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9" r:id="rId6"/>
  </p:sldMasterIdLst>
  <p:notesMasterIdLst>
    <p:notesMasterId r:id="rId54"/>
  </p:notesMasterIdLst>
  <p:sldIdLst>
    <p:sldId id="771" r:id="rId7"/>
    <p:sldId id="851" r:id="rId8"/>
    <p:sldId id="852" r:id="rId9"/>
    <p:sldId id="743" r:id="rId10"/>
    <p:sldId id="742" r:id="rId11"/>
    <p:sldId id="776" r:id="rId12"/>
    <p:sldId id="853" r:id="rId13"/>
    <p:sldId id="788" r:id="rId14"/>
    <p:sldId id="828" r:id="rId15"/>
    <p:sldId id="829" r:id="rId16"/>
    <p:sldId id="868" r:id="rId17"/>
    <p:sldId id="869" r:id="rId18"/>
    <p:sldId id="870" r:id="rId19"/>
    <p:sldId id="871" r:id="rId20"/>
    <p:sldId id="872" r:id="rId21"/>
    <p:sldId id="873" r:id="rId22"/>
    <p:sldId id="834" r:id="rId23"/>
    <p:sldId id="832" r:id="rId24"/>
    <p:sldId id="877" r:id="rId25"/>
    <p:sldId id="878" r:id="rId26"/>
    <p:sldId id="879" r:id="rId27"/>
    <p:sldId id="880" r:id="rId28"/>
    <p:sldId id="881" r:id="rId29"/>
    <p:sldId id="838" r:id="rId30"/>
    <p:sldId id="839" r:id="rId31"/>
    <p:sldId id="840" r:id="rId32"/>
    <p:sldId id="863" r:id="rId33"/>
    <p:sldId id="874" r:id="rId34"/>
    <p:sldId id="864" r:id="rId35"/>
    <p:sldId id="875" r:id="rId36"/>
    <p:sldId id="817" r:id="rId37"/>
    <p:sldId id="876" r:id="rId38"/>
    <p:sldId id="866" r:id="rId39"/>
    <p:sldId id="867" r:id="rId40"/>
    <p:sldId id="796" r:id="rId41"/>
    <p:sldId id="801" r:id="rId42"/>
    <p:sldId id="797" r:id="rId43"/>
    <p:sldId id="802" r:id="rId44"/>
    <p:sldId id="803" r:id="rId45"/>
    <p:sldId id="843" r:id="rId46"/>
    <p:sldId id="882" r:id="rId47"/>
    <p:sldId id="883" r:id="rId48"/>
    <p:sldId id="884" r:id="rId49"/>
    <p:sldId id="885" r:id="rId50"/>
    <p:sldId id="818" r:id="rId51"/>
    <p:sldId id="862" r:id="rId52"/>
    <p:sldId id="820" r:id="rId53"/>
  </p:sldIdLst>
  <p:sldSz cx="12192000" cy="6858000"/>
  <p:notesSz cx="6858000" cy="9144000"/>
  <p:embeddedFontLst>
    <p:embeddedFont>
      <p:font typeface="楷体" panose="02010609060101010101" pitchFamily="49" charset="-122"/>
      <p:regular r:id="rId55"/>
    </p:embeddedFont>
    <p:embeddedFont>
      <p:font typeface="Bradley Hand ITC" panose="03070402050302030203" pitchFamily="66" charset="0"/>
      <p:regular r:id="rId56"/>
    </p:embeddedFont>
    <p:embeddedFont>
      <p:font typeface="华文细黑" panose="02010600040101010101" pitchFamily="2" charset="-122"/>
      <p:regular r:id="rId57"/>
    </p:embeddedFont>
    <p:embeddedFont>
      <p:font typeface="微软雅黑" panose="020B0503020204020204" pitchFamily="34" charset="-122"/>
      <p:regular r:id="rId58"/>
      <p:bold r:id="rId59"/>
    </p:embeddedFont>
    <p:embeddedFont>
      <p:font typeface="华文楷体" panose="02010600040101010101" pitchFamily="2" charset="-122"/>
      <p:regular r:id="rId60"/>
    </p:embeddedFont>
    <p:embeddedFont>
      <p:font typeface="SimSun-ExtB" panose="02010609060101010101" pitchFamily="49" charset="-122"/>
      <p:regular r:id="rId61"/>
    </p:embeddedFont>
    <p:embeddedFont>
      <p:font typeface="Calibri Light" panose="020F0302020204030204" pitchFamily="34" charset="0"/>
      <p:regular r:id="rId62"/>
      <p:italic r:id="rId63"/>
    </p:embeddedFont>
    <p:embeddedFont>
      <p:font typeface="华文新魏" panose="02010800040101010101" pitchFamily="2" charset="-122"/>
      <p:regular r:id="rId64"/>
    </p:embeddedFont>
    <p:embeddedFont>
      <p:font typeface="方正舒体" panose="02010601030101010101" pitchFamily="2" charset="-122"/>
      <p:regular r:id="rId65"/>
    </p:embeddedFont>
    <p:embeddedFont>
      <p:font typeface="Calibri" panose="020F0502020204030204" pitchFamily="34" charset="0"/>
      <p:regular r:id="rId66"/>
      <p:bold r:id="rId67"/>
      <p:italic r:id="rId68"/>
      <p:boldItalic r:id="rId69"/>
    </p:embeddedFont>
    <p:embeddedFont>
      <p:font typeface="幼圆" panose="02010509060101010101" pitchFamily="49" charset="-122"/>
      <p:regular r:id="rId70"/>
    </p:embeddedFont>
  </p:embeddedFontLst>
  <p:custDataLst>
    <p:tags r:id="rId7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0" userDrawn="1">
          <p15:clr>
            <a:srgbClr val="A4A3A4"/>
          </p15:clr>
        </p15:guide>
        <p15:guide id="2" pos="3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0066"/>
    <a:srgbClr val="7030A0"/>
    <a:srgbClr val="CCCCFF"/>
    <a:srgbClr val="9900FF"/>
    <a:srgbClr val="9933FF"/>
    <a:srgbClr val="CC00CC"/>
    <a:srgbClr val="FFCCFF"/>
    <a:srgbClr val="CC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5" autoAdjust="0"/>
    <p:restoredTop sz="87570" autoAdjust="0"/>
  </p:normalViewPr>
  <p:slideViewPr>
    <p:cSldViewPr snapToGrid="0" snapToObjects="1" showGuides="1">
      <p:cViewPr varScale="1">
        <p:scale>
          <a:sx n="78" d="100"/>
          <a:sy n="78" d="100"/>
        </p:scale>
        <p:origin x="854" y="72"/>
      </p:cViewPr>
      <p:guideLst>
        <p:guide orient="horz" pos="230"/>
        <p:guide pos="34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50" Type="http://schemas.openxmlformats.org/officeDocument/2006/relationships/slide" Target="slides/slide44.xml"/><Relationship Id="rId55" Type="http://schemas.openxmlformats.org/officeDocument/2006/relationships/font" Target="fonts/font1.fntdata"/><Relationship Id="rId63" Type="http://schemas.openxmlformats.org/officeDocument/2006/relationships/font" Target="fonts/font9.fntdata"/><Relationship Id="rId68" Type="http://schemas.openxmlformats.org/officeDocument/2006/relationships/font" Target="fonts/font14.fntdata"/><Relationship Id="rId7" Type="http://schemas.openxmlformats.org/officeDocument/2006/relationships/slide" Target="slides/slide1.xml"/><Relationship Id="rId71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9" Type="http://schemas.openxmlformats.org/officeDocument/2006/relationships/slide" Target="slides/slide2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53" Type="http://schemas.openxmlformats.org/officeDocument/2006/relationships/slide" Target="slides/slide47.xml"/><Relationship Id="rId58" Type="http://schemas.openxmlformats.org/officeDocument/2006/relationships/font" Target="fonts/font4.fntdata"/><Relationship Id="rId66" Type="http://schemas.openxmlformats.org/officeDocument/2006/relationships/font" Target="fonts/font12.fntdata"/><Relationship Id="rId74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slide" Target="slides/slide43.xml"/><Relationship Id="rId57" Type="http://schemas.openxmlformats.org/officeDocument/2006/relationships/font" Target="fonts/font3.fntdata"/><Relationship Id="rId61" Type="http://schemas.openxmlformats.org/officeDocument/2006/relationships/font" Target="fonts/font7.fntdata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slide" Target="slides/slide46.xml"/><Relationship Id="rId60" Type="http://schemas.openxmlformats.org/officeDocument/2006/relationships/font" Target="fonts/font6.fntdata"/><Relationship Id="rId65" Type="http://schemas.openxmlformats.org/officeDocument/2006/relationships/font" Target="fonts/font11.fntdata"/><Relationship Id="rId73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56" Type="http://schemas.openxmlformats.org/officeDocument/2006/relationships/font" Target="fonts/font2.fntdata"/><Relationship Id="rId64" Type="http://schemas.openxmlformats.org/officeDocument/2006/relationships/font" Target="fonts/font10.fntdata"/><Relationship Id="rId69" Type="http://schemas.openxmlformats.org/officeDocument/2006/relationships/font" Target="fonts/font15.fntdata"/><Relationship Id="rId8" Type="http://schemas.openxmlformats.org/officeDocument/2006/relationships/slide" Target="slides/slide2.xml"/><Relationship Id="rId51" Type="http://schemas.openxmlformats.org/officeDocument/2006/relationships/slide" Target="slides/slide45.xml"/><Relationship Id="rId72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59" Type="http://schemas.openxmlformats.org/officeDocument/2006/relationships/font" Target="fonts/font5.fntdata"/><Relationship Id="rId67" Type="http://schemas.openxmlformats.org/officeDocument/2006/relationships/font" Target="fonts/font13.fntdata"/><Relationship Id="rId20" Type="http://schemas.openxmlformats.org/officeDocument/2006/relationships/slide" Target="slides/slide14.xml"/><Relationship Id="rId41" Type="http://schemas.openxmlformats.org/officeDocument/2006/relationships/slide" Target="slides/slide35.xml"/><Relationship Id="rId54" Type="http://schemas.openxmlformats.org/officeDocument/2006/relationships/notesMaster" Target="notesMasters/notesMaster1.xml"/><Relationship Id="rId62" Type="http://schemas.openxmlformats.org/officeDocument/2006/relationships/font" Target="fonts/font8.fntdata"/><Relationship Id="rId70" Type="http://schemas.openxmlformats.org/officeDocument/2006/relationships/font" Target="fonts/font16.fntdata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5F3872BA-D6D8-48F1-8C4A-A898C80C2C56}" type="datetimeFigureOut">
              <a:rPr lang="zh-CN" altLang="en-US"/>
              <a:t>2026-03-23</a:t>
            </a:fld>
            <a:endParaRPr lang="en-US" altLang="zh-CN"/>
          </a:p>
        </p:txBody>
      </p:sp>
      <p:sp>
        <p:nvSpPr>
          <p:cNvPr id="99332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noFill/>
            <a:miter lim="800000"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C3D57F47-1E87-403A-9FD3-0959797CDC03}" type="slidenum">
              <a:rPr lang="zh-CN" altLang="en-US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5709637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035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035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8B36431C-6B3C-4933-A7F3-BF04B3635E70}" type="slidenum">
              <a:rPr lang="zh-CN" altLang="en-US" smtClean="0"/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002494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957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957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F99DB311-D5DC-467E-B647-838AD9E4EB55}" type="slidenum">
              <a:rPr lang="zh-CN" altLang="en-US" smtClean="0"/>
              <a:t>11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948866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059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1059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C3759191-D544-4552-BA74-3CC1BBAF5FE6}" type="slidenum">
              <a:rPr lang="zh-CN" altLang="en-US" smtClean="0"/>
              <a:t>12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691391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161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1162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8BF3EC2A-562B-4C8D-AD99-5E0AFFB1779A}" type="slidenum">
              <a:rPr lang="zh-CN" altLang="en-US" smtClean="0"/>
              <a:t>13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002468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26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1264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45CF9532-2E1A-4005-998F-592FF1AAB76E}" type="slidenum">
              <a:rPr lang="zh-CN" altLang="en-US" smtClean="0"/>
              <a:t>14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7189884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3667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1366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488F73CF-764A-4E6E-90A7-FE723CFAF946}" type="slidenum">
              <a:rPr lang="zh-CN" altLang="en-US" smtClean="0"/>
              <a:t>15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5034673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469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1469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AE3BB5F2-E676-4384-97F2-ABA4FED6882A}" type="slidenum">
              <a:rPr lang="zh-CN" altLang="en-US" smtClean="0"/>
              <a:t>16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1044406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776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1776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55FDC413-FFDE-452C-83E2-9CD253C7C832}" type="slidenum">
              <a:rPr lang="zh-CN" altLang="en-US" smtClean="0"/>
              <a:t>17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8002430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18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3554022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19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7314525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20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635361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137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138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D17DB393-5400-49DB-A432-3429A04B46F4}" type="slidenum">
              <a:rPr lang="zh-CN" altLang="en-US" smtClean="0"/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4161823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21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0697651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22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604203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23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4896225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571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1571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0C8B1AA6-9961-49D9-B327-C7E1516FA8BF}" type="slidenum">
              <a:rPr lang="zh-CN" altLang="en-US" smtClean="0"/>
              <a:t>24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8911406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673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1674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815696D1-C9DA-4E12-8DA0-939CE8CF0EB2}" type="slidenum">
              <a:rPr lang="zh-CN" altLang="en-US" smtClean="0"/>
              <a:t>25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4763822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776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1776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3C75CE1C-7D4A-426E-B0CE-F0C1420809BC}" type="slidenum">
              <a:rPr lang="zh-CN" altLang="en-US" smtClean="0"/>
              <a:t>26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1373464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8787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1878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1A62CDB9-6532-4D29-A711-D5102ED7EF27}" type="slidenum">
              <a:rPr lang="zh-CN" altLang="en-US" smtClean="0"/>
              <a:t>46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501860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240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240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9D716C97-CA93-454E-A2DA-E8FBB4C677AC}" type="slidenum">
              <a:rPr lang="zh-CN" altLang="en-US" smtClean="0"/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071372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3427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342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06D1B98C-74F3-435C-B614-FF8B8505218B}" type="slidenum">
              <a:rPr lang="zh-CN" altLang="en-US" smtClean="0"/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05982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445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445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A47486B8-D5D8-4F2F-9847-A8C02B75E991}" type="slidenum">
              <a:rPr lang="zh-CN" altLang="en-US" smtClean="0"/>
              <a:t>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663560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547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547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FB474DB1-2C83-4E58-A88F-AA9789BC8241}" type="slidenum">
              <a:rPr lang="zh-CN" altLang="en-US" smtClean="0"/>
              <a:t>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855689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649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650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04E301A3-34A0-4631-A597-A2F5D5A6BA94}" type="slidenum">
              <a:rPr lang="zh-CN" altLang="en-US" smtClean="0"/>
              <a:t>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17119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752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752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571684B-5663-449D-9192-B0B4D9F7FA1A}" type="slidenum">
              <a:rPr lang="zh-CN" altLang="en-US" smtClean="0"/>
              <a:t>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490149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8547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854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9E23E0B-94A2-4394-8428-DBC63C3157EA}" type="slidenum">
              <a:rPr lang="zh-CN" altLang="en-US" smtClean="0"/>
              <a:t>10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157225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FDD27B48-38F3-4132-8567-CEABD4502A0A}" type="datetime1">
              <a:rPr lang="zh-CN" altLang="en-US"/>
              <a:t>2026-03-23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FA299BA9-962A-4E06-BE34-8B846E62770E}" type="slidenum">
              <a:rPr lang="zh-CN" altLang="en-US"/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B62AB811-1770-4984-B33E-9CB1AB9B01BA}" type="datetime1">
              <a:rPr lang="zh-CN" altLang="en-US"/>
              <a:t>2026-03-23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0382880-ED0A-40C9-9E81-6D393C7EBAF8}" type="slidenum">
              <a:rPr lang="zh-CN" altLang="en-US"/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BDE9ABCA-3B80-4856-B2E6-764B1A999C33}" type="datetime1">
              <a:rPr lang="zh-CN" altLang="en-US"/>
              <a:t>2026-03-23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308418B5-F011-4441-956F-1BDC33782D4D}" type="slidenum">
              <a:rPr lang="zh-CN" altLang="en-US"/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t>2026-03-23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3BBBA499-ECB8-4A51-AECB-584B3DA6FE5E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t>2026-03-23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125DC5CD-1B31-4215-A3CF-47F226F8400F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t>2026-03-23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19442728-B8DE-4044-9D0D-D09150F4709E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5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825625"/>
            <a:ext cx="515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t>2026-03-23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3FBBB17C-013D-4B9F-BA03-7B95FE1C2A2D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t>2026-03-23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FB16AFA2-CC0C-4B9F-9F98-70FDA1263ACE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t>2026-03-23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6C8973BD-5C05-4EE9-8161-CFFBBDDE3E0D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t>2026-03-23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E37F6331-3BA6-4399-8DFD-943E48297342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t>2026-03-23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4C2B4852-5A07-4E24-BBB3-D66B10FD2099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F5C2E2D-0079-4A06-8A27-94425622D56F}" type="datetime1">
              <a:rPr lang="zh-CN" altLang="en-US"/>
              <a:t>2026-03-23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9AF8096C-270D-4A11-A458-9FE822E48E05}" type="slidenum">
              <a:rPr lang="zh-CN" altLang="en-US"/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t>2026-03-23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A96C5F03-6C93-4F20-87A2-0CDA717E249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t>2026-03-23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A77017E7-E625-4AD7-AAE2-235DEEF139E2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6835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t>2026-03-23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E275EC54-0E8B-420C-9245-5BBF59B5DA1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t>2026-03-23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FD27CCB-F842-4C86-B61E-EBE10957DD87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t>2026-03-23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D3AD54B2-C6B7-4076-909B-765C224E9919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t>2026-03-23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788B8ACE-C118-4E35-831A-603F289D3A85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5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825625"/>
            <a:ext cx="515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t>2026-03-23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99D48BE8-B9A9-4D05-8BD0-032AF807BDBC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t>2026-03-23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9D091FE0-B6EE-477C-9114-90D3843B74CE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t>2026-03-23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D0AE02E8-7398-43B7-B622-36370B2F4EF4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t>2026-03-23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B84B4120-10E0-4731-B9AB-7BE13B011198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3605EAD2-5135-466F-8159-0C6BC2996DDC}" type="datetime1">
              <a:rPr lang="zh-CN" altLang="en-US"/>
              <a:t>2026-03-23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3E7D47EF-1E3A-4F4A-AB1D-509FED780A9A}" type="slidenum">
              <a:rPr lang="zh-CN" altLang="en-US"/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t>2026-03-23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2B3AE700-ACF3-465F-B3AE-5FC400587ADF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t>2026-03-23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DB8AAFF-0E26-4B1F-85B2-6913F358836C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t>2026-03-23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C8E1E380-251F-4C37-8F94-5D356F51F597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6835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t>2026-03-23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D3A2787A-4E32-4F3B-A931-73B103A8427C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t>2026-03-23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6177EB9-4448-45C5-8AF1-6E018C54EE3E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t>2026-03-23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11CD78E1-1E59-4A8F-8B82-06D46C518C6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5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825625"/>
            <a:ext cx="515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t>2026-03-23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BA085EB5-1F11-4A4C-90C9-220CD3CD3338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t>2026-03-23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6839E2A9-090D-41CA-94CB-662FD5BA4EFE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t>2026-03-23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BD0A0321-2E3A-44FD-A72F-9FC929076A2B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7E15E86D-D8DF-4F7C-8F45-76675E4A6E10}" type="datetime1">
              <a:rPr lang="zh-CN" altLang="en-US"/>
              <a:t>2026-03-23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E3D534F9-91EB-4C78-867D-42E90ADD7B40}" type="slidenum">
              <a:rPr lang="zh-CN" altLang="en-US"/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t>2026-03-23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3A8BA1F8-86A9-44E3-A246-79697FB23975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t>2026-03-23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3E35B066-5095-4D92-A92D-CBE9A4F7830F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t>2026-03-23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0CEF07B8-5B8A-4273-A670-F1D51816DE0E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t>2026-03-23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61782705-21E8-462B-90DD-FA678856020B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6835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t>2026-03-23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60422105-DAB1-42DE-B3B7-7D8273901C8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1FB113D8-C08E-45F0-AF0E-8CA0793E7AE2}" type="datetime1">
              <a:rPr lang="zh-CN" altLang="en-US"/>
              <a:t>2026-03-23</a:t>
            </a:fld>
            <a:endParaRPr lang="en-US" altLang="zh-CN" sz="180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2D42C081-EAB9-4E9F-9AE9-D50D1011C974}" type="slidenum">
              <a:rPr lang="zh-CN" altLang="en-US"/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A6BED616-2B90-4FC3-85FE-026DCD53FC5B}" type="datetime1">
              <a:rPr lang="zh-CN" altLang="en-US"/>
              <a:t>2026-03-23</a:t>
            </a:fld>
            <a:endParaRPr lang="en-US" altLang="zh-CN" sz="180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F8BE1C5E-8276-4309-8E9C-F028D7068A3D}" type="slidenum">
              <a:rPr lang="zh-CN" altLang="en-US"/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6381E284-9A9F-49B5-9841-31DD6316C4ED}" type="datetime1">
              <a:rPr lang="zh-CN" altLang="en-US"/>
              <a:t>2026-03-23</a:t>
            </a:fld>
            <a:endParaRPr lang="en-US" altLang="zh-CN" sz="180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ACDD8FCB-A494-43DE-97E5-F6ED8EE22D65}" type="slidenum">
              <a:rPr lang="zh-CN" altLang="en-US"/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E9501461-3E02-4FD7-B24C-6970D00453AE}" type="datetime1">
              <a:rPr lang="zh-CN" altLang="en-US"/>
              <a:t>2026-03-23</a:t>
            </a:fld>
            <a:endParaRPr lang="en-US" altLang="zh-CN" sz="180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05D009C3-307E-49D3-A7CC-DC0CCF269D8B}" type="slidenum">
              <a:rPr lang="zh-CN" altLang="en-US"/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F186A3AD-BB9E-4E4A-AA75-88AB85ED0D3D}" type="datetime1">
              <a:rPr lang="zh-CN" altLang="en-US"/>
              <a:t>2026-03-23</a:t>
            </a:fld>
            <a:endParaRPr lang="en-US" altLang="zh-CN" sz="180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A22B54AC-A557-4316-BBE6-2BA94B46766F}" type="slidenum">
              <a:rPr lang="zh-CN" altLang="en-US"/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1500E066-1AF8-496A-9290-2C7761272AE0}" type="datetime1">
              <a:rPr lang="zh-CN" altLang="en-US"/>
              <a:t>2026-03-23</a:t>
            </a:fld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DE6CE462-3050-4537-A79D-B87B3CFA239A}" type="slidenum">
              <a:rPr lang="zh-CN" altLang="en-US"/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A9047D73-0F2E-4323-A30A-985AC4157B38}" type="datetime1">
              <a:rPr lang="zh-CN" altLang="en-US"/>
              <a:t>2026-03-23</a:t>
            </a:fld>
            <a:endParaRPr lang="en-US" altLang="zh-CN" sz="180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9FD8A63A-D285-4264-996C-B6AB1DD44195}" type="slidenum">
              <a:rPr lang="zh-CN" altLang="en-US"/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43CF3A1F-4F3B-4ABD-BAAF-9E148DA4E22A}" type="datetime1">
              <a:rPr lang="zh-CN" altLang="en-US"/>
              <a:t>2026-03-23</a:t>
            </a:fld>
            <a:endParaRPr lang="en-US" altLang="zh-CN" sz="180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C347B454-E1A7-4A6B-A60D-6C3DECDB1BE0}" type="slidenum">
              <a:rPr lang="zh-CN" altLang="en-US"/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DFB8A1F5-5DA4-49CF-9CA2-E86A857F7FB9}" type="datetime1">
              <a:rPr lang="zh-CN" altLang="en-US"/>
              <a:t>2026-03-23</a:t>
            </a:fld>
            <a:endParaRPr lang="en-US" altLang="zh-CN" sz="180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E73EDD3C-E90E-44D3-856F-CE284E15FA12}" type="slidenum">
              <a:rPr lang="zh-CN" altLang="en-US"/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>
              <a:sym typeface="Arial" panose="020B060402020202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DE112934-6F3C-4C15-8646-68ED3F442AA1}" type="datetime1">
              <a:rPr lang="zh-CN" altLang="en-US"/>
              <a:t>2026-03-23</a:t>
            </a:fld>
            <a:endParaRPr lang="en-US" altLang="zh-CN" sz="180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B47A01EA-39AC-4208-BCA7-9CB9222E0798}" type="slidenum">
              <a:rPr lang="zh-CN" altLang="en-US"/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EA3148E9-1700-4A33-86EA-EA2450D44925}" type="datetime1">
              <a:rPr lang="zh-CN" altLang="en-US"/>
              <a:t>2026-03-23</a:t>
            </a:fld>
            <a:endParaRPr lang="en-US" altLang="zh-CN" sz="180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89E87CBF-5278-4387-8412-53BE1E737D5D}" type="slidenum">
              <a:rPr lang="zh-CN" altLang="en-US"/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6C771715-549B-4616-B00E-D9BF1DA1A339}" type="datetime1">
              <a:rPr lang="zh-CN" altLang="en-US"/>
              <a:t>2026-03-23</a:t>
            </a:fld>
            <a:endParaRPr lang="en-US" altLang="zh-CN" sz="180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6A50F143-74F1-44A2-8F4A-FDD789F0F10F}" type="slidenum">
              <a:rPr lang="zh-CN" altLang="en-US"/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ED2443C7-2162-43C0-A3F6-548A8E45E1FD}" type="datetime1">
              <a:rPr lang="zh-CN" altLang="en-US"/>
              <a:t>2026-03-23</a:t>
            </a:fld>
            <a:endParaRPr lang="en-US" altLang="zh-CN" sz="180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2A48592A-C70F-4DB9-B11D-A7E745846C24}" type="slidenum">
              <a:rPr lang="zh-CN" altLang="en-US"/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2E5ECE-AF89-4102-BF66-7302CDFCA313}" type="datetime1">
              <a:rPr lang="zh-CN" altLang="en-US"/>
              <a:t>2026-03-23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0E6F78-4671-465E-B4EA-FA3FB0B3F051}" type="slidenum">
              <a:rPr lang="zh-CN" altLang="en-US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E9D66C-BFDF-4654-B180-75F8DFF060D9}" type="datetime1">
              <a:rPr lang="zh-CN" altLang="en-US"/>
              <a:t>2026-03-23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20397D-1E7F-43A8-8193-52505910627C}" type="slidenum">
              <a:rPr lang="zh-CN" altLang="en-US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F658EC-A0C9-4BAE-9115-A7E39F929C17}" type="datetime1">
              <a:rPr lang="zh-CN" altLang="en-US"/>
              <a:t>2026-03-23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DA9CF5-6BBD-49D2-97E9-10B65EAA075F}" type="slidenum">
              <a:rPr lang="zh-CN" altLang="en-US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A6F1D887-9417-4B54-862D-EFAD3E091C71}" type="datetime1">
              <a:rPr lang="zh-CN" altLang="en-US"/>
              <a:t>2026-03-23</a:t>
            </a:fld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D44529BC-EBAE-4D28-88DF-663B15B00D93}" type="slidenum">
              <a:rPr lang="zh-CN" altLang="en-US"/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E7B832-0C12-4CF0-97DF-73ECB9C66D1F}" type="datetime1">
              <a:rPr lang="zh-CN" altLang="en-US"/>
              <a:t>2026-03-23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2D971B-F5EF-4041-B14E-3A11B2B090C2}" type="slidenum">
              <a:rPr lang="zh-CN" altLang="en-US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18B048-E631-4DC2-A97E-072E58AF0F5A}" type="datetime1">
              <a:rPr lang="zh-CN" altLang="en-US"/>
              <a:t>2026-03-23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4036C-FEE2-487E-9693-9EB63EFF2CC0}" type="slidenum">
              <a:rPr lang="zh-CN" altLang="en-US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AA5DA8-C549-4C3A-B566-F81A04EFB087}" type="datetime1">
              <a:rPr lang="zh-CN" altLang="en-US"/>
              <a:t>2026-03-23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DE5B3E-556D-411E-9A3D-B87A6D599F1B}" type="slidenum">
              <a:rPr lang="zh-CN" altLang="en-US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C9ADC1-D0FC-44CA-AB0B-3E8ECDCA6E6A}" type="datetime1">
              <a:rPr lang="zh-CN" altLang="en-US"/>
              <a:t>2026-03-23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EE5D49-BEF9-42F9-BFE0-9FE24FE4989D}" type="slidenum">
              <a:rPr lang="zh-CN" altLang="en-US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4B62B6-0CF3-4E59-8212-CCD6D6BD84FB}" type="datetime1">
              <a:rPr lang="zh-CN" altLang="en-US"/>
              <a:t>2026-03-23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BD51EC-0C9E-41BC-BB1A-D77FAB62AC5E}" type="slidenum">
              <a:rPr lang="zh-CN" altLang="en-US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A59EBD-8D76-4661-AA6E-EA2F2B2968BB}" type="datetime1">
              <a:rPr lang="zh-CN" altLang="en-US"/>
              <a:t>2026-03-23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35D693-59F0-439A-934A-88BF53C2D132}" type="slidenum">
              <a:rPr lang="zh-CN" altLang="en-US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0AC246-8DDE-4ACA-AA5B-FFE27A4CCC98}" type="datetime1">
              <a:rPr lang="zh-CN" altLang="en-US"/>
              <a:t>2026-03-23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53B7A9-ACAF-4142-9224-6D7E10FA7A76}" type="slidenum">
              <a:rPr lang="zh-CN" altLang="en-US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9576E7-015D-467B-97D9-290121AE4C3E}" type="datetime1">
              <a:rPr lang="zh-CN" altLang="en-US"/>
              <a:t>2026-03-23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D955F-64BA-4B21-80AA-52CBFD048F25}" type="slidenum">
              <a:rPr lang="zh-CN" altLang="en-US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F4C65B7D-70E1-41E0-A481-8C56251690B8}" type="datetime1">
              <a:rPr lang="zh-CN" altLang="en-US"/>
              <a:t>2026-03-23</a:t>
            </a:fld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C008F0B4-8A86-46C6-968D-4A851811EBB7}" type="slidenum">
              <a:rPr lang="zh-CN" altLang="en-US"/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960AD607-F0C6-44C3-96C8-C1439F7AFF19}" type="datetime1">
              <a:rPr lang="zh-CN" altLang="en-US"/>
              <a:t>2026-03-23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6B08BD07-1D1D-4078-BBC1-8155D65E6C00}" type="slidenum">
              <a:rPr lang="zh-CN" altLang="en-US"/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B1D97F40-B432-44F0-B63A-2D3700C3A235}" type="datetime1">
              <a:rPr lang="zh-CN" altLang="en-US"/>
              <a:t>2026-03-23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E1BF9840-9DEA-4BEF-96B4-71A98593A00B}" type="slidenum">
              <a:rPr lang="zh-CN" altLang="en-US"/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18" Type="http://schemas.openxmlformats.org/officeDocument/2006/relationships/image" Target="../media/image6.jpeg"/><Relationship Id="rId26" Type="http://schemas.openxmlformats.org/officeDocument/2006/relationships/image" Target="../media/image14.png"/><Relationship Id="rId3" Type="http://schemas.openxmlformats.org/officeDocument/2006/relationships/slideLayout" Target="../slideLayouts/slideLayout14.xml"/><Relationship Id="rId21" Type="http://schemas.openxmlformats.org/officeDocument/2006/relationships/image" Target="../media/image9.png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17" Type="http://schemas.openxmlformats.org/officeDocument/2006/relationships/image" Target="../media/image5.png"/><Relationship Id="rId25" Type="http://schemas.openxmlformats.org/officeDocument/2006/relationships/image" Target="../media/image13.png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4.png"/><Relationship Id="rId20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image" Target="../media/image12.png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jpeg"/><Relationship Id="rId23" Type="http://schemas.openxmlformats.org/officeDocument/2006/relationships/image" Target="../media/image11.png"/><Relationship Id="rId28" Type="http://schemas.openxmlformats.org/officeDocument/2006/relationships/image" Target="../media/image16.jpeg"/><Relationship Id="rId10" Type="http://schemas.openxmlformats.org/officeDocument/2006/relationships/slideLayout" Target="../slideLayouts/slideLayout21.xml"/><Relationship Id="rId19" Type="http://schemas.openxmlformats.org/officeDocument/2006/relationships/image" Target="../media/image7.pn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Relationship Id="rId22" Type="http://schemas.openxmlformats.org/officeDocument/2006/relationships/image" Target="../media/image10.jpeg"/><Relationship Id="rId27" Type="http://schemas.openxmlformats.org/officeDocument/2006/relationships/image" Target="../media/image15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18" Type="http://schemas.openxmlformats.org/officeDocument/2006/relationships/image" Target="../media/image20.jpeg"/><Relationship Id="rId26" Type="http://schemas.openxmlformats.org/officeDocument/2006/relationships/image" Target="../media/image5.png"/><Relationship Id="rId3" Type="http://schemas.openxmlformats.org/officeDocument/2006/relationships/slideLayout" Target="../slideLayouts/slideLayout25.xml"/><Relationship Id="rId21" Type="http://schemas.openxmlformats.org/officeDocument/2006/relationships/image" Target="../media/image23.png"/><Relationship Id="rId34" Type="http://schemas.openxmlformats.org/officeDocument/2006/relationships/image" Target="../media/image11.png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17" Type="http://schemas.openxmlformats.org/officeDocument/2006/relationships/image" Target="../media/image19.png"/><Relationship Id="rId25" Type="http://schemas.openxmlformats.org/officeDocument/2006/relationships/image" Target="../media/image27.jpeg"/><Relationship Id="rId33" Type="http://schemas.openxmlformats.org/officeDocument/2006/relationships/image" Target="../media/image10.jpeg"/><Relationship Id="rId2" Type="http://schemas.openxmlformats.org/officeDocument/2006/relationships/slideLayout" Target="../slideLayouts/slideLayout24.xml"/><Relationship Id="rId16" Type="http://schemas.openxmlformats.org/officeDocument/2006/relationships/image" Target="../media/image18.png"/><Relationship Id="rId20" Type="http://schemas.openxmlformats.org/officeDocument/2006/relationships/image" Target="../media/image22.png"/><Relationship Id="rId29" Type="http://schemas.openxmlformats.org/officeDocument/2006/relationships/image" Target="../media/image14.png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24" Type="http://schemas.openxmlformats.org/officeDocument/2006/relationships/image" Target="../media/image26.png"/><Relationship Id="rId32" Type="http://schemas.openxmlformats.org/officeDocument/2006/relationships/image" Target="../media/image9.png"/><Relationship Id="rId5" Type="http://schemas.openxmlformats.org/officeDocument/2006/relationships/slideLayout" Target="../slideLayouts/slideLayout27.xml"/><Relationship Id="rId15" Type="http://schemas.openxmlformats.org/officeDocument/2006/relationships/image" Target="../media/image17.png"/><Relationship Id="rId23" Type="http://schemas.openxmlformats.org/officeDocument/2006/relationships/image" Target="../media/image25.png"/><Relationship Id="rId28" Type="http://schemas.openxmlformats.org/officeDocument/2006/relationships/image" Target="../media/image15.jpeg"/><Relationship Id="rId36" Type="http://schemas.openxmlformats.org/officeDocument/2006/relationships/image" Target="../media/image13.png"/><Relationship Id="rId10" Type="http://schemas.openxmlformats.org/officeDocument/2006/relationships/slideLayout" Target="../slideLayouts/slideLayout32.xml"/><Relationship Id="rId19" Type="http://schemas.openxmlformats.org/officeDocument/2006/relationships/image" Target="../media/image21.png"/><Relationship Id="rId31" Type="http://schemas.openxmlformats.org/officeDocument/2006/relationships/image" Target="../media/image8.png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2.png"/><Relationship Id="rId22" Type="http://schemas.openxmlformats.org/officeDocument/2006/relationships/image" Target="../media/image24.jpeg"/><Relationship Id="rId27" Type="http://schemas.openxmlformats.org/officeDocument/2006/relationships/image" Target="../media/image6.jpeg"/><Relationship Id="rId30" Type="http://schemas.openxmlformats.org/officeDocument/2006/relationships/image" Target="../media/image7.png"/><Relationship Id="rId35" Type="http://schemas.openxmlformats.org/officeDocument/2006/relationships/image" Target="../media/image12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18" Type="http://schemas.openxmlformats.org/officeDocument/2006/relationships/image" Target="../media/image20.jpeg"/><Relationship Id="rId26" Type="http://schemas.openxmlformats.org/officeDocument/2006/relationships/image" Target="../media/image5.png"/><Relationship Id="rId3" Type="http://schemas.openxmlformats.org/officeDocument/2006/relationships/slideLayout" Target="../slideLayouts/slideLayout36.xml"/><Relationship Id="rId21" Type="http://schemas.openxmlformats.org/officeDocument/2006/relationships/image" Target="../media/image23.png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17" Type="http://schemas.openxmlformats.org/officeDocument/2006/relationships/image" Target="../media/image19.png"/><Relationship Id="rId25" Type="http://schemas.openxmlformats.org/officeDocument/2006/relationships/image" Target="../media/image27.jpeg"/><Relationship Id="rId2" Type="http://schemas.openxmlformats.org/officeDocument/2006/relationships/slideLayout" Target="../slideLayouts/slideLayout35.xml"/><Relationship Id="rId16" Type="http://schemas.openxmlformats.org/officeDocument/2006/relationships/image" Target="../media/image18.png"/><Relationship Id="rId20" Type="http://schemas.openxmlformats.org/officeDocument/2006/relationships/image" Target="../media/image22.png"/><Relationship Id="rId29" Type="http://schemas.openxmlformats.org/officeDocument/2006/relationships/image" Target="../media/image11.png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24" Type="http://schemas.openxmlformats.org/officeDocument/2006/relationships/image" Target="../media/image26.png"/><Relationship Id="rId5" Type="http://schemas.openxmlformats.org/officeDocument/2006/relationships/slideLayout" Target="../slideLayouts/slideLayout38.xml"/><Relationship Id="rId15" Type="http://schemas.openxmlformats.org/officeDocument/2006/relationships/image" Target="../media/image17.png"/><Relationship Id="rId23" Type="http://schemas.openxmlformats.org/officeDocument/2006/relationships/image" Target="../media/image25.png"/><Relationship Id="rId28" Type="http://schemas.openxmlformats.org/officeDocument/2006/relationships/image" Target="../media/image9.png"/><Relationship Id="rId10" Type="http://schemas.openxmlformats.org/officeDocument/2006/relationships/slideLayout" Target="../slideLayouts/slideLayout43.xml"/><Relationship Id="rId19" Type="http://schemas.openxmlformats.org/officeDocument/2006/relationships/image" Target="../media/image21.png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image" Target="../media/image2.png"/><Relationship Id="rId22" Type="http://schemas.openxmlformats.org/officeDocument/2006/relationships/image" Target="../media/image24.jpeg"/><Relationship Id="rId27" Type="http://schemas.openxmlformats.org/officeDocument/2006/relationships/image" Target="../media/image8.png"/><Relationship Id="rId30" Type="http://schemas.openxmlformats.org/officeDocument/2006/relationships/image" Target="../media/image13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组合 1"/>
          <p:cNvGrpSpPr/>
          <p:nvPr/>
        </p:nvGrpSpPr>
        <p:grpSpPr bwMode="auto">
          <a:xfrm>
            <a:off x="-4763" y="-19050"/>
            <a:ext cx="12249151" cy="7042150"/>
            <a:chOff x="-4763" y="-19050"/>
            <a:chExt cx="9185276" cy="6877050"/>
          </a:xfrm>
        </p:grpSpPr>
        <p:sp>
          <p:nvSpPr>
            <p:cNvPr id="7" name="矩形 6"/>
            <p:cNvSpPr>
              <a:spLocks noChangeArrowheads="1"/>
            </p:cNvSpPr>
            <p:nvPr userDrawn="1"/>
          </p:nvSpPr>
          <p:spPr bwMode="auto">
            <a:xfrm>
              <a:off x="-4763" y="-19050"/>
              <a:ext cx="9143611" cy="6877050"/>
            </a:xfrm>
            <a:prstGeom prst="rect">
              <a:avLst/>
            </a:prstGeom>
            <a:solidFill>
              <a:srgbClr val="F2F2F2">
                <a:alpha val="89000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8" name="矩形 7"/>
            <p:cNvSpPr>
              <a:spLocks noChangeArrowheads="1"/>
            </p:cNvSpPr>
            <p:nvPr userDrawn="1"/>
          </p:nvSpPr>
          <p:spPr bwMode="auto">
            <a:xfrm>
              <a:off x="-1" y="621217"/>
              <a:ext cx="9180514" cy="5039966"/>
            </a:xfrm>
            <a:prstGeom prst="rect">
              <a:avLst/>
            </a:prstGeom>
            <a:solidFill>
              <a:srgbClr val="D8D8D8">
                <a:alpha val="14000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9" name="矩形 3"/>
            <p:cNvSpPr>
              <a:spLocks noChangeArrowheads="1"/>
            </p:cNvSpPr>
            <p:nvPr userDrawn="1"/>
          </p:nvSpPr>
          <p:spPr bwMode="auto">
            <a:xfrm>
              <a:off x="-1" y="6168125"/>
              <a:ext cx="2327269" cy="178282"/>
            </a:xfrm>
            <a:prstGeom prst="rect">
              <a:avLst/>
            </a:prstGeom>
            <a:solidFill>
              <a:srgbClr val="F79646">
                <a:alpha val="95999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0" name="矩形 8"/>
            <p:cNvSpPr>
              <a:spLocks noChangeArrowheads="1"/>
            </p:cNvSpPr>
            <p:nvPr userDrawn="1"/>
          </p:nvSpPr>
          <p:spPr bwMode="auto">
            <a:xfrm>
              <a:off x="2327269" y="6168125"/>
              <a:ext cx="2260607" cy="178282"/>
            </a:xfrm>
            <a:prstGeom prst="rect">
              <a:avLst/>
            </a:prstGeom>
            <a:solidFill>
              <a:srgbClr val="4BACC6">
                <a:alpha val="89000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1" name="矩形 9"/>
            <p:cNvSpPr>
              <a:spLocks noChangeArrowheads="1"/>
            </p:cNvSpPr>
            <p:nvPr userDrawn="1"/>
          </p:nvSpPr>
          <p:spPr bwMode="auto">
            <a:xfrm>
              <a:off x="4587875" y="6168125"/>
              <a:ext cx="2260606" cy="178282"/>
            </a:xfrm>
            <a:prstGeom prst="rect">
              <a:avLst/>
            </a:prstGeom>
            <a:solidFill>
              <a:srgbClr val="C0504D">
                <a:alpha val="93999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2" name="矩形 10"/>
            <p:cNvSpPr>
              <a:spLocks noChangeArrowheads="1"/>
            </p:cNvSpPr>
            <p:nvPr userDrawn="1"/>
          </p:nvSpPr>
          <p:spPr bwMode="auto">
            <a:xfrm>
              <a:off x="6848481" y="6168125"/>
              <a:ext cx="2295128" cy="178282"/>
            </a:xfrm>
            <a:prstGeom prst="rect">
              <a:avLst/>
            </a:prstGeom>
            <a:solidFill>
              <a:srgbClr val="000000">
                <a:alpha val="34000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3" name="矩形 6"/>
            <p:cNvSpPr>
              <a:spLocks noChangeArrowheads="1"/>
            </p:cNvSpPr>
            <p:nvPr userDrawn="1"/>
          </p:nvSpPr>
          <p:spPr bwMode="auto">
            <a:xfrm>
              <a:off x="-1" y="247598"/>
              <a:ext cx="2260606" cy="71313"/>
            </a:xfrm>
            <a:prstGeom prst="rect">
              <a:avLst/>
            </a:prstGeom>
            <a:solidFill>
              <a:srgbClr val="F79646">
                <a:alpha val="95999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4" name="矩形 7"/>
            <p:cNvSpPr>
              <a:spLocks noChangeArrowheads="1"/>
            </p:cNvSpPr>
            <p:nvPr userDrawn="1"/>
          </p:nvSpPr>
          <p:spPr bwMode="auto">
            <a:xfrm>
              <a:off x="2260605" y="247598"/>
              <a:ext cx="2260607" cy="71313"/>
            </a:xfrm>
            <a:prstGeom prst="rect">
              <a:avLst/>
            </a:prstGeom>
            <a:solidFill>
              <a:srgbClr val="4BACC6">
                <a:alpha val="89000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5" name="矩形 12"/>
            <p:cNvSpPr>
              <a:spLocks noChangeArrowheads="1"/>
            </p:cNvSpPr>
            <p:nvPr userDrawn="1"/>
          </p:nvSpPr>
          <p:spPr bwMode="auto">
            <a:xfrm>
              <a:off x="4521212" y="247598"/>
              <a:ext cx="2260606" cy="71313"/>
            </a:xfrm>
            <a:prstGeom prst="rect">
              <a:avLst/>
            </a:prstGeom>
            <a:solidFill>
              <a:srgbClr val="C0504D">
                <a:alpha val="93999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6" name="矩形 13"/>
            <p:cNvSpPr>
              <a:spLocks noChangeArrowheads="1"/>
            </p:cNvSpPr>
            <p:nvPr userDrawn="1"/>
          </p:nvSpPr>
          <p:spPr bwMode="auto">
            <a:xfrm>
              <a:off x="6781818" y="247598"/>
              <a:ext cx="2361792" cy="71313"/>
            </a:xfrm>
            <a:prstGeom prst="rect">
              <a:avLst/>
            </a:prstGeom>
            <a:solidFill>
              <a:srgbClr val="000000">
                <a:alpha val="34000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组合 6"/>
          <p:cNvGrpSpPr/>
          <p:nvPr/>
        </p:nvGrpSpPr>
        <p:grpSpPr bwMode="auto">
          <a:xfrm>
            <a:off x="-212725" y="-28575"/>
            <a:ext cx="12501563" cy="6964363"/>
            <a:chOff x="-232232" y="-159654"/>
            <a:chExt cx="9376230" cy="6964589"/>
          </a:xfrm>
        </p:grpSpPr>
        <p:pic>
          <p:nvPicPr>
            <p:cNvPr id="2072" name="图片 7"/>
            <p:cNvPicPr>
              <a:picLocks noChangeAspect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-232232" y="-159654"/>
              <a:ext cx="9376229" cy="69645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73" name="图片 8"/>
            <p:cNvPicPr>
              <a:picLocks noChangeAspect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4574951" y="-116113"/>
              <a:ext cx="4569047" cy="5076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74" name="图片 9"/>
            <p:cNvPicPr>
              <a:picLocks noChangeAspect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-138008" y="16916"/>
              <a:ext cx="415238" cy="1586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051" name="图片 5"/>
          <p:cNvPicPr>
            <a:picLocks noChangeAspect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39713" y="1876425"/>
            <a:ext cx="7302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图片 10"/>
          <p:cNvPicPr>
            <a:picLocks noChangeAspect="1"/>
          </p:cNvPicPr>
          <p:nvPr/>
        </p:nvPicPr>
        <p:blipFill>
          <a:blip r:embed="rId16" cstate="print"/>
          <a:srcRect t="12482"/>
          <a:stretch>
            <a:fillRect/>
          </a:stretch>
        </p:blipFill>
        <p:spPr bwMode="auto">
          <a:xfrm>
            <a:off x="7561263" y="4037013"/>
            <a:ext cx="1327150" cy="795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6" cstate="print"/>
          <a:srcRect t="12482"/>
          <a:stretch>
            <a:fillRect/>
          </a:stretch>
        </p:blipFill>
        <p:spPr>
          <a:xfrm>
            <a:off x="7652903" y="4037185"/>
            <a:ext cx="1325995" cy="794797"/>
          </a:xfrm>
          <a:prstGeom prst="ellipse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7575355" y="3966231"/>
            <a:ext cx="1282700" cy="790575"/>
          </a:xfrm>
          <a:prstGeom prst="ellipse">
            <a:avLst/>
          </a:prstGeom>
        </p:spPr>
      </p:pic>
      <p:pic>
        <p:nvPicPr>
          <p:cNvPr id="2055" name="图片 16"/>
          <p:cNvPicPr>
            <a:picLocks noChangeAspect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 rot="-167860">
            <a:off x="2855913" y="3957638"/>
            <a:ext cx="5245100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4" descr="画儿"/>
          <p:cNvPicPr>
            <a:picLocks noChangeAspect="1" noChangeArrowheads="1"/>
          </p:cNvPicPr>
          <p:nvPr/>
        </p:nvPicPr>
        <p:blipFill>
          <a:blip r:embed="rId1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615" t="6876" r="6429" b="5901"/>
          <a:stretch>
            <a:fillRect/>
          </a:stretch>
        </p:blipFill>
        <p:spPr bwMode="auto">
          <a:xfrm rot="4001914">
            <a:off x="3832225" y="2027238"/>
            <a:ext cx="498475" cy="9747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pic>
        <p:nvPicPr>
          <p:cNvPr id="2057" name="图片 14"/>
          <p:cNvPicPr>
            <a:picLocks noChangeAspect="1"/>
          </p:cNvPicPr>
          <p:nvPr/>
        </p:nvPicPr>
        <p:blipFill>
          <a:blip r:embed="rId19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83088" y="3751263"/>
            <a:ext cx="1030287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8" name="图片 5"/>
          <p:cNvPicPr>
            <a:picLocks noChangeAspect="1"/>
          </p:cNvPicPr>
          <p:nvPr/>
        </p:nvPicPr>
        <p:blipFill>
          <a:blip r:embed="rId20" cstate="print">
            <a:clrChange>
              <a:clrFrom>
                <a:srgbClr val="686869"/>
              </a:clrFrom>
              <a:clrTo>
                <a:srgbClr val="68686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64175" y="2141538"/>
            <a:ext cx="1006475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9" name="图片 1"/>
          <p:cNvPicPr>
            <a:picLocks noChangeAspect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10218738" y="2486025"/>
            <a:ext cx="1841500" cy="262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0" name="Picture 5" descr="书"/>
          <p:cNvPicPr>
            <a:picLocks noChangeAspect="1" noChangeArrowheads="1"/>
          </p:cNvPicPr>
          <p:nvPr/>
        </p:nvPicPr>
        <p:blipFill>
          <a:blip r:embed="rId2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660000">
            <a:off x="9293225" y="3551238"/>
            <a:ext cx="62071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1" name="图片 11"/>
          <p:cNvPicPr>
            <a:picLocks noChangeAspect="1"/>
          </p:cNvPicPr>
          <p:nvPr/>
        </p:nvPicPr>
        <p:blipFill>
          <a:blip r:embed="rId23" cstate="print">
            <a:clrChange>
              <a:clrFrom>
                <a:srgbClr val="686869"/>
              </a:clrFrom>
              <a:clrTo>
                <a:srgbClr val="68686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73766">
            <a:off x="8647113" y="4306888"/>
            <a:ext cx="2489200" cy="164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4"/>
          <p:cNvPicPr>
            <a:picLocks noChangeAspect="1"/>
          </p:cNvPicPr>
          <p:nvPr/>
        </p:nvPicPr>
        <p:blipFill>
          <a:blip r:embed="rId24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87800" y="1876425"/>
            <a:ext cx="1689100" cy="1227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3" name="图片 21"/>
          <p:cNvPicPr>
            <a:picLocks noChangeAspect="1"/>
          </p:cNvPicPr>
          <p:nvPr/>
        </p:nvPicPr>
        <p:blipFill>
          <a:blip r:embed="rId25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088" y="1622425"/>
            <a:ext cx="2568575" cy="242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4" name="图片 22"/>
          <p:cNvPicPr>
            <a:picLocks noChangeAspect="1"/>
          </p:cNvPicPr>
          <p:nvPr/>
        </p:nvPicPr>
        <p:blipFill>
          <a:blip r:embed="rId16" cstate="print"/>
          <a:srcRect t="-5524"/>
          <a:stretch>
            <a:fillRect/>
          </a:stretch>
        </p:blipFill>
        <p:spPr bwMode="auto">
          <a:xfrm>
            <a:off x="2819400" y="3016250"/>
            <a:ext cx="1417638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5" name="图片 23"/>
          <p:cNvPicPr>
            <a:picLocks noChangeAspect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4044950" y="3062288"/>
            <a:ext cx="1362075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6" name="图片 24"/>
          <p:cNvPicPr>
            <a:picLocks noChangeAspect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5300663" y="3503613"/>
            <a:ext cx="1252537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7" name="图片 25"/>
          <p:cNvPicPr>
            <a:picLocks noChangeAspect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6442075" y="3919538"/>
            <a:ext cx="1338263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8" name="图片 1"/>
          <p:cNvPicPr>
            <a:picLocks noChangeAspect="1" noChangeArrowheads="1"/>
          </p:cNvPicPr>
          <p:nvPr/>
        </p:nvPicPr>
        <p:blipFill>
          <a:blip r:embed="rId26" cstate="print">
            <a:clrChange>
              <a:clrFrom>
                <a:srgbClr val="FFF9F2"/>
              </a:clrFrom>
              <a:clrTo>
                <a:srgbClr val="FFF9F2">
                  <a:alpha val="0"/>
                </a:srgbClr>
              </a:clrTo>
            </a:clrChange>
          </a:blip>
          <a:srcRect l="3503" t="8031" r="7834" b="28464"/>
          <a:stretch>
            <a:fillRect/>
          </a:stretch>
        </p:blipFill>
        <p:spPr bwMode="auto">
          <a:xfrm>
            <a:off x="6534150" y="4602163"/>
            <a:ext cx="796925" cy="57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9" name="Picture 8" descr="纸箱子"/>
          <p:cNvPicPr>
            <a:picLocks noChangeAspect="1" noChangeArrowheads="1"/>
          </p:cNvPicPr>
          <p:nvPr/>
        </p:nvPicPr>
        <p:blipFill>
          <a:blip r:embed="rId27" cstate="print">
            <a:clrChange>
              <a:clrFrom>
                <a:srgbClr val="FFFDFA"/>
              </a:clrFrom>
              <a:clrTo>
                <a:srgbClr val="FFFDFA">
                  <a:alpha val="0"/>
                </a:srgbClr>
              </a:clrTo>
            </a:clrChange>
          </a:blip>
          <a:srcRect l="67061" t="3459" r="1027" b="68901"/>
          <a:stretch>
            <a:fillRect/>
          </a:stretch>
        </p:blipFill>
        <p:spPr bwMode="auto">
          <a:xfrm>
            <a:off x="7123113" y="3708400"/>
            <a:ext cx="2538412" cy="130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70" name="图片 28"/>
          <p:cNvPicPr>
            <a:picLocks noChangeAspect="1"/>
          </p:cNvPicPr>
          <p:nvPr/>
        </p:nvPicPr>
        <p:blipFill>
          <a:blip r:embed="rId28" cstate="print"/>
          <a:srcRect/>
          <a:stretch>
            <a:fillRect/>
          </a:stretch>
        </p:blipFill>
        <p:spPr bwMode="auto">
          <a:xfrm>
            <a:off x="9859963" y="3152775"/>
            <a:ext cx="458787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梯形 29"/>
          <p:cNvSpPr/>
          <p:nvPr/>
        </p:nvSpPr>
        <p:spPr>
          <a:xfrm rot="12584178">
            <a:off x="2149475" y="2768600"/>
            <a:ext cx="852488" cy="144463"/>
          </a:xfrm>
          <a:prstGeom prst="trapezoid">
            <a:avLst>
              <a:gd name="adj" fmla="val 64630"/>
            </a:avLst>
          </a:prstGeom>
          <a:solidFill>
            <a:srgbClr val="383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2.22222E-6 L 0.17448 0.2256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46" y="113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组合 55"/>
          <p:cNvGrpSpPr/>
          <p:nvPr/>
        </p:nvGrpSpPr>
        <p:grpSpPr bwMode="auto">
          <a:xfrm rot="9684734">
            <a:off x="33338" y="-1398588"/>
            <a:ext cx="11934825" cy="9375776"/>
            <a:chOff x="710400" y="-2376019"/>
            <a:chExt cx="8950249" cy="9376229"/>
          </a:xfrm>
        </p:grpSpPr>
        <p:grpSp>
          <p:nvGrpSpPr>
            <p:cNvPr id="3086" name="组合 53"/>
            <p:cNvGrpSpPr/>
            <p:nvPr userDrawn="1"/>
          </p:nvGrpSpPr>
          <p:grpSpPr bwMode="auto">
            <a:xfrm rot="-2136584">
              <a:off x="1726934" y="-2376019"/>
              <a:ext cx="7933715" cy="9376229"/>
              <a:chOff x="82930" y="-1121773"/>
              <a:chExt cx="7933715" cy="9376229"/>
            </a:xfrm>
          </p:grpSpPr>
          <p:grpSp>
            <p:nvGrpSpPr>
              <p:cNvPr id="3088" name="组合 51"/>
              <p:cNvGrpSpPr/>
              <p:nvPr userDrawn="1"/>
            </p:nvGrpSpPr>
            <p:grpSpPr bwMode="auto">
              <a:xfrm rot="-479667">
                <a:off x="82930" y="-1121773"/>
                <a:ext cx="7933715" cy="9376229"/>
                <a:chOff x="92167" y="-1149482"/>
                <a:chExt cx="7933715" cy="9376229"/>
              </a:xfrm>
            </p:grpSpPr>
            <p:grpSp>
              <p:nvGrpSpPr>
                <p:cNvPr id="3090" name="组合 43"/>
                <p:cNvGrpSpPr/>
                <p:nvPr userDrawn="1"/>
              </p:nvGrpSpPr>
              <p:grpSpPr bwMode="auto">
                <a:xfrm rot="-3317749">
                  <a:off x="-629090" y="-428225"/>
                  <a:ext cx="9376229" cy="7933715"/>
                  <a:chOff x="-629090" y="-428225"/>
                  <a:chExt cx="9376229" cy="7933715"/>
                </a:xfrm>
              </p:grpSpPr>
              <p:grpSp>
                <p:nvGrpSpPr>
                  <p:cNvPr id="3094" name="组合 41"/>
                  <p:cNvGrpSpPr/>
                  <p:nvPr userDrawn="1"/>
                </p:nvGrpSpPr>
                <p:grpSpPr bwMode="auto">
                  <a:xfrm rot="1051382">
                    <a:off x="-629090" y="-428225"/>
                    <a:ext cx="9376229" cy="7933715"/>
                    <a:chOff x="-629090" y="-428225"/>
                    <a:chExt cx="9376229" cy="7933715"/>
                  </a:xfrm>
                </p:grpSpPr>
                <p:grpSp>
                  <p:nvGrpSpPr>
                    <p:cNvPr id="3096" name="组合 39"/>
                    <p:cNvGrpSpPr/>
                    <p:nvPr userDrawn="1"/>
                  </p:nvGrpSpPr>
                  <p:grpSpPr bwMode="auto">
                    <a:xfrm rot="601921">
                      <a:off x="-629090" y="-428225"/>
                      <a:ext cx="9376229" cy="7933715"/>
                      <a:chOff x="-675270" y="-397912"/>
                      <a:chExt cx="9376229" cy="7933715"/>
                    </a:xfrm>
                  </p:grpSpPr>
                  <p:grpSp>
                    <p:nvGrpSpPr>
                      <p:cNvPr id="3098" name="组合 37"/>
                      <p:cNvGrpSpPr/>
                      <p:nvPr userDrawn="1"/>
                    </p:nvGrpSpPr>
                    <p:grpSpPr bwMode="auto">
                      <a:xfrm rot="-5400000">
                        <a:off x="45987" y="-1119169"/>
                        <a:ext cx="7933715" cy="9376229"/>
                        <a:chOff x="36751" y="-1116788"/>
                        <a:chExt cx="7933715" cy="9376229"/>
                      </a:xfrm>
                    </p:grpSpPr>
                    <p:grpSp>
                      <p:nvGrpSpPr>
                        <p:cNvPr id="3100" name="组合 31"/>
                        <p:cNvGrpSpPr/>
                        <p:nvPr userDrawn="1"/>
                      </p:nvGrpSpPr>
                      <p:grpSpPr bwMode="auto">
                        <a:xfrm rot="3973089">
                          <a:off x="-199943" y="89032"/>
                          <a:ext cx="9376229" cy="6964589"/>
                          <a:chOff x="-1018649" y="-29029"/>
                          <a:chExt cx="9376229" cy="6964589"/>
                        </a:xfrm>
                      </p:grpSpPr>
                      <p:grpSp>
                        <p:nvGrpSpPr>
                          <p:cNvPr id="3102" name="组合 2"/>
                          <p:cNvGrpSpPr/>
                          <p:nvPr userDrawn="1"/>
                        </p:nvGrpSpPr>
                        <p:grpSpPr bwMode="auto">
                          <a:xfrm rot="-7754967">
                            <a:off x="187171" y="-1234849"/>
                            <a:ext cx="6964589" cy="9376229"/>
                            <a:chOff x="187173" y="-1234849"/>
                            <a:chExt cx="6964589" cy="9376229"/>
                          </a:xfrm>
                        </p:grpSpPr>
                        <p:grpSp>
                          <p:nvGrpSpPr>
                            <p:cNvPr id="3105" name="组合 6"/>
                            <p:cNvGrpSpPr/>
                            <p:nvPr userDrawn="1"/>
                          </p:nvGrpSpPr>
                          <p:grpSpPr bwMode="auto">
                            <a:xfrm rot="3780253">
                              <a:off x="-1018647" y="-29029"/>
                              <a:ext cx="9376229" cy="6964589"/>
                              <a:chOff x="-232231" y="-159654"/>
                              <a:chExt cx="9376229" cy="6964589"/>
                            </a:xfrm>
                          </p:grpSpPr>
                          <p:pic>
                            <p:nvPicPr>
                              <p:cNvPr id="3107" name="图片 7"/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13" cstate="print"/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-232231" y="-159654"/>
                                <a:ext cx="9376229" cy="6964589"/>
                              </a:xfrm>
                              <a:prstGeom prst="rect">
                                <a:avLst/>
                              </a:prstGeom>
                              <a:noFill/>
                              <a:ln w="9525">
                                <a:noFill/>
                                <a:miter lim="800000"/>
                                <a:headEnd/>
                                <a:tailEnd/>
                              </a:ln>
                            </p:spPr>
                          </p:pic>
                          <p:pic>
                            <p:nvPicPr>
                              <p:cNvPr id="3108" name="图片 8"/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14" cstate="print"/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4574951" y="-116113"/>
                                <a:ext cx="4569047" cy="507633"/>
                              </a:xfrm>
                              <a:prstGeom prst="rect">
                                <a:avLst/>
                              </a:prstGeom>
                              <a:noFill/>
                              <a:ln w="9525">
                                <a:noFill/>
                                <a:miter lim="800000"/>
                                <a:headEnd/>
                                <a:tailEnd/>
                              </a:ln>
                            </p:spPr>
                          </p:pic>
                          <p:pic>
                            <p:nvPicPr>
                              <p:cNvPr id="3109" name="图片 9"/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14" cstate="print"/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-138008" y="16916"/>
                                <a:ext cx="415238" cy="1586639"/>
                              </a:xfrm>
                              <a:prstGeom prst="rect">
                                <a:avLst/>
                              </a:prstGeom>
                              <a:noFill/>
                              <a:ln w="9525">
                                <a:noFill/>
                                <a:miter lim="800000"/>
                                <a:headEnd/>
                                <a:tailEnd/>
                              </a:ln>
                            </p:spPr>
                          </p:pic>
                        </p:grpSp>
                        <p:pic>
                          <p:nvPicPr>
                            <p:cNvPr id="3106" name="图片 1"/>
                            <p:cNvPicPr>
                              <a:picLocks noChangeAspect="1"/>
                            </p:cNvPicPr>
                            <p:nvPr userDrawn="1"/>
                          </p:nvPicPr>
                          <p:blipFill>
                            <a:blip r:embed="rId15" cstate="print"/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2885771" y="1247054"/>
                              <a:ext cx="257175" cy="4017674"/>
                            </a:xfrm>
                            <a:prstGeom prst="rect">
                              <a:avLst/>
                            </a:prstGeom>
                            <a:noFill/>
                            <a:ln w="9525">
                              <a:noFill/>
                              <a:miter lim="800000"/>
                              <a:headEnd/>
                              <a:tailEnd/>
                            </a:ln>
                          </p:spPr>
                        </p:pic>
                      </p:grpSp>
                      <p:pic>
                        <p:nvPicPr>
                          <p:cNvPr id="3103" name="图片 3"/>
                          <p:cNvPicPr>
                            <a:picLocks noChangeAspect="1"/>
                          </p:cNvPicPr>
                          <p:nvPr userDrawn="1"/>
                        </p:nvPicPr>
                        <p:blipFill>
                          <a:blip r:embed="rId16" cstate="print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921275" y="1802062"/>
                            <a:ext cx="333375" cy="1514475"/>
                          </a:xfrm>
                          <a:prstGeom prst="rect">
                            <a:avLst/>
                          </a:prstGeom>
                          <a:noFill/>
                          <a:ln w="9525">
                            <a:noFill/>
                            <a:miter lim="800000"/>
                            <a:headEnd/>
                            <a:tailEnd/>
                          </a:ln>
                        </p:spPr>
                      </p:pic>
                      <p:pic>
                        <p:nvPicPr>
                          <p:cNvPr id="3104" name="图片 30"/>
                          <p:cNvPicPr>
                            <a:picLocks noChangeAspect="1"/>
                          </p:cNvPicPr>
                          <p:nvPr userDrawn="1"/>
                        </p:nvPicPr>
                        <p:blipFill>
                          <a:blip r:embed="rId17" cstate="print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506914" y="2559300"/>
                            <a:ext cx="1061190" cy="1685925"/>
                          </a:xfrm>
                          <a:prstGeom prst="rect">
                            <a:avLst/>
                          </a:prstGeom>
                          <a:noFill/>
                          <a:ln w="9525">
                            <a:noFill/>
                            <a:miter lim="800000"/>
                            <a:headEnd/>
                            <a:tailEnd/>
                          </a:ln>
                        </p:spPr>
                      </p:pic>
                    </p:grpSp>
                    <p:pic>
                      <p:nvPicPr>
                        <p:cNvPr id="3101" name="图片 36"/>
                        <p:cNvPicPr>
                          <a:picLocks noChangeAspect="1"/>
                        </p:cNvPicPr>
                        <p:nvPr userDrawn="1"/>
                      </p:nvPicPr>
                      <p:blipFill>
                        <a:blip r:embed="rId18" cstate="print"/>
                        <a:srcRect/>
                        <a:stretch>
                          <a:fillRect/>
                        </a:stretch>
                      </p:blipFill>
                      <p:spPr bwMode="auto">
                        <a:xfrm rot="1627250">
                          <a:off x="36751" y="2322588"/>
                          <a:ext cx="1609725" cy="1524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</p:pic>
                  </p:grpSp>
                  <p:pic>
                    <p:nvPicPr>
                      <p:cNvPr id="3099" name="图片 38"/>
                      <p:cNvPicPr>
                        <a:picLocks noChangeAspect="1"/>
                      </p:cNvPicPr>
                      <p:nvPr userDrawn="1"/>
                    </p:nvPicPr>
                    <p:blipFill>
                      <a:blip r:embed="rId19" cstate="print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731" y="5616468"/>
                        <a:ext cx="1000270" cy="3810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</p:pic>
                </p:grpSp>
                <p:pic>
                  <p:nvPicPr>
                    <p:cNvPr id="3097" name="图片 40"/>
                    <p:cNvPicPr>
                      <a:picLocks noChangeAspect="1"/>
                    </p:cNvPicPr>
                    <p:nvPr userDrawn="1"/>
                  </p:nvPicPr>
                  <p:blipFill>
                    <a:blip r:embed="rId20" cstate="print"/>
                    <a:srcRect/>
                    <a:stretch>
                      <a:fillRect/>
                    </a:stretch>
                  </p:blipFill>
                  <p:spPr bwMode="auto">
                    <a:xfrm rot="1072378" flipH="1">
                      <a:off x="2945750" y="5276159"/>
                      <a:ext cx="352336" cy="224677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</p:pic>
              </p:grpSp>
              <p:pic>
                <p:nvPicPr>
                  <p:cNvPr id="3095" name="图片 42"/>
                  <p:cNvPicPr>
                    <a:picLocks noChangeAspect="1"/>
                  </p:cNvPicPr>
                  <p:nvPr userDrawn="1"/>
                </p:nvPicPr>
                <p:blipFill>
                  <a:blip r:embed="rId21" cstate="print"/>
                  <a:srcRect/>
                  <a:stretch>
                    <a:fillRect/>
                  </a:stretch>
                </p:blipFill>
                <p:spPr bwMode="auto">
                  <a:xfrm rot="-297708">
                    <a:off x="2759164" y="4828529"/>
                    <a:ext cx="285750" cy="33225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</p:grpSp>
            <p:pic>
              <p:nvPicPr>
                <p:cNvPr id="3091" name="图片 44"/>
                <p:cNvPicPr>
                  <a:picLocks noChangeAspect="1"/>
                </p:cNvPicPr>
                <p:nvPr userDrawn="1"/>
              </p:nvPicPr>
              <p:blipFill>
                <a:blip r:embed="rId22" cstate="print"/>
                <a:srcRect/>
                <a:stretch>
                  <a:fillRect/>
                </a:stretch>
              </p:blipFill>
              <p:spPr bwMode="auto">
                <a:xfrm>
                  <a:off x="3303098" y="473793"/>
                  <a:ext cx="209550" cy="9429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092" name="图片 49"/>
                <p:cNvPicPr>
                  <a:picLocks noChangeAspect="1"/>
                </p:cNvPicPr>
                <p:nvPr userDrawn="1"/>
              </p:nvPicPr>
              <p:blipFill>
                <a:blip r:embed="rId23" cstate="print"/>
                <a:srcRect/>
                <a:stretch>
                  <a:fillRect/>
                </a:stretch>
              </p:blipFill>
              <p:spPr bwMode="auto">
                <a:xfrm rot="-192092">
                  <a:off x="3070145" y="637317"/>
                  <a:ext cx="227667" cy="12292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" name="图片 50"/>
                <p:cNvPicPr>
                  <a:picLocks noChangeAspect="1"/>
                </p:cNvPicPr>
                <p:nvPr userDrawn="1"/>
              </p:nvPicPr>
              <p:blipFill>
                <a:blip r:embed="rId23" cstate="print"/>
                <a:stretch>
                  <a:fillRect/>
                </a:stretch>
              </p:blipFill>
              <p:spPr>
                <a:xfrm rot="13322952" flipV="1">
                  <a:off x="3070405" y="710668"/>
                  <a:ext cx="312621" cy="118251"/>
                </a:xfrm>
                <a:prstGeom prst="trapezoid">
                  <a:avLst>
                    <a:gd name="adj" fmla="val 76515"/>
                  </a:avLst>
                </a:prstGeom>
              </p:spPr>
            </p:pic>
          </p:grpSp>
          <p:pic>
            <p:nvPicPr>
              <p:cNvPr id="3089" name="图片 52"/>
              <p:cNvPicPr>
                <a:picLocks noChangeAspect="1"/>
              </p:cNvPicPr>
              <p:nvPr userDrawn="1"/>
            </p:nvPicPr>
            <p:blipFill>
              <a:blip r:embed="rId24" cstate="print"/>
              <a:srcRect/>
              <a:stretch>
                <a:fillRect/>
              </a:stretch>
            </p:blipFill>
            <p:spPr bwMode="auto">
              <a:xfrm>
                <a:off x="2344123" y="657147"/>
                <a:ext cx="320561" cy="2724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55" name="图片 54"/>
            <p:cNvPicPr>
              <a:picLocks noChangeAspect="1"/>
            </p:cNvPicPr>
            <p:nvPr userDrawn="1"/>
          </p:nvPicPr>
          <p:blipFill>
            <a:blip r:embed="rId25" cstate="print"/>
            <a:stretch>
              <a:fillRect/>
            </a:stretch>
          </p:blipFill>
          <p:spPr>
            <a:xfrm rot="21094279">
              <a:off x="710400" y="1070305"/>
              <a:ext cx="1938935" cy="132200"/>
            </a:xfrm>
            <a:prstGeom prst="trapezoid">
              <a:avLst/>
            </a:prstGeom>
          </p:spPr>
        </p:pic>
      </p:grpSp>
      <p:pic>
        <p:nvPicPr>
          <p:cNvPr id="3075" name="图片 56"/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 rot="-167860">
            <a:off x="2828925" y="3937000"/>
            <a:ext cx="5245100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 descr="画儿"/>
          <p:cNvPicPr>
            <a:picLocks noChangeAspect="1" noChangeArrowheads="1"/>
          </p:cNvPicPr>
          <p:nvPr/>
        </p:nvPicPr>
        <p:blipFill>
          <a:blip r:embed="rId2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615" t="6876" r="6429" b="5901"/>
          <a:stretch>
            <a:fillRect/>
          </a:stretch>
        </p:blipFill>
        <p:spPr bwMode="auto">
          <a:xfrm rot="4001915">
            <a:off x="3853656" y="2093119"/>
            <a:ext cx="498475" cy="9731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pic>
        <p:nvPicPr>
          <p:cNvPr id="3077" name="Picture 8" descr="纸箱子"/>
          <p:cNvPicPr>
            <a:picLocks noChangeAspect="1" noChangeArrowheads="1"/>
          </p:cNvPicPr>
          <p:nvPr/>
        </p:nvPicPr>
        <p:blipFill>
          <a:blip r:embed="rId28" cstate="print">
            <a:clrChange>
              <a:clrFrom>
                <a:srgbClr val="FFFDFA"/>
              </a:clrFrom>
              <a:clrTo>
                <a:srgbClr val="FFFDFA">
                  <a:alpha val="0"/>
                </a:srgbClr>
              </a:clrTo>
            </a:clrChange>
          </a:blip>
          <a:srcRect l="67061" t="3458" r="1027" b="68900"/>
          <a:stretch>
            <a:fillRect/>
          </a:stretch>
        </p:blipFill>
        <p:spPr bwMode="auto">
          <a:xfrm>
            <a:off x="6492875" y="5181600"/>
            <a:ext cx="2536825" cy="130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图片 59"/>
          <p:cNvPicPr>
            <a:picLocks noChangeAspect="1" noChangeArrowheads="1"/>
          </p:cNvPicPr>
          <p:nvPr/>
        </p:nvPicPr>
        <p:blipFill>
          <a:blip r:embed="rId29" cstate="print">
            <a:clrChange>
              <a:clrFrom>
                <a:srgbClr val="FFF9F2"/>
              </a:clrFrom>
              <a:clrTo>
                <a:srgbClr val="FFF9F2">
                  <a:alpha val="0"/>
                </a:srgbClr>
              </a:clrTo>
            </a:clrChange>
          </a:blip>
          <a:srcRect l="3502" t="8031" r="7834" b="28464"/>
          <a:stretch>
            <a:fillRect/>
          </a:stretch>
        </p:blipFill>
        <p:spPr bwMode="auto">
          <a:xfrm>
            <a:off x="6492875" y="4748213"/>
            <a:ext cx="795338" cy="57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图片 60"/>
          <p:cNvPicPr>
            <a:picLocks noChangeAspect="1" noChangeArrowheads="1"/>
          </p:cNvPicPr>
          <p:nvPr/>
        </p:nvPicPr>
        <p:blipFill>
          <a:blip r:embed="rId30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03725" y="3817938"/>
            <a:ext cx="1031875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图片 61"/>
          <p:cNvPicPr>
            <a:picLocks noChangeAspect="1" noChangeArrowheads="1"/>
          </p:cNvPicPr>
          <p:nvPr/>
        </p:nvPicPr>
        <p:blipFill>
          <a:blip r:embed="rId31" cstate="print">
            <a:clrChange>
              <a:clrFrom>
                <a:srgbClr val="686869"/>
              </a:clrFrom>
              <a:clrTo>
                <a:srgbClr val="68686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86400" y="2208213"/>
            <a:ext cx="1006475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图片 62"/>
          <p:cNvPicPr>
            <a:picLocks noChangeAspect="1" noChangeArrowheads="1"/>
          </p:cNvPicPr>
          <p:nvPr/>
        </p:nvPicPr>
        <p:blipFill>
          <a:blip r:embed="rId32" cstate="print"/>
          <a:srcRect/>
          <a:stretch>
            <a:fillRect/>
          </a:stretch>
        </p:blipFill>
        <p:spPr bwMode="auto">
          <a:xfrm>
            <a:off x="10240963" y="2327275"/>
            <a:ext cx="1841500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2" name="Picture 5" descr="书"/>
          <p:cNvPicPr>
            <a:picLocks noChangeAspect="1" noChangeArrowheads="1"/>
          </p:cNvPicPr>
          <p:nvPr/>
        </p:nvPicPr>
        <p:blipFill>
          <a:blip r:embed="rId3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660000">
            <a:off x="8562975" y="3248025"/>
            <a:ext cx="619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3" name="图片 64"/>
          <p:cNvPicPr>
            <a:picLocks noChangeAspect="1" noChangeArrowheads="1"/>
          </p:cNvPicPr>
          <p:nvPr/>
        </p:nvPicPr>
        <p:blipFill>
          <a:blip r:embed="rId34" cstate="print">
            <a:clrChange>
              <a:clrFrom>
                <a:srgbClr val="686869"/>
              </a:clrFrom>
              <a:clrTo>
                <a:srgbClr val="68686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73766">
            <a:off x="8759825" y="4362450"/>
            <a:ext cx="2489200" cy="164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4" name="图片 65"/>
          <p:cNvPicPr>
            <a:picLocks noChangeAspect="1" noChangeArrowheads="1"/>
          </p:cNvPicPr>
          <p:nvPr/>
        </p:nvPicPr>
        <p:blipFill>
          <a:blip r:embed="rId35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02100" y="1936750"/>
            <a:ext cx="168910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5" name="图片 66"/>
          <p:cNvPicPr>
            <a:picLocks noChangeAspect="1" noChangeArrowheads="1"/>
          </p:cNvPicPr>
          <p:nvPr/>
        </p:nvPicPr>
        <p:blipFill>
          <a:blip r:embed="rId36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57150" y="1787525"/>
            <a:ext cx="2474913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组合 55"/>
          <p:cNvGrpSpPr/>
          <p:nvPr/>
        </p:nvGrpSpPr>
        <p:grpSpPr bwMode="auto">
          <a:xfrm rot="9684734">
            <a:off x="33338" y="-1398588"/>
            <a:ext cx="11934825" cy="9375776"/>
            <a:chOff x="710400" y="-2376019"/>
            <a:chExt cx="8950249" cy="9376229"/>
          </a:xfrm>
        </p:grpSpPr>
        <p:grpSp>
          <p:nvGrpSpPr>
            <p:cNvPr id="4104" name="组合 53"/>
            <p:cNvGrpSpPr/>
            <p:nvPr userDrawn="1"/>
          </p:nvGrpSpPr>
          <p:grpSpPr bwMode="auto">
            <a:xfrm rot="-2136584">
              <a:off x="1726934" y="-2376019"/>
              <a:ext cx="7933715" cy="9376229"/>
              <a:chOff x="82930" y="-1121773"/>
              <a:chExt cx="7933715" cy="9376229"/>
            </a:xfrm>
          </p:grpSpPr>
          <p:grpSp>
            <p:nvGrpSpPr>
              <p:cNvPr id="4106" name="组合 51"/>
              <p:cNvGrpSpPr/>
              <p:nvPr userDrawn="1"/>
            </p:nvGrpSpPr>
            <p:grpSpPr bwMode="auto">
              <a:xfrm rot="-479667">
                <a:off x="82930" y="-1121773"/>
                <a:ext cx="7933715" cy="9376229"/>
                <a:chOff x="92167" y="-1149482"/>
                <a:chExt cx="7933715" cy="9376229"/>
              </a:xfrm>
            </p:grpSpPr>
            <p:grpSp>
              <p:nvGrpSpPr>
                <p:cNvPr id="4108" name="组合 43"/>
                <p:cNvGrpSpPr/>
                <p:nvPr userDrawn="1"/>
              </p:nvGrpSpPr>
              <p:grpSpPr bwMode="auto">
                <a:xfrm rot="-3317749">
                  <a:off x="-629090" y="-428225"/>
                  <a:ext cx="9376229" cy="7933715"/>
                  <a:chOff x="-629090" y="-428225"/>
                  <a:chExt cx="9376229" cy="7933715"/>
                </a:xfrm>
              </p:grpSpPr>
              <p:grpSp>
                <p:nvGrpSpPr>
                  <p:cNvPr id="4112" name="组合 41"/>
                  <p:cNvGrpSpPr/>
                  <p:nvPr userDrawn="1"/>
                </p:nvGrpSpPr>
                <p:grpSpPr bwMode="auto">
                  <a:xfrm rot="1051382">
                    <a:off x="-629090" y="-428225"/>
                    <a:ext cx="9376229" cy="7933715"/>
                    <a:chOff x="-629090" y="-428225"/>
                    <a:chExt cx="9376229" cy="7933715"/>
                  </a:xfrm>
                </p:grpSpPr>
                <p:grpSp>
                  <p:nvGrpSpPr>
                    <p:cNvPr id="4114" name="组合 39"/>
                    <p:cNvGrpSpPr/>
                    <p:nvPr userDrawn="1"/>
                  </p:nvGrpSpPr>
                  <p:grpSpPr bwMode="auto">
                    <a:xfrm rot="601921">
                      <a:off x="-629090" y="-428225"/>
                      <a:ext cx="9376229" cy="7933715"/>
                      <a:chOff x="-675270" y="-397912"/>
                      <a:chExt cx="9376229" cy="7933715"/>
                    </a:xfrm>
                  </p:grpSpPr>
                  <p:grpSp>
                    <p:nvGrpSpPr>
                      <p:cNvPr id="4116" name="组合 37"/>
                      <p:cNvGrpSpPr/>
                      <p:nvPr userDrawn="1"/>
                    </p:nvGrpSpPr>
                    <p:grpSpPr bwMode="auto">
                      <a:xfrm rot="-5400000">
                        <a:off x="45987" y="-1119169"/>
                        <a:ext cx="7933715" cy="9376229"/>
                        <a:chOff x="36751" y="-1116788"/>
                        <a:chExt cx="7933715" cy="9376229"/>
                      </a:xfrm>
                    </p:grpSpPr>
                    <p:grpSp>
                      <p:nvGrpSpPr>
                        <p:cNvPr id="4118" name="组合 31"/>
                        <p:cNvGrpSpPr/>
                        <p:nvPr userDrawn="1"/>
                      </p:nvGrpSpPr>
                      <p:grpSpPr bwMode="auto">
                        <a:xfrm rot="3973089">
                          <a:off x="-199943" y="89032"/>
                          <a:ext cx="9376229" cy="6964589"/>
                          <a:chOff x="-1018649" y="-29029"/>
                          <a:chExt cx="9376229" cy="6964589"/>
                        </a:xfrm>
                      </p:grpSpPr>
                      <p:grpSp>
                        <p:nvGrpSpPr>
                          <p:cNvPr id="4120" name="组合 2"/>
                          <p:cNvGrpSpPr/>
                          <p:nvPr userDrawn="1"/>
                        </p:nvGrpSpPr>
                        <p:grpSpPr bwMode="auto">
                          <a:xfrm rot="-7754967">
                            <a:off x="187171" y="-1234849"/>
                            <a:ext cx="6964589" cy="9376229"/>
                            <a:chOff x="187173" y="-1234849"/>
                            <a:chExt cx="6964589" cy="9376229"/>
                          </a:xfrm>
                        </p:grpSpPr>
                        <p:grpSp>
                          <p:nvGrpSpPr>
                            <p:cNvPr id="4123" name="组合 6"/>
                            <p:cNvGrpSpPr/>
                            <p:nvPr userDrawn="1"/>
                          </p:nvGrpSpPr>
                          <p:grpSpPr bwMode="auto">
                            <a:xfrm rot="3780253">
                              <a:off x="-1018647" y="-29029"/>
                              <a:ext cx="9376229" cy="6964589"/>
                              <a:chOff x="-232231" y="-159654"/>
                              <a:chExt cx="9376229" cy="6964589"/>
                            </a:xfrm>
                          </p:grpSpPr>
                          <p:pic>
                            <p:nvPicPr>
                              <p:cNvPr id="4125" name="图片 7"/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13" cstate="print"/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-232231" y="-159654"/>
                                <a:ext cx="9376229" cy="6964589"/>
                              </a:xfrm>
                              <a:prstGeom prst="rect">
                                <a:avLst/>
                              </a:prstGeom>
                              <a:noFill/>
                              <a:ln w="9525">
                                <a:noFill/>
                                <a:miter lim="800000"/>
                                <a:headEnd/>
                                <a:tailEnd/>
                              </a:ln>
                            </p:spPr>
                          </p:pic>
                          <p:pic>
                            <p:nvPicPr>
                              <p:cNvPr id="4126" name="图片 8"/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14" cstate="print"/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4574951" y="-116113"/>
                                <a:ext cx="4569047" cy="507633"/>
                              </a:xfrm>
                              <a:prstGeom prst="rect">
                                <a:avLst/>
                              </a:prstGeom>
                              <a:noFill/>
                              <a:ln w="9525">
                                <a:noFill/>
                                <a:miter lim="800000"/>
                                <a:headEnd/>
                                <a:tailEnd/>
                              </a:ln>
                            </p:spPr>
                          </p:pic>
                          <p:pic>
                            <p:nvPicPr>
                              <p:cNvPr id="4127" name="图片 9"/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14" cstate="print"/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-138008" y="16916"/>
                                <a:ext cx="415238" cy="1586639"/>
                              </a:xfrm>
                              <a:prstGeom prst="rect">
                                <a:avLst/>
                              </a:prstGeom>
                              <a:noFill/>
                              <a:ln w="9525">
                                <a:noFill/>
                                <a:miter lim="800000"/>
                                <a:headEnd/>
                                <a:tailEnd/>
                              </a:ln>
                            </p:spPr>
                          </p:pic>
                        </p:grpSp>
                        <p:pic>
                          <p:nvPicPr>
                            <p:cNvPr id="4124" name="图片 1"/>
                            <p:cNvPicPr>
                              <a:picLocks noChangeAspect="1"/>
                            </p:cNvPicPr>
                            <p:nvPr userDrawn="1"/>
                          </p:nvPicPr>
                          <p:blipFill>
                            <a:blip r:embed="rId15" cstate="print"/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2885771" y="1247054"/>
                              <a:ext cx="257175" cy="4017674"/>
                            </a:xfrm>
                            <a:prstGeom prst="rect">
                              <a:avLst/>
                            </a:prstGeom>
                            <a:noFill/>
                            <a:ln w="9525">
                              <a:noFill/>
                              <a:miter lim="800000"/>
                              <a:headEnd/>
                              <a:tailEnd/>
                            </a:ln>
                          </p:spPr>
                        </p:pic>
                      </p:grpSp>
                      <p:pic>
                        <p:nvPicPr>
                          <p:cNvPr id="4121" name="图片 3"/>
                          <p:cNvPicPr>
                            <a:picLocks noChangeAspect="1"/>
                          </p:cNvPicPr>
                          <p:nvPr userDrawn="1"/>
                        </p:nvPicPr>
                        <p:blipFill>
                          <a:blip r:embed="rId16" cstate="print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921275" y="1802062"/>
                            <a:ext cx="333375" cy="1514475"/>
                          </a:xfrm>
                          <a:prstGeom prst="rect">
                            <a:avLst/>
                          </a:prstGeom>
                          <a:noFill/>
                          <a:ln w="9525">
                            <a:noFill/>
                            <a:miter lim="800000"/>
                            <a:headEnd/>
                            <a:tailEnd/>
                          </a:ln>
                        </p:spPr>
                      </p:pic>
                      <p:pic>
                        <p:nvPicPr>
                          <p:cNvPr id="4122" name="图片 30"/>
                          <p:cNvPicPr>
                            <a:picLocks noChangeAspect="1"/>
                          </p:cNvPicPr>
                          <p:nvPr userDrawn="1"/>
                        </p:nvPicPr>
                        <p:blipFill>
                          <a:blip r:embed="rId17" cstate="print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506914" y="2559300"/>
                            <a:ext cx="1061190" cy="1685925"/>
                          </a:xfrm>
                          <a:prstGeom prst="rect">
                            <a:avLst/>
                          </a:prstGeom>
                          <a:noFill/>
                          <a:ln w="9525">
                            <a:noFill/>
                            <a:miter lim="800000"/>
                            <a:headEnd/>
                            <a:tailEnd/>
                          </a:ln>
                        </p:spPr>
                      </p:pic>
                    </p:grpSp>
                    <p:pic>
                      <p:nvPicPr>
                        <p:cNvPr id="4119" name="图片 36"/>
                        <p:cNvPicPr>
                          <a:picLocks noChangeAspect="1"/>
                        </p:cNvPicPr>
                        <p:nvPr userDrawn="1"/>
                      </p:nvPicPr>
                      <p:blipFill>
                        <a:blip r:embed="rId18" cstate="print"/>
                        <a:srcRect/>
                        <a:stretch>
                          <a:fillRect/>
                        </a:stretch>
                      </p:blipFill>
                      <p:spPr bwMode="auto">
                        <a:xfrm rot="1627250">
                          <a:off x="36751" y="2322588"/>
                          <a:ext cx="1609725" cy="1524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</p:pic>
                  </p:grpSp>
                  <p:pic>
                    <p:nvPicPr>
                      <p:cNvPr id="4117" name="图片 38"/>
                      <p:cNvPicPr>
                        <a:picLocks noChangeAspect="1"/>
                      </p:cNvPicPr>
                      <p:nvPr userDrawn="1"/>
                    </p:nvPicPr>
                    <p:blipFill>
                      <a:blip r:embed="rId19" cstate="print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731" y="5616468"/>
                        <a:ext cx="1000270" cy="3810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</p:pic>
                </p:grpSp>
                <p:pic>
                  <p:nvPicPr>
                    <p:cNvPr id="4115" name="图片 40"/>
                    <p:cNvPicPr>
                      <a:picLocks noChangeAspect="1"/>
                    </p:cNvPicPr>
                    <p:nvPr userDrawn="1"/>
                  </p:nvPicPr>
                  <p:blipFill>
                    <a:blip r:embed="rId20" cstate="print"/>
                    <a:srcRect/>
                    <a:stretch>
                      <a:fillRect/>
                    </a:stretch>
                  </p:blipFill>
                  <p:spPr bwMode="auto">
                    <a:xfrm rot="1072378" flipH="1">
                      <a:off x="2945750" y="5276159"/>
                      <a:ext cx="352336" cy="224677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</p:pic>
              </p:grpSp>
              <p:pic>
                <p:nvPicPr>
                  <p:cNvPr id="4113" name="图片 42"/>
                  <p:cNvPicPr>
                    <a:picLocks noChangeAspect="1"/>
                  </p:cNvPicPr>
                  <p:nvPr userDrawn="1"/>
                </p:nvPicPr>
                <p:blipFill>
                  <a:blip r:embed="rId21" cstate="print"/>
                  <a:srcRect/>
                  <a:stretch>
                    <a:fillRect/>
                  </a:stretch>
                </p:blipFill>
                <p:spPr bwMode="auto">
                  <a:xfrm rot="-297708">
                    <a:off x="2759164" y="4828529"/>
                    <a:ext cx="285750" cy="33225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</p:grpSp>
            <p:pic>
              <p:nvPicPr>
                <p:cNvPr id="4109" name="图片 44"/>
                <p:cNvPicPr>
                  <a:picLocks noChangeAspect="1"/>
                </p:cNvPicPr>
                <p:nvPr userDrawn="1"/>
              </p:nvPicPr>
              <p:blipFill>
                <a:blip r:embed="rId22" cstate="print"/>
                <a:srcRect/>
                <a:stretch>
                  <a:fillRect/>
                </a:stretch>
              </p:blipFill>
              <p:spPr bwMode="auto">
                <a:xfrm>
                  <a:off x="3303098" y="473793"/>
                  <a:ext cx="209550" cy="9429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110" name="图片 49"/>
                <p:cNvPicPr>
                  <a:picLocks noChangeAspect="1"/>
                </p:cNvPicPr>
                <p:nvPr userDrawn="1"/>
              </p:nvPicPr>
              <p:blipFill>
                <a:blip r:embed="rId23" cstate="print"/>
                <a:srcRect/>
                <a:stretch>
                  <a:fillRect/>
                </a:stretch>
              </p:blipFill>
              <p:spPr bwMode="auto">
                <a:xfrm rot="-192092">
                  <a:off x="3070145" y="637317"/>
                  <a:ext cx="227667" cy="12292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" name="图片 50"/>
                <p:cNvPicPr>
                  <a:picLocks noChangeAspect="1"/>
                </p:cNvPicPr>
                <p:nvPr userDrawn="1"/>
              </p:nvPicPr>
              <p:blipFill>
                <a:blip r:embed="rId23" cstate="print"/>
                <a:stretch>
                  <a:fillRect/>
                </a:stretch>
              </p:blipFill>
              <p:spPr>
                <a:xfrm rot="13322952" flipV="1">
                  <a:off x="3070405" y="710668"/>
                  <a:ext cx="312621" cy="118251"/>
                </a:xfrm>
                <a:prstGeom prst="trapezoid">
                  <a:avLst>
                    <a:gd name="adj" fmla="val 76515"/>
                  </a:avLst>
                </a:prstGeom>
              </p:spPr>
            </p:pic>
          </p:grpSp>
          <p:pic>
            <p:nvPicPr>
              <p:cNvPr id="4107" name="图片 52"/>
              <p:cNvPicPr>
                <a:picLocks noChangeAspect="1"/>
              </p:cNvPicPr>
              <p:nvPr userDrawn="1"/>
            </p:nvPicPr>
            <p:blipFill>
              <a:blip r:embed="rId24" cstate="print"/>
              <a:srcRect/>
              <a:stretch>
                <a:fillRect/>
              </a:stretch>
            </p:blipFill>
            <p:spPr bwMode="auto">
              <a:xfrm>
                <a:off x="2344123" y="657147"/>
                <a:ext cx="320561" cy="2724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55" name="图片 54"/>
            <p:cNvPicPr>
              <a:picLocks noChangeAspect="1"/>
            </p:cNvPicPr>
            <p:nvPr userDrawn="1"/>
          </p:nvPicPr>
          <p:blipFill>
            <a:blip r:embed="rId25" cstate="print"/>
            <a:stretch>
              <a:fillRect/>
            </a:stretch>
          </p:blipFill>
          <p:spPr>
            <a:xfrm rot="21094279">
              <a:off x="710400" y="1070305"/>
              <a:ext cx="1938935" cy="132200"/>
            </a:xfrm>
            <a:prstGeom prst="trapezoid">
              <a:avLst/>
            </a:prstGeom>
          </p:spPr>
        </p:pic>
      </p:grpSp>
      <p:pic>
        <p:nvPicPr>
          <p:cNvPr id="4099" name="图片 56"/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 rot="-167860">
            <a:off x="2828925" y="3937000"/>
            <a:ext cx="5245100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图片 61"/>
          <p:cNvPicPr>
            <a:picLocks noChangeAspect="1" noChangeArrowheads="1"/>
          </p:cNvPicPr>
          <p:nvPr/>
        </p:nvPicPr>
        <p:blipFill>
          <a:blip r:embed="rId27" cstate="print">
            <a:clrChange>
              <a:clrFrom>
                <a:srgbClr val="686869"/>
              </a:clrFrom>
              <a:clrTo>
                <a:srgbClr val="68686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86400" y="2208213"/>
            <a:ext cx="1006475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图片 62"/>
          <p:cNvPicPr>
            <a:picLocks noChangeAspect="1" noChangeArrowheads="1"/>
          </p:cNvPicPr>
          <p:nvPr/>
        </p:nvPicPr>
        <p:blipFill>
          <a:blip r:embed="rId28" cstate="print"/>
          <a:srcRect/>
          <a:stretch>
            <a:fillRect/>
          </a:stretch>
        </p:blipFill>
        <p:spPr bwMode="auto">
          <a:xfrm>
            <a:off x="10240963" y="2327275"/>
            <a:ext cx="1841500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图片 64"/>
          <p:cNvPicPr>
            <a:picLocks noChangeAspect="1" noChangeArrowheads="1"/>
          </p:cNvPicPr>
          <p:nvPr/>
        </p:nvPicPr>
        <p:blipFill>
          <a:blip r:embed="rId29" cstate="print">
            <a:clrChange>
              <a:clrFrom>
                <a:srgbClr val="686869"/>
              </a:clrFrom>
              <a:clrTo>
                <a:srgbClr val="68686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73766">
            <a:off x="8759825" y="4362450"/>
            <a:ext cx="2489200" cy="164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图片 66"/>
          <p:cNvPicPr>
            <a:picLocks noChangeAspect="1" noChangeArrowheads="1"/>
          </p:cNvPicPr>
          <p:nvPr/>
        </p:nvPicPr>
        <p:blipFill>
          <a:blip r:embed="rId30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57150" y="1787525"/>
            <a:ext cx="2474913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zh-CN">
                <a:sym typeface="Arial" panose="020B0604020202020204" pitchFamily="34" charset="0"/>
              </a:rPr>
              <a:t>单击此处编辑母版标题样式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zh-CN">
                <a:sym typeface="Arial" panose="020B0604020202020204" pitchFamily="34" charset="0"/>
              </a:rPr>
              <a:t>单击此处编辑母版文本样式</a:t>
            </a:r>
          </a:p>
          <a:p>
            <a:pPr lvl="1"/>
            <a:r>
              <a:rPr lang="zh-CN" altLang="zh-CN">
                <a:sym typeface="Arial" panose="020B0604020202020204" pitchFamily="34" charset="0"/>
              </a:rPr>
              <a:t>第二级</a:t>
            </a:r>
          </a:p>
          <a:p>
            <a:pPr lvl="2"/>
            <a:r>
              <a:rPr lang="zh-CN" altLang="zh-CN">
                <a:sym typeface="Arial" panose="020B0604020202020204" pitchFamily="34" charset="0"/>
              </a:rPr>
              <a:t>第三级</a:t>
            </a:r>
          </a:p>
          <a:p>
            <a:pPr lvl="3"/>
            <a:r>
              <a:rPr lang="zh-CN" altLang="zh-CN">
                <a:sym typeface="Arial" panose="020B0604020202020204" pitchFamily="34" charset="0"/>
              </a:rPr>
              <a:t>第四级</a:t>
            </a:r>
          </a:p>
          <a:p>
            <a:pPr lvl="4"/>
            <a:r>
              <a:rPr lang="zh-CN" altLang="zh-CN">
                <a:sym typeface="Arial" panose="020B0604020202020204" pitchFamily="34" charset="0"/>
              </a:rPr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937AB178-6101-420C-9825-3EF211EA658C}" type="datetime1">
              <a:rPr lang="zh-CN" altLang="en-US"/>
              <a:t>2026-03-23</a:t>
            </a:fld>
            <a:endParaRPr lang="en-US" altLang="zh-CN" sz="180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buFont typeface="Arial" panose="020B0604020202020204" pitchFamily="34" charset="0"/>
              <a:buNone/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4E0E24BB-8BD5-4F75-B8AC-59BADD2C65C1}" type="slidenum">
              <a:rPr lang="zh-CN" altLang="en-US"/>
              <a:t>‹#›</a:t>
            </a:fld>
            <a:endParaRPr lang="en-US" altLang="zh-CN" sz="18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</p:sldLayoutIdLst>
  <p:transition spd="slow"/>
  <p:hf sldNum="0"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  <a:sym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9pPr>
    </p:titleStyle>
    <p:bodyStyle>
      <a:lvl1pPr marL="342900" indent="-342900" algn="l" defTabSz="0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  <a:sym typeface="Arial" panose="020B0604020202020204" pitchFamily="34" charset="0"/>
        </a:defRPr>
      </a:lvl1pPr>
      <a:lvl2pPr marL="742950" indent="-285750" algn="l" defTabSz="0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  <a:sym typeface="Arial" panose="020B0604020202020204" pitchFamily="34" charset="0"/>
        </a:defRPr>
      </a:lvl2pPr>
      <a:lvl3pPr marL="1143000" indent="-228600" algn="l" defTabSz="0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Arial" panose="020B0604020202020204" pitchFamily="34" charset="0"/>
        </a:defRPr>
      </a:lvl3pPr>
      <a:lvl4pPr marL="1600200" indent="-228600" algn="l" defTabSz="0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  <a:sym typeface="Arial" panose="020B0604020202020204" pitchFamily="34" charset="0"/>
        </a:defRPr>
      </a:lvl4pPr>
      <a:lvl5pPr marL="2057400" indent="-228600" algn="l" defTabSz="0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614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85CFF6E-7BA2-4C9B-9BB2-E41776C700EF}" type="datetime1">
              <a:rPr lang="zh-CN" altLang="en-US"/>
              <a:t>2026-03-23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0" hangingPunct="0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DD5904FE-F033-461A-912F-4A8E3BC58646}" type="slidenum">
              <a:rPr lang="zh-CN" altLang="en-US"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3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18" Type="http://schemas.openxmlformats.org/officeDocument/2006/relationships/tags" Target="../tags/tag19.xml"/><Relationship Id="rId3" Type="http://schemas.openxmlformats.org/officeDocument/2006/relationships/tags" Target="../tags/tag4.xml"/><Relationship Id="rId21" Type="http://schemas.openxmlformats.org/officeDocument/2006/relationships/slideLayout" Target="../slideLayouts/slideLayout63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tags" Target="../tags/tag18.xml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20" Type="http://schemas.openxmlformats.org/officeDocument/2006/relationships/tags" Target="../tags/tag21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10" Type="http://schemas.openxmlformats.org/officeDocument/2006/relationships/tags" Target="../tags/tag11.xml"/><Relationship Id="rId19" Type="http://schemas.openxmlformats.org/officeDocument/2006/relationships/tags" Target="../tags/tag20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Relationship Id="rId22" Type="http://schemas.openxmlformats.org/officeDocument/2006/relationships/notesSlide" Target="../notesSlides/notesSlide1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3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3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29.xml"/><Relationship Id="rId13" Type="http://schemas.openxmlformats.org/officeDocument/2006/relationships/tags" Target="../tags/tag34.xml"/><Relationship Id="rId3" Type="http://schemas.openxmlformats.org/officeDocument/2006/relationships/tags" Target="../tags/tag24.xml"/><Relationship Id="rId7" Type="http://schemas.openxmlformats.org/officeDocument/2006/relationships/tags" Target="../tags/tag28.xml"/><Relationship Id="rId12" Type="http://schemas.openxmlformats.org/officeDocument/2006/relationships/tags" Target="../tags/tag33.xml"/><Relationship Id="rId17" Type="http://schemas.openxmlformats.org/officeDocument/2006/relationships/notesSlide" Target="../notesSlides/notesSlide22.xml"/><Relationship Id="rId2" Type="http://schemas.openxmlformats.org/officeDocument/2006/relationships/tags" Target="../tags/tag23.xml"/><Relationship Id="rId16" Type="http://schemas.openxmlformats.org/officeDocument/2006/relationships/slideLayout" Target="../slideLayouts/slideLayout6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11" Type="http://schemas.openxmlformats.org/officeDocument/2006/relationships/tags" Target="../tags/tag32.xml"/><Relationship Id="rId5" Type="http://schemas.openxmlformats.org/officeDocument/2006/relationships/tags" Target="../tags/tag26.xml"/><Relationship Id="rId15" Type="http://schemas.openxmlformats.org/officeDocument/2006/relationships/tags" Target="../tags/tag36.xml"/><Relationship Id="rId10" Type="http://schemas.openxmlformats.org/officeDocument/2006/relationships/tags" Target="../tags/tag31.xml"/><Relationship Id="rId4" Type="http://schemas.openxmlformats.org/officeDocument/2006/relationships/tags" Target="../tags/tag25.xml"/><Relationship Id="rId9" Type="http://schemas.openxmlformats.org/officeDocument/2006/relationships/tags" Target="../tags/tag30.xml"/><Relationship Id="rId14" Type="http://schemas.openxmlformats.org/officeDocument/2006/relationships/tags" Target="../tags/tag3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6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6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6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6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6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3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60488" y="447675"/>
            <a:ext cx="9144000" cy="2387600"/>
          </a:xfrm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zh-CN" altLang="en-US" sz="40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</a:t>
            </a:r>
            <a:r>
              <a:rPr lang="en-US" altLang="zh-CN" sz="40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7 </a:t>
            </a:r>
            <a:r>
              <a:rPr lang="zh-CN" altLang="en-US" sz="40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71613" y="3330575"/>
            <a:ext cx="9144000" cy="1655763"/>
          </a:xfrm>
        </p:spPr>
        <p:txBody>
          <a:bodyPr/>
          <a:lstStyle/>
          <a:p>
            <a:pPr eaLnBrk="1" hangingPunct="1">
              <a:lnSpc>
                <a:spcPct val="70000"/>
              </a:lnSpc>
            </a:pPr>
            <a:r>
              <a:rPr lang="zh-CN" altLang="en-US" sz="5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今天几号</a:t>
            </a:r>
          </a:p>
        </p:txBody>
      </p: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815975" y="1030288"/>
            <a:ext cx="3489325" cy="46196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"/>
              <a:defRPr sz="2000">
                <a:solidFill>
                  <a:schemeClr val="accent2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lnSpc>
                <a:spcPct val="130000"/>
              </a:lnSpc>
              <a:buFont typeface="Calibri" panose="020F0502020204030204" pitchFamily="34" charset="0"/>
              <a:buChar char=" "/>
              <a:defRPr sz="1600"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 sz="2000"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《HSK标准教程》第</a:t>
            </a:r>
            <a:r>
              <a:rPr lang="en-US" altLang="zh-CN" sz="2400" b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1</a:t>
            </a:r>
            <a:r>
              <a:rPr lang="zh-CN" altLang="en-US" sz="2400" b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册</a:t>
            </a:r>
          </a:p>
        </p:txBody>
      </p:sp>
      <p:pic>
        <p:nvPicPr>
          <p:cNvPr id="63493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3375" y="708025"/>
            <a:ext cx="754063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AutoShape 25"/>
          <p:cNvSpPr>
            <a:spLocks noChangeArrowheads="1"/>
          </p:cNvSpPr>
          <p:nvPr/>
        </p:nvSpPr>
        <p:spPr bwMode="auto">
          <a:xfrm>
            <a:off x="2703513" y="1087438"/>
            <a:ext cx="6240462" cy="546100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cxnSp>
        <p:nvCxnSpPr>
          <p:cNvPr id="72707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72708" name="圆角矩形 32"/>
          <p:cNvSpPr>
            <a:spLocks noChangeArrowheads="1"/>
          </p:cNvSpPr>
          <p:nvPr/>
        </p:nvSpPr>
        <p:spPr bwMode="auto">
          <a:xfrm>
            <a:off x="1103313" y="1087438"/>
            <a:ext cx="1338262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72709" name="文本框 88"/>
          <p:cNvSpPr>
            <a:spLocks noChangeArrowheads="1"/>
          </p:cNvSpPr>
          <p:nvPr/>
        </p:nvSpPr>
        <p:spPr bwMode="auto">
          <a:xfrm>
            <a:off x="1282700" y="1108075"/>
            <a:ext cx="904875" cy="525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今天</a:t>
            </a:r>
          </a:p>
        </p:txBody>
      </p:sp>
      <p:sp>
        <p:nvSpPr>
          <p:cNvPr id="72710" name="文本框 88"/>
          <p:cNvSpPr>
            <a:spLocks noChangeArrowheads="1"/>
          </p:cNvSpPr>
          <p:nvPr/>
        </p:nvSpPr>
        <p:spPr bwMode="auto">
          <a:xfrm>
            <a:off x="1266825" y="1820863"/>
            <a:ext cx="904875" cy="525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月</a:t>
            </a:r>
          </a:p>
        </p:txBody>
      </p:sp>
      <p:sp>
        <p:nvSpPr>
          <p:cNvPr id="72711" name="文本框 107"/>
          <p:cNvSpPr>
            <a:spLocks noChangeArrowheads="1"/>
          </p:cNvSpPr>
          <p:nvPr/>
        </p:nvSpPr>
        <p:spPr bwMode="auto">
          <a:xfrm>
            <a:off x="1262063" y="2892425"/>
            <a:ext cx="903287" cy="525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星期</a:t>
            </a:r>
          </a:p>
        </p:txBody>
      </p:sp>
      <p:grpSp>
        <p:nvGrpSpPr>
          <p:cNvPr id="72712" name="组合 8"/>
          <p:cNvGrpSpPr/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文本框 152"/>
          <p:cNvSpPr>
            <a:spLocks noChangeArrowheads="1"/>
          </p:cNvSpPr>
          <p:nvPr/>
        </p:nvSpPr>
        <p:spPr bwMode="auto">
          <a:xfrm>
            <a:off x="2774950" y="1119188"/>
            <a:ext cx="14160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今天很好</a:t>
            </a:r>
          </a:p>
        </p:txBody>
      </p:sp>
      <p:sp>
        <p:nvSpPr>
          <p:cNvPr id="30" name="文本框 152"/>
          <p:cNvSpPr>
            <a:spLocks noChangeArrowheads="1"/>
          </p:cNvSpPr>
          <p:nvPr/>
        </p:nvSpPr>
        <p:spPr bwMode="auto">
          <a:xfrm>
            <a:off x="4605338" y="1119188"/>
            <a:ext cx="498792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A: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我今天很好。</a:t>
            </a:r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B: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你今天好吗？</a:t>
            </a:r>
          </a:p>
        </p:txBody>
      </p:sp>
      <p:sp>
        <p:nvSpPr>
          <p:cNvPr id="72715" name="文本框 107"/>
          <p:cNvSpPr>
            <a:spLocks noChangeArrowheads="1"/>
          </p:cNvSpPr>
          <p:nvPr/>
        </p:nvSpPr>
        <p:spPr bwMode="auto">
          <a:xfrm>
            <a:off x="1419225" y="4038600"/>
            <a:ext cx="541338" cy="525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去</a:t>
            </a:r>
          </a:p>
        </p:txBody>
      </p:sp>
      <p:sp>
        <p:nvSpPr>
          <p:cNvPr id="72716" name="文本框 107"/>
          <p:cNvSpPr>
            <a:spLocks noChangeArrowheads="1"/>
          </p:cNvSpPr>
          <p:nvPr/>
        </p:nvSpPr>
        <p:spPr bwMode="auto">
          <a:xfrm>
            <a:off x="1441450" y="4716463"/>
            <a:ext cx="542925" cy="525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看</a:t>
            </a:r>
          </a:p>
        </p:txBody>
      </p:sp>
      <p:sp>
        <p:nvSpPr>
          <p:cNvPr id="72717" name="文本框 107"/>
          <p:cNvSpPr>
            <a:spLocks noChangeArrowheads="1"/>
          </p:cNvSpPr>
          <p:nvPr/>
        </p:nvSpPr>
        <p:spPr bwMode="auto">
          <a:xfrm>
            <a:off x="1417638" y="5459413"/>
            <a:ext cx="542925" cy="525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书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2" grpId="1" animBg="1"/>
      <p:bldP spid="28" grpId="0"/>
      <p:bldP spid="3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AutoShape 25"/>
          <p:cNvSpPr>
            <a:spLocks noChangeArrowheads="1"/>
          </p:cNvSpPr>
          <p:nvPr/>
        </p:nvSpPr>
        <p:spPr bwMode="auto">
          <a:xfrm>
            <a:off x="2703513" y="1819275"/>
            <a:ext cx="6556375" cy="1073150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cxnSp>
        <p:nvCxnSpPr>
          <p:cNvPr id="73731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73732" name="圆角矩形 32"/>
          <p:cNvSpPr>
            <a:spLocks noChangeArrowheads="1"/>
          </p:cNvSpPr>
          <p:nvPr/>
        </p:nvSpPr>
        <p:spPr bwMode="auto">
          <a:xfrm>
            <a:off x="1103313" y="1819275"/>
            <a:ext cx="1338262" cy="528638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73733" name="文本框 88"/>
          <p:cNvSpPr>
            <a:spLocks noChangeArrowheads="1"/>
          </p:cNvSpPr>
          <p:nvPr/>
        </p:nvSpPr>
        <p:spPr bwMode="auto">
          <a:xfrm>
            <a:off x="1282700" y="1108075"/>
            <a:ext cx="904875" cy="525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今天</a:t>
            </a:r>
          </a:p>
        </p:txBody>
      </p:sp>
      <p:sp>
        <p:nvSpPr>
          <p:cNvPr id="73734" name="文本框 88"/>
          <p:cNvSpPr>
            <a:spLocks noChangeArrowheads="1"/>
          </p:cNvSpPr>
          <p:nvPr/>
        </p:nvSpPr>
        <p:spPr bwMode="auto">
          <a:xfrm>
            <a:off x="1266825" y="1820863"/>
            <a:ext cx="904875" cy="525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月</a:t>
            </a:r>
          </a:p>
        </p:txBody>
      </p:sp>
      <p:sp>
        <p:nvSpPr>
          <p:cNvPr id="73735" name="文本框 107"/>
          <p:cNvSpPr>
            <a:spLocks noChangeArrowheads="1"/>
          </p:cNvSpPr>
          <p:nvPr/>
        </p:nvSpPr>
        <p:spPr bwMode="auto">
          <a:xfrm>
            <a:off x="1262063" y="2892425"/>
            <a:ext cx="903287" cy="525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星期</a:t>
            </a:r>
          </a:p>
        </p:txBody>
      </p:sp>
      <p:grpSp>
        <p:nvGrpSpPr>
          <p:cNvPr id="73736" name="组合 8"/>
          <p:cNvGrpSpPr/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3737" name="文本框 152"/>
          <p:cNvSpPr>
            <a:spLocks noChangeArrowheads="1"/>
          </p:cNvSpPr>
          <p:nvPr/>
        </p:nvSpPr>
        <p:spPr bwMode="auto">
          <a:xfrm>
            <a:off x="2774950" y="1119188"/>
            <a:ext cx="14160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今天很好</a:t>
            </a:r>
          </a:p>
        </p:txBody>
      </p:sp>
      <p:sp>
        <p:nvSpPr>
          <p:cNvPr id="73738" name="文本框 107"/>
          <p:cNvSpPr>
            <a:spLocks noChangeArrowheads="1"/>
          </p:cNvSpPr>
          <p:nvPr/>
        </p:nvSpPr>
        <p:spPr bwMode="auto">
          <a:xfrm>
            <a:off x="1419225" y="4038600"/>
            <a:ext cx="541338" cy="525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去</a:t>
            </a:r>
          </a:p>
        </p:txBody>
      </p:sp>
      <p:sp>
        <p:nvSpPr>
          <p:cNvPr id="73739" name="文本框 107"/>
          <p:cNvSpPr>
            <a:spLocks noChangeArrowheads="1"/>
          </p:cNvSpPr>
          <p:nvPr/>
        </p:nvSpPr>
        <p:spPr bwMode="auto">
          <a:xfrm>
            <a:off x="1441450" y="4716463"/>
            <a:ext cx="542925" cy="525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看</a:t>
            </a:r>
          </a:p>
        </p:txBody>
      </p:sp>
      <p:sp>
        <p:nvSpPr>
          <p:cNvPr id="73740" name="文本框 107"/>
          <p:cNvSpPr>
            <a:spLocks noChangeArrowheads="1"/>
          </p:cNvSpPr>
          <p:nvPr/>
        </p:nvSpPr>
        <p:spPr bwMode="auto">
          <a:xfrm>
            <a:off x="1417638" y="5459413"/>
            <a:ext cx="542925" cy="525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书</a:t>
            </a:r>
          </a:p>
        </p:txBody>
      </p:sp>
      <p:sp>
        <p:nvSpPr>
          <p:cNvPr id="18" name="文本框 152"/>
          <p:cNvSpPr>
            <a:spLocks noChangeArrowheads="1"/>
          </p:cNvSpPr>
          <p:nvPr/>
        </p:nvSpPr>
        <p:spPr bwMode="auto">
          <a:xfrm>
            <a:off x="2927350" y="1870075"/>
            <a:ext cx="572452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一月、二月、三月、四月、五月、六月、</a:t>
            </a:r>
          </a:p>
        </p:txBody>
      </p:sp>
      <p:sp>
        <p:nvSpPr>
          <p:cNvPr id="19" name="文本框 152"/>
          <p:cNvSpPr>
            <a:spLocks noChangeArrowheads="1"/>
          </p:cNvSpPr>
          <p:nvPr/>
        </p:nvSpPr>
        <p:spPr bwMode="auto">
          <a:xfrm>
            <a:off x="2911475" y="2363788"/>
            <a:ext cx="6996113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七月、八月、九月、十月、十一月、十二月</a:t>
            </a:r>
          </a:p>
        </p:txBody>
      </p:sp>
      <p:sp>
        <p:nvSpPr>
          <p:cNvPr id="73743" name="文本框 152"/>
          <p:cNvSpPr>
            <a:spLocks noChangeArrowheads="1"/>
          </p:cNvSpPr>
          <p:nvPr/>
        </p:nvSpPr>
        <p:spPr bwMode="auto">
          <a:xfrm>
            <a:off x="4605338" y="1119188"/>
            <a:ext cx="498792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A: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我今天很好。</a:t>
            </a:r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B: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你今天好吗？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2" grpId="1" animBg="1"/>
      <p:bldP spid="18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AutoShape 25"/>
          <p:cNvSpPr>
            <a:spLocks noChangeArrowheads="1"/>
          </p:cNvSpPr>
          <p:nvPr/>
        </p:nvSpPr>
        <p:spPr bwMode="auto">
          <a:xfrm>
            <a:off x="2703513" y="2882900"/>
            <a:ext cx="5353050" cy="1073150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cxnSp>
        <p:nvCxnSpPr>
          <p:cNvPr id="74755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74756" name="圆角矩形 32"/>
          <p:cNvSpPr>
            <a:spLocks noChangeArrowheads="1"/>
          </p:cNvSpPr>
          <p:nvPr/>
        </p:nvSpPr>
        <p:spPr bwMode="auto">
          <a:xfrm>
            <a:off x="1103313" y="2882900"/>
            <a:ext cx="1338262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74757" name="文本框 88"/>
          <p:cNvSpPr>
            <a:spLocks noChangeArrowheads="1"/>
          </p:cNvSpPr>
          <p:nvPr/>
        </p:nvSpPr>
        <p:spPr bwMode="auto">
          <a:xfrm>
            <a:off x="1282700" y="1108075"/>
            <a:ext cx="904875" cy="525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今天</a:t>
            </a:r>
          </a:p>
        </p:txBody>
      </p:sp>
      <p:sp>
        <p:nvSpPr>
          <p:cNvPr id="74758" name="文本框 88"/>
          <p:cNvSpPr>
            <a:spLocks noChangeArrowheads="1"/>
          </p:cNvSpPr>
          <p:nvPr/>
        </p:nvSpPr>
        <p:spPr bwMode="auto">
          <a:xfrm>
            <a:off x="1266825" y="1820863"/>
            <a:ext cx="904875" cy="525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月</a:t>
            </a:r>
          </a:p>
        </p:txBody>
      </p:sp>
      <p:sp>
        <p:nvSpPr>
          <p:cNvPr id="74759" name="文本框 107"/>
          <p:cNvSpPr>
            <a:spLocks noChangeArrowheads="1"/>
          </p:cNvSpPr>
          <p:nvPr/>
        </p:nvSpPr>
        <p:spPr bwMode="auto">
          <a:xfrm>
            <a:off x="1262063" y="2892425"/>
            <a:ext cx="903287" cy="525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星期</a:t>
            </a:r>
          </a:p>
        </p:txBody>
      </p:sp>
      <p:grpSp>
        <p:nvGrpSpPr>
          <p:cNvPr id="74760" name="组合 8"/>
          <p:cNvGrpSpPr/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761" name="文本框 152"/>
          <p:cNvSpPr>
            <a:spLocks noChangeArrowheads="1"/>
          </p:cNvSpPr>
          <p:nvPr/>
        </p:nvSpPr>
        <p:spPr bwMode="auto">
          <a:xfrm>
            <a:off x="2774950" y="1119188"/>
            <a:ext cx="14160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今天很好</a:t>
            </a:r>
          </a:p>
        </p:txBody>
      </p:sp>
      <p:sp>
        <p:nvSpPr>
          <p:cNvPr id="74762" name="文本框 107"/>
          <p:cNvSpPr>
            <a:spLocks noChangeArrowheads="1"/>
          </p:cNvSpPr>
          <p:nvPr/>
        </p:nvSpPr>
        <p:spPr bwMode="auto">
          <a:xfrm>
            <a:off x="1419225" y="4038600"/>
            <a:ext cx="541338" cy="525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去</a:t>
            </a:r>
          </a:p>
        </p:txBody>
      </p:sp>
      <p:sp>
        <p:nvSpPr>
          <p:cNvPr id="74763" name="文本框 107"/>
          <p:cNvSpPr>
            <a:spLocks noChangeArrowheads="1"/>
          </p:cNvSpPr>
          <p:nvPr/>
        </p:nvSpPr>
        <p:spPr bwMode="auto">
          <a:xfrm>
            <a:off x="1441450" y="4716463"/>
            <a:ext cx="542925" cy="525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看</a:t>
            </a:r>
          </a:p>
        </p:txBody>
      </p:sp>
      <p:sp>
        <p:nvSpPr>
          <p:cNvPr id="74764" name="文本框 107"/>
          <p:cNvSpPr>
            <a:spLocks noChangeArrowheads="1"/>
          </p:cNvSpPr>
          <p:nvPr/>
        </p:nvSpPr>
        <p:spPr bwMode="auto">
          <a:xfrm>
            <a:off x="1417638" y="5459413"/>
            <a:ext cx="542925" cy="525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书</a:t>
            </a:r>
          </a:p>
        </p:txBody>
      </p:sp>
      <p:sp>
        <p:nvSpPr>
          <p:cNvPr id="74765" name="文本框 152"/>
          <p:cNvSpPr>
            <a:spLocks noChangeArrowheads="1"/>
          </p:cNvSpPr>
          <p:nvPr/>
        </p:nvSpPr>
        <p:spPr bwMode="auto">
          <a:xfrm>
            <a:off x="2927350" y="1870075"/>
            <a:ext cx="572452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一月、二月、三月、四月、五月、六月、</a:t>
            </a:r>
          </a:p>
        </p:txBody>
      </p:sp>
      <p:sp>
        <p:nvSpPr>
          <p:cNvPr id="74766" name="文本框 152"/>
          <p:cNvSpPr>
            <a:spLocks noChangeArrowheads="1"/>
          </p:cNvSpPr>
          <p:nvPr/>
        </p:nvSpPr>
        <p:spPr bwMode="auto">
          <a:xfrm>
            <a:off x="2911475" y="2363788"/>
            <a:ext cx="6996113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七月、八月、九月、十月、十一月、十二月</a:t>
            </a:r>
          </a:p>
        </p:txBody>
      </p:sp>
      <p:sp>
        <p:nvSpPr>
          <p:cNvPr id="20" name="文本框 152"/>
          <p:cNvSpPr>
            <a:spLocks noChangeArrowheads="1"/>
          </p:cNvSpPr>
          <p:nvPr/>
        </p:nvSpPr>
        <p:spPr bwMode="auto">
          <a:xfrm>
            <a:off x="2946400" y="2952750"/>
            <a:ext cx="5110163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星期一、星期二、星期三、星期四、</a:t>
            </a:r>
          </a:p>
        </p:txBody>
      </p:sp>
      <p:sp>
        <p:nvSpPr>
          <p:cNvPr id="21" name="文本框 152"/>
          <p:cNvSpPr>
            <a:spLocks noChangeArrowheads="1"/>
          </p:cNvSpPr>
          <p:nvPr/>
        </p:nvSpPr>
        <p:spPr bwMode="auto">
          <a:xfrm>
            <a:off x="2930525" y="3446463"/>
            <a:ext cx="69977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星期五、星期六、星期日（星期天）</a:t>
            </a:r>
          </a:p>
        </p:txBody>
      </p:sp>
      <p:sp>
        <p:nvSpPr>
          <p:cNvPr id="74769" name="文本框 152"/>
          <p:cNvSpPr>
            <a:spLocks noChangeArrowheads="1"/>
          </p:cNvSpPr>
          <p:nvPr/>
        </p:nvSpPr>
        <p:spPr bwMode="auto">
          <a:xfrm>
            <a:off x="4605338" y="1119188"/>
            <a:ext cx="498792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A: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我今天很好。</a:t>
            </a:r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B: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你今天好吗？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2" grpId="1" animBg="1"/>
      <p:bldP spid="20" grpId="0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AutoShape 25"/>
          <p:cNvSpPr>
            <a:spLocks noChangeArrowheads="1"/>
          </p:cNvSpPr>
          <p:nvPr/>
        </p:nvSpPr>
        <p:spPr bwMode="auto">
          <a:xfrm>
            <a:off x="2703513" y="4013200"/>
            <a:ext cx="8002587" cy="550863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cxnSp>
        <p:nvCxnSpPr>
          <p:cNvPr id="75779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75780" name="圆角矩形 32"/>
          <p:cNvSpPr>
            <a:spLocks noChangeArrowheads="1"/>
          </p:cNvSpPr>
          <p:nvPr/>
        </p:nvSpPr>
        <p:spPr bwMode="auto">
          <a:xfrm>
            <a:off x="1103313" y="4030663"/>
            <a:ext cx="1338262" cy="528637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75781" name="文本框 88"/>
          <p:cNvSpPr>
            <a:spLocks noChangeArrowheads="1"/>
          </p:cNvSpPr>
          <p:nvPr/>
        </p:nvSpPr>
        <p:spPr bwMode="auto">
          <a:xfrm>
            <a:off x="1282700" y="1108075"/>
            <a:ext cx="904875" cy="525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今天</a:t>
            </a:r>
          </a:p>
        </p:txBody>
      </p:sp>
      <p:sp>
        <p:nvSpPr>
          <p:cNvPr id="75782" name="文本框 88"/>
          <p:cNvSpPr>
            <a:spLocks noChangeArrowheads="1"/>
          </p:cNvSpPr>
          <p:nvPr/>
        </p:nvSpPr>
        <p:spPr bwMode="auto">
          <a:xfrm>
            <a:off x="1266825" y="1820863"/>
            <a:ext cx="904875" cy="525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月</a:t>
            </a:r>
          </a:p>
        </p:txBody>
      </p:sp>
      <p:sp>
        <p:nvSpPr>
          <p:cNvPr id="75783" name="文本框 107"/>
          <p:cNvSpPr>
            <a:spLocks noChangeArrowheads="1"/>
          </p:cNvSpPr>
          <p:nvPr/>
        </p:nvSpPr>
        <p:spPr bwMode="auto">
          <a:xfrm>
            <a:off x="1262063" y="2892425"/>
            <a:ext cx="903287" cy="525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星期</a:t>
            </a:r>
          </a:p>
        </p:txBody>
      </p:sp>
      <p:grpSp>
        <p:nvGrpSpPr>
          <p:cNvPr id="75784" name="组合 8"/>
          <p:cNvGrpSpPr/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5785" name="文本框 152"/>
          <p:cNvSpPr>
            <a:spLocks noChangeArrowheads="1"/>
          </p:cNvSpPr>
          <p:nvPr/>
        </p:nvSpPr>
        <p:spPr bwMode="auto">
          <a:xfrm>
            <a:off x="2774950" y="1119188"/>
            <a:ext cx="14160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今天很好</a:t>
            </a:r>
          </a:p>
        </p:txBody>
      </p:sp>
      <p:sp>
        <p:nvSpPr>
          <p:cNvPr id="75786" name="文本框 107"/>
          <p:cNvSpPr>
            <a:spLocks noChangeArrowheads="1"/>
          </p:cNvSpPr>
          <p:nvPr/>
        </p:nvSpPr>
        <p:spPr bwMode="auto">
          <a:xfrm>
            <a:off x="1419225" y="4038600"/>
            <a:ext cx="541338" cy="525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去</a:t>
            </a:r>
          </a:p>
        </p:txBody>
      </p:sp>
      <p:sp>
        <p:nvSpPr>
          <p:cNvPr id="75787" name="文本框 107"/>
          <p:cNvSpPr>
            <a:spLocks noChangeArrowheads="1"/>
          </p:cNvSpPr>
          <p:nvPr/>
        </p:nvSpPr>
        <p:spPr bwMode="auto">
          <a:xfrm>
            <a:off x="1441450" y="4716463"/>
            <a:ext cx="542925" cy="525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看</a:t>
            </a:r>
          </a:p>
        </p:txBody>
      </p:sp>
      <p:sp>
        <p:nvSpPr>
          <p:cNvPr id="75788" name="文本框 107"/>
          <p:cNvSpPr>
            <a:spLocks noChangeArrowheads="1"/>
          </p:cNvSpPr>
          <p:nvPr/>
        </p:nvSpPr>
        <p:spPr bwMode="auto">
          <a:xfrm>
            <a:off x="1417638" y="5459413"/>
            <a:ext cx="542925" cy="525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书</a:t>
            </a:r>
          </a:p>
        </p:txBody>
      </p:sp>
      <p:sp>
        <p:nvSpPr>
          <p:cNvPr id="75789" name="文本框 152"/>
          <p:cNvSpPr>
            <a:spLocks noChangeArrowheads="1"/>
          </p:cNvSpPr>
          <p:nvPr/>
        </p:nvSpPr>
        <p:spPr bwMode="auto">
          <a:xfrm>
            <a:off x="2927350" y="1870075"/>
            <a:ext cx="572452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一月、二月、三月、四月、五月、六月、</a:t>
            </a:r>
          </a:p>
        </p:txBody>
      </p:sp>
      <p:sp>
        <p:nvSpPr>
          <p:cNvPr id="75790" name="文本框 152"/>
          <p:cNvSpPr>
            <a:spLocks noChangeArrowheads="1"/>
          </p:cNvSpPr>
          <p:nvPr/>
        </p:nvSpPr>
        <p:spPr bwMode="auto">
          <a:xfrm>
            <a:off x="2911475" y="2363788"/>
            <a:ext cx="6996113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七月、八月、九月、十月、十一月、十二月</a:t>
            </a:r>
          </a:p>
        </p:txBody>
      </p:sp>
      <p:sp>
        <p:nvSpPr>
          <p:cNvPr id="75791" name="文本框 152"/>
          <p:cNvSpPr>
            <a:spLocks noChangeArrowheads="1"/>
          </p:cNvSpPr>
          <p:nvPr/>
        </p:nvSpPr>
        <p:spPr bwMode="auto">
          <a:xfrm>
            <a:off x="2946400" y="2952750"/>
            <a:ext cx="5110163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星期一、星期二、星期三、星期四、</a:t>
            </a:r>
          </a:p>
        </p:txBody>
      </p:sp>
      <p:sp>
        <p:nvSpPr>
          <p:cNvPr id="75792" name="文本框 152"/>
          <p:cNvSpPr>
            <a:spLocks noChangeArrowheads="1"/>
          </p:cNvSpPr>
          <p:nvPr/>
        </p:nvSpPr>
        <p:spPr bwMode="auto">
          <a:xfrm>
            <a:off x="2930525" y="3446463"/>
            <a:ext cx="69977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星期五、星期六、星期日（星期天）</a:t>
            </a:r>
          </a:p>
        </p:txBody>
      </p:sp>
      <p:sp>
        <p:nvSpPr>
          <p:cNvPr id="22" name="文本框 152"/>
          <p:cNvSpPr>
            <a:spLocks noChangeArrowheads="1"/>
          </p:cNvSpPr>
          <p:nvPr/>
        </p:nvSpPr>
        <p:spPr bwMode="auto">
          <a:xfrm>
            <a:off x="2763838" y="4079875"/>
            <a:ext cx="11080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去学校</a:t>
            </a:r>
          </a:p>
        </p:txBody>
      </p:sp>
      <p:sp>
        <p:nvSpPr>
          <p:cNvPr id="23" name="文本框 152"/>
          <p:cNvSpPr>
            <a:spLocks noChangeArrowheads="1"/>
          </p:cNvSpPr>
          <p:nvPr/>
        </p:nvSpPr>
        <p:spPr bwMode="auto">
          <a:xfrm>
            <a:off x="4594225" y="4079875"/>
            <a:ext cx="7177088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A: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你去学校吗？</a:t>
            </a:r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B: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我不去学校，我去朋友家。</a:t>
            </a:r>
          </a:p>
        </p:txBody>
      </p:sp>
      <p:sp>
        <p:nvSpPr>
          <p:cNvPr id="75795" name="文本框 152"/>
          <p:cNvSpPr>
            <a:spLocks noChangeArrowheads="1"/>
          </p:cNvSpPr>
          <p:nvPr/>
        </p:nvSpPr>
        <p:spPr bwMode="auto">
          <a:xfrm>
            <a:off x="4605338" y="1119188"/>
            <a:ext cx="498792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A: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我今天很好。</a:t>
            </a:r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B: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你今天好吗？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2" grpId="1" animBg="1"/>
      <p:bldP spid="22" grpId="0"/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AutoShape 25"/>
          <p:cNvSpPr>
            <a:spLocks noChangeArrowheads="1"/>
          </p:cNvSpPr>
          <p:nvPr/>
        </p:nvSpPr>
        <p:spPr bwMode="auto">
          <a:xfrm>
            <a:off x="2703513" y="4678363"/>
            <a:ext cx="5948362" cy="550862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cxnSp>
        <p:nvCxnSpPr>
          <p:cNvPr id="76803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76804" name="圆角矩形 32"/>
          <p:cNvSpPr>
            <a:spLocks noChangeArrowheads="1"/>
          </p:cNvSpPr>
          <p:nvPr/>
        </p:nvSpPr>
        <p:spPr bwMode="auto">
          <a:xfrm>
            <a:off x="1103313" y="4695825"/>
            <a:ext cx="1338262" cy="528638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76805" name="文本框 88"/>
          <p:cNvSpPr>
            <a:spLocks noChangeArrowheads="1"/>
          </p:cNvSpPr>
          <p:nvPr/>
        </p:nvSpPr>
        <p:spPr bwMode="auto">
          <a:xfrm>
            <a:off x="1282700" y="1108075"/>
            <a:ext cx="904875" cy="525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今天</a:t>
            </a:r>
          </a:p>
        </p:txBody>
      </p:sp>
      <p:sp>
        <p:nvSpPr>
          <p:cNvPr id="76806" name="文本框 88"/>
          <p:cNvSpPr>
            <a:spLocks noChangeArrowheads="1"/>
          </p:cNvSpPr>
          <p:nvPr/>
        </p:nvSpPr>
        <p:spPr bwMode="auto">
          <a:xfrm>
            <a:off x="1266825" y="1820863"/>
            <a:ext cx="904875" cy="525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月</a:t>
            </a:r>
          </a:p>
        </p:txBody>
      </p:sp>
      <p:sp>
        <p:nvSpPr>
          <p:cNvPr id="76807" name="文本框 107"/>
          <p:cNvSpPr>
            <a:spLocks noChangeArrowheads="1"/>
          </p:cNvSpPr>
          <p:nvPr/>
        </p:nvSpPr>
        <p:spPr bwMode="auto">
          <a:xfrm>
            <a:off x="1262063" y="2892425"/>
            <a:ext cx="903287" cy="525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星期</a:t>
            </a:r>
          </a:p>
        </p:txBody>
      </p:sp>
      <p:grpSp>
        <p:nvGrpSpPr>
          <p:cNvPr id="76808" name="组合 8"/>
          <p:cNvGrpSpPr/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6809" name="文本框 152"/>
          <p:cNvSpPr>
            <a:spLocks noChangeArrowheads="1"/>
          </p:cNvSpPr>
          <p:nvPr/>
        </p:nvSpPr>
        <p:spPr bwMode="auto">
          <a:xfrm>
            <a:off x="2774950" y="1119188"/>
            <a:ext cx="14160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今天很好</a:t>
            </a:r>
          </a:p>
        </p:txBody>
      </p:sp>
      <p:sp>
        <p:nvSpPr>
          <p:cNvPr id="76810" name="文本框 107"/>
          <p:cNvSpPr>
            <a:spLocks noChangeArrowheads="1"/>
          </p:cNvSpPr>
          <p:nvPr/>
        </p:nvSpPr>
        <p:spPr bwMode="auto">
          <a:xfrm>
            <a:off x="1419225" y="4038600"/>
            <a:ext cx="541338" cy="525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去</a:t>
            </a:r>
          </a:p>
        </p:txBody>
      </p:sp>
      <p:sp>
        <p:nvSpPr>
          <p:cNvPr id="76811" name="文本框 107"/>
          <p:cNvSpPr>
            <a:spLocks noChangeArrowheads="1"/>
          </p:cNvSpPr>
          <p:nvPr/>
        </p:nvSpPr>
        <p:spPr bwMode="auto">
          <a:xfrm>
            <a:off x="1441450" y="4716463"/>
            <a:ext cx="542925" cy="525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看</a:t>
            </a:r>
          </a:p>
        </p:txBody>
      </p:sp>
      <p:sp>
        <p:nvSpPr>
          <p:cNvPr id="76812" name="文本框 107"/>
          <p:cNvSpPr>
            <a:spLocks noChangeArrowheads="1"/>
          </p:cNvSpPr>
          <p:nvPr/>
        </p:nvSpPr>
        <p:spPr bwMode="auto">
          <a:xfrm>
            <a:off x="1417638" y="5459413"/>
            <a:ext cx="542925" cy="525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书</a:t>
            </a:r>
          </a:p>
        </p:txBody>
      </p:sp>
      <p:sp>
        <p:nvSpPr>
          <p:cNvPr id="76813" name="文本框 152"/>
          <p:cNvSpPr>
            <a:spLocks noChangeArrowheads="1"/>
          </p:cNvSpPr>
          <p:nvPr/>
        </p:nvSpPr>
        <p:spPr bwMode="auto">
          <a:xfrm>
            <a:off x="2927350" y="1870075"/>
            <a:ext cx="572452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一月、二月、三月、四月、五月、六月、</a:t>
            </a:r>
          </a:p>
        </p:txBody>
      </p:sp>
      <p:sp>
        <p:nvSpPr>
          <p:cNvPr id="76814" name="文本框 152"/>
          <p:cNvSpPr>
            <a:spLocks noChangeArrowheads="1"/>
          </p:cNvSpPr>
          <p:nvPr/>
        </p:nvSpPr>
        <p:spPr bwMode="auto">
          <a:xfrm>
            <a:off x="2911475" y="2363788"/>
            <a:ext cx="6996113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七月、八月、九月、十月、十一月、十二月</a:t>
            </a:r>
          </a:p>
        </p:txBody>
      </p:sp>
      <p:sp>
        <p:nvSpPr>
          <p:cNvPr id="76815" name="文本框 152"/>
          <p:cNvSpPr>
            <a:spLocks noChangeArrowheads="1"/>
          </p:cNvSpPr>
          <p:nvPr/>
        </p:nvSpPr>
        <p:spPr bwMode="auto">
          <a:xfrm>
            <a:off x="2946400" y="2952750"/>
            <a:ext cx="5110163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星期一、星期二、星期三、星期四、</a:t>
            </a:r>
          </a:p>
        </p:txBody>
      </p:sp>
      <p:sp>
        <p:nvSpPr>
          <p:cNvPr id="76816" name="文本框 152"/>
          <p:cNvSpPr>
            <a:spLocks noChangeArrowheads="1"/>
          </p:cNvSpPr>
          <p:nvPr/>
        </p:nvSpPr>
        <p:spPr bwMode="auto">
          <a:xfrm>
            <a:off x="2930525" y="3446463"/>
            <a:ext cx="69977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星期五、星期六、星期日（星期天）</a:t>
            </a:r>
          </a:p>
        </p:txBody>
      </p:sp>
      <p:sp>
        <p:nvSpPr>
          <p:cNvPr id="76817" name="文本框 152"/>
          <p:cNvSpPr>
            <a:spLocks noChangeArrowheads="1"/>
          </p:cNvSpPr>
          <p:nvPr/>
        </p:nvSpPr>
        <p:spPr bwMode="auto">
          <a:xfrm>
            <a:off x="2763838" y="4079875"/>
            <a:ext cx="11080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去学校</a:t>
            </a:r>
          </a:p>
        </p:txBody>
      </p:sp>
      <p:sp>
        <p:nvSpPr>
          <p:cNvPr id="25" name="文本框 152"/>
          <p:cNvSpPr>
            <a:spLocks noChangeArrowheads="1"/>
          </p:cNvSpPr>
          <p:nvPr/>
        </p:nvSpPr>
        <p:spPr bwMode="auto">
          <a:xfrm>
            <a:off x="2800350" y="4730750"/>
            <a:ext cx="8001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看书</a:t>
            </a:r>
          </a:p>
        </p:txBody>
      </p:sp>
      <p:sp>
        <p:nvSpPr>
          <p:cNvPr id="26" name="文本框 152"/>
          <p:cNvSpPr>
            <a:spLocks noChangeArrowheads="1"/>
          </p:cNvSpPr>
          <p:nvPr/>
        </p:nvSpPr>
        <p:spPr bwMode="auto">
          <a:xfrm>
            <a:off x="4579938" y="4730750"/>
            <a:ext cx="3125787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看老师</a:t>
            </a:r>
          </a:p>
        </p:txBody>
      </p:sp>
      <p:sp>
        <p:nvSpPr>
          <p:cNvPr id="27" name="文本框 152"/>
          <p:cNvSpPr>
            <a:spLocks noChangeArrowheads="1"/>
          </p:cNvSpPr>
          <p:nvPr/>
        </p:nvSpPr>
        <p:spPr bwMode="auto">
          <a:xfrm>
            <a:off x="6775450" y="4730750"/>
            <a:ext cx="4748213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看中国朋友</a:t>
            </a:r>
          </a:p>
        </p:txBody>
      </p:sp>
      <p:sp>
        <p:nvSpPr>
          <p:cNvPr id="76821" name="文本框 152"/>
          <p:cNvSpPr>
            <a:spLocks noChangeArrowheads="1"/>
          </p:cNvSpPr>
          <p:nvPr/>
        </p:nvSpPr>
        <p:spPr bwMode="auto">
          <a:xfrm>
            <a:off x="4594225" y="4079875"/>
            <a:ext cx="7177088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A: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你去学校吗？</a:t>
            </a:r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B: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我不去学校，我去朋友家。</a:t>
            </a:r>
          </a:p>
        </p:txBody>
      </p:sp>
      <p:sp>
        <p:nvSpPr>
          <p:cNvPr id="76822" name="文本框 152"/>
          <p:cNvSpPr>
            <a:spLocks noChangeArrowheads="1"/>
          </p:cNvSpPr>
          <p:nvPr/>
        </p:nvSpPr>
        <p:spPr bwMode="auto">
          <a:xfrm>
            <a:off x="4605338" y="1119188"/>
            <a:ext cx="498792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A: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我今天很好。</a:t>
            </a:r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B: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你今天好吗？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2" grpId="1" animBg="1"/>
      <p:bldP spid="25" grpId="0"/>
      <p:bldP spid="26" grpId="0"/>
      <p:bldP spid="2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AutoShape 25"/>
          <p:cNvSpPr>
            <a:spLocks noChangeArrowheads="1"/>
          </p:cNvSpPr>
          <p:nvPr/>
        </p:nvSpPr>
        <p:spPr bwMode="auto">
          <a:xfrm>
            <a:off x="2703513" y="5410200"/>
            <a:ext cx="6823075" cy="549275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cxnSp>
        <p:nvCxnSpPr>
          <p:cNvPr id="77827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77828" name="圆角矩形 32"/>
          <p:cNvSpPr>
            <a:spLocks noChangeArrowheads="1"/>
          </p:cNvSpPr>
          <p:nvPr/>
        </p:nvSpPr>
        <p:spPr bwMode="auto">
          <a:xfrm>
            <a:off x="1103313" y="5426075"/>
            <a:ext cx="1338262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77829" name="文本框 88"/>
          <p:cNvSpPr>
            <a:spLocks noChangeArrowheads="1"/>
          </p:cNvSpPr>
          <p:nvPr/>
        </p:nvSpPr>
        <p:spPr bwMode="auto">
          <a:xfrm>
            <a:off x="1282700" y="1108075"/>
            <a:ext cx="904875" cy="525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今天</a:t>
            </a:r>
          </a:p>
        </p:txBody>
      </p:sp>
      <p:sp>
        <p:nvSpPr>
          <p:cNvPr id="77830" name="文本框 88"/>
          <p:cNvSpPr>
            <a:spLocks noChangeArrowheads="1"/>
          </p:cNvSpPr>
          <p:nvPr/>
        </p:nvSpPr>
        <p:spPr bwMode="auto">
          <a:xfrm>
            <a:off x="1266825" y="1820863"/>
            <a:ext cx="904875" cy="525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月</a:t>
            </a:r>
          </a:p>
        </p:txBody>
      </p:sp>
      <p:sp>
        <p:nvSpPr>
          <p:cNvPr id="77831" name="文本框 107"/>
          <p:cNvSpPr>
            <a:spLocks noChangeArrowheads="1"/>
          </p:cNvSpPr>
          <p:nvPr/>
        </p:nvSpPr>
        <p:spPr bwMode="auto">
          <a:xfrm>
            <a:off x="1262063" y="2892425"/>
            <a:ext cx="903287" cy="525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星期</a:t>
            </a:r>
          </a:p>
        </p:txBody>
      </p:sp>
      <p:grpSp>
        <p:nvGrpSpPr>
          <p:cNvPr id="77832" name="组合 8"/>
          <p:cNvGrpSpPr/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7833" name="文本框 152"/>
          <p:cNvSpPr>
            <a:spLocks noChangeArrowheads="1"/>
          </p:cNvSpPr>
          <p:nvPr/>
        </p:nvSpPr>
        <p:spPr bwMode="auto">
          <a:xfrm>
            <a:off x="2774950" y="1119188"/>
            <a:ext cx="14160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今天很好</a:t>
            </a:r>
          </a:p>
        </p:txBody>
      </p:sp>
      <p:sp>
        <p:nvSpPr>
          <p:cNvPr id="77834" name="文本框 107"/>
          <p:cNvSpPr>
            <a:spLocks noChangeArrowheads="1"/>
          </p:cNvSpPr>
          <p:nvPr/>
        </p:nvSpPr>
        <p:spPr bwMode="auto">
          <a:xfrm>
            <a:off x="1419225" y="4038600"/>
            <a:ext cx="541338" cy="525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去</a:t>
            </a:r>
          </a:p>
        </p:txBody>
      </p:sp>
      <p:sp>
        <p:nvSpPr>
          <p:cNvPr id="77835" name="文本框 107"/>
          <p:cNvSpPr>
            <a:spLocks noChangeArrowheads="1"/>
          </p:cNvSpPr>
          <p:nvPr/>
        </p:nvSpPr>
        <p:spPr bwMode="auto">
          <a:xfrm>
            <a:off x="1441450" y="4716463"/>
            <a:ext cx="542925" cy="525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看</a:t>
            </a:r>
          </a:p>
        </p:txBody>
      </p:sp>
      <p:sp>
        <p:nvSpPr>
          <p:cNvPr id="77836" name="文本框 107"/>
          <p:cNvSpPr>
            <a:spLocks noChangeArrowheads="1"/>
          </p:cNvSpPr>
          <p:nvPr/>
        </p:nvSpPr>
        <p:spPr bwMode="auto">
          <a:xfrm>
            <a:off x="1417638" y="5459413"/>
            <a:ext cx="542925" cy="525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书</a:t>
            </a:r>
          </a:p>
        </p:txBody>
      </p:sp>
      <p:sp>
        <p:nvSpPr>
          <p:cNvPr id="77837" name="文本框 152"/>
          <p:cNvSpPr>
            <a:spLocks noChangeArrowheads="1"/>
          </p:cNvSpPr>
          <p:nvPr/>
        </p:nvSpPr>
        <p:spPr bwMode="auto">
          <a:xfrm>
            <a:off x="2927350" y="1870075"/>
            <a:ext cx="572452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一月、二月、三月、四月、五月、六月、</a:t>
            </a:r>
          </a:p>
        </p:txBody>
      </p:sp>
      <p:sp>
        <p:nvSpPr>
          <p:cNvPr id="77838" name="文本框 152"/>
          <p:cNvSpPr>
            <a:spLocks noChangeArrowheads="1"/>
          </p:cNvSpPr>
          <p:nvPr/>
        </p:nvSpPr>
        <p:spPr bwMode="auto">
          <a:xfrm>
            <a:off x="2911475" y="2363788"/>
            <a:ext cx="6996113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七月、八月、九月、十月、十一月、十二月</a:t>
            </a:r>
          </a:p>
        </p:txBody>
      </p:sp>
      <p:sp>
        <p:nvSpPr>
          <p:cNvPr id="77839" name="文本框 152"/>
          <p:cNvSpPr>
            <a:spLocks noChangeArrowheads="1"/>
          </p:cNvSpPr>
          <p:nvPr/>
        </p:nvSpPr>
        <p:spPr bwMode="auto">
          <a:xfrm>
            <a:off x="2946400" y="2952750"/>
            <a:ext cx="5110163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星期一、星期二、星期三、星期四、</a:t>
            </a:r>
          </a:p>
        </p:txBody>
      </p:sp>
      <p:sp>
        <p:nvSpPr>
          <p:cNvPr id="77840" name="文本框 152"/>
          <p:cNvSpPr>
            <a:spLocks noChangeArrowheads="1"/>
          </p:cNvSpPr>
          <p:nvPr/>
        </p:nvSpPr>
        <p:spPr bwMode="auto">
          <a:xfrm>
            <a:off x="2930525" y="3446463"/>
            <a:ext cx="69977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星期五、星期六、星期日（星期天）</a:t>
            </a:r>
          </a:p>
        </p:txBody>
      </p:sp>
      <p:sp>
        <p:nvSpPr>
          <p:cNvPr id="77841" name="文本框 152"/>
          <p:cNvSpPr>
            <a:spLocks noChangeArrowheads="1"/>
          </p:cNvSpPr>
          <p:nvPr/>
        </p:nvSpPr>
        <p:spPr bwMode="auto">
          <a:xfrm>
            <a:off x="2763838" y="4079875"/>
            <a:ext cx="11080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去学校</a:t>
            </a:r>
          </a:p>
        </p:txBody>
      </p:sp>
      <p:sp>
        <p:nvSpPr>
          <p:cNvPr id="77842" name="文本框 152"/>
          <p:cNvSpPr>
            <a:spLocks noChangeArrowheads="1"/>
          </p:cNvSpPr>
          <p:nvPr/>
        </p:nvSpPr>
        <p:spPr bwMode="auto">
          <a:xfrm>
            <a:off x="2800350" y="4730750"/>
            <a:ext cx="8001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看书</a:t>
            </a:r>
          </a:p>
        </p:txBody>
      </p:sp>
      <p:sp>
        <p:nvSpPr>
          <p:cNvPr id="77843" name="文本框 152"/>
          <p:cNvSpPr>
            <a:spLocks noChangeArrowheads="1"/>
          </p:cNvSpPr>
          <p:nvPr/>
        </p:nvSpPr>
        <p:spPr bwMode="auto">
          <a:xfrm>
            <a:off x="4579938" y="4730750"/>
            <a:ext cx="3125787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看老师</a:t>
            </a:r>
          </a:p>
        </p:txBody>
      </p:sp>
      <p:sp>
        <p:nvSpPr>
          <p:cNvPr id="77844" name="文本框 152"/>
          <p:cNvSpPr>
            <a:spLocks noChangeArrowheads="1"/>
          </p:cNvSpPr>
          <p:nvPr/>
        </p:nvSpPr>
        <p:spPr bwMode="auto">
          <a:xfrm>
            <a:off x="6775450" y="4730750"/>
            <a:ext cx="4748213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看中国朋友</a:t>
            </a:r>
          </a:p>
        </p:txBody>
      </p:sp>
      <p:sp>
        <p:nvSpPr>
          <p:cNvPr id="29" name="文本框 152"/>
          <p:cNvSpPr>
            <a:spLocks noChangeArrowheads="1"/>
          </p:cNvSpPr>
          <p:nvPr/>
        </p:nvSpPr>
        <p:spPr bwMode="auto">
          <a:xfrm>
            <a:off x="2827338" y="5459413"/>
            <a:ext cx="110807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一本书</a:t>
            </a:r>
          </a:p>
        </p:txBody>
      </p:sp>
      <p:sp>
        <p:nvSpPr>
          <p:cNvPr id="31" name="文本框 152"/>
          <p:cNvSpPr>
            <a:spLocks noChangeArrowheads="1"/>
          </p:cNvSpPr>
          <p:nvPr/>
        </p:nvSpPr>
        <p:spPr bwMode="auto">
          <a:xfrm>
            <a:off x="4608513" y="5459413"/>
            <a:ext cx="312578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一本汉语书</a:t>
            </a:r>
          </a:p>
        </p:txBody>
      </p:sp>
      <p:sp>
        <p:nvSpPr>
          <p:cNvPr id="33" name="文本框 152"/>
          <p:cNvSpPr>
            <a:spLocks noChangeArrowheads="1"/>
          </p:cNvSpPr>
          <p:nvPr/>
        </p:nvSpPr>
        <p:spPr bwMode="auto">
          <a:xfrm>
            <a:off x="6804025" y="5459413"/>
            <a:ext cx="4748213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我有一本汉语书。</a:t>
            </a:r>
          </a:p>
        </p:txBody>
      </p:sp>
      <p:sp>
        <p:nvSpPr>
          <p:cNvPr id="77848" name="文本框 152"/>
          <p:cNvSpPr>
            <a:spLocks noChangeArrowheads="1"/>
          </p:cNvSpPr>
          <p:nvPr/>
        </p:nvSpPr>
        <p:spPr bwMode="auto">
          <a:xfrm>
            <a:off x="4594225" y="4079875"/>
            <a:ext cx="7177088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A: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你去学校吗？</a:t>
            </a:r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B: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我不去学校，我去朋友家。</a:t>
            </a:r>
          </a:p>
        </p:txBody>
      </p:sp>
      <p:sp>
        <p:nvSpPr>
          <p:cNvPr id="77849" name="文本框 152"/>
          <p:cNvSpPr>
            <a:spLocks noChangeArrowheads="1"/>
          </p:cNvSpPr>
          <p:nvPr/>
        </p:nvSpPr>
        <p:spPr bwMode="auto">
          <a:xfrm>
            <a:off x="4605338" y="1119188"/>
            <a:ext cx="498792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A: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我今天很好。</a:t>
            </a:r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B: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你今天好吗？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2" grpId="1" animBg="1"/>
      <p:bldP spid="29" grpId="0"/>
      <p:bldP spid="31" grpId="0"/>
      <p:bldP spid="3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圆角矩形 32"/>
          <p:cNvSpPr>
            <a:spLocks noChangeArrowheads="1"/>
          </p:cNvSpPr>
          <p:nvPr/>
        </p:nvSpPr>
        <p:spPr bwMode="auto">
          <a:xfrm>
            <a:off x="1103313" y="4695825"/>
            <a:ext cx="1338262" cy="528638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78851" name="圆角矩形 32"/>
          <p:cNvSpPr>
            <a:spLocks noChangeArrowheads="1"/>
          </p:cNvSpPr>
          <p:nvPr/>
        </p:nvSpPr>
        <p:spPr bwMode="auto">
          <a:xfrm>
            <a:off x="1103313" y="4030663"/>
            <a:ext cx="1338262" cy="528637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78852" name="圆角矩形 32"/>
          <p:cNvSpPr>
            <a:spLocks noChangeArrowheads="1"/>
          </p:cNvSpPr>
          <p:nvPr/>
        </p:nvSpPr>
        <p:spPr bwMode="auto">
          <a:xfrm>
            <a:off x="1103313" y="2882900"/>
            <a:ext cx="1338262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78853" name="圆角矩形 32"/>
          <p:cNvSpPr>
            <a:spLocks noChangeArrowheads="1"/>
          </p:cNvSpPr>
          <p:nvPr/>
        </p:nvSpPr>
        <p:spPr bwMode="auto">
          <a:xfrm>
            <a:off x="1103313" y="1819275"/>
            <a:ext cx="1338262" cy="528638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78854" name="圆角矩形 32"/>
          <p:cNvSpPr>
            <a:spLocks noChangeArrowheads="1"/>
          </p:cNvSpPr>
          <p:nvPr/>
        </p:nvSpPr>
        <p:spPr bwMode="auto">
          <a:xfrm>
            <a:off x="1103313" y="1087438"/>
            <a:ext cx="1338262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cxnSp>
        <p:nvCxnSpPr>
          <p:cNvPr id="78855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78856" name="圆角矩形 32"/>
          <p:cNvSpPr>
            <a:spLocks noChangeArrowheads="1"/>
          </p:cNvSpPr>
          <p:nvPr/>
        </p:nvSpPr>
        <p:spPr bwMode="auto">
          <a:xfrm>
            <a:off x="1103313" y="5426075"/>
            <a:ext cx="1338262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78857" name="文本框 88"/>
          <p:cNvSpPr>
            <a:spLocks noChangeArrowheads="1"/>
          </p:cNvSpPr>
          <p:nvPr/>
        </p:nvSpPr>
        <p:spPr bwMode="auto">
          <a:xfrm>
            <a:off x="1282700" y="1108075"/>
            <a:ext cx="904875" cy="525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今天</a:t>
            </a:r>
          </a:p>
        </p:txBody>
      </p:sp>
      <p:sp>
        <p:nvSpPr>
          <p:cNvPr id="78858" name="文本框 88"/>
          <p:cNvSpPr>
            <a:spLocks noChangeArrowheads="1"/>
          </p:cNvSpPr>
          <p:nvPr/>
        </p:nvSpPr>
        <p:spPr bwMode="auto">
          <a:xfrm>
            <a:off x="1266825" y="1820863"/>
            <a:ext cx="904875" cy="525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月</a:t>
            </a:r>
          </a:p>
        </p:txBody>
      </p:sp>
      <p:sp>
        <p:nvSpPr>
          <p:cNvPr id="78859" name="文本框 107"/>
          <p:cNvSpPr>
            <a:spLocks noChangeArrowheads="1"/>
          </p:cNvSpPr>
          <p:nvPr/>
        </p:nvSpPr>
        <p:spPr bwMode="auto">
          <a:xfrm>
            <a:off x="1262063" y="2892425"/>
            <a:ext cx="903287" cy="525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星期</a:t>
            </a:r>
          </a:p>
        </p:txBody>
      </p:sp>
      <p:grpSp>
        <p:nvGrpSpPr>
          <p:cNvPr id="78860" name="组合 8"/>
          <p:cNvGrpSpPr/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8861" name="文本框 152"/>
          <p:cNvSpPr>
            <a:spLocks noChangeArrowheads="1"/>
          </p:cNvSpPr>
          <p:nvPr/>
        </p:nvSpPr>
        <p:spPr bwMode="auto">
          <a:xfrm>
            <a:off x="2774950" y="1119188"/>
            <a:ext cx="14160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今天很好</a:t>
            </a:r>
          </a:p>
        </p:txBody>
      </p:sp>
      <p:sp>
        <p:nvSpPr>
          <p:cNvPr id="78862" name="文本框 107"/>
          <p:cNvSpPr>
            <a:spLocks noChangeArrowheads="1"/>
          </p:cNvSpPr>
          <p:nvPr/>
        </p:nvSpPr>
        <p:spPr bwMode="auto">
          <a:xfrm>
            <a:off x="1419225" y="4038600"/>
            <a:ext cx="541338" cy="525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去</a:t>
            </a:r>
          </a:p>
        </p:txBody>
      </p:sp>
      <p:sp>
        <p:nvSpPr>
          <p:cNvPr id="78863" name="文本框 107"/>
          <p:cNvSpPr>
            <a:spLocks noChangeArrowheads="1"/>
          </p:cNvSpPr>
          <p:nvPr/>
        </p:nvSpPr>
        <p:spPr bwMode="auto">
          <a:xfrm>
            <a:off x="1441450" y="4716463"/>
            <a:ext cx="542925" cy="525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看</a:t>
            </a:r>
          </a:p>
        </p:txBody>
      </p:sp>
      <p:sp>
        <p:nvSpPr>
          <p:cNvPr id="78864" name="文本框 107"/>
          <p:cNvSpPr>
            <a:spLocks noChangeArrowheads="1"/>
          </p:cNvSpPr>
          <p:nvPr/>
        </p:nvSpPr>
        <p:spPr bwMode="auto">
          <a:xfrm>
            <a:off x="1417638" y="5459413"/>
            <a:ext cx="542925" cy="525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书</a:t>
            </a:r>
          </a:p>
        </p:txBody>
      </p:sp>
      <p:sp>
        <p:nvSpPr>
          <p:cNvPr id="78865" name="文本框 152"/>
          <p:cNvSpPr>
            <a:spLocks noChangeArrowheads="1"/>
          </p:cNvSpPr>
          <p:nvPr/>
        </p:nvSpPr>
        <p:spPr bwMode="auto">
          <a:xfrm>
            <a:off x="2927350" y="1870075"/>
            <a:ext cx="572452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一月、二月、三月、四月、五月、六月、</a:t>
            </a:r>
          </a:p>
        </p:txBody>
      </p:sp>
      <p:sp>
        <p:nvSpPr>
          <p:cNvPr id="78866" name="文本框 152"/>
          <p:cNvSpPr>
            <a:spLocks noChangeArrowheads="1"/>
          </p:cNvSpPr>
          <p:nvPr/>
        </p:nvSpPr>
        <p:spPr bwMode="auto">
          <a:xfrm>
            <a:off x="2911475" y="2363788"/>
            <a:ext cx="6996113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七月、八月、九月、十月、十一月、十二月</a:t>
            </a:r>
          </a:p>
        </p:txBody>
      </p:sp>
      <p:sp>
        <p:nvSpPr>
          <p:cNvPr id="78867" name="文本框 152"/>
          <p:cNvSpPr>
            <a:spLocks noChangeArrowheads="1"/>
          </p:cNvSpPr>
          <p:nvPr/>
        </p:nvSpPr>
        <p:spPr bwMode="auto">
          <a:xfrm>
            <a:off x="2946400" y="2952750"/>
            <a:ext cx="5110163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星期一、星期二、星期三、星期四、</a:t>
            </a:r>
          </a:p>
        </p:txBody>
      </p:sp>
      <p:sp>
        <p:nvSpPr>
          <p:cNvPr id="78868" name="文本框 152"/>
          <p:cNvSpPr>
            <a:spLocks noChangeArrowheads="1"/>
          </p:cNvSpPr>
          <p:nvPr/>
        </p:nvSpPr>
        <p:spPr bwMode="auto">
          <a:xfrm>
            <a:off x="2930525" y="3446463"/>
            <a:ext cx="69977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星期五、星期六、星期日（星期天）</a:t>
            </a:r>
          </a:p>
        </p:txBody>
      </p:sp>
      <p:sp>
        <p:nvSpPr>
          <p:cNvPr id="78869" name="文本框 152"/>
          <p:cNvSpPr>
            <a:spLocks noChangeArrowheads="1"/>
          </p:cNvSpPr>
          <p:nvPr/>
        </p:nvSpPr>
        <p:spPr bwMode="auto">
          <a:xfrm>
            <a:off x="2763838" y="4079875"/>
            <a:ext cx="11080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去学校</a:t>
            </a:r>
          </a:p>
        </p:txBody>
      </p:sp>
      <p:sp>
        <p:nvSpPr>
          <p:cNvPr id="78870" name="文本框 152"/>
          <p:cNvSpPr>
            <a:spLocks noChangeArrowheads="1"/>
          </p:cNvSpPr>
          <p:nvPr/>
        </p:nvSpPr>
        <p:spPr bwMode="auto">
          <a:xfrm>
            <a:off x="2800350" y="4730750"/>
            <a:ext cx="8001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看书</a:t>
            </a:r>
          </a:p>
        </p:txBody>
      </p:sp>
      <p:sp>
        <p:nvSpPr>
          <p:cNvPr id="78871" name="文本框 152"/>
          <p:cNvSpPr>
            <a:spLocks noChangeArrowheads="1"/>
          </p:cNvSpPr>
          <p:nvPr/>
        </p:nvSpPr>
        <p:spPr bwMode="auto">
          <a:xfrm>
            <a:off x="4579938" y="4730750"/>
            <a:ext cx="3125787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看老师</a:t>
            </a:r>
          </a:p>
        </p:txBody>
      </p:sp>
      <p:sp>
        <p:nvSpPr>
          <p:cNvPr id="78872" name="文本框 152"/>
          <p:cNvSpPr>
            <a:spLocks noChangeArrowheads="1"/>
          </p:cNvSpPr>
          <p:nvPr/>
        </p:nvSpPr>
        <p:spPr bwMode="auto">
          <a:xfrm>
            <a:off x="6775450" y="4730750"/>
            <a:ext cx="4748213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看中国朋友</a:t>
            </a:r>
          </a:p>
        </p:txBody>
      </p:sp>
      <p:sp>
        <p:nvSpPr>
          <p:cNvPr id="78873" name="文本框 152"/>
          <p:cNvSpPr>
            <a:spLocks noChangeArrowheads="1"/>
          </p:cNvSpPr>
          <p:nvPr/>
        </p:nvSpPr>
        <p:spPr bwMode="auto">
          <a:xfrm>
            <a:off x="2827338" y="5459413"/>
            <a:ext cx="110807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一本书</a:t>
            </a:r>
          </a:p>
        </p:txBody>
      </p:sp>
      <p:sp>
        <p:nvSpPr>
          <p:cNvPr id="78874" name="文本框 152"/>
          <p:cNvSpPr>
            <a:spLocks noChangeArrowheads="1"/>
          </p:cNvSpPr>
          <p:nvPr/>
        </p:nvSpPr>
        <p:spPr bwMode="auto">
          <a:xfrm>
            <a:off x="4608513" y="5459413"/>
            <a:ext cx="312578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一本汉语书</a:t>
            </a:r>
          </a:p>
        </p:txBody>
      </p:sp>
      <p:sp>
        <p:nvSpPr>
          <p:cNvPr id="78875" name="文本框 152"/>
          <p:cNvSpPr>
            <a:spLocks noChangeArrowheads="1"/>
          </p:cNvSpPr>
          <p:nvPr/>
        </p:nvSpPr>
        <p:spPr bwMode="auto">
          <a:xfrm>
            <a:off x="6804025" y="5459413"/>
            <a:ext cx="4748213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我有一本汉语书。</a:t>
            </a:r>
          </a:p>
        </p:txBody>
      </p:sp>
      <p:sp>
        <p:nvSpPr>
          <p:cNvPr id="78876" name="文本框 152"/>
          <p:cNvSpPr>
            <a:spLocks noChangeArrowheads="1"/>
          </p:cNvSpPr>
          <p:nvPr/>
        </p:nvSpPr>
        <p:spPr bwMode="auto">
          <a:xfrm>
            <a:off x="4594225" y="4079875"/>
            <a:ext cx="7177088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A: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你去学校吗？</a:t>
            </a:r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B: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我不去学校，我去朋友家。</a:t>
            </a:r>
          </a:p>
        </p:txBody>
      </p:sp>
      <p:sp>
        <p:nvSpPr>
          <p:cNvPr id="78877" name="文本框 152"/>
          <p:cNvSpPr>
            <a:spLocks noChangeArrowheads="1"/>
          </p:cNvSpPr>
          <p:nvPr/>
        </p:nvSpPr>
        <p:spPr bwMode="auto">
          <a:xfrm>
            <a:off x="4605338" y="1119188"/>
            <a:ext cx="498792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A: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我今天很好。</a:t>
            </a:r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B: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你今天好吗？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1" name="文本框 14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213100" y="1719263"/>
            <a:ext cx="49725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anose="02010601030101010101" pitchFamily="2" charset="-122"/>
                <a:ea typeface="GB Pinyinok-D" panose="02010601030101010101" pitchFamily="2" charset="-122"/>
              </a:rPr>
              <a:t>dì</a:t>
            </a:r>
            <a:endParaRPr lang="en-US" altLang="zh-CN" sz="2800" b="1" dirty="0"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5148" name="文本框 148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221038" y="2849235"/>
            <a:ext cx="151195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qǐngwèn</a:t>
            </a:r>
            <a:endParaRPr lang="en-US" altLang="en-US" sz="2800" b="1" dirty="0"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5149" name="文本框 149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219451" y="3930305"/>
            <a:ext cx="76815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tiān</a:t>
            </a:r>
            <a:endParaRPr lang="en-US" altLang="zh-CN" sz="2800" b="1" dirty="0"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cxnSp>
        <p:nvCxnSpPr>
          <p:cNvPr id="77829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grpSp>
        <p:nvGrpSpPr>
          <p:cNvPr id="2" name="组合 5"/>
          <p:cNvGrpSpPr/>
          <p:nvPr>
            <p:custDataLst>
              <p:tags r:id="rId4"/>
            </p:custDataLst>
          </p:nvPr>
        </p:nvGrpSpPr>
        <p:grpSpPr bwMode="auto">
          <a:xfrm>
            <a:off x="1112838" y="1719262"/>
            <a:ext cx="1338262" cy="545820"/>
            <a:chOff x="682668" y="3939837"/>
            <a:chExt cx="1338943" cy="545229"/>
          </a:xfrm>
        </p:grpSpPr>
        <p:sp>
          <p:nvSpPr>
            <p:cNvPr id="77864" name="圆角矩形 32"/>
            <p:cNvSpPr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>
              <a:off x="682668" y="3939837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7865" name="文本框 88"/>
            <p:cNvSpPr>
              <a:spLocks noChangeArrowheads="1"/>
            </p:cNvSpPr>
            <p:nvPr>
              <p:custDataLst>
                <p:tags r:id="rId20"/>
              </p:custDataLst>
            </p:nvPr>
          </p:nvSpPr>
          <p:spPr bwMode="auto">
            <a:xfrm>
              <a:off x="911304" y="3959851"/>
              <a:ext cx="905498" cy="52521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0170" tIns="46990" rIns="90170" bIns="4699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000000"/>
                  </a:solidFill>
                  <a:latin typeface="宋体" panose="02010600030101010101" pitchFamily="2" charset="-122"/>
                  <a:sym typeface="宋体" panose="02010600030101010101" pitchFamily="2" charset="-122"/>
                </a:rPr>
                <a:t>第</a:t>
              </a:r>
              <a:endPara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3" name="组合 6"/>
          <p:cNvGrpSpPr/>
          <p:nvPr>
            <p:custDataLst>
              <p:tags r:id="rId5"/>
            </p:custDataLst>
          </p:nvPr>
        </p:nvGrpSpPr>
        <p:grpSpPr bwMode="auto">
          <a:xfrm>
            <a:off x="1125538" y="2825423"/>
            <a:ext cx="1350962" cy="536575"/>
            <a:chOff x="682668" y="4792841"/>
            <a:chExt cx="1351649" cy="536981"/>
          </a:xfrm>
        </p:grpSpPr>
        <p:sp>
          <p:nvSpPr>
            <p:cNvPr id="77862" name="圆角矩形 31"/>
            <p:cNvSpPr>
              <a:spLocks noChangeArrowheads="1"/>
            </p:cNvSpPr>
            <p:nvPr>
              <p:custDataLst>
                <p:tags r:id="rId17"/>
              </p:custDataLst>
            </p:nvPr>
          </p:nvSpPr>
          <p:spPr bwMode="auto">
            <a:xfrm>
              <a:off x="682668" y="4800635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7863" name="文本框 107"/>
            <p:cNvSpPr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695374" y="4792841"/>
              <a:ext cx="1338943" cy="5249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0170" tIns="46990" rIns="90170" bIns="4699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请问</a:t>
              </a:r>
            </a:p>
          </p:txBody>
        </p:sp>
      </p:grpSp>
      <p:grpSp>
        <p:nvGrpSpPr>
          <p:cNvPr id="4" name="组合 7"/>
          <p:cNvGrpSpPr/>
          <p:nvPr>
            <p:custDataLst>
              <p:tags r:id="rId6"/>
            </p:custDataLst>
          </p:nvPr>
        </p:nvGrpSpPr>
        <p:grpSpPr bwMode="auto">
          <a:xfrm>
            <a:off x="1125538" y="3887088"/>
            <a:ext cx="1344612" cy="568057"/>
            <a:chOff x="683984" y="5580790"/>
            <a:chExt cx="1345295" cy="567613"/>
          </a:xfrm>
        </p:grpSpPr>
        <p:sp>
          <p:nvSpPr>
            <p:cNvPr id="77860" name="圆角矩形 30"/>
            <p:cNvSpPr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7861" name="文本框 110"/>
            <p:cNvSpPr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>
              <a:off x="703044" y="5580790"/>
              <a:ext cx="1326235" cy="5241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0170" tIns="46990" rIns="90170" bIns="46990" anchor="ctr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天</a:t>
              </a:r>
            </a:p>
          </p:txBody>
        </p:sp>
      </p:grpSp>
      <p:sp>
        <p:nvSpPr>
          <p:cNvPr id="36" name="文本框 142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8975725" y="1739900"/>
            <a:ext cx="224612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diànyǐngyuàn</a:t>
            </a:r>
            <a:endParaRPr lang="en-US" altLang="zh-CN" sz="2800" b="1" dirty="0"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37" name="文本框 148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8988425" y="2869873"/>
            <a:ext cx="138371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shūdiàn</a:t>
            </a:r>
            <a:endParaRPr lang="en-US" altLang="zh-CN" sz="2800" b="1" dirty="0"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grpSp>
        <p:nvGrpSpPr>
          <p:cNvPr id="6" name="组合 38"/>
          <p:cNvGrpSpPr/>
          <p:nvPr>
            <p:custDataLst>
              <p:tags r:id="rId9"/>
            </p:custDataLst>
          </p:nvPr>
        </p:nvGrpSpPr>
        <p:grpSpPr bwMode="auto">
          <a:xfrm>
            <a:off x="6715125" y="1739902"/>
            <a:ext cx="1338263" cy="544546"/>
            <a:chOff x="682668" y="3939837"/>
            <a:chExt cx="1338943" cy="543956"/>
          </a:xfrm>
        </p:grpSpPr>
        <p:sp>
          <p:nvSpPr>
            <p:cNvPr id="77856" name="圆角矩形 32"/>
            <p:cNvSpPr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682668" y="3939837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7857" name="文本框 88"/>
            <p:cNvSpPr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682668" y="3959851"/>
              <a:ext cx="1327824" cy="52394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0170" tIns="46990" rIns="90170" bIns="4699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电影院</a:t>
              </a:r>
            </a:p>
          </p:txBody>
        </p:sp>
      </p:grpSp>
      <p:grpSp>
        <p:nvGrpSpPr>
          <p:cNvPr id="7" name="组合 41"/>
          <p:cNvGrpSpPr/>
          <p:nvPr>
            <p:custDataLst>
              <p:tags r:id="rId10"/>
            </p:custDataLst>
          </p:nvPr>
        </p:nvGrpSpPr>
        <p:grpSpPr bwMode="auto">
          <a:xfrm>
            <a:off x="6715126" y="2846060"/>
            <a:ext cx="1370946" cy="536575"/>
            <a:chOff x="669962" y="4792841"/>
            <a:chExt cx="1371642" cy="536981"/>
          </a:xfrm>
        </p:grpSpPr>
        <p:sp>
          <p:nvSpPr>
            <p:cNvPr id="77854" name="圆角矩形 31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669962" y="4800635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7855" name="文本框 107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713780" y="4792841"/>
              <a:ext cx="1327824" cy="5249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0170" tIns="46990" rIns="90170" bIns="4699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书店</a:t>
              </a:r>
            </a:p>
          </p:txBody>
        </p:sp>
      </p:grpSp>
      <p:grpSp>
        <p:nvGrpSpPr>
          <p:cNvPr id="19" name="组合 8"/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20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xit" presetSubtype="54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53" presetClass="exit" presetSubtype="54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5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53" presetClass="exit" presetSubtype="54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5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53" presetClass="exit" presetSubtype="54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53" presetClass="exit" presetSubtype="54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4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41" grpId="0" bldLvl="0" autoUpdateAnimBg="0"/>
      <p:bldP spid="5141" grpId="1" bldLvl="0" autoUpdateAnimBg="0"/>
      <p:bldP spid="5141" grpId="2" bldLvl="0" autoUpdateAnimBg="0"/>
      <p:bldP spid="5141" grpId="3" bldLvl="0" autoUpdateAnimBg="0"/>
      <p:bldP spid="5141" grpId="4" bldLvl="0" autoUpdateAnimBg="0"/>
      <p:bldP spid="5141" grpId="5"/>
      <p:bldP spid="5148" grpId="0" bldLvl="0" autoUpdateAnimBg="0"/>
      <p:bldP spid="5148" grpId="1" bldLvl="0" autoUpdateAnimBg="0"/>
      <p:bldP spid="5148" grpId="2" bldLvl="0" autoUpdateAnimBg="0"/>
      <p:bldP spid="5148" grpId="3" bldLvl="0" autoUpdateAnimBg="0"/>
      <p:bldP spid="5148" grpId="4" bldLvl="0" autoUpdateAnimBg="0"/>
      <p:bldP spid="5148" grpId="5"/>
      <p:bldP spid="5149" grpId="0" bldLvl="0" autoUpdateAnimBg="0"/>
      <p:bldP spid="5149" grpId="1" bldLvl="0" autoUpdateAnimBg="0"/>
      <p:bldP spid="5149" grpId="2" bldLvl="0" autoUpdateAnimBg="0"/>
      <p:bldP spid="5149" grpId="3" bldLvl="0" autoUpdateAnimBg="0"/>
      <p:bldP spid="5149" grpId="4" bldLvl="0" autoUpdateAnimBg="0"/>
      <p:bldP spid="5149" grpId="5"/>
      <p:bldP spid="36" grpId="0" bldLvl="0" autoUpdateAnimBg="0"/>
      <p:bldP spid="36" grpId="1" bldLvl="0" autoUpdateAnimBg="0"/>
      <p:bldP spid="36" grpId="2" bldLvl="0" autoUpdateAnimBg="0"/>
      <p:bldP spid="36" grpId="3" bldLvl="0" autoUpdateAnimBg="0"/>
      <p:bldP spid="36" grpId="4" bldLvl="0" autoUpdateAnimBg="0"/>
      <p:bldP spid="36" grpId="5"/>
      <p:bldP spid="37" grpId="0" bldLvl="0" autoUpdateAnimBg="0"/>
      <p:bldP spid="37" grpId="1" bldLvl="0" autoUpdateAnimBg="0"/>
      <p:bldP spid="37" grpId="2" bldLvl="0" autoUpdateAnimBg="0"/>
      <p:bldP spid="37" grpId="3" bldLvl="0" autoUpdateAnimBg="0"/>
      <p:bldP spid="37" grpId="4" bldLvl="0" autoUpdateAnimBg="0"/>
      <p:bldP spid="37" grpId="5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5"/>
          <p:cNvSpPr>
            <a:spLocks noChangeArrowheads="1"/>
          </p:cNvSpPr>
          <p:nvPr/>
        </p:nvSpPr>
        <p:spPr bwMode="auto">
          <a:xfrm>
            <a:off x="3541943" y="1065211"/>
            <a:ext cx="6470098" cy="556419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 dirty="0"/>
          </a:p>
        </p:txBody>
      </p:sp>
      <p:sp>
        <p:nvSpPr>
          <p:cNvPr id="84997" name="圆角矩形 32"/>
          <p:cNvSpPr>
            <a:spLocks noChangeArrowheads="1"/>
          </p:cNvSpPr>
          <p:nvPr/>
        </p:nvSpPr>
        <p:spPr bwMode="auto">
          <a:xfrm>
            <a:off x="1870075" y="1091406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cxnSp>
        <p:nvCxnSpPr>
          <p:cNvPr id="84999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文本框 88"/>
          <p:cNvSpPr>
            <a:spLocks noChangeArrowheads="1"/>
          </p:cNvSpPr>
          <p:nvPr/>
        </p:nvSpPr>
        <p:spPr bwMode="auto">
          <a:xfrm>
            <a:off x="2045908" y="1090952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第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5001" name="文本框 88"/>
          <p:cNvSpPr>
            <a:spLocks noChangeArrowheads="1"/>
          </p:cNvSpPr>
          <p:nvPr/>
        </p:nvSpPr>
        <p:spPr bwMode="auto">
          <a:xfrm>
            <a:off x="1863725" y="2035968"/>
            <a:ext cx="1338263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电影院</a:t>
            </a:r>
          </a:p>
        </p:txBody>
      </p:sp>
      <p:sp>
        <p:nvSpPr>
          <p:cNvPr id="85002" name="文本框 107"/>
          <p:cNvSpPr>
            <a:spLocks noChangeArrowheads="1"/>
          </p:cNvSpPr>
          <p:nvPr/>
        </p:nvSpPr>
        <p:spPr bwMode="auto">
          <a:xfrm>
            <a:off x="2081130" y="3015456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请问</a:t>
            </a:r>
          </a:p>
        </p:txBody>
      </p:sp>
      <p:grpSp>
        <p:nvGrpSpPr>
          <p:cNvPr id="85003" name="组合 8"/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004" name="文本框 152"/>
          <p:cNvSpPr>
            <a:spLocks noChangeArrowheads="1"/>
          </p:cNvSpPr>
          <p:nvPr/>
        </p:nvSpPr>
        <p:spPr bwMode="auto">
          <a:xfrm>
            <a:off x="3590925" y="1107281"/>
            <a:ext cx="3954929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第一            第二             第三</a:t>
            </a:r>
          </a:p>
        </p:txBody>
      </p:sp>
      <p:sp>
        <p:nvSpPr>
          <p:cNvPr id="85006" name="文本框 107"/>
          <p:cNvSpPr>
            <a:spLocks noChangeArrowheads="1"/>
          </p:cNvSpPr>
          <p:nvPr/>
        </p:nvSpPr>
        <p:spPr bwMode="auto">
          <a:xfrm>
            <a:off x="2045908" y="4034630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书店</a:t>
            </a:r>
          </a:p>
        </p:txBody>
      </p:sp>
      <p:sp>
        <p:nvSpPr>
          <p:cNvPr id="85007" name="文本框 107"/>
          <p:cNvSpPr>
            <a:spLocks noChangeArrowheads="1"/>
          </p:cNvSpPr>
          <p:nvPr/>
        </p:nvSpPr>
        <p:spPr bwMode="auto">
          <a:xfrm>
            <a:off x="2226245" y="5093967"/>
            <a:ext cx="542777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天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500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5"/>
          <p:cNvSpPr>
            <a:spLocks noChangeArrowheads="1"/>
          </p:cNvSpPr>
          <p:nvPr/>
        </p:nvSpPr>
        <p:spPr bwMode="auto">
          <a:xfrm>
            <a:off x="3590925" y="2053733"/>
            <a:ext cx="6470098" cy="556419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84997" name="圆角矩形 32"/>
          <p:cNvSpPr>
            <a:spLocks noChangeArrowheads="1"/>
          </p:cNvSpPr>
          <p:nvPr/>
        </p:nvSpPr>
        <p:spPr bwMode="auto">
          <a:xfrm>
            <a:off x="1831676" y="2053733"/>
            <a:ext cx="133191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 dirty="0"/>
          </a:p>
        </p:txBody>
      </p:sp>
      <p:cxnSp>
        <p:nvCxnSpPr>
          <p:cNvPr id="84999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文本框 88"/>
          <p:cNvSpPr>
            <a:spLocks noChangeArrowheads="1"/>
          </p:cNvSpPr>
          <p:nvPr/>
        </p:nvSpPr>
        <p:spPr bwMode="auto">
          <a:xfrm>
            <a:off x="2045908" y="1090952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第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5001" name="文本框 88"/>
          <p:cNvSpPr>
            <a:spLocks noChangeArrowheads="1"/>
          </p:cNvSpPr>
          <p:nvPr/>
        </p:nvSpPr>
        <p:spPr bwMode="auto">
          <a:xfrm>
            <a:off x="1863725" y="2035968"/>
            <a:ext cx="1338263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电影院</a:t>
            </a:r>
          </a:p>
        </p:txBody>
      </p:sp>
      <p:sp>
        <p:nvSpPr>
          <p:cNvPr id="85002" name="文本框 107"/>
          <p:cNvSpPr>
            <a:spLocks noChangeArrowheads="1"/>
          </p:cNvSpPr>
          <p:nvPr/>
        </p:nvSpPr>
        <p:spPr bwMode="auto">
          <a:xfrm>
            <a:off x="2081130" y="3015456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请问</a:t>
            </a:r>
          </a:p>
        </p:txBody>
      </p:sp>
      <p:grpSp>
        <p:nvGrpSpPr>
          <p:cNvPr id="85003" name="组合 8"/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004" name="文本框 152"/>
          <p:cNvSpPr>
            <a:spLocks noChangeArrowheads="1"/>
          </p:cNvSpPr>
          <p:nvPr/>
        </p:nvSpPr>
        <p:spPr bwMode="auto">
          <a:xfrm>
            <a:off x="3720826" y="2070401"/>
            <a:ext cx="6340197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去电影院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电影院人很多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电影院在哪里</a:t>
            </a:r>
          </a:p>
        </p:txBody>
      </p:sp>
      <p:sp>
        <p:nvSpPr>
          <p:cNvPr id="85006" name="文本框 107"/>
          <p:cNvSpPr>
            <a:spLocks noChangeArrowheads="1"/>
          </p:cNvSpPr>
          <p:nvPr/>
        </p:nvSpPr>
        <p:spPr bwMode="auto">
          <a:xfrm>
            <a:off x="2045908" y="4034630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书店</a:t>
            </a:r>
          </a:p>
        </p:txBody>
      </p:sp>
      <p:sp>
        <p:nvSpPr>
          <p:cNvPr id="85007" name="文本框 107"/>
          <p:cNvSpPr>
            <a:spLocks noChangeArrowheads="1"/>
          </p:cNvSpPr>
          <p:nvPr/>
        </p:nvSpPr>
        <p:spPr bwMode="auto">
          <a:xfrm>
            <a:off x="2226245" y="5093967"/>
            <a:ext cx="542777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天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500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4514" name="AutoShape 4"/>
          <p:cNvCxnSpPr>
            <a:cxnSpLocks noChangeShapeType="1"/>
          </p:cNvCxnSpPr>
          <p:nvPr/>
        </p:nvCxnSpPr>
        <p:spPr bwMode="auto">
          <a:xfrm flipH="1" flipV="1">
            <a:off x="120650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</a:ln>
        </p:spPr>
      </p:cxnSp>
      <p:grpSp>
        <p:nvGrpSpPr>
          <p:cNvPr id="64515" name="组合 8"/>
          <p:cNvGrpSpPr/>
          <p:nvPr/>
        </p:nvGrpSpPr>
        <p:grpSpPr bwMode="auto">
          <a:xfrm>
            <a:off x="307975" y="6350"/>
            <a:ext cx="2568575" cy="646113"/>
            <a:chOff x="308629" y="6819"/>
            <a:chExt cx="2568221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4" y="6819"/>
              <a:ext cx="2547586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拼音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Pinyin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2568221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4516" name="Picture 6" descr="E:\HSK1\新建文件夹\1课\1-09猫-微图ps2299392（25）.jpg"/>
          <p:cNvPicPr preferRelativeResize="0"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6308725" y="-6210300"/>
            <a:ext cx="2160587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7" name="Picture 5" descr="E:\HSK1\新建文件夹\1课\1-08笔-微图ps1714897（25）.jpg"/>
          <p:cNvPicPr preferRelativeResize="0"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8338" y="4351338"/>
            <a:ext cx="2160587" cy="144145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64518" name="TextBox 28"/>
          <p:cNvSpPr txBox="1">
            <a:spLocks noChangeArrowheads="1"/>
          </p:cNvSpPr>
          <p:nvPr/>
        </p:nvSpPr>
        <p:spPr bwMode="auto">
          <a:xfrm>
            <a:off x="1050925" y="2955925"/>
            <a:ext cx="2041525" cy="954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 b="1" dirty="0" err="1">
                <a:latin typeface="GB Pinyinok-D" panose="02010601030101010101" pitchFamily="2" charset="-122"/>
                <a:ea typeface="GB Pinyinok-D" panose="02010601030101010101" pitchFamily="2" charset="-122"/>
              </a:rPr>
              <a:t>shíjiān</a:t>
            </a:r>
            <a:endParaRPr lang="en-US" altLang="zh-CN" sz="2800" b="1" dirty="0">
              <a:latin typeface="GB Pinyinok-D" panose="02010601030101010101" pitchFamily="2" charset="-122"/>
              <a:ea typeface="GB Pinyinok-D" panose="02010601030101010101" pitchFamily="2" charset="-122"/>
            </a:endParaRPr>
          </a:p>
          <a:p>
            <a:pPr eaLnBrk="0" hangingPunct="0"/>
            <a:r>
              <a:rPr lang="zh-CN" altLang="en-US" sz="2800" b="1" dirty="0">
                <a:latin typeface="SimSun-ExtB" panose="02010609060101010101" pitchFamily="49" charset="-122"/>
                <a:ea typeface="SimSun-ExtB" panose="02010609060101010101" pitchFamily="49" charset="-122"/>
                <a:cs typeface="GB Pinyinok-D" panose="02010601030101010101" pitchFamily="2" charset="-122"/>
              </a:rPr>
              <a:t> 时间</a:t>
            </a:r>
            <a:endParaRPr lang="zh-CN" altLang="en-US" sz="2800" dirty="0">
              <a:latin typeface="SimSun-ExtB" panose="02010609060101010101" pitchFamily="49" charset="-122"/>
              <a:ea typeface="SimSun-ExtB" panose="02010609060101010101" pitchFamily="49" charset="-122"/>
              <a:cs typeface="GB Pinyinok-D" panose="02010601030101010101" pitchFamily="2" charset="-122"/>
            </a:endParaRPr>
          </a:p>
        </p:txBody>
      </p:sp>
      <p:pic>
        <p:nvPicPr>
          <p:cNvPr id="64519" name="Picture 7" descr="E:\HSK1\新建文件夹\1课\1-09猫-微图ps2299392（25）.jpg"/>
          <p:cNvPicPr preferRelativeResize="0"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52825" y="4352925"/>
            <a:ext cx="2160588" cy="1436688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64520" name="TextBox 29"/>
          <p:cNvSpPr txBox="1">
            <a:spLocks noChangeArrowheads="1"/>
          </p:cNvSpPr>
          <p:nvPr/>
        </p:nvSpPr>
        <p:spPr bwMode="auto">
          <a:xfrm>
            <a:off x="3630613" y="2932113"/>
            <a:ext cx="2122487" cy="9540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800" b="1" dirty="0" err="1">
                <a:latin typeface="GB Pinyinok-D" panose="02010601030101010101" pitchFamily="2" charset="-122"/>
                <a:ea typeface="GB Pinyinok-D" panose="02010601030101010101" pitchFamily="2" charset="-122"/>
              </a:rPr>
              <a:t>yínhánɡ</a:t>
            </a:r>
            <a:endParaRPr lang="en-US" altLang="zh-CN" sz="2800" b="1" dirty="0">
              <a:latin typeface="GB Pinyinok-D" panose="02010601030101010101" pitchFamily="2" charset="-122"/>
              <a:ea typeface="GB Pinyinok-D" panose="02010601030101010101" pitchFamily="2" charset="-122"/>
            </a:endParaRPr>
          </a:p>
          <a:p>
            <a:pPr algn="ctr" eaLnBrk="0" hangingPunct="0"/>
            <a:r>
              <a:rPr lang="zh-CN" altLang="en-US" sz="2800" b="1" dirty="0">
                <a:latin typeface="SimSun-ExtB" panose="02010609060101010101" pitchFamily="49" charset="-122"/>
                <a:ea typeface="SimSun-ExtB" panose="02010609060101010101" pitchFamily="49" charset="-122"/>
                <a:cs typeface="GB Pinyinok-D" panose="02010601030101010101" pitchFamily="2" charset="-122"/>
              </a:rPr>
              <a:t>银行</a:t>
            </a:r>
            <a:endParaRPr lang="zh-CN" altLang="en-US" dirty="0">
              <a:latin typeface="SimSun-ExtB" panose="02010609060101010101" pitchFamily="49" charset="-122"/>
              <a:ea typeface="SimSun-ExtB" panose="02010609060101010101" pitchFamily="49" charset="-122"/>
              <a:cs typeface="GB Pinyinok-D" panose="02010601030101010101" pitchFamily="2" charset="-122"/>
            </a:endParaRPr>
          </a:p>
        </p:txBody>
      </p:sp>
      <p:pic>
        <p:nvPicPr>
          <p:cNvPr id="64521" name="Picture 8" descr="E:\HSK1\新建文件夹\1课\1-10岛-前图38591017（20）替换.jpg"/>
          <p:cNvPicPr preferRelativeResize="0"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32538" y="4354513"/>
            <a:ext cx="2160587" cy="1436687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64522" name="TextBox 30"/>
          <p:cNvSpPr txBox="1">
            <a:spLocks noChangeArrowheads="1"/>
          </p:cNvSpPr>
          <p:nvPr/>
        </p:nvSpPr>
        <p:spPr bwMode="auto">
          <a:xfrm>
            <a:off x="6500813" y="2933700"/>
            <a:ext cx="1925637" cy="954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800"/>
              <a:t> </a:t>
            </a:r>
            <a:r>
              <a:rPr lang="en-US" altLang="zh-CN" sz="2800" b="1">
                <a:latin typeface="GB Pinyinok-D" panose="02010601030101010101" pitchFamily="2" charset="-122"/>
                <a:ea typeface="GB Pinyinok-D" panose="02010601030101010101" pitchFamily="2" charset="-122"/>
              </a:rPr>
              <a:t>cídiǎn</a:t>
            </a:r>
          </a:p>
          <a:p>
            <a:pPr algn="ctr" eaLnBrk="0" hangingPunct="0"/>
            <a:r>
              <a:rPr lang="zh-CN" altLang="en-US" sz="2800" b="1">
                <a:latin typeface="SimSun-ExtB" panose="02010609060101010101" pitchFamily="49" charset="-122"/>
                <a:ea typeface="SimSun-ExtB" panose="02010609060101010101" pitchFamily="49" charset="-122"/>
                <a:cs typeface="GB Pinyinok-D" panose="02010601030101010101" pitchFamily="2" charset="-122"/>
              </a:rPr>
              <a:t>词典</a:t>
            </a:r>
            <a:endParaRPr lang="zh-CN" altLang="en-US">
              <a:latin typeface="SimSun-ExtB" panose="02010609060101010101" pitchFamily="49" charset="-122"/>
              <a:ea typeface="SimSun-ExtB" panose="02010609060101010101" pitchFamily="49" charset="-122"/>
              <a:cs typeface="GB Pinyinok-D" panose="02010601030101010101" pitchFamily="2" charset="-122"/>
            </a:endParaRPr>
          </a:p>
        </p:txBody>
      </p:sp>
      <p:pic>
        <p:nvPicPr>
          <p:cNvPr id="64523" name="Picture 9" descr="E:\HSK1\新建文件夹\1课\1-11花-前图bigstock-yellow-flower-14475059（利用）替换.jpg"/>
          <p:cNvPicPr preferRelativeResize="0">
            <a:picLocks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137650" y="4351338"/>
            <a:ext cx="2160588" cy="1439862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64524" name="TextBox 31"/>
          <p:cNvSpPr txBox="1">
            <a:spLocks noChangeArrowheads="1"/>
          </p:cNvSpPr>
          <p:nvPr/>
        </p:nvSpPr>
        <p:spPr bwMode="auto">
          <a:xfrm>
            <a:off x="9019163" y="2944813"/>
            <a:ext cx="2549525" cy="9540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800" b="1" dirty="0" err="1">
                <a:latin typeface="GB Pinyinok-D" panose="02010601030101010101" pitchFamily="2" charset="-122"/>
                <a:ea typeface="GB Pinyinok-D" panose="02010601030101010101" pitchFamily="2" charset="-122"/>
              </a:rPr>
              <a:t>lánsè</a:t>
            </a:r>
            <a:r>
              <a:rPr lang="en-US" altLang="zh-CN" sz="2800" b="1" dirty="0">
                <a:latin typeface="SimSun-ExtB" panose="02010609060101010101" pitchFamily="49" charset="-122"/>
                <a:ea typeface="SimSun-ExtB" panose="02010609060101010101" pitchFamily="49" charset="-122"/>
                <a:cs typeface="GB Pinyinok-D" panose="02010601030101010101" pitchFamily="2" charset="-122"/>
              </a:rPr>
              <a:t> </a:t>
            </a:r>
          </a:p>
          <a:p>
            <a:pPr algn="ctr" eaLnBrk="0" hangingPunct="0"/>
            <a:r>
              <a:rPr lang="zh-CN" altLang="en-US" sz="2800" b="1" dirty="0">
                <a:latin typeface="SimSun-ExtB" panose="02010609060101010101" pitchFamily="49" charset="-122"/>
                <a:ea typeface="SimSun-ExtB" panose="02010609060101010101" pitchFamily="49" charset="-122"/>
                <a:cs typeface="GB Pinyinok-D" panose="02010601030101010101" pitchFamily="2" charset="-122"/>
              </a:rPr>
              <a:t>蓝色</a:t>
            </a:r>
            <a:endParaRPr lang="zh-CN" altLang="en-US" dirty="0">
              <a:latin typeface="SimSun-ExtB" panose="02010609060101010101" pitchFamily="49" charset="-122"/>
              <a:ea typeface="SimSun-ExtB" panose="02010609060101010101" pitchFamily="49" charset="-122"/>
              <a:cs typeface="GB Pinyinok-D" panose="02010601030101010101" pitchFamily="2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74663" y="914400"/>
            <a:ext cx="99282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/>
              <a:t>1. </a:t>
            </a:r>
            <a:r>
              <a:rPr lang="zh-CN" altLang="en-US" sz="2800" b="1" dirty="0"/>
              <a:t>双音节词语的声调搭配（</a:t>
            </a:r>
            <a:r>
              <a:rPr lang="en-US" altLang="zh-CN" sz="2800" b="1" dirty="0"/>
              <a:t>2</a:t>
            </a:r>
            <a:r>
              <a:rPr lang="zh-CN" altLang="en-US" sz="2800" b="1" dirty="0"/>
              <a:t>） </a:t>
            </a:r>
            <a:r>
              <a:rPr lang="en-US" altLang="zh-CN" dirty="0">
                <a:latin typeface="+mn-ea"/>
                <a:ea typeface="+mn-ea"/>
              </a:rPr>
              <a:t>Tone Collocation in Disyllabic Words(2)</a:t>
            </a:r>
            <a:endParaRPr lang="zh-CN" altLang="en-US" sz="2800" dirty="0">
              <a:latin typeface="+mn-ea"/>
              <a:ea typeface="+mn-ea"/>
            </a:endParaRPr>
          </a:p>
        </p:txBody>
      </p:sp>
      <p:graphicFrame>
        <p:nvGraphicFramePr>
          <p:cNvPr id="20" name="表格 19"/>
          <p:cNvGraphicFramePr>
            <a:graphicFrameLocks noGrp="1"/>
          </p:cNvGraphicFramePr>
          <p:nvPr/>
        </p:nvGraphicFramePr>
        <p:xfrm>
          <a:off x="663575" y="1673225"/>
          <a:ext cx="2212975" cy="1270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1297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T="21600" marB="2160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T="21600" marB="2160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T="21600" marB="2160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T="21600" marB="2160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21" name="表格 20"/>
          <p:cNvGraphicFramePr>
            <a:graphicFrameLocks noGrp="1"/>
          </p:cNvGraphicFramePr>
          <p:nvPr/>
        </p:nvGraphicFramePr>
        <p:xfrm>
          <a:off x="3540125" y="1673225"/>
          <a:ext cx="2212975" cy="1270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1297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604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T="21600" marB="2160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T="21600" marB="2160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T="21600" marB="2160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T="21600" marB="2160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22" name="表格 21"/>
          <p:cNvGraphicFramePr>
            <a:graphicFrameLocks noGrp="1"/>
          </p:cNvGraphicFramePr>
          <p:nvPr/>
        </p:nvGraphicFramePr>
        <p:xfrm>
          <a:off x="6332538" y="1673225"/>
          <a:ext cx="2212975" cy="1270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1297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212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T="21600" marB="2160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T="21600" marB="2160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T="21600" marB="2160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T="21600" marB="2160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23" name="表格 22"/>
          <p:cNvGraphicFramePr>
            <a:graphicFrameLocks noGrp="1"/>
          </p:cNvGraphicFramePr>
          <p:nvPr/>
        </p:nvGraphicFramePr>
        <p:xfrm>
          <a:off x="9149338" y="1673225"/>
          <a:ext cx="2212975" cy="1270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1297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T="21600" marB="2160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T="21600" marB="2160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T="21600" marB="2160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T="21600" marB="2160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cxnSp>
        <p:nvCxnSpPr>
          <p:cNvPr id="29" name="直接连接符 28"/>
          <p:cNvCxnSpPr/>
          <p:nvPr/>
        </p:nvCxnSpPr>
        <p:spPr>
          <a:xfrm>
            <a:off x="1947863" y="2027238"/>
            <a:ext cx="711200" cy="0"/>
          </a:xfrm>
          <a:prstGeom prst="line">
            <a:avLst/>
          </a:prstGeom>
          <a:ln w="635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7" name="任意多边形 56"/>
          <p:cNvSpPr/>
          <p:nvPr/>
        </p:nvSpPr>
        <p:spPr>
          <a:xfrm>
            <a:off x="4518025" y="1878013"/>
            <a:ext cx="325438" cy="738187"/>
          </a:xfrm>
          <a:custGeom>
            <a:avLst/>
            <a:gdLst>
              <a:gd name="connsiteX0" fmla="*/ 0 w 327546"/>
              <a:gd name="connsiteY0" fmla="*/ 0 h 545911"/>
              <a:gd name="connsiteX1" fmla="*/ 95534 w 327546"/>
              <a:gd name="connsiteY1" fmla="*/ 238836 h 545911"/>
              <a:gd name="connsiteX2" fmla="*/ 184245 w 327546"/>
              <a:gd name="connsiteY2" fmla="*/ 395785 h 545911"/>
              <a:gd name="connsiteX3" fmla="*/ 327546 w 327546"/>
              <a:gd name="connsiteY3" fmla="*/ 545911 h 545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7546" h="545911">
                <a:moveTo>
                  <a:pt x="0" y="0"/>
                </a:moveTo>
                <a:cubicBezTo>
                  <a:pt x="32413" y="86436"/>
                  <a:pt x="64827" y="172872"/>
                  <a:pt x="95534" y="238836"/>
                </a:cubicBezTo>
                <a:cubicBezTo>
                  <a:pt x="126242" y="304800"/>
                  <a:pt x="145576" y="344606"/>
                  <a:pt x="184245" y="395785"/>
                </a:cubicBezTo>
                <a:cubicBezTo>
                  <a:pt x="222914" y="446964"/>
                  <a:pt x="275230" y="496437"/>
                  <a:pt x="327546" y="545911"/>
                </a:cubicBezTo>
              </a:path>
            </a:pathLst>
          </a:custGeom>
          <a:ln w="6350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0" name="任意多边形 59"/>
          <p:cNvSpPr/>
          <p:nvPr/>
        </p:nvSpPr>
        <p:spPr>
          <a:xfrm>
            <a:off x="4918075" y="1989138"/>
            <a:ext cx="481013" cy="620712"/>
          </a:xfrm>
          <a:custGeom>
            <a:avLst/>
            <a:gdLst>
              <a:gd name="connsiteX0" fmla="*/ 0 w 533400"/>
              <a:gd name="connsiteY0" fmla="*/ 419100 h 419100"/>
              <a:gd name="connsiteX1" fmla="*/ 323850 w 533400"/>
              <a:gd name="connsiteY1" fmla="*/ 238125 h 419100"/>
              <a:gd name="connsiteX2" fmla="*/ 533400 w 533400"/>
              <a:gd name="connsiteY2" fmla="*/ 0 h 41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33400" h="419100">
                <a:moveTo>
                  <a:pt x="0" y="419100"/>
                </a:moveTo>
                <a:cubicBezTo>
                  <a:pt x="117475" y="363537"/>
                  <a:pt x="234950" y="307975"/>
                  <a:pt x="323850" y="238125"/>
                </a:cubicBezTo>
                <a:cubicBezTo>
                  <a:pt x="412750" y="168275"/>
                  <a:pt x="473075" y="84137"/>
                  <a:pt x="533400" y="0"/>
                </a:cubicBezTo>
              </a:path>
            </a:pathLst>
          </a:custGeom>
          <a:ln w="635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>
            <a:off x="7634288" y="2647950"/>
            <a:ext cx="685800" cy="85725"/>
          </a:xfrm>
          <a:custGeom>
            <a:avLst/>
            <a:gdLst>
              <a:gd name="connsiteX0" fmla="*/ 0 w 685800"/>
              <a:gd name="connsiteY0" fmla="*/ 0 h 85725"/>
              <a:gd name="connsiteX1" fmla="*/ 371475 w 685800"/>
              <a:gd name="connsiteY1" fmla="*/ 85725 h 85725"/>
              <a:gd name="connsiteX2" fmla="*/ 685800 w 685800"/>
              <a:gd name="connsiteY2" fmla="*/ 0 h 8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85800" h="85725">
                <a:moveTo>
                  <a:pt x="0" y="0"/>
                </a:moveTo>
                <a:cubicBezTo>
                  <a:pt x="128587" y="42862"/>
                  <a:pt x="257175" y="85725"/>
                  <a:pt x="371475" y="85725"/>
                </a:cubicBezTo>
                <a:cubicBezTo>
                  <a:pt x="485775" y="85725"/>
                  <a:pt x="585787" y="42862"/>
                  <a:pt x="685800" y="0"/>
                </a:cubicBezTo>
              </a:path>
            </a:pathLst>
          </a:custGeom>
          <a:ln w="635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7" name="任意多边形 36"/>
          <p:cNvSpPr/>
          <p:nvPr/>
        </p:nvSpPr>
        <p:spPr>
          <a:xfrm>
            <a:off x="10559038" y="1928813"/>
            <a:ext cx="476250" cy="660400"/>
          </a:xfrm>
          <a:custGeom>
            <a:avLst/>
            <a:gdLst>
              <a:gd name="connsiteX0" fmla="*/ 0 w 475700"/>
              <a:gd name="connsiteY0" fmla="*/ 0 h 660694"/>
              <a:gd name="connsiteX1" fmla="*/ 206137 w 475700"/>
              <a:gd name="connsiteY1" fmla="*/ 184995 h 660694"/>
              <a:gd name="connsiteX2" fmla="*/ 364703 w 475700"/>
              <a:gd name="connsiteY2" fmla="*/ 401702 h 660694"/>
              <a:gd name="connsiteX3" fmla="*/ 475700 w 475700"/>
              <a:gd name="connsiteY3" fmla="*/ 660694 h 660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5700" h="660694">
                <a:moveTo>
                  <a:pt x="0" y="0"/>
                </a:moveTo>
                <a:cubicBezTo>
                  <a:pt x="72676" y="59022"/>
                  <a:pt x="145353" y="118045"/>
                  <a:pt x="206137" y="184995"/>
                </a:cubicBezTo>
                <a:cubicBezTo>
                  <a:pt x="266921" y="251945"/>
                  <a:pt x="319776" y="322419"/>
                  <a:pt x="364703" y="401702"/>
                </a:cubicBezTo>
                <a:cubicBezTo>
                  <a:pt x="409630" y="480985"/>
                  <a:pt x="442665" y="570839"/>
                  <a:pt x="475700" y="660694"/>
                </a:cubicBezTo>
              </a:path>
            </a:pathLst>
          </a:custGeom>
          <a:ln w="635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2" name="任意多边形 41"/>
          <p:cNvSpPr/>
          <p:nvPr/>
        </p:nvSpPr>
        <p:spPr>
          <a:xfrm>
            <a:off x="1036638" y="2203450"/>
            <a:ext cx="506412" cy="412750"/>
          </a:xfrm>
          <a:custGeom>
            <a:avLst/>
            <a:gdLst>
              <a:gd name="connsiteX0" fmla="*/ 0 w 443986"/>
              <a:gd name="connsiteY0" fmla="*/ 412273 h 412273"/>
              <a:gd name="connsiteX1" fmla="*/ 295991 w 443986"/>
              <a:gd name="connsiteY1" fmla="*/ 116282 h 412273"/>
              <a:gd name="connsiteX2" fmla="*/ 443986 w 443986"/>
              <a:gd name="connsiteY2" fmla="*/ 0 h 412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43986" h="412273">
                <a:moveTo>
                  <a:pt x="0" y="412273"/>
                </a:moveTo>
                <a:cubicBezTo>
                  <a:pt x="110996" y="298633"/>
                  <a:pt x="221993" y="184994"/>
                  <a:pt x="295991" y="116282"/>
                </a:cubicBezTo>
                <a:cubicBezTo>
                  <a:pt x="369989" y="47570"/>
                  <a:pt x="406987" y="23785"/>
                  <a:pt x="443986" y="0"/>
                </a:cubicBezTo>
              </a:path>
            </a:pathLst>
          </a:cu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3" name="任意多边形 42"/>
          <p:cNvSpPr/>
          <p:nvPr/>
        </p:nvSpPr>
        <p:spPr>
          <a:xfrm>
            <a:off x="1606550" y="2035175"/>
            <a:ext cx="274638" cy="115888"/>
          </a:xfrm>
          <a:custGeom>
            <a:avLst/>
            <a:gdLst>
              <a:gd name="connsiteX0" fmla="*/ 0 w 274848"/>
              <a:gd name="connsiteY0" fmla="*/ 116282 h 116282"/>
              <a:gd name="connsiteX1" fmla="*/ 153281 w 274848"/>
              <a:gd name="connsiteY1" fmla="*/ 26428 h 116282"/>
              <a:gd name="connsiteX2" fmla="*/ 274848 w 274848"/>
              <a:gd name="connsiteY2" fmla="*/ 0 h 116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4848" h="116282">
                <a:moveTo>
                  <a:pt x="0" y="116282"/>
                </a:moveTo>
                <a:cubicBezTo>
                  <a:pt x="53736" y="81045"/>
                  <a:pt x="107473" y="45808"/>
                  <a:pt x="153281" y="26428"/>
                </a:cubicBezTo>
                <a:cubicBezTo>
                  <a:pt x="199089" y="7048"/>
                  <a:pt x="236968" y="3524"/>
                  <a:pt x="274848" y="0"/>
                </a:cubicBezTo>
              </a:path>
            </a:pathLst>
          </a:custGeom>
          <a:ln w="6350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4" name="任意多边形 43"/>
          <p:cNvSpPr/>
          <p:nvPr/>
        </p:nvSpPr>
        <p:spPr>
          <a:xfrm>
            <a:off x="3938588" y="1912938"/>
            <a:ext cx="481012" cy="533400"/>
          </a:xfrm>
          <a:custGeom>
            <a:avLst/>
            <a:gdLst>
              <a:gd name="connsiteX0" fmla="*/ 0 w 533400"/>
              <a:gd name="connsiteY0" fmla="*/ 419100 h 419100"/>
              <a:gd name="connsiteX1" fmla="*/ 323850 w 533400"/>
              <a:gd name="connsiteY1" fmla="*/ 238125 h 419100"/>
              <a:gd name="connsiteX2" fmla="*/ 533400 w 533400"/>
              <a:gd name="connsiteY2" fmla="*/ 0 h 41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33400" h="419100">
                <a:moveTo>
                  <a:pt x="0" y="419100"/>
                </a:moveTo>
                <a:cubicBezTo>
                  <a:pt x="117475" y="363537"/>
                  <a:pt x="234950" y="307975"/>
                  <a:pt x="323850" y="238125"/>
                </a:cubicBezTo>
                <a:cubicBezTo>
                  <a:pt x="412750" y="168275"/>
                  <a:pt x="473075" y="84137"/>
                  <a:pt x="533400" y="0"/>
                </a:cubicBezTo>
              </a:path>
            </a:pathLst>
          </a:cu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5" name="任意多边形 44"/>
          <p:cNvSpPr/>
          <p:nvPr/>
        </p:nvSpPr>
        <p:spPr>
          <a:xfrm>
            <a:off x="6542088" y="1982788"/>
            <a:ext cx="592137" cy="627062"/>
          </a:xfrm>
          <a:custGeom>
            <a:avLst/>
            <a:gdLst>
              <a:gd name="connsiteX0" fmla="*/ 0 w 454558"/>
              <a:gd name="connsiteY0" fmla="*/ 676550 h 676550"/>
              <a:gd name="connsiteX1" fmla="*/ 63427 w 454558"/>
              <a:gd name="connsiteY1" fmla="*/ 533841 h 676550"/>
              <a:gd name="connsiteX2" fmla="*/ 153281 w 454558"/>
              <a:gd name="connsiteY2" fmla="*/ 385845 h 676550"/>
              <a:gd name="connsiteX3" fmla="*/ 258992 w 454558"/>
              <a:gd name="connsiteY3" fmla="*/ 227279 h 676550"/>
              <a:gd name="connsiteX4" fmla="*/ 359418 w 454558"/>
              <a:gd name="connsiteY4" fmla="*/ 100426 h 676550"/>
              <a:gd name="connsiteX5" fmla="*/ 454558 w 454558"/>
              <a:gd name="connsiteY5" fmla="*/ 0 h 67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4558" h="676550">
                <a:moveTo>
                  <a:pt x="0" y="676550"/>
                </a:moveTo>
                <a:cubicBezTo>
                  <a:pt x="18940" y="629421"/>
                  <a:pt x="37880" y="582292"/>
                  <a:pt x="63427" y="533841"/>
                </a:cubicBezTo>
                <a:cubicBezTo>
                  <a:pt x="88974" y="485390"/>
                  <a:pt x="120687" y="436939"/>
                  <a:pt x="153281" y="385845"/>
                </a:cubicBezTo>
                <a:cubicBezTo>
                  <a:pt x="185875" y="334751"/>
                  <a:pt x="224636" y="274849"/>
                  <a:pt x="258992" y="227279"/>
                </a:cubicBezTo>
                <a:cubicBezTo>
                  <a:pt x="293348" y="179709"/>
                  <a:pt x="326824" y="138306"/>
                  <a:pt x="359418" y="100426"/>
                </a:cubicBezTo>
                <a:cubicBezTo>
                  <a:pt x="392012" y="62546"/>
                  <a:pt x="423285" y="31273"/>
                  <a:pt x="454558" y="0"/>
                </a:cubicBezTo>
              </a:path>
            </a:pathLst>
          </a:cu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6" name="任意多边形 45"/>
          <p:cNvSpPr/>
          <p:nvPr/>
        </p:nvSpPr>
        <p:spPr>
          <a:xfrm>
            <a:off x="7191375" y="1939925"/>
            <a:ext cx="442913" cy="708025"/>
          </a:xfrm>
          <a:custGeom>
            <a:avLst/>
            <a:gdLst>
              <a:gd name="connsiteX0" fmla="*/ 0 w 375274"/>
              <a:gd name="connsiteY0" fmla="*/ 0 h 676550"/>
              <a:gd name="connsiteX1" fmla="*/ 84569 w 375274"/>
              <a:gd name="connsiteY1" fmla="*/ 68712 h 676550"/>
              <a:gd name="connsiteX2" fmla="*/ 132139 w 375274"/>
              <a:gd name="connsiteY2" fmla="*/ 184994 h 676550"/>
              <a:gd name="connsiteX3" fmla="*/ 179708 w 375274"/>
              <a:gd name="connsiteY3" fmla="*/ 354131 h 676550"/>
              <a:gd name="connsiteX4" fmla="*/ 253706 w 375274"/>
              <a:gd name="connsiteY4" fmla="*/ 549697 h 676550"/>
              <a:gd name="connsiteX5" fmla="*/ 375274 w 375274"/>
              <a:gd name="connsiteY5" fmla="*/ 676550 h 67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5274" h="676550">
                <a:moveTo>
                  <a:pt x="0" y="0"/>
                </a:moveTo>
                <a:cubicBezTo>
                  <a:pt x="31273" y="18940"/>
                  <a:pt x="62546" y="37880"/>
                  <a:pt x="84569" y="68712"/>
                </a:cubicBezTo>
                <a:cubicBezTo>
                  <a:pt x="106592" y="99544"/>
                  <a:pt x="116282" y="137424"/>
                  <a:pt x="132139" y="184994"/>
                </a:cubicBezTo>
                <a:cubicBezTo>
                  <a:pt x="147996" y="232564"/>
                  <a:pt x="159447" y="293347"/>
                  <a:pt x="179708" y="354131"/>
                </a:cubicBezTo>
                <a:cubicBezTo>
                  <a:pt x="199969" y="414915"/>
                  <a:pt x="221112" y="495961"/>
                  <a:pt x="253706" y="549697"/>
                </a:cubicBezTo>
                <a:cubicBezTo>
                  <a:pt x="286300" y="603434"/>
                  <a:pt x="330787" y="639992"/>
                  <a:pt x="375274" y="676550"/>
                </a:cubicBezTo>
              </a:path>
            </a:pathLst>
          </a:custGeom>
          <a:ln w="6350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7" name="任意多边形 46"/>
          <p:cNvSpPr/>
          <p:nvPr/>
        </p:nvSpPr>
        <p:spPr>
          <a:xfrm>
            <a:off x="9393813" y="1995488"/>
            <a:ext cx="481012" cy="533400"/>
          </a:xfrm>
          <a:custGeom>
            <a:avLst/>
            <a:gdLst>
              <a:gd name="connsiteX0" fmla="*/ 0 w 533400"/>
              <a:gd name="connsiteY0" fmla="*/ 419100 h 419100"/>
              <a:gd name="connsiteX1" fmla="*/ 323850 w 533400"/>
              <a:gd name="connsiteY1" fmla="*/ 238125 h 419100"/>
              <a:gd name="connsiteX2" fmla="*/ 533400 w 533400"/>
              <a:gd name="connsiteY2" fmla="*/ 0 h 41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33400" h="419100">
                <a:moveTo>
                  <a:pt x="0" y="419100"/>
                </a:moveTo>
                <a:cubicBezTo>
                  <a:pt x="117475" y="363537"/>
                  <a:pt x="234950" y="307975"/>
                  <a:pt x="323850" y="238125"/>
                </a:cubicBezTo>
                <a:cubicBezTo>
                  <a:pt x="412750" y="168275"/>
                  <a:pt x="473075" y="84137"/>
                  <a:pt x="533400" y="0"/>
                </a:cubicBezTo>
              </a:path>
            </a:pathLst>
          </a:cu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8" name="任意多边形 47"/>
          <p:cNvSpPr/>
          <p:nvPr/>
        </p:nvSpPr>
        <p:spPr>
          <a:xfrm>
            <a:off x="9951025" y="1806575"/>
            <a:ext cx="560388" cy="112713"/>
          </a:xfrm>
          <a:custGeom>
            <a:avLst/>
            <a:gdLst>
              <a:gd name="connsiteX0" fmla="*/ 0 w 560268"/>
              <a:gd name="connsiteY0" fmla="*/ 111877 h 111877"/>
              <a:gd name="connsiteX1" fmla="*/ 89855 w 560268"/>
              <a:gd name="connsiteY1" fmla="*/ 43165 h 111877"/>
              <a:gd name="connsiteX2" fmla="*/ 237850 w 560268"/>
              <a:gd name="connsiteY2" fmla="*/ 6166 h 111877"/>
              <a:gd name="connsiteX3" fmla="*/ 396416 w 560268"/>
              <a:gd name="connsiteY3" fmla="*/ 11452 h 111877"/>
              <a:gd name="connsiteX4" fmla="*/ 560268 w 560268"/>
              <a:gd name="connsiteY4" fmla="*/ 74878 h 111877"/>
              <a:gd name="connsiteX5" fmla="*/ 560268 w 560268"/>
              <a:gd name="connsiteY5" fmla="*/ 74878 h 111877"/>
              <a:gd name="connsiteX6" fmla="*/ 554983 w 560268"/>
              <a:gd name="connsiteY6" fmla="*/ 69593 h 111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0268" h="111877">
                <a:moveTo>
                  <a:pt x="0" y="111877"/>
                </a:moveTo>
                <a:cubicBezTo>
                  <a:pt x="25106" y="86330"/>
                  <a:pt x="50213" y="60784"/>
                  <a:pt x="89855" y="43165"/>
                </a:cubicBezTo>
                <a:cubicBezTo>
                  <a:pt x="129497" y="25547"/>
                  <a:pt x="186757" y="11451"/>
                  <a:pt x="237850" y="6166"/>
                </a:cubicBezTo>
                <a:cubicBezTo>
                  <a:pt x="288943" y="881"/>
                  <a:pt x="342680" y="0"/>
                  <a:pt x="396416" y="11452"/>
                </a:cubicBezTo>
                <a:cubicBezTo>
                  <a:pt x="450152" y="22904"/>
                  <a:pt x="560268" y="74878"/>
                  <a:pt x="560268" y="74878"/>
                </a:cubicBezTo>
                <a:lnTo>
                  <a:pt x="560268" y="74878"/>
                </a:lnTo>
                <a:lnTo>
                  <a:pt x="554983" y="69593"/>
                </a:lnTo>
              </a:path>
            </a:pathLst>
          </a:custGeom>
          <a:ln w="6350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5"/>
          <p:cNvSpPr>
            <a:spLocks noChangeArrowheads="1"/>
          </p:cNvSpPr>
          <p:nvPr/>
        </p:nvSpPr>
        <p:spPr bwMode="auto">
          <a:xfrm>
            <a:off x="3640455" y="2997835"/>
            <a:ext cx="7727315" cy="569595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84997" name="圆角矩形 32"/>
          <p:cNvSpPr>
            <a:spLocks noChangeArrowheads="1"/>
          </p:cNvSpPr>
          <p:nvPr/>
        </p:nvSpPr>
        <p:spPr bwMode="auto">
          <a:xfrm>
            <a:off x="1866899" y="3024277"/>
            <a:ext cx="133191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 dirty="0"/>
          </a:p>
        </p:txBody>
      </p:sp>
      <p:cxnSp>
        <p:nvCxnSpPr>
          <p:cNvPr id="84999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文本框 88"/>
          <p:cNvSpPr>
            <a:spLocks noChangeArrowheads="1"/>
          </p:cNvSpPr>
          <p:nvPr/>
        </p:nvSpPr>
        <p:spPr bwMode="auto">
          <a:xfrm>
            <a:off x="2045908" y="1090952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第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5001" name="文本框 88"/>
          <p:cNvSpPr>
            <a:spLocks noChangeArrowheads="1"/>
          </p:cNvSpPr>
          <p:nvPr/>
        </p:nvSpPr>
        <p:spPr bwMode="auto">
          <a:xfrm>
            <a:off x="1825326" y="2059448"/>
            <a:ext cx="1338263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电影院</a:t>
            </a:r>
          </a:p>
        </p:txBody>
      </p:sp>
      <p:sp>
        <p:nvSpPr>
          <p:cNvPr id="85002" name="文本框 107"/>
          <p:cNvSpPr>
            <a:spLocks noChangeArrowheads="1"/>
          </p:cNvSpPr>
          <p:nvPr/>
        </p:nvSpPr>
        <p:spPr bwMode="auto">
          <a:xfrm>
            <a:off x="2081130" y="3015456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请问</a:t>
            </a:r>
          </a:p>
        </p:txBody>
      </p:sp>
      <p:grpSp>
        <p:nvGrpSpPr>
          <p:cNvPr id="85003" name="组合 8"/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004" name="文本框 152"/>
          <p:cNvSpPr>
            <a:spLocks noChangeArrowheads="1"/>
          </p:cNvSpPr>
          <p:nvPr/>
        </p:nvSpPr>
        <p:spPr bwMode="auto">
          <a:xfrm>
            <a:off x="3720826" y="3024277"/>
            <a:ext cx="789749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请问，你是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……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？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请问，现在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……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？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请问，怎么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……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？  </a:t>
            </a:r>
          </a:p>
        </p:txBody>
      </p:sp>
      <p:sp>
        <p:nvSpPr>
          <p:cNvPr id="85006" name="文本框 107"/>
          <p:cNvSpPr>
            <a:spLocks noChangeArrowheads="1"/>
          </p:cNvSpPr>
          <p:nvPr/>
        </p:nvSpPr>
        <p:spPr bwMode="auto">
          <a:xfrm>
            <a:off x="2045908" y="4034630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书店</a:t>
            </a:r>
          </a:p>
        </p:txBody>
      </p:sp>
      <p:sp>
        <p:nvSpPr>
          <p:cNvPr id="85007" name="文本框 107"/>
          <p:cNvSpPr>
            <a:spLocks noChangeArrowheads="1"/>
          </p:cNvSpPr>
          <p:nvPr/>
        </p:nvSpPr>
        <p:spPr bwMode="auto">
          <a:xfrm>
            <a:off x="2226245" y="5093967"/>
            <a:ext cx="542777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天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500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5"/>
          <p:cNvSpPr>
            <a:spLocks noChangeArrowheads="1"/>
          </p:cNvSpPr>
          <p:nvPr/>
        </p:nvSpPr>
        <p:spPr bwMode="auto">
          <a:xfrm>
            <a:off x="3513772" y="4075278"/>
            <a:ext cx="6470098" cy="556419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84997" name="圆角矩形 32"/>
          <p:cNvSpPr>
            <a:spLocks noChangeArrowheads="1"/>
          </p:cNvSpPr>
          <p:nvPr/>
        </p:nvSpPr>
        <p:spPr bwMode="auto">
          <a:xfrm>
            <a:off x="1831676" y="4074793"/>
            <a:ext cx="133191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 dirty="0"/>
          </a:p>
        </p:txBody>
      </p:sp>
      <p:cxnSp>
        <p:nvCxnSpPr>
          <p:cNvPr id="84999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文本框 88"/>
          <p:cNvSpPr>
            <a:spLocks noChangeArrowheads="1"/>
          </p:cNvSpPr>
          <p:nvPr/>
        </p:nvSpPr>
        <p:spPr bwMode="auto">
          <a:xfrm>
            <a:off x="2045908" y="1090952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第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5001" name="文本框 88"/>
          <p:cNvSpPr>
            <a:spLocks noChangeArrowheads="1"/>
          </p:cNvSpPr>
          <p:nvPr/>
        </p:nvSpPr>
        <p:spPr bwMode="auto">
          <a:xfrm>
            <a:off x="1825326" y="2059448"/>
            <a:ext cx="1338263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电影院</a:t>
            </a:r>
          </a:p>
        </p:txBody>
      </p:sp>
      <p:sp>
        <p:nvSpPr>
          <p:cNvPr id="85002" name="文本框 107"/>
          <p:cNvSpPr>
            <a:spLocks noChangeArrowheads="1"/>
          </p:cNvSpPr>
          <p:nvPr/>
        </p:nvSpPr>
        <p:spPr bwMode="auto">
          <a:xfrm>
            <a:off x="2081130" y="3015456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请问</a:t>
            </a:r>
          </a:p>
        </p:txBody>
      </p:sp>
      <p:grpSp>
        <p:nvGrpSpPr>
          <p:cNvPr id="85003" name="组合 8"/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004" name="文本框 152"/>
          <p:cNvSpPr>
            <a:spLocks noChangeArrowheads="1"/>
          </p:cNvSpPr>
          <p:nvPr/>
        </p:nvSpPr>
        <p:spPr bwMode="auto">
          <a:xfrm>
            <a:off x="3640772" y="4122654"/>
            <a:ext cx="5032147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去书店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书店卖书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书店很大</a:t>
            </a:r>
          </a:p>
        </p:txBody>
      </p:sp>
      <p:sp>
        <p:nvSpPr>
          <p:cNvPr id="85006" name="文本框 107"/>
          <p:cNvSpPr>
            <a:spLocks noChangeArrowheads="1"/>
          </p:cNvSpPr>
          <p:nvPr/>
        </p:nvSpPr>
        <p:spPr bwMode="auto">
          <a:xfrm>
            <a:off x="2045908" y="4034630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书店</a:t>
            </a:r>
          </a:p>
        </p:txBody>
      </p:sp>
      <p:sp>
        <p:nvSpPr>
          <p:cNvPr id="85007" name="文本框 107"/>
          <p:cNvSpPr>
            <a:spLocks noChangeArrowheads="1"/>
          </p:cNvSpPr>
          <p:nvPr/>
        </p:nvSpPr>
        <p:spPr bwMode="auto">
          <a:xfrm>
            <a:off x="2226245" y="5093967"/>
            <a:ext cx="542777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天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500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5"/>
          <p:cNvSpPr>
            <a:spLocks noChangeArrowheads="1"/>
          </p:cNvSpPr>
          <p:nvPr/>
        </p:nvSpPr>
        <p:spPr bwMode="auto">
          <a:xfrm>
            <a:off x="3412172" y="5143965"/>
            <a:ext cx="6470098" cy="556419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84997" name="圆角矩形 32"/>
          <p:cNvSpPr>
            <a:spLocks noChangeArrowheads="1"/>
          </p:cNvSpPr>
          <p:nvPr/>
        </p:nvSpPr>
        <p:spPr bwMode="auto">
          <a:xfrm>
            <a:off x="1758684" y="5091746"/>
            <a:ext cx="133191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 dirty="0"/>
          </a:p>
        </p:txBody>
      </p:sp>
      <p:cxnSp>
        <p:nvCxnSpPr>
          <p:cNvPr id="84999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文本框 88"/>
          <p:cNvSpPr>
            <a:spLocks noChangeArrowheads="1"/>
          </p:cNvSpPr>
          <p:nvPr/>
        </p:nvSpPr>
        <p:spPr bwMode="auto">
          <a:xfrm>
            <a:off x="2045908" y="1090952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第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5001" name="文本框 88"/>
          <p:cNvSpPr>
            <a:spLocks noChangeArrowheads="1"/>
          </p:cNvSpPr>
          <p:nvPr/>
        </p:nvSpPr>
        <p:spPr bwMode="auto">
          <a:xfrm>
            <a:off x="1825326" y="2059448"/>
            <a:ext cx="1338263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电影院</a:t>
            </a:r>
          </a:p>
        </p:txBody>
      </p:sp>
      <p:sp>
        <p:nvSpPr>
          <p:cNvPr id="85002" name="文本框 107"/>
          <p:cNvSpPr>
            <a:spLocks noChangeArrowheads="1"/>
          </p:cNvSpPr>
          <p:nvPr/>
        </p:nvSpPr>
        <p:spPr bwMode="auto">
          <a:xfrm>
            <a:off x="2081130" y="3015456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请问</a:t>
            </a:r>
          </a:p>
        </p:txBody>
      </p:sp>
      <p:grpSp>
        <p:nvGrpSpPr>
          <p:cNvPr id="85003" name="组合 8"/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004" name="文本框 152"/>
          <p:cNvSpPr>
            <a:spLocks noChangeArrowheads="1"/>
          </p:cNvSpPr>
          <p:nvPr/>
        </p:nvSpPr>
        <p:spPr bwMode="auto">
          <a:xfrm>
            <a:off x="3412172" y="5158087"/>
            <a:ext cx="3801041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天热</a:t>
            </a:r>
            <a:r>
              <a:rPr lang="en-US" altLang="zh-CN" sz="24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明天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两天</a:t>
            </a:r>
          </a:p>
        </p:txBody>
      </p:sp>
      <p:sp>
        <p:nvSpPr>
          <p:cNvPr id="85006" name="文本框 107"/>
          <p:cNvSpPr>
            <a:spLocks noChangeArrowheads="1"/>
          </p:cNvSpPr>
          <p:nvPr/>
        </p:nvSpPr>
        <p:spPr bwMode="auto">
          <a:xfrm>
            <a:off x="2045908" y="4034630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书店</a:t>
            </a:r>
          </a:p>
        </p:txBody>
      </p:sp>
      <p:sp>
        <p:nvSpPr>
          <p:cNvPr id="85007" name="文本框 107"/>
          <p:cNvSpPr>
            <a:spLocks noChangeArrowheads="1"/>
          </p:cNvSpPr>
          <p:nvPr/>
        </p:nvSpPr>
        <p:spPr bwMode="auto">
          <a:xfrm>
            <a:off x="2226245" y="5093967"/>
            <a:ext cx="542777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天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500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圆角矩形 3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870075" y="4075409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84995" name="圆角矩形 3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870075" y="3020218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84996" name="圆角矩形 3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870075" y="2035968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84997" name="圆角矩形 3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870075" y="1091406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84998" name="圆角矩形 32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870075" y="5106193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cxnSp>
        <p:nvCxnSpPr>
          <p:cNvPr id="84999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文本框 88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045908" y="1090952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第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5001" name="文本框 88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863725" y="2035968"/>
            <a:ext cx="1338263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电影院</a:t>
            </a:r>
          </a:p>
        </p:txBody>
      </p:sp>
      <p:sp>
        <p:nvSpPr>
          <p:cNvPr id="85002" name="文本框 107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081130" y="3015456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请问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5004" name="文本框 152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590925" y="1107281"/>
            <a:ext cx="585724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第一                      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第二                     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第三</a:t>
            </a:r>
          </a:p>
        </p:txBody>
      </p:sp>
      <p:sp>
        <p:nvSpPr>
          <p:cNvPr id="85006" name="文本框 107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2044454" y="4034855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书店</a:t>
            </a:r>
          </a:p>
        </p:txBody>
      </p:sp>
      <p:sp>
        <p:nvSpPr>
          <p:cNvPr id="85007" name="文本框 107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2172178" y="5110633"/>
            <a:ext cx="542777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天</a:t>
            </a:r>
          </a:p>
        </p:txBody>
      </p:sp>
      <p:sp>
        <p:nvSpPr>
          <p:cNvPr id="85008" name="文本框 152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3586163" y="2019027"/>
            <a:ext cx="706755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去电影院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电影院人很多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电影院在哪里</a:t>
            </a:r>
          </a:p>
        </p:txBody>
      </p:sp>
      <p:sp>
        <p:nvSpPr>
          <p:cNvPr id="85011" name="文本框 152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3565525" y="3020218"/>
            <a:ext cx="77438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请问，你是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……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？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请问，现在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……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？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请问，怎么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……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？</a:t>
            </a:r>
          </a:p>
        </p:txBody>
      </p:sp>
      <p:sp>
        <p:nvSpPr>
          <p:cNvPr id="85015" name="文本框 152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3570288" y="5139531"/>
            <a:ext cx="610936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smtClean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天热</a:t>
            </a:r>
            <a:r>
              <a:rPr lang="en-US" altLang="zh-CN" sz="2400" b="1" smtClean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       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明天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    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两天</a:t>
            </a:r>
          </a:p>
        </p:txBody>
      </p:sp>
      <p:sp>
        <p:nvSpPr>
          <p:cNvPr id="7" name="文本框 152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3590925" y="4075409"/>
            <a:ext cx="653923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去书店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 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书店卖书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书店很大</a:t>
            </a:r>
          </a:p>
        </p:txBody>
      </p:sp>
      <p:grpSp>
        <p:nvGrpSpPr>
          <p:cNvPr id="16" name="组合 8"/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17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9874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cxnSp>
        <p:nvCxnSpPr>
          <p:cNvPr id="44" name="直接连接符 43"/>
          <p:cNvCxnSpPr/>
          <p:nvPr/>
        </p:nvCxnSpPr>
        <p:spPr bwMode="auto">
          <a:xfrm>
            <a:off x="307975" y="652463"/>
            <a:ext cx="2724150" cy="1587"/>
          </a:xfrm>
          <a:prstGeom prst="line">
            <a:avLst/>
          </a:prstGeom>
          <a:ln w="69850" cmpd="thickThin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530225" y="914400"/>
            <a:ext cx="8313738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+mn-ea"/>
                <a:ea typeface="+mn-ea"/>
              </a:rPr>
              <a:t>1.</a:t>
            </a:r>
            <a:r>
              <a:rPr lang="zh-CN" altLang="en-US" sz="2800" b="1" dirty="0">
                <a:latin typeface="+mn-ea"/>
                <a:ea typeface="+mn-ea"/>
              </a:rPr>
              <a:t>日期的表达（</a:t>
            </a:r>
            <a:r>
              <a:rPr lang="en-US" altLang="zh-CN" sz="2800" b="1" dirty="0">
                <a:latin typeface="+mn-ea"/>
                <a:ea typeface="+mn-ea"/>
              </a:rPr>
              <a:t>1</a:t>
            </a:r>
            <a:r>
              <a:rPr lang="zh-CN" altLang="en-US" sz="2800" b="1" dirty="0">
                <a:latin typeface="+mn-ea"/>
                <a:ea typeface="+mn-ea"/>
              </a:rPr>
              <a:t>） </a:t>
            </a:r>
            <a:r>
              <a:rPr lang="en-US" altLang="zh-CN" dirty="0">
                <a:latin typeface="+mn-ea"/>
                <a:ea typeface="+mn-ea"/>
              </a:rPr>
              <a:t>Expression of a Date(1)</a:t>
            </a:r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087787" y="1576502"/>
            <a:ext cx="4338977" cy="461665"/>
          </a:xfrm>
          <a:prstGeom prst="rect">
            <a:avLst/>
          </a:prstGeom>
          <a:solidFill>
            <a:srgbClr val="C198E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……</a:t>
            </a:r>
            <a:r>
              <a:rPr lang="zh-CN" altLang="en-US" sz="24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月</a:t>
            </a:r>
            <a:r>
              <a:rPr lang="en-US" altLang="zh-CN" sz="24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……</a:t>
            </a:r>
            <a:r>
              <a:rPr lang="zh-CN" altLang="en-US" sz="24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日</a:t>
            </a:r>
            <a:r>
              <a:rPr lang="en-US" altLang="zh-CN" sz="24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/</a:t>
            </a:r>
            <a:r>
              <a:rPr lang="zh-CN" altLang="en-US" sz="24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号，星期</a:t>
            </a:r>
            <a:r>
              <a:rPr lang="en-US" altLang="zh-CN" sz="24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……</a:t>
            </a:r>
            <a:endParaRPr lang="zh-CN" altLang="en-US" sz="2400" b="1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328613" y="6350"/>
            <a:ext cx="5419725" cy="646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"/>
              <a:defRPr sz="2000">
                <a:solidFill>
                  <a:schemeClr val="accent2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lnSpc>
                <a:spcPct val="130000"/>
              </a:lnSpc>
              <a:buFont typeface="Calibri" panose="020F0502020204030204" pitchFamily="34" charset="0"/>
              <a:buChar char=" "/>
              <a:defRPr sz="1600"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 sz="2000"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600" b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语言点</a:t>
            </a:r>
            <a:r>
              <a:rPr lang="en-US" altLang="zh-CN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Language Points</a:t>
            </a:r>
            <a:endParaRPr lang="zh-CN" altLang="en-US" sz="3600" b="1" i="1" dirty="0">
              <a:solidFill>
                <a:srgbClr val="D09E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73938" y="2194402"/>
            <a:ext cx="3213279" cy="461665"/>
          </a:xfrm>
          <a:prstGeom prst="rect">
            <a:avLst/>
          </a:prstGeom>
          <a:solidFill>
            <a:srgbClr val="C198E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几月几号？星期几？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2630488" y="3095625"/>
            <a:ext cx="7224712" cy="2647950"/>
          </a:xfrm>
          <a:prstGeom prst="roundRect">
            <a:avLst/>
          </a:prstGeom>
          <a:noFill/>
          <a:ln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703638" y="3378200"/>
            <a:ext cx="9585325" cy="738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r>
              <a:rPr lang="en-US" altLang="zh-CN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9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月</a:t>
            </a:r>
            <a:r>
              <a:rPr lang="en-US" altLang="zh-CN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号，星期三。</a:t>
            </a:r>
            <a:endParaRPr lang="en-US" altLang="zh-CN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690938" y="4105275"/>
            <a:ext cx="8618537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r>
              <a:rPr lang="en-US" altLang="zh-CN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9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月</a:t>
            </a:r>
            <a:r>
              <a:rPr lang="en-US" altLang="zh-CN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号，星期四。</a:t>
            </a:r>
            <a:endParaRPr lang="en-US" altLang="zh-CN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3686175" y="4703763"/>
            <a:ext cx="40894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r>
              <a:rPr lang="en-US" altLang="zh-CN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</a:t>
            </a:r>
            <a:r>
              <a:rPr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月</a:t>
            </a:r>
            <a:r>
              <a:rPr lang="en-US" altLang="zh-CN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31</a:t>
            </a:r>
            <a:r>
              <a:rPr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号，星期二。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0898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cxnSp>
        <p:nvCxnSpPr>
          <p:cNvPr id="44" name="直接连接符 43"/>
          <p:cNvCxnSpPr/>
          <p:nvPr/>
        </p:nvCxnSpPr>
        <p:spPr bwMode="auto">
          <a:xfrm>
            <a:off x="307975" y="652463"/>
            <a:ext cx="2724150" cy="1587"/>
          </a:xfrm>
          <a:prstGeom prst="line">
            <a:avLst/>
          </a:prstGeom>
          <a:ln w="69850" cmpd="thickThin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530225" y="812800"/>
            <a:ext cx="8313738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+mn-ea"/>
                <a:ea typeface="+mn-ea"/>
              </a:rPr>
              <a:t>2.</a:t>
            </a:r>
            <a:r>
              <a:rPr lang="zh-CN" altLang="en-US" sz="2800" b="1" dirty="0">
                <a:latin typeface="+mn-ea"/>
                <a:ea typeface="+mn-ea"/>
              </a:rPr>
              <a:t>名词谓语句 </a:t>
            </a:r>
            <a:r>
              <a:rPr lang="en-US" altLang="zh-CN" dirty="0">
                <a:latin typeface="+mn-ea"/>
                <a:ea typeface="+mn-ea"/>
              </a:rPr>
              <a:t>Sentences with an Nominal Predicate</a:t>
            </a:r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328613" y="6350"/>
            <a:ext cx="5419725" cy="646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"/>
              <a:defRPr sz="2000">
                <a:solidFill>
                  <a:schemeClr val="accent2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lnSpc>
                <a:spcPct val="130000"/>
              </a:lnSpc>
              <a:buFont typeface="Calibri" panose="020F0502020204030204" pitchFamily="34" charset="0"/>
              <a:buChar char=" "/>
              <a:defRPr sz="1600"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 sz="2000"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600" b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语言点</a:t>
            </a:r>
            <a:r>
              <a:rPr lang="en-US" altLang="zh-CN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Language Points</a:t>
            </a:r>
            <a:endParaRPr lang="zh-CN" altLang="en-US" sz="3600" b="1" i="1" dirty="0">
              <a:solidFill>
                <a:srgbClr val="D09E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graphicFrame>
        <p:nvGraphicFramePr>
          <p:cNvPr id="16" name="表格 15"/>
          <p:cNvGraphicFramePr>
            <a:graphicFrameLocks noGrp="1"/>
          </p:cNvGraphicFramePr>
          <p:nvPr/>
        </p:nvGraphicFramePr>
        <p:xfrm>
          <a:off x="1873250" y="2663825"/>
          <a:ext cx="8395677" cy="23431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272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46842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41608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>
                          <a:solidFill>
                            <a:schemeClr val="bg1"/>
                          </a:solidFill>
                          <a:latin typeface="+mn-lt"/>
                        </a:rPr>
                        <a:t>Subject</a:t>
                      </a:r>
                      <a:endParaRPr lang="zh-CN" altLang="en-US" sz="24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rgbClr val="2E75B6">
                        <a:alpha val="8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>
                          <a:solidFill>
                            <a:schemeClr val="bg1"/>
                          </a:solidFill>
                          <a:latin typeface="+mn-lt"/>
                        </a:rPr>
                        <a:t>Predicate</a:t>
                      </a:r>
                      <a:endParaRPr lang="zh-CN" altLang="en-US" sz="24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2E75B6">
                        <a:alpha val="85098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0462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我的汉语老师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33</a:t>
                      </a:r>
                      <a:r>
                        <a:rPr lang="zh-CN" altLang="en-US" sz="2400" b="1" dirty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岁。</a:t>
                      </a:r>
                    </a:p>
                  </a:txBody>
                  <a:tcPr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7172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明天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星期三。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今天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>
                          <a:solidFill>
                            <a:srgbClr val="C0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9</a:t>
                      </a:r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月</a:t>
                      </a:r>
                      <a:r>
                        <a:rPr lang="en-US" altLang="zh-CN" sz="2400" b="1" dirty="0">
                          <a:solidFill>
                            <a:srgbClr val="C0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1</a:t>
                      </a:r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号。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1922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grpSp>
        <p:nvGrpSpPr>
          <p:cNvPr id="81923" name="组合 8"/>
          <p:cNvGrpSpPr/>
          <p:nvPr/>
        </p:nvGrpSpPr>
        <p:grpSpPr bwMode="auto">
          <a:xfrm>
            <a:off x="307975" y="6350"/>
            <a:ext cx="5440363" cy="646113"/>
            <a:chOff x="308629" y="6819"/>
            <a:chExt cx="5439649" cy="646549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4" y="6819"/>
              <a:ext cx="541901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语言点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Language Points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368"/>
              <a:ext cx="543964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5"/>
          <p:cNvSpPr txBox="1"/>
          <p:nvPr/>
        </p:nvSpPr>
        <p:spPr>
          <a:xfrm>
            <a:off x="474663" y="914400"/>
            <a:ext cx="99282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>
                <a:latin typeface="+mn-ea"/>
                <a:ea typeface="+mn-ea"/>
              </a:rPr>
              <a:t>3.</a:t>
            </a:r>
            <a:r>
              <a:rPr lang="zh-CN" altLang="en-US" sz="2800" b="1" dirty="0">
                <a:latin typeface="+mn-ea"/>
                <a:ea typeface="+mn-ea"/>
              </a:rPr>
              <a:t>连动句（</a:t>
            </a:r>
            <a:r>
              <a:rPr lang="en-US" altLang="zh-CN" sz="2800" b="1" dirty="0">
                <a:latin typeface="+mn-ea"/>
                <a:ea typeface="+mn-ea"/>
              </a:rPr>
              <a:t>1</a:t>
            </a:r>
            <a:r>
              <a:rPr lang="zh-CN" altLang="en-US" sz="2800" b="1" dirty="0">
                <a:latin typeface="+mn-ea"/>
                <a:ea typeface="+mn-ea"/>
              </a:rPr>
              <a:t>） </a:t>
            </a:r>
            <a:r>
              <a:rPr lang="en-US" altLang="zh-CN" dirty="0">
                <a:latin typeface="+mn-ea"/>
                <a:ea typeface="+mn-ea"/>
              </a:rPr>
              <a:t>Sentences with a Serial Verb Construction(1)</a:t>
            </a:r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64193" y="1581354"/>
            <a:ext cx="3944520" cy="461665"/>
          </a:xfrm>
          <a:prstGeom prst="rect">
            <a:avLst/>
          </a:prstGeom>
          <a:solidFill>
            <a:srgbClr val="C198E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主语</a:t>
            </a:r>
            <a:r>
              <a:rPr lang="en-US" altLang="zh-CN" sz="24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+</a:t>
            </a:r>
            <a:r>
              <a:rPr lang="zh-CN" altLang="en-US" sz="24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去（地方）</a:t>
            </a:r>
            <a:r>
              <a:rPr lang="en-US" altLang="zh-CN" sz="24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+</a:t>
            </a:r>
            <a:r>
              <a:rPr lang="zh-CN" altLang="en-US" sz="24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做什么</a:t>
            </a:r>
          </a:p>
        </p:txBody>
      </p:sp>
      <p:graphicFrame>
        <p:nvGraphicFramePr>
          <p:cNvPr id="16" name="表格 15"/>
          <p:cNvGraphicFramePr>
            <a:graphicFrameLocks noGrp="1"/>
          </p:cNvGraphicFramePr>
          <p:nvPr/>
        </p:nvGraphicFramePr>
        <p:xfrm>
          <a:off x="1609725" y="2584450"/>
          <a:ext cx="9063892" cy="29560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27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17608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16731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637693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612897"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>
                          <a:solidFill>
                            <a:schemeClr val="bg1"/>
                          </a:solidFill>
                          <a:latin typeface="+mn-lt"/>
                        </a:rPr>
                        <a:t>Subject</a:t>
                      </a:r>
                      <a:endParaRPr lang="zh-CN" altLang="en-US" sz="24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E75B6">
                        <a:alpha val="85098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>
                          <a:solidFill>
                            <a:schemeClr val="bg1"/>
                          </a:solidFill>
                          <a:latin typeface="+mn-lt"/>
                        </a:rPr>
                        <a:t>Verb1</a:t>
                      </a:r>
                      <a:endParaRPr lang="zh-CN" altLang="en-US" sz="24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>
                        <a:alpha val="85098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>
                        <a:alpha val="8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>
                          <a:solidFill>
                            <a:schemeClr val="bg1"/>
                          </a:solidFill>
                          <a:latin typeface="+mn-lt"/>
                        </a:rPr>
                        <a:t>Verb2</a:t>
                      </a:r>
                      <a:endParaRPr lang="zh-CN" altLang="en-US" sz="24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>
                        <a:alpha val="85098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16523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2E75B6">
                        <a:alpha val="8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dirty="0">
                          <a:solidFill>
                            <a:schemeClr val="bg1"/>
                          </a:solidFill>
                          <a:latin typeface="+mn-lt"/>
                        </a:rPr>
                        <a:t>去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2E75B6">
                        <a:alpha val="8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>
                          <a:solidFill>
                            <a:schemeClr val="bg1"/>
                          </a:solidFill>
                          <a:latin typeface="+mn-lt"/>
                        </a:rPr>
                        <a:t>(place)</a:t>
                      </a:r>
                      <a:endParaRPr lang="zh-CN" altLang="en-US" sz="24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2E75B6">
                        <a:alpha val="8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>
                          <a:solidFill>
                            <a:schemeClr val="bg1"/>
                          </a:solidFill>
                          <a:latin typeface="+mn-lt"/>
                        </a:rPr>
                        <a:t>to do </a:t>
                      </a:r>
                      <a:r>
                        <a:rPr lang="en-US" altLang="zh-CN" sz="2400" b="1" dirty="0" err="1">
                          <a:solidFill>
                            <a:schemeClr val="bg1"/>
                          </a:solidFill>
                          <a:latin typeface="+mn-lt"/>
                        </a:rPr>
                        <a:t>sth</a:t>
                      </a:r>
                      <a:endParaRPr lang="zh-CN" altLang="en-US" sz="24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2E75B6">
                        <a:alpha val="85098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0462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我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去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（中国）</a:t>
                      </a:r>
                    </a:p>
                  </a:txBody>
                  <a:tcPr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学习汉语。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7172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我们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去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（中国饭馆儿）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吃中国菜。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我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去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（学校）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看书。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ChangeArrowheads="1"/>
          </p:cNvSpPr>
          <p:nvPr/>
        </p:nvSpPr>
        <p:spPr bwMode="auto">
          <a:xfrm>
            <a:off x="1057275" y="1636713"/>
            <a:ext cx="9347200" cy="4668837"/>
          </a:xfrm>
          <a:prstGeom prst="rect">
            <a:avLst/>
          </a:prstGeom>
          <a:solidFill>
            <a:srgbClr val="0000FF">
              <a:alpha val="14902"/>
            </a:srgbClr>
          </a:solidFill>
          <a:ln w="12700">
            <a:solidFill>
              <a:srgbClr val="0000FF"/>
            </a:solidFill>
            <a:prstDash val="dash"/>
            <a:miter lim="800000"/>
          </a:ln>
        </p:spPr>
        <p:txBody>
          <a:bodyPr anchor="ctr"/>
          <a:lstStyle/>
          <a:p>
            <a:pPr eaLnBrk="0" hangingPunct="0"/>
            <a:endParaRPr lang="zh-CN" altLang="en-US"/>
          </a:p>
        </p:txBody>
      </p:sp>
      <p:cxnSp>
        <p:nvCxnSpPr>
          <p:cNvPr id="82947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</a:ln>
        </p:spPr>
      </p:cxnSp>
      <p:grpSp>
        <p:nvGrpSpPr>
          <p:cNvPr id="82948" name="组合 8"/>
          <p:cNvGrpSpPr/>
          <p:nvPr/>
        </p:nvGrpSpPr>
        <p:grpSpPr bwMode="auto">
          <a:xfrm>
            <a:off x="307975" y="6350"/>
            <a:ext cx="2525713" cy="646113"/>
            <a:chOff x="308629" y="6819"/>
            <a:chExt cx="2524299" cy="646331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5" y="6819"/>
              <a:ext cx="2503673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课文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Text 1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150"/>
              <a:ext cx="252429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15"/>
          <p:cNvGrpSpPr/>
          <p:nvPr/>
        </p:nvGrpSpPr>
        <p:grpSpPr bwMode="auto">
          <a:xfrm>
            <a:off x="6983413" y="2325688"/>
            <a:ext cx="2698750" cy="1800225"/>
            <a:chOff x="6982696" y="2325687"/>
            <a:chExt cx="2700000" cy="1980000"/>
          </a:xfrm>
        </p:grpSpPr>
        <p:sp>
          <p:nvSpPr>
            <p:cNvPr id="13" name="矩形 12"/>
            <p:cNvSpPr/>
            <p:nvPr/>
          </p:nvSpPr>
          <p:spPr>
            <a:xfrm>
              <a:off x="6982696" y="2325687"/>
              <a:ext cx="2700000" cy="198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pic>
          <p:nvPicPr>
            <p:cNvPr id="82953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780725" y="2375562"/>
              <a:ext cx="1734762" cy="190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82950" name="TextBox 8"/>
          <p:cNvSpPr txBox="1">
            <a:spLocks noChangeArrowheads="1"/>
          </p:cNvSpPr>
          <p:nvPr/>
        </p:nvSpPr>
        <p:spPr bwMode="auto">
          <a:xfrm>
            <a:off x="1057275" y="1071563"/>
            <a:ext cx="4697413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在银行</a:t>
            </a:r>
            <a:r>
              <a:rPr lang="zh-CN" altLang="en-US" sz="2400" b="1">
                <a:latin typeface="方正舒体" panose="02010601030101010101" pitchFamily="2" charset="-122"/>
                <a:ea typeface="方正舒体" panose="02010601030101010101" pitchFamily="2" charset="-122"/>
              </a:rPr>
              <a:t> </a:t>
            </a:r>
            <a:r>
              <a:rPr lang="en-US" altLang="zh-CN" sz="2400" b="1">
                <a:latin typeface="方正舒体" panose="02010601030101010101" pitchFamily="2" charset="-122"/>
                <a:ea typeface="方正舒体" panose="02010601030101010101" pitchFamily="2" charset="-122"/>
              </a:rPr>
              <a:t>In the bank</a:t>
            </a:r>
            <a:endParaRPr lang="zh-CN" altLang="en-US" sz="2400" b="1"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1979613" y="1730375"/>
            <a:ext cx="7323137" cy="47466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zh-CN" altLang="en-US" sz="2400" dirty="0"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  </a:t>
            </a:r>
            <a:r>
              <a:rPr lang="en-US" altLang="zh-CN" sz="2400" dirty="0" err="1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Qǐnɡwèn</a:t>
            </a:r>
            <a:r>
              <a:rPr lang="en-US" altLang="zh-CN" sz="2400" dirty="0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  </a:t>
            </a:r>
            <a:r>
              <a:rPr lang="en-US" altLang="zh-CN" sz="2400" dirty="0" err="1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jīntiān</a:t>
            </a:r>
            <a:r>
              <a:rPr lang="en-US" altLang="zh-CN" sz="2400" dirty="0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jǐ</a:t>
            </a:r>
            <a:r>
              <a:rPr lang="en-US" altLang="zh-CN" sz="2400" dirty="0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hào</a:t>
            </a:r>
            <a:endParaRPr lang="en-US" altLang="zh-CN" sz="2400" dirty="0">
              <a:solidFill>
                <a:schemeClr val="dk1"/>
              </a:solidFill>
              <a:latin typeface="GB Pinyinok-D" panose="02010601030101010101" pitchFamily="2" charset="-122"/>
              <a:ea typeface="GB Pinyinok-D" panose="02010601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请问，   今天 几号？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  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Jīntiān jiǔ yuè yī hào.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今天   </a:t>
            </a:r>
            <a:r>
              <a:rPr lang="en-US" altLang="zh-CN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9  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月   </a:t>
            </a:r>
            <a:r>
              <a:rPr lang="en-US" altLang="zh-CN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1  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号。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    </a:t>
            </a:r>
            <a:r>
              <a:rPr lang="en-US" altLang="zh-CN" sz="2400" dirty="0" err="1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Jīntiān</a:t>
            </a:r>
            <a:r>
              <a:rPr lang="en-US" altLang="zh-CN" sz="2400" dirty="0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xīnɡqī</a:t>
            </a:r>
            <a:r>
              <a:rPr lang="en-US" altLang="zh-CN" sz="2400" dirty="0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jǐ</a:t>
            </a:r>
            <a:endParaRPr lang="en-US" altLang="zh-CN" sz="2400" dirty="0">
              <a:solidFill>
                <a:schemeClr val="dk1"/>
              </a:solidFill>
              <a:latin typeface="GB Pinyinok-D" panose="02010601030101010101" pitchFamily="2" charset="-122"/>
              <a:ea typeface="GB Pinyinok-D" panose="02010601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今天  星期 几？</a:t>
            </a:r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    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Xīnɡqī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sān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.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星  期 三。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ChangeArrowheads="1"/>
          </p:cNvSpPr>
          <p:nvPr/>
        </p:nvSpPr>
        <p:spPr bwMode="auto">
          <a:xfrm>
            <a:off x="1057275" y="1636713"/>
            <a:ext cx="9347200" cy="4668837"/>
          </a:xfrm>
          <a:prstGeom prst="rect">
            <a:avLst/>
          </a:prstGeom>
          <a:solidFill>
            <a:srgbClr val="0000FF">
              <a:alpha val="14902"/>
            </a:srgbClr>
          </a:solidFill>
          <a:ln w="12700">
            <a:solidFill>
              <a:srgbClr val="0000FF"/>
            </a:solidFill>
            <a:prstDash val="dash"/>
            <a:miter lim="800000"/>
          </a:ln>
        </p:spPr>
        <p:txBody>
          <a:bodyPr anchor="ctr"/>
          <a:lstStyle/>
          <a:p>
            <a:pPr eaLnBrk="0" hangingPunct="0"/>
            <a:endParaRPr lang="zh-CN" altLang="en-US"/>
          </a:p>
        </p:txBody>
      </p:sp>
      <p:cxnSp>
        <p:nvCxnSpPr>
          <p:cNvPr id="82947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</a:ln>
        </p:spPr>
      </p:cxnSp>
      <p:grpSp>
        <p:nvGrpSpPr>
          <p:cNvPr id="2" name="组合 8"/>
          <p:cNvGrpSpPr/>
          <p:nvPr/>
        </p:nvGrpSpPr>
        <p:grpSpPr bwMode="auto">
          <a:xfrm>
            <a:off x="307975" y="6350"/>
            <a:ext cx="2525713" cy="646113"/>
            <a:chOff x="308629" y="6819"/>
            <a:chExt cx="2524299" cy="646331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5" y="6819"/>
              <a:ext cx="2503673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课文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Text 1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150"/>
              <a:ext cx="252429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15"/>
          <p:cNvGrpSpPr/>
          <p:nvPr/>
        </p:nvGrpSpPr>
        <p:grpSpPr bwMode="auto">
          <a:xfrm>
            <a:off x="6983413" y="2325688"/>
            <a:ext cx="2698750" cy="1800225"/>
            <a:chOff x="6982696" y="2325687"/>
            <a:chExt cx="2700000" cy="1980000"/>
          </a:xfrm>
        </p:grpSpPr>
        <p:sp>
          <p:nvSpPr>
            <p:cNvPr id="13" name="矩形 12"/>
            <p:cNvSpPr/>
            <p:nvPr/>
          </p:nvSpPr>
          <p:spPr>
            <a:xfrm>
              <a:off x="6982696" y="2325687"/>
              <a:ext cx="2700000" cy="198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pic>
          <p:nvPicPr>
            <p:cNvPr id="82953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780725" y="2375562"/>
              <a:ext cx="1734762" cy="190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82950" name="TextBox 8"/>
          <p:cNvSpPr txBox="1">
            <a:spLocks noChangeArrowheads="1"/>
          </p:cNvSpPr>
          <p:nvPr/>
        </p:nvSpPr>
        <p:spPr bwMode="auto">
          <a:xfrm>
            <a:off x="1057275" y="1071563"/>
            <a:ext cx="4697413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在银行</a:t>
            </a:r>
            <a:r>
              <a:rPr lang="zh-CN" altLang="en-US" sz="2400" b="1">
                <a:latin typeface="方正舒体" panose="02010601030101010101" pitchFamily="2" charset="-122"/>
                <a:ea typeface="方正舒体" panose="02010601030101010101" pitchFamily="2" charset="-122"/>
              </a:rPr>
              <a:t> </a:t>
            </a:r>
            <a:r>
              <a:rPr lang="en-US" altLang="zh-CN" sz="2400" b="1">
                <a:latin typeface="方正舒体" panose="02010601030101010101" pitchFamily="2" charset="-122"/>
                <a:ea typeface="方正舒体" panose="02010601030101010101" pitchFamily="2" charset="-122"/>
              </a:rPr>
              <a:t>In the bank</a:t>
            </a:r>
            <a:endParaRPr lang="zh-CN" altLang="en-US" sz="2400" b="1"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1979613" y="1730375"/>
            <a:ext cx="7323137" cy="47466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 </a:t>
            </a:r>
            <a:endParaRPr lang="en-US" altLang="zh-CN" sz="2400" dirty="0">
              <a:solidFill>
                <a:schemeClr val="dk1"/>
              </a:solidFill>
              <a:latin typeface="GB Pinyinok-D" panose="02010601030101010101" pitchFamily="2" charset="-122"/>
              <a:ea typeface="GB Pinyinok-D" panose="02010601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请问，   今天 几号？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   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. </a:t>
            </a:r>
            <a:endParaRPr lang="en-US" altLang="zh-CN" sz="2400" dirty="0" err="1">
              <a:solidFill>
                <a:schemeClr val="bg1">
                  <a:lumMod val="50000"/>
                </a:schemeClr>
              </a:solidFill>
              <a:latin typeface="GB Pinyinok-D" panose="02010601030101010101" pitchFamily="2" charset="-122"/>
              <a:ea typeface="GB Pinyinok-D" panose="02010601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今天   </a:t>
            </a:r>
            <a:r>
              <a:rPr lang="en-US" altLang="zh-CN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9  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月   </a:t>
            </a:r>
            <a:r>
              <a:rPr lang="en-US" altLang="zh-CN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1  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号。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    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今天  星期 几？</a:t>
            </a:r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      .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星  期 三。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4994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</a:ln>
        </p:spPr>
      </p:cxnSp>
      <p:grpSp>
        <p:nvGrpSpPr>
          <p:cNvPr id="84995" name="组合 8"/>
          <p:cNvGrpSpPr/>
          <p:nvPr/>
        </p:nvGrpSpPr>
        <p:grpSpPr bwMode="auto">
          <a:xfrm>
            <a:off x="307975" y="6350"/>
            <a:ext cx="2525713" cy="646113"/>
            <a:chOff x="308629" y="6819"/>
            <a:chExt cx="2524299" cy="646331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5" y="6819"/>
              <a:ext cx="2503673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课文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Text 2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150"/>
              <a:ext cx="252429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4996" name="Rectangle 2"/>
          <p:cNvSpPr>
            <a:spLocks noChangeArrowheads="1"/>
          </p:cNvSpPr>
          <p:nvPr/>
        </p:nvSpPr>
        <p:spPr bwMode="auto">
          <a:xfrm>
            <a:off x="773113" y="1620838"/>
            <a:ext cx="10880725" cy="4654550"/>
          </a:xfrm>
          <a:prstGeom prst="rect">
            <a:avLst/>
          </a:prstGeom>
          <a:solidFill>
            <a:srgbClr val="C00000">
              <a:alpha val="14902"/>
            </a:srgbClr>
          </a:solidFill>
          <a:ln w="12700">
            <a:solidFill>
              <a:srgbClr val="288149"/>
            </a:solidFill>
            <a:prstDash val="dash"/>
            <a:miter lim="800000"/>
          </a:ln>
        </p:spPr>
        <p:txBody>
          <a:bodyPr anchor="ctr"/>
          <a:lstStyle/>
          <a:p>
            <a:pPr eaLnBrk="0" hangingPunct="0"/>
            <a:endParaRPr lang="zh-CN" altLang="en-US">
              <a:solidFill>
                <a:srgbClr val="99FF99"/>
              </a:solidFill>
            </a:endParaRPr>
          </a:p>
        </p:txBody>
      </p:sp>
      <p:pic>
        <p:nvPicPr>
          <p:cNvPr id="3074" name="Picture 2"/>
          <p:cNvPicPr>
            <a:picLocks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8510588" y="2268538"/>
            <a:ext cx="2698750" cy="1800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4998" name="TextBox 8"/>
          <p:cNvSpPr txBox="1">
            <a:spLocks noChangeArrowheads="1"/>
          </p:cNvSpPr>
          <p:nvPr/>
        </p:nvSpPr>
        <p:spPr bwMode="auto">
          <a:xfrm>
            <a:off x="1057275" y="1071563"/>
            <a:ext cx="4697413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看日历</a:t>
            </a:r>
            <a:r>
              <a:rPr lang="zh-CN" altLang="en-US" sz="2400" b="1">
                <a:latin typeface="方正舒体" panose="02010601030101010101" pitchFamily="2" charset="-122"/>
                <a:ea typeface="方正舒体" panose="02010601030101010101" pitchFamily="2" charset="-122"/>
              </a:rPr>
              <a:t> </a:t>
            </a:r>
            <a:r>
              <a:rPr lang="en-US" altLang="zh-CN" sz="2400" b="1">
                <a:latin typeface="方正舒体" panose="02010601030101010101" pitchFamily="2" charset="-122"/>
                <a:ea typeface="方正舒体" panose="02010601030101010101" pitchFamily="2" charset="-122"/>
              </a:rPr>
              <a:t>Look at the calendar</a:t>
            </a:r>
            <a:endParaRPr lang="zh-CN" altLang="en-US" sz="2400" b="1"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973138" y="1730375"/>
            <a:ext cx="8410575" cy="46597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    </a:t>
            </a:r>
            <a:r>
              <a:rPr lang="en-US" altLang="zh-CN" sz="2400" dirty="0" err="1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Zuótiān</a:t>
            </a:r>
            <a:r>
              <a:rPr lang="en-US" altLang="zh-CN" sz="2400" dirty="0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shì</a:t>
            </a:r>
            <a:r>
              <a:rPr lang="en-US" altLang="zh-CN" sz="2400" dirty="0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jǐ</a:t>
            </a:r>
            <a:r>
              <a:rPr lang="en-US" altLang="zh-CN" sz="2400" dirty="0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yuè</a:t>
            </a:r>
            <a:r>
              <a:rPr lang="en-US" altLang="zh-CN" sz="2400" dirty="0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jǐ</a:t>
            </a:r>
            <a:r>
              <a:rPr lang="en-US" altLang="zh-CN" sz="2400" dirty="0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hào</a:t>
            </a:r>
            <a:endParaRPr lang="en-US" altLang="zh-CN" sz="2400" dirty="0">
              <a:solidFill>
                <a:schemeClr val="dk1"/>
              </a:solidFill>
              <a:latin typeface="GB Pinyinok-D" panose="02010601030101010101" pitchFamily="2" charset="-122"/>
              <a:ea typeface="GB Pinyinok-D" panose="02010601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昨天  是几月  几号？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  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Zuótiān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shì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bā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yuè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sānshíyī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hào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 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xīnɡqī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èr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GB Pinyinok-D" panose="02010601030101010101" pitchFamily="2" charset="-122"/>
              <a:ea typeface="GB Pinyinok-D" panose="02010601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昨天   是   </a:t>
            </a:r>
            <a:r>
              <a:rPr lang="en-US" altLang="zh-CN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8  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月       </a:t>
            </a:r>
            <a:r>
              <a:rPr lang="en-US" altLang="zh-CN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31     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号，星期 二。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   </a:t>
            </a:r>
            <a:r>
              <a:rPr lang="en-US" altLang="zh-CN" sz="2400" dirty="0" err="1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Mínɡtiān</a:t>
            </a:r>
            <a:r>
              <a:rPr lang="en-US" altLang="zh-CN" sz="2400" dirty="0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ne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明天     呢？</a:t>
            </a:r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 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Mínɡtiān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shì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jiǔ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yuè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èr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hào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xīnɡqī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sì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GB Pinyinok-D" panose="02010601030101010101" pitchFamily="2" charset="-122"/>
              <a:ea typeface="GB Pinyinok-D" panose="02010601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明天  是   </a:t>
            </a:r>
            <a:r>
              <a:rPr lang="en-US" altLang="zh-CN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9   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月  </a:t>
            </a:r>
            <a:r>
              <a:rPr lang="en-US" altLang="zh-CN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2  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号，星期四。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5538" name="AutoShape 4"/>
          <p:cNvCxnSpPr>
            <a:cxnSpLocks noChangeShapeType="1"/>
          </p:cNvCxnSpPr>
          <p:nvPr/>
        </p:nvCxnSpPr>
        <p:spPr bwMode="auto">
          <a:xfrm flipH="1" flipV="1">
            <a:off x="120650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</a:ln>
        </p:spPr>
      </p:cxnSp>
      <p:grpSp>
        <p:nvGrpSpPr>
          <p:cNvPr id="65539" name="组合 8"/>
          <p:cNvGrpSpPr/>
          <p:nvPr/>
        </p:nvGrpSpPr>
        <p:grpSpPr bwMode="auto">
          <a:xfrm>
            <a:off x="307975" y="6350"/>
            <a:ext cx="2568575" cy="646113"/>
            <a:chOff x="308629" y="6819"/>
            <a:chExt cx="2568221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4" y="6819"/>
              <a:ext cx="2547586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拼音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Pinyin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2568221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540" name="组合 63"/>
          <p:cNvGrpSpPr/>
          <p:nvPr/>
        </p:nvGrpSpPr>
        <p:grpSpPr bwMode="auto">
          <a:xfrm>
            <a:off x="1206500" y="1531938"/>
            <a:ext cx="10158413" cy="4195762"/>
            <a:chOff x="1631612" y="1998434"/>
            <a:chExt cx="8036622" cy="5355771"/>
          </a:xfrm>
        </p:grpSpPr>
        <p:sp>
          <p:nvSpPr>
            <p:cNvPr id="61" name="矩形 60"/>
            <p:cNvSpPr/>
            <p:nvPr/>
          </p:nvSpPr>
          <p:spPr>
            <a:xfrm>
              <a:off x="1631612" y="1998434"/>
              <a:ext cx="7908518" cy="5355771"/>
            </a:xfrm>
            <a:prstGeom prst="round1Rect">
              <a:avLst/>
            </a:prstGeom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002">
              <a:schemeClr val="lt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759716" y="2105832"/>
              <a:ext cx="7908518" cy="1296895"/>
            </a:xfrm>
            <a:prstGeom prst="round1Rect">
              <a:avLst/>
            </a:prstGeom>
            <a:noFill/>
          </p:spPr>
          <p:txBody>
            <a:bodyPr>
              <a:spAutoFit/>
            </a:bodyPr>
            <a:lstStyle/>
            <a:p>
              <a:pPr eaLnBrk="0" hangingPunct="0">
                <a:buFont typeface="Arial" panose="020B0604020202020204" pitchFamily="34" charset="0"/>
                <a:buChar char="•"/>
                <a:defRPr/>
              </a:pPr>
              <a:r>
                <a:rPr lang="zh-CN" altLang="en-US" sz="2000" b="1" dirty="0">
                  <a:solidFill>
                    <a:srgbClr val="00B050"/>
                  </a:solidFill>
                </a:rPr>
                <a:t>听录音并跟读，</a:t>
              </a:r>
              <a:r>
                <a:rPr lang="zh-CN" altLang="en-US" sz="2000" b="1" dirty="0">
                  <a:solidFill>
                    <a:srgbClr val="00B050"/>
                  </a:solidFill>
                  <a:latin typeface="+mn-ea"/>
                  <a:ea typeface="+mn-ea"/>
                </a:rPr>
                <a:t>注意声调的搭配</a:t>
              </a:r>
              <a:endParaRPr lang="en-US" altLang="zh-CN" sz="2000" b="1" dirty="0">
                <a:solidFill>
                  <a:srgbClr val="00B050"/>
                </a:solidFill>
                <a:latin typeface="+mn-ea"/>
                <a:ea typeface="+mn-ea"/>
              </a:endParaRPr>
            </a:p>
            <a:p>
              <a:pPr eaLnBrk="0" hangingPunct="0">
                <a:buFont typeface="Arial" panose="020B0604020202020204" pitchFamily="34" charset="0"/>
                <a:buChar char="•"/>
                <a:defRPr/>
              </a:pPr>
              <a:r>
                <a:rPr lang="en-US" altLang="zh-CN" sz="2000" dirty="0">
                  <a:solidFill>
                    <a:srgbClr val="00B050"/>
                  </a:solidFill>
                  <a:latin typeface="+mn-ea"/>
                </a:rPr>
                <a:t>Listen to the recording and read after </a:t>
              </a:r>
              <a:r>
                <a:rPr lang="en-US" altLang="zh-CN" sz="2000" dirty="0" err="1">
                  <a:solidFill>
                    <a:srgbClr val="00B050"/>
                  </a:solidFill>
                  <a:latin typeface="+mn-ea"/>
                </a:rPr>
                <a:t>it.Pay</a:t>
              </a:r>
              <a:r>
                <a:rPr lang="en-US" altLang="zh-CN" sz="2000" dirty="0">
                  <a:solidFill>
                    <a:srgbClr val="00B050"/>
                  </a:solidFill>
                  <a:latin typeface="+mn-ea"/>
                </a:rPr>
                <a:t> attention to the collocation of the tones. </a:t>
              </a:r>
              <a:endParaRPr lang="zh-CN" altLang="en-US" sz="2000" dirty="0">
                <a:solidFill>
                  <a:srgbClr val="00B050"/>
                </a:solidFill>
                <a:latin typeface="+mn-ea"/>
              </a:endParaRPr>
            </a:p>
          </p:txBody>
        </p:sp>
      </p:grp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147888" y="2647950"/>
            <a:ext cx="2389187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anose="02010601030101010101" pitchFamily="2" charset="-122"/>
                <a:ea typeface="GB Pinyinok-D" panose="02010601030101010101" pitchFamily="2" charset="-122"/>
              </a:rPr>
              <a:t>ɡuójiā</a:t>
            </a:r>
            <a:endParaRPr lang="zh-CN" altLang="en-US" sz="2400" b="1" dirty="0">
              <a:latin typeface="GB Pinyinok-D" panose="02010601030101010101" pitchFamily="2" charset="-122"/>
              <a:ea typeface="GB Pinyinok-D" panose="02010601030101010101" pitchFamily="2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268788" y="2647950"/>
            <a:ext cx="2389187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anose="02010601030101010101" pitchFamily="2" charset="-122"/>
                <a:ea typeface="GB Pinyinok-D" panose="02010601030101010101" pitchFamily="2" charset="-122"/>
              </a:rPr>
              <a:t>lóufánɡ</a:t>
            </a:r>
            <a:endParaRPr lang="zh-CN" altLang="en-US" sz="2400" b="1" dirty="0">
              <a:latin typeface="GB Pinyinok-D" panose="02010601030101010101" pitchFamily="2" charset="-122"/>
              <a:ea typeface="GB Pinyinok-D" panose="02010601030101010101" pitchFamily="2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8602663" y="2647950"/>
            <a:ext cx="2389187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GB Pinyinok-D" panose="02010601030101010101" pitchFamily="2" charset="-122"/>
                <a:ea typeface="GB Pinyinok-D" panose="02010601030101010101" pitchFamily="2" charset="-122"/>
              </a:rPr>
              <a:t>huánjìnɡ</a:t>
            </a:r>
            <a:endParaRPr lang="zh-CN" altLang="en-US" sz="2400" b="1">
              <a:latin typeface="GB Pinyinok-D" panose="02010601030101010101" pitchFamily="2" charset="-122"/>
              <a:ea typeface="GB Pinyinok-D" panose="02010601030101010101" pitchFamily="2" charset="-122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575425" y="2647950"/>
            <a:ext cx="23876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GB Pinyinok-D" panose="02010601030101010101" pitchFamily="2" charset="-122"/>
                <a:ea typeface="GB Pinyinok-D" panose="02010601030101010101" pitchFamily="2" charset="-122"/>
              </a:rPr>
              <a:t>pínɡɡuǒ</a:t>
            </a:r>
            <a:endParaRPr lang="zh-CN" altLang="en-US" sz="2400" b="1">
              <a:latin typeface="GB Pinyinok-D" panose="02010601030101010101" pitchFamily="2" charset="-122"/>
              <a:ea typeface="GB Pinyinok-D" panose="02010601030101010101" pitchFamily="2" charset="-122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147888" y="3348038"/>
            <a:ext cx="238918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anose="02010601030101010101" pitchFamily="2" charset="-122"/>
                <a:ea typeface="GB Pinyinok-D" panose="02010601030101010101" pitchFamily="2" charset="-122"/>
              </a:rPr>
              <a:t>zuótiān</a:t>
            </a:r>
            <a:endParaRPr lang="zh-CN" altLang="en-US" sz="2400" b="1" dirty="0">
              <a:latin typeface="GB Pinyinok-D" panose="02010601030101010101" pitchFamily="2" charset="-122"/>
              <a:ea typeface="GB Pinyinok-D" panose="02010601030101010101" pitchFamily="2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4268788" y="3348038"/>
            <a:ext cx="238918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anose="02010601030101010101" pitchFamily="2" charset="-122"/>
                <a:ea typeface="GB Pinyinok-D" panose="02010601030101010101" pitchFamily="2" charset="-122"/>
              </a:rPr>
              <a:t>lánqiú</a:t>
            </a:r>
            <a:endParaRPr lang="zh-CN" altLang="en-US" sz="2400" b="1" dirty="0">
              <a:latin typeface="GB Pinyinok-D" panose="02010601030101010101" pitchFamily="2" charset="-122"/>
              <a:ea typeface="GB Pinyinok-D" panose="02010601030101010101" pitchFamily="2" charset="-122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6556375" y="3348038"/>
            <a:ext cx="23876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GB Pinyinok-D" panose="02010601030101010101" pitchFamily="2" charset="-122"/>
                <a:ea typeface="GB Pinyinok-D" panose="02010601030101010101" pitchFamily="2" charset="-122"/>
              </a:rPr>
              <a:t>píqiú</a:t>
            </a:r>
            <a:endParaRPr lang="zh-CN" altLang="en-US" sz="2400" b="1">
              <a:latin typeface="GB Pinyinok-D" panose="02010601030101010101" pitchFamily="2" charset="-122"/>
              <a:ea typeface="GB Pinyinok-D" panose="02010601030101010101" pitchFamily="2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8475488" y="3348038"/>
            <a:ext cx="2640012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>
                <a:latin typeface="GB Pinyinok-D" panose="02010601030101010101" pitchFamily="2" charset="-122"/>
                <a:ea typeface="GB Pinyinok-D" panose="02010601030101010101" pitchFamily="2" charset="-122"/>
              </a:rPr>
              <a:t> </a:t>
            </a:r>
            <a:r>
              <a:rPr lang="en-US" altLang="zh-CN" sz="2400" dirty="0"/>
              <a:t> </a:t>
            </a:r>
            <a:r>
              <a:rPr lang="en-US" altLang="zh-CN" sz="2400" b="1" dirty="0" err="1">
                <a:latin typeface="GB Pinyinok-D" panose="02010601030101010101" pitchFamily="2" charset="-122"/>
                <a:ea typeface="GB Pinyinok-D" panose="02010601030101010101" pitchFamily="2" charset="-122"/>
              </a:rPr>
              <a:t>hánjià</a:t>
            </a:r>
            <a:endParaRPr lang="zh-CN" altLang="en-US" sz="2400" b="1" dirty="0">
              <a:latin typeface="GB Pinyinok-D" panose="02010601030101010101" pitchFamily="2" charset="-122"/>
              <a:ea typeface="GB Pinyinok-D" panose="02010601030101010101" pitchFamily="2" charset="-122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2109788" y="4057650"/>
            <a:ext cx="2389187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anose="02010601030101010101" pitchFamily="2" charset="-122"/>
                <a:ea typeface="GB Pinyinok-D" panose="02010601030101010101" pitchFamily="2" charset="-122"/>
              </a:rPr>
              <a:t>mínɡtiān</a:t>
            </a:r>
            <a:endParaRPr lang="zh-CN" altLang="en-US" sz="2400" b="1" dirty="0">
              <a:latin typeface="GB Pinyinok-D" panose="02010601030101010101" pitchFamily="2" charset="-122"/>
              <a:ea typeface="GB Pinyinok-D" panose="02010601030101010101" pitchFamily="2" charset="-122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4246563" y="4057650"/>
            <a:ext cx="313055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dirty="0"/>
              <a:t> </a:t>
            </a:r>
            <a:r>
              <a:rPr lang="en-US" altLang="zh-CN" sz="2400" b="1" dirty="0" err="1">
                <a:latin typeface="GB Pinyinok-D" panose="02010601030101010101" pitchFamily="2" charset="-122"/>
                <a:ea typeface="GB Pinyinok-D" panose="02010601030101010101" pitchFamily="2" charset="-122"/>
              </a:rPr>
              <a:t>mínɡnián</a:t>
            </a:r>
            <a:r>
              <a:rPr lang="en-US" altLang="zh-CN" sz="2400" b="1" dirty="0">
                <a:latin typeface="GB Pinyinok-D" panose="02010601030101010101" pitchFamily="2" charset="-122"/>
                <a:ea typeface="GB Pinyinok-D" panose="02010601030101010101" pitchFamily="2" charset="-122"/>
              </a:rPr>
              <a:t> </a:t>
            </a:r>
            <a:endParaRPr lang="zh-CN" altLang="en-US" sz="2400" b="1" dirty="0">
              <a:latin typeface="GB Pinyinok-D" panose="02010601030101010101" pitchFamily="2" charset="-122"/>
              <a:ea typeface="GB Pinyinok-D" panose="02010601030101010101" pitchFamily="2" charset="-122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6567488" y="4057650"/>
            <a:ext cx="313055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GB Pinyinok-D" panose="02010601030101010101" pitchFamily="2" charset="-122"/>
                <a:ea typeface="GB Pinyinok-D" panose="02010601030101010101" pitchFamily="2" charset="-122"/>
              </a:rPr>
              <a:t>niúnǎi</a:t>
            </a:r>
            <a:endParaRPr lang="zh-CN" altLang="en-US" sz="2400" b="1">
              <a:latin typeface="GB Pinyinok-D" panose="02010601030101010101" pitchFamily="2" charset="-122"/>
              <a:ea typeface="GB Pinyinok-D" panose="02010601030101010101" pitchFamily="2" charset="-122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8636000" y="4057650"/>
            <a:ext cx="3128963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GB Pinyinok-D" panose="02010601030101010101" pitchFamily="2" charset="-122"/>
                <a:ea typeface="GB Pinyinok-D" panose="02010601030101010101" pitchFamily="2" charset="-122"/>
              </a:rPr>
              <a:t>niú ròu</a:t>
            </a:r>
            <a:endParaRPr lang="zh-CN" altLang="en-US" sz="2400" b="1">
              <a:latin typeface="GB Pinyinok-D" panose="02010601030101010101" pitchFamily="2" charset="-122"/>
              <a:ea typeface="GB Pinyinok-D" panose="02010601030101010101" pitchFamily="2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105025" y="4799013"/>
            <a:ext cx="23876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anose="02010601030101010101" pitchFamily="2" charset="-122"/>
                <a:ea typeface="GB Pinyinok-D" panose="02010601030101010101" pitchFamily="2" charset="-122"/>
              </a:rPr>
              <a:t>niánqīnɡ</a:t>
            </a:r>
            <a:endParaRPr lang="zh-CN" altLang="en-US" sz="2400" b="1" dirty="0">
              <a:latin typeface="GB Pinyinok-D" panose="02010601030101010101" pitchFamily="2" charset="-122"/>
              <a:ea typeface="GB Pinyinok-D" panose="02010601030101010101" pitchFamily="2" charset="-122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4273550" y="4799013"/>
            <a:ext cx="3128963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GB Pinyinok-D" panose="02010601030101010101" pitchFamily="2" charset="-122"/>
                <a:ea typeface="GB Pinyinok-D" panose="02010601030101010101" pitchFamily="2" charset="-122"/>
              </a:rPr>
              <a:t>Chánɡchénɡ</a:t>
            </a:r>
            <a:endParaRPr lang="zh-CN" altLang="en-US" sz="2400" b="1">
              <a:latin typeface="GB Pinyinok-D" panose="02010601030101010101" pitchFamily="2" charset="-122"/>
              <a:ea typeface="GB Pinyinok-D" panose="02010601030101010101" pitchFamily="2" charset="-122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6562725" y="4799013"/>
            <a:ext cx="31305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anose="02010601030101010101" pitchFamily="2" charset="-122"/>
                <a:ea typeface="GB Pinyinok-D" panose="02010601030101010101" pitchFamily="2" charset="-122"/>
              </a:rPr>
              <a:t>yóu</a:t>
            </a:r>
            <a:r>
              <a:rPr lang="en-US" altLang="zh-CN" sz="2400" b="1" dirty="0">
                <a:latin typeface="GB Pinyinok-D" panose="02010601030101010101" pitchFamily="2" charset="-122"/>
                <a:ea typeface="GB Pinyinok-D" panose="02010601030101010101" pitchFamily="2" charset="-122"/>
              </a:rPr>
              <a:t> </a:t>
            </a:r>
            <a:r>
              <a:rPr lang="en-US" altLang="zh-CN" sz="2400" b="1" dirty="0" err="1">
                <a:latin typeface="GB Pinyinok-D" panose="02010601030101010101" pitchFamily="2" charset="-122"/>
                <a:ea typeface="GB Pinyinok-D" panose="02010601030101010101" pitchFamily="2" charset="-122"/>
              </a:rPr>
              <a:t>yǒnɡ</a:t>
            </a:r>
            <a:endParaRPr lang="zh-CN" altLang="en-US" sz="2400" b="1" dirty="0">
              <a:latin typeface="GB Pinyinok-D" panose="02010601030101010101" pitchFamily="2" charset="-122"/>
              <a:ea typeface="GB Pinyinok-D" panose="02010601030101010101" pitchFamily="2" charset="-122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8624888" y="4799013"/>
            <a:ext cx="3128962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GB Pinyinok-D" panose="02010601030101010101" pitchFamily="2" charset="-122"/>
                <a:ea typeface="GB Pinyinok-D" panose="02010601030101010101" pitchFamily="2" charset="-122"/>
              </a:rPr>
              <a:t>yóuxì</a:t>
            </a:r>
            <a:endParaRPr lang="zh-CN" altLang="en-US" sz="2400" b="1">
              <a:latin typeface="GB Pinyinok-D" panose="02010601030101010101" pitchFamily="2" charset="-122"/>
              <a:ea typeface="GB Pinyinok-D" panose="02010601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3" grpId="0"/>
      <p:bldP spid="24" grpId="0"/>
      <p:bldP spid="25" grpId="0"/>
      <p:bldP spid="26" grpId="0"/>
      <p:bldP spid="2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4994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</a:ln>
        </p:spPr>
      </p:cxnSp>
      <p:grpSp>
        <p:nvGrpSpPr>
          <p:cNvPr id="2" name="组合 8"/>
          <p:cNvGrpSpPr/>
          <p:nvPr/>
        </p:nvGrpSpPr>
        <p:grpSpPr bwMode="auto">
          <a:xfrm>
            <a:off x="307975" y="6350"/>
            <a:ext cx="2525713" cy="646113"/>
            <a:chOff x="308629" y="6819"/>
            <a:chExt cx="2524299" cy="646331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5" y="6819"/>
              <a:ext cx="2503673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课文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Text 2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150"/>
              <a:ext cx="252429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4996" name="Rectangle 2"/>
          <p:cNvSpPr>
            <a:spLocks noChangeArrowheads="1"/>
          </p:cNvSpPr>
          <p:nvPr/>
        </p:nvSpPr>
        <p:spPr bwMode="auto">
          <a:xfrm>
            <a:off x="773113" y="1620838"/>
            <a:ext cx="10880725" cy="4654550"/>
          </a:xfrm>
          <a:prstGeom prst="rect">
            <a:avLst/>
          </a:prstGeom>
          <a:solidFill>
            <a:srgbClr val="C00000">
              <a:alpha val="14902"/>
            </a:srgbClr>
          </a:solidFill>
          <a:ln w="12700">
            <a:solidFill>
              <a:srgbClr val="288149"/>
            </a:solidFill>
            <a:prstDash val="dash"/>
            <a:miter lim="800000"/>
          </a:ln>
        </p:spPr>
        <p:txBody>
          <a:bodyPr anchor="ctr"/>
          <a:lstStyle/>
          <a:p>
            <a:pPr eaLnBrk="0" hangingPunct="0"/>
            <a:endParaRPr lang="zh-CN" altLang="en-US">
              <a:solidFill>
                <a:srgbClr val="99FF99"/>
              </a:solidFill>
            </a:endParaRPr>
          </a:p>
        </p:txBody>
      </p:sp>
      <p:pic>
        <p:nvPicPr>
          <p:cNvPr id="3074" name="Picture 2"/>
          <p:cNvPicPr>
            <a:picLocks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8510588" y="2268538"/>
            <a:ext cx="2698750" cy="1800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4998" name="TextBox 8"/>
          <p:cNvSpPr txBox="1">
            <a:spLocks noChangeArrowheads="1"/>
          </p:cNvSpPr>
          <p:nvPr/>
        </p:nvSpPr>
        <p:spPr bwMode="auto">
          <a:xfrm>
            <a:off x="1057275" y="1071563"/>
            <a:ext cx="4697413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看日历</a:t>
            </a:r>
            <a:r>
              <a:rPr lang="zh-CN" altLang="en-US" sz="2400" b="1">
                <a:latin typeface="方正舒体" panose="02010601030101010101" pitchFamily="2" charset="-122"/>
                <a:ea typeface="方正舒体" panose="02010601030101010101" pitchFamily="2" charset="-122"/>
              </a:rPr>
              <a:t> </a:t>
            </a:r>
            <a:r>
              <a:rPr lang="en-US" altLang="zh-CN" sz="2400" b="1">
                <a:latin typeface="方正舒体" panose="02010601030101010101" pitchFamily="2" charset="-122"/>
                <a:ea typeface="方正舒体" panose="02010601030101010101" pitchFamily="2" charset="-122"/>
              </a:rPr>
              <a:t>Look at the calendar</a:t>
            </a:r>
            <a:endParaRPr lang="zh-CN" altLang="en-US" sz="2400" b="1"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973138" y="1730375"/>
            <a:ext cx="8410575" cy="46597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    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昨天  是几月  几号？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   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昨天   是   </a:t>
            </a:r>
            <a:r>
              <a:rPr lang="en-US" altLang="zh-CN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8  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月       </a:t>
            </a:r>
            <a:r>
              <a:rPr lang="en-US" altLang="zh-CN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31     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号，星期 二。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   </a:t>
            </a:r>
            <a:r>
              <a:rPr lang="en-US" altLang="zh-CN" sz="2400" dirty="0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明天     呢？</a:t>
            </a:r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  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明天  是   </a:t>
            </a:r>
            <a:r>
              <a:rPr lang="en-US" altLang="zh-CN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9   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月  </a:t>
            </a:r>
            <a:r>
              <a:rPr lang="en-US" altLang="zh-CN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2  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号，星期四。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7042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</a:ln>
        </p:spPr>
      </p:cxnSp>
      <p:grpSp>
        <p:nvGrpSpPr>
          <p:cNvPr id="87043" name="组合 8"/>
          <p:cNvGrpSpPr/>
          <p:nvPr/>
        </p:nvGrpSpPr>
        <p:grpSpPr bwMode="auto">
          <a:xfrm>
            <a:off x="307975" y="6350"/>
            <a:ext cx="2525713" cy="646113"/>
            <a:chOff x="308629" y="6819"/>
            <a:chExt cx="2524299" cy="646331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5" y="6819"/>
              <a:ext cx="2503673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课文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Text 3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150"/>
              <a:ext cx="252429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1057275" y="1636713"/>
            <a:ext cx="10498138" cy="4652962"/>
          </a:xfrm>
          <a:prstGeom prst="rect">
            <a:avLst/>
          </a:prstGeom>
          <a:solidFill>
            <a:schemeClr val="accent4">
              <a:alpha val="14902"/>
            </a:schemeClr>
          </a:solidFill>
          <a:ln w="12700">
            <a:solidFill>
              <a:schemeClr val="accent4"/>
            </a:solidFill>
            <a:prstDash val="dash"/>
            <a:miter lim="800000"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  <a:defRPr/>
            </a:pPr>
            <a:r>
              <a:rPr lang="en-US" altLang="zh-CN" sz="1800" dirty="0">
                <a:solidFill>
                  <a:schemeClr val="bg1">
                    <a:lumMod val="50000"/>
                  </a:schemeClr>
                </a:solidFill>
              </a:rPr>
              <a:t> </a:t>
            </a:r>
            <a:endParaRPr lang="zh-CN" altLang="en-US" sz="18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8324850" y="2187575"/>
            <a:ext cx="2701925" cy="1800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1468438" y="1590675"/>
            <a:ext cx="7323137" cy="457356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   </a:t>
            </a:r>
            <a:r>
              <a:rPr lang="en-US" altLang="zh-CN" sz="2400" dirty="0" err="1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Mínɡtiān</a:t>
            </a:r>
            <a:r>
              <a:rPr lang="en-US" altLang="zh-CN" sz="2400" dirty="0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xīnɡqī</a:t>
            </a:r>
            <a:r>
              <a:rPr lang="en-US" altLang="zh-CN" sz="2400" dirty="0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liù</a:t>
            </a:r>
            <a:r>
              <a:rPr lang="en-US" altLang="zh-CN" sz="2400" dirty="0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    </a:t>
            </a:r>
            <a:r>
              <a:rPr lang="en-US" altLang="zh-CN" sz="2400" dirty="0" err="1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nǐ</a:t>
            </a:r>
            <a:r>
              <a:rPr lang="en-US" altLang="zh-CN" sz="2400" dirty="0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qù</a:t>
            </a:r>
            <a:r>
              <a:rPr lang="en-US" altLang="zh-CN" sz="2400" dirty="0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xuéxiào</a:t>
            </a:r>
            <a:r>
              <a:rPr lang="en-US" altLang="zh-CN" sz="2400" dirty="0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mɑ</a:t>
            </a:r>
            <a:endParaRPr lang="en-US" altLang="zh-CN" sz="2400" dirty="0">
              <a:solidFill>
                <a:schemeClr val="dk1"/>
              </a:solidFill>
              <a:latin typeface="GB Pinyinok-D" panose="02010601030101010101" pitchFamily="2" charset="-122"/>
              <a:ea typeface="GB Pinyinok-D" panose="02010601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明天     星期  六，你去 学校   吗？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  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Wǒ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qù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xuéxiào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GB Pinyinok-D" panose="02010601030101010101" pitchFamily="2" charset="-122"/>
              <a:ea typeface="GB Pinyinok-D" panose="02010601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我 去  学校。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en-US" altLang="zh-CN" sz="2400" dirty="0" err="1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Nǐ</a:t>
            </a:r>
            <a:r>
              <a:rPr lang="en-US" altLang="zh-CN" sz="2400" dirty="0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qù</a:t>
            </a:r>
            <a:r>
              <a:rPr lang="en-US" altLang="zh-CN" sz="2400" dirty="0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xuéxiào</a:t>
            </a:r>
            <a:r>
              <a:rPr lang="en-US" altLang="zh-CN" sz="2400" dirty="0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zuò</a:t>
            </a:r>
            <a:r>
              <a:rPr lang="en-US" altLang="zh-CN" sz="2400" dirty="0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shénme</a:t>
            </a:r>
            <a:endParaRPr lang="en-US" altLang="zh-CN" sz="2400" dirty="0">
              <a:solidFill>
                <a:schemeClr val="dk1"/>
              </a:solidFill>
              <a:latin typeface="GB Pinyinok-D" panose="02010601030101010101" pitchFamily="2" charset="-122"/>
              <a:ea typeface="GB Pinyinok-D" panose="02010601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你去  学校    做   什么？</a:t>
            </a:r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    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Wǒ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qù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xuéxiào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kàn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shū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.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我 去  学校    看   书。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7047" name="TextBox 8"/>
          <p:cNvSpPr txBox="1">
            <a:spLocks noChangeArrowheads="1"/>
          </p:cNvSpPr>
          <p:nvPr/>
        </p:nvSpPr>
        <p:spPr bwMode="auto">
          <a:xfrm>
            <a:off x="1057275" y="1071563"/>
            <a:ext cx="4697413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在咖啡馆儿</a:t>
            </a:r>
            <a:r>
              <a:rPr lang="zh-CN" altLang="en-US" sz="2400" b="1">
                <a:latin typeface="方正舒体" panose="02010601030101010101" pitchFamily="2" charset="-122"/>
                <a:ea typeface="方正舒体" panose="02010601030101010101" pitchFamily="2" charset="-122"/>
              </a:rPr>
              <a:t> </a:t>
            </a:r>
            <a:r>
              <a:rPr lang="en-US" altLang="zh-CN" sz="2400" b="1">
                <a:latin typeface="方正舒体" panose="02010601030101010101" pitchFamily="2" charset="-122"/>
                <a:ea typeface="方正舒体" panose="02010601030101010101" pitchFamily="2" charset="-122"/>
              </a:rPr>
              <a:t>In a coffee house</a:t>
            </a:r>
            <a:endParaRPr lang="zh-CN" altLang="en-US" sz="2400" b="1"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7042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</a:ln>
        </p:spPr>
      </p:cxnSp>
      <p:grpSp>
        <p:nvGrpSpPr>
          <p:cNvPr id="2" name="组合 8"/>
          <p:cNvGrpSpPr/>
          <p:nvPr/>
        </p:nvGrpSpPr>
        <p:grpSpPr bwMode="auto">
          <a:xfrm>
            <a:off x="307975" y="6350"/>
            <a:ext cx="2525713" cy="646113"/>
            <a:chOff x="308629" y="6819"/>
            <a:chExt cx="2524299" cy="646331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5" y="6819"/>
              <a:ext cx="2503673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课文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Text 3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150"/>
              <a:ext cx="252429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1057275" y="1636713"/>
            <a:ext cx="10498138" cy="4652962"/>
          </a:xfrm>
          <a:prstGeom prst="rect">
            <a:avLst/>
          </a:prstGeom>
          <a:solidFill>
            <a:schemeClr val="accent4">
              <a:alpha val="14902"/>
            </a:schemeClr>
          </a:solidFill>
          <a:ln w="12700">
            <a:solidFill>
              <a:schemeClr val="accent4"/>
            </a:solidFill>
            <a:prstDash val="dash"/>
            <a:miter lim="800000"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  <a:defRPr/>
            </a:pPr>
            <a:r>
              <a:rPr lang="en-US" altLang="zh-CN" sz="1800" dirty="0">
                <a:solidFill>
                  <a:schemeClr val="bg1">
                    <a:lumMod val="50000"/>
                  </a:schemeClr>
                </a:solidFill>
              </a:rPr>
              <a:t> </a:t>
            </a:r>
            <a:endParaRPr lang="zh-CN" altLang="en-US" sz="18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8324850" y="2187575"/>
            <a:ext cx="2701925" cy="1800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1468438" y="1590675"/>
            <a:ext cx="7323137" cy="457356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   </a:t>
            </a:r>
            <a:r>
              <a:rPr lang="en-US" altLang="zh-CN" sz="2400" dirty="0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明天     星期  六，你去 学校   吗？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   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我 去  学校。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en-US" altLang="zh-CN" sz="2400" dirty="0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你去  学校    做   什么？</a:t>
            </a:r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我 去  学校    看   书。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7047" name="TextBox 8"/>
          <p:cNvSpPr txBox="1">
            <a:spLocks noChangeArrowheads="1"/>
          </p:cNvSpPr>
          <p:nvPr/>
        </p:nvSpPr>
        <p:spPr bwMode="auto">
          <a:xfrm>
            <a:off x="1057275" y="1071563"/>
            <a:ext cx="4697413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在咖啡馆儿</a:t>
            </a:r>
            <a:r>
              <a:rPr lang="zh-CN" altLang="en-US" sz="2400" b="1">
                <a:latin typeface="方正舒体" panose="02010601030101010101" pitchFamily="2" charset="-122"/>
                <a:ea typeface="方正舒体" panose="02010601030101010101" pitchFamily="2" charset="-122"/>
              </a:rPr>
              <a:t> </a:t>
            </a:r>
            <a:r>
              <a:rPr lang="en-US" altLang="zh-CN" sz="2400" b="1">
                <a:latin typeface="方正舒体" panose="02010601030101010101" pitchFamily="2" charset="-122"/>
                <a:ea typeface="方正舒体" panose="02010601030101010101" pitchFamily="2" charset="-122"/>
              </a:rPr>
              <a:t>In a coffee house</a:t>
            </a:r>
            <a:endParaRPr lang="zh-CN" altLang="en-US" sz="2400" b="1"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圆角矩形 14"/>
          <p:cNvSpPr/>
          <p:nvPr/>
        </p:nvSpPr>
        <p:spPr>
          <a:xfrm>
            <a:off x="714962" y="2180652"/>
            <a:ext cx="10765046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89093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</a:ln>
        </p:spPr>
      </p:cxnSp>
      <p:grpSp>
        <p:nvGrpSpPr>
          <p:cNvPr id="89094" name="组合 8"/>
          <p:cNvGrpSpPr/>
          <p:nvPr/>
        </p:nvGrpSpPr>
        <p:grpSpPr bwMode="auto">
          <a:xfrm>
            <a:off x="307975" y="6350"/>
            <a:ext cx="3216275" cy="646113"/>
            <a:chOff x="308629" y="6819"/>
            <a:chExt cx="3214777" cy="646549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7" y="6819"/>
              <a:ext cx="3194149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练习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Exercises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368"/>
              <a:ext cx="3214777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extBox 8"/>
          <p:cNvSpPr txBox="1"/>
          <p:nvPr/>
        </p:nvSpPr>
        <p:spPr>
          <a:xfrm>
            <a:off x="1057275" y="1071563"/>
            <a:ext cx="841851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+mn-ea"/>
                <a:ea typeface="+mn-ea"/>
              </a:rPr>
              <a:t>朗读下列词语</a:t>
            </a:r>
            <a:endParaRPr lang="en-US" altLang="zh-CN" sz="2400" b="1" dirty="0">
              <a:latin typeface="+mn-ea"/>
              <a:ea typeface="+mn-ea"/>
            </a:endParaRPr>
          </a:p>
          <a:p>
            <a:pPr>
              <a:defRPr/>
            </a:pPr>
            <a:r>
              <a:rPr lang="en-US" altLang="zh-CN" dirty="0">
                <a:latin typeface="+mn-ea"/>
                <a:ea typeface="+mn-ea"/>
              </a:rPr>
              <a:t>Read the following words aloud.</a:t>
            </a:r>
            <a:endParaRPr lang="zh-CN" altLang="en-US" dirty="0"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grpSp>
        <p:nvGrpSpPr>
          <p:cNvPr id="89096" name="组合 24"/>
          <p:cNvGrpSpPr/>
          <p:nvPr/>
        </p:nvGrpSpPr>
        <p:grpSpPr bwMode="auto">
          <a:xfrm>
            <a:off x="714375" y="2239963"/>
            <a:ext cx="10766425" cy="3956050"/>
            <a:chOff x="1698623" y="2258869"/>
            <a:chExt cx="10765046" cy="3955328"/>
          </a:xfrm>
        </p:grpSpPr>
        <p:sp>
          <p:nvSpPr>
            <p:cNvPr id="13" name="TextBox 12"/>
            <p:cNvSpPr txBox="1"/>
            <p:nvPr/>
          </p:nvSpPr>
          <p:spPr>
            <a:xfrm>
              <a:off x="1793861" y="2258869"/>
              <a:ext cx="10669808" cy="3909298"/>
            </a:xfrm>
            <a:prstGeom prst="rect">
              <a:avLst/>
            </a:prstGeom>
            <a:noFill/>
            <a:ln w="38100">
              <a:solidFill>
                <a:schemeClr val="accent4">
                  <a:lumMod val="75000"/>
                </a:schemeClr>
              </a:solidFill>
              <a:prstDash val="lgDash"/>
            </a:ln>
          </p:spPr>
          <p:txBody>
            <a:bodyPr>
              <a:spAutoFit/>
            </a:bodyPr>
            <a:lstStyle/>
            <a:p>
              <a:pPr>
                <a:defRPr/>
              </a:pPr>
              <a:endPara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  <a:p>
              <a:pPr>
                <a:defRPr/>
              </a:pPr>
              <a:r>
                <a:rPr lang="en-US" altLang="zh-CN" sz="2400" dirty="0">
                  <a:latin typeface="SimSun-ExtB" panose="02010609060101010101" pitchFamily="49" charset="-122"/>
                  <a:ea typeface="SimSun-ExtB" panose="02010609060101010101" pitchFamily="49" charset="-122"/>
                  <a:sym typeface="宋体" panose="02010600030101010101" pitchFamily="2" charset="-122"/>
                </a:rPr>
                <a:t>    </a:t>
              </a:r>
              <a:r>
                <a:rPr lang="en-US" altLang="zh-CN" sz="2400" dirty="0" err="1">
                  <a:solidFill>
                    <a:schemeClr val="dk1"/>
                  </a:solidFill>
                  <a:latin typeface="GB Pinyinok-D" panose="02010601030101010101" pitchFamily="2" charset="-122"/>
                  <a:ea typeface="GB Pinyinok-D" panose="02010601030101010101" pitchFamily="2" charset="-122"/>
                  <a:sym typeface="宋体" panose="02010600030101010101" pitchFamily="2" charset="-122"/>
                </a:rPr>
                <a:t>yī</a:t>
              </a:r>
              <a:r>
                <a:rPr lang="en-US" altLang="zh-CN" sz="2400" dirty="0">
                  <a:solidFill>
                    <a:schemeClr val="dk1"/>
                  </a:solidFill>
                  <a:latin typeface="GB Pinyinok-D" panose="02010601030101010101" pitchFamily="2" charset="-122"/>
                  <a:ea typeface="GB Pinyinok-D" panose="02010601030101010101" pitchFamily="2" charset="-122"/>
                  <a:sym typeface="宋体" panose="02010600030101010101" pitchFamily="2" charset="-122"/>
                </a:rPr>
                <a:t> </a:t>
              </a:r>
              <a:r>
                <a:rPr lang="en-US" altLang="zh-CN" sz="2400" dirty="0" err="1">
                  <a:solidFill>
                    <a:schemeClr val="dk1"/>
                  </a:solidFill>
                  <a:latin typeface="GB Pinyinok-D" panose="02010601030101010101" pitchFamily="2" charset="-122"/>
                  <a:ea typeface="GB Pinyinok-D" panose="02010601030101010101" pitchFamily="2" charset="-122"/>
                  <a:sym typeface="宋体" panose="02010600030101010101" pitchFamily="2" charset="-122"/>
                </a:rPr>
                <a:t>yuè</a:t>
              </a:r>
              <a:r>
                <a:rPr lang="en-US" altLang="zh-CN" sz="2400" dirty="0">
                  <a:solidFill>
                    <a:schemeClr val="dk1"/>
                  </a:solidFill>
                  <a:latin typeface="GB Pinyinok-D" panose="02010601030101010101" pitchFamily="2" charset="-122"/>
                  <a:ea typeface="GB Pinyinok-D" panose="02010601030101010101" pitchFamily="2" charset="-122"/>
                  <a:sym typeface="宋体" panose="02010600030101010101" pitchFamily="2" charset="-122"/>
                </a:rPr>
                <a:t>          </a:t>
              </a:r>
              <a:r>
                <a:rPr lang="en-US" altLang="zh-CN" sz="2400" dirty="0" err="1">
                  <a:solidFill>
                    <a:schemeClr val="dk1"/>
                  </a:solidFill>
                  <a:latin typeface="GB Pinyinok-D" panose="02010601030101010101" pitchFamily="2" charset="-122"/>
                  <a:ea typeface="GB Pinyinok-D" panose="02010601030101010101" pitchFamily="2" charset="-122"/>
                  <a:sym typeface="宋体" panose="02010600030101010101" pitchFamily="2" charset="-122"/>
                </a:rPr>
                <a:t>èr</a:t>
              </a:r>
              <a:r>
                <a:rPr lang="en-US" altLang="zh-CN" sz="2400" dirty="0">
                  <a:solidFill>
                    <a:schemeClr val="dk1"/>
                  </a:solidFill>
                  <a:latin typeface="GB Pinyinok-D" panose="02010601030101010101" pitchFamily="2" charset="-122"/>
                  <a:ea typeface="GB Pinyinok-D" panose="02010601030101010101" pitchFamily="2" charset="-122"/>
                  <a:sym typeface="宋体" panose="02010600030101010101" pitchFamily="2" charset="-122"/>
                </a:rPr>
                <a:t> </a:t>
              </a:r>
              <a:r>
                <a:rPr lang="en-US" altLang="zh-CN" sz="2400" dirty="0" err="1">
                  <a:solidFill>
                    <a:schemeClr val="dk1"/>
                  </a:solidFill>
                  <a:latin typeface="GB Pinyinok-D" panose="02010601030101010101" pitchFamily="2" charset="-122"/>
                  <a:ea typeface="GB Pinyinok-D" panose="02010601030101010101" pitchFamily="2" charset="-122"/>
                  <a:sym typeface="宋体" panose="02010600030101010101" pitchFamily="2" charset="-122"/>
                </a:rPr>
                <a:t>yuè</a:t>
              </a:r>
              <a:r>
                <a:rPr lang="en-US" altLang="zh-CN" sz="2400" dirty="0">
                  <a:solidFill>
                    <a:schemeClr val="dk1"/>
                  </a:solidFill>
                  <a:latin typeface="GB Pinyinok-D" panose="02010601030101010101" pitchFamily="2" charset="-122"/>
                  <a:ea typeface="GB Pinyinok-D" panose="02010601030101010101" pitchFamily="2" charset="-122"/>
                  <a:sym typeface="宋体" panose="02010600030101010101" pitchFamily="2" charset="-122"/>
                </a:rPr>
                <a:t>        </a:t>
              </a:r>
              <a:r>
                <a:rPr lang="en-US" altLang="zh-CN" sz="2400" dirty="0" err="1">
                  <a:solidFill>
                    <a:schemeClr val="dk1"/>
                  </a:solidFill>
                  <a:latin typeface="GB Pinyinok-D" panose="02010601030101010101" pitchFamily="2" charset="-122"/>
                  <a:ea typeface="GB Pinyinok-D" panose="02010601030101010101" pitchFamily="2" charset="-122"/>
                  <a:sym typeface="宋体" panose="02010600030101010101" pitchFamily="2" charset="-122"/>
                </a:rPr>
                <a:t>sān</a:t>
              </a:r>
              <a:r>
                <a:rPr lang="en-US" altLang="zh-CN" sz="2400" dirty="0">
                  <a:solidFill>
                    <a:schemeClr val="dk1"/>
                  </a:solidFill>
                  <a:latin typeface="GB Pinyinok-D" panose="02010601030101010101" pitchFamily="2" charset="-122"/>
                  <a:ea typeface="GB Pinyinok-D" panose="02010601030101010101" pitchFamily="2" charset="-122"/>
                  <a:sym typeface="宋体" panose="02010600030101010101" pitchFamily="2" charset="-122"/>
                </a:rPr>
                <a:t> </a:t>
              </a:r>
              <a:r>
                <a:rPr lang="en-US" altLang="zh-CN" sz="2400" dirty="0" err="1">
                  <a:solidFill>
                    <a:schemeClr val="dk1"/>
                  </a:solidFill>
                  <a:latin typeface="GB Pinyinok-D" panose="02010601030101010101" pitchFamily="2" charset="-122"/>
                  <a:ea typeface="GB Pinyinok-D" panose="02010601030101010101" pitchFamily="2" charset="-122"/>
                  <a:sym typeface="宋体" panose="02010600030101010101" pitchFamily="2" charset="-122"/>
                </a:rPr>
                <a:t>yuè</a:t>
              </a:r>
              <a:r>
                <a:rPr lang="en-US" altLang="zh-CN" sz="2400" dirty="0">
                  <a:solidFill>
                    <a:schemeClr val="dk1"/>
                  </a:solidFill>
                  <a:latin typeface="GB Pinyinok-D" panose="02010601030101010101" pitchFamily="2" charset="-122"/>
                  <a:ea typeface="GB Pinyinok-D" panose="02010601030101010101" pitchFamily="2" charset="-122"/>
                  <a:sym typeface="宋体" panose="02010600030101010101" pitchFamily="2" charset="-122"/>
                </a:rPr>
                <a:t>        </a:t>
              </a:r>
              <a:r>
                <a:rPr lang="en-US" altLang="zh-CN" sz="2400" dirty="0" err="1">
                  <a:solidFill>
                    <a:schemeClr val="dk1"/>
                  </a:solidFill>
                  <a:latin typeface="GB Pinyinok-D" panose="02010601030101010101" pitchFamily="2" charset="-122"/>
                  <a:ea typeface="GB Pinyinok-D" panose="02010601030101010101" pitchFamily="2" charset="-122"/>
                  <a:sym typeface="宋体" panose="02010600030101010101" pitchFamily="2" charset="-122"/>
                </a:rPr>
                <a:t>sì</a:t>
              </a:r>
              <a:r>
                <a:rPr lang="en-US" altLang="zh-CN" sz="2400" dirty="0">
                  <a:solidFill>
                    <a:schemeClr val="dk1"/>
                  </a:solidFill>
                  <a:latin typeface="GB Pinyinok-D" panose="02010601030101010101" pitchFamily="2" charset="-122"/>
                  <a:ea typeface="GB Pinyinok-D" panose="02010601030101010101" pitchFamily="2" charset="-122"/>
                  <a:sym typeface="宋体" panose="02010600030101010101" pitchFamily="2" charset="-122"/>
                </a:rPr>
                <a:t>  </a:t>
              </a:r>
              <a:r>
                <a:rPr lang="en-US" altLang="zh-CN" sz="2400" dirty="0" err="1">
                  <a:solidFill>
                    <a:schemeClr val="dk1"/>
                  </a:solidFill>
                  <a:latin typeface="GB Pinyinok-D" panose="02010601030101010101" pitchFamily="2" charset="-122"/>
                  <a:ea typeface="GB Pinyinok-D" panose="02010601030101010101" pitchFamily="2" charset="-122"/>
                  <a:sym typeface="宋体" panose="02010600030101010101" pitchFamily="2" charset="-122"/>
                </a:rPr>
                <a:t>yuè</a:t>
              </a:r>
              <a:r>
                <a:rPr lang="en-US" altLang="zh-CN" sz="2400" dirty="0">
                  <a:solidFill>
                    <a:schemeClr val="dk1"/>
                  </a:solidFill>
                  <a:latin typeface="GB Pinyinok-D" panose="02010601030101010101" pitchFamily="2" charset="-122"/>
                  <a:ea typeface="GB Pinyinok-D" panose="02010601030101010101" pitchFamily="2" charset="-122"/>
                  <a:sym typeface="宋体" panose="02010600030101010101" pitchFamily="2" charset="-122"/>
                </a:rPr>
                <a:t>       </a:t>
              </a:r>
              <a:r>
                <a:rPr lang="en-US" altLang="zh-CN" sz="2400" dirty="0" err="1">
                  <a:solidFill>
                    <a:schemeClr val="dk1"/>
                  </a:solidFill>
                  <a:latin typeface="GB Pinyinok-D" panose="02010601030101010101" pitchFamily="2" charset="-122"/>
                  <a:ea typeface="GB Pinyinok-D" panose="02010601030101010101" pitchFamily="2" charset="-122"/>
                  <a:sym typeface="宋体" panose="02010600030101010101" pitchFamily="2" charset="-122"/>
                </a:rPr>
                <a:t>wǔ</a:t>
              </a:r>
              <a:r>
                <a:rPr lang="en-US" altLang="zh-CN" sz="2400" dirty="0">
                  <a:solidFill>
                    <a:schemeClr val="dk1"/>
                  </a:solidFill>
                  <a:latin typeface="GB Pinyinok-D" panose="02010601030101010101" pitchFamily="2" charset="-122"/>
                  <a:ea typeface="GB Pinyinok-D" panose="02010601030101010101" pitchFamily="2" charset="-122"/>
                  <a:sym typeface="宋体" panose="02010600030101010101" pitchFamily="2" charset="-122"/>
                </a:rPr>
                <a:t> </a:t>
              </a:r>
              <a:r>
                <a:rPr lang="en-US" altLang="zh-CN" sz="2400" dirty="0" err="1">
                  <a:solidFill>
                    <a:schemeClr val="dk1"/>
                  </a:solidFill>
                  <a:latin typeface="GB Pinyinok-D" panose="02010601030101010101" pitchFamily="2" charset="-122"/>
                  <a:ea typeface="GB Pinyinok-D" panose="02010601030101010101" pitchFamily="2" charset="-122"/>
                  <a:sym typeface="宋体" panose="02010600030101010101" pitchFamily="2" charset="-122"/>
                </a:rPr>
                <a:t>yuè</a:t>
              </a:r>
              <a:r>
                <a:rPr lang="en-US" altLang="zh-CN" sz="2400" dirty="0">
                  <a:solidFill>
                    <a:schemeClr val="dk1"/>
                  </a:solidFill>
                  <a:latin typeface="GB Pinyinok-D" panose="02010601030101010101" pitchFamily="2" charset="-122"/>
                  <a:ea typeface="GB Pinyinok-D" panose="02010601030101010101" pitchFamily="2" charset="-122"/>
                  <a:sym typeface="宋体" panose="02010600030101010101" pitchFamily="2" charset="-122"/>
                </a:rPr>
                <a:t>          </a:t>
              </a:r>
              <a:r>
                <a:rPr lang="en-US" altLang="zh-CN" sz="2400" dirty="0" err="1">
                  <a:solidFill>
                    <a:schemeClr val="dk1"/>
                  </a:solidFill>
                  <a:latin typeface="GB Pinyinok-D" panose="02010601030101010101" pitchFamily="2" charset="-122"/>
                  <a:ea typeface="GB Pinyinok-D" panose="02010601030101010101" pitchFamily="2" charset="-122"/>
                  <a:sym typeface="宋体" panose="02010600030101010101" pitchFamily="2" charset="-122"/>
                </a:rPr>
                <a:t>liù</a:t>
              </a:r>
              <a:r>
                <a:rPr lang="en-US" altLang="zh-CN" sz="2400" dirty="0">
                  <a:solidFill>
                    <a:schemeClr val="dk1"/>
                  </a:solidFill>
                  <a:latin typeface="GB Pinyinok-D" panose="02010601030101010101" pitchFamily="2" charset="-122"/>
                  <a:ea typeface="GB Pinyinok-D" panose="02010601030101010101" pitchFamily="2" charset="-122"/>
                  <a:sym typeface="宋体" panose="02010600030101010101" pitchFamily="2" charset="-122"/>
                </a:rPr>
                <a:t> </a:t>
              </a:r>
              <a:r>
                <a:rPr lang="en-US" altLang="zh-CN" sz="2400" dirty="0" err="1">
                  <a:solidFill>
                    <a:schemeClr val="dk1"/>
                  </a:solidFill>
                  <a:latin typeface="GB Pinyinok-D" panose="02010601030101010101" pitchFamily="2" charset="-122"/>
                  <a:ea typeface="GB Pinyinok-D" panose="02010601030101010101" pitchFamily="2" charset="-122"/>
                  <a:sym typeface="宋体" panose="02010600030101010101" pitchFamily="2" charset="-122"/>
                </a:rPr>
                <a:t>yuè</a:t>
              </a:r>
              <a:endParaRPr lang="en-US" altLang="zh-CN" sz="2400" dirty="0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endParaRPr>
            </a:p>
            <a:p>
              <a:pPr>
                <a:defRPr/>
              </a:pPr>
              <a:r>
                <a:rPr lang="zh-CN" altLang="en-US" sz="2800" b="1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     </a:t>
              </a:r>
              <a:r>
                <a:rPr lang="en-US" altLang="zh-CN" sz="2800" b="1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 </a:t>
              </a:r>
              <a:r>
                <a:rPr lang="zh-CN" altLang="en-US" sz="2800" b="1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一  月        二  月       三   月        四  月       五  月         六  月  </a:t>
              </a:r>
              <a:endPara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  <a:p>
              <a:pPr>
                <a:defRPr/>
              </a:pPr>
              <a:r>
                <a:rPr lang="en-US" altLang="zh-CN" sz="28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     January      February     March         April           May           June</a:t>
              </a:r>
            </a:p>
            <a:p>
              <a:pPr>
                <a:defRPr/>
              </a:pPr>
              <a:r>
                <a:rPr lang="en-US" altLang="zh-CN" sz="2800" b="1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 </a:t>
              </a:r>
            </a:p>
            <a:p>
              <a:pPr>
                <a:defRPr/>
              </a:pPr>
              <a:r>
                <a:rPr lang="en-US" altLang="zh-CN" sz="2800" dirty="0">
                  <a:latin typeface="+mn-lt"/>
                </a:rPr>
                <a:t>       </a:t>
              </a:r>
              <a:r>
                <a:rPr lang="en-US" altLang="zh-CN" sz="2400" dirty="0" err="1">
                  <a:solidFill>
                    <a:schemeClr val="dk1"/>
                  </a:solidFill>
                  <a:latin typeface="GB Pinyinok-D" panose="02010601030101010101" pitchFamily="2" charset="-122"/>
                  <a:ea typeface="GB Pinyinok-D" panose="02010601030101010101" pitchFamily="2" charset="-122"/>
                  <a:sym typeface="宋体" panose="02010600030101010101" pitchFamily="2" charset="-122"/>
                </a:rPr>
                <a:t>qī</a:t>
              </a:r>
              <a:r>
                <a:rPr lang="en-US" altLang="zh-CN" sz="2400" dirty="0">
                  <a:solidFill>
                    <a:schemeClr val="dk1"/>
                  </a:solidFill>
                  <a:latin typeface="GB Pinyinok-D" panose="02010601030101010101" pitchFamily="2" charset="-122"/>
                  <a:ea typeface="GB Pinyinok-D" panose="02010601030101010101" pitchFamily="2" charset="-122"/>
                  <a:sym typeface="宋体" panose="02010600030101010101" pitchFamily="2" charset="-122"/>
                </a:rPr>
                <a:t> </a:t>
              </a:r>
              <a:r>
                <a:rPr lang="en-US" altLang="zh-CN" sz="2400" dirty="0" err="1">
                  <a:solidFill>
                    <a:schemeClr val="dk1"/>
                  </a:solidFill>
                  <a:latin typeface="GB Pinyinok-D" panose="02010601030101010101" pitchFamily="2" charset="-122"/>
                  <a:ea typeface="GB Pinyinok-D" panose="02010601030101010101" pitchFamily="2" charset="-122"/>
                  <a:sym typeface="宋体" panose="02010600030101010101" pitchFamily="2" charset="-122"/>
                </a:rPr>
                <a:t>yuè</a:t>
              </a:r>
              <a:r>
                <a:rPr lang="en-US" altLang="zh-CN" sz="2400" dirty="0">
                  <a:solidFill>
                    <a:schemeClr val="dk1"/>
                  </a:solidFill>
                  <a:latin typeface="GB Pinyinok-D" panose="02010601030101010101" pitchFamily="2" charset="-122"/>
                  <a:ea typeface="GB Pinyinok-D" panose="02010601030101010101" pitchFamily="2" charset="-122"/>
                  <a:sym typeface="宋体" panose="02010600030101010101" pitchFamily="2" charset="-122"/>
                </a:rPr>
                <a:t>      </a:t>
              </a:r>
              <a:r>
                <a:rPr lang="en-US" altLang="zh-CN" sz="2400" dirty="0" err="1">
                  <a:solidFill>
                    <a:schemeClr val="dk1"/>
                  </a:solidFill>
                  <a:latin typeface="GB Pinyinok-D" panose="02010601030101010101" pitchFamily="2" charset="-122"/>
                  <a:ea typeface="GB Pinyinok-D" panose="02010601030101010101" pitchFamily="2" charset="-122"/>
                  <a:sym typeface="宋体" panose="02010600030101010101" pitchFamily="2" charset="-122"/>
                </a:rPr>
                <a:t>bā</a:t>
              </a:r>
              <a:r>
                <a:rPr lang="en-US" altLang="zh-CN" sz="2400" dirty="0">
                  <a:solidFill>
                    <a:schemeClr val="dk1"/>
                  </a:solidFill>
                  <a:latin typeface="GB Pinyinok-D" panose="02010601030101010101" pitchFamily="2" charset="-122"/>
                  <a:ea typeface="GB Pinyinok-D" panose="02010601030101010101" pitchFamily="2" charset="-122"/>
                  <a:sym typeface="宋体" panose="02010600030101010101" pitchFamily="2" charset="-122"/>
                </a:rPr>
                <a:t> </a:t>
              </a:r>
              <a:r>
                <a:rPr lang="en-US" altLang="zh-CN" sz="2400" dirty="0" err="1">
                  <a:solidFill>
                    <a:schemeClr val="dk1"/>
                  </a:solidFill>
                  <a:latin typeface="GB Pinyinok-D" panose="02010601030101010101" pitchFamily="2" charset="-122"/>
                  <a:ea typeface="GB Pinyinok-D" panose="02010601030101010101" pitchFamily="2" charset="-122"/>
                  <a:sym typeface="宋体" panose="02010600030101010101" pitchFamily="2" charset="-122"/>
                </a:rPr>
                <a:t>yuè</a:t>
              </a:r>
              <a:r>
                <a:rPr lang="en-US" altLang="zh-CN" sz="2400" dirty="0">
                  <a:solidFill>
                    <a:schemeClr val="dk1"/>
                  </a:solidFill>
                  <a:latin typeface="GB Pinyinok-D" panose="02010601030101010101" pitchFamily="2" charset="-122"/>
                  <a:ea typeface="GB Pinyinok-D" panose="02010601030101010101" pitchFamily="2" charset="-122"/>
                  <a:sym typeface="宋体" panose="02010600030101010101" pitchFamily="2" charset="-122"/>
                </a:rPr>
                <a:t>          </a:t>
              </a:r>
              <a:r>
                <a:rPr lang="en-US" altLang="zh-CN" sz="2400" dirty="0" err="1">
                  <a:solidFill>
                    <a:schemeClr val="dk1"/>
                  </a:solidFill>
                  <a:latin typeface="GB Pinyinok-D" panose="02010601030101010101" pitchFamily="2" charset="-122"/>
                  <a:ea typeface="GB Pinyinok-D" panose="02010601030101010101" pitchFamily="2" charset="-122"/>
                  <a:sym typeface="宋体" panose="02010600030101010101" pitchFamily="2" charset="-122"/>
                </a:rPr>
                <a:t>jiǔ</a:t>
              </a:r>
              <a:r>
                <a:rPr lang="en-US" altLang="zh-CN" sz="2400" dirty="0">
                  <a:solidFill>
                    <a:schemeClr val="dk1"/>
                  </a:solidFill>
                  <a:latin typeface="GB Pinyinok-D" panose="02010601030101010101" pitchFamily="2" charset="-122"/>
                  <a:ea typeface="GB Pinyinok-D" panose="02010601030101010101" pitchFamily="2" charset="-122"/>
                  <a:sym typeface="宋体" panose="02010600030101010101" pitchFamily="2" charset="-122"/>
                </a:rPr>
                <a:t> </a:t>
              </a:r>
              <a:r>
                <a:rPr lang="en-US" altLang="zh-CN" sz="2400" dirty="0" err="1">
                  <a:solidFill>
                    <a:schemeClr val="dk1"/>
                  </a:solidFill>
                  <a:latin typeface="GB Pinyinok-D" panose="02010601030101010101" pitchFamily="2" charset="-122"/>
                  <a:ea typeface="GB Pinyinok-D" panose="02010601030101010101" pitchFamily="2" charset="-122"/>
                  <a:sym typeface="宋体" panose="02010600030101010101" pitchFamily="2" charset="-122"/>
                </a:rPr>
                <a:t>yuè</a:t>
              </a:r>
              <a:r>
                <a:rPr lang="en-US" altLang="zh-CN" sz="2400" dirty="0">
                  <a:solidFill>
                    <a:schemeClr val="dk1"/>
                  </a:solidFill>
                  <a:latin typeface="GB Pinyinok-D" panose="02010601030101010101" pitchFamily="2" charset="-122"/>
                  <a:ea typeface="GB Pinyinok-D" panose="02010601030101010101" pitchFamily="2" charset="-122"/>
                  <a:sym typeface="宋体" panose="02010600030101010101" pitchFamily="2" charset="-122"/>
                </a:rPr>
                <a:t>          </a:t>
              </a:r>
              <a:r>
                <a:rPr lang="en-US" altLang="zh-CN" sz="2400" dirty="0" err="1">
                  <a:solidFill>
                    <a:schemeClr val="dk1"/>
                  </a:solidFill>
                  <a:latin typeface="GB Pinyinok-D" panose="02010601030101010101" pitchFamily="2" charset="-122"/>
                  <a:ea typeface="GB Pinyinok-D" panose="02010601030101010101" pitchFamily="2" charset="-122"/>
                  <a:sym typeface="宋体" panose="02010600030101010101" pitchFamily="2" charset="-122"/>
                </a:rPr>
                <a:t>shí</a:t>
              </a:r>
              <a:r>
                <a:rPr lang="en-US" altLang="zh-CN" sz="2400" dirty="0">
                  <a:solidFill>
                    <a:schemeClr val="dk1"/>
                  </a:solidFill>
                  <a:latin typeface="GB Pinyinok-D" panose="02010601030101010101" pitchFamily="2" charset="-122"/>
                  <a:ea typeface="GB Pinyinok-D" panose="02010601030101010101" pitchFamily="2" charset="-122"/>
                  <a:sym typeface="宋体" panose="02010600030101010101" pitchFamily="2" charset="-122"/>
                </a:rPr>
                <a:t> </a:t>
              </a:r>
              <a:r>
                <a:rPr lang="en-US" altLang="zh-CN" sz="2400" dirty="0" err="1">
                  <a:solidFill>
                    <a:schemeClr val="dk1"/>
                  </a:solidFill>
                  <a:latin typeface="GB Pinyinok-D" panose="02010601030101010101" pitchFamily="2" charset="-122"/>
                  <a:ea typeface="GB Pinyinok-D" panose="02010601030101010101" pitchFamily="2" charset="-122"/>
                  <a:sym typeface="宋体" panose="02010600030101010101" pitchFamily="2" charset="-122"/>
                </a:rPr>
                <a:t>yuè</a:t>
              </a:r>
              <a:r>
                <a:rPr lang="en-US" altLang="zh-CN" sz="2400" dirty="0">
                  <a:solidFill>
                    <a:schemeClr val="dk1"/>
                  </a:solidFill>
                  <a:latin typeface="GB Pinyinok-D" panose="02010601030101010101" pitchFamily="2" charset="-122"/>
                  <a:ea typeface="GB Pinyinok-D" panose="02010601030101010101" pitchFamily="2" charset="-122"/>
                  <a:sym typeface="宋体" panose="02010600030101010101" pitchFamily="2" charset="-122"/>
                </a:rPr>
                <a:t>       </a:t>
              </a:r>
              <a:r>
                <a:rPr lang="en-US" altLang="zh-CN" sz="2400" dirty="0" err="1">
                  <a:solidFill>
                    <a:schemeClr val="dk1"/>
                  </a:solidFill>
                  <a:latin typeface="GB Pinyinok-D" panose="02010601030101010101" pitchFamily="2" charset="-122"/>
                  <a:ea typeface="GB Pinyinok-D" panose="02010601030101010101" pitchFamily="2" charset="-122"/>
                  <a:sym typeface="宋体" panose="02010600030101010101" pitchFamily="2" charset="-122"/>
                </a:rPr>
                <a:t>shíyī</a:t>
              </a:r>
              <a:r>
                <a:rPr lang="en-US" altLang="zh-CN" sz="2400" dirty="0">
                  <a:solidFill>
                    <a:schemeClr val="dk1"/>
                  </a:solidFill>
                  <a:latin typeface="GB Pinyinok-D" panose="02010601030101010101" pitchFamily="2" charset="-122"/>
                  <a:ea typeface="GB Pinyinok-D" panose="02010601030101010101" pitchFamily="2" charset="-122"/>
                  <a:sym typeface="宋体" panose="02010600030101010101" pitchFamily="2" charset="-122"/>
                </a:rPr>
                <a:t> </a:t>
              </a:r>
              <a:r>
                <a:rPr lang="en-US" altLang="zh-CN" sz="2400" dirty="0" err="1">
                  <a:solidFill>
                    <a:schemeClr val="dk1"/>
                  </a:solidFill>
                  <a:latin typeface="GB Pinyinok-D" panose="02010601030101010101" pitchFamily="2" charset="-122"/>
                  <a:ea typeface="GB Pinyinok-D" panose="02010601030101010101" pitchFamily="2" charset="-122"/>
                  <a:sym typeface="宋体" panose="02010600030101010101" pitchFamily="2" charset="-122"/>
                </a:rPr>
                <a:t>yuè</a:t>
              </a:r>
              <a:r>
                <a:rPr lang="en-US" altLang="zh-CN" sz="2400" dirty="0">
                  <a:solidFill>
                    <a:schemeClr val="dk1"/>
                  </a:solidFill>
                  <a:latin typeface="GB Pinyinok-D" panose="02010601030101010101" pitchFamily="2" charset="-122"/>
                  <a:ea typeface="GB Pinyinok-D" panose="02010601030101010101" pitchFamily="2" charset="-122"/>
                  <a:sym typeface="宋体" panose="02010600030101010101" pitchFamily="2" charset="-122"/>
                </a:rPr>
                <a:t>         </a:t>
              </a:r>
              <a:r>
                <a:rPr lang="en-US" altLang="zh-CN" sz="2400" dirty="0" err="1">
                  <a:solidFill>
                    <a:schemeClr val="dk1"/>
                  </a:solidFill>
                  <a:latin typeface="GB Pinyinok-D" panose="02010601030101010101" pitchFamily="2" charset="-122"/>
                  <a:ea typeface="GB Pinyinok-D" panose="02010601030101010101" pitchFamily="2" charset="-122"/>
                  <a:sym typeface="宋体" panose="02010600030101010101" pitchFamily="2" charset="-122"/>
                </a:rPr>
                <a:t>shíèr</a:t>
              </a:r>
              <a:r>
                <a:rPr lang="en-US" altLang="zh-CN" sz="2400" dirty="0">
                  <a:solidFill>
                    <a:schemeClr val="dk1"/>
                  </a:solidFill>
                  <a:latin typeface="GB Pinyinok-D" panose="02010601030101010101" pitchFamily="2" charset="-122"/>
                  <a:ea typeface="GB Pinyinok-D" panose="02010601030101010101" pitchFamily="2" charset="-122"/>
                  <a:sym typeface="宋体" panose="02010600030101010101" pitchFamily="2" charset="-122"/>
                </a:rPr>
                <a:t> </a:t>
              </a:r>
              <a:r>
                <a:rPr lang="en-US" altLang="zh-CN" sz="2400" dirty="0" err="1">
                  <a:solidFill>
                    <a:schemeClr val="dk1"/>
                  </a:solidFill>
                  <a:latin typeface="GB Pinyinok-D" panose="02010601030101010101" pitchFamily="2" charset="-122"/>
                  <a:ea typeface="GB Pinyinok-D" panose="02010601030101010101" pitchFamily="2" charset="-122"/>
                  <a:sym typeface="宋体" panose="02010600030101010101" pitchFamily="2" charset="-122"/>
                </a:rPr>
                <a:t>yuè</a:t>
              </a:r>
              <a:r>
                <a:rPr lang="en-US" altLang="zh-CN" sz="2400" dirty="0">
                  <a:solidFill>
                    <a:schemeClr val="dk1"/>
                  </a:solidFill>
                  <a:latin typeface="GB Pinyinok-D" panose="02010601030101010101" pitchFamily="2" charset="-122"/>
                  <a:ea typeface="GB Pinyinok-D" panose="02010601030101010101" pitchFamily="2" charset="-122"/>
                  <a:sym typeface="宋体" panose="02010600030101010101" pitchFamily="2" charset="-122"/>
                </a:rPr>
                <a:t> </a:t>
              </a:r>
            </a:p>
            <a:p>
              <a:pPr>
                <a:defRPr/>
              </a:pPr>
              <a:r>
                <a:rPr lang="zh-CN" altLang="en-US" sz="2800" b="1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      七  月      八 月         九  月        十   月      十一  月         十二  月</a:t>
              </a:r>
              <a:endPara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  <a:p>
              <a:pPr>
                <a:defRPr/>
              </a:pPr>
              <a:r>
                <a:rPr lang="en-US" altLang="zh-CN" sz="28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        July       August     September    October     November     December</a:t>
              </a:r>
              <a:endPara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  <a:p>
              <a:pPr>
                <a:defRPr/>
              </a:pPr>
              <a:endPara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grpSp>
          <p:nvGrpSpPr>
            <p:cNvPr id="89098" name="组合 21"/>
            <p:cNvGrpSpPr/>
            <p:nvPr/>
          </p:nvGrpSpPr>
          <p:grpSpPr bwMode="auto">
            <a:xfrm>
              <a:off x="1698623" y="2258869"/>
              <a:ext cx="771439" cy="3955328"/>
              <a:chOff x="1698623" y="2258869"/>
              <a:chExt cx="771439" cy="3955328"/>
            </a:xfrm>
          </p:grpSpPr>
          <p:cxnSp>
            <p:nvCxnSpPr>
              <p:cNvPr id="18" name="直接连接符 17"/>
              <p:cNvCxnSpPr/>
              <p:nvPr/>
            </p:nvCxnSpPr>
            <p:spPr>
              <a:xfrm>
                <a:off x="1793861" y="2258869"/>
                <a:ext cx="0" cy="3883903"/>
              </a:xfrm>
              <a:prstGeom prst="line">
                <a:avLst/>
              </a:prstGeom>
              <a:ln w="1905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>
                <a:off x="1698623" y="6214197"/>
                <a:ext cx="771426" cy="0"/>
              </a:xfrm>
              <a:prstGeom prst="line">
                <a:avLst/>
              </a:prstGeom>
              <a:ln w="1905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>
                <a:off x="1698623" y="2258869"/>
                <a:ext cx="771426" cy="0"/>
              </a:xfrm>
              <a:prstGeom prst="line">
                <a:avLst/>
              </a:prstGeom>
              <a:ln w="1905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ransition spd="slow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圆角矩形 14"/>
          <p:cNvSpPr/>
          <p:nvPr/>
        </p:nvSpPr>
        <p:spPr>
          <a:xfrm>
            <a:off x="714962" y="2180652"/>
            <a:ext cx="10765046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90117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</a:ln>
        </p:spPr>
      </p:cxnSp>
      <p:grpSp>
        <p:nvGrpSpPr>
          <p:cNvPr id="90118" name="组合 8"/>
          <p:cNvGrpSpPr/>
          <p:nvPr/>
        </p:nvGrpSpPr>
        <p:grpSpPr bwMode="auto">
          <a:xfrm>
            <a:off x="307975" y="6350"/>
            <a:ext cx="3216275" cy="646113"/>
            <a:chOff x="308629" y="6819"/>
            <a:chExt cx="3214777" cy="646549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7" y="6819"/>
              <a:ext cx="3194149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练习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Exercises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368"/>
              <a:ext cx="3214777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extBox 8"/>
          <p:cNvSpPr txBox="1"/>
          <p:nvPr/>
        </p:nvSpPr>
        <p:spPr>
          <a:xfrm>
            <a:off x="1057275" y="1071563"/>
            <a:ext cx="841851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+mn-ea"/>
                <a:ea typeface="+mn-ea"/>
              </a:rPr>
              <a:t>朗读下列词语</a:t>
            </a:r>
            <a:endParaRPr lang="en-US" altLang="zh-CN" sz="2400" b="1" dirty="0">
              <a:latin typeface="+mn-ea"/>
              <a:ea typeface="+mn-ea"/>
            </a:endParaRPr>
          </a:p>
          <a:p>
            <a:pPr>
              <a:defRPr/>
            </a:pPr>
            <a:r>
              <a:rPr lang="en-US" altLang="zh-CN" dirty="0">
                <a:latin typeface="+mn-ea"/>
                <a:ea typeface="+mn-ea"/>
              </a:rPr>
              <a:t>Read the following words aloud.</a:t>
            </a:r>
            <a:endParaRPr lang="zh-CN" altLang="en-US" dirty="0"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grpSp>
        <p:nvGrpSpPr>
          <p:cNvPr id="90120" name="组合 24"/>
          <p:cNvGrpSpPr/>
          <p:nvPr/>
        </p:nvGrpSpPr>
        <p:grpSpPr bwMode="auto">
          <a:xfrm>
            <a:off x="714375" y="2239963"/>
            <a:ext cx="10766425" cy="3956050"/>
            <a:chOff x="1698623" y="2258869"/>
            <a:chExt cx="10765046" cy="3955328"/>
          </a:xfrm>
        </p:grpSpPr>
        <p:sp>
          <p:nvSpPr>
            <p:cNvPr id="13" name="TextBox 12"/>
            <p:cNvSpPr txBox="1"/>
            <p:nvPr/>
          </p:nvSpPr>
          <p:spPr>
            <a:xfrm>
              <a:off x="1793861" y="2258869"/>
              <a:ext cx="10669808" cy="3847398"/>
            </a:xfrm>
            <a:prstGeom prst="rect">
              <a:avLst/>
            </a:prstGeom>
            <a:noFill/>
            <a:ln w="38100">
              <a:solidFill>
                <a:schemeClr val="accent4">
                  <a:lumMod val="75000"/>
                </a:schemeClr>
              </a:solidFill>
              <a:prstDash val="lgDash"/>
            </a:ln>
          </p:spPr>
          <p:txBody>
            <a:bodyPr>
              <a:spAutoFit/>
            </a:bodyPr>
            <a:lstStyle/>
            <a:p>
              <a:pPr>
                <a:defRPr/>
              </a:pPr>
              <a:endParaRPr lang="en-US" altLang="zh-CN" sz="2800" dirty="0">
                <a:latin typeface="+mn-lt"/>
              </a:endParaRPr>
            </a:p>
            <a:p>
              <a:pPr>
                <a:defRPr/>
              </a:pPr>
              <a:r>
                <a:rPr lang="en-US" altLang="zh-CN" sz="2400" dirty="0">
                  <a:latin typeface="SimSun-ExtB" panose="02010609060101010101" pitchFamily="49" charset="-122"/>
                  <a:ea typeface="SimSun-ExtB" panose="02010609060101010101" pitchFamily="49" charset="-122"/>
                  <a:sym typeface="宋体" panose="02010600030101010101" pitchFamily="2" charset="-122"/>
                </a:rPr>
                <a:t>           </a:t>
              </a:r>
              <a:r>
                <a:rPr lang="en-US" altLang="zh-CN" sz="2400" dirty="0" err="1">
                  <a:solidFill>
                    <a:schemeClr val="dk1"/>
                  </a:solidFill>
                  <a:latin typeface="GB Pinyinok-D" panose="02010601030101010101" pitchFamily="2" charset="-122"/>
                  <a:ea typeface="GB Pinyinok-D" panose="02010601030101010101" pitchFamily="2" charset="-122"/>
                  <a:sym typeface="宋体" panose="02010600030101010101" pitchFamily="2" charset="-122"/>
                </a:rPr>
                <a:t>xīnɡqī</a:t>
              </a:r>
              <a:r>
                <a:rPr lang="en-US" altLang="zh-CN" sz="2400" dirty="0">
                  <a:solidFill>
                    <a:schemeClr val="dk1"/>
                  </a:solidFill>
                  <a:latin typeface="GB Pinyinok-D" panose="02010601030101010101" pitchFamily="2" charset="-122"/>
                  <a:ea typeface="GB Pinyinok-D" panose="02010601030101010101" pitchFamily="2" charset="-122"/>
                  <a:sym typeface="宋体" panose="02010600030101010101" pitchFamily="2" charset="-122"/>
                </a:rPr>
                <a:t> </a:t>
              </a:r>
              <a:r>
                <a:rPr lang="en-US" altLang="zh-CN" sz="2400" dirty="0" err="1">
                  <a:solidFill>
                    <a:schemeClr val="dk1"/>
                  </a:solidFill>
                  <a:latin typeface="GB Pinyinok-D" panose="02010601030101010101" pitchFamily="2" charset="-122"/>
                  <a:ea typeface="GB Pinyinok-D" panose="02010601030101010101" pitchFamily="2" charset="-122"/>
                  <a:sym typeface="宋体" panose="02010600030101010101" pitchFamily="2" charset="-122"/>
                </a:rPr>
                <a:t>yī</a:t>
              </a:r>
              <a:r>
                <a:rPr lang="en-US" altLang="zh-CN" sz="2400" dirty="0">
                  <a:solidFill>
                    <a:schemeClr val="dk1"/>
                  </a:solidFill>
                  <a:latin typeface="GB Pinyinok-D" panose="02010601030101010101" pitchFamily="2" charset="-122"/>
                  <a:ea typeface="GB Pinyinok-D" panose="02010601030101010101" pitchFamily="2" charset="-122"/>
                  <a:sym typeface="宋体" panose="02010600030101010101" pitchFamily="2" charset="-122"/>
                </a:rPr>
                <a:t>         </a:t>
              </a:r>
              <a:r>
                <a:rPr lang="en-US" altLang="zh-CN" sz="2400" dirty="0" err="1">
                  <a:solidFill>
                    <a:schemeClr val="dk1"/>
                  </a:solidFill>
                  <a:latin typeface="GB Pinyinok-D" panose="02010601030101010101" pitchFamily="2" charset="-122"/>
                  <a:ea typeface="GB Pinyinok-D" panose="02010601030101010101" pitchFamily="2" charset="-122"/>
                  <a:sym typeface="宋体" panose="02010600030101010101" pitchFamily="2" charset="-122"/>
                </a:rPr>
                <a:t>xīnɡqī</a:t>
              </a:r>
              <a:r>
                <a:rPr lang="en-US" altLang="zh-CN" sz="2400" dirty="0">
                  <a:solidFill>
                    <a:schemeClr val="dk1"/>
                  </a:solidFill>
                  <a:latin typeface="GB Pinyinok-D" panose="02010601030101010101" pitchFamily="2" charset="-122"/>
                  <a:ea typeface="GB Pinyinok-D" panose="02010601030101010101" pitchFamily="2" charset="-122"/>
                  <a:sym typeface="宋体" panose="02010600030101010101" pitchFamily="2" charset="-122"/>
                </a:rPr>
                <a:t> </a:t>
              </a:r>
              <a:r>
                <a:rPr lang="en-US" altLang="zh-CN" sz="2400" dirty="0" err="1">
                  <a:solidFill>
                    <a:schemeClr val="dk1"/>
                  </a:solidFill>
                  <a:latin typeface="GB Pinyinok-D" panose="02010601030101010101" pitchFamily="2" charset="-122"/>
                  <a:ea typeface="GB Pinyinok-D" panose="02010601030101010101" pitchFamily="2" charset="-122"/>
                  <a:sym typeface="宋体" panose="02010600030101010101" pitchFamily="2" charset="-122"/>
                </a:rPr>
                <a:t>èr</a:t>
              </a:r>
              <a:r>
                <a:rPr lang="en-US" altLang="zh-CN" sz="2400" dirty="0">
                  <a:solidFill>
                    <a:schemeClr val="dk1"/>
                  </a:solidFill>
                  <a:latin typeface="GB Pinyinok-D" panose="02010601030101010101" pitchFamily="2" charset="-122"/>
                  <a:ea typeface="GB Pinyinok-D" panose="02010601030101010101" pitchFamily="2" charset="-122"/>
                  <a:sym typeface="宋体" panose="02010600030101010101" pitchFamily="2" charset="-122"/>
                </a:rPr>
                <a:t>         </a:t>
              </a:r>
              <a:r>
                <a:rPr lang="en-US" altLang="zh-CN" sz="2400" dirty="0" err="1">
                  <a:solidFill>
                    <a:schemeClr val="dk1"/>
                  </a:solidFill>
                  <a:latin typeface="GB Pinyinok-D" panose="02010601030101010101" pitchFamily="2" charset="-122"/>
                  <a:ea typeface="GB Pinyinok-D" panose="02010601030101010101" pitchFamily="2" charset="-122"/>
                  <a:sym typeface="宋体" panose="02010600030101010101" pitchFamily="2" charset="-122"/>
                </a:rPr>
                <a:t>xīnɡqī</a:t>
              </a:r>
              <a:r>
                <a:rPr lang="en-US" altLang="zh-CN" sz="2400" dirty="0">
                  <a:solidFill>
                    <a:schemeClr val="dk1"/>
                  </a:solidFill>
                  <a:latin typeface="GB Pinyinok-D" panose="02010601030101010101" pitchFamily="2" charset="-122"/>
                  <a:ea typeface="GB Pinyinok-D" panose="02010601030101010101" pitchFamily="2" charset="-122"/>
                  <a:sym typeface="宋体" panose="02010600030101010101" pitchFamily="2" charset="-122"/>
                </a:rPr>
                <a:t> </a:t>
              </a:r>
              <a:r>
                <a:rPr lang="en-US" altLang="zh-CN" sz="2400" dirty="0" err="1">
                  <a:solidFill>
                    <a:schemeClr val="dk1"/>
                  </a:solidFill>
                  <a:latin typeface="GB Pinyinok-D" panose="02010601030101010101" pitchFamily="2" charset="-122"/>
                  <a:ea typeface="GB Pinyinok-D" panose="02010601030101010101" pitchFamily="2" charset="-122"/>
                  <a:sym typeface="宋体" panose="02010600030101010101" pitchFamily="2" charset="-122"/>
                </a:rPr>
                <a:t>sān</a:t>
              </a:r>
              <a:r>
                <a:rPr lang="en-US" altLang="zh-CN" sz="2400" dirty="0">
                  <a:solidFill>
                    <a:schemeClr val="dk1"/>
                  </a:solidFill>
                  <a:latin typeface="GB Pinyinok-D" panose="02010601030101010101" pitchFamily="2" charset="-122"/>
                  <a:ea typeface="GB Pinyinok-D" panose="02010601030101010101" pitchFamily="2" charset="-122"/>
                  <a:sym typeface="宋体" panose="02010600030101010101" pitchFamily="2" charset="-122"/>
                </a:rPr>
                <a:t>        </a:t>
              </a:r>
              <a:r>
                <a:rPr lang="en-US" altLang="zh-CN" sz="2400" dirty="0" err="1">
                  <a:solidFill>
                    <a:schemeClr val="dk1"/>
                  </a:solidFill>
                  <a:latin typeface="GB Pinyinok-D" panose="02010601030101010101" pitchFamily="2" charset="-122"/>
                  <a:ea typeface="GB Pinyinok-D" panose="02010601030101010101" pitchFamily="2" charset="-122"/>
                  <a:sym typeface="宋体" panose="02010600030101010101" pitchFamily="2" charset="-122"/>
                </a:rPr>
                <a:t>xīnɡqī</a:t>
              </a:r>
              <a:r>
                <a:rPr lang="en-US" altLang="zh-CN" sz="2400" dirty="0">
                  <a:solidFill>
                    <a:schemeClr val="dk1"/>
                  </a:solidFill>
                  <a:latin typeface="GB Pinyinok-D" panose="02010601030101010101" pitchFamily="2" charset="-122"/>
                  <a:ea typeface="GB Pinyinok-D" panose="02010601030101010101" pitchFamily="2" charset="-122"/>
                  <a:sym typeface="宋体" panose="02010600030101010101" pitchFamily="2" charset="-122"/>
                </a:rPr>
                <a:t> </a:t>
              </a:r>
              <a:r>
                <a:rPr lang="en-US" altLang="zh-CN" sz="2400" dirty="0" err="1">
                  <a:solidFill>
                    <a:schemeClr val="dk1"/>
                  </a:solidFill>
                  <a:latin typeface="GB Pinyinok-D" panose="02010601030101010101" pitchFamily="2" charset="-122"/>
                  <a:ea typeface="GB Pinyinok-D" panose="02010601030101010101" pitchFamily="2" charset="-122"/>
                  <a:sym typeface="宋体" panose="02010600030101010101" pitchFamily="2" charset="-122"/>
                </a:rPr>
                <a:t>sì</a:t>
              </a:r>
              <a:endParaRPr lang="en-US" altLang="zh-CN" sz="2400" dirty="0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endParaRPr>
            </a:p>
            <a:p>
              <a:pPr>
                <a:defRPr/>
              </a:pPr>
              <a:r>
                <a:rPr lang="zh-CN" altLang="en-US" sz="2800" b="1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                   星期 一        星期  二        星期  三        星期  四</a:t>
              </a:r>
              <a:endPara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  <a:p>
              <a:pPr>
                <a:defRPr/>
              </a:pPr>
              <a:r>
                <a:rPr lang="en-US" altLang="zh-CN" sz="28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                    Monday        Tuesday       Wednesday      Thursday</a:t>
              </a:r>
            </a:p>
            <a:p>
              <a:pPr>
                <a:defRPr/>
              </a:pPr>
              <a:endPara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  <a:p>
              <a:pPr>
                <a:defRPr/>
              </a:pPr>
              <a:r>
                <a:rPr lang="en-US" altLang="zh-CN" sz="2400" dirty="0">
                  <a:latin typeface="SimSun-ExtB" panose="02010609060101010101" pitchFamily="49" charset="-122"/>
                  <a:ea typeface="SimSun-ExtB" panose="02010609060101010101" pitchFamily="49" charset="-122"/>
                  <a:sym typeface="宋体" panose="02010600030101010101" pitchFamily="2" charset="-122"/>
                </a:rPr>
                <a:t>           </a:t>
              </a:r>
              <a:r>
                <a:rPr lang="en-US" altLang="zh-CN" sz="2400" dirty="0" err="1">
                  <a:solidFill>
                    <a:schemeClr val="dk1"/>
                  </a:solidFill>
                  <a:latin typeface="GB Pinyinok-D" panose="02010601030101010101" pitchFamily="2" charset="-122"/>
                  <a:ea typeface="GB Pinyinok-D" panose="02010601030101010101" pitchFamily="2" charset="-122"/>
                  <a:sym typeface="宋体" panose="02010600030101010101" pitchFamily="2" charset="-122"/>
                </a:rPr>
                <a:t>xīnɡqī</a:t>
              </a:r>
              <a:r>
                <a:rPr lang="en-US" altLang="zh-CN" sz="2400" dirty="0">
                  <a:solidFill>
                    <a:schemeClr val="dk1"/>
                  </a:solidFill>
                  <a:latin typeface="GB Pinyinok-D" panose="02010601030101010101" pitchFamily="2" charset="-122"/>
                  <a:ea typeface="GB Pinyinok-D" panose="02010601030101010101" pitchFamily="2" charset="-122"/>
                  <a:sym typeface="宋体" panose="02010600030101010101" pitchFamily="2" charset="-122"/>
                </a:rPr>
                <a:t> </a:t>
              </a:r>
              <a:r>
                <a:rPr lang="en-US" altLang="zh-CN" sz="2400" dirty="0" err="1">
                  <a:solidFill>
                    <a:schemeClr val="dk1"/>
                  </a:solidFill>
                  <a:latin typeface="GB Pinyinok-D" panose="02010601030101010101" pitchFamily="2" charset="-122"/>
                  <a:ea typeface="GB Pinyinok-D" panose="02010601030101010101" pitchFamily="2" charset="-122"/>
                  <a:sym typeface="宋体" panose="02010600030101010101" pitchFamily="2" charset="-122"/>
                </a:rPr>
                <a:t>wǔ</a:t>
              </a:r>
              <a:r>
                <a:rPr lang="en-US" altLang="zh-CN" sz="2400" dirty="0">
                  <a:solidFill>
                    <a:schemeClr val="dk1"/>
                  </a:solidFill>
                  <a:latin typeface="GB Pinyinok-D" panose="02010601030101010101" pitchFamily="2" charset="-122"/>
                  <a:ea typeface="GB Pinyinok-D" panose="02010601030101010101" pitchFamily="2" charset="-122"/>
                  <a:sym typeface="宋体" panose="02010600030101010101" pitchFamily="2" charset="-122"/>
                </a:rPr>
                <a:t>         </a:t>
              </a:r>
              <a:r>
                <a:rPr lang="en-US" altLang="zh-CN" sz="2400" dirty="0" err="1">
                  <a:solidFill>
                    <a:schemeClr val="dk1"/>
                  </a:solidFill>
                  <a:latin typeface="GB Pinyinok-D" panose="02010601030101010101" pitchFamily="2" charset="-122"/>
                  <a:ea typeface="GB Pinyinok-D" panose="02010601030101010101" pitchFamily="2" charset="-122"/>
                  <a:sym typeface="宋体" panose="02010600030101010101" pitchFamily="2" charset="-122"/>
                </a:rPr>
                <a:t>xīnɡqī</a:t>
              </a:r>
              <a:r>
                <a:rPr lang="en-US" altLang="zh-CN" sz="2400" dirty="0">
                  <a:solidFill>
                    <a:schemeClr val="dk1"/>
                  </a:solidFill>
                  <a:latin typeface="GB Pinyinok-D" panose="02010601030101010101" pitchFamily="2" charset="-122"/>
                  <a:ea typeface="GB Pinyinok-D" panose="02010601030101010101" pitchFamily="2" charset="-122"/>
                  <a:sym typeface="宋体" panose="02010600030101010101" pitchFamily="2" charset="-122"/>
                </a:rPr>
                <a:t> </a:t>
              </a:r>
              <a:r>
                <a:rPr lang="en-US" altLang="zh-CN" sz="2400" dirty="0" err="1">
                  <a:solidFill>
                    <a:schemeClr val="dk1"/>
                  </a:solidFill>
                  <a:latin typeface="GB Pinyinok-D" panose="02010601030101010101" pitchFamily="2" charset="-122"/>
                  <a:ea typeface="GB Pinyinok-D" panose="02010601030101010101" pitchFamily="2" charset="-122"/>
                  <a:sym typeface="宋体" panose="02010600030101010101" pitchFamily="2" charset="-122"/>
                </a:rPr>
                <a:t>liù</a:t>
              </a:r>
              <a:r>
                <a:rPr lang="en-US" altLang="zh-CN" sz="2400" dirty="0">
                  <a:solidFill>
                    <a:schemeClr val="dk1"/>
                  </a:solidFill>
                  <a:latin typeface="GB Pinyinok-D" panose="02010601030101010101" pitchFamily="2" charset="-122"/>
                  <a:ea typeface="GB Pinyinok-D" panose="02010601030101010101" pitchFamily="2" charset="-122"/>
                  <a:sym typeface="宋体" panose="02010600030101010101" pitchFamily="2" charset="-122"/>
                </a:rPr>
                <a:t>        </a:t>
              </a:r>
              <a:r>
                <a:rPr lang="en-US" altLang="zh-CN" sz="2400" dirty="0" err="1">
                  <a:solidFill>
                    <a:schemeClr val="dk1"/>
                  </a:solidFill>
                  <a:latin typeface="GB Pinyinok-D" panose="02010601030101010101" pitchFamily="2" charset="-122"/>
                  <a:ea typeface="GB Pinyinok-D" panose="02010601030101010101" pitchFamily="2" charset="-122"/>
                  <a:sym typeface="宋体" panose="02010600030101010101" pitchFamily="2" charset="-122"/>
                </a:rPr>
                <a:t>xīnɡqī</a:t>
              </a:r>
              <a:r>
                <a:rPr lang="en-US" altLang="zh-CN" sz="2400" dirty="0">
                  <a:solidFill>
                    <a:schemeClr val="dk1"/>
                  </a:solidFill>
                  <a:latin typeface="GB Pinyinok-D" panose="02010601030101010101" pitchFamily="2" charset="-122"/>
                  <a:ea typeface="GB Pinyinok-D" panose="02010601030101010101" pitchFamily="2" charset="-122"/>
                  <a:sym typeface="宋体" panose="02010600030101010101" pitchFamily="2" charset="-122"/>
                </a:rPr>
                <a:t> </a:t>
              </a:r>
              <a:r>
                <a:rPr lang="en-US" altLang="zh-CN" sz="2400" dirty="0" err="1">
                  <a:solidFill>
                    <a:schemeClr val="dk1"/>
                  </a:solidFill>
                  <a:latin typeface="GB Pinyinok-D" panose="02010601030101010101" pitchFamily="2" charset="-122"/>
                  <a:ea typeface="GB Pinyinok-D" panose="02010601030101010101" pitchFamily="2" charset="-122"/>
                  <a:sym typeface="宋体" panose="02010600030101010101" pitchFamily="2" charset="-122"/>
                </a:rPr>
                <a:t>rì</a:t>
              </a:r>
              <a:r>
                <a:rPr lang="en-US" altLang="zh-CN" sz="2400" dirty="0">
                  <a:solidFill>
                    <a:schemeClr val="dk1"/>
                  </a:solidFill>
                  <a:latin typeface="GB Pinyinok-D" panose="02010601030101010101" pitchFamily="2" charset="-122"/>
                  <a:ea typeface="GB Pinyinok-D" panose="02010601030101010101" pitchFamily="2" charset="-122"/>
                  <a:sym typeface="宋体" panose="02010600030101010101" pitchFamily="2" charset="-122"/>
                </a:rPr>
                <a:t>     </a:t>
              </a:r>
              <a:r>
                <a:rPr lang="en-US" altLang="zh-CN" sz="2400" dirty="0" err="1">
                  <a:solidFill>
                    <a:schemeClr val="dk1"/>
                  </a:solidFill>
                  <a:latin typeface="GB Pinyinok-D" panose="02010601030101010101" pitchFamily="2" charset="-122"/>
                  <a:ea typeface="GB Pinyinok-D" panose="02010601030101010101" pitchFamily="2" charset="-122"/>
                  <a:sym typeface="宋体" panose="02010600030101010101" pitchFamily="2" charset="-122"/>
                </a:rPr>
                <a:t>xīnɡqī</a:t>
              </a:r>
              <a:r>
                <a:rPr lang="en-US" altLang="zh-CN" sz="2400" dirty="0">
                  <a:solidFill>
                    <a:schemeClr val="dk1"/>
                  </a:solidFill>
                  <a:latin typeface="GB Pinyinok-D" panose="02010601030101010101" pitchFamily="2" charset="-122"/>
                  <a:ea typeface="GB Pinyinok-D" panose="02010601030101010101" pitchFamily="2" charset="-122"/>
                  <a:sym typeface="宋体" panose="02010600030101010101" pitchFamily="2" charset="-122"/>
                </a:rPr>
                <a:t> </a:t>
              </a:r>
              <a:r>
                <a:rPr lang="en-US" altLang="zh-CN" sz="2400" dirty="0" err="1">
                  <a:solidFill>
                    <a:schemeClr val="dk1"/>
                  </a:solidFill>
                  <a:latin typeface="GB Pinyinok-D" panose="02010601030101010101" pitchFamily="2" charset="-122"/>
                  <a:ea typeface="GB Pinyinok-D" panose="02010601030101010101" pitchFamily="2" charset="-122"/>
                  <a:sym typeface="宋体" panose="02010600030101010101" pitchFamily="2" charset="-122"/>
                </a:rPr>
                <a:t>tiān</a:t>
              </a:r>
              <a:endParaRPr lang="en-US" altLang="zh-CN" sz="2400" dirty="0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endParaRPr>
            </a:p>
            <a:p>
              <a:pPr>
                <a:defRPr/>
              </a:pPr>
              <a:r>
                <a:rPr lang="zh-CN" altLang="en-US" sz="2800" b="1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                   星期 五          星期 六       星期  日</a:t>
              </a:r>
              <a:r>
                <a:rPr lang="en-US" altLang="zh-CN" sz="2800" b="1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/  </a:t>
              </a:r>
              <a:r>
                <a:rPr lang="zh-CN" altLang="en-US" sz="2800" b="1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星期  天</a:t>
              </a:r>
              <a:endPara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  <a:p>
              <a:pPr>
                <a:defRPr/>
              </a:pPr>
              <a:r>
                <a:rPr lang="en-US" altLang="zh-CN" sz="28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                     Friday           Saturday                 Sunday</a:t>
              </a:r>
            </a:p>
            <a:p>
              <a:pPr>
                <a:defRPr/>
              </a:pPr>
              <a:endPara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grpSp>
          <p:nvGrpSpPr>
            <p:cNvPr id="90122" name="组合 21"/>
            <p:cNvGrpSpPr/>
            <p:nvPr/>
          </p:nvGrpSpPr>
          <p:grpSpPr bwMode="auto">
            <a:xfrm>
              <a:off x="1698623" y="2258869"/>
              <a:ext cx="771439" cy="3955328"/>
              <a:chOff x="1698623" y="2258869"/>
              <a:chExt cx="771439" cy="3955328"/>
            </a:xfrm>
          </p:grpSpPr>
          <p:cxnSp>
            <p:nvCxnSpPr>
              <p:cNvPr id="18" name="直接连接符 17"/>
              <p:cNvCxnSpPr/>
              <p:nvPr/>
            </p:nvCxnSpPr>
            <p:spPr>
              <a:xfrm>
                <a:off x="1793861" y="2258869"/>
                <a:ext cx="0" cy="3883903"/>
              </a:xfrm>
              <a:prstGeom prst="line">
                <a:avLst/>
              </a:prstGeom>
              <a:ln w="1905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>
                <a:off x="1698623" y="6214197"/>
                <a:ext cx="771426" cy="0"/>
              </a:xfrm>
              <a:prstGeom prst="line">
                <a:avLst/>
              </a:prstGeom>
              <a:ln w="1905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>
                <a:off x="1698623" y="2258869"/>
                <a:ext cx="771426" cy="0"/>
              </a:xfrm>
              <a:prstGeom prst="line">
                <a:avLst/>
              </a:prstGeom>
              <a:ln w="1905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ransition spd="slow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圆角矩形 14"/>
          <p:cNvSpPr/>
          <p:nvPr/>
        </p:nvSpPr>
        <p:spPr>
          <a:xfrm>
            <a:off x="628686" y="2241285"/>
            <a:ext cx="11021458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91141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</a:ln>
        </p:spPr>
      </p:cxnSp>
      <p:grpSp>
        <p:nvGrpSpPr>
          <p:cNvPr id="91142" name="组合 8"/>
          <p:cNvGrpSpPr/>
          <p:nvPr/>
        </p:nvGrpSpPr>
        <p:grpSpPr bwMode="auto">
          <a:xfrm>
            <a:off x="307975" y="6350"/>
            <a:ext cx="3216275" cy="646113"/>
            <a:chOff x="308629" y="6819"/>
            <a:chExt cx="3214777" cy="646549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7" y="6819"/>
              <a:ext cx="3194149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练习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Exercises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368"/>
              <a:ext cx="3214777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1479550" y="1930400"/>
            <a:ext cx="10963275" cy="45243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   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1.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今天几月几号星期几</a:t>
            </a:r>
            <a:r>
              <a:rPr lang="zh-CN" altLang="en-US" sz="2800" b="1" dirty="0">
                <a:solidFill>
                  <a:schemeClr val="dk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？</a:t>
            </a:r>
            <a:r>
              <a:rPr lang="zh-CN" altLang="en-US" sz="2400" dirty="0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          </a:t>
            </a:r>
            <a:r>
              <a:rPr lang="en-US" altLang="zh-CN" sz="2400" dirty="0" err="1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Jīntiān</a:t>
            </a:r>
            <a:r>
              <a:rPr lang="en-US" altLang="zh-CN" sz="2400" dirty="0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jǐ</a:t>
            </a:r>
            <a:r>
              <a:rPr lang="en-US" altLang="zh-CN" sz="2400" dirty="0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yuè</a:t>
            </a:r>
            <a:r>
              <a:rPr lang="en-US" altLang="zh-CN" sz="2400" dirty="0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jǐ</a:t>
            </a:r>
            <a:r>
              <a:rPr lang="en-US" altLang="zh-CN" sz="2400" dirty="0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hào</a:t>
            </a:r>
            <a:r>
              <a:rPr lang="en-US" altLang="zh-CN" sz="2400" dirty="0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xīnɡqī</a:t>
            </a:r>
            <a:r>
              <a:rPr lang="en-US" altLang="zh-CN" sz="2400" dirty="0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jǐ</a:t>
            </a:r>
            <a:r>
              <a:rPr lang="en-US" altLang="zh-CN" sz="2400" dirty="0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?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2.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明天几月几号星期几？</a:t>
            </a:r>
            <a:r>
              <a:rPr lang="en-US" altLang="zh-CN" sz="2800" dirty="0"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     </a:t>
            </a:r>
            <a:r>
              <a:rPr lang="en-US" altLang="zh-CN" sz="2400" dirty="0" err="1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Mínɡtiān jǐ yuè jǐ hào xīnɡqī jǐ?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3.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昨天几月几号星期几？</a:t>
            </a:r>
            <a:r>
              <a:rPr lang="en-US" altLang="zh-CN" sz="2800" dirty="0"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     </a:t>
            </a:r>
            <a:r>
              <a:rPr lang="en-US" altLang="zh-CN" sz="2400" dirty="0" err="1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Zuótiān jǐ yuè jǐ hào xīnɡqī jǐ?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4.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明天你去哪儿做什么？</a:t>
            </a:r>
            <a:r>
              <a:rPr lang="en-US" altLang="zh-CN" sz="2800" dirty="0"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     </a:t>
            </a:r>
            <a:r>
              <a:rPr lang="en-US" altLang="zh-CN" sz="2400" dirty="0" err="1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Mínɡtiān nǐ qù nǎr zuò shénme? 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5.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星期日你去哪儿做什么？</a:t>
            </a:r>
            <a:r>
              <a:rPr lang="en-US" altLang="zh-CN" sz="2800" dirty="0"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   </a:t>
            </a:r>
            <a:r>
              <a:rPr lang="en-US" altLang="zh-CN" sz="2400" dirty="0" err="1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Xīnɡqī rì nǐ qù nǎr zuò shénme?</a:t>
            </a:r>
            <a:endParaRPr lang="zh-CN" altLang="en-US" sz="2400" dirty="0" err="1">
              <a:solidFill>
                <a:schemeClr val="dk1"/>
              </a:solidFill>
              <a:latin typeface="GB Pinyinok-D" panose="02010601030101010101" pitchFamily="2" charset="-122"/>
              <a:ea typeface="GB Pinyinok-D" panose="02010601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 err="1">
                <a:latin typeface="+mn-lt"/>
                <a:ea typeface="GB Pinyinok-D" panose="02010601030101010101" pitchFamily="2" charset="-122"/>
                <a:cs typeface="GB Pinyinok-D" panose="02010601030101010101" pitchFamily="2" charset="-122"/>
                <a:sym typeface="宋体" panose="02010600030101010101" pitchFamily="2" charset="-122"/>
              </a:rPr>
              <a:t>  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57275" y="1071563"/>
            <a:ext cx="841851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+mn-ea"/>
                <a:ea typeface="+mn-ea"/>
              </a:rPr>
              <a:t>根据实际情况回答问题</a:t>
            </a:r>
            <a:endParaRPr lang="en-US" altLang="zh-CN" sz="2400" b="1" dirty="0">
              <a:latin typeface="+mn-ea"/>
              <a:ea typeface="+mn-ea"/>
            </a:endParaRPr>
          </a:p>
          <a:p>
            <a:pPr>
              <a:defRPr/>
            </a:pPr>
            <a:r>
              <a:rPr lang="en-US" altLang="zh-CN" dirty="0">
                <a:latin typeface="+mn-ea"/>
                <a:ea typeface="+mn-ea"/>
              </a:rPr>
              <a:t>Answer the questions according to the actual situations.</a:t>
            </a:r>
            <a:endParaRPr lang="zh-CN" altLang="en-US" dirty="0"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1057275" y="2241285"/>
            <a:ext cx="10065154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774825" y="2703513"/>
            <a:ext cx="2700338" cy="1800225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92166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</a:ln>
        </p:spPr>
      </p:cxnSp>
      <p:grpSp>
        <p:nvGrpSpPr>
          <p:cNvPr id="92167" name="组合 8"/>
          <p:cNvGrpSpPr/>
          <p:nvPr/>
        </p:nvGrpSpPr>
        <p:grpSpPr bwMode="auto">
          <a:xfrm>
            <a:off x="307975" y="6350"/>
            <a:ext cx="3216275" cy="646113"/>
            <a:chOff x="308629" y="6819"/>
            <a:chExt cx="3214777" cy="646549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7" y="6819"/>
              <a:ext cx="3194149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练习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Exercises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368"/>
              <a:ext cx="3214777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5167313" y="2974975"/>
            <a:ext cx="9096375" cy="36941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 err="1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Jīntiān</a:t>
            </a:r>
            <a:r>
              <a:rPr lang="en-US" altLang="zh-CN" sz="2400" dirty="0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shì</a:t>
            </a:r>
            <a:r>
              <a:rPr lang="en-US" altLang="zh-CN" sz="2400" dirty="0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               </a:t>
            </a:r>
            <a:r>
              <a:rPr lang="en-US" altLang="zh-CN" sz="2400" dirty="0" err="1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yuè</a:t>
            </a:r>
            <a:r>
              <a:rPr lang="en-US" altLang="zh-CN" sz="2400" dirty="0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               </a:t>
            </a:r>
            <a:r>
              <a:rPr lang="en-US" altLang="zh-CN" sz="2400" dirty="0" err="1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hào</a:t>
            </a:r>
            <a:endParaRPr lang="en-US" altLang="zh-CN" sz="2400" dirty="0">
              <a:solidFill>
                <a:schemeClr val="dk1"/>
              </a:solidFill>
              <a:latin typeface="GB Pinyinok-D" panose="02010601030101010101" pitchFamily="2" charset="-122"/>
              <a:ea typeface="GB Pinyinok-D" panose="02010601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今天  是</a:t>
            </a: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________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月</a:t>
            </a: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________ 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号，</a:t>
            </a:r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 err="1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xīnɡqī 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星期</a:t>
            </a: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________ 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。</a:t>
            </a:r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 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 panose="02010601030101010101" pitchFamily="2" charset="-122"/>
                <a:ea typeface="GB Pinyinok-D" panose="02010601030101010101" pitchFamily="2" charset="-122"/>
                <a:cs typeface="GB Pinyinok-D" panose="02010601030101010101" pitchFamily="2" charset="-122"/>
                <a:sym typeface="宋体" panose="02010600030101010101" pitchFamily="2" charset="-122"/>
              </a:rPr>
              <a:t>   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SimSun-ExtB" panose="02010609060101010101" pitchFamily="49" charset="-122"/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92169" name="Picture 4" descr="C:\Documents and Settings\Administrator.CAOFAN\桌面\hsk一级\2课\2-04三-前图46358923（20）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513" y="2759075"/>
            <a:ext cx="1728787" cy="1728788"/>
          </a:xfrm>
          <a:prstGeom prst="rect">
            <a:avLst/>
          </a:prstGeom>
          <a:noFill/>
          <a:ln w="38100" cap="sq">
            <a:noFill/>
            <a:miter lim="800000"/>
            <a:headEnd/>
            <a:tailEnd/>
          </a:ln>
        </p:spPr>
      </p:pic>
      <p:sp>
        <p:nvSpPr>
          <p:cNvPr id="15" name="TextBox 14"/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+mn-ea"/>
                <a:ea typeface="+mn-ea"/>
              </a:rPr>
              <a:t>用本课新学的语言点和词语描述图片</a:t>
            </a:r>
            <a:endParaRPr lang="en-US" altLang="zh-CN" sz="2400" b="1" dirty="0">
              <a:latin typeface="+mn-ea"/>
              <a:ea typeface="+mn-ea"/>
            </a:endParaRPr>
          </a:p>
          <a:p>
            <a:pPr>
              <a:defRPr/>
            </a:pPr>
            <a:r>
              <a:rPr lang="en-US" altLang="zh-CN" dirty="0">
                <a:latin typeface="+mn-ea"/>
                <a:ea typeface="+mn-ea"/>
              </a:rPr>
              <a:t>Describe the pictures using the newly-learned language points and words.</a:t>
            </a:r>
            <a:endParaRPr lang="zh-CN" altLang="en-US" dirty="0"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</p:spTree>
  </p:cSld>
  <p:clrMapOvr>
    <a:masterClrMapping/>
  </p:clrMapOvr>
  <p:transition spd="slow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1057274" y="2241285"/>
            <a:ext cx="10098405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774825" y="2703513"/>
            <a:ext cx="2700338" cy="1800225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93190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</a:ln>
        </p:spPr>
      </p:cxnSp>
      <p:grpSp>
        <p:nvGrpSpPr>
          <p:cNvPr id="93191" name="组合 8"/>
          <p:cNvGrpSpPr/>
          <p:nvPr/>
        </p:nvGrpSpPr>
        <p:grpSpPr bwMode="auto">
          <a:xfrm>
            <a:off x="307975" y="6350"/>
            <a:ext cx="3216275" cy="646113"/>
            <a:chOff x="308629" y="6819"/>
            <a:chExt cx="3214777" cy="646549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7" y="6819"/>
              <a:ext cx="3194149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练习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Exercises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368"/>
              <a:ext cx="3214777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3192" name="Picture 4" descr="C:\Documents and Settings\Administrator.CAOFAN\桌面\hsk一级\2课\2-04三-前图46358923（20）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8388" y="2774950"/>
            <a:ext cx="1601787" cy="1657350"/>
          </a:xfrm>
          <a:prstGeom prst="rect">
            <a:avLst/>
          </a:prstGeom>
          <a:noFill/>
          <a:ln w="38100" cap="sq">
            <a:noFill/>
            <a:miter lim="800000"/>
            <a:headEnd/>
            <a:tailEnd/>
          </a:ln>
        </p:spPr>
      </p:pic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5210175" y="2992438"/>
            <a:ext cx="9097963" cy="25844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 err="1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Jīntiān</a:t>
            </a:r>
            <a:r>
              <a:rPr lang="en-US" altLang="zh-CN" sz="2400" dirty="0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              </a:t>
            </a:r>
            <a:r>
              <a:rPr lang="en-US" altLang="zh-CN" sz="2400" dirty="0" err="1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yuè</a:t>
            </a:r>
            <a:r>
              <a:rPr lang="en-US" altLang="zh-CN" sz="2400" dirty="0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                </a:t>
            </a:r>
            <a:r>
              <a:rPr lang="en-US" altLang="zh-CN" sz="2400" dirty="0" err="1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hào</a:t>
            </a:r>
            <a:endParaRPr lang="en-US" altLang="zh-CN" sz="2400" dirty="0">
              <a:solidFill>
                <a:schemeClr val="dk1"/>
              </a:solidFill>
              <a:latin typeface="GB Pinyinok-D" panose="02010601030101010101" pitchFamily="2" charset="-122"/>
              <a:ea typeface="GB Pinyinok-D" panose="02010601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今天</a:t>
            </a: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________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月</a:t>
            </a: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________ 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号。</a:t>
            </a:r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 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 panose="02010601030101010101" pitchFamily="2" charset="-122"/>
                <a:ea typeface="GB Pinyinok-D" panose="02010601030101010101" pitchFamily="2" charset="-122"/>
                <a:cs typeface="GB Pinyinok-D" panose="02010601030101010101" pitchFamily="2" charset="-122"/>
                <a:sym typeface="宋体" panose="02010600030101010101" pitchFamily="2" charset="-122"/>
              </a:rPr>
              <a:t>   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SimSun-ExtB" panose="02010609060101010101" pitchFamily="49" charset="-122"/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+mn-ea"/>
                <a:ea typeface="+mn-ea"/>
              </a:rPr>
              <a:t>用本课新学的语言点和词语描述图片</a:t>
            </a:r>
            <a:endParaRPr lang="en-US" altLang="zh-CN" sz="2400" b="1" dirty="0">
              <a:latin typeface="+mn-ea"/>
              <a:ea typeface="+mn-ea"/>
            </a:endParaRPr>
          </a:p>
          <a:p>
            <a:pPr>
              <a:defRPr/>
            </a:pPr>
            <a:r>
              <a:rPr lang="en-US" altLang="zh-CN" dirty="0">
                <a:latin typeface="+mn-ea"/>
                <a:ea typeface="+mn-ea"/>
              </a:rPr>
              <a:t>Describe the pictures using the newly-learned language points and words.</a:t>
            </a:r>
            <a:endParaRPr lang="zh-CN" altLang="en-US" dirty="0"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</p:spTree>
  </p:cSld>
  <p:clrMapOvr>
    <a:masterClrMapping/>
  </p:clrMapOvr>
  <p:transition spd="slow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1057275" y="2241285"/>
            <a:ext cx="10081780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94213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</a:ln>
        </p:spPr>
      </p:cxnSp>
      <p:grpSp>
        <p:nvGrpSpPr>
          <p:cNvPr id="94214" name="组合 8"/>
          <p:cNvGrpSpPr/>
          <p:nvPr/>
        </p:nvGrpSpPr>
        <p:grpSpPr bwMode="auto">
          <a:xfrm>
            <a:off x="307975" y="6350"/>
            <a:ext cx="3216275" cy="646113"/>
            <a:chOff x="308629" y="6819"/>
            <a:chExt cx="3214777" cy="646549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7" y="6819"/>
              <a:ext cx="3194149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练习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Exercises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368"/>
              <a:ext cx="3214777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5403850" y="2743200"/>
            <a:ext cx="9097963" cy="36925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000" cap="all" dirty="0"/>
              <a:t>  </a:t>
            </a:r>
            <a:r>
              <a:rPr lang="en-US" altLang="zh-CN" sz="2000" cap="all" dirty="0" err="1"/>
              <a:t>È</a:t>
            </a:r>
            <a:r>
              <a:rPr lang="en-US" altLang="zh-CN" sz="2400" dirty="0" err="1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rshí'èr</a:t>
            </a:r>
            <a:r>
              <a:rPr lang="en-US" altLang="zh-CN" sz="2400" dirty="0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  </a:t>
            </a:r>
            <a:r>
              <a:rPr lang="en-US" altLang="zh-CN" sz="2400" dirty="0" err="1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hào</a:t>
            </a:r>
            <a:r>
              <a:rPr lang="en-US" altLang="zh-CN" sz="2400" dirty="0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shì</a:t>
            </a:r>
            <a:endParaRPr lang="en-US" altLang="zh-CN" sz="2400" dirty="0">
              <a:solidFill>
                <a:schemeClr val="dk1"/>
              </a:solidFill>
              <a:latin typeface="GB Pinyinok-D" panose="02010601030101010101" pitchFamily="2" charset="-122"/>
              <a:ea typeface="GB Pinyinok-D" panose="02010601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     22       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号  是</a:t>
            </a: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________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，</a:t>
            </a:r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èrshísān</a:t>
            </a:r>
            <a:r>
              <a:rPr lang="en-US" altLang="zh-CN" sz="2400" dirty="0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2400" dirty="0" err="1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hào</a:t>
            </a:r>
            <a:r>
              <a:rPr lang="en-US" altLang="zh-CN" sz="2400" dirty="0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2400" dirty="0" err="1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shì</a:t>
            </a:r>
            <a:r>
              <a:rPr lang="en-US" altLang="zh-CN" sz="2400" dirty="0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     23       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号   是</a:t>
            </a:r>
            <a:r>
              <a:rPr lang="en-US" altLang="zh-CN" sz="2800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________</a:t>
            </a: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。</a:t>
            </a:r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 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 panose="02010601030101010101" pitchFamily="2" charset="-122"/>
                <a:ea typeface="GB Pinyinok-D" panose="02010601030101010101" pitchFamily="2" charset="-122"/>
                <a:cs typeface="GB Pinyinok-D" panose="02010601030101010101" pitchFamily="2" charset="-122"/>
                <a:sym typeface="宋体" panose="02010600030101010101" pitchFamily="2" charset="-122"/>
              </a:rPr>
              <a:t>   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SimSun-ExtB" panose="02010609060101010101" pitchFamily="49" charset="-122"/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12" name="Picture 4" descr="C:\Documents and Settings\Administrator.CAOFAN\桌面\hsk一级\2课\2-04三-前图46358923（20）.jpg"/>
          <p:cNvPicPr>
            <a:picLocks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808163" y="2759075"/>
            <a:ext cx="2700337" cy="18002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5" name="TextBox 14"/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+mn-ea"/>
                <a:ea typeface="+mn-ea"/>
              </a:rPr>
              <a:t>用本课新学的语言点和词语描述图片</a:t>
            </a:r>
            <a:endParaRPr lang="en-US" altLang="zh-CN" sz="2400" b="1" dirty="0">
              <a:latin typeface="+mn-ea"/>
              <a:ea typeface="+mn-ea"/>
            </a:endParaRPr>
          </a:p>
          <a:p>
            <a:pPr>
              <a:defRPr/>
            </a:pPr>
            <a:r>
              <a:rPr lang="en-US" altLang="zh-CN" dirty="0">
                <a:latin typeface="+mn-ea"/>
                <a:ea typeface="+mn-ea"/>
              </a:rPr>
              <a:t>Describe the pictures using the newly-learned language points and words.</a:t>
            </a:r>
            <a:endParaRPr lang="zh-CN" altLang="en-US" dirty="0"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</p:spTree>
  </p:cSld>
  <p:clrMapOvr>
    <a:masterClrMapping/>
  </p:clrMapOvr>
  <p:transition spd="slow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1057274" y="2241285"/>
            <a:ext cx="10098405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cxnSp>
        <p:nvCxnSpPr>
          <p:cNvPr id="95237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</a:ln>
        </p:spPr>
      </p:cxnSp>
      <p:grpSp>
        <p:nvGrpSpPr>
          <p:cNvPr id="95238" name="组合 8"/>
          <p:cNvGrpSpPr/>
          <p:nvPr/>
        </p:nvGrpSpPr>
        <p:grpSpPr bwMode="auto">
          <a:xfrm>
            <a:off x="307975" y="6350"/>
            <a:ext cx="3216275" cy="646113"/>
            <a:chOff x="308629" y="6819"/>
            <a:chExt cx="3214777" cy="646549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7" y="6819"/>
              <a:ext cx="3194149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练习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Exercises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368"/>
              <a:ext cx="3214777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" name="Picture 4" descr="C:\Documents and Settings\Administrator.CAOFAN\桌面\hsk一级\2课\2-04三-前图46358923（20）.jpg"/>
          <p:cNvPicPr>
            <a:picLocks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797050" y="2760663"/>
            <a:ext cx="2700338" cy="18002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5103813" y="3187700"/>
            <a:ext cx="9097962" cy="25860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 err="1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Mínɡtiān</a:t>
            </a:r>
            <a:r>
              <a:rPr lang="en-US" altLang="zh-CN" sz="2400" dirty="0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wǒ</a:t>
            </a:r>
            <a:r>
              <a:rPr lang="en-US" altLang="zh-CN" sz="2400" dirty="0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qù</a:t>
            </a:r>
            <a:r>
              <a:rPr lang="en-US" altLang="zh-CN" sz="2400" dirty="0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                </a:t>
            </a:r>
            <a:r>
              <a:rPr lang="en-US" altLang="zh-CN" sz="2400" dirty="0" err="1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kàn</a:t>
            </a:r>
            <a:r>
              <a:rPr lang="zh-CN" altLang="en-US" sz="2400" dirty="0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 </a:t>
            </a:r>
            <a:endParaRPr lang="en-US" altLang="zh-CN" sz="2400" dirty="0" err="1">
              <a:solidFill>
                <a:schemeClr val="dk1"/>
              </a:solidFill>
              <a:latin typeface="GB Pinyinok-D" panose="02010601030101010101" pitchFamily="2" charset="-122"/>
              <a:ea typeface="GB Pinyinok-D" panose="02010601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   明天   我 去</a:t>
            </a: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________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看</a:t>
            </a: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________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。</a:t>
            </a:r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 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 panose="02010601030101010101" pitchFamily="2" charset="-122"/>
                <a:ea typeface="GB Pinyinok-D" panose="02010601030101010101" pitchFamily="2" charset="-122"/>
                <a:cs typeface="GB Pinyinok-D" panose="02010601030101010101" pitchFamily="2" charset="-122"/>
                <a:sym typeface="宋体" panose="02010600030101010101" pitchFamily="2" charset="-122"/>
              </a:rPr>
              <a:t>   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SimSun-ExtB" panose="02010609060101010101" pitchFamily="49" charset="-122"/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+mn-ea"/>
                <a:ea typeface="+mn-ea"/>
              </a:rPr>
              <a:t>用本课新学的语言点和词语描述图片</a:t>
            </a:r>
            <a:endParaRPr lang="en-US" altLang="zh-CN" sz="2400" b="1" dirty="0">
              <a:latin typeface="+mn-ea"/>
              <a:ea typeface="+mn-ea"/>
            </a:endParaRPr>
          </a:p>
          <a:p>
            <a:pPr>
              <a:defRPr/>
            </a:pPr>
            <a:r>
              <a:rPr lang="en-US" altLang="zh-CN" dirty="0">
                <a:latin typeface="+mn-ea"/>
                <a:ea typeface="+mn-ea"/>
              </a:rPr>
              <a:t>Describe the pictures using the newly-learned language points and words.</a:t>
            </a:r>
            <a:endParaRPr lang="zh-CN" altLang="en-US" dirty="0"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84313" y="2673350"/>
            <a:ext cx="1900237" cy="188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3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66163" y="2673350"/>
            <a:ext cx="1900237" cy="188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6564" name="AutoShape 4"/>
          <p:cNvCxnSpPr>
            <a:cxnSpLocks noChangeShapeType="1"/>
          </p:cNvCxnSpPr>
          <p:nvPr/>
        </p:nvCxnSpPr>
        <p:spPr bwMode="auto">
          <a:xfrm flipH="1" flipV="1">
            <a:off x="120650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</a:ln>
        </p:spPr>
      </p:cxnSp>
      <p:grpSp>
        <p:nvGrpSpPr>
          <p:cNvPr id="66565" name="组合 8"/>
          <p:cNvGrpSpPr/>
          <p:nvPr/>
        </p:nvGrpSpPr>
        <p:grpSpPr bwMode="auto">
          <a:xfrm>
            <a:off x="307975" y="6350"/>
            <a:ext cx="3589338" cy="646113"/>
            <a:chOff x="308629" y="6819"/>
            <a:chExt cx="3588372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1" y="6819"/>
              <a:ext cx="3567740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汉字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Characters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3588372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7"/>
          <p:cNvSpPr txBox="1"/>
          <p:nvPr/>
        </p:nvSpPr>
        <p:spPr>
          <a:xfrm>
            <a:off x="474663" y="914400"/>
            <a:ext cx="99282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/>
              <a:t>1. </a:t>
            </a:r>
            <a:r>
              <a:rPr lang="zh-CN" altLang="en-US" sz="2800" b="1" dirty="0"/>
              <a:t>认识独体字（笔画） </a:t>
            </a:r>
            <a:r>
              <a:rPr lang="en-US" altLang="zh-CN" dirty="0">
                <a:latin typeface="+mn-ea"/>
                <a:ea typeface="+mn-ea"/>
              </a:rPr>
              <a:t>Single-Component Characters</a:t>
            </a:r>
            <a:r>
              <a:rPr lang="zh-CN" altLang="en-US" dirty="0">
                <a:latin typeface="+mn-ea"/>
                <a:ea typeface="+mn-ea"/>
              </a:rPr>
              <a:t>（</a:t>
            </a:r>
            <a:r>
              <a:rPr lang="en-US" altLang="zh-CN" dirty="0">
                <a:latin typeface="+mn-ea"/>
                <a:ea typeface="+mn-ea"/>
              </a:rPr>
              <a:t>Strokes</a:t>
            </a:r>
            <a:r>
              <a:rPr lang="zh-CN" altLang="en-US" dirty="0">
                <a:latin typeface="+mn-ea"/>
                <a:ea typeface="+mn-ea"/>
              </a:rPr>
              <a:t>）</a:t>
            </a:r>
            <a:endParaRPr lang="zh-CN" altLang="en-US" sz="2800" dirty="0">
              <a:latin typeface="+mn-ea"/>
              <a:ea typeface="+mn-ea"/>
            </a:endParaRPr>
          </a:p>
        </p:txBody>
      </p:sp>
      <p:pic>
        <p:nvPicPr>
          <p:cNvPr id="71686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64125" y="2673350"/>
            <a:ext cx="1901825" cy="1884363"/>
          </a:xfrm>
          <a:prstGeom prst="rect">
            <a:avLst/>
          </a:prstGeom>
          <a:solidFill>
            <a:schemeClr val="accent6">
              <a:lumMod val="75000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2" name="Freeform 41"/>
          <p:cNvSpPr/>
          <p:nvPr/>
        </p:nvSpPr>
        <p:spPr bwMode="auto">
          <a:xfrm>
            <a:off x="1833563" y="3252788"/>
            <a:ext cx="188912" cy="946150"/>
          </a:xfrm>
          <a:custGeom>
            <a:avLst/>
            <a:gdLst/>
            <a:ahLst/>
            <a:cxnLst>
              <a:cxn ang="0">
                <a:pos x="8" y="47"/>
              </a:cxn>
              <a:cxn ang="0">
                <a:pos x="0" y="31"/>
              </a:cxn>
              <a:cxn ang="0">
                <a:pos x="0" y="15"/>
              </a:cxn>
              <a:cxn ang="0">
                <a:pos x="0" y="8"/>
              </a:cxn>
              <a:cxn ang="0">
                <a:pos x="8" y="0"/>
              </a:cxn>
              <a:cxn ang="0">
                <a:pos x="16" y="0"/>
              </a:cxn>
              <a:cxn ang="0">
                <a:pos x="32" y="8"/>
              </a:cxn>
              <a:cxn ang="0">
                <a:pos x="48" y="15"/>
              </a:cxn>
              <a:cxn ang="0">
                <a:pos x="72" y="23"/>
              </a:cxn>
              <a:cxn ang="0">
                <a:pos x="80" y="47"/>
              </a:cxn>
              <a:cxn ang="0">
                <a:pos x="80" y="71"/>
              </a:cxn>
              <a:cxn ang="0">
                <a:pos x="88" y="111"/>
              </a:cxn>
              <a:cxn ang="0">
                <a:pos x="88" y="143"/>
              </a:cxn>
              <a:cxn ang="0">
                <a:pos x="95" y="191"/>
              </a:cxn>
              <a:cxn ang="0">
                <a:pos x="95" y="230"/>
              </a:cxn>
              <a:cxn ang="0">
                <a:pos x="103" y="286"/>
              </a:cxn>
              <a:cxn ang="0">
                <a:pos x="103" y="342"/>
              </a:cxn>
              <a:cxn ang="0">
                <a:pos x="111" y="397"/>
              </a:cxn>
              <a:cxn ang="0">
                <a:pos x="111" y="445"/>
              </a:cxn>
              <a:cxn ang="0">
                <a:pos x="111" y="485"/>
              </a:cxn>
              <a:cxn ang="0">
                <a:pos x="119" y="525"/>
              </a:cxn>
              <a:cxn ang="0">
                <a:pos x="119" y="549"/>
              </a:cxn>
              <a:cxn ang="0">
                <a:pos x="119" y="573"/>
              </a:cxn>
              <a:cxn ang="0">
                <a:pos x="111" y="581"/>
              </a:cxn>
              <a:cxn ang="0">
                <a:pos x="111" y="588"/>
              </a:cxn>
              <a:cxn ang="0">
                <a:pos x="111" y="596"/>
              </a:cxn>
              <a:cxn ang="0">
                <a:pos x="103" y="596"/>
              </a:cxn>
              <a:cxn ang="0">
                <a:pos x="103" y="596"/>
              </a:cxn>
              <a:cxn ang="0">
                <a:pos x="95" y="596"/>
              </a:cxn>
              <a:cxn ang="0">
                <a:pos x="95" y="596"/>
              </a:cxn>
              <a:cxn ang="0">
                <a:pos x="95" y="588"/>
              </a:cxn>
              <a:cxn ang="0">
                <a:pos x="88" y="588"/>
              </a:cxn>
              <a:cxn ang="0">
                <a:pos x="88" y="573"/>
              </a:cxn>
              <a:cxn ang="0">
                <a:pos x="88" y="565"/>
              </a:cxn>
              <a:cxn ang="0">
                <a:pos x="80" y="549"/>
              </a:cxn>
              <a:cxn ang="0">
                <a:pos x="80" y="533"/>
              </a:cxn>
              <a:cxn ang="0">
                <a:pos x="80" y="517"/>
              </a:cxn>
              <a:cxn ang="0">
                <a:pos x="64" y="437"/>
              </a:cxn>
              <a:cxn ang="0">
                <a:pos x="56" y="358"/>
              </a:cxn>
              <a:cxn ang="0">
                <a:pos x="56" y="318"/>
              </a:cxn>
              <a:cxn ang="0">
                <a:pos x="48" y="278"/>
              </a:cxn>
              <a:cxn ang="0">
                <a:pos x="40" y="230"/>
              </a:cxn>
              <a:cxn ang="0">
                <a:pos x="40" y="183"/>
              </a:cxn>
              <a:cxn ang="0">
                <a:pos x="32" y="143"/>
              </a:cxn>
              <a:cxn ang="0">
                <a:pos x="24" y="103"/>
              </a:cxn>
              <a:cxn ang="0">
                <a:pos x="16" y="79"/>
              </a:cxn>
              <a:cxn ang="0">
                <a:pos x="8" y="47"/>
              </a:cxn>
              <a:cxn ang="0">
                <a:pos x="8" y="47"/>
              </a:cxn>
            </a:cxnLst>
            <a:rect l="0" t="0" r="r" b="b"/>
            <a:pathLst>
              <a:path w="119" h="596">
                <a:moveTo>
                  <a:pt x="8" y="47"/>
                </a:moveTo>
                <a:lnTo>
                  <a:pt x="0" y="31"/>
                </a:lnTo>
                <a:lnTo>
                  <a:pt x="0" y="15"/>
                </a:lnTo>
                <a:lnTo>
                  <a:pt x="0" y="8"/>
                </a:lnTo>
                <a:lnTo>
                  <a:pt x="8" y="0"/>
                </a:lnTo>
                <a:lnTo>
                  <a:pt x="16" y="0"/>
                </a:lnTo>
                <a:lnTo>
                  <a:pt x="32" y="8"/>
                </a:lnTo>
                <a:lnTo>
                  <a:pt x="48" y="15"/>
                </a:lnTo>
                <a:lnTo>
                  <a:pt x="72" y="23"/>
                </a:lnTo>
                <a:lnTo>
                  <a:pt x="80" y="47"/>
                </a:lnTo>
                <a:lnTo>
                  <a:pt x="80" y="71"/>
                </a:lnTo>
                <a:lnTo>
                  <a:pt x="88" y="111"/>
                </a:lnTo>
                <a:lnTo>
                  <a:pt x="88" y="143"/>
                </a:lnTo>
                <a:lnTo>
                  <a:pt x="95" y="191"/>
                </a:lnTo>
                <a:lnTo>
                  <a:pt x="95" y="230"/>
                </a:lnTo>
                <a:lnTo>
                  <a:pt x="103" y="286"/>
                </a:lnTo>
                <a:lnTo>
                  <a:pt x="103" y="342"/>
                </a:lnTo>
                <a:lnTo>
                  <a:pt x="111" y="397"/>
                </a:lnTo>
                <a:lnTo>
                  <a:pt x="111" y="445"/>
                </a:lnTo>
                <a:lnTo>
                  <a:pt x="111" y="485"/>
                </a:lnTo>
                <a:lnTo>
                  <a:pt x="119" y="525"/>
                </a:lnTo>
                <a:lnTo>
                  <a:pt x="119" y="549"/>
                </a:lnTo>
                <a:lnTo>
                  <a:pt x="119" y="573"/>
                </a:lnTo>
                <a:lnTo>
                  <a:pt x="111" y="581"/>
                </a:lnTo>
                <a:lnTo>
                  <a:pt x="111" y="588"/>
                </a:lnTo>
                <a:lnTo>
                  <a:pt x="111" y="596"/>
                </a:lnTo>
                <a:lnTo>
                  <a:pt x="103" y="596"/>
                </a:lnTo>
                <a:lnTo>
                  <a:pt x="103" y="596"/>
                </a:lnTo>
                <a:lnTo>
                  <a:pt x="95" y="596"/>
                </a:lnTo>
                <a:lnTo>
                  <a:pt x="95" y="596"/>
                </a:lnTo>
                <a:lnTo>
                  <a:pt x="95" y="588"/>
                </a:lnTo>
                <a:lnTo>
                  <a:pt x="88" y="588"/>
                </a:lnTo>
                <a:lnTo>
                  <a:pt x="88" y="573"/>
                </a:lnTo>
                <a:lnTo>
                  <a:pt x="88" y="565"/>
                </a:lnTo>
                <a:lnTo>
                  <a:pt x="80" y="549"/>
                </a:lnTo>
                <a:lnTo>
                  <a:pt x="80" y="533"/>
                </a:lnTo>
                <a:lnTo>
                  <a:pt x="80" y="517"/>
                </a:lnTo>
                <a:lnTo>
                  <a:pt x="64" y="437"/>
                </a:lnTo>
                <a:lnTo>
                  <a:pt x="56" y="358"/>
                </a:lnTo>
                <a:lnTo>
                  <a:pt x="56" y="318"/>
                </a:lnTo>
                <a:lnTo>
                  <a:pt x="48" y="278"/>
                </a:lnTo>
                <a:lnTo>
                  <a:pt x="40" y="230"/>
                </a:lnTo>
                <a:lnTo>
                  <a:pt x="40" y="183"/>
                </a:lnTo>
                <a:lnTo>
                  <a:pt x="32" y="143"/>
                </a:lnTo>
                <a:lnTo>
                  <a:pt x="24" y="103"/>
                </a:lnTo>
                <a:lnTo>
                  <a:pt x="16" y="79"/>
                </a:lnTo>
                <a:lnTo>
                  <a:pt x="8" y="47"/>
                </a:lnTo>
                <a:lnTo>
                  <a:pt x="8" y="47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Freeform 42"/>
          <p:cNvSpPr/>
          <p:nvPr/>
        </p:nvSpPr>
        <p:spPr bwMode="auto">
          <a:xfrm>
            <a:off x="2047875" y="3289300"/>
            <a:ext cx="252413" cy="631825"/>
          </a:xfrm>
          <a:custGeom>
            <a:avLst/>
            <a:gdLst/>
            <a:ahLst/>
            <a:cxnLst>
              <a:cxn ang="0">
                <a:pos x="120" y="239"/>
              </a:cxn>
              <a:cxn ang="0">
                <a:pos x="104" y="271"/>
              </a:cxn>
              <a:cxn ang="0">
                <a:pos x="88" y="303"/>
              </a:cxn>
              <a:cxn ang="0">
                <a:pos x="72" y="327"/>
              </a:cxn>
              <a:cxn ang="0">
                <a:pos x="48" y="359"/>
              </a:cxn>
              <a:cxn ang="0">
                <a:pos x="32" y="374"/>
              </a:cxn>
              <a:cxn ang="0">
                <a:pos x="16" y="390"/>
              </a:cxn>
              <a:cxn ang="0">
                <a:pos x="8" y="398"/>
              </a:cxn>
              <a:cxn ang="0">
                <a:pos x="0" y="398"/>
              </a:cxn>
              <a:cxn ang="0">
                <a:pos x="0" y="390"/>
              </a:cxn>
              <a:cxn ang="0">
                <a:pos x="8" y="374"/>
              </a:cxn>
              <a:cxn ang="0">
                <a:pos x="16" y="359"/>
              </a:cxn>
              <a:cxn ang="0">
                <a:pos x="32" y="327"/>
              </a:cxn>
              <a:cxn ang="0">
                <a:pos x="48" y="295"/>
              </a:cxn>
              <a:cxn ang="0">
                <a:pos x="64" y="263"/>
              </a:cxn>
              <a:cxn ang="0">
                <a:pos x="80" y="223"/>
              </a:cxn>
              <a:cxn ang="0">
                <a:pos x="88" y="191"/>
              </a:cxn>
              <a:cxn ang="0">
                <a:pos x="96" y="144"/>
              </a:cxn>
              <a:cxn ang="0">
                <a:pos x="96" y="104"/>
              </a:cxn>
              <a:cxn ang="0">
                <a:pos x="96" y="48"/>
              </a:cxn>
              <a:cxn ang="0">
                <a:pos x="96" y="0"/>
              </a:cxn>
              <a:cxn ang="0">
                <a:pos x="112" y="8"/>
              </a:cxn>
              <a:cxn ang="0">
                <a:pos x="128" y="16"/>
              </a:cxn>
              <a:cxn ang="0">
                <a:pos x="144" y="32"/>
              </a:cxn>
              <a:cxn ang="0">
                <a:pos x="151" y="48"/>
              </a:cxn>
              <a:cxn ang="0">
                <a:pos x="159" y="56"/>
              </a:cxn>
              <a:cxn ang="0">
                <a:pos x="159" y="72"/>
              </a:cxn>
              <a:cxn ang="0">
                <a:pos x="159" y="80"/>
              </a:cxn>
              <a:cxn ang="0">
                <a:pos x="159" y="96"/>
              </a:cxn>
              <a:cxn ang="0">
                <a:pos x="159" y="120"/>
              </a:cxn>
              <a:cxn ang="0">
                <a:pos x="151" y="144"/>
              </a:cxn>
              <a:cxn ang="0">
                <a:pos x="144" y="168"/>
              </a:cxn>
              <a:cxn ang="0">
                <a:pos x="136" y="199"/>
              </a:cxn>
              <a:cxn ang="0">
                <a:pos x="120" y="239"/>
              </a:cxn>
              <a:cxn ang="0">
                <a:pos x="120" y="239"/>
              </a:cxn>
            </a:cxnLst>
            <a:rect l="0" t="0" r="r" b="b"/>
            <a:pathLst>
              <a:path w="159" h="398">
                <a:moveTo>
                  <a:pt x="120" y="239"/>
                </a:moveTo>
                <a:lnTo>
                  <a:pt x="104" y="271"/>
                </a:lnTo>
                <a:lnTo>
                  <a:pt x="88" y="303"/>
                </a:lnTo>
                <a:lnTo>
                  <a:pt x="72" y="327"/>
                </a:lnTo>
                <a:lnTo>
                  <a:pt x="48" y="359"/>
                </a:lnTo>
                <a:lnTo>
                  <a:pt x="32" y="374"/>
                </a:lnTo>
                <a:lnTo>
                  <a:pt x="16" y="390"/>
                </a:lnTo>
                <a:lnTo>
                  <a:pt x="8" y="398"/>
                </a:lnTo>
                <a:lnTo>
                  <a:pt x="0" y="398"/>
                </a:lnTo>
                <a:lnTo>
                  <a:pt x="0" y="390"/>
                </a:lnTo>
                <a:lnTo>
                  <a:pt x="8" y="374"/>
                </a:lnTo>
                <a:lnTo>
                  <a:pt x="16" y="359"/>
                </a:lnTo>
                <a:lnTo>
                  <a:pt x="32" y="327"/>
                </a:lnTo>
                <a:lnTo>
                  <a:pt x="48" y="295"/>
                </a:lnTo>
                <a:lnTo>
                  <a:pt x="64" y="263"/>
                </a:lnTo>
                <a:lnTo>
                  <a:pt x="80" y="223"/>
                </a:lnTo>
                <a:lnTo>
                  <a:pt x="88" y="191"/>
                </a:lnTo>
                <a:lnTo>
                  <a:pt x="96" y="144"/>
                </a:lnTo>
                <a:lnTo>
                  <a:pt x="96" y="104"/>
                </a:lnTo>
                <a:lnTo>
                  <a:pt x="96" y="48"/>
                </a:lnTo>
                <a:lnTo>
                  <a:pt x="96" y="0"/>
                </a:lnTo>
                <a:lnTo>
                  <a:pt x="112" y="8"/>
                </a:lnTo>
                <a:lnTo>
                  <a:pt x="128" y="16"/>
                </a:lnTo>
                <a:lnTo>
                  <a:pt x="144" y="32"/>
                </a:lnTo>
                <a:lnTo>
                  <a:pt x="151" y="48"/>
                </a:lnTo>
                <a:lnTo>
                  <a:pt x="159" y="56"/>
                </a:lnTo>
                <a:lnTo>
                  <a:pt x="159" y="72"/>
                </a:lnTo>
                <a:lnTo>
                  <a:pt x="159" y="80"/>
                </a:lnTo>
                <a:lnTo>
                  <a:pt x="159" y="96"/>
                </a:lnTo>
                <a:lnTo>
                  <a:pt x="159" y="120"/>
                </a:lnTo>
                <a:lnTo>
                  <a:pt x="151" y="144"/>
                </a:lnTo>
                <a:lnTo>
                  <a:pt x="144" y="168"/>
                </a:lnTo>
                <a:lnTo>
                  <a:pt x="136" y="199"/>
                </a:lnTo>
                <a:lnTo>
                  <a:pt x="120" y="239"/>
                </a:lnTo>
                <a:lnTo>
                  <a:pt x="120" y="239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Freeform 44"/>
          <p:cNvSpPr/>
          <p:nvPr/>
        </p:nvSpPr>
        <p:spPr bwMode="auto">
          <a:xfrm>
            <a:off x="1984375" y="3971925"/>
            <a:ext cx="758825" cy="152400"/>
          </a:xfrm>
          <a:custGeom>
            <a:avLst/>
            <a:gdLst/>
            <a:ahLst/>
            <a:cxnLst>
              <a:cxn ang="0">
                <a:pos x="191" y="32"/>
              </a:cxn>
              <a:cxn ang="0">
                <a:pos x="223" y="24"/>
              </a:cxn>
              <a:cxn ang="0">
                <a:pos x="255" y="16"/>
              </a:cxn>
              <a:cxn ang="0">
                <a:pos x="287" y="16"/>
              </a:cxn>
              <a:cxn ang="0">
                <a:pos x="311" y="8"/>
              </a:cxn>
              <a:cxn ang="0">
                <a:pos x="335" y="8"/>
              </a:cxn>
              <a:cxn ang="0">
                <a:pos x="359" y="8"/>
              </a:cxn>
              <a:cxn ang="0">
                <a:pos x="375" y="8"/>
              </a:cxn>
              <a:cxn ang="0">
                <a:pos x="390" y="0"/>
              </a:cxn>
              <a:cxn ang="0">
                <a:pos x="414" y="8"/>
              </a:cxn>
              <a:cxn ang="0">
                <a:pos x="438" y="16"/>
              </a:cxn>
              <a:cxn ang="0">
                <a:pos x="462" y="32"/>
              </a:cxn>
              <a:cxn ang="0">
                <a:pos x="478" y="56"/>
              </a:cxn>
              <a:cxn ang="0">
                <a:pos x="422" y="56"/>
              </a:cxn>
              <a:cxn ang="0">
                <a:pos x="351" y="64"/>
              </a:cxn>
              <a:cxn ang="0">
                <a:pos x="287" y="64"/>
              </a:cxn>
              <a:cxn ang="0">
                <a:pos x="207" y="80"/>
              </a:cxn>
              <a:cxn ang="0">
                <a:pos x="168" y="80"/>
              </a:cxn>
              <a:cxn ang="0">
                <a:pos x="136" y="88"/>
              </a:cxn>
              <a:cxn ang="0">
                <a:pos x="104" y="88"/>
              </a:cxn>
              <a:cxn ang="0">
                <a:pos x="80" y="96"/>
              </a:cxn>
              <a:cxn ang="0">
                <a:pos x="56" y="96"/>
              </a:cxn>
              <a:cxn ang="0">
                <a:pos x="32" y="96"/>
              </a:cxn>
              <a:cxn ang="0">
                <a:pos x="16" y="96"/>
              </a:cxn>
              <a:cxn ang="0">
                <a:pos x="0" y="96"/>
              </a:cxn>
              <a:cxn ang="0">
                <a:pos x="0" y="56"/>
              </a:cxn>
              <a:cxn ang="0">
                <a:pos x="16" y="48"/>
              </a:cxn>
              <a:cxn ang="0">
                <a:pos x="32" y="48"/>
              </a:cxn>
              <a:cxn ang="0">
                <a:pos x="56" y="48"/>
              </a:cxn>
              <a:cxn ang="0">
                <a:pos x="72" y="48"/>
              </a:cxn>
              <a:cxn ang="0">
                <a:pos x="104" y="40"/>
              </a:cxn>
              <a:cxn ang="0">
                <a:pos x="128" y="40"/>
              </a:cxn>
              <a:cxn ang="0">
                <a:pos x="160" y="32"/>
              </a:cxn>
              <a:cxn ang="0">
                <a:pos x="191" y="32"/>
              </a:cxn>
              <a:cxn ang="0">
                <a:pos x="191" y="32"/>
              </a:cxn>
            </a:cxnLst>
            <a:rect l="0" t="0" r="r" b="b"/>
            <a:pathLst>
              <a:path w="478" h="96">
                <a:moveTo>
                  <a:pt x="191" y="32"/>
                </a:moveTo>
                <a:lnTo>
                  <a:pt x="223" y="24"/>
                </a:lnTo>
                <a:lnTo>
                  <a:pt x="255" y="16"/>
                </a:lnTo>
                <a:lnTo>
                  <a:pt x="287" y="16"/>
                </a:lnTo>
                <a:lnTo>
                  <a:pt x="311" y="8"/>
                </a:lnTo>
                <a:lnTo>
                  <a:pt x="335" y="8"/>
                </a:lnTo>
                <a:lnTo>
                  <a:pt x="359" y="8"/>
                </a:lnTo>
                <a:lnTo>
                  <a:pt x="375" y="8"/>
                </a:lnTo>
                <a:lnTo>
                  <a:pt x="390" y="0"/>
                </a:lnTo>
                <a:lnTo>
                  <a:pt x="414" y="8"/>
                </a:lnTo>
                <a:lnTo>
                  <a:pt x="438" y="16"/>
                </a:lnTo>
                <a:lnTo>
                  <a:pt x="462" y="32"/>
                </a:lnTo>
                <a:lnTo>
                  <a:pt x="478" y="56"/>
                </a:lnTo>
                <a:lnTo>
                  <a:pt x="422" y="56"/>
                </a:lnTo>
                <a:lnTo>
                  <a:pt x="351" y="64"/>
                </a:lnTo>
                <a:lnTo>
                  <a:pt x="287" y="64"/>
                </a:lnTo>
                <a:lnTo>
                  <a:pt x="207" y="80"/>
                </a:lnTo>
                <a:lnTo>
                  <a:pt x="168" y="80"/>
                </a:lnTo>
                <a:lnTo>
                  <a:pt x="136" y="88"/>
                </a:lnTo>
                <a:lnTo>
                  <a:pt x="104" y="88"/>
                </a:lnTo>
                <a:lnTo>
                  <a:pt x="80" y="96"/>
                </a:lnTo>
                <a:lnTo>
                  <a:pt x="56" y="96"/>
                </a:lnTo>
                <a:lnTo>
                  <a:pt x="32" y="96"/>
                </a:lnTo>
                <a:lnTo>
                  <a:pt x="16" y="96"/>
                </a:lnTo>
                <a:lnTo>
                  <a:pt x="0" y="96"/>
                </a:lnTo>
                <a:lnTo>
                  <a:pt x="0" y="56"/>
                </a:lnTo>
                <a:lnTo>
                  <a:pt x="16" y="48"/>
                </a:lnTo>
                <a:lnTo>
                  <a:pt x="32" y="48"/>
                </a:lnTo>
                <a:lnTo>
                  <a:pt x="56" y="48"/>
                </a:lnTo>
                <a:lnTo>
                  <a:pt x="72" y="48"/>
                </a:lnTo>
                <a:lnTo>
                  <a:pt x="104" y="40"/>
                </a:lnTo>
                <a:lnTo>
                  <a:pt x="128" y="40"/>
                </a:lnTo>
                <a:lnTo>
                  <a:pt x="160" y="32"/>
                </a:lnTo>
                <a:lnTo>
                  <a:pt x="191" y="32"/>
                </a:lnTo>
                <a:lnTo>
                  <a:pt x="191" y="32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7636" name="Freeform 52"/>
          <p:cNvSpPr/>
          <p:nvPr/>
        </p:nvSpPr>
        <p:spPr bwMode="auto">
          <a:xfrm>
            <a:off x="5719763" y="3011488"/>
            <a:ext cx="631825" cy="188912"/>
          </a:xfrm>
          <a:custGeom>
            <a:avLst/>
            <a:gdLst/>
            <a:ahLst/>
            <a:cxnLst>
              <a:cxn ang="0">
                <a:pos x="199" y="32"/>
              </a:cxn>
              <a:cxn ang="0">
                <a:pos x="223" y="24"/>
              </a:cxn>
              <a:cxn ang="0">
                <a:pos x="247" y="16"/>
              </a:cxn>
              <a:cxn ang="0">
                <a:pos x="263" y="16"/>
              </a:cxn>
              <a:cxn ang="0">
                <a:pos x="278" y="8"/>
              </a:cxn>
              <a:cxn ang="0">
                <a:pos x="294" y="8"/>
              </a:cxn>
              <a:cxn ang="0">
                <a:pos x="302" y="8"/>
              </a:cxn>
              <a:cxn ang="0">
                <a:pos x="310" y="0"/>
              </a:cxn>
              <a:cxn ang="0">
                <a:pos x="318" y="0"/>
              </a:cxn>
              <a:cxn ang="0">
                <a:pos x="334" y="8"/>
              </a:cxn>
              <a:cxn ang="0">
                <a:pos x="342" y="8"/>
              </a:cxn>
              <a:cxn ang="0">
                <a:pos x="358" y="16"/>
              </a:cxn>
              <a:cxn ang="0">
                <a:pos x="366" y="24"/>
              </a:cxn>
              <a:cxn ang="0">
                <a:pos x="382" y="32"/>
              </a:cxn>
              <a:cxn ang="0">
                <a:pos x="390" y="40"/>
              </a:cxn>
              <a:cxn ang="0">
                <a:pos x="390" y="40"/>
              </a:cxn>
              <a:cxn ang="0">
                <a:pos x="398" y="48"/>
              </a:cxn>
              <a:cxn ang="0">
                <a:pos x="390" y="56"/>
              </a:cxn>
              <a:cxn ang="0">
                <a:pos x="382" y="56"/>
              </a:cxn>
              <a:cxn ang="0">
                <a:pos x="366" y="64"/>
              </a:cxn>
              <a:cxn ang="0">
                <a:pos x="342" y="72"/>
              </a:cxn>
              <a:cxn ang="0">
                <a:pos x="310" y="80"/>
              </a:cxn>
              <a:cxn ang="0">
                <a:pos x="278" y="88"/>
              </a:cxn>
              <a:cxn ang="0">
                <a:pos x="231" y="88"/>
              </a:cxn>
              <a:cxn ang="0">
                <a:pos x="183" y="103"/>
              </a:cxn>
              <a:cxn ang="0">
                <a:pos x="151" y="103"/>
              </a:cxn>
              <a:cxn ang="0">
                <a:pos x="127" y="111"/>
              </a:cxn>
              <a:cxn ang="0">
                <a:pos x="111" y="111"/>
              </a:cxn>
              <a:cxn ang="0">
                <a:pos x="95" y="111"/>
              </a:cxn>
              <a:cxn ang="0">
                <a:pos x="79" y="111"/>
              </a:cxn>
              <a:cxn ang="0">
                <a:pos x="72" y="119"/>
              </a:cxn>
              <a:cxn ang="0">
                <a:pos x="64" y="119"/>
              </a:cxn>
              <a:cxn ang="0">
                <a:pos x="64" y="119"/>
              </a:cxn>
              <a:cxn ang="0">
                <a:pos x="56" y="119"/>
              </a:cxn>
              <a:cxn ang="0">
                <a:pos x="48" y="111"/>
              </a:cxn>
              <a:cxn ang="0">
                <a:pos x="24" y="103"/>
              </a:cxn>
              <a:cxn ang="0">
                <a:pos x="16" y="96"/>
              </a:cxn>
              <a:cxn ang="0">
                <a:pos x="8" y="96"/>
              </a:cxn>
              <a:cxn ang="0">
                <a:pos x="0" y="88"/>
              </a:cxn>
              <a:cxn ang="0">
                <a:pos x="0" y="80"/>
              </a:cxn>
              <a:cxn ang="0">
                <a:pos x="0" y="80"/>
              </a:cxn>
              <a:cxn ang="0">
                <a:pos x="0" y="72"/>
              </a:cxn>
              <a:cxn ang="0">
                <a:pos x="16" y="72"/>
              </a:cxn>
              <a:cxn ang="0">
                <a:pos x="24" y="72"/>
              </a:cxn>
              <a:cxn ang="0">
                <a:pos x="40" y="72"/>
              </a:cxn>
              <a:cxn ang="0">
                <a:pos x="56" y="72"/>
              </a:cxn>
              <a:cxn ang="0">
                <a:pos x="79" y="64"/>
              </a:cxn>
              <a:cxn ang="0">
                <a:pos x="87" y="64"/>
              </a:cxn>
              <a:cxn ang="0">
                <a:pos x="95" y="56"/>
              </a:cxn>
              <a:cxn ang="0">
                <a:pos x="111" y="56"/>
              </a:cxn>
              <a:cxn ang="0">
                <a:pos x="127" y="56"/>
              </a:cxn>
              <a:cxn ang="0">
                <a:pos x="143" y="48"/>
              </a:cxn>
              <a:cxn ang="0">
                <a:pos x="159" y="48"/>
              </a:cxn>
              <a:cxn ang="0">
                <a:pos x="175" y="40"/>
              </a:cxn>
              <a:cxn ang="0">
                <a:pos x="199" y="32"/>
              </a:cxn>
              <a:cxn ang="0">
                <a:pos x="199" y="32"/>
              </a:cxn>
            </a:cxnLst>
            <a:rect l="0" t="0" r="r" b="b"/>
            <a:pathLst>
              <a:path w="398" h="119">
                <a:moveTo>
                  <a:pt x="199" y="32"/>
                </a:moveTo>
                <a:lnTo>
                  <a:pt x="223" y="24"/>
                </a:lnTo>
                <a:lnTo>
                  <a:pt x="247" y="16"/>
                </a:lnTo>
                <a:lnTo>
                  <a:pt x="263" y="16"/>
                </a:lnTo>
                <a:lnTo>
                  <a:pt x="278" y="8"/>
                </a:lnTo>
                <a:lnTo>
                  <a:pt x="294" y="8"/>
                </a:lnTo>
                <a:lnTo>
                  <a:pt x="302" y="8"/>
                </a:lnTo>
                <a:lnTo>
                  <a:pt x="310" y="0"/>
                </a:lnTo>
                <a:lnTo>
                  <a:pt x="318" y="0"/>
                </a:lnTo>
                <a:lnTo>
                  <a:pt x="334" y="8"/>
                </a:lnTo>
                <a:lnTo>
                  <a:pt x="342" y="8"/>
                </a:lnTo>
                <a:lnTo>
                  <a:pt x="358" y="16"/>
                </a:lnTo>
                <a:lnTo>
                  <a:pt x="366" y="24"/>
                </a:lnTo>
                <a:lnTo>
                  <a:pt x="382" y="32"/>
                </a:lnTo>
                <a:lnTo>
                  <a:pt x="390" y="40"/>
                </a:lnTo>
                <a:lnTo>
                  <a:pt x="390" y="40"/>
                </a:lnTo>
                <a:lnTo>
                  <a:pt x="398" y="48"/>
                </a:lnTo>
                <a:lnTo>
                  <a:pt x="390" y="56"/>
                </a:lnTo>
                <a:lnTo>
                  <a:pt x="382" y="56"/>
                </a:lnTo>
                <a:lnTo>
                  <a:pt x="366" y="64"/>
                </a:lnTo>
                <a:lnTo>
                  <a:pt x="342" y="72"/>
                </a:lnTo>
                <a:lnTo>
                  <a:pt x="310" y="80"/>
                </a:lnTo>
                <a:lnTo>
                  <a:pt x="278" y="88"/>
                </a:lnTo>
                <a:lnTo>
                  <a:pt x="231" y="88"/>
                </a:lnTo>
                <a:lnTo>
                  <a:pt x="183" y="103"/>
                </a:lnTo>
                <a:lnTo>
                  <a:pt x="151" y="103"/>
                </a:lnTo>
                <a:lnTo>
                  <a:pt x="127" y="111"/>
                </a:lnTo>
                <a:lnTo>
                  <a:pt x="111" y="111"/>
                </a:lnTo>
                <a:lnTo>
                  <a:pt x="95" y="111"/>
                </a:lnTo>
                <a:lnTo>
                  <a:pt x="79" y="111"/>
                </a:lnTo>
                <a:lnTo>
                  <a:pt x="72" y="119"/>
                </a:lnTo>
                <a:lnTo>
                  <a:pt x="64" y="119"/>
                </a:lnTo>
                <a:lnTo>
                  <a:pt x="64" y="119"/>
                </a:lnTo>
                <a:lnTo>
                  <a:pt x="56" y="119"/>
                </a:lnTo>
                <a:lnTo>
                  <a:pt x="48" y="111"/>
                </a:lnTo>
                <a:lnTo>
                  <a:pt x="24" y="103"/>
                </a:lnTo>
                <a:lnTo>
                  <a:pt x="16" y="96"/>
                </a:lnTo>
                <a:lnTo>
                  <a:pt x="8" y="96"/>
                </a:lnTo>
                <a:lnTo>
                  <a:pt x="0" y="88"/>
                </a:lnTo>
                <a:lnTo>
                  <a:pt x="0" y="80"/>
                </a:lnTo>
                <a:lnTo>
                  <a:pt x="0" y="80"/>
                </a:lnTo>
                <a:lnTo>
                  <a:pt x="0" y="72"/>
                </a:lnTo>
                <a:lnTo>
                  <a:pt x="16" y="72"/>
                </a:lnTo>
                <a:lnTo>
                  <a:pt x="24" y="72"/>
                </a:lnTo>
                <a:lnTo>
                  <a:pt x="40" y="72"/>
                </a:lnTo>
                <a:lnTo>
                  <a:pt x="56" y="72"/>
                </a:lnTo>
                <a:lnTo>
                  <a:pt x="79" y="64"/>
                </a:lnTo>
                <a:lnTo>
                  <a:pt x="87" y="64"/>
                </a:lnTo>
                <a:lnTo>
                  <a:pt x="95" y="56"/>
                </a:lnTo>
                <a:lnTo>
                  <a:pt x="111" y="56"/>
                </a:lnTo>
                <a:lnTo>
                  <a:pt x="127" y="56"/>
                </a:lnTo>
                <a:lnTo>
                  <a:pt x="143" y="48"/>
                </a:lnTo>
                <a:lnTo>
                  <a:pt x="159" y="48"/>
                </a:lnTo>
                <a:lnTo>
                  <a:pt x="175" y="40"/>
                </a:lnTo>
                <a:lnTo>
                  <a:pt x="199" y="32"/>
                </a:lnTo>
                <a:lnTo>
                  <a:pt x="199" y="32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7637" name="Freeform 53"/>
          <p:cNvSpPr/>
          <p:nvPr/>
        </p:nvSpPr>
        <p:spPr bwMode="auto">
          <a:xfrm>
            <a:off x="5757863" y="3125788"/>
            <a:ext cx="252412" cy="971550"/>
          </a:xfrm>
          <a:custGeom>
            <a:avLst/>
            <a:gdLst/>
            <a:ahLst/>
            <a:cxnLst>
              <a:cxn ang="0">
                <a:pos x="151" y="127"/>
              </a:cxn>
              <a:cxn ang="0">
                <a:pos x="151" y="135"/>
              </a:cxn>
              <a:cxn ang="0">
                <a:pos x="151" y="151"/>
              </a:cxn>
              <a:cxn ang="0">
                <a:pos x="143" y="167"/>
              </a:cxn>
              <a:cxn ang="0">
                <a:pos x="143" y="183"/>
              </a:cxn>
              <a:cxn ang="0">
                <a:pos x="135" y="199"/>
              </a:cxn>
              <a:cxn ang="0">
                <a:pos x="135" y="222"/>
              </a:cxn>
              <a:cxn ang="0">
                <a:pos x="127" y="246"/>
              </a:cxn>
              <a:cxn ang="0">
                <a:pos x="119" y="278"/>
              </a:cxn>
              <a:cxn ang="0">
                <a:pos x="111" y="310"/>
              </a:cxn>
              <a:cxn ang="0">
                <a:pos x="103" y="350"/>
              </a:cxn>
              <a:cxn ang="0">
                <a:pos x="95" y="382"/>
              </a:cxn>
              <a:cxn ang="0">
                <a:pos x="79" y="421"/>
              </a:cxn>
              <a:cxn ang="0">
                <a:pos x="71" y="469"/>
              </a:cxn>
              <a:cxn ang="0">
                <a:pos x="63" y="517"/>
              </a:cxn>
              <a:cxn ang="0">
                <a:pos x="48" y="565"/>
              </a:cxn>
              <a:cxn ang="0">
                <a:pos x="32" y="612"/>
              </a:cxn>
              <a:cxn ang="0">
                <a:pos x="0" y="612"/>
              </a:cxn>
              <a:cxn ang="0">
                <a:pos x="0" y="604"/>
              </a:cxn>
              <a:cxn ang="0">
                <a:pos x="0" y="589"/>
              </a:cxn>
              <a:cxn ang="0">
                <a:pos x="8" y="573"/>
              </a:cxn>
              <a:cxn ang="0">
                <a:pos x="16" y="557"/>
              </a:cxn>
              <a:cxn ang="0">
                <a:pos x="16" y="533"/>
              </a:cxn>
              <a:cxn ang="0">
                <a:pos x="24" y="501"/>
              </a:cxn>
              <a:cxn ang="0">
                <a:pos x="32" y="469"/>
              </a:cxn>
              <a:cxn ang="0">
                <a:pos x="40" y="437"/>
              </a:cxn>
              <a:cxn ang="0">
                <a:pos x="55" y="366"/>
              </a:cxn>
              <a:cxn ang="0">
                <a:pos x="63" y="334"/>
              </a:cxn>
              <a:cxn ang="0">
                <a:pos x="71" y="302"/>
              </a:cxn>
              <a:cxn ang="0">
                <a:pos x="79" y="278"/>
              </a:cxn>
              <a:cxn ang="0">
                <a:pos x="79" y="246"/>
              </a:cxn>
              <a:cxn ang="0">
                <a:pos x="87" y="222"/>
              </a:cxn>
              <a:cxn ang="0">
                <a:pos x="95" y="207"/>
              </a:cxn>
              <a:cxn ang="0">
                <a:pos x="95" y="159"/>
              </a:cxn>
              <a:cxn ang="0">
                <a:pos x="103" y="111"/>
              </a:cxn>
              <a:cxn ang="0">
                <a:pos x="103" y="55"/>
              </a:cxn>
              <a:cxn ang="0">
                <a:pos x="103" y="0"/>
              </a:cxn>
              <a:cxn ang="0">
                <a:pos x="127" y="16"/>
              </a:cxn>
              <a:cxn ang="0">
                <a:pos x="143" y="39"/>
              </a:cxn>
              <a:cxn ang="0">
                <a:pos x="151" y="47"/>
              </a:cxn>
              <a:cxn ang="0">
                <a:pos x="159" y="55"/>
              </a:cxn>
              <a:cxn ang="0">
                <a:pos x="159" y="63"/>
              </a:cxn>
              <a:cxn ang="0">
                <a:pos x="159" y="79"/>
              </a:cxn>
              <a:cxn ang="0">
                <a:pos x="159" y="103"/>
              </a:cxn>
              <a:cxn ang="0">
                <a:pos x="151" y="127"/>
              </a:cxn>
              <a:cxn ang="0">
                <a:pos x="151" y="127"/>
              </a:cxn>
            </a:cxnLst>
            <a:rect l="0" t="0" r="r" b="b"/>
            <a:pathLst>
              <a:path w="159" h="612">
                <a:moveTo>
                  <a:pt x="151" y="127"/>
                </a:moveTo>
                <a:lnTo>
                  <a:pt x="151" y="135"/>
                </a:lnTo>
                <a:lnTo>
                  <a:pt x="151" y="151"/>
                </a:lnTo>
                <a:lnTo>
                  <a:pt x="143" y="167"/>
                </a:lnTo>
                <a:lnTo>
                  <a:pt x="143" y="183"/>
                </a:lnTo>
                <a:lnTo>
                  <a:pt x="135" y="199"/>
                </a:lnTo>
                <a:lnTo>
                  <a:pt x="135" y="222"/>
                </a:lnTo>
                <a:lnTo>
                  <a:pt x="127" y="246"/>
                </a:lnTo>
                <a:lnTo>
                  <a:pt x="119" y="278"/>
                </a:lnTo>
                <a:lnTo>
                  <a:pt x="111" y="310"/>
                </a:lnTo>
                <a:lnTo>
                  <a:pt x="103" y="350"/>
                </a:lnTo>
                <a:lnTo>
                  <a:pt x="95" y="382"/>
                </a:lnTo>
                <a:lnTo>
                  <a:pt x="79" y="421"/>
                </a:lnTo>
                <a:lnTo>
                  <a:pt x="71" y="469"/>
                </a:lnTo>
                <a:lnTo>
                  <a:pt x="63" y="517"/>
                </a:lnTo>
                <a:lnTo>
                  <a:pt x="48" y="565"/>
                </a:lnTo>
                <a:lnTo>
                  <a:pt x="32" y="612"/>
                </a:lnTo>
                <a:lnTo>
                  <a:pt x="0" y="612"/>
                </a:lnTo>
                <a:lnTo>
                  <a:pt x="0" y="604"/>
                </a:lnTo>
                <a:lnTo>
                  <a:pt x="0" y="589"/>
                </a:lnTo>
                <a:lnTo>
                  <a:pt x="8" y="573"/>
                </a:lnTo>
                <a:lnTo>
                  <a:pt x="16" y="557"/>
                </a:lnTo>
                <a:lnTo>
                  <a:pt x="16" y="533"/>
                </a:lnTo>
                <a:lnTo>
                  <a:pt x="24" y="501"/>
                </a:lnTo>
                <a:lnTo>
                  <a:pt x="32" y="469"/>
                </a:lnTo>
                <a:lnTo>
                  <a:pt x="40" y="437"/>
                </a:lnTo>
                <a:lnTo>
                  <a:pt x="55" y="366"/>
                </a:lnTo>
                <a:lnTo>
                  <a:pt x="63" y="334"/>
                </a:lnTo>
                <a:lnTo>
                  <a:pt x="71" y="302"/>
                </a:lnTo>
                <a:lnTo>
                  <a:pt x="79" y="278"/>
                </a:lnTo>
                <a:lnTo>
                  <a:pt x="79" y="246"/>
                </a:lnTo>
                <a:lnTo>
                  <a:pt x="87" y="222"/>
                </a:lnTo>
                <a:lnTo>
                  <a:pt x="95" y="207"/>
                </a:lnTo>
                <a:lnTo>
                  <a:pt x="95" y="159"/>
                </a:lnTo>
                <a:lnTo>
                  <a:pt x="103" y="111"/>
                </a:lnTo>
                <a:lnTo>
                  <a:pt x="103" y="55"/>
                </a:lnTo>
                <a:lnTo>
                  <a:pt x="103" y="0"/>
                </a:lnTo>
                <a:lnTo>
                  <a:pt x="127" y="16"/>
                </a:lnTo>
                <a:lnTo>
                  <a:pt x="143" y="39"/>
                </a:lnTo>
                <a:lnTo>
                  <a:pt x="151" y="47"/>
                </a:lnTo>
                <a:lnTo>
                  <a:pt x="159" y="55"/>
                </a:lnTo>
                <a:lnTo>
                  <a:pt x="159" y="63"/>
                </a:lnTo>
                <a:lnTo>
                  <a:pt x="159" y="79"/>
                </a:lnTo>
                <a:lnTo>
                  <a:pt x="159" y="103"/>
                </a:lnTo>
                <a:lnTo>
                  <a:pt x="151" y="127"/>
                </a:lnTo>
                <a:lnTo>
                  <a:pt x="151" y="127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7639" name="Freeform 55"/>
          <p:cNvSpPr/>
          <p:nvPr/>
        </p:nvSpPr>
        <p:spPr bwMode="auto">
          <a:xfrm>
            <a:off x="5378450" y="3997325"/>
            <a:ext cx="1212850" cy="227013"/>
          </a:xfrm>
          <a:custGeom>
            <a:avLst/>
            <a:gdLst/>
            <a:ahLst/>
            <a:cxnLst>
              <a:cxn ang="0">
                <a:pos x="724" y="32"/>
              </a:cxn>
              <a:cxn ang="0">
                <a:pos x="756" y="63"/>
              </a:cxn>
              <a:cxn ang="0">
                <a:pos x="764" y="79"/>
              </a:cxn>
              <a:cxn ang="0">
                <a:pos x="756" y="87"/>
              </a:cxn>
              <a:cxn ang="0">
                <a:pos x="756" y="87"/>
              </a:cxn>
              <a:cxn ang="0">
                <a:pos x="740" y="87"/>
              </a:cxn>
              <a:cxn ang="0">
                <a:pos x="716" y="87"/>
              </a:cxn>
              <a:cxn ang="0">
                <a:pos x="684" y="87"/>
              </a:cxn>
              <a:cxn ang="0">
                <a:pos x="605" y="79"/>
              </a:cxn>
              <a:cxn ang="0">
                <a:pos x="509" y="79"/>
              </a:cxn>
              <a:cxn ang="0">
                <a:pos x="414" y="79"/>
              </a:cxn>
              <a:cxn ang="0">
                <a:pos x="326" y="87"/>
              </a:cxn>
              <a:cxn ang="0">
                <a:pos x="159" y="119"/>
              </a:cxn>
              <a:cxn ang="0">
                <a:pos x="111" y="135"/>
              </a:cxn>
              <a:cxn ang="0">
                <a:pos x="80" y="135"/>
              </a:cxn>
              <a:cxn ang="0">
                <a:pos x="64" y="143"/>
              </a:cxn>
              <a:cxn ang="0">
                <a:pos x="48" y="135"/>
              </a:cxn>
              <a:cxn ang="0">
                <a:pos x="24" y="127"/>
              </a:cxn>
              <a:cxn ang="0">
                <a:pos x="8" y="111"/>
              </a:cxn>
              <a:cxn ang="0">
                <a:pos x="0" y="87"/>
              </a:cxn>
              <a:cxn ang="0">
                <a:pos x="56" y="79"/>
              </a:cxn>
              <a:cxn ang="0">
                <a:pos x="111" y="79"/>
              </a:cxn>
              <a:cxn ang="0">
                <a:pos x="183" y="63"/>
              </a:cxn>
              <a:cxn ang="0">
                <a:pos x="263" y="55"/>
              </a:cxn>
              <a:cxn ang="0">
                <a:pos x="350" y="48"/>
              </a:cxn>
              <a:cxn ang="0">
                <a:pos x="422" y="32"/>
              </a:cxn>
              <a:cxn ang="0">
                <a:pos x="485" y="24"/>
              </a:cxn>
              <a:cxn ang="0">
                <a:pos x="541" y="16"/>
              </a:cxn>
              <a:cxn ang="0">
                <a:pos x="589" y="8"/>
              </a:cxn>
              <a:cxn ang="0">
                <a:pos x="629" y="8"/>
              </a:cxn>
              <a:cxn ang="0">
                <a:pos x="653" y="8"/>
              </a:cxn>
              <a:cxn ang="0">
                <a:pos x="669" y="0"/>
              </a:cxn>
              <a:cxn ang="0">
                <a:pos x="684" y="8"/>
              </a:cxn>
              <a:cxn ang="0">
                <a:pos x="708" y="24"/>
              </a:cxn>
            </a:cxnLst>
            <a:rect l="0" t="0" r="r" b="b"/>
            <a:pathLst>
              <a:path w="764" h="143">
                <a:moveTo>
                  <a:pt x="708" y="24"/>
                </a:moveTo>
                <a:lnTo>
                  <a:pt x="724" y="32"/>
                </a:lnTo>
                <a:lnTo>
                  <a:pt x="732" y="40"/>
                </a:lnTo>
                <a:lnTo>
                  <a:pt x="756" y="63"/>
                </a:lnTo>
                <a:lnTo>
                  <a:pt x="756" y="71"/>
                </a:lnTo>
                <a:lnTo>
                  <a:pt x="764" y="79"/>
                </a:lnTo>
                <a:lnTo>
                  <a:pt x="764" y="87"/>
                </a:lnTo>
                <a:lnTo>
                  <a:pt x="756" y="87"/>
                </a:lnTo>
                <a:lnTo>
                  <a:pt x="756" y="87"/>
                </a:lnTo>
                <a:lnTo>
                  <a:pt x="756" y="87"/>
                </a:lnTo>
                <a:lnTo>
                  <a:pt x="748" y="87"/>
                </a:lnTo>
                <a:lnTo>
                  <a:pt x="740" y="87"/>
                </a:lnTo>
                <a:lnTo>
                  <a:pt x="724" y="87"/>
                </a:lnTo>
                <a:lnTo>
                  <a:pt x="716" y="87"/>
                </a:lnTo>
                <a:lnTo>
                  <a:pt x="700" y="87"/>
                </a:lnTo>
                <a:lnTo>
                  <a:pt x="684" y="87"/>
                </a:lnTo>
                <a:lnTo>
                  <a:pt x="645" y="79"/>
                </a:lnTo>
                <a:lnTo>
                  <a:pt x="605" y="79"/>
                </a:lnTo>
                <a:lnTo>
                  <a:pt x="557" y="79"/>
                </a:lnTo>
                <a:lnTo>
                  <a:pt x="509" y="79"/>
                </a:lnTo>
                <a:lnTo>
                  <a:pt x="462" y="79"/>
                </a:lnTo>
                <a:lnTo>
                  <a:pt x="414" y="79"/>
                </a:lnTo>
                <a:lnTo>
                  <a:pt x="366" y="87"/>
                </a:lnTo>
                <a:lnTo>
                  <a:pt x="326" y="87"/>
                </a:lnTo>
                <a:lnTo>
                  <a:pt x="247" y="103"/>
                </a:lnTo>
                <a:lnTo>
                  <a:pt x="159" y="119"/>
                </a:lnTo>
                <a:lnTo>
                  <a:pt x="135" y="127"/>
                </a:lnTo>
                <a:lnTo>
                  <a:pt x="111" y="135"/>
                </a:lnTo>
                <a:lnTo>
                  <a:pt x="96" y="135"/>
                </a:lnTo>
                <a:lnTo>
                  <a:pt x="80" y="135"/>
                </a:lnTo>
                <a:lnTo>
                  <a:pt x="72" y="135"/>
                </a:lnTo>
                <a:lnTo>
                  <a:pt x="64" y="143"/>
                </a:lnTo>
                <a:lnTo>
                  <a:pt x="56" y="143"/>
                </a:lnTo>
                <a:lnTo>
                  <a:pt x="48" y="135"/>
                </a:lnTo>
                <a:lnTo>
                  <a:pt x="32" y="127"/>
                </a:lnTo>
                <a:lnTo>
                  <a:pt x="24" y="127"/>
                </a:lnTo>
                <a:lnTo>
                  <a:pt x="16" y="119"/>
                </a:lnTo>
                <a:lnTo>
                  <a:pt x="8" y="111"/>
                </a:lnTo>
                <a:lnTo>
                  <a:pt x="8" y="103"/>
                </a:lnTo>
                <a:lnTo>
                  <a:pt x="0" y="87"/>
                </a:lnTo>
                <a:lnTo>
                  <a:pt x="24" y="87"/>
                </a:lnTo>
                <a:lnTo>
                  <a:pt x="56" y="79"/>
                </a:lnTo>
                <a:lnTo>
                  <a:pt x="80" y="79"/>
                </a:lnTo>
                <a:lnTo>
                  <a:pt x="111" y="79"/>
                </a:lnTo>
                <a:lnTo>
                  <a:pt x="143" y="71"/>
                </a:lnTo>
                <a:lnTo>
                  <a:pt x="183" y="63"/>
                </a:lnTo>
                <a:lnTo>
                  <a:pt x="223" y="63"/>
                </a:lnTo>
                <a:lnTo>
                  <a:pt x="263" y="55"/>
                </a:lnTo>
                <a:lnTo>
                  <a:pt x="310" y="48"/>
                </a:lnTo>
                <a:lnTo>
                  <a:pt x="350" y="48"/>
                </a:lnTo>
                <a:lnTo>
                  <a:pt x="382" y="40"/>
                </a:lnTo>
                <a:lnTo>
                  <a:pt x="422" y="32"/>
                </a:lnTo>
                <a:lnTo>
                  <a:pt x="454" y="32"/>
                </a:lnTo>
                <a:lnTo>
                  <a:pt x="485" y="24"/>
                </a:lnTo>
                <a:lnTo>
                  <a:pt x="517" y="24"/>
                </a:lnTo>
                <a:lnTo>
                  <a:pt x="541" y="16"/>
                </a:lnTo>
                <a:lnTo>
                  <a:pt x="565" y="16"/>
                </a:lnTo>
                <a:lnTo>
                  <a:pt x="589" y="8"/>
                </a:lnTo>
                <a:lnTo>
                  <a:pt x="605" y="8"/>
                </a:lnTo>
                <a:lnTo>
                  <a:pt x="629" y="8"/>
                </a:lnTo>
                <a:lnTo>
                  <a:pt x="637" y="8"/>
                </a:lnTo>
                <a:lnTo>
                  <a:pt x="653" y="8"/>
                </a:lnTo>
                <a:lnTo>
                  <a:pt x="661" y="8"/>
                </a:lnTo>
                <a:lnTo>
                  <a:pt x="669" y="0"/>
                </a:lnTo>
                <a:lnTo>
                  <a:pt x="676" y="8"/>
                </a:lnTo>
                <a:lnTo>
                  <a:pt x="684" y="8"/>
                </a:lnTo>
                <a:lnTo>
                  <a:pt x="700" y="16"/>
                </a:lnTo>
                <a:lnTo>
                  <a:pt x="708" y="24"/>
                </a:lnTo>
                <a:lnTo>
                  <a:pt x="708" y="24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7647" name="Freeform 63"/>
          <p:cNvSpPr/>
          <p:nvPr/>
        </p:nvSpPr>
        <p:spPr bwMode="auto">
          <a:xfrm>
            <a:off x="9445625" y="3011488"/>
            <a:ext cx="165100" cy="1314450"/>
          </a:xfrm>
          <a:custGeom>
            <a:avLst/>
            <a:gdLst/>
            <a:ahLst/>
            <a:cxnLst>
              <a:cxn ang="0">
                <a:pos x="72" y="8"/>
              </a:cxn>
              <a:cxn ang="0">
                <a:pos x="96" y="24"/>
              </a:cxn>
              <a:cxn ang="0">
                <a:pos x="104" y="32"/>
              </a:cxn>
              <a:cxn ang="0">
                <a:pos x="104" y="48"/>
              </a:cxn>
              <a:cxn ang="0">
                <a:pos x="96" y="72"/>
              </a:cxn>
              <a:cxn ang="0">
                <a:pos x="88" y="119"/>
              </a:cxn>
              <a:cxn ang="0">
                <a:pos x="88" y="199"/>
              </a:cxn>
              <a:cxn ang="0">
                <a:pos x="96" y="302"/>
              </a:cxn>
              <a:cxn ang="0">
                <a:pos x="96" y="414"/>
              </a:cxn>
              <a:cxn ang="0">
                <a:pos x="88" y="501"/>
              </a:cxn>
              <a:cxn ang="0">
                <a:pos x="88" y="565"/>
              </a:cxn>
              <a:cxn ang="0">
                <a:pos x="88" y="605"/>
              </a:cxn>
              <a:cxn ang="0">
                <a:pos x="80" y="668"/>
              </a:cxn>
              <a:cxn ang="0">
                <a:pos x="80" y="716"/>
              </a:cxn>
              <a:cxn ang="0">
                <a:pos x="72" y="748"/>
              </a:cxn>
              <a:cxn ang="0">
                <a:pos x="64" y="756"/>
              </a:cxn>
              <a:cxn ang="0">
                <a:pos x="56" y="748"/>
              </a:cxn>
              <a:cxn ang="0">
                <a:pos x="48" y="724"/>
              </a:cxn>
              <a:cxn ang="0">
                <a:pos x="40" y="684"/>
              </a:cxn>
              <a:cxn ang="0">
                <a:pos x="40" y="629"/>
              </a:cxn>
              <a:cxn ang="0">
                <a:pos x="32" y="589"/>
              </a:cxn>
              <a:cxn ang="0">
                <a:pos x="32" y="525"/>
              </a:cxn>
              <a:cxn ang="0">
                <a:pos x="32" y="430"/>
              </a:cxn>
              <a:cxn ang="0">
                <a:pos x="32" y="302"/>
              </a:cxn>
              <a:cxn ang="0">
                <a:pos x="32" y="239"/>
              </a:cxn>
              <a:cxn ang="0">
                <a:pos x="32" y="183"/>
              </a:cxn>
              <a:cxn ang="0">
                <a:pos x="24" y="135"/>
              </a:cxn>
              <a:cxn ang="0">
                <a:pos x="24" y="95"/>
              </a:cxn>
              <a:cxn ang="0">
                <a:pos x="24" y="72"/>
              </a:cxn>
              <a:cxn ang="0">
                <a:pos x="24" y="48"/>
              </a:cxn>
              <a:cxn ang="0">
                <a:pos x="16" y="32"/>
              </a:cxn>
              <a:cxn ang="0">
                <a:pos x="16" y="24"/>
              </a:cxn>
              <a:cxn ang="0">
                <a:pos x="0" y="8"/>
              </a:cxn>
              <a:cxn ang="0">
                <a:pos x="0" y="0"/>
              </a:cxn>
              <a:cxn ang="0">
                <a:pos x="8" y="0"/>
              </a:cxn>
              <a:cxn ang="0">
                <a:pos x="48" y="8"/>
              </a:cxn>
            </a:cxnLst>
            <a:rect l="0" t="0" r="r" b="b"/>
            <a:pathLst>
              <a:path w="104" h="756">
                <a:moveTo>
                  <a:pt x="48" y="8"/>
                </a:moveTo>
                <a:lnTo>
                  <a:pt x="72" y="8"/>
                </a:lnTo>
                <a:lnTo>
                  <a:pt x="88" y="16"/>
                </a:lnTo>
                <a:lnTo>
                  <a:pt x="96" y="24"/>
                </a:lnTo>
                <a:lnTo>
                  <a:pt x="104" y="24"/>
                </a:lnTo>
                <a:lnTo>
                  <a:pt x="104" y="32"/>
                </a:lnTo>
                <a:lnTo>
                  <a:pt x="104" y="40"/>
                </a:lnTo>
                <a:lnTo>
                  <a:pt x="104" y="48"/>
                </a:lnTo>
                <a:lnTo>
                  <a:pt x="96" y="56"/>
                </a:lnTo>
                <a:lnTo>
                  <a:pt x="96" y="72"/>
                </a:lnTo>
                <a:lnTo>
                  <a:pt x="96" y="95"/>
                </a:lnTo>
                <a:lnTo>
                  <a:pt x="88" y="119"/>
                </a:lnTo>
                <a:lnTo>
                  <a:pt x="88" y="159"/>
                </a:lnTo>
                <a:lnTo>
                  <a:pt x="88" y="199"/>
                </a:lnTo>
                <a:lnTo>
                  <a:pt x="88" y="247"/>
                </a:lnTo>
                <a:lnTo>
                  <a:pt x="96" y="302"/>
                </a:lnTo>
                <a:lnTo>
                  <a:pt x="96" y="366"/>
                </a:lnTo>
                <a:lnTo>
                  <a:pt x="96" y="414"/>
                </a:lnTo>
                <a:lnTo>
                  <a:pt x="96" y="462"/>
                </a:lnTo>
                <a:lnTo>
                  <a:pt x="88" y="501"/>
                </a:lnTo>
                <a:lnTo>
                  <a:pt x="88" y="533"/>
                </a:lnTo>
                <a:lnTo>
                  <a:pt x="88" y="565"/>
                </a:lnTo>
                <a:lnTo>
                  <a:pt x="88" y="589"/>
                </a:lnTo>
                <a:lnTo>
                  <a:pt x="88" y="605"/>
                </a:lnTo>
                <a:lnTo>
                  <a:pt x="88" y="637"/>
                </a:lnTo>
                <a:lnTo>
                  <a:pt x="80" y="668"/>
                </a:lnTo>
                <a:lnTo>
                  <a:pt x="80" y="692"/>
                </a:lnTo>
                <a:lnTo>
                  <a:pt x="80" y="716"/>
                </a:lnTo>
                <a:lnTo>
                  <a:pt x="72" y="732"/>
                </a:lnTo>
                <a:lnTo>
                  <a:pt x="72" y="748"/>
                </a:lnTo>
                <a:lnTo>
                  <a:pt x="64" y="756"/>
                </a:lnTo>
                <a:lnTo>
                  <a:pt x="64" y="756"/>
                </a:lnTo>
                <a:lnTo>
                  <a:pt x="56" y="756"/>
                </a:lnTo>
                <a:lnTo>
                  <a:pt x="56" y="748"/>
                </a:lnTo>
                <a:lnTo>
                  <a:pt x="48" y="740"/>
                </a:lnTo>
                <a:lnTo>
                  <a:pt x="48" y="724"/>
                </a:lnTo>
                <a:lnTo>
                  <a:pt x="40" y="708"/>
                </a:lnTo>
                <a:lnTo>
                  <a:pt x="40" y="684"/>
                </a:lnTo>
                <a:lnTo>
                  <a:pt x="40" y="661"/>
                </a:lnTo>
                <a:lnTo>
                  <a:pt x="40" y="629"/>
                </a:lnTo>
                <a:lnTo>
                  <a:pt x="32" y="613"/>
                </a:lnTo>
                <a:lnTo>
                  <a:pt x="32" y="589"/>
                </a:lnTo>
                <a:lnTo>
                  <a:pt x="32" y="557"/>
                </a:lnTo>
                <a:lnTo>
                  <a:pt x="32" y="525"/>
                </a:lnTo>
                <a:lnTo>
                  <a:pt x="32" y="477"/>
                </a:lnTo>
                <a:lnTo>
                  <a:pt x="32" y="430"/>
                </a:lnTo>
                <a:lnTo>
                  <a:pt x="32" y="366"/>
                </a:lnTo>
                <a:lnTo>
                  <a:pt x="32" y="302"/>
                </a:lnTo>
                <a:lnTo>
                  <a:pt x="32" y="271"/>
                </a:lnTo>
                <a:lnTo>
                  <a:pt x="32" y="239"/>
                </a:lnTo>
                <a:lnTo>
                  <a:pt x="32" y="215"/>
                </a:lnTo>
                <a:lnTo>
                  <a:pt x="32" y="183"/>
                </a:lnTo>
                <a:lnTo>
                  <a:pt x="32" y="159"/>
                </a:lnTo>
                <a:lnTo>
                  <a:pt x="24" y="135"/>
                </a:lnTo>
                <a:lnTo>
                  <a:pt x="24" y="119"/>
                </a:lnTo>
                <a:lnTo>
                  <a:pt x="24" y="95"/>
                </a:lnTo>
                <a:lnTo>
                  <a:pt x="24" y="80"/>
                </a:lnTo>
                <a:lnTo>
                  <a:pt x="24" y="72"/>
                </a:lnTo>
                <a:lnTo>
                  <a:pt x="24" y="56"/>
                </a:lnTo>
                <a:lnTo>
                  <a:pt x="24" y="48"/>
                </a:lnTo>
                <a:lnTo>
                  <a:pt x="16" y="32"/>
                </a:lnTo>
                <a:lnTo>
                  <a:pt x="16" y="32"/>
                </a:lnTo>
                <a:lnTo>
                  <a:pt x="16" y="24"/>
                </a:lnTo>
                <a:lnTo>
                  <a:pt x="16" y="24"/>
                </a:lnTo>
                <a:lnTo>
                  <a:pt x="8" y="16"/>
                </a:lnTo>
                <a:lnTo>
                  <a:pt x="0" y="8"/>
                </a:lnTo>
                <a:lnTo>
                  <a:pt x="0" y="8"/>
                </a:lnTo>
                <a:lnTo>
                  <a:pt x="0" y="0"/>
                </a:lnTo>
                <a:lnTo>
                  <a:pt x="0" y="0"/>
                </a:lnTo>
                <a:lnTo>
                  <a:pt x="8" y="0"/>
                </a:lnTo>
                <a:lnTo>
                  <a:pt x="24" y="0"/>
                </a:lnTo>
                <a:lnTo>
                  <a:pt x="48" y="8"/>
                </a:lnTo>
                <a:lnTo>
                  <a:pt x="48" y="8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7649" name="Freeform 65"/>
          <p:cNvSpPr/>
          <p:nvPr/>
        </p:nvSpPr>
        <p:spPr bwMode="auto">
          <a:xfrm>
            <a:off x="9888538" y="3151188"/>
            <a:ext cx="252412" cy="150812"/>
          </a:xfrm>
          <a:custGeom>
            <a:avLst/>
            <a:gdLst/>
            <a:ahLst/>
            <a:cxnLst>
              <a:cxn ang="0">
                <a:pos x="0" y="15"/>
              </a:cxn>
              <a:cxn ang="0">
                <a:pos x="0" y="8"/>
              </a:cxn>
              <a:cxn ang="0">
                <a:pos x="0" y="0"/>
              </a:cxn>
              <a:cxn ang="0">
                <a:pos x="8" y="0"/>
              </a:cxn>
              <a:cxn ang="0">
                <a:pos x="16" y="0"/>
              </a:cxn>
              <a:cxn ang="0">
                <a:pos x="16" y="0"/>
              </a:cxn>
              <a:cxn ang="0">
                <a:pos x="24" y="0"/>
              </a:cxn>
              <a:cxn ang="0">
                <a:pos x="40" y="0"/>
              </a:cxn>
              <a:cxn ang="0">
                <a:pos x="48" y="0"/>
              </a:cxn>
              <a:cxn ang="0">
                <a:pos x="64" y="0"/>
              </a:cxn>
              <a:cxn ang="0">
                <a:pos x="80" y="8"/>
              </a:cxn>
              <a:cxn ang="0">
                <a:pos x="103" y="8"/>
              </a:cxn>
              <a:cxn ang="0">
                <a:pos x="111" y="15"/>
              </a:cxn>
              <a:cxn ang="0">
                <a:pos x="127" y="23"/>
              </a:cxn>
              <a:cxn ang="0">
                <a:pos x="135" y="31"/>
              </a:cxn>
              <a:cxn ang="0">
                <a:pos x="143" y="39"/>
              </a:cxn>
              <a:cxn ang="0">
                <a:pos x="151" y="47"/>
              </a:cxn>
              <a:cxn ang="0">
                <a:pos x="159" y="63"/>
              </a:cxn>
              <a:cxn ang="0">
                <a:pos x="159" y="63"/>
              </a:cxn>
              <a:cxn ang="0">
                <a:pos x="151" y="87"/>
              </a:cxn>
              <a:cxn ang="0">
                <a:pos x="151" y="87"/>
              </a:cxn>
              <a:cxn ang="0">
                <a:pos x="151" y="95"/>
              </a:cxn>
              <a:cxn ang="0">
                <a:pos x="143" y="95"/>
              </a:cxn>
              <a:cxn ang="0">
                <a:pos x="127" y="87"/>
              </a:cxn>
              <a:cxn ang="0">
                <a:pos x="103" y="79"/>
              </a:cxn>
              <a:cxn ang="0">
                <a:pos x="72" y="63"/>
              </a:cxn>
              <a:cxn ang="0">
                <a:pos x="48" y="39"/>
              </a:cxn>
              <a:cxn ang="0">
                <a:pos x="24" y="31"/>
              </a:cxn>
              <a:cxn ang="0">
                <a:pos x="8" y="15"/>
              </a:cxn>
              <a:cxn ang="0">
                <a:pos x="0" y="15"/>
              </a:cxn>
              <a:cxn ang="0">
                <a:pos x="0" y="15"/>
              </a:cxn>
            </a:cxnLst>
            <a:rect l="0" t="0" r="r" b="b"/>
            <a:pathLst>
              <a:path w="159" h="95">
                <a:moveTo>
                  <a:pt x="0" y="15"/>
                </a:moveTo>
                <a:lnTo>
                  <a:pt x="0" y="8"/>
                </a:lnTo>
                <a:lnTo>
                  <a:pt x="0" y="0"/>
                </a:lnTo>
                <a:lnTo>
                  <a:pt x="8" y="0"/>
                </a:lnTo>
                <a:lnTo>
                  <a:pt x="16" y="0"/>
                </a:lnTo>
                <a:lnTo>
                  <a:pt x="16" y="0"/>
                </a:lnTo>
                <a:lnTo>
                  <a:pt x="24" y="0"/>
                </a:lnTo>
                <a:lnTo>
                  <a:pt x="40" y="0"/>
                </a:lnTo>
                <a:lnTo>
                  <a:pt x="48" y="0"/>
                </a:lnTo>
                <a:lnTo>
                  <a:pt x="64" y="0"/>
                </a:lnTo>
                <a:lnTo>
                  <a:pt x="80" y="8"/>
                </a:lnTo>
                <a:lnTo>
                  <a:pt x="103" y="8"/>
                </a:lnTo>
                <a:lnTo>
                  <a:pt x="111" y="15"/>
                </a:lnTo>
                <a:lnTo>
                  <a:pt x="127" y="23"/>
                </a:lnTo>
                <a:lnTo>
                  <a:pt x="135" y="31"/>
                </a:lnTo>
                <a:lnTo>
                  <a:pt x="143" y="39"/>
                </a:lnTo>
                <a:lnTo>
                  <a:pt x="151" y="47"/>
                </a:lnTo>
                <a:lnTo>
                  <a:pt x="159" y="63"/>
                </a:lnTo>
                <a:lnTo>
                  <a:pt x="159" y="63"/>
                </a:lnTo>
                <a:lnTo>
                  <a:pt x="151" y="87"/>
                </a:lnTo>
                <a:lnTo>
                  <a:pt x="151" y="87"/>
                </a:lnTo>
                <a:lnTo>
                  <a:pt x="151" y="95"/>
                </a:lnTo>
                <a:lnTo>
                  <a:pt x="143" y="95"/>
                </a:lnTo>
                <a:lnTo>
                  <a:pt x="127" y="87"/>
                </a:lnTo>
                <a:lnTo>
                  <a:pt x="103" y="79"/>
                </a:lnTo>
                <a:lnTo>
                  <a:pt x="72" y="63"/>
                </a:lnTo>
                <a:lnTo>
                  <a:pt x="48" y="39"/>
                </a:lnTo>
                <a:lnTo>
                  <a:pt x="24" y="31"/>
                </a:lnTo>
                <a:lnTo>
                  <a:pt x="8" y="15"/>
                </a:lnTo>
                <a:lnTo>
                  <a:pt x="0" y="15"/>
                </a:lnTo>
                <a:lnTo>
                  <a:pt x="0" y="15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24" name="Freeform 54"/>
          <p:cNvSpPr/>
          <p:nvPr/>
        </p:nvSpPr>
        <p:spPr bwMode="auto">
          <a:xfrm>
            <a:off x="6073775" y="3490913"/>
            <a:ext cx="227013" cy="593725"/>
          </a:xfrm>
          <a:custGeom>
            <a:avLst/>
            <a:gdLst>
              <a:gd name="connsiteX0" fmla="*/ 8673 w 10000"/>
              <a:gd name="connsiteY0" fmla="*/ 5419 h 10000"/>
              <a:gd name="connsiteX1" fmla="*/ 8104 w 10000"/>
              <a:gd name="connsiteY1" fmla="*/ 7723 h 10000"/>
              <a:gd name="connsiteX2" fmla="*/ 7915 w 10000"/>
              <a:gd name="connsiteY2" fmla="*/ 8979 h 10000"/>
              <a:gd name="connsiteX3" fmla="*/ 7725 w 10000"/>
              <a:gd name="connsiteY3" fmla="*/ 10000 h 10000"/>
              <a:gd name="connsiteX4" fmla="*/ 6611 w 10000"/>
              <a:gd name="connsiteY4" fmla="*/ 10000 h 10000"/>
              <a:gd name="connsiteX5" fmla="*/ 6801 w 10000"/>
              <a:gd name="connsiteY5" fmla="*/ 9188 h 10000"/>
              <a:gd name="connsiteX6" fmla="*/ 6991 w 10000"/>
              <a:gd name="connsiteY6" fmla="*/ 8141 h 10000"/>
              <a:gd name="connsiteX7" fmla="*/ 7180 w 10000"/>
              <a:gd name="connsiteY7" fmla="*/ 7304 h 10000"/>
              <a:gd name="connsiteX8" fmla="*/ 7180 w 10000"/>
              <a:gd name="connsiteY8" fmla="*/ 6675 h 10000"/>
              <a:gd name="connsiteX9" fmla="*/ 7370 w 10000"/>
              <a:gd name="connsiteY9" fmla="*/ 5838 h 10000"/>
              <a:gd name="connsiteX10" fmla="*/ 7370 w 10000"/>
              <a:gd name="connsiteY10" fmla="*/ 5209 h 10000"/>
              <a:gd name="connsiteX11" fmla="*/ 7559 w 10000"/>
              <a:gd name="connsiteY11" fmla="*/ 4607 h 10000"/>
              <a:gd name="connsiteX12" fmla="*/ 7559 w 10000"/>
              <a:gd name="connsiteY12" fmla="*/ 4188 h 10000"/>
              <a:gd name="connsiteX13" fmla="*/ 7559 w 10000"/>
              <a:gd name="connsiteY13" fmla="*/ 3560 h 10000"/>
              <a:gd name="connsiteX14" fmla="*/ 7725 w 10000"/>
              <a:gd name="connsiteY14" fmla="*/ 3141 h 10000"/>
              <a:gd name="connsiteX15" fmla="*/ 7725 w 10000"/>
              <a:gd name="connsiteY15" fmla="*/ 2932 h 10000"/>
              <a:gd name="connsiteX16" fmla="*/ 7725 w 10000"/>
              <a:gd name="connsiteY16" fmla="*/ 2513 h 10000"/>
              <a:gd name="connsiteX17" fmla="*/ 7725 w 10000"/>
              <a:gd name="connsiteY17" fmla="*/ 2304 h 10000"/>
              <a:gd name="connsiteX18" fmla="*/ 7725 w 10000"/>
              <a:gd name="connsiteY18" fmla="*/ 2094 h 10000"/>
              <a:gd name="connsiteX19" fmla="*/ 7725 w 10000"/>
              <a:gd name="connsiteY19" fmla="*/ 2094 h 10000"/>
              <a:gd name="connsiteX20" fmla="*/ 7725 w 10000"/>
              <a:gd name="connsiteY20" fmla="*/ 1885 h 10000"/>
              <a:gd name="connsiteX21" fmla="*/ 7725 w 10000"/>
              <a:gd name="connsiteY21" fmla="*/ 1885 h 10000"/>
              <a:gd name="connsiteX22" fmla="*/ 7559 w 10000"/>
              <a:gd name="connsiteY22" fmla="*/ 1885 h 10000"/>
              <a:gd name="connsiteX23" fmla="*/ 7370 w 10000"/>
              <a:gd name="connsiteY23" fmla="*/ 1885 h 10000"/>
              <a:gd name="connsiteX24" fmla="*/ 6991 w 10000"/>
              <a:gd name="connsiteY24" fmla="*/ 1885 h 10000"/>
              <a:gd name="connsiteX25" fmla="*/ 6611 w 10000"/>
              <a:gd name="connsiteY25" fmla="*/ 1885 h 10000"/>
              <a:gd name="connsiteX26" fmla="*/ 6232 w 10000"/>
              <a:gd name="connsiteY26" fmla="*/ 2094 h 10000"/>
              <a:gd name="connsiteX27" fmla="*/ 4905 w 10000"/>
              <a:gd name="connsiteY27" fmla="*/ 2513 h 10000"/>
              <a:gd name="connsiteX28" fmla="*/ 4147 w 10000"/>
              <a:gd name="connsiteY28" fmla="*/ 2723 h 10000"/>
              <a:gd name="connsiteX29" fmla="*/ 3578 w 10000"/>
              <a:gd name="connsiteY29" fmla="*/ 2932 h 10000"/>
              <a:gd name="connsiteX30" fmla="*/ 2844 w 10000"/>
              <a:gd name="connsiteY30" fmla="*/ 3141 h 10000"/>
              <a:gd name="connsiteX31" fmla="*/ 2275 w 10000"/>
              <a:gd name="connsiteY31" fmla="*/ 3351 h 10000"/>
              <a:gd name="connsiteX32" fmla="*/ 1706 w 10000"/>
              <a:gd name="connsiteY32" fmla="*/ 3560 h 10000"/>
              <a:gd name="connsiteX33" fmla="*/ 1327 w 10000"/>
              <a:gd name="connsiteY33" fmla="*/ 3560 h 10000"/>
              <a:gd name="connsiteX34" fmla="*/ 1137 w 10000"/>
              <a:gd name="connsiteY34" fmla="*/ 3560 h 10000"/>
              <a:gd name="connsiteX35" fmla="*/ 948 w 10000"/>
              <a:gd name="connsiteY35" fmla="*/ 3351 h 10000"/>
              <a:gd name="connsiteX36" fmla="*/ 758 w 10000"/>
              <a:gd name="connsiteY36" fmla="*/ 3351 h 10000"/>
              <a:gd name="connsiteX37" fmla="*/ 569 w 10000"/>
              <a:gd name="connsiteY37" fmla="*/ 3141 h 10000"/>
              <a:gd name="connsiteX38" fmla="*/ 190 w 10000"/>
              <a:gd name="connsiteY38" fmla="*/ 2932 h 10000"/>
              <a:gd name="connsiteX39" fmla="*/ 190 w 10000"/>
              <a:gd name="connsiteY39" fmla="*/ 2723 h 10000"/>
              <a:gd name="connsiteX40" fmla="*/ 0 w 10000"/>
              <a:gd name="connsiteY40" fmla="*/ 2513 h 10000"/>
              <a:gd name="connsiteX41" fmla="*/ 0 w 10000"/>
              <a:gd name="connsiteY41" fmla="*/ 2513 h 10000"/>
              <a:gd name="connsiteX42" fmla="*/ 0 w 10000"/>
              <a:gd name="connsiteY42" fmla="*/ 2513 h 10000"/>
              <a:gd name="connsiteX43" fmla="*/ 379 w 10000"/>
              <a:gd name="connsiteY43" fmla="*/ 2304 h 10000"/>
              <a:gd name="connsiteX44" fmla="*/ 1137 w 10000"/>
              <a:gd name="connsiteY44" fmla="*/ 2304 h 10000"/>
              <a:gd name="connsiteX45" fmla="*/ 2085 w 10000"/>
              <a:gd name="connsiteY45" fmla="*/ 2094 h 10000"/>
              <a:gd name="connsiteX46" fmla="*/ 2844 w 10000"/>
              <a:gd name="connsiteY46" fmla="*/ 2094 h 10000"/>
              <a:gd name="connsiteX47" fmla="*/ 3389 w 10000"/>
              <a:gd name="connsiteY47" fmla="*/ 1885 h 10000"/>
              <a:gd name="connsiteX48" fmla="*/ 4716 w 10000"/>
              <a:gd name="connsiteY48" fmla="*/ 1466 h 10000"/>
              <a:gd name="connsiteX49" fmla="*/ 5284 w 10000"/>
              <a:gd name="connsiteY49" fmla="*/ 1257 h 10000"/>
              <a:gd name="connsiteX50" fmla="*/ 6043 w 10000"/>
              <a:gd name="connsiteY50" fmla="*/ 1047 h 10000"/>
              <a:gd name="connsiteX51" fmla="*/ 6801 w 10000"/>
              <a:gd name="connsiteY51" fmla="*/ 838 h 10000"/>
              <a:gd name="connsiteX52" fmla="*/ 7180 w 10000"/>
              <a:gd name="connsiteY52" fmla="*/ 628 h 10000"/>
              <a:gd name="connsiteX53" fmla="*/ 7559 w 10000"/>
              <a:gd name="connsiteY53" fmla="*/ 419 h 10000"/>
              <a:gd name="connsiteX54" fmla="*/ 7725 w 10000"/>
              <a:gd name="connsiteY54" fmla="*/ 209 h 10000"/>
              <a:gd name="connsiteX55" fmla="*/ 7915 w 10000"/>
              <a:gd name="connsiteY55" fmla="*/ 209 h 10000"/>
              <a:gd name="connsiteX56" fmla="*/ 8104 w 10000"/>
              <a:gd name="connsiteY56" fmla="*/ 0 h 10000"/>
              <a:gd name="connsiteX57" fmla="*/ 8294 w 10000"/>
              <a:gd name="connsiteY57" fmla="*/ 209 h 10000"/>
              <a:gd name="connsiteX58" fmla="*/ 8483 w 10000"/>
              <a:gd name="connsiteY58" fmla="*/ 209 h 10000"/>
              <a:gd name="connsiteX59" fmla="*/ 8863 w 10000"/>
              <a:gd name="connsiteY59" fmla="*/ 419 h 10000"/>
              <a:gd name="connsiteX60" fmla="*/ 9242 w 10000"/>
              <a:gd name="connsiteY60" fmla="*/ 628 h 10000"/>
              <a:gd name="connsiteX61" fmla="*/ 9621 w 10000"/>
              <a:gd name="connsiteY61" fmla="*/ 838 h 10000"/>
              <a:gd name="connsiteX62" fmla="*/ 9810 w 10000"/>
              <a:gd name="connsiteY62" fmla="*/ 1257 h 10000"/>
              <a:gd name="connsiteX63" fmla="*/ 10000 w 10000"/>
              <a:gd name="connsiteY63" fmla="*/ 1466 h 10000"/>
              <a:gd name="connsiteX64" fmla="*/ 10000 w 10000"/>
              <a:gd name="connsiteY64" fmla="*/ 1466 h 10000"/>
              <a:gd name="connsiteX65" fmla="*/ 10000 w 10000"/>
              <a:gd name="connsiteY65" fmla="*/ 1675 h 10000"/>
              <a:gd name="connsiteX66" fmla="*/ 9810 w 10000"/>
              <a:gd name="connsiteY66" fmla="*/ 1885 h 10000"/>
              <a:gd name="connsiteX67" fmla="*/ 9621 w 10000"/>
              <a:gd name="connsiteY67" fmla="*/ 2304 h 10000"/>
              <a:gd name="connsiteX68" fmla="*/ 9431 w 10000"/>
              <a:gd name="connsiteY68" fmla="*/ 2513 h 10000"/>
              <a:gd name="connsiteX69" fmla="*/ 9431 w 10000"/>
              <a:gd name="connsiteY69" fmla="*/ 2723 h 10000"/>
              <a:gd name="connsiteX70" fmla="*/ 9242 w 10000"/>
              <a:gd name="connsiteY70" fmla="*/ 2932 h 10000"/>
              <a:gd name="connsiteX71" fmla="*/ 9242 w 10000"/>
              <a:gd name="connsiteY71" fmla="*/ 3351 h 10000"/>
              <a:gd name="connsiteX72" fmla="*/ 9052 w 10000"/>
              <a:gd name="connsiteY72" fmla="*/ 3770 h 10000"/>
              <a:gd name="connsiteX73" fmla="*/ 8863 w 10000"/>
              <a:gd name="connsiteY73" fmla="*/ 4188 h 10000"/>
              <a:gd name="connsiteX74" fmla="*/ 8863 w 10000"/>
              <a:gd name="connsiteY74" fmla="*/ 4817 h 10000"/>
              <a:gd name="connsiteX75" fmla="*/ 8673 w 10000"/>
              <a:gd name="connsiteY75" fmla="*/ 5419 h 10000"/>
              <a:gd name="connsiteX76" fmla="*/ 8673 w 10000"/>
              <a:gd name="connsiteY76" fmla="*/ 5419 h 10000"/>
              <a:gd name="connsiteX0-1" fmla="*/ 8673 w 10000"/>
              <a:gd name="connsiteY0-2" fmla="*/ 5419 h 10000"/>
              <a:gd name="connsiteX1-3" fmla="*/ 8104 w 10000"/>
              <a:gd name="connsiteY1-4" fmla="*/ 7723 h 10000"/>
              <a:gd name="connsiteX2-5" fmla="*/ 7915 w 10000"/>
              <a:gd name="connsiteY2-6" fmla="*/ 8979 h 10000"/>
              <a:gd name="connsiteX3-7" fmla="*/ 7725 w 10000"/>
              <a:gd name="connsiteY3-8" fmla="*/ 10000 h 10000"/>
              <a:gd name="connsiteX4-9" fmla="*/ 6611 w 10000"/>
              <a:gd name="connsiteY4-10" fmla="*/ 10000 h 10000"/>
              <a:gd name="connsiteX5-11" fmla="*/ 6801 w 10000"/>
              <a:gd name="connsiteY5-12" fmla="*/ 9188 h 10000"/>
              <a:gd name="connsiteX6-13" fmla="*/ 6991 w 10000"/>
              <a:gd name="connsiteY6-14" fmla="*/ 8141 h 10000"/>
              <a:gd name="connsiteX7-15" fmla="*/ 7180 w 10000"/>
              <a:gd name="connsiteY7-16" fmla="*/ 7304 h 10000"/>
              <a:gd name="connsiteX8-17" fmla="*/ 7180 w 10000"/>
              <a:gd name="connsiteY8-18" fmla="*/ 6675 h 10000"/>
              <a:gd name="connsiteX9-19" fmla="*/ 7370 w 10000"/>
              <a:gd name="connsiteY9-20" fmla="*/ 5838 h 10000"/>
              <a:gd name="connsiteX10-21" fmla="*/ 7370 w 10000"/>
              <a:gd name="connsiteY10-22" fmla="*/ 5209 h 10000"/>
              <a:gd name="connsiteX11-23" fmla="*/ 7559 w 10000"/>
              <a:gd name="connsiteY11-24" fmla="*/ 4607 h 10000"/>
              <a:gd name="connsiteX12-25" fmla="*/ 7559 w 10000"/>
              <a:gd name="connsiteY12-26" fmla="*/ 4188 h 10000"/>
              <a:gd name="connsiteX13-27" fmla="*/ 7559 w 10000"/>
              <a:gd name="connsiteY13-28" fmla="*/ 3560 h 10000"/>
              <a:gd name="connsiteX14-29" fmla="*/ 7725 w 10000"/>
              <a:gd name="connsiteY14-30" fmla="*/ 3141 h 10000"/>
              <a:gd name="connsiteX15-31" fmla="*/ 7725 w 10000"/>
              <a:gd name="connsiteY15-32" fmla="*/ 2932 h 10000"/>
              <a:gd name="connsiteX16-33" fmla="*/ 7725 w 10000"/>
              <a:gd name="connsiteY16-34" fmla="*/ 2513 h 10000"/>
              <a:gd name="connsiteX17-35" fmla="*/ 7725 w 10000"/>
              <a:gd name="connsiteY17-36" fmla="*/ 2304 h 10000"/>
              <a:gd name="connsiteX18-37" fmla="*/ 7725 w 10000"/>
              <a:gd name="connsiteY18-38" fmla="*/ 2094 h 10000"/>
              <a:gd name="connsiteX19-39" fmla="*/ 7725 w 10000"/>
              <a:gd name="connsiteY19-40" fmla="*/ 2094 h 10000"/>
              <a:gd name="connsiteX20-41" fmla="*/ 7725 w 10000"/>
              <a:gd name="connsiteY20-42" fmla="*/ 1885 h 10000"/>
              <a:gd name="connsiteX21-43" fmla="*/ 7725 w 10000"/>
              <a:gd name="connsiteY21-44" fmla="*/ 1885 h 10000"/>
              <a:gd name="connsiteX22-45" fmla="*/ 7559 w 10000"/>
              <a:gd name="connsiteY22-46" fmla="*/ 1885 h 10000"/>
              <a:gd name="connsiteX23-47" fmla="*/ 7370 w 10000"/>
              <a:gd name="connsiteY23-48" fmla="*/ 1885 h 10000"/>
              <a:gd name="connsiteX24-49" fmla="*/ 6991 w 10000"/>
              <a:gd name="connsiteY24-50" fmla="*/ 1885 h 10000"/>
              <a:gd name="connsiteX25-51" fmla="*/ 6611 w 10000"/>
              <a:gd name="connsiteY25-52" fmla="*/ 1885 h 10000"/>
              <a:gd name="connsiteX26-53" fmla="*/ 6232 w 10000"/>
              <a:gd name="connsiteY26-54" fmla="*/ 2094 h 10000"/>
              <a:gd name="connsiteX27-55" fmla="*/ 4905 w 10000"/>
              <a:gd name="connsiteY27-56" fmla="*/ 2513 h 10000"/>
              <a:gd name="connsiteX28-57" fmla="*/ 4147 w 10000"/>
              <a:gd name="connsiteY28-58" fmla="*/ 2723 h 10000"/>
              <a:gd name="connsiteX29-59" fmla="*/ 3578 w 10000"/>
              <a:gd name="connsiteY29-60" fmla="*/ 2932 h 10000"/>
              <a:gd name="connsiteX30-61" fmla="*/ 2844 w 10000"/>
              <a:gd name="connsiteY30-62" fmla="*/ 3141 h 10000"/>
              <a:gd name="connsiteX31-63" fmla="*/ 2275 w 10000"/>
              <a:gd name="connsiteY31-64" fmla="*/ 3351 h 10000"/>
              <a:gd name="connsiteX32-65" fmla="*/ 1706 w 10000"/>
              <a:gd name="connsiteY32-66" fmla="*/ 3560 h 10000"/>
              <a:gd name="connsiteX33-67" fmla="*/ 1327 w 10000"/>
              <a:gd name="connsiteY33-68" fmla="*/ 3560 h 10000"/>
              <a:gd name="connsiteX34-69" fmla="*/ 1137 w 10000"/>
              <a:gd name="connsiteY34-70" fmla="*/ 3560 h 10000"/>
              <a:gd name="connsiteX35-71" fmla="*/ 948 w 10000"/>
              <a:gd name="connsiteY35-72" fmla="*/ 3351 h 10000"/>
              <a:gd name="connsiteX36-73" fmla="*/ 758 w 10000"/>
              <a:gd name="connsiteY36-74" fmla="*/ 3351 h 10000"/>
              <a:gd name="connsiteX37-75" fmla="*/ 569 w 10000"/>
              <a:gd name="connsiteY37-76" fmla="*/ 3141 h 10000"/>
              <a:gd name="connsiteX38-77" fmla="*/ 190 w 10000"/>
              <a:gd name="connsiteY38-78" fmla="*/ 2932 h 10000"/>
              <a:gd name="connsiteX39-79" fmla="*/ 190 w 10000"/>
              <a:gd name="connsiteY39-80" fmla="*/ 2723 h 10000"/>
              <a:gd name="connsiteX40-81" fmla="*/ 0 w 10000"/>
              <a:gd name="connsiteY40-82" fmla="*/ 2513 h 10000"/>
              <a:gd name="connsiteX41-83" fmla="*/ 0 w 10000"/>
              <a:gd name="connsiteY41-84" fmla="*/ 2513 h 10000"/>
              <a:gd name="connsiteX42-85" fmla="*/ 0 w 10000"/>
              <a:gd name="connsiteY42-86" fmla="*/ 2513 h 10000"/>
              <a:gd name="connsiteX43-87" fmla="*/ 1137 w 10000"/>
              <a:gd name="connsiteY43-88" fmla="*/ 2304 h 10000"/>
              <a:gd name="connsiteX44-89" fmla="*/ 2085 w 10000"/>
              <a:gd name="connsiteY44-90" fmla="*/ 2094 h 10000"/>
              <a:gd name="connsiteX45-91" fmla="*/ 2844 w 10000"/>
              <a:gd name="connsiteY45-92" fmla="*/ 2094 h 10000"/>
              <a:gd name="connsiteX46-93" fmla="*/ 3389 w 10000"/>
              <a:gd name="connsiteY46-94" fmla="*/ 1885 h 10000"/>
              <a:gd name="connsiteX47-95" fmla="*/ 4716 w 10000"/>
              <a:gd name="connsiteY47-96" fmla="*/ 1466 h 10000"/>
              <a:gd name="connsiteX48-97" fmla="*/ 5284 w 10000"/>
              <a:gd name="connsiteY48-98" fmla="*/ 1257 h 10000"/>
              <a:gd name="connsiteX49-99" fmla="*/ 6043 w 10000"/>
              <a:gd name="connsiteY49-100" fmla="*/ 1047 h 10000"/>
              <a:gd name="connsiteX50-101" fmla="*/ 6801 w 10000"/>
              <a:gd name="connsiteY50-102" fmla="*/ 838 h 10000"/>
              <a:gd name="connsiteX51-103" fmla="*/ 7180 w 10000"/>
              <a:gd name="connsiteY51-104" fmla="*/ 628 h 10000"/>
              <a:gd name="connsiteX52-105" fmla="*/ 7559 w 10000"/>
              <a:gd name="connsiteY52-106" fmla="*/ 419 h 10000"/>
              <a:gd name="connsiteX53-107" fmla="*/ 7725 w 10000"/>
              <a:gd name="connsiteY53-108" fmla="*/ 209 h 10000"/>
              <a:gd name="connsiteX54-109" fmla="*/ 7915 w 10000"/>
              <a:gd name="connsiteY54-110" fmla="*/ 209 h 10000"/>
              <a:gd name="connsiteX55-111" fmla="*/ 8104 w 10000"/>
              <a:gd name="connsiteY55-112" fmla="*/ 0 h 10000"/>
              <a:gd name="connsiteX56-113" fmla="*/ 8294 w 10000"/>
              <a:gd name="connsiteY56-114" fmla="*/ 209 h 10000"/>
              <a:gd name="connsiteX57-115" fmla="*/ 8483 w 10000"/>
              <a:gd name="connsiteY57-116" fmla="*/ 209 h 10000"/>
              <a:gd name="connsiteX58-117" fmla="*/ 8863 w 10000"/>
              <a:gd name="connsiteY58-118" fmla="*/ 419 h 10000"/>
              <a:gd name="connsiteX59-119" fmla="*/ 9242 w 10000"/>
              <a:gd name="connsiteY59-120" fmla="*/ 628 h 10000"/>
              <a:gd name="connsiteX60-121" fmla="*/ 9621 w 10000"/>
              <a:gd name="connsiteY60-122" fmla="*/ 838 h 10000"/>
              <a:gd name="connsiteX61-123" fmla="*/ 9810 w 10000"/>
              <a:gd name="connsiteY61-124" fmla="*/ 1257 h 10000"/>
              <a:gd name="connsiteX62-125" fmla="*/ 10000 w 10000"/>
              <a:gd name="connsiteY62-126" fmla="*/ 1466 h 10000"/>
              <a:gd name="connsiteX63-127" fmla="*/ 10000 w 10000"/>
              <a:gd name="connsiteY63-128" fmla="*/ 1466 h 10000"/>
              <a:gd name="connsiteX64-129" fmla="*/ 10000 w 10000"/>
              <a:gd name="connsiteY64-130" fmla="*/ 1675 h 10000"/>
              <a:gd name="connsiteX65-131" fmla="*/ 9810 w 10000"/>
              <a:gd name="connsiteY65-132" fmla="*/ 1885 h 10000"/>
              <a:gd name="connsiteX66-133" fmla="*/ 9621 w 10000"/>
              <a:gd name="connsiteY66-134" fmla="*/ 2304 h 10000"/>
              <a:gd name="connsiteX67-135" fmla="*/ 9431 w 10000"/>
              <a:gd name="connsiteY67-136" fmla="*/ 2513 h 10000"/>
              <a:gd name="connsiteX68-137" fmla="*/ 9431 w 10000"/>
              <a:gd name="connsiteY68-138" fmla="*/ 2723 h 10000"/>
              <a:gd name="connsiteX69-139" fmla="*/ 9242 w 10000"/>
              <a:gd name="connsiteY69-140" fmla="*/ 2932 h 10000"/>
              <a:gd name="connsiteX70-141" fmla="*/ 9242 w 10000"/>
              <a:gd name="connsiteY70-142" fmla="*/ 3351 h 10000"/>
              <a:gd name="connsiteX71-143" fmla="*/ 9052 w 10000"/>
              <a:gd name="connsiteY71-144" fmla="*/ 3770 h 10000"/>
              <a:gd name="connsiteX72-145" fmla="*/ 8863 w 10000"/>
              <a:gd name="connsiteY72-146" fmla="*/ 4188 h 10000"/>
              <a:gd name="connsiteX73-147" fmla="*/ 8863 w 10000"/>
              <a:gd name="connsiteY73-148" fmla="*/ 4817 h 10000"/>
              <a:gd name="connsiteX74-149" fmla="*/ 8673 w 10000"/>
              <a:gd name="connsiteY74-150" fmla="*/ 5419 h 10000"/>
              <a:gd name="connsiteX75-151" fmla="*/ 8673 w 10000"/>
              <a:gd name="connsiteY75-152" fmla="*/ 5419 h 10000"/>
              <a:gd name="connsiteX0-153" fmla="*/ 8673 w 10000"/>
              <a:gd name="connsiteY0-154" fmla="*/ 5419 h 10000"/>
              <a:gd name="connsiteX1-155" fmla="*/ 8104 w 10000"/>
              <a:gd name="connsiteY1-156" fmla="*/ 7723 h 10000"/>
              <a:gd name="connsiteX2-157" fmla="*/ 7915 w 10000"/>
              <a:gd name="connsiteY2-158" fmla="*/ 8979 h 10000"/>
              <a:gd name="connsiteX3-159" fmla="*/ 7725 w 10000"/>
              <a:gd name="connsiteY3-160" fmla="*/ 10000 h 10000"/>
              <a:gd name="connsiteX4-161" fmla="*/ 6611 w 10000"/>
              <a:gd name="connsiteY4-162" fmla="*/ 10000 h 10000"/>
              <a:gd name="connsiteX5-163" fmla="*/ 6801 w 10000"/>
              <a:gd name="connsiteY5-164" fmla="*/ 9188 h 10000"/>
              <a:gd name="connsiteX6-165" fmla="*/ 6991 w 10000"/>
              <a:gd name="connsiteY6-166" fmla="*/ 8141 h 10000"/>
              <a:gd name="connsiteX7-167" fmla="*/ 7180 w 10000"/>
              <a:gd name="connsiteY7-168" fmla="*/ 7304 h 10000"/>
              <a:gd name="connsiteX8-169" fmla="*/ 7180 w 10000"/>
              <a:gd name="connsiteY8-170" fmla="*/ 6675 h 10000"/>
              <a:gd name="connsiteX9-171" fmla="*/ 7370 w 10000"/>
              <a:gd name="connsiteY9-172" fmla="*/ 5838 h 10000"/>
              <a:gd name="connsiteX10-173" fmla="*/ 7370 w 10000"/>
              <a:gd name="connsiteY10-174" fmla="*/ 5209 h 10000"/>
              <a:gd name="connsiteX11-175" fmla="*/ 7559 w 10000"/>
              <a:gd name="connsiteY11-176" fmla="*/ 4607 h 10000"/>
              <a:gd name="connsiteX12-177" fmla="*/ 7559 w 10000"/>
              <a:gd name="connsiteY12-178" fmla="*/ 4188 h 10000"/>
              <a:gd name="connsiteX13-179" fmla="*/ 7559 w 10000"/>
              <a:gd name="connsiteY13-180" fmla="*/ 3560 h 10000"/>
              <a:gd name="connsiteX14-181" fmla="*/ 7725 w 10000"/>
              <a:gd name="connsiteY14-182" fmla="*/ 3141 h 10000"/>
              <a:gd name="connsiteX15-183" fmla="*/ 7725 w 10000"/>
              <a:gd name="connsiteY15-184" fmla="*/ 2932 h 10000"/>
              <a:gd name="connsiteX16-185" fmla="*/ 7725 w 10000"/>
              <a:gd name="connsiteY16-186" fmla="*/ 2513 h 10000"/>
              <a:gd name="connsiteX17-187" fmla="*/ 7725 w 10000"/>
              <a:gd name="connsiteY17-188" fmla="*/ 2304 h 10000"/>
              <a:gd name="connsiteX18-189" fmla="*/ 7725 w 10000"/>
              <a:gd name="connsiteY18-190" fmla="*/ 2094 h 10000"/>
              <a:gd name="connsiteX19-191" fmla="*/ 7725 w 10000"/>
              <a:gd name="connsiteY19-192" fmla="*/ 2094 h 10000"/>
              <a:gd name="connsiteX20-193" fmla="*/ 7725 w 10000"/>
              <a:gd name="connsiteY20-194" fmla="*/ 1885 h 10000"/>
              <a:gd name="connsiteX21-195" fmla="*/ 7725 w 10000"/>
              <a:gd name="connsiteY21-196" fmla="*/ 1885 h 10000"/>
              <a:gd name="connsiteX22-197" fmla="*/ 7559 w 10000"/>
              <a:gd name="connsiteY22-198" fmla="*/ 1885 h 10000"/>
              <a:gd name="connsiteX23-199" fmla="*/ 7370 w 10000"/>
              <a:gd name="connsiteY23-200" fmla="*/ 1885 h 10000"/>
              <a:gd name="connsiteX24-201" fmla="*/ 6991 w 10000"/>
              <a:gd name="connsiteY24-202" fmla="*/ 1885 h 10000"/>
              <a:gd name="connsiteX25-203" fmla="*/ 6611 w 10000"/>
              <a:gd name="connsiteY25-204" fmla="*/ 1885 h 10000"/>
              <a:gd name="connsiteX26-205" fmla="*/ 6232 w 10000"/>
              <a:gd name="connsiteY26-206" fmla="*/ 2094 h 10000"/>
              <a:gd name="connsiteX27-207" fmla="*/ 4905 w 10000"/>
              <a:gd name="connsiteY27-208" fmla="*/ 2513 h 10000"/>
              <a:gd name="connsiteX28-209" fmla="*/ 4147 w 10000"/>
              <a:gd name="connsiteY28-210" fmla="*/ 2723 h 10000"/>
              <a:gd name="connsiteX29-211" fmla="*/ 3578 w 10000"/>
              <a:gd name="connsiteY29-212" fmla="*/ 2932 h 10000"/>
              <a:gd name="connsiteX30-213" fmla="*/ 2844 w 10000"/>
              <a:gd name="connsiteY30-214" fmla="*/ 3141 h 10000"/>
              <a:gd name="connsiteX31-215" fmla="*/ 2275 w 10000"/>
              <a:gd name="connsiteY31-216" fmla="*/ 3351 h 10000"/>
              <a:gd name="connsiteX32-217" fmla="*/ 1706 w 10000"/>
              <a:gd name="connsiteY32-218" fmla="*/ 3560 h 10000"/>
              <a:gd name="connsiteX33-219" fmla="*/ 1327 w 10000"/>
              <a:gd name="connsiteY33-220" fmla="*/ 3560 h 10000"/>
              <a:gd name="connsiteX34-221" fmla="*/ 1137 w 10000"/>
              <a:gd name="connsiteY34-222" fmla="*/ 3560 h 10000"/>
              <a:gd name="connsiteX35-223" fmla="*/ 948 w 10000"/>
              <a:gd name="connsiteY35-224" fmla="*/ 3351 h 10000"/>
              <a:gd name="connsiteX36-225" fmla="*/ 758 w 10000"/>
              <a:gd name="connsiteY36-226" fmla="*/ 3351 h 10000"/>
              <a:gd name="connsiteX37-227" fmla="*/ 569 w 10000"/>
              <a:gd name="connsiteY37-228" fmla="*/ 3141 h 10000"/>
              <a:gd name="connsiteX38-229" fmla="*/ 190 w 10000"/>
              <a:gd name="connsiteY38-230" fmla="*/ 2932 h 10000"/>
              <a:gd name="connsiteX39-231" fmla="*/ 190 w 10000"/>
              <a:gd name="connsiteY39-232" fmla="*/ 2723 h 10000"/>
              <a:gd name="connsiteX40-233" fmla="*/ 0 w 10000"/>
              <a:gd name="connsiteY40-234" fmla="*/ 2513 h 10000"/>
              <a:gd name="connsiteX41-235" fmla="*/ 0 w 10000"/>
              <a:gd name="connsiteY41-236" fmla="*/ 2513 h 10000"/>
              <a:gd name="connsiteX42-237" fmla="*/ 1137 w 10000"/>
              <a:gd name="connsiteY42-238" fmla="*/ 2304 h 10000"/>
              <a:gd name="connsiteX43-239" fmla="*/ 2085 w 10000"/>
              <a:gd name="connsiteY43-240" fmla="*/ 2094 h 10000"/>
              <a:gd name="connsiteX44-241" fmla="*/ 2844 w 10000"/>
              <a:gd name="connsiteY44-242" fmla="*/ 2094 h 10000"/>
              <a:gd name="connsiteX45-243" fmla="*/ 3389 w 10000"/>
              <a:gd name="connsiteY45-244" fmla="*/ 1885 h 10000"/>
              <a:gd name="connsiteX46-245" fmla="*/ 4716 w 10000"/>
              <a:gd name="connsiteY46-246" fmla="*/ 1466 h 10000"/>
              <a:gd name="connsiteX47-247" fmla="*/ 5284 w 10000"/>
              <a:gd name="connsiteY47-248" fmla="*/ 1257 h 10000"/>
              <a:gd name="connsiteX48-249" fmla="*/ 6043 w 10000"/>
              <a:gd name="connsiteY48-250" fmla="*/ 1047 h 10000"/>
              <a:gd name="connsiteX49-251" fmla="*/ 6801 w 10000"/>
              <a:gd name="connsiteY49-252" fmla="*/ 838 h 10000"/>
              <a:gd name="connsiteX50-253" fmla="*/ 7180 w 10000"/>
              <a:gd name="connsiteY50-254" fmla="*/ 628 h 10000"/>
              <a:gd name="connsiteX51-255" fmla="*/ 7559 w 10000"/>
              <a:gd name="connsiteY51-256" fmla="*/ 419 h 10000"/>
              <a:gd name="connsiteX52-257" fmla="*/ 7725 w 10000"/>
              <a:gd name="connsiteY52-258" fmla="*/ 209 h 10000"/>
              <a:gd name="connsiteX53-259" fmla="*/ 7915 w 10000"/>
              <a:gd name="connsiteY53-260" fmla="*/ 209 h 10000"/>
              <a:gd name="connsiteX54-261" fmla="*/ 8104 w 10000"/>
              <a:gd name="connsiteY54-262" fmla="*/ 0 h 10000"/>
              <a:gd name="connsiteX55-263" fmla="*/ 8294 w 10000"/>
              <a:gd name="connsiteY55-264" fmla="*/ 209 h 10000"/>
              <a:gd name="connsiteX56-265" fmla="*/ 8483 w 10000"/>
              <a:gd name="connsiteY56-266" fmla="*/ 209 h 10000"/>
              <a:gd name="connsiteX57-267" fmla="*/ 8863 w 10000"/>
              <a:gd name="connsiteY57-268" fmla="*/ 419 h 10000"/>
              <a:gd name="connsiteX58-269" fmla="*/ 9242 w 10000"/>
              <a:gd name="connsiteY58-270" fmla="*/ 628 h 10000"/>
              <a:gd name="connsiteX59-271" fmla="*/ 9621 w 10000"/>
              <a:gd name="connsiteY59-272" fmla="*/ 838 h 10000"/>
              <a:gd name="connsiteX60-273" fmla="*/ 9810 w 10000"/>
              <a:gd name="connsiteY60-274" fmla="*/ 1257 h 10000"/>
              <a:gd name="connsiteX61-275" fmla="*/ 10000 w 10000"/>
              <a:gd name="connsiteY61-276" fmla="*/ 1466 h 10000"/>
              <a:gd name="connsiteX62-277" fmla="*/ 10000 w 10000"/>
              <a:gd name="connsiteY62-278" fmla="*/ 1466 h 10000"/>
              <a:gd name="connsiteX63-279" fmla="*/ 10000 w 10000"/>
              <a:gd name="connsiteY63-280" fmla="*/ 1675 h 10000"/>
              <a:gd name="connsiteX64-281" fmla="*/ 9810 w 10000"/>
              <a:gd name="connsiteY64-282" fmla="*/ 1885 h 10000"/>
              <a:gd name="connsiteX65-283" fmla="*/ 9621 w 10000"/>
              <a:gd name="connsiteY65-284" fmla="*/ 2304 h 10000"/>
              <a:gd name="connsiteX66-285" fmla="*/ 9431 w 10000"/>
              <a:gd name="connsiteY66-286" fmla="*/ 2513 h 10000"/>
              <a:gd name="connsiteX67-287" fmla="*/ 9431 w 10000"/>
              <a:gd name="connsiteY67-288" fmla="*/ 2723 h 10000"/>
              <a:gd name="connsiteX68-289" fmla="*/ 9242 w 10000"/>
              <a:gd name="connsiteY68-290" fmla="*/ 2932 h 10000"/>
              <a:gd name="connsiteX69-291" fmla="*/ 9242 w 10000"/>
              <a:gd name="connsiteY69-292" fmla="*/ 3351 h 10000"/>
              <a:gd name="connsiteX70-293" fmla="*/ 9052 w 10000"/>
              <a:gd name="connsiteY70-294" fmla="*/ 3770 h 10000"/>
              <a:gd name="connsiteX71-295" fmla="*/ 8863 w 10000"/>
              <a:gd name="connsiteY71-296" fmla="*/ 4188 h 10000"/>
              <a:gd name="connsiteX72-297" fmla="*/ 8863 w 10000"/>
              <a:gd name="connsiteY72-298" fmla="*/ 4817 h 10000"/>
              <a:gd name="connsiteX73-299" fmla="*/ 8673 w 10000"/>
              <a:gd name="connsiteY73-300" fmla="*/ 5419 h 10000"/>
              <a:gd name="connsiteX74-301" fmla="*/ 8673 w 10000"/>
              <a:gd name="connsiteY74-302" fmla="*/ 5419 h 10000"/>
              <a:gd name="connsiteX0-303" fmla="*/ 8673 w 10000"/>
              <a:gd name="connsiteY0-304" fmla="*/ 5419 h 10000"/>
              <a:gd name="connsiteX1-305" fmla="*/ 8104 w 10000"/>
              <a:gd name="connsiteY1-306" fmla="*/ 7723 h 10000"/>
              <a:gd name="connsiteX2-307" fmla="*/ 7915 w 10000"/>
              <a:gd name="connsiteY2-308" fmla="*/ 8979 h 10000"/>
              <a:gd name="connsiteX3-309" fmla="*/ 7725 w 10000"/>
              <a:gd name="connsiteY3-310" fmla="*/ 10000 h 10000"/>
              <a:gd name="connsiteX4-311" fmla="*/ 6611 w 10000"/>
              <a:gd name="connsiteY4-312" fmla="*/ 10000 h 10000"/>
              <a:gd name="connsiteX5-313" fmla="*/ 6801 w 10000"/>
              <a:gd name="connsiteY5-314" fmla="*/ 9188 h 10000"/>
              <a:gd name="connsiteX6-315" fmla="*/ 6991 w 10000"/>
              <a:gd name="connsiteY6-316" fmla="*/ 8141 h 10000"/>
              <a:gd name="connsiteX7-317" fmla="*/ 7180 w 10000"/>
              <a:gd name="connsiteY7-318" fmla="*/ 7304 h 10000"/>
              <a:gd name="connsiteX8-319" fmla="*/ 7180 w 10000"/>
              <a:gd name="connsiteY8-320" fmla="*/ 6675 h 10000"/>
              <a:gd name="connsiteX9-321" fmla="*/ 7370 w 10000"/>
              <a:gd name="connsiteY9-322" fmla="*/ 5838 h 10000"/>
              <a:gd name="connsiteX10-323" fmla="*/ 7370 w 10000"/>
              <a:gd name="connsiteY10-324" fmla="*/ 5209 h 10000"/>
              <a:gd name="connsiteX11-325" fmla="*/ 7559 w 10000"/>
              <a:gd name="connsiteY11-326" fmla="*/ 4607 h 10000"/>
              <a:gd name="connsiteX12-327" fmla="*/ 7559 w 10000"/>
              <a:gd name="connsiteY12-328" fmla="*/ 4188 h 10000"/>
              <a:gd name="connsiteX13-329" fmla="*/ 7559 w 10000"/>
              <a:gd name="connsiteY13-330" fmla="*/ 3560 h 10000"/>
              <a:gd name="connsiteX14-331" fmla="*/ 7725 w 10000"/>
              <a:gd name="connsiteY14-332" fmla="*/ 3141 h 10000"/>
              <a:gd name="connsiteX15-333" fmla="*/ 7725 w 10000"/>
              <a:gd name="connsiteY15-334" fmla="*/ 2932 h 10000"/>
              <a:gd name="connsiteX16-335" fmla="*/ 7725 w 10000"/>
              <a:gd name="connsiteY16-336" fmla="*/ 2513 h 10000"/>
              <a:gd name="connsiteX17-337" fmla="*/ 7725 w 10000"/>
              <a:gd name="connsiteY17-338" fmla="*/ 2304 h 10000"/>
              <a:gd name="connsiteX18-339" fmla="*/ 7725 w 10000"/>
              <a:gd name="connsiteY18-340" fmla="*/ 2094 h 10000"/>
              <a:gd name="connsiteX19-341" fmla="*/ 7725 w 10000"/>
              <a:gd name="connsiteY19-342" fmla="*/ 2094 h 10000"/>
              <a:gd name="connsiteX20-343" fmla="*/ 7725 w 10000"/>
              <a:gd name="connsiteY20-344" fmla="*/ 1885 h 10000"/>
              <a:gd name="connsiteX21-345" fmla="*/ 7725 w 10000"/>
              <a:gd name="connsiteY21-346" fmla="*/ 1885 h 10000"/>
              <a:gd name="connsiteX22-347" fmla="*/ 7559 w 10000"/>
              <a:gd name="connsiteY22-348" fmla="*/ 1885 h 10000"/>
              <a:gd name="connsiteX23-349" fmla="*/ 7370 w 10000"/>
              <a:gd name="connsiteY23-350" fmla="*/ 1885 h 10000"/>
              <a:gd name="connsiteX24-351" fmla="*/ 6991 w 10000"/>
              <a:gd name="connsiteY24-352" fmla="*/ 1885 h 10000"/>
              <a:gd name="connsiteX25-353" fmla="*/ 6611 w 10000"/>
              <a:gd name="connsiteY25-354" fmla="*/ 1885 h 10000"/>
              <a:gd name="connsiteX26-355" fmla="*/ 6232 w 10000"/>
              <a:gd name="connsiteY26-356" fmla="*/ 2094 h 10000"/>
              <a:gd name="connsiteX27-357" fmla="*/ 4905 w 10000"/>
              <a:gd name="connsiteY27-358" fmla="*/ 2513 h 10000"/>
              <a:gd name="connsiteX28-359" fmla="*/ 4147 w 10000"/>
              <a:gd name="connsiteY28-360" fmla="*/ 2723 h 10000"/>
              <a:gd name="connsiteX29-361" fmla="*/ 3578 w 10000"/>
              <a:gd name="connsiteY29-362" fmla="*/ 2932 h 10000"/>
              <a:gd name="connsiteX30-363" fmla="*/ 2844 w 10000"/>
              <a:gd name="connsiteY30-364" fmla="*/ 3141 h 10000"/>
              <a:gd name="connsiteX31-365" fmla="*/ 2275 w 10000"/>
              <a:gd name="connsiteY31-366" fmla="*/ 3351 h 10000"/>
              <a:gd name="connsiteX32-367" fmla="*/ 1706 w 10000"/>
              <a:gd name="connsiteY32-368" fmla="*/ 3560 h 10000"/>
              <a:gd name="connsiteX33-369" fmla="*/ 1327 w 10000"/>
              <a:gd name="connsiteY33-370" fmla="*/ 3560 h 10000"/>
              <a:gd name="connsiteX34-371" fmla="*/ 1137 w 10000"/>
              <a:gd name="connsiteY34-372" fmla="*/ 3560 h 10000"/>
              <a:gd name="connsiteX35-373" fmla="*/ 948 w 10000"/>
              <a:gd name="connsiteY35-374" fmla="*/ 3351 h 10000"/>
              <a:gd name="connsiteX36-375" fmla="*/ 758 w 10000"/>
              <a:gd name="connsiteY36-376" fmla="*/ 3351 h 10000"/>
              <a:gd name="connsiteX37-377" fmla="*/ 569 w 10000"/>
              <a:gd name="connsiteY37-378" fmla="*/ 3141 h 10000"/>
              <a:gd name="connsiteX38-379" fmla="*/ 190 w 10000"/>
              <a:gd name="connsiteY38-380" fmla="*/ 2932 h 10000"/>
              <a:gd name="connsiteX39-381" fmla="*/ 0 w 10000"/>
              <a:gd name="connsiteY39-382" fmla="*/ 2513 h 10000"/>
              <a:gd name="connsiteX40-383" fmla="*/ 0 w 10000"/>
              <a:gd name="connsiteY40-384" fmla="*/ 2513 h 10000"/>
              <a:gd name="connsiteX41-385" fmla="*/ 1137 w 10000"/>
              <a:gd name="connsiteY41-386" fmla="*/ 2304 h 10000"/>
              <a:gd name="connsiteX42-387" fmla="*/ 2085 w 10000"/>
              <a:gd name="connsiteY42-388" fmla="*/ 2094 h 10000"/>
              <a:gd name="connsiteX43-389" fmla="*/ 2844 w 10000"/>
              <a:gd name="connsiteY43-390" fmla="*/ 2094 h 10000"/>
              <a:gd name="connsiteX44-391" fmla="*/ 3389 w 10000"/>
              <a:gd name="connsiteY44-392" fmla="*/ 1885 h 10000"/>
              <a:gd name="connsiteX45-393" fmla="*/ 4716 w 10000"/>
              <a:gd name="connsiteY45-394" fmla="*/ 1466 h 10000"/>
              <a:gd name="connsiteX46-395" fmla="*/ 5284 w 10000"/>
              <a:gd name="connsiteY46-396" fmla="*/ 1257 h 10000"/>
              <a:gd name="connsiteX47-397" fmla="*/ 6043 w 10000"/>
              <a:gd name="connsiteY47-398" fmla="*/ 1047 h 10000"/>
              <a:gd name="connsiteX48-399" fmla="*/ 6801 w 10000"/>
              <a:gd name="connsiteY48-400" fmla="*/ 838 h 10000"/>
              <a:gd name="connsiteX49-401" fmla="*/ 7180 w 10000"/>
              <a:gd name="connsiteY49-402" fmla="*/ 628 h 10000"/>
              <a:gd name="connsiteX50-403" fmla="*/ 7559 w 10000"/>
              <a:gd name="connsiteY50-404" fmla="*/ 419 h 10000"/>
              <a:gd name="connsiteX51-405" fmla="*/ 7725 w 10000"/>
              <a:gd name="connsiteY51-406" fmla="*/ 209 h 10000"/>
              <a:gd name="connsiteX52-407" fmla="*/ 7915 w 10000"/>
              <a:gd name="connsiteY52-408" fmla="*/ 209 h 10000"/>
              <a:gd name="connsiteX53-409" fmla="*/ 8104 w 10000"/>
              <a:gd name="connsiteY53-410" fmla="*/ 0 h 10000"/>
              <a:gd name="connsiteX54-411" fmla="*/ 8294 w 10000"/>
              <a:gd name="connsiteY54-412" fmla="*/ 209 h 10000"/>
              <a:gd name="connsiteX55-413" fmla="*/ 8483 w 10000"/>
              <a:gd name="connsiteY55-414" fmla="*/ 209 h 10000"/>
              <a:gd name="connsiteX56-415" fmla="*/ 8863 w 10000"/>
              <a:gd name="connsiteY56-416" fmla="*/ 419 h 10000"/>
              <a:gd name="connsiteX57-417" fmla="*/ 9242 w 10000"/>
              <a:gd name="connsiteY57-418" fmla="*/ 628 h 10000"/>
              <a:gd name="connsiteX58-419" fmla="*/ 9621 w 10000"/>
              <a:gd name="connsiteY58-420" fmla="*/ 838 h 10000"/>
              <a:gd name="connsiteX59-421" fmla="*/ 9810 w 10000"/>
              <a:gd name="connsiteY59-422" fmla="*/ 1257 h 10000"/>
              <a:gd name="connsiteX60-423" fmla="*/ 10000 w 10000"/>
              <a:gd name="connsiteY60-424" fmla="*/ 1466 h 10000"/>
              <a:gd name="connsiteX61-425" fmla="*/ 10000 w 10000"/>
              <a:gd name="connsiteY61-426" fmla="*/ 1466 h 10000"/>
              <a:gd name="connsiteX62-427" fmla="*/ 10000 w 10000"/>
              <a:gd name="connsiteY62-428" fmla="*/ 1675 h 10000"/>
              <a:gd name="connsiteX63-429" fmla="*/ 9810 w 10000"/>
              <a:gd name="connsiteY63-430" fmla="*/ 1885 h 10000"/>
              <a:gd name="connsiteX64-431" fmla="*/ 9621 w 10000"/>
              <a:gd name="connsiteY64-432" fmla="*/ 2304 h 10000"/>
              <a:gd name="connsiteX65-433" fmla="*/ 9431 w 10000"/>
              <a:gd name="connsiteY65-434" fmla="*/ 2513 h 10000"/>
              <a:gd name="connsiteX66-435" fmla="*/ 9431 w 10000"/>
              <a:gd name="connsiteY66-436" fmla="*/ 2723 h 10000"/>
              <a:gd name="connsiteX67-437" fmla="*/ 9242 w 10000"/>
              <a:gd name="connsiteY67-438" fmla="*/ 2932 h 10000"/>
              <a:gd name="connsiteX68-439" fmla="*/ 9242 w 10000"/>
              <a:gd name="connsiteY68-440" fmla="*/ 3351 h 10000"/>
              <a:gd name="connsiteX69-441" fmla="*/ 9052 w 10000"/>
              <a:gd name="connsiteY69-442" fmla="*/ 3770 h 10000"/>
              <a:gd name="connsiteX70-443" fmla="*/ 8863 w 10000"/>
              <a:gd name="connsiteY70-444" fmla="*/ 4188 h 10000"/>
              <a:gd name="connsiteX71-445" fmla="*/ 8863 w 10000"/>
              <a:gd name="connsiteY71-446" fmla="*/ 4817 h 10000"/>
              <a:gd name="connsiteX72-447" fmla="*/ 8673 w 10000"/>
              <a:gd name="connsiteY72-448" fmla="*/ 5419 h 10000"/>
              <a:gd name="connsiteX73-449" fmla="*/ 8673 w 10000"/>
              <a:gd name="connsiteY73-450" fmla="*/ 5419 h 10000"/>
              <a:gd name="connsiteX0-451" fmla="*/ 8673 w 10000"/>
              <a:gd name="connsiteY0-452" fmla="*/ 5419 h 10000"/>
              <a:gd name="connsiteX1-453" fmla="*/ 8104 w 10000"/>
              <a:gd name="connsiteY1-454" fmla="*/ 7723 h 10000"/>
              <a:gd name="connsiteX2-455" fmla="*/ 7915 w 10000"/>
              <a:gd name="connsiteY2-456" fmla="*/ 8979 h 10000"/>
              <a:gd name="connsiteX3-457" fmla="*/ 7725 w 10000"/>
              <a:gd name="connsiteY3-458" fmla="*/ 10000 h 10000"/>
              <a:gd name="connsiteX4-459" fmla="*/ 6611 w 10000"/>
              <a:gd name="connsiteY4-460" fmla="*/ 10000 h 10000"/>
              <a:gd name="connsiteX5-461" fmla="*/ 6801 w 10000"/>
              <a:gd name="connsiteY5-462" fmla="*/ 9188 h 10000"/>
              <a:gd name="connsiteX6-463" fmla="*/ 6991 w 10000"/>
              <a:gd name="connsiteY6-464" fmla="*/ 8141 h 10000"/>
              <a:gd name="connsiteX7-465" fmla="*/ 7180 w 10000"/>
              <a:gd name="connsiteY7-466" fmla="*/ 7304 h 10000"/>
              <a:gd name="connsiteX8-467" fmla="*/ 7180 w 10000"/>
              <a:gd name="connsiteY8-468" fmla="*/ 6675 h 10000"/>
              <a:gd name="connsiteX9-469" fmla="*/ 7370 w 10000"/>
              <a:gd name="connsiteY9-470" fmla="*/ 5838 h 10000"/>
              <a:gd name="connsiteX10-471" fmla="*/ 7370 w 10000"/>
              <a:gd name="connsiteY10-472" fmla="*/ 5209 h 10000"/>
              <a:gd name="connsiteX11-473" fmla="*/ 7559 w 10000"/>
              <a:gd name="connsiteY11-474" fmla="*/ 4607 h 10000"/>
              <a:gd name="connsiteX12-475" fmla="*/ 7559 w 10000"/>
              <a:gd name="connsiteY12-476" fmla="*/ 4188 h 10000"/>
              <a:gd name="connsiteX13-477" fmla="*/ 7559 w 10000"/>
              <a:gd name="connsiteY13-478" fmla="*/ 3560 h 10000"/>
              <a:gd name="connsiteX14-479" fmla="*/ 7725 w 10000"/>
              <a:gd name="connsiteY14-480" fmla="*/ 3141 h 10000"/>
              <a:gd name="connsiteX15-481" fmla="*/ 7725 w 10000"/>
              <a:gd name="connsiteY15-482" fmla="*/ 2932 h 10000"/>
              <a:gd name="connsiteX16-483" fmla="*/ 7725 w 10000"/>
              <a:gd name="connsiteY16-484" fmla="*/ 2513 h 10000"/>
              <a:gd name="connsiteX17-485" fmla="*/ 7725 w 10000"/>
              <a:gd name="connsiteY17-486" fmla="*/ 2304 h 10000"/>
              <a:gd name="connsiteX18-487" fmla="*/ 7725 w 10000"/>
              <a:gd name="connsiteY18-488" fmla="*/ 2094 h 10000"/>
              <a:gd name="connsiteX19-489" fmla="*/ 7725 w 10000"/>
              <a:gd name="connsiteY19-490" fmla="*/ 2094 h 10000"/>
              <a:gd name="connsiteX20-491" fmla="*/ 7725 w 10000"/>
              <a:gd name="connsiteY20-492" fmla="*/ 1885 h 10000"/>
              <a:gd name="connsiteX21-493" fmla="*/ 7725 w 10000"/>
              <a:gd name="connsiteY21-494" fmla="*/ 1885 h 10000"/>
              <a:gd name="connsiteX22-495" fmla="*/ 7559 w 10000"/>
              <a:gd name="connsiteY22-496" fmla="*/ 1885 h 10000"/>
              <a:gd name="connsiteX23-497" fmla="*/ 7370 w 10000"/>
              <a:gd name="connsiteY23-498" fmla="*/ 1885 h 10000"/>
              <a:gd name="connsiteX24-499" fmla="*/ 6991 w 10000"/>
              <a:gd name="connsiteY24-500" fmla="*/ 1885 h 10000"/>
              <a:gd name="connsiteX25-501" fmla="*/ 6611 w 10000"/>
              <a:gd name="connsiteY25-502" fmla="*/ 1885 h 10000"/>
              <a:gd name="connsiteX26-503" fmla="*/ 6232 w 10000"/>
              <a:gd name="connsiteY26-504" fmla="*/ 2094 h 10000"/>
              <a:gd name="connsiteX27-505" fmla="*/ 4905 w 10000"/>
              <a:gd name="connsiteY27-506" fmla="*/ 2513 h 10000"/>
              <a:gd name="connsiteX28-507" fmla="*/ 4147 w 10000"/>
              <a:gd name="connsiteY28-508" fmla="*/ 2723 h 10000"/>
              <a:gd name="connsiteX29-509" fmla="*/ 3578 w 10000"/>
              <a:gd name="connsiteY29-510" fmla="*/ 2932 h 10000"/>
              <a:gd name="connsiteX30-511" fmla="*/ 2844 w 10000"/>
              <a:gd name="connsiteY30-512" fmla="*/ 3141 h 10000"/>
              <a:gd name="connsiteX31-513" fmla="*/ 2275 w 10000"/>
              <a:gd name="connsiteY31-514" fmla="*/ 3351 h 10000"/>
              <a:gd name="connsiteX32-515" fmla="*/ 1706 w 10000"/>
              <a:gd name="connsiteY32-516" fmla="*/ 3560 h 10000"/>
              <a:gd name="connsiteX33-517" fmla="*/ 1327 w 10000"/>
              <a:gd name="connsiteY33-518" fmla="*/ 3560 h 10000"/>
              <a:gd name="connsiteX34-519" fmla="*/ 1137 w 10000"/>
              <a:gd name="connsiteY34-520" fmla="*/ 3560 h 10000"/>
              <a:gd name="connsiteX35-521" fmla="*/ 948 w 10000"/>
              <a:gd name="connsiteY35-522" fmla="*/ 3351 h 10000"/>
              <a:gd name="connsiteX36-523" fmla="*/ 758 w 10000"/>
              <a:gd name="connsiteY36-524" fmla="*/ 3351 h 10000"/>
              <a:gd name="connsiteX37-525" fmla="*/ 569 w 10000"/>
              <a:gd name="connsiteY37-526" fmla="*/ 3141 h 10000"/>
              <a:gd name="connsiteX38-527" fmla="*/ 190 w 10000"/>
              <a:gd name="connsiteY38-528" fmla="*/ 2932 h 10000"/>
              <a:gd name="connsiteX39-529" fmla="*/ 0 w 10000"/>
              <a:gd name="connsiteY39-530" fmla="*/ 2513 h 10000"/>
              <a:gd name="connsiteX40-531" fmla="*/ 1137 w 10000"/>
              <a:gd name="connsiteY40-532" fmla="*/ 2304 h 10000"/>
              <a:gd name="connsiteX41-533" fmla="*/ 2085 w 10000"/>
              <a:gd name="connsiteY41-534" fmla="*/ 2094 h 10000"/>
              <a:gd name="connsiteX42-535" fmla="*/ 2844 w 10000"/>
              <a:gd name="connsiteY42-536" fmla="*/ 2094 h 10000"/>
              <a:gd name="connsiteX43-537" fmla="*/ 3389 w 10000"/>
              <a:gd name="connsiteY43-538" fmla="*/ 1885 h 10000"/>
              <a:gd name="connsiteX44-539" fmla="*/ 4716 w 10000"/>
              <a:gd name="connsiteY44-540" fmla="*/ 1466 h 10000"/>
              <a:gd name="connsiteX45-541" fmla="*/ 5284 w 10000"/>
              <a:gd name="connsiteY45-542" fmla="*/ 1257 h 10000"/>
              <a:gd name="connsiteX46-543" fmla="*/ 6043 w 10000"/>
              <a:gd name="connsiteY46-544" fmla="*/ 1047 h 10000"/>
              <a:gd name="connsiteX47-545" fmla="*/ 6801 w 10000"/>
              <a:gd name="connsiteY47-546" fmla="*/ 838 h 10000"/>
              <a:gd name="connsiteX48-547" fmla="*/ 7180 w 10000"/>
              <a:gd name="connsiteY48-548" fmla="*/ 628 h 10000"/>
              <a:gd name="connsiteX49-549" fmla="*/ 7559 w 10000"/>
              <a:gd name="connsiteY49-550" fmla="*/ 419 h 10000"/>
              <a:gd name="connsiteX50-551" fmla="*/ 7725 w 10000"/>
              <a:gd name="connsiteY50-552" fmla="*/ 209 h 10000"/>
              <a:gd name="connsiteX51-553" fmla="*/ 7915 w 10000"/>
              <a:gd name="connsiteY51-554" fmla="*/ 209 h 10000"/>
              <a:gd name="connsiteX52-555" fmla="*/ 8104 w 10000"/>
              <a:gd name="connsiteY52-556" fmla="*/ 0 h 10000"/>
              <a:gd name="connsiteX53-557" fmla="*/ 8294 w 10000"/>
              <a:gd name="connsiteY53-558" fmla="*/ 209 h 10000"/>
              <a:gd name="connsiteX54-559" fmla="*/ 8483 w 10000"/>
              <a:gd name="connsiteY54-560" fmla="*/ 209 h 10000"/>
              <a:gd name="connsiteX55-561" fmla="*/ 8863 w 10000"/>
              <a:gd name="connsiteY55-562" fmla="*/ 419 h 10000"/>
              <a:gd name="connsiteX56-563" fmla="*/ 9242 w 10000"/>
              <a:gd name="connsiteY56-564" fmla="*/ 628 h 10000"/>
              <a:gd name="connsiteX57-565" fmla="*/ 9621 w 10000"/>
              <a:gd name="connsiteY57-566" fmla="*/ 838 h 10000"/>
              <a:gd name="connsiteX58-567" fmla="*/ 9810 w 10000"/>
              <a:gd name="connsiteY58-568" fmla="*/ 1257 h 10000"/>
              <a:gd name="connsiteX59-569" fmla="*/ 10000 w 10000"/>
              <a:gd name="connsiteY59-570" fmla="*/ 1466 h 10000"/>
              <a:gd name="connsiteX60-571" fmla="*/ 10000 w 10000"/>
              <a:gd name="connsiteY60-572" fmla="*/ 1466 h 10000"/>
              <a:gd name="connsiteX61-573" fmla="*/ 10000 w 10000"/>
              <a:gd name="connsiteY61-574" fmla="*/ 1675 h 10000"/>
              <a:gd name="connsiteX62-575" fmla="*/ 9810 w 10000"/>
              <a:gd name="connsiteY62-576" fmla="*/ 1885 h 10000"/>
              <a:gd name="connsiteX63-577" fmla="*/ 9621 w 10000"/>
              <a:gd name="connsiteY63-578" fmla="*/ 2304 h 10000"/>
              <a:gd name="connsiteX64-579" fmla="*/ 9431 w 10000"/>
              <a:gd name="connsiteY64-580" fmla="*/ 2513 h 10000"/>
              <a:gd name="connsiteX65-581" fmla="*/ 9431 w 10000"/>
              <a:gd name="connsiteY65-582" fmla="*/ 2723 h 10000"/>
              <a:gd name="connsiteX66-583" fmla="*/ 9242 w 10000"/>
              <a:gd name="connsiteY66-584" fmla="*/ 2932 h 10000"/>
              <a:gd name="connsiteX67-585" fmla="*/ 9242 w 10000"/>
              <a:gd name="connsiteY67-586" fmla="*/ 3351 h 10000"/>
              <a:gd name="connsiteX68-587" fmla="*/ 9052 w 10000"/>
              <a:gd name="connsiteY68-588" fmla="*/ 3770 h 10000"/>
              <a:gd name="connsiteX69-589" fmla="*/ 8863 w 10000"/>
              <a:gd name="connsiteY69-590" fmla="*/ 4188 h 10000"/>
              <a:gd name="connsiteX70-591" fmla="*/ 8863 w 10000"/>
              <a:gd name="connsiteY70-592" fmla="*/ 4817 h 10000"/>
              <a:gd name="connsiteX71-593" fmla="*/ 8673 w 10000"/>
              <a:gd name="connsiteY71-594" fmla="*/ 5419 h 10000"/>
              <a:gd name="connsiteX72-595" fmla="*/ 8673 w 10000"/>
              <a:gd name="connsiteY72-596" fmla="*/ 5419 h 10000"/>
              <a:gd name="connsiteX0-597" fmla="*/ 8673 w 10000"/>
              <a:gd name="connsiteY0-598" fmla="*/ 5419 h 10000"/>
              <a:gd name="connsiteX1-599" fmla="*/ 8104 w 10000"/>
              <a:gd name="connsiteY1-600" fmla="*/ 7723 h 10000"/>
              <a:gd name="connsiteX2-601" fmla="*/ 7915 w 10000"/>
              <a:gd name="connsiteY2-602" fmla="*/ 8979 h 10000"/>
              <a:gd name="connsiteX3-603" fmla="*/ 7725 w 10000"/>
              <a:gd name="connsiteY3-604" fmla="*/ 10000 h 10000"/>
              <a:gd name="connsiteX4-605" fmla="*/ 6611 w 10000"/>
              <a:gd name="connsiteY4-606" fmla="*/ 10000 h 10000"/>
              <a:gd name="connsiteX5-607" fmla="*/ 6801 w 10000"/>
              <a:gd name="connsiteY5-608" fmla="*/ 9188 h 10000"/>
              <a:gd name="connsiteX6-609" fmla="*/ 6991 w 10000"/>
              <a:gd name="connsiteY6-610" fmla="*/ 8141 h 10000"/>
              <a:gd name="connsiteX7-611" fmla="*/ 7180 w 10000"/>
              <a:gd name="connsiteY7-612" fmla="*/ 7304 h 10000"/>
              <a:gd name="connsiteX8-613" fmla="*/ 7180 w 10000"/>
              <a:gd name="connsiteY8-614" fmla="*/ 6675 h 10000"/>
              <a:gd name="connsiteX9-615" fmla="*/ 7370 w 10000"/>
              <a:gd name="connsiteY9-616" fmla="*/ 5838 h 10000"/>
              <a:gd name="connsiteX10-617" fmla="*/ 7370 w 10000"/>
              <a:gd name="connsiteY10-618" fmla="*/ 5209 h 10000"/>
              <a:gd name="connsiteX11-619" fmla="*/ 7559 w 10000"/>
              <a:gd name="connsiteY11-620" fmla="*/ 4607 h 10000"/>
              <a:gd name="connsiteX12-621" fmla="*/ 7559 w 10000"/>
              <a:gd name="connsiteY12-622" fmla="*/ 4188 h 10000"/>
              <a:gd name="connsiteX13-623" fmla="*/ 7559 w 10000"/>
              <a:gd name="connsiteY13-624" fmla="*/ 3560 h 10000"/>
              <a:gd name="connsiteX14-625" fmla="*/ 7725 w 10000"/>
              <a:gd name="connsiteY14-626" fmla="*/ 3141 h 10000"/>
              <a:gd name="connsiteX15-627" fmla="*/ 7725 w 10000"/>
              <a:gd name="connsiteY15-628" fmla="*/ 2932 h 10000"/>
              <a:gd name="connsiteX16-629" fmla="*/ 7725 w 10000"/>
              <a:gd name="connsiteY16-630" fmla="*/ 2513 h 10000"/>
              <a:gd name="connsiteX17-631" fmla="*/ 7725 w 10000"/>
              <a:gd name="connsiteY17-632" fmla="*/ 2304 h 10000"/>
              <a:gd name="connsiteX18-633" fmla="*/ 7725 w 10000"/>
              <a:gd name="connsiteY18-634" fmla="*/ 2094 h 10000"/>
              <a:gd name="connsiteX19-635" fmla="*/ 7725 w 10000"/>
              <a:gd name="connsiteY19-636" fmla="*/ 2094 h 10000"/>
              <a:gd name="connsiteX20-637" fmla="*/ 7725 w 10000"/>
              <a:gd name="connsiteY20-638" fmla="*/ 1885 h 10000"/>
              <a:gd name="connsiteX21-639" fmla="*/ 7725 w 10000"/>
              <a:gd name="connsiteY21-640" fmla="*/ 1885 h 10000"/>
              <a:gd name="connsiteX22-641" fmla="*/ 7559 w 10000"/>
              <a:gd name="connsiteY22-642" fmla="*/ 1885 h 10000"/>
              <a:gd name="connsiteX23-643" fmla="*/ 7370 w 10000"/>
              <a:gd name="connsiteY23-644" fmla="*/ 1885 h 10000"/>
              <a:gd name="connsiteX24-645" fmla="*/ 6991 w 10000"/>
              <a:gd name="connsiteY24-646" fmla="*/ 1885 h 10000"/>
              <a:gd name="connsiteX25-647" fmla="*/ 6611 w 10000"/>
              <a:gd name="connsiteY25-648" fmla="*/ 1885 h 10000"/>
              <a:gd name="connsiteX26-649" fmla="*/ 6232 w 10000"/>
              <a:gd name="connsiteY26-650" fmla="*/ 2094 h 10000"/>
              <a:gd name="connsiteX27-651" fmla="*/ 4905 w 10000"/>
              <a:gd name="connsiteY27-652" fmla="*/ 2513 h 10000"/>
              <a:gd name="connsiteX28-653" fmla="*/ 4147 w 10000"/>
              <a:gd name="connsiteY28-654" fmla="*/ 2723 h 10000"/>
              <a:gd name="connsiteX29-655" fmla="*/ 3578 w 10000"/>
              <a:gd name="connsiteY29-656" fmla="*/ 2932 h 10000"/>
              <a:gd name="connsiteX30-657" fmla="*/ 2844 w 10000"/>
              <a:gd name="connsiteY30-658" fmla="*/ 3141 h 10000"/>
              <a:gd name="connsiteX31-659" fmla="*/ 2275 w 10000"/>
              <a:gd name="connsiteY31-660" fmla="*/ 3351 h 10000"/>
              <a:gd name="connsiteX32-661" fmla="*/ 1706 w 10000"/>
              <a:gd name="connsiteY32-662" fmla="*/ 3560 h 10000"/>
              <a:gd name="connsiteX33-663" fmla="*/ 1327 w 10000"/>
              <a:gd name="connsiteY33-664" fmla="*/ 3560 h 10000"/>
              <a:gd name="connsiteX34-665" fmla="*/ 1137 w 10000"/>
              <a:gd name="connsiteY34-666" fmla="*/ 3560 h 10000"/>
              <a:gd name="connsiteX35-667" fmla="*/ 948 w 10000"/>
              <a:gd name="connsiteY35-668" fmla="*/ 3351 h 10000"/>
              <a:gd name="connsiteX36-669" fmla="*/ 758 w 10000"/>
              <a:gd name="connsiteY36-670" fmla="*/ 3351 h 10000"/>
              <a:gd name="connsiteX37-671" fmla="*/ 569 w 10000"/>
              <a:gd name="connsiteY37-672" fmla="*/ 3141 h 10000"/>
              <a:gd name="connsiteX38-673" fmla="*/ 0 w 10000"/>
              <a:gd name="connsiteY38-674" fmla="*/ 2513 h 10000"/>
              <a:gd name="connsiteX39-675" fmla="*/ 1137 w 10000"/>
              <a:gd name="connsiteY39-676" fmla="*/ 2304 h 10000"/>
              <a:gd name="connsiteX40-677" fmla="*/ 2085 w 10000"/>
              <a:gd name="connsiteY40-678" fmla="*/ 2094 h 10000"/>
              <a:gd name="connsiteX41-679" fmla="*/ 2844 w 10000"/>
              <a:gd name="connsiteY41-680" fmla="*/ 2094 h 10000"/>
              <a:gd name="connsiteX42-681" fmla="*/ 3389 w 10000"/>
              <a:gd name="connsiteY42-682" fmla="*/ 1885 h 10000"/>
              <a:gd name="connsiteX43-683" fmla="*/ 4716 w 10000"/>
              <a:gd name="connsiteY43-684" fmla="*/ 1466 h 10000"/>
              <a:gd name="connsiteX44-685" fmla="*/ 5284 w 10000"/>
              <a:gd name="connsiteY44-686" fmla="*/ 1257 h 10000"/>
              <a:gd name="connsiteX45-687" fmla="*/ 6043 w 10000"/>
              <a:gd name="connsiteY45-688" fmla="*/ 1047 h 10000"/>
              <a:gd name="connsiteX46-689" fmla="*/ 6801 w 10000"/>
              <a:gd name="connsiteY46-690" fmla="*/ 838 h 10000"/>
              <a:gd name="connsiteX47-691" fmla="*/ 7180 w 10000"/>
              <a:gd name="connsiteY47-692" fmla="*/ 628 h 10000"/>
              <a:gd name="connsiteX48-693" fmla="*/ 7559 w 10000"/>
              <a:gd name="connsiteY48-694" fmla="*/ 419 h 10000"/>
              <a:gd name="connsiteX49-695" fmla="*/ 7725 w 10000"/>
              <a:gd name="connsiteY49-696" fmla="*/ 209 h 10000"/>
              <a:gd name="connsiteX50-697" fmla="*/ 7915 w 10000"/>
              <a:gd name="connsiteY50-698" fmla="*/ 209 h 10000"/>
              <a:gd name="connsiteX51-699" fmla="*/ 8104 w 10000"/>
              <a:gd name="connsiteY51-700" fmla="*/ 0 h 10000"/>
              <a:gd name="connsiteX52-701" fmla="*/ 8294 w 10000"/>
              <a:gd name="connsiteY52-702" fmla="*/ 209 h 10000"/>
              <a:gd name="connsiteX53-703" fmla="*/ 8483 w 10000"/>
              <a:gd name="connsiteY53-704" fmla="*/ 209 h 10000"/>
              <a:gd name="connsiteX54-705" fmla="*/ 8863 w 10000"/>
              <a:gd name="connsiteY54-706" fmla="*/ 419 h 10000"/>
              <a:gd name="connsiteX55-707" fmla="*/ 9242 w 10000"/>
              <a:gd name="connsiteY55-708" fmla="*/ 628 h 10000"/>
              <a:gd name="connsiteX56-709" fmla="*/ 9621 w 10000"/>
              <a:gd name="connsiteY56-710" fmla="*/ 838 h 10000"/>
              <a:gd name="connsiteX57-711" fmla="*/ 9810 w 10000"/>
              <a:gd name="connsiteY57-712" fmla="*/ 1257 h 10000"/>
              <a:gd name="connsiteX58-713" fmla="*/ 10000 w 10000"/>
              <a:gd name="connsiteY58-714" fmla="*/ 1466 h 10000"/>
              <a:gd name="connsiteX59-715" fmla="*/ 10000 w 10000"/>
              <a:gd name="connsiteY59-716" fmla="*/ 1466 h 10000"/>
              <a:gd name="connsiteX60-717" fmla="*/ 10000 w 10000"/>
              <a:gd name="connsiteY60-718" fmla="*/ 1675 h 10000"/>
              <a:gd name="connsiteX61-719" fmla="*/ 9810 w 10000"/>
              <a:gd name="connsiteY61-720" fmla="*/ 1885 h 10000"/>
              <a:gd name="connsiteX62-721" fmla="*/ 9621 w 10000"/>
              <a:gd name="connsiteY62-722" fmla="*/ 2304 h 10000"/>
              <a:gd name="connsiteX63-723" fmla="*/ 9431 w 10000"/>
              <a:gd name="connsiteY63-724" fmla="*/ 2513 h 10000"/>
              <a:gd name="connsiteX64-725" fmla="*/ 9431 w 10000"/>
              <a:gd name="connsiteY64-726" fmla="*/ 2723 h 10000"/>
              <a:gd name="connsiteX65-727" fmla="*/ 9242 w 10000"/>
              <a:gd name="connsiteY65-728" fmla="*/ 2932 h 10000"/>
              <a:gd name="connsiteX66-729" fmla="*/ 9242 w 10000"/>
              <a:gd name="connsiteY66-730" fmla="*/ 3351 h 10000"/>
              <a:gd name="connsiteX67-731" fmla="*/ 9052 w 10000"/>
              <a:gd name="connsiteY67-732" fmla="*/ 3770 h 10000"/>
              <a:gd name="connsiteX68-733" fmla="*/ 8863 w 10000"/>
              <a:gd name="connsiteY68-734" fmla="*/ 4188 h 10000"/>
              <a:gd name="connsiteX69-735" fmla="*/ 8863 w 10000"/>
              <a:gd name="connsiteY69-736" fmla="*/ 4817 h 10000"/>
              <a:gd name="connsiteX70-737" fmla="*/ 8673 w 10000"/>
              <a:gd name="connsiteY70-738" fmla="*/ 5419 h 10000"/>
              <a:gd name="connsiteX71-739" fmla="*/ 8673 w 10000"/>
              <a:gd name="connsiteY71-740" fmla="*/ 5419 h 10000"/>
              <a:gd name="connsiteX0-741" fmla="*/ 8104 w 9431"/>
              <a:gd name="connsiteY0-742" fmla="*/ 5419 h 10000"/>
              <a:gd name="connsiteX1-743" fmla="*/ 7535 w 9431"/>
              <a:gd name="connsiteY1-744" fmla="*/ 7723 h 10000"/>
              <a:gd name="connsiteX2-745" fmla="*/ 7346 w 9431"/>
              <a:gd name="connsiteY2-746" fmla="*/ 8979 h 10000"/>
              <a:gd name="connsiteX3-747" fmla="*/ 7156 w 9431"/>
              <a:gd name="connsiteY3-748" fmla="*/ 10000 h 10000"/>
              <a:gd name="connsiteX4-749" fmla="*/ 6042 w 9431"/>
              <a:gd name="connsiteY4-750" fmla="*/ 10000 h 10000"/>
              <a:gd name="connsiteX5-751" fmla="*/ 6232 w 9431"/>
              <a:gd name="connsiteY5-752" fmla="*/ 9188 h 10000"/>
              <a:gd name="connsiteX6-753" fmla="*/ 6422 w 9431"/>
              <a:gd name="connsiteY6-754" fmla="*/ 8141 h 10000"/>
              <a:gd name="connsiteX7-755" fmla="*/ 6611 w 9431"/>
              <a:gd name="connsiteY7-756" fmla="*/ 7304 h 10000"/>
              <a:gd name="connsiteX8-757" fmla="*/ 6611 w 9431"/>
              <a:gd name="connsiteY8-758" fmla="*/ 6675 h 10000"/>
              <a:gd name="connsiteX9-759" fmla="*/ 6801 w 9431"/>
              <a:gd name="connsiteY9-760" fmla="*/ 5838 h 10000"/>
              <a:gd name="connsiteX10-761" fmla="*/ 6801 w 9431"/>
              <a:gd name="connsiteY10-762" fmla="*/ 5209 h 10000"/>
              <a:gd name="connsiteX11-763" fmla="*/ 6990 w 9431"/>
              <a:gd name="connsiteY11-764" fmla="*/ 4607 h 10000"/>
              <a:gd name="connsiteX12-765" fmla="*/ 6990 w 9431"/>
              <a:gd name="connsiteY12-766" fmla="*/ 4188 h 10000"/>
              <a:gd name="connsiteX13-767" fmla="*/ 6990 w 9431"/>
              <a:gd name="connsiteY13-768" fmla="*/ 3560 h 10000"/>
              <a:gd name="connsiteX14-769" fmla="*/ 7156 w 9431"/>
              <a:gd name="connsiteY14-770" fmla="*/ 3141 h 10000"/>
              <a:gd name="connsiteX15-771" fmla="*/ 7156 w 9431"/>
              <a:gd name="connsiteY15-772" fmla="*/ 2932 h 10000"/>
              <a:gd name="connsiteX16-773" fmla="*/ 7156 w 9431"/>
              <a:gd name="connsiteY16-774" fmla="*/ 2513 h 10000"/>
              <a:gd name="connsiteX17-775" fmla="*/ 7156 w 9431"/>
              <a:gd name="connsiteY17-776" fmla="*/ 2304 h 10000"/>
              <a:gd name="connsiteX18-777" fmla="*/ 7156 w 9431"/>
              <a:gd name="connsiteY18-778" fmla="*/ 2094 h 10000"/>
              <a:gd name="connsiteX19-779" fmla="*/ 7156 w 9431"/>
              <a:gd name="connsiteY19-780" fmla="*/ 2094 h 10000"/>
              <a:gd name="connsiteX20-781" fmla="*/ 7156 w 9431"/>
              <a:gd name="connsiteY20-782" fmla="*/ 1885 h 10000"/>
              <a:gd name="connsiteX21-783" fmla="*/ 7156 w 9431"/>
              <a:gd name="connsiteY21-784" fmla="*/ 1885 h 10000"/>
              <a:gd name="connsiteX22-785" fmla="*/ 6990 w 9431"/>
              <a:gd name="connsiteY22-786" fmla="*/ 1885 h 10000"/>
              <a:gd name="connsiteX23-787" fmla="*/ 6801 w 9431"/>
              <a:gd name="connsiteY23-788" fmla="*/ 1885 h 10000"/>
              <a:gd name="connsiteX24-789" fmla="*/ 6422 w 9431"/>
              <a:gd name="connsiteY24-790" fmla="*/ 1885 h 10000"/>
              <a:gd name="connsiteX25-791" fmla="*/ 6042 w 9431"/>
              <a:gd name="connsiteY25-792" fmla="*/ 1885 h 10000"/>
              <a:gd name="connsiteX26-793" fmla="*/ 5663 w 9431"/>
              <a:gd name="connsiteY26-794" fmla="*/ 2094 h 10000"/>
              <a:gd name="connsiteX27-795" fmla="*/ 4336 w 9431"/>
              <a:gd name="connsiteY27-796" fmla="*/ 2513 h 10000"/>
              <a:gd name="connsiteX28-797" fmla="*/ 3578 w 9431"/>
              <a:gd name="connsiteY28-798" fmla="*/ 2723 h 10000"/>
              <a:gd name="connsiteX29-799" fmla="*/ 3009 w 9431"/>
              <a:gd name="connsiteY29-800" fmla="*/ 2932 h 10000"/>
              <a:gd name="connsiteX30-801" fmla="*/ 2275 w 9431"/>
              <a:gd name="connsiteY30-802" fmla="*/ 3141 h 10000"/>
              <a:gd name="connsiteX31-803" fmla="*/ 1706 w 9431"/>
              <a:gd name="connsiteY31-804" fmla="*/ 3351 h 10000"/>
              <a:gd name="connsiteX32-805" fmla="*/ 1137 w 9431"/>
              <a:gd name="connsiteY32-806" fmla="*/ 3560 h 10000"/>
              <a:gd name="connsiteX33-807" fmla="*/ 758 w 9431"/>
              <a:gd name="connsiteY33-808" fmla="*/ 3560 h 10000"/>
              <a:gd name="connsiteX34-809" fmla="*/ 568 w 9431"/>
              <a:gd name="connsiteY34-810" fmla="*/ 3560 h 10000"/>
              <a:gd name="connsiteX35-811" fmla="*/ 379 w 9431"/>
              <a:gd name="connsiteY35-812" fmla="*/ 3351 h 10000"/>
              <a:gd name="connsiteX36-813" fmla="*/ 189 w 9431"/>
              <a:gd name="connsiteY36-814" fmla="*/ 3351 h 10000"/>
              <a:gd name="connsiteX37-815" fmla="*/ 0 w 9431"/>
              <a:gd name="connsiteY37-816" fmla="*/ 3141 h 10000"/>
              <a:gd name="connsiteX38-817" fmla="*/ 568 w 9431"/>
              <a:gd name="connsiteY38-818" fmla="*/ 2304 h 10000"/>
              <a:gd name="connsiteX39-819" fmla="*/ 1516 w 9431"/>
              <a:gd name="connsiteY39-820" fmla="*/ 2094 h 10000"/>
              <a:gd name="connsiteX40-821" fmla="*/ 2275 w 9431"/>
              <a:gd name="connsiteY40-822" fmla="*/ 2094 h 10000"/>
              <a:gd name="connsiteX41-823" fmla="*/ 2820 w 9431"/>
              <a:gd name="connsiteY41-824" fmla="*/ 1885 h 10000"/>
              <a:gd name="connsiteX42-825" fmla="*/ 4147 w 9431"/>
              <a:gd name="connsiteY42-826" fmla="*/ 1466 h 10000"/>
              <a:gd name="connsiteX43-827" fmla="*/ 4715 w 9431"/>
              <a:gd name="connsiteY43-828" fmla="*/ 1257 h 10000"/>
              <a:gd name="connsiteX44-829" fmla="*/ 5474 w 9431"/>
              <a:gd name="connsiteY44-830" fmla="*/ 1047 h 10000"/>
              <a:gd name="connsiteX45-831" fmla="*/ 6232 w 9431"/>
              <a:gd name="connsiteY45-832" fmla="*/ 838 h 10000"/>
              <a:gd name="connsiteX46-833" fmla="*/ 6611 w 9431"/>
              <a:gd name="connsiteY46-834" fmla="*/ 628 h 10000"/>
              <a:gd name="connsiteX47-835" fmla="*/ 6990 w 9431"/>
              <a:gd name="connsiteY47-836" fmla="*/ 419 h 10000"/>
              <a:gd name="connsiteX48-837" fmla="*/ 7156 w 9431"/>
              <a:gd name="connsiteY48-838" fmla="*/ 209 h 10000"/>
              <a:gd name="connsiteX49-839" fmla="*/ 7346 w 9431"/>
              <a:gd name="connsiteY49-840" fmla="*/ 209 h 10000"/>
              <a:gd name="connsiteX50-841" fmla="*/ 7535 w 9431"/>
              <a:gd name="connsiteY50-842" fmla="*/ 0 h 10000"/>
              <a:gd name="connsiteX51-843" fmla="*/ 7725 w 9431"/>
              <a:gd name="connsiteY51-844" fmla="*/ 209 h 10000"/>
              <a:gd name="connsiteX52-845" fmla="*/ 7914 w 9431"/>
              <a:gd name="connsiteY52-846" fmla="*/ 209 h 10000"/>
              <a:gd name="connsiteX53-847" fmla="*/ 8294 w 9431"/>
              <a:gd name="connsiteY53-848" fmla="*/ 419 h 10000"/>
              <a:gd name="connsiteX54-849" fmla="*/ 8673 w 9431"/>
              <a:gd name="connsiteY54-850" fmla="*/ 628 h 10000"/>
              <a:gd name="connsiteX55-851" fmla="*/ 9052 w 9431"/>
              <a:gd name="connsiteY55-852" fmla="*/ 838 h 10000"/>
              <a:gd name="connsiteX56-853" fmla="*/ 9241 w 9431"/>
              <a:gd name="connsiteY56-854" fmla="*/ 1257 h 10000"/>
              <a:gd name="connsiteX57-855" fmla="*/ 9431 w 9431"/>
              <a:gd name="connsiteY57-856" fmla="*/ 1466 h 10000"/>
              <a:gd name="connsiteX58-857" fmla="*/ 9431 w 9431"/>
              <a:gd name="connsiteY58-858" fmla="*/ 1466 h 10000"/>
              <a:gd name="connsiteX59-859" fmla="*/ 9431 w 9431"/>
              <a:gd name="connsiteY59-860" fmla="*/ 1675 h 10000"/>
              <a:gd name="connsiteX60-861" fmla="*/ 9241 w 9431"/>
              <a:gd name="connsiteY60-862" fmla="*/ 1885 h 10000"/>
              <a:gd name="connsiteX61-863" fmla="*/ 9052 w 9431"/>
              <a:gd name="connsiteY61-864" fmla="*/ 2304 h 10000"/>
              <a:gd name="connsiteX62-865" fmla="*/ 8862 w 9431"/>
              <a:gd name="connsiteY62-866" fmla="*/ 2513 h 10000"/>
              <a:gd name="connsiteX63-867" fmla="*/ 8862 w 9431"/>
              <a:gd name="connsiteY63-868" fmla="*/ 2723 h 10000"/>
              <a:gd name="connsiteX64-869" fmla="*/ 8673 w 9431"/>
              <a:gd name="connsiteY64-870" fmla="*/ 2932 h 10000"/>
              <a:gd name="connsiteX65-871" fmla="*/ 8673 w 9431"/>
              <a:gd name="connsiteY65-872" fmla="*/ 3351 h 10000"/>
              <a:gd name="connsiteX66-873" fmla="*/ 8483 w 9431"/>
              <a:gd name="connsiteY66-874" fmla="*/ 3770 h 10000"/>
              <a:gd name="connsiteX67-875" fmla="*/ 8294 w 9431"/>
              <a:gd name="connsiteY67-876" fmla="*/ 4188 h 10000"/>
              <a:gd name="connsiteX68-877" fmla="*/ 8294 w 9431"/>
              <a:gd name="connsiteY68-878" fmla="*/ 4817 h 10000"/>
              <a:gd name="connsiteX69-879" fmla="*/ 8104 w 9431"/>
              <a:gd name="connsiteY69-880" fmla="*/ 5419 h 10000"/>
              <a:gd name="connsiteX70-881" fmla="*/ 8104 w 9431"/>
              <a:gd name="connsiteY70-882" fmla="*/ 5419 h 10000"/>
              <a:gd name="connsiteX0-883" fmla="*/ 8393 w 9800"/>
              <a:gd name="connsiteY0-884" fmla="*/ 5419 h 10000"/>
              <a:gd name="connsiteX1-885" fmla="*/ 7790 w 9800"/>
              <a:gd name="connsiteY1-886" fmla="*/ 7723 h 10000"/>
              <a:gd name="connsiteX2-887" fmla="*/ 7589 w 9800"/>
              <a:gd name="connsiteY2-888" fmla="*/ 8979 h 10000"/>
              <a:gd name="connsiteX3-889" fmla="*/ 7388 w 9800"/>
              <a:gd name="connsiteY3-890" fmla="*/ 10000 h 10000"/>
              <a:gd name="connsiteX4-891" fmla="*/ 6207 w 9800"/>
              <a:gd name="connsiteY4-892" fmla="*/ 10000 h 10000"/>
              <a:gd name="connsiteX5-893" fmla="*/ 6408 w 9800"/>
              <a:gd name="connsiteY5-894" fmla="*/ 9188 h 10000"/>
              <a:gd name="connsiteX6-895" fmla="*/ 6609 w 9800"/>
              <a:gd name="connsiteY6-896" fmla="*/ 8141 h 10000"/>
              <a:gd name="connsiteX7-897" fmla="*/ 6810 w 9800"/>
              <a:gd name="connsiteY7-898" fmla="*/ 7304 h 10000"/>
              <a:gd name="connsiteX8-899" fmla="*/ 6810 w 9800"/>
              <a:gd name="connsiteY8-900" fmla="*/ 6675 h 10000"/>
              <a:gd name="connsiteX9-901" fmla="*/ 7011 w 9800"/>
              <a:gd name="connsiteY9-902" fmla="*/ 5838 h 10000"/>
              <a:gd name="connsiteX10-903" fmla="*/ 7011 w 9800"/>
              <a:gd name="connsiteY10-904" fmla="*/ 5209 h 10000"/>
              <a:gd name="connsiteX11-905" fmla="*/ 7212 w 9800"/>
              <a:gd name="connsiteY11-906" fmla="*/ 4607 h 10000"/>
              <a:gd name="connsiteX12-907" fmla="*/ 7212 w 9800"/>
              <a:gd name="connsiteY12-908" fmla="*/ 4188 h 10000"/>
              <a:gd name="connsiteX13-909" fmla="*/ 7212 w 9800"/>
              <a:gd name="connsiteY13-910" fmla="*/ 3560 h 10000"/>
              <a:gd name="connsiteX14-911" fmla="*/ 7388 w 9800"/>
              <a:gd name="connsiteY14-912" fmla="*/ 3141 h 10000"/>
              <a:gd name="connsiteX15-913" fmla="*/ 7388 w 9800"/>
              <a:gd name="connsiteY15-914" fmla="*/ 2932 h 10000"/>
              <a:gd name="connsiteX16-915" fmla="*/ 7388 w 9800"/>
              <a:gd name="connsiteY16-916" fmla="*/ 2513 h 10000"/>
              <a:gd name="connsiteX17-917" fmla="*/ 7388 w 9800"/>
              <a:gd name="connsiteY17-918" fmla="*/ 2304 h 10000"/>
              <a:gd name="connsiteX18-919" fmla="*/ 7388 w 9800"/>
              <a:gd name="connsiteY18-920" fmla="*/ 2094 h 10000"/>
              <a:gd name="connsiteX19-921" fmla="*/ 7388 w 9800"/>
              <a:gd name="connsiteY19-922" fmla="*/ 2094 h 10000"/>
              <a:gd name="connsiteX20-923" fmla="*/ 7388 w 9800"/>
              <a:gd name="connsiteY20-924" fmla="*/ 1885 h 10000"/>
              <a:gd name="connsiteX21-925" fmla="*/ 7388 w 9800"/>
              <a:gd name="connsiteY21-926" fmla="*/ 1885 h 10000"/>
              <a:gd name="connsiteX22-927" fmla="*/ 7212 w 9800"/>
              <a:gd name="connsiteY22-928" fmla="*/ 1885 h 10000"/>
              <a:gd name="connsiteX23-929" fmla="*/ 7011 w 9800"/>
              <a:gd name="connsiteY23-930" fmla="*/ 1885 h 10000"/>
              <a:gd name="connsiteX24-931" fmla="*/ 6609 w 9800"/>
              <a:gd name="connsiteY24-932" fmla="*/ 1885 h 10000"/>
              <a:gd name="connsiteX25-933" fmla="*/ 6207 w 9800"/>
              <a:gd name="connsiteY25-934" fmla="*/ 1885 h 10000"/>
              <a:gd name="connsiteX26-935" fmla="*/ 5805 w 9800"/>
              <a:gd name="connsiteY26-936" fmla="*/ 2094 h 10000"/>
              <a:gd name="connsiteX27-937" fmla="*/ 4398 w 9800"/>
              <a:gd name="connsiteY27-938" fmla="*/ 2513 h 10000"/>
              <a:gd name="connsiteX28-939" fmla="*/ 3594 w 9800"/>
              <a:gd name="connsiteY28-940" fmla="*/ 2723 h 10000"/>
              <a:gd name="connsiteX29-941" fmla="*/ 2991 w 9800"/>
              <a:gd name="connsiteY29-942" fmla="*/ 2932 h 10000"/>
              <a:gd name="connsiteX30-943" fmla="*/ 2212 w 9800"/>
              <a:gd name="connsiteY30-944" fmla="*/ 3141 h 10000"/>
              <a:gd name="connsiteX31-945" fmla="*/ 1609 w 9800"/>
              <a:gd name="connsiteY31-946" fmla="*/ 3351 h 10000"/>
              <a:gd name="connsiteX32-947" fmla="*/ 1006 w 9800"/>
              <a:gd name="connsiteY32-948" fmla="*/ 3560 h 10000"/>
              <a:gd name="connsiteX33-949" fmla="*/ 604 w 9800"/>
              <a:gd name="connsiteY33-950" fmla="*/ 3560 h 10000"/>
              <a:gd name="connsiteX34-951" fmla="*/ 402 w 9800"/>
              <a:gd name="connsiteY34-952" fmla="*/ 3560 h 10000"/>
              <a:gd name="connsiteX35-953" fmla="*/ 202 w 9800"/>
              <a:gd name="connsiteY35-954" fmla="*/ 3351 h 10000"/>
              <a:gd name="connsiteX36-955" fmla="*/ 0 w 9800"/>
              <a:gd name="connsiteY36-956" fmla="*/ 3351 h 10000"/>
              <a:gd name="connsiteX37-957" fmla="*/ 402 w 9800"/>
              <a:gd name="connsiteY37-958" fmla="*/ 2304 h 10000"/>
              <a:gd name="connsiteX38-959" fmla="*/ 1407 w 9800"/>
              <a:gd name="connsiteY38-960" fmla="*/ 2094 h 10000"/>
              <a:gd name="connsiteX39-961" fmla="*/ 2212 w 9800"/>
              <a:gd name="connsiteY39-962" fmla="*/ 2094 h 10000"/>
              <a:gd name="connsiteX40-963" fmla="*/ 2790 w 9800"/>
              <a:gd name="connsiteY40-964" fmla="*/ 1885 h 10000"/>
              <a:gd name="connsiteX41-965" fmla="*/ 4197 w 9800"/>
              <a:gd name="connsiteY41-966" fmla="*/ 1466 h 10000"/>
              <a:gd name="connsiteX42-967" fmla="*/ 4799 w 9800"/>
              <a:gd name="connsiteY42-968" fmla="*/ 1257 h 10000"/>
              <a:gd name="connsiteX43-969" fmla="*/ 5604 w 9800"/>
              <a:gd name="connsiteY43-970" fmla="*/ 1047 h 10000"/>
              <a:gd name="connsiteX44-971" fmla="*/ 6408 w 9800"/>
              <a:gd name="connsiteY44-972" fmla="*/ 838 h 10000"/>
              <a:gd name="connsiteX45-973" fmla="*/ 6810 w 9800"/>
              <a:gd name="connsiteY45-974" fmla="*/ 628 h 10000"/>
              <a:gd name="connsiteX46-975" fmla="*/ 7212 w 9800"/>
              <a:gd name="connsiteY46-976" fmla="*/ 419 h 10000"/>
              <a:gd name="connsiteX47-977" fmla="*/ 7388 w 9800"/>
              <a:gd name="connsiteY47-978" fmla="*/ 209 h 10000"/>
              <a:gd name="connsiteX48-979" fmla="*/ 7589 w 9800"/>
              <a:gd name="connsiteY48-980" fmla="*/ 209 h 10000"/>
              <a:gd name="connsiteX49-981" fmla="*/ 7790 w 9800"/>
              <a:gd name="connsiteY49-982" fmla="*/ 0 h 10000"/>
              <a:gd name="connsiteX50-983" fmla="*/ 7991 w 9800"/>
              <a:gd name="connsiteY50-984" fmla="*/ 209 h 10000"/>
              <a:gd name="connsiteX51-985" fmla="*/ 8191 w 9800"/>
              <a:gd name="connsiteY51-986" fmla="*/ 209 h 10000"/>
              <a:gd name="connsiteX52-987" fmla="*/ 8594 w 9800"/>
              <a:gd name="connsiteY52-988" fmla="*/ 419 h 10000"/>
              <a:gd name="connsiteX53-989" fmla="*/ 8996 w 9800"/>
              <a:gd name="connsiteY53-990" fmla="*/ 628 h 10000"/>
              <a:gd name="connsiteX54-991" fmla="*/ 9398 w 9800"/>
              <a:gd name="connsiteY54-992" fmla="*/ 838 h 10000"/>
              <a:gd name="connsiteX55-993" fmla="*/ 9599 w 9800"/>
              <a:gd name="connsiteY55-994" fmla="*/ 1257 h 10000"/>
              <a:gd name="connsiteX56-995" fmla="*/ 9800 w 9800"/>
              <a:gd name="connsiteY56-996" fmla="*/ 1466 h 10000"/>
              <a:gd name="connsiteX57-997" fmla="*/ 9800 w 9800"/>
              <a:gd name="connsiteY57-998" fmla="*/ 1466 h 10000"/>
              <a:gd name="connsiteX58-999" fmla="*/ 9800 w 9800"/>
              <a:gd name="connsiteY58-1000" fmla="*/ 1675 h 10000"/>
              <a:gd name="connsiteX59-1001" fmla="*/ 9599 w 9800"/>
              <a:gd name="connsiteY59-1002" fmla="*/ 1885 h 10000"/>
              <a:gd name="connsiteX60-1003" fmla="*/ 9398 w 9800"/>
              <a:gd name="connsiteY60-1004" fmla="*/ 2304 h 10000"/>
              <a:gd name="connsiteX61-1005" fmla="*/ 9197 w 9800"/>
              <a:gd name="connsiteY61-1006" fmla="*/ 2513 h 10000"/>
              <a:gd name="connsiteX62-1007" fmla="*/ 9197 w 9800"/>
              <a:gd name="connsiteY62-1008" fmla="*/ 2723 h 10000"/>
              <a:gd name="connsiteX63-1009" fmla="*/ 8996 w 9800"/>
              <a:gd name="connsiteY63-1010" fmla="*/ 2932 h 10000"/>
              <a:gd name="connsiteX64-1011" fmla="*/ 8996 w 9800"/>
              <a:gd name="connsiteY64-1012" fmla="*/ 3351 h 10000"/>
              <a:gd name="connsiteX65-1013" fmla="*/ 8795 w 9800"/>
              <a:gd name="connsiteY65-1014" fmla="*/ 3770 h 10000"/>
              <a:gd name="connsiteX66-1015" fmla="*/ 8594 w 9800"/>
              <a:gd name="connsiteY66-1016" fmla="*/ 4188 h 10000"/>
              <a:gd name="connsiteX67-1017" fmla="*/ 8594 w 9800"/>
              <a:gd name="connsiteY67-1018" fmla="*/ 4817 h 10000"/>
              <a:gd name="connsiteX68-1019" fmla="*/ 8393 w 9800"/>
              <a:gd name="connsiteY68-1020" fmla="*/ 5419 h 10000"/>
              <a:gd name="connsiteX69-1021" fmla="*/ 8393 w 9800"/>
              <a:gd name="connsiteY69-1022" fmla="*/ 5419 h 10000"/>
              <a:gd name="connsiteX0-1023" fmla="*/ 8358 w 9794"/>
              <a:gd name="connsiteY0-1024" fmla="*/ 5419 h 10000"/>
              <a:gd name="connsiteX1-1025" fmla="*/ 7743 w 9794"/>
              <a:gd name="connsiteY1-1026" fmla="*/ 7723 h 10000"/>
              <a:gd name="connsiteX2-1027" fmla="*/ 7538 w 9794"/>
              <a:gd name="connsiteY2-1028" fmla="*/ 8979 h 10000"/>
              <a:gd name="connsiteX3-1029" fmla="*/ 7333 w 9794"/>
              <a:gd name="connsiteY3-1030" fmla="*/ 10000 h 10000"/>
              <a:gd name="connsiteX4-1031" fmla="*/ 6128 w 9794"/>
              <a:gd name="connsiteY4-1032" fmla="*/ 10000 h 10000"/>
              <a:gd name="connsiteX5-1033" fmla="*/ 6333 w 9794"/>
              <a:gd name="connsiteY5-1034" fmla="*/ 9188 h 10000"/>
              <a:gd name="connsiteX6-1035" fmla="*/ 6538 w 9794"/>
              <a:gd name="connsiteY6-1036" fmla="*/ 8141 h 10000"/>
              <a:gd name="connsiteX7-1037" fmla="*/ 6743 w 9794"/>
              <a:gd name="connsiteY7-1038" fmla="*/ 7304 h 10000"/>
              <a:gd name="connsiteX8-1039" fmla="*/ 6743 w 9794"/>
              <a:gd name="connsiteY8-1040" fmla="*/ 6675 h 10000"/>
              <a:gd name="connsiteX9-1041" fmla="*/ 6948 w 9794"/>
              <a:gd name="connsiteY9-1042" fmla="*/ 5838 h 10000"/>
              <a:gd name="connsiteX10-1043" fmla="*/ 6948 w 9794"/>
              <a:gd name="connsiteY10-1044" fmla="*/ 5209 h 10000"/>
              <a:gd name="connsiteX11-1045" fmla="*/ 7153 w 9794"/>
              <a:gd name="connsiteY11-1046" fmla="*/ 4607 h 10000"/>
              <a:gd name="connsiteX12-1047" fmla="*/ 7153 w 9794"/>
              <a:gd name="connsiteY12-1048" fmla="*/ 4188 h 10000"/>
              <a:gd name="connsiteX13-1049" fmla="*/ 7153 w 9794"/>
              <a:gd name="connsiteY13-1050" fmla="*/ 3560 h 10000"/>
              <a:gd name="connsiteX14-1051" fmla="*/ 7333 w 9794"/>
              <a:gd name="connsiteY14-1052" fmla="*/ 3141 h 10000"/>
              <a:gd name="connsiteX15-1053" fmla="*/ 7333 w 9794"/>
              <a:gd name="connsiteY15-1054" fmla="*/ 2932 h 10000"/>
              <a:gd name="connsiteX16-1055" fmla="*/ 7333 w 9794"/>
              <a:gd name="connsiteY16-1056" fmla="*/ 2513 h 10000"/>
              <a:gd name="connsiteX17-1057" fmla="*/ 7333 w 9794"/>
              <a:gd name="connsiteY17-1058" fmla="*/ 2304 h 10000"/>
              <a:gd name="connsiteX18-1059" fmla="*/ 7333 w 9794"/>
              <a:gd name="connsiteY18-1060" fmla="*/ 2094 h 10000"/>
              <a:gd name="connsiteX19-1061" fmla="*/ 7333 w 9794"/>
              <a:gd name="connsiteY19-1062" fmla="*/ 2094 h 10000"/>
              <a:gd name="connsiteX20-1063" fmla="*/ 7333 w 9794"/>
              <a:gd name="connsiteY20-1064" fmla="*/ 1885 h 10000"/>
              <a:gd name="connsiteX21-1065" fmla="*/ 7333 w 9794"/>
              <a:gd name="connsiteY21-1066" fmla="*/ 1885 h 10000"/>
              <a:gd name="connsiteX22-1067" fmla="*/ 7153 w 9794"/>
              <a:gd name="connsiteY22-1068" fmla="*/ 1885 h 10000"/>
              <a:gd name="connsiteX23-1069" fmla="*/ 6948 w 9794"/>
              <a:gd name="connsiteY23-1070" fmla="*/ 1885 h 10000"/>
              <a:gd name="connsiteX24-1071" fmla="*/ 6538 w 9794"/>
              <a:gd name="connsiteY24-1072" fmla="*/ 1885 h 10000"/>
              <a:gd name="connsiteX25-1073" fmla="*/ 6128 w 9794"/>
              <a:gd name="connsiteY25-1074" fmla="*/ 1885 h 10000"/>
              <a:gd name="connsiteX26-1075" fmla="*/ 5717 w 9794"/>
              <a:gd name="connsiteY26-1076" fmla="*/ 2094 h 10000"/>
              <a:gd name="connsiteX27-1077" fmla="*/ 4282 w 9794"/>
              <a:gd name="connsiteY27-1078" fmla="*/ 2513 h 10000"/>
              <a:gd name="connsiteX28-1079" fmla="*/ 3461 w 9794"/>
              <a:gd name="connsiteY28-1080" fmla="*/ 2723 h 10000"/>
              <a:gd name="connsiteX29-1081" fmla="*/ 2846 w 9794"/>
              <a:gd name="connsiteY29-1082" fmla="*/ 2932 h 10000"/>
              <a:gd name="connsiteX30-1083" fmla="*/ 2051 w 9794"/>
              <a:gd name="connsiteY30-1084" fmla="*/ 3141 h 10000"/>
              <a:gd name="connsiteX31-1085" fmla="*/ 1436 w 9794"/>
              <a:gd name="connsiteY31-1086" fmla="*/ 3351 h 10000"/>
              <a:gd name="connsiteX32-1087" fmla="*/ 821 w 9794"/>
              <a:gd name="connsiteY32-1088" fmla="*/ 3560 h 10000"/>
              <a:gd name="connsiteX33-1089" fmla="*/ 410 w 9794"/>
              <a:gd name="connsiteY33-1090" fmla="*/ 3560 h 10000"/>
              <a:gd name="connsiteX34-1091" fmla="*/ 204 w 9794"/>
              <a:gd name="connsiteY34-1092" fmla="*/ 3560 h 10000"/>
              <a:gd name="connsiteX35-1093" fmla="*/ 0 w 9794"/>
              <a:gd name="connsiteY35-1094" fmla="*/ 3351 h 10000"/>
              <a:gd name="connsiteX36-1095" fmla="*/ 204 w 9794"/>
              <a:gd name="connsiteY36-1096" fmla="*/ 2304 h 10000"/>
              <a:gd name="connsiteX37-1097" fmla="*/ 1230 w 9794"/>
              <a:gd name="connsiteY37-1098" fmla="*/ 2094 h 10000"/>
              <a:gd name="connsiteX38-1099" fmla="*/ 2051 w 9794"/>
              <a:gd name="connsiteY38-1100" fmla="*/ 2094 h 10000"/>
              <a:gd name="connsiteX39-1101" fmla="*/ 2641 w 9794"/>
              <a:gd name="connsiteY39-1102" fmla="*/ 1885 h 10000"/>
              <a:gd name="connsiteX40-1103" fmla="*/ 4077 w 9794"/>
              <a:gd name="connsiteY40-1104" fmla="*/ 1466 h 10000"/>
              <a:gd name="connsiteX41-1105" fmla="*/ 4691 w 9794"/>
              <a:gd name="connsiteY41-1106" fmla="*/ 1257 h 10000"/>
              <a:gd name="connsiteX42-1107" fmla="*/ 5512 w 9794"/>
              <a:gd name="connsiteY42-1108" fmla="*/ 1047 h 10000"/>
              <a:gd name="connsiteX43-1109" fmla="*/ 6333 w 9794"/>
              <a:gd name="connsiteY43-1110" fmla="*/ 838 h 10000"/>
              <a:gd name="connsiteX44-1111" fmla="*/ 6743 w 9794"/>
              <a:gd name="connsiteY44-1112" fmla="*/ 628 h 10000"/>
              <a:gd name="connsiteX45-1113" fmla="*/ 7153 w 9794"/>
              <a:gd name="connsiteY45-1114" fmla="*/ 419 h 10000"/>
              <a:gd name="connsiteX46-1115" fmla="*/ 7333 w 9794"/>
              <a:gd name="connsiteY46-1116" fmla="*/ 209 h 10000"/>
              <a:gd name="connsiteX47-1117" fmla="*/ 7538 w 9794"/>
              <a:gd name="connsiteY47-1118" fmla="*/ 209 h 10000"/>
              <a:gd name="connsiteX48-1119" fmla="*/ 7743 w 9794"/>
              <a:gd name="connsiteY48-1120" fmla="*/ 0 h 10000"/>
              <a:gd name="connsiteX49-1121" fmla="*/ 7948 w 9794"/>
              <a:gd name="connsiteY49-1122" fmla="*/ 209 h 10000"/>
              <a:gd name="connsiteX50-1123" fmla="*/ 8152 w 9794"/>
              <a:gd name="connsiteY50-1124" fmla="*/ 209 h 10000"/>
              <a:gd name="connsiteX51-1125" fmla="*/ 8563 w 9794"/>
              <a:gd name="connsiteY51-1126" fmla="*/ 419 h 10000"/>
              <a:gd name="connsiteX52-1127" fmla="*/ 8974 w 9794"/>
              <a:gd name="connsiteY52-1128" fmla="*/ 628 h 10000"/>
              <a:gd name="connsiteX53-1129" fmla="*/ 9384 w 9794"/>
              <a:gd name="connsiteY53-1130" fmla="*/ 838 h 10000"/>
              <a:gd name="connsiteX54-1131" fmla="*/ 9589 w 9794"/>
              <a:gd name="connsiteY54-1132" fmla="*/ 1257 h 10000"/>
              <a:gd name="connsiteX55-1133" fmla="*/ 9794 w 9794"/>
              <a:gd name="connsiteY55-1134" fmla="*/ 1466 h 10000"/>
              <a:gd name="connsiteX56-1135" fmla="*/ 9794 w 9794"/>
              <a:gd name="connsiteY56-1136" fmla="*/ 1466 h 10000"/>
              <a:gd name="connsiteX57-1137" fmla="*/ 9794 w 9794"/>
              <a:gd name="connsiteY57-1138" fmla="*/ 1675 h 10000"/>
              <a:gd name="connsiteX58-1139" fmla="*/ 9589 w 9794"/>
              <a:gd name="connsiteY58-1140" fmla="*/ 1885 h 10000"/>
              <a:gd name="connsiteX59-1141" fmla="*/ 9384 w 9794"/>
              <a:gd name="connsiteY59-1142" fmla="*/ 2304 h 10000"/>
              <a:gd name="connsiteX60-1143" fmla="*/ 9179 w 9794"/>
              <a:gd name="connsiteY60-1144" fmla="*/ 2513 h 10000"/>
              <a:gd name="connsiteX61-1145" fmla="*/ 9179 w 9794"/>
              <a:gd name="connsiteY61-1146" fmla="*/ 2723 h 10000"/>
              <a:gd name="connsiteX62-1147" fmla="*/ 8974 w 9794"/>
              <a:gd name="connsiteY62-1148" fmla="*/ 2932 h 10000"/>
              <a:gd name="connsiteX63-1149" fmla="*/ 8974 w 9794"/>
              <a:gd name="connsiteY63-1150" fmla="*/ 3351 h 10000"/>
              <a:gd name="connsiteX64-1151" fmla="*/ 8768 w 9794"/>
              <a:gd name="connsiteY64-1152" fmla="*/ 3770 h 10000"/>
              <a:gd name="connsiteX65-1153" fmla="*/ 8563 w 9794"/>
              <a:gd name="connsiteY65-1154" fmla="*/ 4188 h 10000"/>
              <a:gd name="connsiteX66-1155" fmla="*/ 8563 w 9794"/>
              <a:gd name="connsiteY66-1156" fmla="*/ 4817 h 10000"/>
              <a:gd name="connsiteX67-1157" fmla="*/ 8358 w 9794"/>
              <a:gd name="connsiteY67-1158" fmla="*/ 5419 h 10000"/>
              <a:gd name="connsiteX68-1159" fmla="*/ 8358 w 9794"/>
              <a:gd name="connsiteY68-1160" fmla="*/ 5419 h 10000"/>
              <a:gd name="connsiteX0-1161" fmla="*/ 8326 w 9792"/>
              <a:gd name="connsiteY0-1162" fmla="*/ 5419 h 10000"/>
              <a:gd name="connsiteX1-1163" fmla="*/ 7698 w 9792"/>
              <a:gd name="connsiteY1-1164" fmla="*/ 7723 h 10000"/>
              <a:gd name="connsiteX2-1165" fmla="*/ 7489 w 9792"/>
              <a:gd name="connsiteY2-1166" fmla="*/ 8979 h 10000"/>
              <a:gd name="connsiteX3-1167" fmla="*/ 7279 w 9792"/>
              <a:gd name="connsiteY3-1168" fmla="*/ 10000 h 10000"/>
              <a:gd name="connsiteX4-1169" fmla="*/ 6049 w 9792"/>
              <a:gd name="connsiteY4-1170" fmla="*/ 10000 h 10000"/>
              <a:gd name="connsiteX5-1171" fmla="*/ 6258 w 9792"/>
              <a:gd name="connsiteY5-1172" fmla="*/ 9188 h 10000"/>
              <a:gd name="connsiteX6-1173" fmla="*/ 6468 w 9792"/>
              <a:gd name="connsiteY6-1174" fmla="*/ 8141 h 10000"/>
              <a:gd name="connsiteX7-1175" fmla="*/ 6677 w 9792"/>
              <a:gd name="connsiteY7-1176" fmla="*/ 7304 h 10000"/>
              <a:gd name="connsiteX8-1177" fmla="*/ 6677 w 9792"/>
              <a:gd name="connsiteY8-1178" fmla="*/ 6675 h 10000"/>
              <a:gd name="connsiteX9-1179" fmla="*/ 6886 w 9792"/>
              <a:gd name="connsiteY9-1180" fmla="*/ 5838 h 10000"/>
              <a:gd name="connsiteX10-1181" fmla="*/ 6886 w 9792"/>
              <a:gd name="connsiteY10-1182" fmla="*/ 5209 h 10000"/>
              <a:gd name="connsiteX11-1183" fmla="*/ 7095 w 9792"/>
              <a:gd name="connsiteY11-1184" fmla="*/ 4607 h 10000"/>
              <a:gd name="connsiteX12-1185" fmla="*/ 7095 w 9792"/>
              <a:gd name="connsiteY12-1186" fmla="*/ 4188 h 10000"/>
              <a:gd name="connsiteX13-1187" fmla="*/ 7095 w 9792"/>
              <a:gd name="connsiteY13-1188" fmla="*/ 3560 h 10000"/>
              <a:gd name="connsiteX14-1189" fmla="*/ 7279 w 9792"/>
              <a:gd name="connsiteY14-1190" fmla="*/ 3141 h 10000"/>
              <a:gd name="connsiteX15-1191" fmla="*/ 7279 w 9792"/>
              <a:gd name="connsiteY15-1192" fmla="*/ 2932 h 10000"/>
              <a:gd name="connsiteX16-1193" fmla="*/ 7279 w 9792"/>
              <a:gd name="connsiteY16-1194" fmla="*/ 2513 h 10000"/>
              <a:gd name="connsiteX17-1195" fmla="*/ 7279 w 9792"/>
              <a:gd name="connsiteY17-1196" fmla="*/ 2304 h 10000"/>
              <a:gd name="connsiteX18-1197" fmla="*/ 7279 w 9792"/>
              <a:gd name="connsiteY18-1198" fmla="*/ 2094 h 10000"/>
              <a:gd name="connsiteX19-1199" fmla="*/ 7279 w 9792"/>
              <a:gd name="connsiteY19-1200" fmla="*/ 2094 h 10000"/>
              <a:gd name="connsiteX20-1201" fmla="*/ 7279 w 9792"/>
              <a:gd name="connsiteY20-1202" fmla="*/ 1885 h 10000"/>
              <a:gd name="connsiteX21-1203" fmla="*/ 7279 w 9792"/>
              <a:gd name="connsiteY21-1204" fmla="*/ 1885 h 10000"/>
              <a:gd name="connsiteX22-1205" fmla="*/ 7095 w 9792"/>
              <a:gd name="connsiteY22-1206" fmla="*/ 1885 h 10000"/>
              <a:gd name="connsiteX23-1207" fmla="*/ 6886 w 9792"/>
              <a:gd name="connsiteY23-1208" fmla="*/ 1885 h 10000"/>
              <a:gd name="connsiteX24-1209" fmla="*/ 6468 w 9792"/>
              <a:gd name="connsiteY24-1210" fmla="*/ 1885 h 10000"/>
              <a:gd name="connsiteX25-1211" fmla="*/ 6049 w 9792"/>
              <a:gd name="connsiteY25-1212" fmla="*/ 1885 h 10000"/>
              <a:gd name="connsiteX26-1213" fmla="*/ 5629 w 9792"/>
              <a:gd name="connsiteY26-1214" fmla="*/ 2094 h 10000"/>
              <a:gd name="connsiteX27-1215" fmla="*/ 4164 w 9792"/>
              <a:gd name="connsiteY27-1216" fmla="*/ 2513 h 10000"/>
              <a:gd name="connsiteX28-1217" fmla="*/ 3326 w 9792"/>
              <a:gd name="connsiteY28-1218" fmla="*/ 2723 h 10000"/>
              <a:gd name="connsiteX29-1219" fmla="*/ 2698 w 9792"/>
              <a:gd name="connsiteY29-1220" fmla="*/ 2932 h 10000"/>
              <a:gd name="connsiteX30-1221" fmla="*/ 1886 w 9792"/>
              <a:gd name="connsiteY30-1222" fmla="*/ 3141 h 10000"/>
              <a:gd name="connsiteX31-1223" fmla="*/ 1258 w 9792"/>
              <a:gd name="connsiteY31-1224" fmla="*/ 3351 h 10000"/>
              <a:gd name="connsiteX32-1225" fmla="*/ 630 w 9792"/>
              <a:gd name="connsiteY32-1226" fmla="*/ 3560 h 10000"/>
              <a:gd name="connsiteX33-1227" fmla="*/ 211 w 9792"/>
              <a:gd name="connsiteY33-1228" fmla="*/ 3560 h 10000"/>
              <a:gd name="connsiteX34-1229" fmla="*/ 0 w 9792"/>
              <a:gd name="connsiteY34-1230" fmla="*/ 3560 h 10000"/>
              <a:gd name="connsiteX35-1231" fmla="*/ 0 w 9792"/>
              <a:gd name="connsiteY35-1232" fmla="*/ 2304 h 10000"/>
              <a:gd name="connsiteX36-1233" fmla="*/ 1048 w 9792"/>
              <a:gd name="connsiteY36-1234" fmla="*/ 2094 h 10000"/>
              <a:gd name="connsiteX37-1235" fmla="*/ 1886 w 9792"/>
              <a:gd name="connsiteY37-1236" fmla="*/ 2094 h 10000"/>
              <a:gd name="connsiteX38-1237" fmla="*/ 2489 w 9792"/>
              <a:gd name="connsiteY38-1238" fmla="*/ 1885 h 10000"/>
              <a:gd name="connsiteX39-1239" fmla="*/ 3955 w 9792"/>
              <a:gd name="connsiteY39-1240" fmla="*/ 1466 h 10000"/>
              <a:gd name="connsiteX40-1241" fmla="*/ 4582 w 9792"/>
              <a:gd name="connsiteY40-1242" fmla="*/ 1257 h 10000"/>
              <a:gd name="connsiteX41-1243" fmla="*/ 5420 w 9792"/>
              <a:gd name="connsiteY41-1244" fmla="*/ 1047 h 10000"/>
              <a:gd name="connsiteX42-1245" fmla="*/ 6258 w 9792"/>
              <a:gd name="connsiteY42-1246" fmla="*/ 838 h 10000"/>
              <a:gd name="connsiteX43-1247" fmla="*/ 6677 w 9792"/>
              <a:gd name="connsiteY43-1248" fmla="*/ 628 h 10000"/>
              <a:gd name="connsiteX44-1249" fmla="*/ 7095 w 9792"/>
              <a:gd name="connsiteY44-1250" fmla="*/ 419 h 10000"/>
              <a:gd name="connsiteX45-1251" fmla="*/ 7279 w 9792"/>
              <a:gd name="connsiteY45-1252" fmla="*/ 209 h 10000"/>
              <a:gd name="connsiteX46-1253" fmla="*/ 7489 w 9792"/>
              <a:gd name="connsiteY46-1254" fmla="*/ 209 h 10000"/>
              <a:gd name="connsiteX47-1255" fmla="*/ 7698 w 9792"/>
              <a:gd name="connsiteY47-1256" fmla="*/ 0 h 10000"/>
              <a:gd name="connsiteX48-1257" fmla="*/ 7907 w 9792"/>
              <a:gd name="connsiteY48-1258" fmla="*/ 209 h 10000"/>
              <a:gd name="connsiteX49-1259" fmla="*/ 8115 w 9792"/>
              <a:gd name="connsiteY49-1260" fmla="*/ 209 h 10000"/>
              <a:gd name="connsiteX50-1261" fmla="*/ 8535 w 9792"/>
              <a:gd name="connsiteY50-1262" fmla="*/ 419 h 10000"/>
              <a:gd name="connsiteX51-1263" fmla="*/ 8955 w 9792"/>
              <a:gd name="connsiteY51-1264" fmla="*/ 628 h 10000"/>
              <a:gd name="connsiteX52-1265" fmla="*/ 9373 w 9792"/>
              <a:gd name="connsiteY52-1266" fmla="*/ 838 h 10000"/>
              <a:gd name="connsiteX53-1267" fmla="*/ 9583 w 9792"/>
              <a:gd name="connsiteY53-1268" fmla="*/ 1257 h 10000"/>
              <a:gd name="connsiteX54-1269" fmla="*/ 9792 w 9792"/>
              <a:gd name="connsiteY54-1270" fmla="*/ 1466 h 10000"/>
              <a:gd name="connsiteX55-1271" fmla="*/ 9792 w 9792"/>
              <a:gd name="connsiteY55-1272" fmla="*/ 1466 h 10000"/>
              <a:gd name="connsiteX56-1273" fmla="*/ 9792 w 9792"/>
              <a:gd name="connsiteY56-1274" fmla="*/ 1675 h 10000"/>
              <a:gd name="connsiteX57-1275" fmla="*/ 9583 w 9792"/>
              <a:gd name="connsiteY57-1276" fmla="*/ 1885 h 10000"/>
              <a:gd name="connsiteX58-1277" fmla="*/ 9373 w 9792"/>
              <a:gd name="connsiteY58-1278" fmla="*/ 2304 h 10000"/>
              <a:gd name="connsiteX59-1279" fmla="*/ 9164 w 9792"/>
              <a:gd name="connsiteY59-1280" fmla="*/ 2513 h 10000"/>
              <a:gd name="connsiteX60-1281" fmla="*/ 9164 w 9792"/>
              <a:gd name="connsiteY60-1282" fmla="*/ 2723 h 10000"/>
              <a:gd name="connsiteX61-1283" fmla="*/ 8955 w 9792"/>
              <a:gd name="connsiteY61-1284" fmla="*/ 2932 h 10000"/>
              <a:gd name="connsiteX62-1285" fmla="*/ 8955 w 9792"/>
              <a:gd name="connsiteY62-1286" fmla="*/ 3351 h 10000"/>
              <a:gd name="connsiteX63-1287" fmla="*/ 8744 w 9792"/>
              <a:gd name="connsiteY63-1288" fmla="*/ 3770 h 10000"/>
              <a:gd name="connsiteX64-1289" fmla="*/ 8535 w 9792"/>
              <a:gd name="connsiteY64-1290" fmla="*/ 4188 h 10000"/>
              <a:gd name="connsiteX65-1291" fmla="*/ 8535 w 9792"/>
              <a:gd name="connsiteY65-1292" fmla="*/ 4817 h 10000"/>
              <a:gd name="connsiteX66-1293" fmla="*/ 8326 w 9792"/>
              <a:gd name="connsiteY66-1294" fmla="*/ 5419 h 10000"/>
              <a:gd name="connsiteX67-1295" fmla="*/ 8326 w 9792"/>
              <a:gd name="connsiteY67-1296" fmla="*/ 5419 h 10000"/>
              <a:gd name="connsiteX0-1297" fmla="*/ 8503 w 10000"/>
              <a:gd name="connsiteY0-1298" fmla="*/ 5419 h 10000"/>
              <a:gd name="connsiteX1-1299" fmla="*/ 7862 w 10000"/>
              <a:gd name="connsiteY1-1300" fmla="*/ 7723 h 10000"/>
              <a:gd name="connsiteX2-1301" fmla="*/ 7648 w 10000"/>
              <a:gd name="connsiteY2-1302" fmla="*/ 8979 h 10000"/>
              <a:gd name="connsiteX3-1303" fmla="*/ 7434 w 10000"/>
              <a:gd name="connsiteY3-1304" fmla="*/ 10000 h 10000"/>
              <a:gd name="connsiteX4-1305" fmla="*/ 6177 w 10000"/>
              <a:gd name="connsiteY4-1306" fmla="*/ 10000 h 10000"/>
              <a:gd name="connsiteX5-1307" fmla="*/ 6391 w 10000"/>
              <a:gd name="connsiteY5-1308" fmla="*/ 9188 h 10000"/>
              <a:gd name="connsiteX6-1309" fmla="*/ 6605 w 10000"/>
              <a:gd name="connsiteY6-1310" fmla="*/ 8141 h 10000"/>
              <a:gd name="connsiteX7-1311" fmla="*/ 6819 w 10000"/>
              <a:gd name="connsiteY7-1312" fmla="*/ 7304 h 10000"/>
              <a:gd name="connsiteX8-1313" fmla="*/ 6819 w 10000"/>
              <a:gd name="connsiteY8-1314" fmla="*/ 6675 h 10000"/>
              <a:gd name="connsiteX9-1315" fmla="*/ 7032 w 10000"/>
              <a:gd name="connsiteY9-1316" fmla="*/ 5838 h 10000"/>
              <a:gd name="connsiteX10-1317" fmla="*/ 7032 w 10000"/>
              <a:gd name="connsiteY10-1318" fmla="*/ 5209 h 10000"/>
              <a:gd name="connsiteX11-1319" fmla="*/ 7246 w 10000"/>
              <a:gd name="connsiteY11-1320" fmla="*/ 4607 h 10000"/>
              <a:gd name="connsiteX12-1321" fmla="*/ 7246 w 10000"/>
              <a:gd name="connsiteY12-1322" fmla="*/ 4188 h 10000"/>
              <a:gd name="connsiteX13-1323" fmla="*/ 7246 w 10000"/>
              <a:gd name="connsiteY13-1324" fmla="*/ 3560 h 10000"/>
              <a:gd name="connsiteX14-1325" fmla="*/ 7434 w 10000"/>
              <a:gd name="connsiteY14-1326" fmla="*/ 3141 h 10000"/>
              <a:gd name="connsiteX15-1327" fmla="*/ 7434 w 10000"/>
              <a:gd name="connsiteY15-1328" fmla="*/ 2932 h 10000"/>
              <a:gd name="connsiteX16-1329" fmla="*/ 7434 w 10000"/>
              <a:gd name="connsiteY16-1330" fmla="*/ 2513 h 10000"/>
              <a:gd name="connsiteX17-1331" fmla="*/ 7434 w 10000"/>
              <a:gd name="connsiteY17-1332" fmla="*/ 2304 h 10000"/>
              <a:gd name="connsiteX18-1333" fmla="*/ 7434 w 10000"/>
              <a:gd name="connsiteY18-1334" fmla="*/ 2094 h 10000"/>
              <a:gd name="connsiteX19-1335" fmla="*/ 7434 w 10000"/>
              <a:gd name="connsiteY19-1336" fmla="*/ 2094 h 10000"/>
              <a:gd name="connsiteX20-1337" fmla="*/ 7434 w 10000"/>
              <a:gd name="connsiteY20-1338" fmla="*/ 1885 h 10000"/>
              <a:gd name="connsiteX21-1339" fmla="*/ 7434 w 10000"/>
              <a:gd name="connsiteY21-1340" fmla="*/ 1885 h 10000"/>
              <a:gd name="connsiteX22-1341" fmla="*/ 7246 w 10000"/>
              <a:gd name="connsiteY22-1342" fmla="*/ 1885 h 10000"/>
              <a:gd name="connsiteX23-1343" fmla="*/ 7032 w 10000"/>
              <a:gd name="connsiteY23-1344" fmla="*/ 1885 h 10000"/>
              <a:gd name="connsiteX24-1345" fmla="*/ 6605 w 10000"/>
              <a:gd name="connsiteY24-1346" fmla="*/ 1885 h 10000"/>
              <a:gd name="connsiteX25-1347" fmla="*/ 6177 w 10000"/>
              <a:gd name="connsiteY25-1348" fmla="*/ 1885 h 10000"/>
              <a:gd name="connsiteX26-1349" fmla="*/ 5749 w 10000"/>
              <a:gd name="connsiteY26-1350" fmla="*/ 2094 h 10000"/>
              <a:gd name="connsiteX27-1351" fmla="*/ 4252 w 10000"/>
              <a:gd name="connsiteY27-1352" fmla="*/ 2513 h 10000"/>
              <a:gd name="connsiteX28-1353" fmla="*/ 3397 w 10000"/>
              <a:gd name="connsiteY28-1354" fmla="*/ 2723 h 10000"/>
              <a:gd name="connsiteX29-1355" fmla="*/ 2755 w 10000"/>
              <a:gd name="connsiteY29-1356" fmla="*/ 2932 h 10000"/>
              <a:gd name="connsiteX30-1357" fmla="*/ 1926 w 10000"/>
              <a:gd name="connsiteY30-1358" fmla="*/ 3141 h 10000"/>
              <a:gd name="connsiteX31-1359" fmla="*/ 1285 w 10000"/>
              <a:gd name="connsiteY31-1360" fmla="*/ 3351 h 10000"/>
              <a:gd name="connsiteX32-1361" fmla="*/ 643 w 10000"/>
              <a:gd name="connsiteY32-1362" fmla="*/ 3560 h 10000"/>
              <a:gd name="connsiteX33-1363" fmla="*/ 215 w 10000"/>
              <a:gd name="connsiteY33-1364" fmla="*/ 3560 h 10000"/>
              <a:gd name="connsiteX34-1365" fmla="*/ 0 w 10000"/>
              <a:gd name="connsiteY34-1366" fmla="*/ 2304 h 10000"/>
              <a:gd name="connsiteX35-1367" fmla="*/ 1070 w 10000"/>
              <a:gd name="connsiteY35-1368" fmla="*/ 2094 h 10000"/>
              <a:gd name="connsiteX36-1369" fmla="*/ 1926 w 10000"/>
              <a:gd name="connsiteY36-1370" fmla="*/ 2094 h 10000"/>
              <a:gd name="connsiteX37-1371" fmla="*/ 2542 w 10000"/>
              <a:gd name="connsiteY37-1372" fmla="*/ 1885 h 10000"/>
              <a:gd name="connsiteX38-1373" fmla="*/ 4039 w 10000"/>
              <a:gd name="connsiteY38-1374" fmla="*/ 1466 h 10000"/>
              <a:gd name="connsiteX39-1375" fmla="*/ 4679 w 10000"/>
              <a:gd name="connsiteY39-1376" fmla="*/ 1257 h 10000"/>
              <a:gd name="connsiteX40-1377" fmla="*/ 5535 w 10000"/>
              <a:gd name="connsiteY40-1378" fmla="*/ 1047 h 10000"/>
              <a:gd name="connsiteX41-1379" fmla="*/ 6391 w 10000"/>
              <a:gd name="connsiteY41-1380" fmla="*/ 838 h 10000"/>
              <a:gd name="connsiteX42-1381" fmla="*/ 6819 w 10000"/>
              <a:gd name="connsiteY42-1382" fmla="*/ 628 h 10000"/>
              <a:gd name="connsiteX43-1383" fmla="*/ 7246 w 10000"/>
              <a:gd name="connsiteY43-1384" fmla="*/ 419 h 10000"/>
              <a:gd name="connsiteX44-1385" fmla="*/ 7434 w 10000"/>
              <a:gd name="connsiteY44-1386" fmla="*/ 209 h 10000"/>
              <a:gd name="connsiteX45-1387" fmla="*/ 7648 w 10000"/>
              <a:gd name="connsiteY45-1388" fmla="*/ 209 h 10000"/>
              <a:gd name="connsiteX46-1389" fmla="*/ 7862 w 10000"/>
              <a:gd name="connsiteY46-1390" fmla="*/ 0 h 10000"/>
              <a:gd name="connsiteX47-1391" fmla="*/ 8075 w 10000"/>
              <a:gd name="connsiteY47-1392" fmla="*/ 209 h 10000"/>
              <a:gd name="connsiteX48-1393" fmla="*/ 8287 w 10000"/>
              <a:gd name="connsiteY48-1394" fmla="*/ 209 h 10000"/>
              <a:gd name="connsiteX49-1395" fmla="*/ 8716 w 10000"/>
              <a:gd name="connsiteY49-1396" fmla="*/ 419 h 10000"/>
              <a:gd name="connsiteX50-1397" fmla="*/ 9145 w 10000"/>
              <a:gd name="connsiteY50-1398" fmla="*/ 628 h 10000"/>
              <a:gd name="connsiteX51-1399" fmla="*/ 9572 w 10000"/>
              <a:gd name="connsiteY51-1400" fmla="*/ 838 h 10000"/>
              <a:gd name="connsiteX52-1401" fmla="*/ 9787 w 10000"/>
              <a:gd name="connsiteY52-1402" fmla="*/ 1257 h 10000"/>
              <a:gd name="connsiteX53-1403" fmla="*/ 10000 w 10000"/>
              <a:gd name="connsiteY53-1404" fmla="*/ 1466 h 10000"/>
              <a:gd name="connsiteX54-1405" fmla="*/ 10000 w 10000"/>
              <a:gd name="connsiteY54-1406" fmla="*/ 1466 h 10000"/>
              <a:gd name="connsiteX55-1407" fmla="*/ 10000 w 10000"/>
              <a:gd name="connsiteY55-1408" fmla="*/ 1675 h 10000"/>
              <a:gd name="connsiteX56-1409" fmla="*/ 9787 w 10000"/>
              <a:gd name="connsiteY56-1410" fmla="*/ 1885 h 10000"/>
              <a:gd name="connsiteX57-1411" fmla="*/ 9572 w 10000"/>
              <a:gd name="connsiteY57-1412" fmla="*/ 2304 h 10000"/>
              <a:gd name="connsiteX58-1413" fmla="*/ 9359 w 10000"/>
              <a:gd name="connsiteY58-1414" fmla="*/ 2513 h 10000"/>
              <a:gd name="connsiteX59-1415" fmla="*/ 9359 w 10000"/>
              <a:gd name="connsiteY59-1416" fmla="*/ 2723 h 10000"/>
              <a:gd name="connsiteX60-1417" fmla="*/ 9145 w 10000"/>
              <a:gd name="connsiteY60-1418" fmla="*/ 2932 h 10000"/>
              <a:gd name="connsiteX61-1419" fmla="*/ 9145 w 10000"/>
              <a:gd name="connsiteY61-1420" fmla="*/ 3351 h 10000"/>
              <a:gd name="connsiteX62-1421" fmla="*/ 8930 w 10000"/>
              <a:gd name="connsiteY62-1422" fmla="*/ 3770 h 10000"/>
              <a:gd name="connsiteX63-1423" fmla="*/ 8716 w 10000"/>
              <a:gd name="connsiteY63-1424" fmla="*/ 4188 h 10000"/>
              <a:gd name="connsiteX64-1425" fmla="*/ 8716 w 10000"/>
              <a:gd name="connsiteY64-1426" fmla="*/ 4817 h 10000"/>
              <a:gd name="connsiteX65-1427" fmla="*/ 8503 w 10000"/>
              <a:gd name="connsiteY65-1428" fmla="*/ 5419 h 10000"/>
              <a:gd name="connsiteX66-1429" fmla="*/ 8503 w 10000"/>
              <a:gd name="connsiteY66-1430" fmla="*/ 5419 h 10000"/>
              <a:gd name="connsiteX0-1431" fmla="*/ 8503 w 10000"/>
              <a:gd name="connsiteY0-1432" fmla="*/ 5419 h 10000"/>
              <a:gd name="connsiteX1-1433" fmla="*/ 7862 w 10000"/>
              <a:gd name="connsiteY1-1434" fmla="*/ 7723 h 10000"/>
              <a:gd name="connsiteX2-1435" fmla="*/ 7648 w 10000"/>
              <a:gd name="connsiteY2-1436" fmla="*/ 8979 h 10000"/>
              <a:gd name="connsiteX3-1437" fmla="*/ 7434 w 10000"/>
              <a:gd name="connsiteY3-1438" fmla="*/ 10000 h 10000"/>
              <a:gd name="connsiteX4-1439" fmla="*/ 6177 w 10000"/>
              <a:gd name="connsiteY4-1440" fmla="*/ 10000 h 10000"/>
              <a:gd name="connsiteX5-1441" fmla="*/ 6391 w 10000"/>
              <a:gd name="connsiteY5-1442" fmla="*/ 9188 h 10000"/>
              <a:gd name="connsiteX6-1443" fmla="*/ 6605 w 10000"/>
              <a:gd name="connsiteY6-1444" fmla="*/ 8141 h 10000"/>
              <a:gd name="connsiteX7-1445" fmla="*/ 6819 w 10000"/>
              <a:gd name="connsiteY7-1446" fmla="*/ 7304 h 10000"/>
              <a:gd name="connsiteX8-1447" fmla="*/ 6819 w 10000"/>
              <a:gd name="connsiteY8-1448" fmla="*/ 6675 h 10000"/>
              <a:gd name="connsiteX9-1449" fmla="*/ 7032 w 10000"/>
              <a:gd name="connsiteY9-1450" fmla="*/ 5838 h 10000"/>
              <a:gd name="connsiteX10-1451" fmla="*/ 7032 w 10000"/>
              <a:gd name="connsiteY10-1452" fmla="*/ 5209 h 10000"/>
              <a:gd name="connsiteX11-1453" fmla="*/ 7246 w 10000"/>
              <a:gd name="connsiteY11-1454" fmla="*/ 4607 h 10000"/>
              <a:gd name="connsiteX12-1455" fmla="*/ 7246 w 10000"/>
              <a:gd name="connsiteY12-1456" fmla="*/ 4188 h 10000"/>
              <a:gd name="connsiteX13-1457" fmla="*/ 7246 w 10000"/>
              <a:gd name="connsiteY13-1458" fmla="*/ 3560 h 10000"/>
              <a:gd name="connsiteX14-1459" fmla="*/ 7434 w 10000"/>
              <a:gd name="connsiteY14-1460" fmla="*/ 3141 h 10000"/>
              <a:gd name="connsiteX15-1461" fmla="*/ 7434 w 10000"/>
              <a:gd name="connsiteY15-1462" fmla="*/ 2932 h 10000"/>
              <a:gd name="connsiteX16-1463" fmla="*/ 7434 w 10000"/>
              <a:gd name="connsiteY16-1464" fmla="*/ 2513 h 10000"/>
              <a:gd name="connsiteX17-1465" fmla="*/ 7434 w 10000"/>
              <a:gd name="connsiteY17-1466" fmla="*/ 2304 h 10000"/>
              <a:gd name="connsiteX18-1467" fmla="*/ 7434 w 10000"/>
              <a:gd name="connsiteY18-1468" fmla="*/ 2094 h 10000"/>
              <a:gd name="connsiteX19-1469" fmla="*/ 7434 w 10000"/>
              <a:gd name="connsiteY19-1470" fmla="*/ 2094 h 10000"/>
              <a:gd name="connsiteX20-1471" fmla="*/ 7434 w 10000"/>
              <a:gd name="connsiteY20-1472" fmla="*/ 1885 h 10000"/>
              <a:gd name="connsiteX21-1473" fmla="*/ 7434 w 10000"/>
              <a:gd name="connsiteY21-1474" fmla="*/ 1885 h 10000"/>
              <a:gd name="connsiteX22-1475" fmla="*/ 7246 w 10000"/>
              <a:gd name="connsiteY22-1476" fmla="*/ 1885 h 10000"/>
              <a:gd name="connsiteX23-1477" fmla="*/ 7032 w 10000"/>
              <a:gd name="connsiteY23-1478" fmla="*/ 1885 h 10000"/>
              <a:gd name="connsiteX24-1479" fmla="*/ 6605 w 10000"/>
              <a:gd name="connsiteY24-1480" fmla="*/ 1885 h 10000"/>
              <a:gd name="connsiteX25-1481" fmla="*/ 6177 w 10000"/>
              <a:gd name="connsiteY25-1482" fmla="*/ 1885 h 10000"/>
              <a:gd name="connsiteX26-1483" fmla="*/ 5749 w 10000"/>
              <a:gd name="connsiteY26-1484" fmla="*/ 2094 h 10000"/>
              <a:gd name="connsiteX27-1485" fmla="*/ 4252 w 10000"/>
              <a:gd name="connsiteY27-1486" fmla="*/ 2513 h 10000"/>
              <a:gd name="connsiteX28-1487" fmla="*/ 3397 w 10000"/>
              <a:gd name="connsiteY28-1488" fmla="*/ 2723 h 10000"/>
              <a:gd name="connsiteX29-1489" fmla="*/ 2755 w 10000"/>
              <a:gd name="connsiteY29-1490" fmla="*/ 2932 h 10000"/>
              <a:gd name="connsiteX30-1491" fmla="*/ 1926 w 10000"/>
              <a:gd name="connsiteY30-1492" fmla="*/ 3141 h 10000"/>
              <a:gd name="connsiteX31-1493" fmla="*/ 1285 w 10000"/>
              <a:gd name="connsiteY31-1494" fmla="*/ 3351 h 10000"/>
              <a:gd name="connsiteX32-1495" fmla="*/ 215 w 10000"/>
              <a:gd name="connsiteY32-1496" fmla="*/ 3560 h 10000"/>
              <a:gd name="connsiteX33-1497" fmla="*/ 0 w 10000"/>
              <a:gd name="connsiteY33-1498" fmla="*/ 2304 h 10000"/>
              <a:gd name="connsiteX34-1499" fmla="*/ 1070 w 10000"/>
              <a:gd name="connsiteY34-1500" fmla="*/ 2094 h 10000"/>
              <a:gd name="connsiteX35-1501" fmla="*/ 1926 w 10000"/>
              <a:gd name="connsiteY35-1502" fmla="*/ 2094 h 10000"/>
              <a:gd name="connsiteX36-1503" fmla="*/ 2542 w 10000"/>
              <a:gd name="connsiteY36-1504" fmla="*/ 1885 h 10000"/>
              <a:gd name="connsiteX37-1505" fmla="*/ 4039 w 10000"/>
              <a:gd name="connsiteY37-1506" fmla="*/ 1466 h 10000"/>
              <a:gd name="connsiteX38-1507" fmla="*/ 4679 w 10000"/>
              <a:gd name="connsiteY38-1508" fmla="*/ 1257 h 10000"/>
              <a:gd name="connsiteX39-1509" fmla="*/ 5535 w 10000"/>
              <a:gd name="connsiteY39-1510" fmla="*/ 1047 h 10000"/>
              <a:gd name="connsiteX40-1511" fmla="*/ 6391 w 10000"/>
              <a:gd name="connsiteY40-1512" fmla="*/ 838 h 10000"/>
              <a:gd name="connsiteX41-1513" fmla="*/ 6819 w 10000"/>
              <a:gd name="connsiteY41-1514" fmla="*/ 628 h 10000"/>
              <a:gd name="connsiteX42-1515" fmla="*/ 7246 w 10000"/>
              <a:gd name="connsiteY42-1516" fmla="*/ 419 h 10000"/>
              <a:gd name="connsiteX43-1517" fmla="*/ 7434 w 10000"/>
              <a:gd name="connsiteY43-1518" fmla="*/ 209 h 10000"/>
              <a:gd name="connsiteX44-1519" fmla="*/ 7648 w 10000"/>
              <a:gd name="connsiteY44-1520" fmla="*/ 209 h 10000"/>
              <a:gd name="connsiteX45-1521" fmla="*/ 7862 w 10000"/>
              <a:gd name="connsiteY45-1522" fmla="*/ 0 h 10000"/>
              <a:gd name="connsiteX46-1523" fmla="*/ 8075 w 10000"/>
              <a:gd name="connsiteY46-1524" fmla="*/ 209 h 10000"/>
              <a:gd name="connsiteX47-1525" fmla="*/ 8287 w 10000"/>
              <a:gd name="connsiteY47-1526" fmla="*/ 209 h 10000"/>
              <a:gd name="connsiteX48-1527" fmla="*/ 8716 w 10000"/>
              <a:gd name="connsiteY48-1528" fmla="*/ 419 h 10000"/>
              <a:gd name="connsiteX49-1529" fmla="*/ 9145 w 10000"/>
              <a:gd name="connsiteY49-1530" fmla="*/ 628 h 10000"/>
              <a:gd name="connsiteX50-1531" fmla="*/ 9572 w 10000"/>
              <a:gd name="connsiteY50-1532" fmla="*/ 838 h 10000"/>
              <a:gd name="connsiteX51-1533" fmla="*/ 9787 w 10000"/>
              <a:gd name="connsiteY51-1534" fmla="*/ 1257 h 10000"/>
              <a:gd name="connsiteX52-1535" fmla="*/ 10000 w 10000"/>
              <a:gd name="connsiteY52-1536" fmla="*/ 1466 h 10000"/>
              <a:gd name="connsiteX53-1537" fmla="*/ 10000 w 10000"/>
              <a:gd name="connsiteY53-1538" fmla="*/ 1466 h 10000"/>
              <a:gd name="connsiteX54-1539" fmla="*/ 10000 w 10000"/>
              <a:gd name="connsiteY54-1540" fmla="*/ 1675 h 10000"/>
              <a:gd name="connsiteX55-1541" fmla="*/ 9787 w 10000"/>
              <a:gd name="connsiteY55-1542" fmla="*/ 1885 h 10000"/>
              <a:gd name="connsiteX56-1543" fmla="*/ 9572 w 10000"/>
              <a:gd name="connsiteY56-1544" fmla="*/ 2304 h 10000"/>
              <a:gd name="connsiteX57-1545" fmla="*/ 9359 w 10000"/>
              <a:gd name="connsiteY57-1546" fmla="*/ 2513 h 10000"/>
              <a:gd name="connsiteX58-1547" fmla="*/ 9359 w 10000"/>
              <a:gd name="connsiteY58-1548" fmla="*/ 2723 h 10000"/>
              <a:gd name="connsiteX59-1549" fmla="*/ 9145 w 10000"/>
              <a:gd name="connsiteY59-1550" fmla="*/ 2932 h 10000"/>
              <a:gd name="connsiteX60-1551" fmla="*/ 9145 w 10000"/>
              <a:gd name="connsiteY60-1552" fmla="*/ 3351 h 10000"/>
              <a:gd name="connsiteX61-1553" fmla="*/ 8930 w 10000"/>
              <a:gd name="connsiteY61-1554" fmla="*/ 3770 h 10000"/>
              <a:gd name="connsiteX62-1555" fmla="*/ 8716 w 10000"/>
              <a:gd name="connsiteY62-1556" fmla="*/ 4188 h 10000"/>
              <a:gd name="connsiteX63-1557" fmla="*/ 8716 w 10000"/>
              <a:gd name="connsiteY63-1558" fmla="*/ 4817 h 10000"/>
              <a:gd name="connsiteX64-1559" fmla="*/ 8503 w 10000"/>
              <a:gd name="connsiteY64-1560" fmla="*/ 5419 h 10000"/>
              <a:gd name="connsiteX65-1561" fmla="*/ 8503 w 10000"/>
              <a:gd name="connsiteY65-1562" fmla="*/ 5419 h 10000"/>
              <a:gd name="connsiteX0-1563" fmla="*/ 8503 w 10000"/>
              <a:gd name="connsiteY0-1564" fmla="*/ 5419 h 10000"/>
              <a:gd name="connsiteX1-1565" fmla="*/ 7862 w 10000"/>
              <a:gd name="connsiteY1-1566" fmla="*/ 7723 h 10000"/>
              <a:gd name="connsiteX2-1567" fmla="*/ 7648 w 10000"/>
              <a:gd name="connsiteY2-1568" fmla="*/ 8979 h 10000"/>
              <a:gd name="connsiteX3-1569" fmla="*/ 7434 w 10000"/>
              <a:gd name="connsiteY3-1570" fmla="*/ 10000 h 10000"/>
              <a:gd name="connsiteX4-1571" fmla="*/ 6177 w 10000"/>
              <a:gd name="connsiteY4-1572" fmla="*/ 10000 h 10000"/>
              <a:gd name="connsiteX5-1573" fmla="*/ 6391 w 10000"/>
              <a:gd name="connsiteY5-1574" fmla="*/ 9188 h 10000"/>
              <a:gd name="connsiteX6-1575" fmla="*/ 6605 w 10000"/>
              <a:gd name="connsiteY6-1576" fmla="*/ 8141 h 10000"/>
              <a:gd name="connsiteX7-1577" fmla="*/ 6819 w 10000"/>
              <a:gd name="connsiteY7-1578" fmla="*/ 7304 h 10000"/>
              <a:gd name="connsiteX8-1579" fmla="*/ 6819 w 10000"/>
              <a:gd name="connsiteY8-1580" fmla="*/ 6675 h 10000"/>
              <a:gd name="connsiteX9-1581" fmla="*/ 7032 w 10000"/>
              <a:gd name="connsiteY9-1582" fmla="*/ 5838 h 10000"/>
              <a:gd name="connsiteX10-1583" fmla="*/ 7032 w 10000"/>
              <a:gd name="connsiteY10-1584" fmla="*/ 5209 h 10000"/>
              <a:gd name="connsiteX11-1585" fmla="*/ 7246 w 10000"/>
              <a:gd name="connsiteY11-1586" fmla="*/ 4607 h 10000"/>
              <a:gd name="connsiteX12-1587" fmla="*/ 7246 w 10000"/>
              <a:gd name="connsiteY12-1588" fmla="*/ 4188 h 10000"/>
              <a:gd name="connsiteX13-1589" fmla="*/ 7246 w 10000"/>
              <a:gd name="connsiteY13-1590" fmla="*/ 3560 h 10000"/>
              <a:gd name="connsiteX14-1591" fmla="*/ 7434 w 10000"/>
              <a:gd name="connsiteY14-1592" fmla="*/ 3141 h 10000"/>
              <a:gd name="connsiteX15-1593" fmla="*/ 7434 w 10000"/>
              <a:gd name="connsiteY15-1594" fmla="*/ 2932 h 10000"/>
              <a:gd name="connsiteX16-1595" fmla="*/ 7434 w 10000"/>
              <a:gd name="connsiteY16-1596" fmla="*/ 2513 h 10000"/>
              <a:gd name="connsiteX17-1597" fmla="*/ 7434 w 10000"/>
              <a:gd name="connsiteY17-1598" fmla="*/ 2304 h 10000"/>
              <a:gd name="connsiteX18-1599" fmla="*/ 7434 w 10000"/>
              <a:gd name="connsiteY18-1600" fmla="*/ 2094 h 10000"/>
              <a:gd name="connsiteX19-1601" fmla="*/ 7434 w 10000"/>
              <a:gd name="connsiteY19-1602" fmla="*/ 2094 h 10000"/>
              <a:gd name="connsiteX20-1603" fmla="*/ 7434 w 10000"/>
              <a:gd name="connsiteY20-1604" fmla="*/ 1885 h 10000"/>
              <a:gd name="connsiteX21-1605" fmla="*/ 7434 w 10000"/>
              <a:gd name="connsiteY21-1606" fmla="*/ 1885 h 10000"/>
              <a:gd name="connsiteX22-1607" fmla="*/ 7246 w 10000"/>
              <a:gd name="connsiteY22-1608" fmla="*/ 1885 h 10000"/>
              <a:gd name="connsiteX23-1609" fmla="*/ 7032 w 10000"/>
              <a:gd name="connsiteY23-1610" fmla="*/ 1885 h 10000"/>
              <a:gd name="connsiteX24-1611" fmla="*/ 6605 w 10000"/>
              <a:gd name="connsiteY24-1612" fmla="*/ 1885 h 10000"/>
              <a:gd name="connsiteX25-1613" fmla="*/ 6177 w 10000"/>
              <a:gd name="connsiteY25-1614" fmla="*/ 1885 h 10000"/>
              <a:gd name="connsiteX26-1615" fmla="*/ 5749 w 10000"/>
              <a:gd name="connsiteY26-1616" fmla="*/ 2094 h 10000"/>
              <a:gd name="connsiteX27-1617" fmla="*/ 4252 w 10000"/>
              <a:gd name="connsiteY27-1618" fmla="*/ 2513 h 10000"/>
              <a:gd name="connsiteX28-1619" fmla="*/ 3397 w 10000"/>
              <a:gd name="connsiteY28-1620" fmla="*/ 2723 h 10000"/>
              <a:gd name="connsiteX29-1621" fmla="*/ 2755 w 10000"/>
              <a:gd name="connsiteY29-1622" fmla="*/ 2932 h 10000"/>
              <a:gd name="connsiteX30-1623" fmla="*/ 1926 w 10000"/>
              <a:gd name="connsiteY30-1624" fmla="*/ 3141 h 10000"/>
              <a:gd name="connsiteX31-1625" fmla="*/ 1285 w 10000"/>
              <a:gd name="connsiteY31-1626" fmla="*/ 3351 h 10000"/>
              <a:gd name="connsiteX32-1627" fmla="*/ 0 w 10000"/>
              <a:gd name="connsiteY32-1628" fmla="*/ 2304 h 10000"/>
              <a:gd name="connsiteX33-1629" fmla="*/ 1070 w 10000"/>
              <a:gd name="connsiteY33-1630" fmla="*/ 2094 h 10000"/>
              <a:gd name="connsiteX34-1631" fmla="*/ 1926 w 10000"/>
              <a:gd name="connsiteY34-1632" fmla="*/ 2094 h 10000"/>
              <a:gd name="connsiteX35-1633" fmla="*/ 2542 w 10000"/>
              <a:gd name="connsiteY35-1634" fmla="*/ 1885 h 10000"/>
              <a:gd name="connsiteX36-1635" fmla="*/ 4039 w 10000"/>
              <a:gd name="connsiteY36-1636" fmla="*/ 1466 h 10000"/>
              <a:gd name="connsiteX37-1637" fmla="*/ 4679 w 10000"/>
              <a:gd name="connsiteY37-1638" fmla="*/ 1257 h 10000"/>
              <a:gd name="connsiteX38-1639" fmla="*/ 5535 w 10000"/>
              <a:gd name="connsiteY38-1640" fmla="*/ 1047 h 10000"/>
              <a:gd name="connsiteX39-1641" fmla="*/ 6391 w 10000"/>
              <a:gd name="connsiteY39-1642" fmla="*/ 838 h 10000"/>
              <a:gd name="connsiteX40-1643" fmla="*/ 6819 w 10000"/>
              <a:gd name="connsiteY40-1644" fmla="*/ 628 h 10000"/>
              <a:gd name="connsiteX41-1645" fmla="*/ 7246 w 10000"/>
              <a:gd name="connsiteY41-1646" fmla="*/ 419 h 10000"/>
              <a:gd name="connsiteX42-1647" fmla="*/ 7434 w 10000"/>
              <a:gd name="connsiteY42-1648" fmla="*/ 209 h 10000"/>
              <a:gd name="connsiteX43-1649" fmla="*/ 7648 w 10000"/>
              <a:gd name="connsiteY43-1650" fmla="*/ 209 h 10000"/>
              <a:gd name="connsiteX44-1651" fmla="*/ 7862 w 10000"/>
              <a:gd name="connsiteY44-1652" fmla="*/ 0 h 10000"/>
              <a:gd name="connsiteX45-1653" fmla="*/ 8075 w 10000"/>
              <a:gd name="connsiteY45-1654" fmla="*/ 209 h 10000"/>
              <a:gd name="connsiteX46-1655" fmla="*/ 8287 w 10000"/>
              <a:gd name="connsiteY46-1656" fmla="*/ 209 h 10000"/>
              <a:gd name="connsiteX47-1657" fmla="*/ 8716 w 10000"/>
              <a:gd name="connsiteY47-1658" fmla="*/ 419 h 10000"/>
              <a:gd name="connsiteX48-1659" fmla="*/ 9145 w 10000"/>
              <a:gd name="connsiteY48-1660" fmla="*/ 628 h 10000"/>
              <a:gd name="connsiteX49-1661" fmla="*/ 9572 w 10000"/>
              <a:gd name="connsiteY49-1662" fmla="*/ 838 h 10000"/>
              <a:gd name="connsiteX50-1663" fmla="*/ 9787 w 10000"/>
              <a:gd name="connsiteY50-1664" fmla="*/ 1257 h 10000"/>
              <a:gd name="connsiteX51-1665" fmla="*/ 10000 w 10000"/>
              <a:gd name="connsiteY51-1666" fmla="*/ 1466 h 10000"/>
              <a:gd name="connsiteX52-1667" fmla="*/ 10000 w 10000"/>
              <a:gd name="connsiteY52-1668" fmla="*/ 1466 h 10000"/>
              <a:gd name="connsiteX53-1669" fmla="*/ 10000 w 10000"/>
              <a:gd name="connsiteY53-1670" fmla="*/ 1675 h 10000"/>
              <a:gd name="connsiteX54-1671" fmla="*/ 9787 w 10000"/>
              <a:gd name="connsiteY54-1672" fmla="*/ 1885 h 10000"/>
              <a:gd name="connsiteX55-1673" fmla="*/ 9572 w 10000"/>
              <a:gd name="connsiteY55-1674" fmla="*/ 2304 h 10000"/>
              <a:gd name="connsiteX56-1675" fmla="*/ 9359 w 10000"/>
              <a:gd name="connsiteY56-1676" fmla="*/ 2513 h 10000"/>
              <a:gd name="connsiteX57-1677" fmla="*/ 9359 w 10000"/>
              <a:gd name="connsiteY57-1678" fmla="*/ 2723 h 10000"/>
              <a:gd name="connsiteX58-1679" fmla="*/ 9145 w 10000"/>
              <a:gd name="connsiteY58-1680" fmla="*/ 2932 h 10000"/>
              <a:gd name="connsiteX59-1681" fmla="*/ 9145 w 10000"/>
              <a:gd name="connsiteY59-1682" fmla="*/ 3351 h 10000"/>
              <a:gd name="connsiteX60-1683" fmla="*/ 8930 w 10000"/>
              <a:gd name="connsiteY60-1684" fmla="*/ 3770 h 10000"/>
              <a:gd name="connsiteX61-1685" fmla="*/ 8716 w 10000"/>
              <a:gd name="connsiteY61-1686" fmla="*/ 4188 h 10000"/>
              <a:gd name="connsiteX62-1687" fmla="*/ 8716 w 10000"/>
              <a:gd name="connsiteY62-1688" fmla="*/ 4817 h 10000"/>
              <a:gd name="connsiteX63-1689" fmla="*/ 8503 w 10000"/>
              <a:gd name="connsiteY63-1690" fmla="*/ 5419 h 10000"/>
              <a:gd name="connsiteX64-1691" fmla="*/ 8503 w 10000"/>
              <a:gd name="connsiteY64-1692" fmla="*/ 5419 h 10000"/>
              <a:gd name="connsiteX0-1693" fmla="*/ 7433 w 8930"/>
              <a:gd name="connsiteY0-1694" fmla="*/ 5419 h 10000"/>
              <a:gd name="connsiteX1-1695" fmla="*/ 6792 w 8930"/>
              <a:gd name="connsiteY1-1696" fmla="*/ 7723 h 10000"/>
              <a:gd name="connsiteX2-1697" fmla="*/ 6578 w 8930"/>
              <a:gd name="connsiteY2-1698" fmla="*/ 8979 h 10000"/>
              <a:gd name="connsiteX3-1699" fmla="*/ 6364 w 8930"/>
              <a:gd name="connsiteY3-1700" fmla="*/ 10000 h 10000"/>
              <a:gd name="connsiteX4-1701" fmla="*/ 5107 w 8930"/>
              <a:gd name="connsiteY4-1702" fmla="*/ 10000 h 10000"/>
              <a:gd name="connsiteX5-1703" fmla="*/ 5321 w 8930"/>
              <a:gd name="connsiteY5-1704" fmla="*/ 9188 h 10000"/>
              <a:gd name="connsiteX6-1705" fmla="*/ 5535 w 8930"/>
              <a:gd name="connsiteY6-1706" fmla="*/ 8141 h 10000"/>
              <a:gd name="connsiteX7-1707" fmla="*/ 5749 w 8930"/>
              <a:gd name="connsiteY7-1708" fmla="*/ 7304 h 10000"/>
              <a:gd name="connsiteX8-1709" fmla="*/ 5749 w 8930"/>
              <a:gd name="connsiteY8-1710" fmla="*/ 6675 h 10000"/>
              <a:gd name="connsiteX9-1711" fmla="*/ 5962 w 8930"/>
              <a:gd name="connsiteY9-1712" fmla="*/ 5838 h 10000"/>
              <a:gd name="connsiteX10-1713" fmla="*/ 5962 w 8930"/>
              <a:gd name="connsiteY10-1714" fmla="*/ 5209 h 10000"/>
              <a:gd name="connsiteX11-1715" fmla="*/ 6176 w 8930"/>
              <a:gd name="connsiteY11-1716" fmla="*/ 4607 h 10000"/>
              <a:gd name="connsiteX12-1717" fmla="*/ 6176 w 8930"/>
              <a:gd name="connsiteY12-1718" fmla="*/ 4188 h 10000"/>
              <a:gd name="connsiteX13-1719" fmla="*/ 6176 w 8930"/>
              <a:gd name="connsiteY13-1720" fmla="*/ 3560 h 10000"/>
              <a:gd name="connsiteX14-1721" fmla="*/ 6364 w 8930"/>
              <a:gd name="connsiteY14-1722" fmla="*/ 3141 h 10000"/>
              <a:gd name="connsiteX15-1723" fmla="*/ 6364 w 8930"/>
              <a:gd name="connsiteY15-1724" fmla="*/ 2932 h 10000"/>
              <a:gd name="connsiteX16-1725" fmla="*/ 6364 w 8930"/>
              <a:gd name="connsiteY16-1726" fmla="*/ 2513 h 10000"/>
              <a:gd name="connsiteX17-1727" fmla="*/ 6364 w 8930"/>
              <a:gd name="connsiteY17-1728" fmla="*/ 2304 h 10000"/>
              <a:gd name="connsiteX18-1729" fmla="*/ 6364 w 8930"/>
              <a:gd name="connsiteY18-1730" fmla="*/ 2094 h 10000"/>
              <a:gd name="connsiteX19-1731" fmla="*/ 6364 w 8930"/>
              <a:gd name="connsiteY19-1732" fmla="*/ 2094 h 10000"/>
              <a:gd name="connsiteX20-1733" fmla="*/ 6364 w 8930"/>
              <a:gd name="connsiteY20-1734" fmla="*/ 1885 h 10000"/>
              <a:gd name="connsiteX21-1735" fmla="*/ 6364 w 8930"/>
              <a:gd name="connsiteY21-1736" fmla="*/ 1885 h 10000"/>
              <a:gd name="connsiteX22-1737" fmla="*/ 6176 w 8930"/>
              <a:gd name="connsiteY22-1738" fmla="*/ 1885 h 10000"/>
              <a:gd name="connsiteX23-1739" fmla="*/ 5962 w 8930"/>
              <a:gd name="connsiteY23-1740" fmla="*/ 1885 h 10000"/>
              <a:gd name="connsiteX24-1741" fmla="*/ 5535 w 8930"/>
              <a:gd name="connsiteY24-1742" fmla="*/ 1885 h 10000"/>
              <a:gd name="connsiteX25-1743" fmla="*/ 5107 w 8930"/>
              <a:gd name="connsiteY25-1744" fmla="*/ 1885 h 10000"/>
              <a:gd name="connsiteX26-1745" fmla="*/ 4679 w 8930"/>
              <a:gd name="connsiteY26-1746" fmla="*/ 2094 h 10000"/>
              <a:gd name="connsiteX27-1747" fmla="*/ 3182 w 8930"/>
              <a:gd name="connsiteY27-1748" fmla="*/ 2513 h 10000"/>
              <a:gd name="connsiteX28-1749" fmla="*/ 2327 w 8930"/>
              <a:gd name="connsiteY28-1750" fmla="*/ 2723 h 10000"/>
              <a:gd name="connsiteX29-1751" fmla="*/ 1685 w 8930"/>
              <a:gd name="connsiteY29-1752" fmla="*/ 2932 h 10000"/>
              <a:gd name="connsiteX30-1753" fmla="*/ 856 w 8930"/>
              <a:gd name="connsiteY30-1754" fmla="*/ 3141 h 10000"/>
              <a:gd name="connsiteX31-1755" fmla="*/ 215 w 8930"/>
              <a:gd name="connsiteY31-1756" fmla="*/ 3351 h 10000"/>
              <a:gd name="connsiteX32-1757" fmla="*/ 0 w 8930"/>
              <a:gd name="connsiteY32-1758" fmla="*/ 2094 h 10000"/>
              <a:gd name="connsiteX33-1759" fmla="*/ 856 w 8930"/>
              <a:gd name="connsiteY33-1760" fmla="*/ 2094 h 10000"/>
              <a:gd name="connsiteX34-1761" fmla="*/ 1472 w 8930"/>
              <a:gd name="connsiteY34-1762" fmla="*/ 1885 h 10000"/>
              <a:gd name="connsiteX35-1763" fmla="*/ 2969 w 8930"/>
              <a:gd name="connsiteY35-1764" fmla="*/ 1466 h 10000"/>
              <a:gd name="connsiteX36-1765" fmla="*/ 3609 w 8930"/>
              <a:gd name="connsiteY36-1766" fmla="*/ 1257 h 10000"/>
              <a:gd name="connsiteX37-1767" fmla="*/ 4465 w 8930"/>
              <a:gd name="connsiteY37-1768" fmla="*/ 1047 h 10000"/>
              <a:gd name="connsiteX38-1769" fmla="*/ 5321 w 8930"/>
              <a:gd name="connsiteY38-1770" fmla="*/ 838 h 10000"/>
              <a:gd name="connsiteX39-1771" fmla="*/ 5749 w 8930"/>
              <a:gd name="connsiteY39-1772" fmla="*/ 628 h 10000"/>
              <a:gd name="connsiteX40-1773" fmla="*/ 6176 w 8930"/>
              <a:gd name="connsiteY40-1774" fmla="*/ 419 h 10000"/>
              <a:gd name="connsiteX41-1775" fmla="*/ 6364 w 8930"/>
              <a:gd name="connsiteY41-1776" fmla="*/ 209 h 10000"/>
              <a:gd name="connsiteX42-1777" fmla="*/ 6578 w 8930"/>
              <a:gd name="connsiteY42-1778" fmla="*/ 209 h 10000"/>
              <a:gd name="connsiteX43-1779" fmla="*/ 6792 w 8930"/>
              <a:gd name="connsiteY43-1780" fmla="*/ 0 h 10000"/>
              <a:gd name="connsiteX44-1781" fmla="*/ 7005 w 8930"/>
              <a:gd name="connsiteY44-1782" fmla="*/ 209 h 10000"/>
              <a:gd name="connsiteX45-1783" fmla="*/ 7217 w 8930"/>
              <a:gd name="connsiteY45-1784" fmla="*/ 209 h 10000"/>
              <a:gd name="connsiteX46-1785" fmla="*/ 7646 w 8930"/>
              <a:gd name="connsiteY46-1786" fmla="*/ 419 h 10000"/>
              <a:gd name="connsiteX47-1787" fmla="*/ 8075 w 8930"/>
              <a:gd name="connsiteY47-1788" fmla="*/ 628 h 10000"/>
              <a:gd name="connsiteX48-1789" fmla="*/ 8502 w 8930"/>
              <a:gd name="connsiteY48-1790" fmla="*/ 838 h 10000"/>
              <a:gd name="connsiteX49-1791" fmla="*/ 8717 w 8930"/>
              <a:gd name="connsiteY49-1792" fmla="*/ 1257 h 10000"/>
              <a:gd name="connsiteX50-1793" fmla="*/ 8930 w 8930"/>
              <a:gd name="connsiteY50-1794" fmla="*/ 1466 h 10000"/>
              <a:gd name="connsiteX51-1795" fmla="*/ 8930 w 8930"/>
              <a:gd name="connsiteY51-1796" fmla="*/ 1466 h 10000"/>
              <a:gd name="connsiteX52-1797" fmla="*/ 8930 w 8930"/>
              <a:gd name="connsiteY52-1798" fmla="*/ 1675 h 10000"/>
              <a:gd name="connsiteX53-1799" fmla="*/ 8717 w 8930"/>
              <a:gd name="connsiteY53-1800" fmla="*/ 1885 h 10000"/>
              <a:gd name="connsiteX54-1801" fmla="*/ 8502 w 8930"/>
              <a:gd name="connsiteY54-1802" fmla="*/ 2304 h 10000"/>
              <a:gd name="connsiteX55-1803" fmla="*/ 8289 w 8930"/>
              <a:gd name="connsiteY55-1804" fmla="*/ 2513 h 10000"/>
              <a:gd name="connsiteX56-1805" fmla="*/ 8289 w 8930"/>
              <a:gd name="connsiteY56-1806" fmla="*/ 2723 h 10000"/>
              <a:gd name="connsiteX57-1807" fmla="*/ 8075 w 8930"/>
              <a:gd name="connsiteY57-1808" fmla="*/ 2932 h 10000"/>
              <a:gd name="connsiteX58-1809" fmla="*/ 8075 w 8930"/>
              <a:gd name="connsiteY58-1810" fmla="*/ 3351 h 10000"/>
              <a:gd name="connsiteX59-1811" fmla="*/ 7860 w 8930"/>
              <a:gd name="connsiteY59-1812" fmla="*/ 3770 h 10000"/>
              <a:gd name="connsiteX60-1813" fmla="*/ 7646 w 8930"/>
              <a:gd name="connsiteY60-1814" fmla="*/ 4188 h 10000"/>
              <a:gd name="connsiteX61-1815" fmla="*/ 7646 w 8930"/>
              <a:gd name="connsiteY61-1816" fmla="*/ 4817 h 10000"/>
              <a:gd name="connsiteX62-1817" fmla="*/ 7433 w 8930"/>
              <a:gd name="connsiteY62-1818" fmla="*/ 5419 h 10000"/>
              <a:gd name="connsiteX63-1819" fmla="*/ 7433 w 8930"/>
              <a:gd name="connsiteY63-1820" fmla="*/ 5419 h 10000"/>
              <a:gd name="connsiteX0-1821" fmla="*/ 8083 w 9759"/>
              <a:gd name="connsiteY0-1822" fmla="*/ 5419 h 10000"/>
              <a:gd name="connsiteX1-1823" fmla="*/ 7365 w 9759"/>
              <a:gd name="connsiteY1-1824" fmla="*/ 7723 h 10000"/>
              <a:gd name="connsiteX2-1825" fmla="*/ 7125 w 9759"/>
              <a:gd name="connsiteY2-1826" fmla="*/ 8979 h 10000"/>
              <a:gd name="connsiteX3-1827" fmla="*/ 6886 w 9759"/>
              <a:gd name="connsiteY3-1828" fmla="*/ 10000 h 10000"/>
              <a:gd name="connsiteX4-1829" fmla="*/ 5478 w 9759"/>
              <a:gd name="connsiteY4-1830" fmla="*/ 10000 h 10000"/>
              <a:gd name="connsiteX5-1831" fmla="*/ 5718 w 9759"/>
              <a:gd name="connsiteY5-1832" fmla="*/ 9188 h 10000"/>
              <a:gd name="connsiteX6-1833" fmla="*/ 5957 w 9759"/>
              <a:gd name="connsiteY6-1834" fmla="*/ 8141 h 10000"/>
              <a:gd name="connsiteX7-1835" fmla="*/ 6197 w 9759"/>
              <a:gd name="connsiteY7-1836" fmla="*/ 7304 h 10000"/>
              <a:gd name="connsiteX8-1837" fmla="*/ 6197 w 9759"/>
              <a:gd name="connsiteY8-1838" fmla="*/ 6675 h 10000"/>
              <a:gd name="connsiteX9-1839" fmla="*/ 6435 w 9759"/>
              <a:gd name="connsiteY9-1840" fmla="*/ 5838 h 10000"/>
              <a:gd name="connsiteX10-1841" fmla="*/ 6435 w 9759"/>
              <a:gd name="connsiteY10-1842" fmla="*/ 5209 h 10000"/>
              <a:gd name="connsiteX11-1843" fmla="*/ 6675 w 9759"/>
              <a:gd name="connsiteY11-1844" fmla="*/ 4607 h 10000"/>
              <a:gd name="connsiteX12-1845" fmla="*/ 6675 w 9759"/>
              <a:gd name="connsiteY12-1846" fmla="*/ 4188 h 10000"/>
              <a:gd name="connsiteX13-1847" fmla="*/ 6675 w 9759"/>
              <a:gd name="connsiteY13-1848" fmla="*/ 3560 h 10000"/>
              <a:gd name="connsiteX14-1849" fmla="*/ 6886 w 9759"/>
              <a:gd name="connsiteY14-1850" fmla="*/ 3141 h 10000"/>
              <a:gd name="connsiteX15-1851" fmla="*/ 6886 w 9759"/>
              <a:gd name="connsiteY15-1852" fmla="*/ 2932 h 10000"/>
              <a:gd name="connsiteX16-1853" fmla="*/ 6886 w 9759"/>
              <a:gd name="connsiteY16-1854" fmla="*/ 2513 h 10000"/>
              <a:gd name="connsiteX17-1855" fmla="*/ 6886 w 9759"/>
              <a:gd name="connsiteY17-1856" fmla="*/ 2304 h 10000"/>
              <a:gd name="connsiteX18-1857" fmla="*/ 6886 w 9759"/>
              <a:gd name="connsiteY18-1858" fmla="*/ 2094 h 10000"/>
              <a:gd name="connsiteX19-1859" fmla="*/ 6886 w 9759"/>
              <a:gd name="connsiteY19-1860" fmla="*/ 2094 h 10000"/>
              <a:gd name="connsiteX20-1861" fmla="*/ 6886 w 9759"/>
              <a:gd name="connsiteY20-1862" fmla="*/ 1885 h 10000"/>
              <a:gd name="connsiteX21-1863" fmla="*/ 6886 w 9759"/>
              <a:gd name="connsiteY21-1864" fmla="*/ 1885 h 10000"/>
              <a:gd name="connsiteX22-1865" fmla="*/ 6675 w 9759"/>
              <a:gd name="connsiteY22-1866" fmla="*/ 1885 h 10000"/>
              <a:gd name="connsiteX23-1867" fmla="*/ 6435 w 9759"/>
              <a:gd name="connsiteY23-1868" fmla="*/ 1885 h 10000"/>
              <a:gd name="connsiteX24-1869" fmla="*/ 5957 w 9759"/>
              <a:gd name="connsiteY24-1870" fmla="*/ 1885 h 10000"/>
              <a:gd name="connsiteX25-1871" fmla="*/ 5478 w 9759"/>
              <a:gd name="connsiteY25-1872" fmla="*/ 1885 h 10000"/>
              <a:gd name="connsiteX26-1873" fmla="*/ 4999 w 9759"/>
              <a:gd name="connsiteY26-1874" fmla="*/ 2094 h 10000"/>
              <a:gd name="connsiteX27-1875" fmla="*/ 3322 w 9759"/>
              <a:gd name="connsiteY27-1876" fmla="*/ 2513 h 10000"/>
              <a:gd name="connsiteX28-1877" fmla="*/ 2365 w 9759"/>
              <a:gd name="connsiteY28-1878" fmla="*/ 2723 h 10000"/>
              <a:gd name="connsiteX29-1879" fmla="*/ 1646 w 9759"/>
              <a:gd name="connsiteY29-1880" fmla="*/ 2932 h 10000"/>
              <a:gd name="connsiteX30-1881" fmla="*/ 718 w 9759"/>
              <a:gd name="connsiteY30-1882" fmla="*/ 3141 h 10000"/>
              <a:gd name="connsiteX31-1883" fmla="*/ 0 w 9759"/>
              <a:gd name="connsiteY31-1884" fmla="*/ 3351 h 10000"/>
              <a:gd name="connsiteX32-1885" fmla="*/ 718 w 9759"/>
              <a:gd name="connsiteY32-1886" fmla="*/ 2094 h 10000"/>
              <a:gd name="connsiteX33-1887" fmla="*/ 1407 w 9759"/>
              <a:gd name="connsiteY33-1888" fmla="*/ 1885 h 10000"/>
              <a:gd name="connsiteX34-1889" fmla="*/ 3084 w 9759"/>
              <a:gd name="connsiteY34-1890" fmla="*/ 1466 h 10000"/>
              <a:gd name="connsiteX35-1891" fmla="*/ 3800 w 9759"/>
              <a:gd name="connsiteY35-1892" fmla="*/ 1257 h 10000"/>
              <a:gd name="connsiteX36-1893" fmla="*/ 4759 w 9759"/>
              <a:gd name="connsiteY36-1894" fmla="*/ 1047 h 10000"/>
              <a:gd name="connsiteX37-1895" fmla="*/ 5718 w 9759"/>
              <a:gd name="connsiteY37-1896" fmla="*/ 838 h 10000"/>
              <a:gd name="connsiteX38-1897" fmla="*/ 6197 w 9759"/>
              <a:gd name="connsiteY38-1898" fmla="*/ 628 h 10000"/>
              <a:gd name="connsiteX39-1899" fmla="*/ 6675 w 9759"/>
              <a:gd name="connsiteY39-1900" fmla="*/ 419 h 10000"/>
              <a:gd name="connsiteX40-1901" fmla="*/ 6886 w 9759"/>
              <a:gd name="connsiteY40-1902" fmla="*/ 209 h 10000"/>
              <a:gd name="connsiteX41-1903" fmla="*/ 7125 w 9759"/>
              <a:gd name="connsiteY41-1904" fmla="*/ 209 h 10000"/>
              <a:gd name="connsiteX42-1905" fmla="*/ 7365 w 9759"/>
              <a:gd name="connsiteY42-1906" fmla="*/ 0 h 10000"/>
              <a:gd name="connsiteX43-1907" fmla="*/ 7603 w 9759"/>
              <a:gd name="connsiteY43-1908" fmla="*/ 209 h 10000"/>
              <a:gd name="connsiteX44-1909" fmla="*/ 7841 w 9759"/>
              <a:gd name="connsiteY44-1910" fmla="*/ 209 h 10000"/>
              <a:gd name="connsiteX45-1911" fmla="*/ 8321 w 9759"/>
              <a:gd name="connsiteY45-1912" fmla="*/ 419 h 10000"/>
              <a:gd name="connsiteX46-1913" fmla="*/ 8802 w 9759"/>
              <a:gd name="connsiteY46-1914" fmla="*/ 628 h 10000"/>
              <a:gd name="connsiteX47-1915" fmla="*/ 9280 w 9759"/>
              <a:gd name="connsiteY47-1916" fmla="*/ 838 h 10000"/>
              <a:gd name="connsiteX48-1917" fmla="*/ 9520 w 9759"/>
              <a:gd name="connsiteY48-1918" fmla="*/ 1257 h 10000"/>
              <a:gd name="connsiteX49-1919" fmla="*/ 9759 w 9759"/>
              <a:gd name="connsiteY49-1920" fmla="*/ 1466 h 10000"/>
              <a:gd name="connsiteX50-1921" fmla="*/ 9759 w 9759"/>
              <a:gd name="connsiteY50-1922" fmla="*/ 1466 h 10000"/>
              <a:gd name="connsiteX51-1923" fmla="*/ 9759 w 9759"/>
              <a:gd name="connsiteY51-1924" fmla="*/ 1675 h 10000"/>
              <a:gd name="connsiteX52-1925" fmla="*/ 9520 w 9759"/>
              <a:gd name="connsiteY52-1926" fmla="*/ 1885 h 10000"/>
              <a:gd name="connsiteX53-1927" fmla="*/ 9280 w 9759"/>
              <a:gd name="connsiteY53-1928" fmla="*/ 2304 h 10000"/>
              <a:gd name="connsiteX54-1929" fmla="*/ 9041 w 9759"/>
              <a:gd name="connsiteY54-1930" fmla="*/ 2513 h 10000"/>
              <a:gd name="connsiteX55-1931" fmla="*/ 9041 w 9759"/>
              <a:gd name="connsiteY55-1932" fmla="*/ 2723 h 10000"/>
              <a:gd name="connsiteX56-1933" fmla="*/ 8802 w 9759"/>
              <a:gd name="connsiteY56-1934" fmla="*/ 2932 h 10000"/>
              <a:gd name="connsiteX57-1935" fmla="*/ 8802 w 9759"/>
              <a:gd name="connsiteY57-1936" fmla="*/ 3351 h 10000"/>
              <a:gd name="connsiteX58-1937" fmla="*/ 8561 w 9759"/>
              <a:gd name="connsiteY58-1938" fmla="*/ 3770 h 10000"/>
              <a:gd name="connsiteX59-1939" fmla="*/ 8321 w 9759"/>
              <a:gd name="connsiteY59-1940" fmla="*/ 4188 h 10000"/>
              <a:gd name="connsiteX60-1941" fmla="*/ 8321 w 9759"/>
              <a:gd name="connsiteY60-1942" fmla="*/ 4817 h 10000"/>
              <a:gd name="connsiteX61-1943" fmla="*/ 8083 w 9759"/>
              <a:gd name="connsiteY61-1944" fmla="*/ 5419 h 10000"/>
              <a:gd name="connsiteX62-1945" fmla="*/ 8083 w 9759"/>
              <a:gd name="connsiteY62-1946" fmla="*/ 5419 h 10000"/>
              <a:gd name="connsiteX0-1947" fmla="*/ 8283 w 10000"/>
              <a:gd name="connsiteY0-1948" fmla="*/ 5419 h 10000"/>
              <a:gd name="connsiteX1-1949" fmla="*/ 7547 w 10000"/>
              <a:gd name="connsiteY1-1950" fmla="*/ 7723 h 10000"/>
              <a:gd name="connsiteX2-1951" fmla="*/ 7301 w 10000"/>
              <a:gd name="connsiteY2-1952" fmla="*/ 8979 h 10000"/>
              <a:gd name="connsiteX3-1953" fmla="*/ 7056 w 10000"/>
              <a:gd name="connsiteY3-1954" fmla="*/ 10000 h 10000"/>
              <a:gd name="connsiteX4-1955" fmla="*/ 5613 w 10000"/>
              <a:gd name="connsiteY4-1956" fmla="*/ 10000 h 10000"/>
              <a:gd name="connsiteX5-1957" fmla="*/ 5859 w 10000"/>
              <a:gd name="connsiteY5-1958" fmla="*/ 9188 h 10000"/>
              <a:gd name="connsiteX6-1959" fmla="*/ 6104 w 10000"/>
              <a:gd name="connsiteY6-1960" fmla="*/ 8141 h 10000"/>
              <a:gd name="connsiteX7-1961" fmla="*/ 6350 w 10000"/>
              <a:gd name="connsiteY7-1962" fmla="*/ 7304 h 10000"/>
              <a:gd name="connsiteX8-1963" fmla="*/ 6350 w 10000"/>
              <a:gd name="connsiteY8-1964" fmla="*/ 6675 h 10000"/>
              <a:gd name="connsiteX9-1965" fmla="*/ 6594 w 10000"/>
              <a:gd name="connsiteY9-1966" fmla="*/ 5838 h 10000"/>
              <a:gd name="connsiteX10-1967" fmla="*/ 6594 w 10000"/>
              <a:gd name="connsiteY10-1968" fmla="*/ 5209 h 10000"/>
              <a:gd name="connsiteX11-1969" fmla="*/ 6840 w 10000"/>
              <a:gd name="connsiteY11-1970" fmla="*/ 4607 h 10000"/>
              <a:gd name="connsiteX12-1971" fmla="*/ 6840 w 10000"/>
              <a:gd name="connsiteY12-1972" fmla="*/ 4188 h 10000"/>
              <a:gd name="connsiteX13-1973" fmla="*/ 6840 w 10000"/>
              <a:gd name="connsiteY13-1974" fmla="*/ 3560 h 10000"/>
              <a:gd name="connsiteX14-1975" fmla="*/ 7056 w 10000"/>
              <a:gd name="connsiteY14-1976" fmla="*/ 3141 h 10000"/>
              <a:gd name="connsiteX15-1977" fmla="*/ 7056 w 10000"/>
              <a:gd name="connsiteY15-1978" fmla="*/ 2932 h 10000"/>
              <a:gd name="connsiteX16-1979" fmla="*/ 7056 w 10000"/>
              <a:gd name="connsiteY16-1980" fmla="*/ 2513 h 10000"/>
              <a:gd name="connsiteX17-1981" fmla="*/ 7056 w 10000"/>
              <a:gd name="connsiteY17-1982" fmla="*/ 2304 h 10000"/>
              <a:gd name="connsiteX18-1983" fmla="*/ 7056 w 10000"/>
              <a:gd name="connsiteY18-1984" fmla="*/ 2094 h 10000"/>
              <a:gd name="connsiteX19-1985" fmla="*/ 7056 w 10000"/>
              <a:gd name="connsiteY19-1986" fmla="*/ 2094 h 10000"/>
              <a:gd name="connsiteX20-1987" fmla="*/ 7056 w 10000"/>
              <a:gd name="connsiteY20-1988" fmla="*/ 1885 h 10000"/>
              <a:gd name="connsiteX21-1989" fmla="*/ 7056 w 10000"/>
              <a:gd name="connsiteY21-1990" fmla="*/ 1885 h 10000"/>
              <a:gd name="connsiteX22-1991" fmla="*/ 6840 w 10000"/>
              <a:gd name="connsiteY22-1992" fmla="*/ 1885 h 10000"/>
              <a:gd name="connsiteX23-1993" fmla="*/ 6594 w 10000"/>
              <a:gd name="connsiteY23-1994" fmla="*/ 1885 h 10000"/>
              <a:gd name="connsiteX24-1995" fmla="*/ 6104 w 10000"/>
              <a:gd name="connsiteY24-1996" fmla="*/ 1885 h 10000"/>
              <a:gd name="connsiteX25-1997" fmla="*/ 5613 w 10000"/>
              <a:gd name="connsiteY25-1998" fmla="*/ 1885 h 10000"/>
              <a:gd name="connsiteX26-1999" fmla="*/ 5122 w 10000"/>
              <a:gd name="connsiteY26-2000" fmla="*/ 2094 h 10000"/>
              <a:gd name="connsiteX27-2001" fmla="*/ 3404 w 10000"/>
              <a:gd name="connsiteY27-2002" fmla="*/ 2513 h 10000"/>
              <a:gd name="connsiteX28-2003" fmla="*/ 2423 w 10000"/>
              <a:gd name="connsiteY28-2004" fmla="*/ 2723 h 10000"/>
              <a:gd name="connsiteX29-2005" fmla="*/ 1687 w 10000"/>
              <a:gd name="connsiteY29-2006" fmla="*/ 2932 h 10000"/>
              <a:gd name="connsiteX30-2007" fmla="*/ 736 w 10000"/>
              <a:gd name="connsiteY30-2008" fmla="*/ 3141 h 10000"/>
              <a:gd name="connsiteX31-2009" fmla="*/ 0 w 10000"/>
              <a:gd name="connsiteY31-2010" fmla="*/ 3351 h 10000"/>
              <a:gd name="connsiteX32-2011" fmla="*/ 1442 w 10000"/>
              <a:gd name="connsiteY32-2012" fmla="*/ 1885 h 10000"/>
              <a:gd name="connsiteX33-2013" fmla="*/ 3160 w 10000"/>
              <a:gd name="connsiteY33-2014" fmla="*/ 1466 h 10000"/>
              <a:gd name="connsiteX34-2015" fmla="*/ 3894 w 10000"/>
              <a:gd name="connsiteY34-2016" fmla="*/ 1257 h 10000"/>
              <a:gd name="connsiteX35-2017" fmla="*/ 4877 w 10000"/>
              <a:gd name="connsiteY35-2018" fmla="*/ 1047 h 10000"/>
              <a:gd name="connsiteX36-2019" fmla="*/ 5859 w 10000"/>
              <a:gd name="connsiteY36-2020" fmla="*/ 838 h 10000"/>
              <a:gd name="connsiteX37-2021" fmla="*/ 6350 w 10000"/>
              <a:gd name="connsiteY37-2022" fmla="*/ 628 h 10000"/>
              <a:gd name="connsiteX38-2023" fmla="*/ 6840 w 10000"/>
              <a:gd name="connsiteY38-2024" fmla="*/ 419 h 10000"/>
              <a:gd name="connsiteX39-2025" fmla="*/ 7056 w 10000"/>
              <a:gd name="connsiteY39-2026" fmla="*/ 209 h 10000"/>
              <a:gd name="connsiteX40-2027" fmla="*/ 7301 w 10000"/>
              <a:gd name="connsiteY40-2028" fmla="*/ 209 h 10000"/>
              <a:gd name="connsiteX41-2029" fmla="*/ 7547 w 10000"/>
              <a:gd name="connsiteY41-2030" fmla="*/ 0 h 10000"/>
              <a:gd name="connsiteX42-2031" fmla="*/ 7791 w 10000"/>
              <a:gd name="connsiteY42-2032" fmla="*/ 209 h 10000"/>
              <a:gd name="connsiteX43-2033" fmla="*/ 8035 w 10000"/>
              <a:gd name="connsiteY43-2034" fmla="*/ 209 h 10000"/>
              <a:gd name="connsiteX44-2035" fmla="*/ 8526 w 10000"/>
              <a:gd name="connsiteY44-2036" fmla="*/ 419 h 10000"/>
              <a:gd name="connsiteX45-2037" fmla="*/ 9019 w 10000"/>
              <a:gd name="connsiteY45-2038" fmla="*/ 628 h 10000"/>
              <a:gd name="connsiteX46-2039" fmla="*/ 9509 w 10000"/>
              <a:gd name="connsiteY46-2040" fmla="*/ 838 h 10000"/>
              <a:gd name="connsiteX47-2041" fmla="*/ 9755 w 10000"/>
              <a:gd name="connsiteY47-2042" fmla="*/ 1257 h 10000"/>
              <a:gd name="connsiteX48-2043" fmla="*/ 10000 w 10000"/>
              <a:gd name="connsiteY48-2044" fmla="*/ 1466 h 10000"/>
              <a:gd name="connsiteX49-2045" fmla="*/ 10000 w 10000"/>
              <a:gd name="connsiteY49-2046" fmla="*/ 1466 h 10000"/>
              <a:gd name="connsiteX50-2047" fmla="*/ 10000 w 10000"/>
              <a:gd name="connsiteY50-2048" fmla="*/ 1675 h 10000"/>
              <a:gd name="connsiteX51-2049" fmla="*/ 9755 w 10000"/>
              <a:gd name="connsiteY51-2050" fmla="*/ 1885 h 10000"/>
              <a:gd name="connsiteX52-2051" fmla="*/ 9509 w 10000"/>
              <a:gd name="connsiteY52-2052" fmla="*/ 2304 h 10000"/>
              <a:gd name="connsiteX53-2053" fmla="*/ 9264 w 10000"/>
              <a:gd name="connsiteY53-2054" fmla="*/ 2513 h 10000"/>
              <a:gd name="connsiteX54-2055" fmla="*/ 9264 w 10000"/>
              <a:gd name="connsiteY54-2056" fmla="*/ 2723 h 10000"/>
              <a:gd name="connsiteX55-2057" fmla="*/ 9019 w 10000"/>
              <a:gd name="connsiteY55-2058" fmla="*/ 2932 h 10000"/>
              <a:gd name="connsiteX56-2059" fmla="*/ 9019 w 10000"/>
              <a:gd name="connsiteY56-2060" fmla="*/ 3351 h 10000"/>
              <a:gd name="connsiteX57-2061" fmla="*/ 8772 w 10000"/>
              <a:gd name="connsiteY57-2062" fmla="*/ 3770 h 10000"/>
              <a:gd name="connsiteX58-2063" fmla="*/ 8526 w 10000"/>
              <a:gd name="connsiteY58-2064" fmla="*/ 4188 h 10000"/>
              <a:gd name="connsiteX59-2065" fmla="*/ 8526 w 10000"/>
              <a:gd name="connsiteY59-2066" fmla="*/ 4817 h 10000"/>
              <a:gd name="connsiteX60-2067" fmla="*/ 8283 w 10000"/>
              <a:gd name="connsiteY60-2068" fmla="*/ 5419 h 10000"/>
              <a:gd name="connsiteX61-2069" fmla="*/ 8283 w 10000"/>
              <a:gd name="connsiteY61-2070" fmla="*/ 5419 h 10000"/>
              <a:gd name="connsiteX0-2071" fmla="*/ 8283 w 10000"/>
              <a:gd name="connsiteY0-2072" fmla="*/ 5419 h 10000"/>
              <a:gd name="connsiteX1-2073" fmla="*/ 7547 w 10000"/>
              <a:gd name="connsiteY1-2074" fmla="*/ 7723 h 10000"/>
              <a:gd name="connsiteX2-2075" fmla="*/ 7301 w 10000"/>
              <a:gd name="connsiteY2-2076" fmla="*/ 8979 h 10000"/>
              <a:gd name="connsiteX3-2077" fmla="*/ 7056 w 10000"/>
              <a:gd name="connsiteY3-2078" fmla="*/ 10000 h 10000"/>
              <a:gd name="connsiteX4-2079" fmla="*/ 5613 w 10000"/>
              <a:gd name="connsiteY4-2080" fmla="*/ 10000 h 10000"/>
              <a:gd name="connsiteX5-2081" fmla="*/ 5859 w 10000"/>
              <a:gd name="connsiteY5-2082" fmla="*/ 9188 h 10000"/>
              <a:gd name="connsiteX6-2083" fmla="*/ 6104 w 10000"/>
              <a:gd name="connsiteY6-2084" fmla="*/ 8141 h 10000"/>
              <a:gd name="connsiteX7-2085" fmla="*/ 6350 w 10000"/>
              <a:gd name="connsiteY7-2086" fmla="*/ 7304 h 10000"/>
              <a:gd name="connsiteX8-2087" fmla="*/ 6350 w 10000"/>
              <a:gd name="connsiteY8-2088" fmla="*/ 6675 h 10000"/>
              <a:gd name="connsiteX9-2089" fmla="*/ 6594 w 10000"/>
              <a:gd name="connsiteY9-2090" fmla="*/ 5838 h 10000"/>
              <a:gd name="connsiteX10-2091" fmla="*/ 6594 w 10000"/>
              <a:gd name="connsiteY10-2092" fmla="*/ 5209 h 10000"/>
              <a:gd name="connsiteX11-2093" fmla="*/ 6840 w 10000"/>
              <a:gd name="connsiteY11-2094" fmla="*/ 4607 h 10000"/>
              <a:gd name="connsiteX12-2095" fmla="*/ 6840 w 10000"/>
              <a:gd name="connsiteY12-2096" fmla="*/ 4188 h 10000"/>
              <a:gd name="connsiteX13-2097" fmla="*/ 6840 w 10000"/>
              <a:gd name="connsiteY13-2098" fmla="*/ 3560 h 10000"/>
              <a:gd name="connsiteX14-2099" fmla="*/ 7056 w 10000"/>
              <a:gd name="connsiteY14-2100" fmla="*/ 3141 h 10000"/>
              <a:gd name="connsiteX15-2101" fmla="*/ 7056 w 10000"/>
              <a:gd name="connsiteY15-2102" fmla="*/ 2932 h 10000"/>
              <a:gd name="connsiteX16-2103" fmla="*/ 7056 w 10000"/>
              <a:gd name="connsiteY16-2104" fmla="*/ 2513 h 10000"/>
              <a:gd name="connsiteX17-2105" fmla="*/ 7056 w 10000"/>
              <a:gd name="connsiteY17-2106" fmla="*/ 2304 h 10000"/>
              <a:gd name="connsiteX18-2107" fmla="*/ 7056 w 10000"/>
              <a:gd name="connsiteY18-2108" fmla="*/ 2094 h 10000"/>
              <a:gd name="connsiteX19-2109" fmla="*/ 7056 w 10000"/>
              <a:gd name="connsiteY19-2110" fmla="*/ 2094 h 10000"/>
              <a:gd name="connsiteX20-2111" fmla="*/ 7056 w 10000"/>
              <a:gd name="connsiteY20-2112" fmla="*/ 1885 h 10000"/>
              <a:gd name="connsiteX21-2113" fmla="*/ 7056 w 10000"/>
              <a:gd name="connsiteY21-2114" fmla="*/ 1885 h 10000"/>
              <a:gd name="connsiteX22-2115" fmla="*/ 6840 w 10000"/>
              <a:gd name="connsiteY22-2116" fmla="*/ 1885 h 10000"/>
              <a:gd name="connsiteX23-2117" fmla="*/ 6594 w 10000"/>
              <a:gd name="connsiteY23-2118" fmla="*/ 1885 h 10000"/>
              <a:gd name="connsiteX24-2119" fmla="*/ 6104 w 10000"/>
              <a:gd name="connsiteY24-2120" fmla="*/ 1885 h 10000"/>
              <a:gd name="connsiteX25-2121" fmla="*/ 5613 w 10000"/>
              <a:gd name="connsiteY25-2122" fmla="*/ 1885 h 10000"/>
              <a:gd name="connsiteX26-2123" fmla="*/ 5122 w 10000"/>
              <a:gd name="connsiteY26-2124" fmla="*/ 2094 h 10000"/>
              <a:gd name="connsiteX27-2125" fmla="*/ 3404 w 10000"/>
              <a:gd name="connsiteY27-2126" fmla="*/ 2513 h 10000"/>
              <a:gd name="connsiteX28-2127" fmla="*/ 2423 w 10000"/>
              <a:gd name="connsiteY28-2128" fmla="*/ 2723 h 10000"/>
              <a:gd name="connsiteX29-2129" fmla="*/ 1687 w 10000"/>
              <a:gd name="connsiteY29-2130" fmla="*/ 2932 h 10000"/>
              <a:gd name="connsiteX30-2131" fmla="*/ 736 w 10000"/>
              <a:gd name="connsiteY30-2132" fmla="*/ 3141 h 10000"/>
              <a:gd name="connsiteX31-2133" fmla="*/ 0 w 10000"/>
              <a:gd name="connsiteY31-2134" fmla="*/ 3351 h 10000"/>
              <a:gd name="connsiteX32-2135" fmla="*/ 3160 w 10000"/>
              <a:gd name="connsiteY32-2136" fmla="*/ 1466 h 10000"/>
              <a:gd name="connsiteX33-2137" fmla="*/ 3894 w 10000"/>
              <a:gd name="connsiteY33-2138" fmla="*/ 1257 h 10000"/>
              <a:gd name="connsiteX34-2139" fmla="*/ 4877 w 10000"/>
              <a:gd name="connsiteY34-2140" fmla="*/ 1047 h 10000"/>
              <a:gd name="connsiteX35-2141" fmla="*/ 5859 w 10000"/>
              <a:gd name="connsiteY35-2142" fmla="*/ 838 h 10000"/>
              <a:gd name="connsiteX36-2143" fmla="*/ 6350 w 10000"/>
              <a:gd name="connsiteY36-2144" fmla="*/ 628 h 10000"/>
              <a:gd name="connsiteX37-2145" fmla="*/ 6840 w 10000"/>
              <a:gd name="connsiteY37-2146" fmla="*/ 419 h 10000"/>
              <a:gd name="connsiteX38-2147" fmla="*/ 7056 w 10000"/>
              <a:gd name="connsiteY38-2148" fmla="*/ 209 h 10000"/>
              <a:gd name="connsiteX39-2149" fmla="*/ 7301 w 10000"/>
              <a:gd name="connsiteY39-2150" fmla="*/ 209 h 10000"/>
              <a:gd name="connsiteX40-2151" fmla="*/ 7547 w 10000"/>
              <a:gd name="connsiteY40-2152" fmla="*/ 0 h 10000"/>
              <a:gd name="connsiteX41-2153" fmla="*/ 7791 w 10000"/>
              <a:gd name="connsiteY41-2154" fmla="*/ 209 h 10000"/>
              <a:gd name="connsiteX42-2155" fmla="*/ 8035 w 10000"/>
              <a:gd name="connsiteY42-2156" fmla="*/ 209 h 10000"/>
              <a:gd name="connsiteX43-2157" fmla="*/ 8526 w 10000"/>
              <a:gd name="connsiteY43-2158" fmla="*/ 419 h 10000"/>
              <a:gd name="connsiteX44-2159" fmla="*/ 9019 w 10000"/>
              <a:gd name="connsiteY44-2160" fmla="*/ 628 h 10000"/>
              <a:gd name="connsiteX45-2161" fmla="*/ 9509 w 10000"/>
              <a:gd name="connsiteY45-2162" fmla="*/ 838 h 10000"/>
              <a:gd name="connsiteX46-2163" fmla="*/ 9755 w 10000"/>
              <a:gd name="connsiteY46-2164" fmla="*/ 1257 h 10000"/>
              <a:gd name="connsiteX47-2165" fmla="*/ 10000 w 10000"/>
              <a:gd name="connsiteY47-2166" fmla="*/ 1466 h 10000"/>
              <a:gd name="connsiteX48-2167" fmla="*/ 10000 w 10000"/>
              <a:gd name="connsiteY48-2168" fmla="*/ 1466 h 10000"/>
              <a:gd name="connsiteX49-2169" fmla="*/ 10000 w 10000"/>
              <a:gd name="connsiteY49-2170" fmla="*/ 1675 h 10000"/>
              <a:gd name="connsiteX50-2171" fmla="*/ 9755 w 10000"/>
              <a:gd name="connsiteY50-2172" fmla="*/ 1885 h 10000"/>
              <a:gd name="connsiteX51-2173" fmla="*/ 9509 w 10000"/>
              <a:gd name="connsiteY51-2174" fmla="*/ 2304 h 10000"/>
              <a:gd name="connsiteX52-2175" fmla="*/ 9264 w 10000"/>
              <a:gd name="connsiteY52-2176" fmla="*/ 2513 h 10000"/>
              <a:gd name="connsiteX53-2177" fmla="*/ 9264 w 10000"/>
              <a:gd name="connsiteY53-2178" fmla="*/ 2723 h 10000"/>
              <a:gd name="connsiteX54-2179" fmla="*/ 9019 w 10000"/>
              <a:gd name="connsiteY54-2180" fmla="*/ 2932 h 10000"/>
              <a:gd name="connsiteX55-2181" fmla="*/ 9019 w 10000"/>
              <a:gd name="connsiteY55-2182" fmla="*/ 3351 h 10000"/>
              <a:gd name="connsiteX56-2183" fmla="*/ 8772 w 10000"/>
              <a:gd name="connsiteY56-2184" fmla="*/ 3770 h 10000"/>
              <a:gd name="connsiteX57-2185" fmla="*/ 8526 w 10000"/>
              <a:gd name="connsiteY57-2186" fmla="*/ 4188 h 10000"/>
              <a:gd name="connsiteX58-2187" fmla="*/ 8526 w 10000"/>
              <a:gd name="connsiteY58-2188" fmla="*/ 4817 h 10000"/>
              <a:gd name="connsiteX59-2189" fmla="*/ 8283 w 10000"/>
              <a:gd name="connsiteY59-2190" fmla="*/ 5419 h 10000"/>
              <a:gd name="connsiteX60-2191" fmla="*/ 8283 w 10000"/>
              <a:gd name="connsiteY60-2192" fmla="*/ 5419 h 10000"/>
              <a:gd name="connsiteX0-2193" fmla="*/ 7547 w 9264"/>
              <a:gd name="connsiteY0-2194" fmla="*/ 5419 h 10000"/>
              <a:gd name="connsiteX1-2195" fmla="*/ 6811 w 9264"/>
              <a:gd name="connsiteY1-2196" fmla="*/ 7723 h 10000"/>
              <a:gd name="connsiteX2-2197" fmla="*/ 6565 w 9264"/>
              <a:gd name="connsiteY2-2198" fmla="*/ 8979 h 10000"/>
              <a:gd name="connsiteX3-2199" fmla="*/ 6320 w 9264"/>
              <a:gd name="connsiteY3-2200" fmla="*/ 10000 h 10000"/>
              <a:gd name="connsiteX4-2201" fmla="*/ 4877 w 9264"/>
              <a:gd name="connsiteY4-2202" fmla="*/ 10000 h 10000"/>
              <a:gd name="connsiteX5-2203" fmla="*/ 5123 w 9264"/>
              <a:gd name="connsiteY5-2204" fmla="*/ 9188 h 10000"/>
              <a:gd name="connsiteX6-2205" fmla="*/ 5368 w 9264"/>
              <a:gd name="connsiteY6-2206" fmla="*/ 8141 h 10000"/>
              <a:gd name="connsiteX7-2207" fmla="*/ 5614 w 9264"/>
              <a:gd name="connsiteY7-2208" fmla="*/ 7304 h 10000"/>
              <a:gd name="connsiteX8-2209" fmla="*/ 5614 w 9264"/>
              <a:gd name="connsiteY8-2210" fmla="*/ 6675 h 10000"/>
              <a:gd name="connsiteX9-2211" fmla="*/ 5858 w 9264"/>
              <a:gd name="connsiteY9-2212" fmla="*/ 5838 h 10000"/>
              <a:gd name="connsiteX10-2213" fmla="*/ 5858 w 9264"/>
              <a:gd name="connsiteY10-2214" fmla="*/ 5209 h 10000"/>
              <a:gd name="connsiteX11-2215" fmla="*/ 6104 w 9264"/>
              <a:gd name="connsiteY11-2216" fmla="*/ 4607 h 10000"/>
              <a:gd name="connsiteX12-2217" fmla="*/ 6104 w 9264"/>
              <a:gd name="connsiteY12-2218" fmla="*/ 4188 h 10000"/>
              <a:gd name="connsiteX13-2219" fmla="*/ 6104 w 9264"/>
              <a:gd name="connsiteY13-2220" fmla="*/ 3560 h 10000"/>
              <a:gd name="connsiteX14-2221" fmla="*/ 6320 w 9264"/>
              <a:gd name="connsiteY14-2222" fmla="*/ 3141 h 10000"/>
              <a:gd name="connsiteX15-2223" fmla="*/ 6320 w 9264"/>
              <a:gd name="connsiteY15-2224" fmla="*/ 2932 h 10000"/>
              <a:gd name="connsiteX16-2225" fmla="*/ 6320 w 9264"/>
              <a:gd name="connsiteY16-2226" fmla="*/ 2513 h 10000"/>
              <a:gd name="connsiteX17-2227" fmla="*/ 6320 w 9264"/>
              <a:gd name="connsiteY17-2228" fmla="*/ 2304 h 10000"/>
              <a:gd name="connsiteX18-2229" fmla="*/ 6320 w 9264"/>
              <a:gd name="connsiteY18-2230" fmla="*/ 2094 h 10000"/>
              <a:gd name="connsiteX19-2231" fmla="*/ 6320 w 9264"/>
              <a:gd name="connsiteY19-2232" fmla="*/ 2094 h 10000"/>
              <a:gd name="connsiteX20-2233" fmla="*/ 6320 w 9264"/>
              <a:gd name="connsiteY20-2234" fmla="*/ 1885 h 10000"/>
              <a:gd name="connsiteX21-2235" fmla="*/ 6320 w 9264"/>
              <a:gd name="connsiteY21-2236" fmla="*/ 1885 h 10000"/>
              <a:gd name="connsiteX22-2237" fmla="*/ 6104 w 9264"/>
              <a:gd name="connsiteY22-2238" fmla="*/ 1885 h 10000"/>
              <a:gd name="connsiteX23-2239" fmla="*/ 5858 w 9264"/>
              <a:gd name="connsiteY23-2240" fmla="*/ 1885 h 10000"/>
              <a:gd name="connsiteX24-2241" fmla="*/ 5368 w 9264"/>
              <a:gd name="connsiteY24-2242" fmla="*/ 1885 h 10000"/>
              <a:gd name="connsiteX25-2243" fmla="*/ 4877 w 9264"/>
              <a:gd name="connsiteY25-2244" fmla="*/ 1885 h 10000"/>
              <a:gd name="connsiteX26-2245" fmla="*/ 4386 w 9264"/>
              <a:gd name="connsiteY26-2246" fmla="*/ 2094 h 10000"/>
              <a:gd name="connsiteX27-2247" fmla="*/ 2668 w 9264"/>
              <a:gd name="connsiteY27-2248" fmla="*/ 2513 h 10000"/>
              <a:gd name="connsiteX28-2249" fmla="*/ 1687 w 9264"/>
              <a:gd name="connsiteY28-2250" fmla="*/ 2723 h 10000"/>
              <a:gd name="connsiteX29-2251" fmla="*/ 951 w 9264"/>
              <a:gd name="connsiteY29-2252" fmla="*/ 2932 h 10000"/>
              <a:gd name="connsiteX30-2253" fmla="*/ 0 w 9264"/>
              <a:gd name="connsiteY30-2254" fmla="*/ 3141 h 10000"/>
              <a:gd name="connsiteX31-2255" fmla="*/ 2424 w 9264"/>
              <a:gd name="connsiteY31-2256" fmla="*/ 1466 h 10000"/>
              <a:gd name="connsiteX32-2257" fmla="*/ 3158 w 9264"/>
              <a:gd name="connsiteY32-2258" fmla="*/ 1257 h 10000"/>
              <a:gd name="connsiteX33-2259" fmla="*/ 4141 w 9264"/>
              <a:gd name="connsiteY33-2260" fmla="*/ 1047 h 10000"/>
              <a:gd name="connsiteX34-2261" fmla="*/ 5123 w 9264"/>
              <a:gd name="connsiteY34-2262" fmla="*/ 838 h 10000"/>
              <a:gd name="connsiteX35-2263" fmla="*/ 5614 w 9264"/>
              <a:gd name="connsiteY35-2264" fmla="*/ 628 h 10000"/>
              <a:gd name="connsiteX36-2265" fmla="*/ 6104 w 9264"/>
              <a:gd name="connsiteY36-2266" fmla="*/ 419 h 10000"/>
              <a:gd name="connsiteX37-2267" fmla="*/ 6320 w 9264"/>
              <a:gd name="connsiteY37-2268" fmla="*/ 209 h 10000"/>
              <a:gd name="connsiteX38-2269" fmla="*/ 6565 w 9264"/>
              <a:gd name="connsiteY38-2270" fmla="*/ 209 h 10000"/>
              <a:gd name="connsiteX39-2271" fmla="*/ 6811 w 9264"/>
              <a:gd name="connsiteY39-2272" fmla="*/ 0 h 10000"/>
              <a:gd name="connsiteX40-2273" fmla="*/ 7055 w 9264"/>
              <a:gd name="connsiteY40-2274" fmla="*/ 209 h 10000"/>
              <a:gd name="connsiteX41-2275" fmla="*/ 7299 w 9264"/>
              <a:gd name="connsiteY41-2276" fmla="*/ 209 h 10000"/>
              <a:gd name="connsiteX42-2277" fmla="*/ 7790 w 9264"/>
              <a:gd name="connsiteY42-2278" fmla="*/ 419 h 10000"/>
              <a:gd name="connsiteX43-2279" fmla="*/ 8283 w 9264"/>
              <a:gd name="connsiteY43-2280" fmla="*/ 628 h 10000"/>
              <a:gd name="connsiteX44-2281" fmla="*/ 8773 w 9264"/>
              <a:gd name="connsiteY44-2282" fmla="*/ 838 h 10000"/>
              <a:gd name="connsiteX45-2283" fmla="*/ 9019 w 9264"/>
              <a:gd name="connsiteY45-2284" fmla="*/ 1257 h 10000"/>
              <a:gd name="connsiteX46-2285" fmla="*/ 9264 w 9264"/>
              <a:gd name="connsiteY46-2286" fmla="*/ 1466 h 10000"/>
              <a:gd name="connsiteX47-2287" fmla="*/ 9264 w 9264"/>
              <a:gd name="connsiteY47-2288" fmla="*/ 1466 h 10000"/>
              <a:gd name="connsiteX48-2289" fmla="*/ 9264 w 9264"/>
              <a:gd name="connsiteY48-2290" fmla="*/ 1675 h 10000"/>
              <a:gd name="connsiteX49-2291" fmla="*/ 9019 w 9264"/>
              <a:gd name="connsiteY49-2292" fmla="*/ 1885 h 10000"/>
              <a:gd name="connsiteX50-2293" fmla="*/ 8773 w 9264"/>
              <a:gd name="connsiteY50-2294" fmla="*/ 2304 h 10000"/>
              <a:gd name="connsiteX51-2295" fmla="*/ 8528 w 9264"/>
              <a:gd name="connsiteY51-2296" fmla="*/ 2513 h 10000"/>
              <a:gd name="connsiteX52-2297" fmla="*/ 8528 w 9264"/>
              <a:gd name="connsiteY52-2298" fmla="*/ 2723 h 10000"/>
              <a:gd name="connsiteX53-2299" fmla="*/ 8283 w 9264"/>
              <a:gd name="connsiteY53-2300" fmla="*/ 2932 h 10000"/>
              <a:gd name="connsiteX54-2301" fmla="*/ 8283 w 9264"/>
              <a:gd name="connsiteY54-2302" fmla="*/ 3351 h 10000"/>
              <a:gd name="connsiteX55-2303" fmla="*/ 8036 w 9264"/>
              <a:gd name="connsiteY55-2304" fmla="*/ 3770 h 10000"/>
              <a:gd name="connsiteX56-2305" fmla="*/ 7790 w 9264"/>
              <a:gd name="connsiteY56-2306" fmla="*/ 4188 h 10000"/>
              <a:gd name="connsiteX57-2307" fmla="*/ 7790 w 9264"/>
              <a:gd name="connsiteY57-2308" fmla="*/ 4817 h 10000"/>
              <a:gd name="connsiteX58-2309" fmla="*/ 7547 w 9264"/>
              <a:gd name="connsiteY58-2310" fmla="*/ 5419 h 10000"/>
              <a:gd name="connsiteX59-2311" fmla="*/ 7547 w 9264"/>
              <a:gd name="connsiteY59-2312" fmla="*/ 5419 h 10000"/>
              <a:gd name="connsiteX0-2313" fmla="*/ 7120 w 8973"/>
              <a:gd name="connsiteY0-2314" fmla="*/ 5419 h 10000"/>
              <a:gd name="connsiteX1-2315" fmla="*/ 6325 w 8973"/>
              <a:gd name="connsiteY1-2316" fmla="*/ 7723 h 10000"/>
              <a:gd name="connsiteX2-2317" fmla="*/ 6060 w 8973"/>
              <a:gd name="connsiteY2-2318" fmla="*/ 8979 h 10000"/>
              <a:gd name="connsiteX3-2319" fmla="*/ 5795 w 8973"/>
              <a:gd name="connsiteY3-2320" fmla="*/ 10000 h 10000"/>
              <a:gd name="connsiteX4-2321" fmla="*/ 4237 w 8973"/>
              <a:gd name="connsiteY4-2322" fmla="*/ 10000 h 10000"/>
              <a:gd name="connsiteX5-2323" fmla="*/ 4503 w 8973"/>
              <a:gd name="connsiteY5-2324" fmla="*/ 9188 h 10000"/>
              <a:gd name="connsiteX6-2325" fmla="*/ 4767 w 8973"/>
              <a:gd name="connsiteY6-2326" fmla="*/ 8141 h 10000"/>
              <a:gd name="connsiteX7-2327" fmla="*/ 5033 w 8973"/>
              <a:gd name="connsiteY7-2328" fmla="*/ 7304 h 10000"/>
              <a:gd name="connsiteX8-2329" fmla="*/ 5033 w 8973"/>
              <a:gd name="connsiteY8-2330" fmla="*/ 6675 h 10000"/>
              <a:gd name="connsiteX9-2331" fmla="*/ 5296 w 8973"/>
              <a:gd name="connsiteY9-2332" fmla="*/ 5838 h 10000"/>
              <a:gd name="connsiteX10-2333" fmla="*/ 5296 w 8973"/>
              <a:gd name="connsiteY10-2334" fmla="*/ 5209 h 10000"/>
              <a:gd name="connsiteX11-2335" fmla="*/ 5562 w 8973"/>
              <a:gd name="connsiteY11-2336" fmla="*/ 4607 h 10000"/>
              <a:gd name="connsiteX12-2337" fmla="*/ 5562 w 8973"/>
              <a:gd name="connsiteY12-2338" fmla="*/ 4188 h 10000"/>
              <a:gd name="connsiteX13-2339" fmla="*/ 5562 w 8973"/>
              <a:gd name="connsiteY13-2340" fmla="*/ 3560 h 10000"/>
              <a:gd name="connsiteX14-2341" fmla="*/ 5795 w 8973"/>
              <a:gd name="connsiteY14-2342" fmla="*/ 3141 h 10000"/>
              <a:gd name="connsiteX15-2343" fmla="*/ 5795 w 8973"/>
              <a:gd name="connsiteY15-2344" fmla="*/ 2932 h 10000"/>
              <a:gd name="connsiteX16-2345" fmla="*/ 5795 w 8973"/>
              <a:gd name="connsiteY16-2346" fmla="*/ 2513 h 10000"/>
              <a:gd name="connsiteX17-2347" fmla="*/ 5795 w 8973"/>
              <a:gd name="connsiteY17-2348" fmla="*/ 2304 h 10000"/>
              <a:gd name="connsiteX18-2349" fmla="*/ 5795 w 8973"/>
              <a:gd name="connsiteY18-2350" fmla="*/ 2094 h 10000"/>
              <a:gd name="connsiteX19-2351" fmla="*/ 5795 w 8973"/>
              <a:gd name="connsiteY19-2352" fmla="*/ 2094 h 10000"/>
              <a:gd name="connsiteX20-2353" fmla="*/ 5795 w 8973"/>
              <a:gd name="connsiteY20-2354" fmla="*/ 1885 h 10000"/>
              <a:gd name="connsiteX21-2355" fmla="*/ 5795 w 8973"/>
              <a:gd name="connsiteY21-2356" fmla="*/ 1885 h 10000"/>
              <a:gd name="connsiteX22-2357" fmla="*/ 5562 w 8973"/>
              <a:gd name="connsiteY22-2358" fmla="*/ 1885 h 10000"/>
              <a:gd name="connsiteX23-2359" fmla="*/ 5296 w 8973"/>
              <a:gd name="connsiteY23-2360" fmla="*/ 1885 h 10000"/>
              <a:gd name="connsiteX24-2361" fmla="*/ 4767 w 8973"/>
              <a:gd name="connsiteY24-2362" fmla="*/ 1885 h 10000"/>
              <a:gd name="connsiteX25-2363" fmla="*/ 4237 w 8973"/>
              <a:gd name="connsiteY25-2364" fmla="*/ 1885 h 10000"/>
              <a:gd name="connsiteX26-2365" fmla="*/ 3707 w 8973"/>
              <a:gd name="connsiteY26-2366" fmla="*/ 2094 h 10000"/>
              <a:gd name="connsiteX27-2367" fmla="*/ 1853 w 8973"/>
              <a:gd name="connsiteY27-2368" fmla="*/ 2513 h 10000"/>
              <a:gd name="connsiteX28-2369" fmla="*/ 794 w 8973"/>
              <a:gd name="connsiteY28-2370" fmla="*/ 2723 h 10000"/>
              <a:gd name="connsiteX29-2371" fmla="*/ 0 w 8973"/>
              <a:gd name="connsiteY29-2372" fmla="*/ 2932 h 10000"/>
              <a:gd name="connsiteX30-2373" fmla="*/ 1590 w 8973"/>
              <a:gd name="connsiteY30-2374" fmla="*/ 1466 h 10000"/>
              <a:gd name="connsiteX31-2375" fmla="*/ 2382 w 8973"/>
              <a:gd name="connsiteY31-2376" fmla="*/ 1257 h 10000"/>
              <a:gd name="connsiteX32-2377" fmla="*/ 3443 w 8973"/>
              <a:gd name="connsiteY32-2378" fmla="*/ 1047 h 10000"/>
              <a:gd name="connsiteX33-2379" fmla="*/ 4503 w 8973"/>
              <a:gd name="connsiteY33-2380" fmla="*/ 838 h 10000"/>
              <a:gd name="connsiteX34-2381" fmla="*/ 5033 w 8973"/>
              <a:gd name="connsiteY34-2382" fmla="*/ 628 h 10000"/>
              <a:gd name="connsiteX35-2383" fmla="*/ 5562 w 8973"/>
              <a:gd name="connsiteY35-2384" fmla="*/ 419 h 10000"/>
              <a:gd name="connsiteX36-2385" fmla="*/ 5795 w 8973"/>
              <a:gd name="connsiteY36-2386" fmla="*/ 209 h 10000"/>
              <a:gd name="connsiteX37-2387" fmla="*/ 6060 w 8973"/>
              <a:gd name="connsiteY37-2388" fmla="*/ 209 h 10000"/>
              <a:gd name="connsiteX38-2389" fmla="*/ 6325 w 8973"/>
              <a:gd name="connsiteY38-2390" fmla="*/ 0 h 10000"/>
              <a:gd name="connsiteX39-2391" fmla="*/ 6589 w 8973"/>
              <a:gd name="connsiteY39-2392" fmla="*/ 209 h 10000"/>
              <a:gd name="connsiteX40-2393" fmla="*/ 6852 w 8973"/>
              <a:gd name="connsiteY40-2394" fmla="*/ 209 h 10000"/>
              <a:gd name="connsiteX41-2395" fmla="*/ 7382 w 8973"/>
              <a:gd name="connsiteY41-2396" fmla="*/ 419 h 10000"/>
              <a:gd name="connsiteX42-2397" fmla="*/ 7914 w 8973"/>
              <a:gd name="connsiteY42-2398" fmla="*/ 628 h 10000"/>
              <a:gd name="connsiteX43-2399" fmla="*/ 8443 w 8973"/>
              <a:gd name="connsiteY43-2400" fmla="*/ 838 h 10000"/>
              <a:gd name="connsiteX44-2401" fmla="*/ 8709 w 8973"/>
              <a:gd name="connsiteY44-2402" fmla="*/ 1257 h 10000"/>
              <a:gd name="connsiteX45-2403" fmla="*/ 8973 w 8973"/>
              <a:gd name="connsiteY45-2404" fmla="*/ 1466 h 10000"/>
              <a:gd name="connsiteX46-2405" fmla="*/ 8973 w 8973"/>
              <a:gd name="connsiteY46-2406" fmla="*/ 1466 h 10000"/>
              <a:gd name="connsiteX47-2407" fmla="*/ 8973 w 8973"/>
              <a:gd name="connsiteY47-2408" fmla="*/ 1675 h 10000"/>
              <a:gd name="connsiteX48-2409" fmla="*/ 8709 w 8973"/>
              <a:gd name="connsiteY48-2410" fmla="*/ 1885 h 10000"/>
              <a:gd name="connsiteX49-2411" fmla="*/ 8443 w 8973"/>
              <a:gd name="connsiteY49-2412" fmla="*/ 2304 h 10000"/>
              <a:gd name="connsiteX50-2413" fmla="*/ 8179 w 8973"/>
              <a:gd name="connsiteY50-2414" fmla="*/ 2513 h 10000"/>
              <a:gd name="connsiteX51-2415" fmla="*/ 8179 w 8973"/>
              <a:gd name="connsiteY51-2416" fmla="*/ 2723 h 10000"/>
              <a:gd name="connsiteX52-2417" fmla="*/ 7914 w 8973"/>
              <a:gd name="connsiteY52-2418" fmla="*/ 2932 h 10000"/>
              <a:gd name="connsiteX53-2419" fmla="*/ 7914 w 8973"/>
              <a:gd name="connsiteY53-2420" fmla="*/ 3351 h 10000"/>
              <a:gd name="connsiteX54-2421" fmla="*/ 7647 w 8973"/>
              <a:gd name="connsiteY54-2422" fmla="*/ 3770 h 10000"/>
              <a:gd name="connsiteX55-2423" fmla="*/ 7382 w 8973"/>
              <a:gd name="connsiteY55-2424" fmla="*/ 4188 h 10000"/>
              <a:gd name="connsiteX56-2425" fmla="*/ 7382 w 8973"/>
              <a:gd name="connsiteY56-2426" fmla="*/ 4817 h 10000"/>
              <a:gd name="connsiteX57-2427" fmla="*/ 7120 w 8973"/>
              <a:gd name="connsiteY57-2428" fmla="*/ 5419 h 10000"/>
              <a:gd name="connsiteX58-2429" fmla="*/ 7120 w 8973"/>
              <a:gd name="connsiteY58-2430" fmla="*/ 5419 h 10000"/>
              <a:gd name="connsiteX0-2431" fmla="*/ 7050 w 9115"/>
              <a:gd name="connsiteY0-2432" fmla="*/ 5419 h 10000"/>
              <a:gd name="connsiteX1-2433" fmla="*/ 6164 w 9115"/>
              <a:gd name="connsiteY1-2434" fmla="*/ 7723 h 10000"/>
              <a:gd name="connsiteX2-2435" fmla="*/ 5869 w 9115"/>
              <a:gd name="connsiteY2-2436" fmla="*/ 8979 h 10000"/>
              <a:gd name="connsiteX3-2437" fmla="*/ 5573 w 9115"/>
              <a:gd name="connsiteY3-2438" fmla="*/ 10000 h 10000"/>
              <a:gd name="connsiteX4-2439" fmla="*/ 3837 w 9115"/>
              <a:gd name="connsiteY4-2440" fmla="*/ 10000 h 10000"/>
              <a:gd name="connsiteX5-2441" fmla="*/ 4133 w 9115"/>
              <a:gd name="connsiteY5-2442" fmla="*/ 9188 h 10000"/>
              <a:gd name="connsiteX6-2443" fmla="*/ 4428 w 9115"/>
              <a:gd name="connsiteY6-2444" fmla="*/ 8141 h 10000"/>
              <a:gd name="connsiteX7-2445" fmla="*/ 4724 w 9115"/>
              <a:gd name="connsiteY7-2446" fmla="*/ 7304 h 10000"/>
              <a:gd name="connsiteX8-2447" fmla="*/ 4724 w 9115"/>
              <a:gd name="connsiteY8-2448" fmla="*/ 6675 h 10000"/>
              <a:gd name="connsiteX9-2449" fmla="*/ 5017 w 9115"/>
              <a:gd name="connsiteY9-2450" fmla="*/ 5838 h 10000"/>
              <a:gd name="connsiteX10-2451" fmla="*/ 5017 w 9115"/>
              <a:gd name="connsiteY10-2452" fmla="*/ 5209 h 10000"/>
              <a:gd name="connsiteX11-2453" fmla="*/ 5314 w 9115"/>
              <a:gd name="connsiteY11-2454" fmla="*/ 4607 h 10000"/>
              <a:gd name="connsiteX12-2455" fmla="*/ 5314 w 9115"/>
              <a:gd name="connsiteY12-2456" fmla="*/ 4188 h 10000"/>
              <a:gd name="connsiteX13-2457" fmla="*/ 5314 w 9115"/>
              <a:gd name="connsiteY13-2458" fmla="*/ 3560 h 10000"/>
              <a:gd name="connsiteX14-2459" fmla="*/ 5573 w 9115"/>
              <a:gd name="connsiteY14-2460" fmla="*/ 3141 h 10000"/>
              <a:gd name="connsiteX15-2461" fmla="*/ 5573 w 9115"/>
              <a:gd name="connsiteY15-2462" fmla="*/ 2932 h 10000"/>
              <a:gd name="connsiteX16-2463" fmla="*/ 5573 w 9115"/>
              <a:gd name="connsiteY16-2464" fmla="*/ 2513 h 10000"/>
              <a:gd name="connsiteX17-2465" fmla="*/ 5573 w 9115"/>
              <a:gd name="connsiteY17-2466" fmla="*/ 2304 h 10000"/>
              <a:gd name="connsiteX18-2467" fmla="*/ 5573 w 9115"/>
              <a:gd name="connsiteY18-2468" fmla="*/ 2094 h 10000"/>
              <a:gd name="connsiteX19-2469" fmla="*/ 5573 w 9115"/>
              <a:gd name="connsiteY19-2470" fmla="*/ 2094 h 10000"/>
              <a:gd name="connsiteX20-2471" fmla="*/ 5573 w 9115"/>
              <a:gd name="connsiteY20-2472" fmla="*/ 1885 h 10000"/>
              <a:gd name="connsiteX21-2473" fmla="*/ 5573 w 9115"/>
              <a:gd name="connsiteY21-2474" fmla="*/ 1885 h 10000"/>
              <a:gd name="connsiteX22-2475" fmla="*/ 5314 w 9115"/>
              <a:gd name="connsiteY22-2476" fmla="*/ 1885 h 10000"/>
              <a:gd name="connsiteX23-2477" fmla="*/ 5017 w 9115"/>
              <a:gd name="connsiteY23-2478" fmla="*/ 1885 h 10000"/>
              <a:gd name="connsiteX24-2479" fmla="*/ 4428 w 9115"/>
              <a:gd name="connsiteY24-2480" fmla="*/ 1885 h 10000"/>
              <a:gd name="connsiteX25-2481" fmla="*/ 3837 w 9115"/>
              <a:gd name="connsiteY25-2482" fmla="*/ 1885 h 10000"/>
              <a:gd name="connsiteX26-2483" fmla="*/ 3246 w 9115"/>
              <a:gd name="connsiteY26-2484" fmla="*/ 2094 h 10000"/>
              <a:gd name="connsiteX27-2485" fmla="*/ 1180 w 9115"/>
              <a:gd name="connsiteY27-2486" fmla="*/ 2513 h 10000"/>
              <a:gd name="connsiteX28-2487" fmla="*/ 0 w 9115"/>
              <a:gd name="connsiteY28-2488" fmla="*/ 2723 h 10000"/>
              <a:gd name="connsiteX29-2489" fmla="*/ 887 w 9115"/>
              <a:gd name="connsiteY29-2490" fmla="*/ 1466 h 10000"/>
              <a:gd name="connsiteX30-2491" fmla="*/ 1770 w 9115"/>
              <a:gd name="connsiteY30-2492" fmla="*/ 1257 h 10000"/>
              <a:gd name="connsiteX31-2493" fmla="*/ 2952 w 9115"/>
              <a:gd name="connsiteY31-2494" fmla="*/ 1047 h 10000"/>
              <a:gd name="connsiteX32-2495" fmla="*/ 4133 w 9115"/>
              <a:gd name="connsiteY32-2496" fmla="*/ 838 h 10000"/>
              <a:gd name="connsiteX33-2497" fmla="*/ 4724 w 9115"/>
              <a:gd name="connsiteY33-2498" fmla="*/ 628 h 10000"/>
              <a:gd name="connsiteX34-2499" fmla="*/ 5314 w 9115"/>
              <a:gd name="connsiteY34-2500" fmla="*/ 419 h 10000"/>
              <a:gd name="connsiteX35-2501" fmla="*/ 5573 w 9115"/>
              <a:gd name="connsiteY35-2502" fmla="*/ 209 h 10000"/>
              <a:gd name="connsiteX36-2503" fmla="*/ 5869 w 9115"/>
              <a:gd name="connsiteY36-2504" fmla="*/ 209 h 10000"/>
              <a:gd name="connsiteX37-2505" fmla="*/ 6164 w 9115"/>
              <a:gd name="connsiteY37-2506" fmla="*/ 0 h 10000"/>
              <a:gd name="connsiteX38-2507" fmla="*/ 6458 w 9115"/>
              <a:gd name="connsiteY38-2508" fmla="*/ 209 h 10000"/>
              <a:gd name="connsiteX39-2509" fmla="*/ 6751 w 9115"/>
              <a:gd name="connsiteY39-2510" fmla="*/ 209 h 10000"/>
              <a:gd name="connsiteX40-2511" fmla="*/ 7342 w 9115"/>
              <a:gd name="connsiteY40-2512" fmla="*/ 419 h 10000"/>
              <a:gd name="connsiteX41-2513" fmla="*/ 7935 w 9115"/>
              <a:gd name="connsiteY41-2514" fmla="*/ 628 h 10000"/>
              <a:gd name="connsiteX42-2515" fmla="*/ 8524 w 9115"/>
              <a:gd name="connsiteY42-2516" fmla="*/ 838 h 10000"/>
              <a:gd name="connsiteX43-2517" fmla="*/ 8821 w 9115"/>
              <a:gd name="connsiteY43-2518" fmla="*/ 1257 h 10000"/>
              <a:gd name="connsiteX44-2519" fmla="*/ 9115 w 9115"/>
              <a:gd name="connsiteY44-2520" fmla="*/ 1466 h 10000"/>
              <a:gd name="connsiteX45-2521" fmla="*/ 9115 w 9115"/>
              <a:gd name="connsiteY45-2522" fmla="*/ 1466 h 10000"/>
              <a:gd name="connsiteX46-2523" fmla="*/ 9115 w 9115"/>
              <a:gd name="connsiteY46-2524" fmla="*/ 1675 h 10000"/>
              <a:gd name="connsiteX47-2525" fmla="*/ 8821 w 9115"/>
              <a:gd name="connsiteY47-2526" fmla="*/ 1885 h 10000"/>
              <a:gd name="connsiteX48-2527" fmla="*/ 8524 w 9115"/>
              <a:gd name="connsiteY48-2528" fmla="*/ 2304 h 10000"/>
              <a:gd name="connsiteX49-2529" fmla="*/ 8230 w 9115"/>
              <a:gd name="connsiteY49-2530" fmla="*/ 2513 h 10000"/>
              <a:gd name="connsiteX50-2531" fmla="*/ 8230 w 9115"/>
              <a:gd name="connsiteY50-2532" fmla="*/ 2723 h 10000"/>
              <a:gd name="connsiteX51-2533" fmla="*/ 7935 w 9115"/>
              <a:gd name="connsiteY51-2534" fmla="*/ 2932 h 10000"/>
              <a:gd name="connsiteX52-2535" fmla="*/ 7935 w 9115"/>
              <a:gd name="connsiteY52-2536" fmla="*/ 3351 h 10000"/>
              <a:gd name="connsiteX53-2537" fmla="*/ 7637 w 9115"/>
              <a:gd name="connsiteY53-2538" fmla="*/ 3770 h 10000"/>
              <a:gd name="connsiteX54-2539" fmla="*/ 7342 w 9115"/>
              <a:gd name="connsiteY54-2540" fmla="*/ 4188 h 10000"/>
              <a:gd name="connsiteX55-2541" fmla="*/ 7342 w 9115"/>
              <a:gd name="connsiteY55-2542" fmla="*/ 4817 h 10000"/>
              <a:gd name="connsiteX56-2543" fmla="*/ 7050 w 9115"/>
              <a:gd name="connsiteY56-2544" fmla="*/ 5419 h 10000"/>
              <a:gd name="connsiteX57-2545" fmla="*/ 7050 w 9115"/>
              <a:gd name="connsiteY57-2546" fmla="*/ 5419 h 10000"/>
              <a:gd name="connsiteX0-2547" fmla="*/ 6762 w 9027"/>
              <a:gd name="connsiteY0-2548" fmla="*/ 5419 h 10000"/>
              <a:gd name="connsiteX1-2549" fmla="*/ 5789 w 9027"/>
              <a:gd name="connsiteY1-2550" fmla="*/ 7723 h 10000"/>
              <a:gd name="connsiteX2-2551" fmla="*/ 5466 w 9027"/>
              <a:gd name="connsiteY2-2552" fmla="*/ 8979 h 10000"/>
              <a:gd name="connsiteX3-2553" fmla="*/ 5141 w 9027"/>
              <a:gd name="connsiteY3-2554" fmla="*/ 10000 h 10000"/>
              <a:gd name="connsiteX4-2555" fmla="*/ 3237 w 9027"/>
              <a:gd name="connsiteY4-2556" fmla="*/ 10000 h 10000"/>
              <a:gd name="connsiteX5-2557" fmla="*/ 3561 w 9027"/>
              <a:gd name="connsiteY5-2558" fmla="*/ 9188 h 10000"/>
              <a:gd name="connsiteX6-2559" fmla="*/ 3885 w 9027"/>
              <a:gd name="connsiteY6-2560" fmla="*/ 8141 h 10000"/>
              <a:gd name="connsiteX7-2561" fmla="*/ 4210 w 9027"/>
              <a:gd name="connsiteY7-2562" fmla="*/ 7304 h 10000"/>
              <a:gd name="connsiteX8-2563" fmla="*/ 4210 w 9027"/>
              <a:gd name="connsiteY8-2564" fmla="*/ 6675 h 10000"/>
              <a:gd name="connsiteX9-2565" fmla="*/ 4531 w 9027"/>
              <a:gd name="connsiteY9-2566" fmla="*/ 5838 h 10000"/>
              <a:gd name="connsiteX10-2567" fmla="*/ 4531 w 9027"/>
              <a:gd name="connsiteY10-2568" fmla="*/ 5209 h 10000"/>
              <a:gd name="connsiteX11-2569" fmla="*/ 4857 w 9027"/>
              <a:gd name="connsiteY11-2570" fmla="*/ 4607 h 10000"/>
              <a:gd name="connsiteX12-2571" fmla="*/ 4857 w 9027"/>
              <a:gd name="connsiteY12-2572" fmla="*/ 4188 h 10000"/>
              <a:gd name="connsiteX13-2573" fmla="*/ 4857 w 9027"/>
              <a:gd name="connsiteY13-2574" fmla="*/ 3560 h 10000"/>
              <a:gd name="connsiteX14-2575" fmla="*/ 5141 w 9027"/>
              <a:gd name="connsiteY14-2576" fmla="*/ 3141 h 10000"/>
              <a:gd name="connsiteX15-2577" fmla="*/ 5141 w 9027"/>
              <a:gd name="connsiteY15-2578" fmla="*/ 2932 h 10000"/>
              <a:gd name="connsiteX16-2579" fmla="*/ 5141 w 9027"/>
              <a:gd name="connsiteY16-2580" fmla="*/ 2513 h 10000"/>
              <a:gd name="connsiteX17-2581" fmla="*/ 5141 w 9027"/>
              <a:gd name="connsiteY17-2582" fmla="*/ 2304 h 10000"/>
              <a:gd name="connsiteX18-2583" fmla="*/ 5141 w 9027"/>
              <a:gd name="connsiteY18-2584" fmla="*/ 2094 h 10000"/>
              <a:gd name="connsiteX19-2585" fmla="*/ 5141 w 9027"/>
              <a:gd name="connsiteY19-2586" fmla="*/ 2094 h 10000"/>
              <a:gd name="connsiteX20-2587" fmla="*/ 5141 w 9027"/>
              <a:gd name="connsiteY20-2588" fmla="*/ 1885 h 10000"/>
              <a:gd name="connsiteX21-2589" fmla="*/ 5141 w 9027"/>
              <a:gd name="connsiteY21-2590" fmla="*/ 1885 h 10000"/>
              <a:gd name="connsiteX22-2591" fmla="*/ 4857 w 9027"/>
              <a:gd name="connsiteY22-2592" fmla="*/ 1885 h 10000"/>
              <a:gd name="connsiteX23-2593" fmla="*/ 4531 w 9027"/>
              <a:gd name="connsiteY23-2594" fmla="*/ 1885 h 10000"/>
              <a:gd name="connsiteX24-2595" fmla="*/ 3885 w 9027"/>
              <a:gd name="connsiteY24-2596" fmla="*/ 1885 h 10000"/>
              <a:gd name="connsiteX25-2597" fmla="*/ 3237 w 9027"/>
              <a:gd name="connsiteY25-2598" fmla="*/ 1885 h 10000"/>
              <a:gd name="connsiteX26-2599" fmla="*/ 2588 w 9027"/>
              <a:gd name="connsiteY26-2600" fmla="*/ 2094 h 10000"/>
              <a:gd name="connsiteX27-2601" fmla="*/ 322 w 9027"/>
              <a:gd name="connsiteY27-2602" fmla="*/ 2513 h 10000"/>
              <a:gd name="connsiteX28-2603" fmla="*/ 0 w 9027"/>
              <a:gd name="connsiteY28-2604" fmla="*/ 1466 h 10000"/>
              <a:gd name="connsiteX29-2605" fmla="*/ 969 w 9027"/>
              <a:gd name="connsiteY29-2606" fmla="*/ 1257 h 10000"/>
              <a:gd name="connsiteX30-2607" fmla="*/ 2266 w 9027"/>
              <a:gd name="connsiteY30-2608" fmla="*/ 1047 h 10000"/>
              <a:gd name="connsiteX31-2609" fmla="*/ 3561 w 9027"/>
              <a:gd name="connsiteY31-2610" fmla="*/ 838 h 10000"/>
              <a:gd name="connsiteX32-2611" fmla="*/ 4210 w 9027"/>
              <a:gd name="connsiteY32-2612" fmla="*/ 628 h 10000"/>
              <a:gd name="connsiteX33-2613" fmla="*/ 4857 w 9027"/>
              <a:gd name="connsiteY33-2614" fmla="*/ 419 h 10000"/>
              <a:gd name="connsiteX34-2615" fmla="*/ 5141 w 9027"/>
              <a:gd name="connsiteY34-2616" fmla="*/ 209 h 10000"/>
              <a:gd name="connsiteX35-2617" fmla="*/ 5466 w 9027"/>
              <a:gd name="connsiteY35-2618" fmla="*/ 209 h 10000"/>
              <a:gd name="connsiteX36-2619" fmla="*/ 5789 w 9027"/>
              <a:gd name="connsiteY36-2620" fmla="*/ 0 h 10000"/>
              <a:gd name="connsiteX37-2621" fmla="*/ 6112 w 9027"/>
              <a:gd name="connsiteY37-2622" fmla="*/ 209 h 10000"/>
              <a:gd name="connsiteX38-2623" fmla="*/ 6433 w 9027"/>
              <a:gd name="connsiteY38-2624" fmla="*/ 209 h 10000"/>
              <a:gd name="connsiteX39-2625" fmla="*/ 7082 w 9027"/>
              <a:gd name="connsiteY39-2626" fmla="*/ 419 h 10000"/>
              <a:gd name="connsiteX40-2627" fmla="*/ 7732 w 9027"/>
              <a:gd name="connsiteY40-2628" fmla="*/ 628 h 10000"/>
              <a:gd name="connsiteX41-2629" fmla="*/ 8379 w 9027"/>
              <a:gd name="connsiteY41-2630" fmla="*/ 838 h 10000"/>
              <a:gd name="connsiteX42-2631" fmla="*/ 8704 w 9027"/>
              <a:gd name="connsiteY42-2632" fmla="*/ 1257 h 10000"/>
              <a:gd name="connsiteX43-2633" fmla="*/ 9027 w 9027"/>
              <a:gd name="connsiteY43-2634" fmla="*/ 1466 h 10000"/>
              <a:gd name="connsiteX44-2635" fmla="*/ 9027 w 9027"/>
              <a:gd name="connsiteY44-2636" fmla="*/ 1466 h 10000"/>
              <a:gd name="connsiteX45-2637" fmla="*/ 9027 w 9027"/>
              <a:gd name="connsiteY45-2638" fmla="*/ 1675 h 10000"/>
              <a:gd name="connsiteX46-2639" fmla="*/ 8704 w 9027"/>
              <a:gd name="connsiteY46-2640" fmla="*/ 1885 h 10000"/>
              <a:gd name="connsiteX47-2641" fmla="*/ 8379 w 9027"/>
              <a:gd name="connsiteY47-2642" fmla="*/ 2304 h 10000"/>
              <a:gd name="connsiteX48-2643" fmla="*/ 8056 w 9027"/>
              <a:gd name="connsiteY48-2644" fmla="*/ 2513 h 10000"/>
              <a:gd name="connsiteX49-2645" fmla="*/ 8056 w 9027"/>
              <a:gd name="connsiteY49-2646" fmla="*/ 2723 h 10000"/>
              <a:gd name="connsiteX50-2647" fmla="*/ 7732 w 9027"/>
              <a:gd name="connsiteY50-2648" fmla="*/ 2932 h 10000"/>
              <a:gd name="connsiteX51-2649" fmla="*/ 7732 w 9027"/>
              <a:gd name="connsiteY51-2650" fmla="*/ 3351 h 10000"/>
              <a:gd name="connsiteX52-2651" fmla="*/ 7405 w 9027"/>
              <a:gd name="connsiteY52-2652" fmla="*/ 3770 h 10000"/>
              <a:gd name="connsiteX53-2653" fmla="*/ 7082 w 9027"/>
              <a:gd name="connsiteY53-2654" fmla="*/ 4188 h 10000"/>
              <a:gd name="connsiteX54-2655" fmla="*/ 7082 w 9027"/>
              <a:gd name="connsiteY54-2656" fmla="*/ 4817 h 10000"/>
              <a:gd name="connsiteX55-2657" fmla="*/ 6762 w 9027"/>
              <a:gd name="connsiteY55-2658" fmla="*/ 5419 h 10000"/>
              <a:gd name="connsiteX56-2659" fmla="*/ 6762 w 9027"/>
              <a:gd name="connsiteY56-2660" fmla="*/ 5419 h 10000"/>
              <a:gd name="connsiteX0-2661" fmla="*/ 7491 w 10000"/>
              <a:gd name="connsiteY0-2662" fmla="*/ 5419 h 10000"/>
              <a:gd name="connsiteX1-2663" fmla="*/ 6413 w 10000"/>
              <a:gd name="connsiteY1-2664" fmla="*/ 7723 h 10000"/>
              <a:gd name="connsiteX2-2665" fmla="*/ 6055 w 10000"/>
              <a:gd name="connsiteY2-2666" fmla="*/ 8979 h 10000"/>
              <a:gd name="connsiteX3-2667" fmla="*/ 5695 w 10000"/>
              <a:gd name="connsiteY3-2668" fmla="*/ 10000 h 10000"/>
              <a:gd name="connsiteX4-2669" fmla="*/ 3586 w 10000"/>
              <a:gd name="connsiteY4-2670" fmla="*/ 10000 h 10000"/>
              <a:gd name="connsiteX5-2671" fmla="*/ 3945 w 10000"/>
              <a:gd name="connsiteY5-2672" fmla="*/ 9188 h 10000"/>
              <a:gd name="connsiteX6-2673" fmla="*/ 4304 w 10000"/>
              <a:gd name="connsiteY6-2674" fmla="*/ 8141 h 10000"/>
              <a:gd name="connsiteX7-2675" fmla="*/ 4664 w 10000"/>
              <a:gd name="connsiteY7-2676" fmla="*/ 7304 h 10000"/>
              <a:gd name="connsiteX8-2677" fmla="*/ 4664 w 10000"/>
              <a:gd name="connsiteY8-2678" fmla="*/ 6675 h 10000"/>
              <a:gd name="connsiteX9-2679" fmla="*/ 5019 w 10000"/>
              <a:gd name="connsiteY9-2680" fmla="*/ 5838 h 10000"/>
              <a:gd name="connsiteX10-2681" fmla="*/ 5019 w 10000"/>
              <a:gd name="connsiteY10-2682" fmla="*/ 5209 h 10000"/>
              <a:gd name="connsiteX11-2683" fmla="*/ 5381 w 10000"/>
              <a:gd name="connsiteY11-2684" fmla="*/ 4607 h 10000"/>
              <a:gd name="connsiteX12-2685" fmla="*/ 5381 w 10000"/>
              <a:gd name="connsiteY12-2686" fmla="*/ 4188 h 10000"/>
              <a:gd name="connsiteX13-2687" fmla="*/ 5381 w 10000"/>
              <a:gd name="connsiteY13-2688" fmla="*/ 3560 h 10000"/>
              <a:gd name="connsiteX14-2689" fmla="*/ 5695 w 10000"/>
              <a:gd name="connsiteY14-2690" fmla="*/ 3141 h 10000"/>
              <a:gd name="connsiteX15-2691" fmla="*/ 5695 w 10000"/>
              <a:gd name="connsiteY15-2692" fmla="*/ 2932 h 10000"/>
              <a:gd name="connsiteX16-2693" fmla="*/ 5695 w 10000"/>
              <a:gd name="connsiteY16-2694" fmla="*/ 2513 h 10000"/>
              <a:gd name="connsiteX17-2695" fmla="*/ 5695 w 10000"/>
              <a:gd name="connsiteY17-2696" fmla="*/ 2304 h 10000"/>
              <a:gd name="connsiteX18-2697" fmla="*/ 5695 w 10000"/>
              <a:gd name="connsiteY18-2698" fmla="*/ 2094 h 10000"/>
              <a:gd name="connsiteX19-2699" fmla="*/ 5695 w 10000"/>
              <a:gd name="connsiteY19-2700" fmla="*/ 2094 h 10000"/>
              <a:gd name="connsiteX20-2701" fmla="*/ 5695 w 10000"/>
              <a:gd name="connsiteY20-2702" fmla="*/ 1885 h 10000"/>
              <a:gd name="connsiteX21-2703" fmla="*/ 5695 w 10000"/>
              <a:gd name="connsiteY21-2704" fmla="*/ 1885 h 10000"/>
              <a:gd name="connsiteX22-2705" fmla="*/ 5381 w 10000"/>
              <a:gd name="connsiteY22-2706" fmla="*/ 1885 h 10000"/>
              <a:gd name="connsiteX23-2707" fmla="*/ 5019 w 10000"/>
              <a:gd name="connsiteY23-2708" fmla="*/ 1885 h 10000"/>
              <a:gd name="connsiteX24-2709" fmla="*/ 4304 w 10000"/>
              <a:gd name="connsiteY24-2710" fmla="*/ 1885 h 10000"/>
              <a:gd name="connsiteX25-2711" fmla="*/ 3586 w 10000"/>
              <a:gd name="connsiteY25-2712" fmla="*/ 1885 h 10000"/>
              <a:gd name="connsiteX26-2713" fmla="*/ 2867 w 10000"/>
              <a:gd name="connsiteY26-2714" fmla="*/ 2094 h 10000"/>
              <a:gd name="connsiteX27-2715" fmla="*/ 0 w 10000"/>
              <a:gd name="connsiteY27-2716" fmla="*/ 1466 h 10000"/>
              <a:gd name="connsiteX28-2717" fmla="*/ 1073 w 10000"/>
              <a:gd name="connsiteY28-2718" fmla="*/ 1257 h 10000"/>
              <a:gd name="connsiteX29-2719" fmla="*/ 2510 w 10000"/>
              <a:gd name="connsiteY29-2720" fmla="*/ 1047 h 10000"/>
              <a:gd name="connsiteX30-2721" fmla="*/ 3945 w 10000"/>
              <a:gd name="connsiteY30-2722" fmla="*/ 838 h 10000"/>
              <a:gd name="connsiteX31-2723" fmla="*/ 4664 w 10000"/>
              <a:gd name="connsiteY31-2724" fmla="*/ 628 h 10000"/>
              <a:gd name="connsiteX32-2725" fmla="*/ 5381 w 10000"/>
              <a:gd name="connsiteY32-2726" fmla="*/ 419 h 10000"/>
              <a:gd name="connsiteX33-2727" fmla="*/ 5695 w 10000"/>
              <a:gd name="connsiteY33-2728" fmla="*/ 209 h 10000"/>
              <a:gd name="connsiteX34-2729" fmla="*/ 6055 w 10000"/>
              <a:gd name="connsiteY34-2730" fmla="*/ 209 h 10000"/>
              <a:gd name="connsiteX35-2731" fmla="*/ 6413 w 10000"/>
              <a:gd name="connsiteY35-2732" fmla="*/ 0 h 10000"/>
              <a:gd name="connsiteX36-2733" fmla="*/ 6771 w 10000"/>
              <a:gd name="connsiteY36-2734" fmla="*/ 209 h 10000"/>
              <a:gd name="connsiteX37-2735" fmla="*/ 7126 w 10000"/>
              <a:gd name="connsiteY37-2736" fmla="*/ 209 h 10000"/>
              <a:gd name="connsiteX38-2737" fmla="*/ 7845 w 10000"/>
              <a:gd name="connsiteY38-2738" fmla="*/ 419 h 10000"/>
              <a:gd name="connsiteX39-2739" fmla="*/ 8565 w 10000"/>
              <a:gd name="connsiteY39-2740" fmla="*/ 628 h 10000"/>
              <a:gd name="connsiteX40-2741" fmla="*/ 9282 w 10000"/>
              <a:gd name="connsiteY40-2742" fmla="*/ 838 h 10000"/>
              <a:gd name="connsiteX41-2743" fmla="*/ 9642 w 10000"/>
              <a:gd name="connsiteY41-2744" fmla="*/ 1257 h 10000"/>
              <a:gd name="connsiteX42-2745" fmla="*/ 10000 w 10000"/>
              <a:gd name="connsiteY42-2746" fmla="*/ 1466 h 10000"/>
              <a:gd name="connsiteX43-2747" fmla="*/ 10000 w 10000"/>
              <a:gd name="connsiteY43-2748" fmla="*/ 1466 h 10000"/>
              <a:gd name="connsiteX44-2749" fmla="*/ 10000 w 10000"/>
              <a:gd name="connsiteY44-2750" fmla="*/ 1675 h 10000"/>
              <a:gd name="connsiteX45-2751" fmla="*/ 9642 w 10000"/>
              <a:gd name="connsiteY45-2752" fmla="*/ 1885 h 10000"/>
              <a:gd name="connsiteX46-2753" fmla="*/ 9282 w 10000"/>
              <a:gd name="connsiteY46-2754" fmla="*/ 2304 h 10000"/>
              <a:gd name="connsiteX47-2755" fmla="*/ 8924 w 10000"/>
              <a:gd name="connsiteY47-2756" fmla="*/ 2513 h 10000"/>
              <a:gd name="connsiteX48-2757" fmla="*/ 8924 w 10000"/>
              <a:gd name="connsiteY48-2758" fmla="*/ 2723 h 10000"/>
              <a:gd name="connsiteX49-2759" fmla="*/ 8565 w 10000"/>
              <a:gd name="connsiteY49-2760" fmla="*/ 2932 h 10000"/>
              <a:gd name="connsiteX50-2761" fmla="*/ 8565 w 10000"/>
              <a:gd name="connsiteY50-2762" fmla="*/ 3351 h 10000"/>
              <a:gd name="connsiteX51-2763" fmla="*/ 8203 w 10000"/>
              <a:gd name="connsiteY51-2764" fmla="*/ 3770 h 10000"/>
              <a:gd name="connsiteX52-2765" fmla="*/ 7845 w 10000"/>
              <a:gd name="connsiteY52-2766" fmla="*/ 4188 h 10000"/>
              <a:gd name="connsiteX53-2767" fmla="*/ 7845 w 10000"/>
              <a:gd name="connsiteY53-2768" fmla="*/ 4817 h 10000"/>
              <a:gd name="connsiteX54-2769" fmla="*/ 7491 w 10000"/>
              <a:gd name="connsiteY54-2770" fmla="*/ 5419 h 10000"/>
              <a:gd name="connsiteX55-2771" fmla="*/ 7491 w 10000"/>
              <a:gd name="connsiteY55-2772" fmla="*/ 5419 h 10000"/>
              <a:gd name="connsiteX0-2773" fmla="*/ 6418 w 8927"/>
              <a:gd name="connsiteY0-2774" fmla="*/ 5419 h 10000"/>
              <a:gd name="connsiteX1-2775" fmla="*/ 5340 w 8927"/>
              <a:gd name="connsiteY1-2776" fmla="*/ 7723 h 10000"/>
              <a:gd name="connsiteX2-2777" fmla="*/ 4982 w 8927"/>
              <a:gd name="connsiteY2-2778" fmla="*/ 8979 h 10000"/>
              <a:gd name="connsiteX3-2779" fmla="*/ 4622 w 8927"/>
              <a:gd name="connsiteY3-2780" fmla="*/ 10000 h 10000"/>
              <a:gd name="connsiteX4-2781" fmla="*/ 2513 w 8927"/>
              <a:gd name="connsiteY4-2782" fmla="*/ 10000 h 10000"/>
              <a:gd name="connsiteX5-2783" fmla="*/ 2872 w 8927"/>
              <a:gd name="connsiteY5-2784" fmla="*/ 9188 h 10000"/>
              <a:gd name="connsiteX6-2785" fmla="*/ 3231 w 8927"/>
              <a:gd name="connsiteY6-2786" fmla="*/ 8141 h 10000"/>
              <a:gd name="connsiteX7-2787" fmla="*/ 3591 w 8927"/>
              <a:gd name="connsiteY7-2788" fmla="*/ 7304 h 10000"/>
              <a:gd name="connsiteX8-2789" fmla="*/ 3591 w 8927"/>
              <a:gd name="connsiteY8-2790" fmla="*/ 6675 h 10000"/>
              <a:gd name="connsiteX9-2791" fmla="*/ 3946 w 8927"/>
              <a:gd name="connsiteY9-2792" fmla="*/ 5838 h 10000"/>
              <a:gd name="connsiteX10-2793" fmla="*/ 3946 w 8927"/>
              <a:gd name="connsiteY10-2794" fmla="*/ 5209 h 10000"/>
              <a:gd name="connsiteX11-2795" fmla="*/ 4308 w 8927"/>
              <a:gd name="connsiteY11-2796" fmla="*/ 4607 h 10000"/>
              <a:gd name="connsiteX12-2797" fmla="*/ 4308 w 8927"/>
              <a:gd name="connsiteY12-2798" fmla="*/ 4188 h 10000"/>
              <a:gd name="connsiteX13-2799" fmla="*/ 4308 w 8927"/>
              <a:gd name="connsiteY13-2800" fmla="*/ 3560 h 10000"/>
              <a:gd name="connsiteX14-2801" fmla="*/ 4622 w 8927"/>
              <a:gd name="connsiteY14-2802" fmla="*/ 3141 h 10000"/>
              <a:gd name="connsiteX15-2803" fmla="*/ 4622 w 8927"/>
              <a:gd name="connsiteY15-2804" fmla="*/ 2932 h 10000"/>
              <a:gd name="connsiteX16-2805" fmla="*/ 4622 w 8927"/>
              <a:gd name="connsiteY16-2806" fmla="*/ 2513 h 10000"/>
              <a:gd name="connsiteX17-2807" fmla="*/ 4622 w 8927"/>
              <a:gd name="connsiteY17-2808" fmla="*/ 2304 h 10000"/>
              <a:gd name="connsiteX18-2809" fmla="*/ 4622 w 8927"/>
              <a:gd name="connsiteY18-2810" fmla="*/ 2094 h 10000"/>
              <a:gd name="connsiteX19-2811" fmla="*/ 4622 w 8927"/>
              <a:gd name="connsiteY19-2812" fmla="*/ 2094 h 10000"/>
              <a:gd name="connsiteX20-2813" fmla="*/ 4622 w 8927"/>
              <a:gd name="connsiteY20-2814" fmla="*/ 1885 h 10000"/>
              <a:gd name="connsiteX21-2815" fmla="*/ 4622 w 8927"/>
              <a:gd name="connsiteY21-2816" fmla="*/ 1885 h 10000"/>
              <a:gd name="connsiteX22-2817" fmla="*/ 4308 w 8927"/>
              <a:gd name="connsiteY22-2818" fmla="*/ 1885 h 10000"/>
              <a:gd name="connsiteX23-2819" fmla="*/ 3946 w 8927"/>
              <a:gd name="connsiteY23-2820" fmla="*/ 1885 h 10000"/>
              <a:gd name="connsiteX24-2821" fmla="*/ 3231 w 8927"/>
              <a:gd name="connsiteY24-2822" fmla="*/ 1885 h 10000"/>
              <a:gd name="connsiteX25-2823" fmla="*/ 2513 w 8927"/>
              <a:gd name="connsiteY25-2824" fmla="*/ 1885 h 10000"/>
              <a:gd name="connsiteX26-2825" fmla="*/ 1794 w 8927"/>
              <a:gd name="connsiteY26-2826" fmla="*/ 2094 h 10000"/>
              <a:gd name="connsiteX27-2827" fmla="*/ 0 w 8927"/>
              <a:gd name="connsiteY27-2828" fmla="*/ 1257 h 10000"/>
              <a:gd name="connsiteX28-2829" fmla="*/ 1437 w 8927"/>
              <a:gd name="connsiteY28-2830" fmla="*/ 1047 h 10000"/>
              <a:gd name="connsiteX29-2831" fmla="*/ 2872 w 8927"/>
              <a:gd name="connsiteY29-2832" fmla="*/ 838 h 10000"/>
              <a:gd name="connsiteX30-2833" fmla="*/ 3591 w 8927"/>
              <a:gd name="connsiteY30-2834" fmla="*/ 628 h 10000"/>
              <a:gd name="connsiteX31-2835" fmla="*/ 4308 w 8927"/>
              <a:gd name="connsiteY31-2836" fmla="*/ 419 h 10000"/>
              <a:gd name="connsiteX32-2837" fmla="*/ 4622 w 8927"/>
              <a:gd name="connsiteY32-2838" fmla="*/ 209 h 10000"/>
              <a:gd name="connsiteX33-2839" fmla="*/ 4982 w 8927"/>
              <a:gd name="connsiteY33-2840" fmla="*/ 209 h 10000"/>
              <a:gd name="connsiteX34-2841" fmla="*/ 5340 w 8927"/>
              <a:gd name="connsiteY34-2842" fmla="*/ 0 h 10000"/>
              <a:gd name="connsiteX35-2843" fmla="*/ 5698 w 8927"/>
              <a:gd name="connsiteY35-2844" fmla="*/ 209 h 10000"/>
              <a:gd name="connsiteX36-2845" fmla="*/ 6053 w 8927"/>
              <a:gd name="connsiteY36-2846" fmla="*/ 209 h 10000"/>
              <a:gd name="connsiteX37-2847" fmla="*/ 6772 w 8927"/>
              <a:gd name="connsiteY37-2848" fmla="*/ 419 h 10000"/>
              <a:gd name="connsiteX38-2849" fmla="*/ 7492 w 8927"/>
              <a:gd name="connsiteY38-2850" fmla="*/ 628 h 10000"/>
              <a:gd name="connsiteX39-2851" fmla="*/ 8209 w 8927"/>
              <a:gd name="connsiteY39-2852" fmla="*/ 838 h 10000"/>
              <a:gd name="connsiteX40-2853" fmla="*/ 8569 w 8927"/>
              <a:gd name="connsiteY40-2854" fmla="*/ 1257 h 10000"/>
              <a:gd name="connsiteX41-2855" fmla="*/ 8927 w 8927"/>
              <a:gd name="connsiteY41-2856" fmla="*/ 1466 h 10000"/>
              <a:gd name="connsiteX42-2857" fmla="*/ 8927 w 8927"/>
              <a:gd name="connsiteY42-2858" fmla="*/ 1466 h 10000"/>
              <a:gd name="connsiteX43-2859" fmla="*/ 8927 w 8927"/>
              <a:gd name="connsiteY43-2860" fmla="*/ 1675 h 10000"/>
              <a:gd name="connsiteX44-2861" fmla="*/ 8569 w 8927"/>
              <a:gd name="connsiteY44-2862" fmla="*/ 1885 h 10000"/>
              <a:gd name="connsiteX45-2863" fmla="*/ 8209 w 8927"/>
              <a:gd name="connsiteY45-2864" fmla="*/ 2304 h 10000"/>
              <a:gd name="connsiteX46-2865" fmla="*/ 7851 w 8927"/>
              <a:gd name="connsiteY46-2866" fmla="*/ 2513 h 10000"/>
              <a:gd name="connsiteX47-2867" fmla="*/ 7851 w 8927"/>
              <a:gd name="connsiteY47-2868" fmla="*/ 2723 h 10000"/>
              <a:gd name="connsiteX48-2869" fmla="*/ 7492 w 8927"/>
              <a:gd name="connsiteY48-2870" fmla="*/ 2932 h 10000"/>
              <a:gd name="connsiteX49-2871" fmla="*/ 7492 w 8927"/>
              <a:gd name="connsiteY49-2872" fmla="*/ 3351 h 10000"/>
              <a:gd name="connsiteX50-2873" fmla="*/ 7130 w 8927"/>
              <a:gd name="connsiteY50-2874" fmla="*/ 3770 h 10000"/>
              <a:gd name="connsiteX51-2875" fmla="*/ 6772 w 8927"/>
              <a:gd name="connsiteY51-2876" fmla="*/ 4188 h 10000"/>
              <a:gd name="connsiteX52-2877" fmla="*/ 6772 w 8927"/>
              <a:gd name="connsiteY52-2878" fmla="*/ 4817 h 10000"/>
              <a:gd name="connsiteX53-2879" fmla="*/ 6418 w 8927"/>
              <a:gd name="connsiteY53-2880" fmla="*/ 5419 h 10000"/>
              <a:gd name="connsiteX54-2881" fmla="*/ 6418 w 8927"/>
              <a:gd name="connsiteY54-2882" fmla="*/ 5419 h 10000"/>
              <a:gd name="connsiteX0-2883" fmla="*/ 5579 w 8390"/>
              <a:gd name="connsiteY0-2884" fmla="*/ 5419 h 10000"/>
              <a:gd name="connsiteX1-2885" fmla="*/ 4372 w 8390"/>
              <a:gd name="connsiteY1-2886" fmla="*/ 7723 h 10000"/>
              <a:gd name="connsiteX2-2887" fmla="*/ 3971 w 8390"/>
              <a:gd name="connsiteY2-2888" fmla="*/ 8979 h 10000"/>
              <a:gd name="connsiteX3-2889" fmla="*/ 3568 w 8390"/>
              <a:gd name="connsiteY3-2890" fmla="*/ 10000 h 10000"/>
              <a:gd name="connsiteX4-2891" fmla="*/ 1205 w 8390"/>
              <a:gd name="connsiteY4-2892" fmla="*/ 10000 h 10000"/>
              <a:gd name="connsiteX5-2893" fmla="*/ 1607 w 8390"/>
              <a:gd name="connsiteY5-2894" fmla="*/ 9188 h 10000"/>
              <a:gd name="connsiteX6-2895" fmla="*/ 2009 w 8390"/>
              <a:gd name="connsiteY6-2896" fmla="*/ 8141 h 10000"/>
              <a:gd name="connsiteX7-2897" fmla="*/ 2413 w 8390"/>
              <a:gd name="connsiteY7-2898" fmla="*/ 7304 h 10000"/>
              <a:gd name="connsiteX8-2899" fmla="*/ 2413 w 8390"/>
              <a:gd name="connsiteY8-2900" fmla="*/ 6675 h 10000"/>
              <a:gd name="connsiteX9-2901" fmla="*/ 2810 w 8390"/>
              <a:gd name="connsiteY9-2902" fmla="*/ 5838 h 10000"/>
              <a:gd name="connsiteX10-2903" fmla="*/ 2810 w 8390"/>
              <a:gd name="connsiteY10-2904" fmla="*/ 5209 h 10000"/>
              <a:gd name="connsiteX11-2905" fmla="*/ 3216 w 8390"/>
              <a:gd name="connsiteY11-2906" fmla="*/ 4607 h 10000"/>
              <a:gd name="connsiteX12-2907" fmla="*/ 3216 w 8390"/>
              <a:gd name="connsiteY12-2908" fmla="*/ 4188 h 10000"/>
              <a:gd name="connsiteX13-2909" fmla="*/ 3216 w 8390"/>
              <a:gd name="connsiteY13-2910" fmla="*/ 3560 h 10000"/>
              <a:gd name="connsiteX14-2911" fmla="*/ 3568 w 8390"/>
              <a:gd name="connsiteY14-2912" fmla="*/ 3141 h 10000"/>
              <a:gd name="connsiteX15-2913" fmla="*/ 3568 w 8390"/>
              <a:gd name="connsiteY15-2914" fmla="*/ 2932 h 10000"/>
              <a:gd name="connsiteX16-2915" fmla="*/ 3568 w 8390"/>
              <a:gd name="connsiteY16-2916" fmla="*/ 2513 h 10000"/>
              <a:gd name="connsiteX17-2917" fmla="*/ 3568 w 8390"/>
              <a:gd name="connsiteY17-2918" fmla="*/ 2304 h 10000"/>
              <a:gd name="connsiteX18-2919" fmla="*/ 3568 w 8390"/>
              <a:gd name="connsiteY18-2920" fmla="*/ 2094 h 10000"/>
              <a:gd name="connsiteX19-2921" fmla="*/ 3568 w 8390"/>
              <a:gd name="connsiteY19-2922" fmla="*/ 2094 h 10000"/>
              <a:gd name="connsiteX20-2923" fmla="*/ 3568 w 8390"/>
              <a:gd name="connsiteY20-2924" fmla="*/ 1885 h 10000"/>
              <a:gd name="connsiteX21-2925" fmla="*/ 3568 w 8390"/>
              <a:gd name="connsiteY21-2926" fmla="*/ 1885 h 10000"/>
              <a:gd name="connsiteX22-2927" fmla="*/ 3216 w 8390"/>
              <a:gd name="connsiteY22-2928" fmla="*/ 1885 h 10000"/>
              <a:gd name="connsiteX23-2929" fmla="*/ 2810 w 8390"/>
              <a:gd name="connsiteY23-2930" fmla="*/ 1885 h 10000"/>
              <a:gd name="connsiteX24-2931" fmla="*/ 2009 w 8390"/>
              <a:gd name="connsiteY24-2932" fmla="*/ 1885 h 10000"/>
              <a:gd name="connsiteX25-2933" fmla="*/ 1205 w 8390"/>
              <a:gd name="connsiteY25-2934" fmla="*/ 1885 h 10000"/>
              <a:gd name="connsiteX26-2935" fmla="*/ 400 w 8390"/>
              <a:gd name="connsiteY26-2936" fmla="*/ 2094 h 10000"/>
              <a:gd name="connsiteX27-2937" fmla="*/ 0 w 8390"/>
              <a:gd name="connsiteY27-2938" fmla="*/ 1047 h 10000"/>
              <a:gd name="connsiteX28-2939" fmla="*/ 1607 w 8390"/>
              <a:gd name="connsiteY28-2940" fmla="*/ 838 h 10000"/>
              <a:gd name="connsiteX29-2941" fmla="*/ 2413 w 8390"/>
              <a:gd name="connsiteY29-2942" fmla="*/ 628 h 10000"/>
              <a:gd name="connsiteX30-2943" fmla="*/ 3216 w 8390"/>
              <a:gd name="connsiteY30-2944" fmla="*/ 419 h 10000"/>
              <a:gd name="connsiteX31-2945" fmla="*/ 3568 w 8390"/>
              <a:gd name="connsiteY31-2946" fmla="*/ 209 h 10000"/>
              <a:gd name="connsiteX32-2947" fmla="*/ 3971 w 8390"/>
              <a:gd name="connsiteY32-2948" fmla="*/ 209 h 10000"/>
              <a:gd name="connsiteX33-2949" fmla="*/ 4372 w 8390"/>
              <a:gd name="connsiteY33-2950" fmla="*/ 0 h 10000"/>
              <a:gd name="connsiteX34-2951" fmla="*/ 4773 w 8390"/>
              <a:gd name="connsiteY34-2952" fmla="*/ 209 h 10000"/>
              <a:gd name="connsiteX35-2953" fmla="*/ 5171 w 8390"/>
              <a:gd name="connsiteY35-2954" fmla="*/ 209 h 10000"/>
              <a:gd name="connsiteX36-2955" fmla="*/ 5976 w 8390"/>
              <a:gd name="connsiteY36-2956" fmla="*/ 419 h 10000"/>
              <a:gd name="connsiteX37-2957" fmla="*/ 6783 w 8390"/>
              <a:gd name="connsiteY37-2958" fmla="*/ 628 h 10000"/>
              <a:gd name="connsiteX38-2959" fmla="*/ 7586 w 8390"/>
              <a:gd name="connsiteY38-2960" fmla="*/ 838 h 10000"/>
              <a:gd name="connsiteX39-2961" fmla="*/ 7989 w 8390"/>
              <a:gd name="connsiteY39-2962" fmla="*/ 1257 h 10000"/>
              <a:gd name="connsiteX40-2963" fmla="*/ 8390 w 8390"/>
              <a:gd name="connsiteY40-2964" fmla="*/ 1466 h 10000"/>
              <a:gd name="connsiteX41-2965" fmla="*/ 8390 w 8390"/>
              <a:gd name="connsiteY41-2966" fmla="*/ 1466 h 10000"/>
              <a:gd name="connsiteX42-2967" fmla="*/ 8390 w 8390"/>
              <a:gd name="connsiteY42-2968" fmla="*/ 1675 h 10000"/>
              <a:gd name="connsiteX43-2969" fmla="*/ 7989 w 8390"/>
              <a:gd name="connsiteY43-2970" fmla="*/ 1885 h 10000"/>
              <a:gd name="connsiteX44-2971" fmla="*/ 7586 w 8390"/>
              <a:gd name="connsiteY44-2972" fmla="*/ 2304 h 10000"/>
              <a:gd name="connsiteX45-2973" fmla="*/ 7185 w 8390"/>
              <a:gd name="connsiteY45-2974" fmla="*/ 2513 h 10000"/>
              <a:gd name="connsiteX46-2975" fmla="*/ 7185 w 8390"/>
              <a:gd name="connsiteY46-2976" fmla="*/ 2723 h 10000"/>
              <a:gd name="connsiteX47-2977" fmla="*/ 6783 w 8390"/>
              <a:gd name="connsiteY47-2978" fmla="*/ 2932 h 10000"/>
              <a:gd name="connsiteX48-2979" fmla="*/ 6783 w 8390"/>
              <a:gd name="connsiteY48-2980" fmla="*/ 3351 h 10000"/>
              <a:gd name="connsiteX49-2981" fmla="*/ 6377 w 8390"/>
              <a:gd name="connsiteY49-2982" fmla="*/ 3770 h 10000"/>
              <a:gd name="connsiteX50-2983" fmla="*/ 5976 w 8390"/>
              <a:gd name="connsiteY50-2984" fmla="*/ 4188 h 10000"/>
              <a:gd name="connsiteX51-2985" fmla="*/ 5976 w 8390"/>
              <a:gd name="connsiteY51-2986" fmla="*/ 4817 h 10000"/>
              <a:gd name="connsiteX52-2987" fmla="*/ 5579 w 8390"/>
              <a:gd name="connsiteY52-2988" fmla="*/ 5419 h 10000"/>
              <a:gd name="connsiteX53-2989" fmla="*/ 5579 w 8390"/>
              <a:gd name="connsiteY53-2990" fmla="*/ 5419 h 10000"/>
              <a:gd name="connsiteX0-2991" fmla="*/ 6173 w 9523"/>
              <a:gd name="connsiteY0-2992" fmla="*/ 5419 h 10000"/>
              <a:gd name="connsiteX1-2993" fmla="*/ 4734 w 9523"/>
              <a:gd name="connsiteY1-2994" fmla="*/ 7723 h 10000"/>
              <a:gd name="connsiteX2-2995" fmla="*/ 4256 w 9523"/>
              <a:gd name="connsiteY2-2996" fmla="*/ 8979 h 10000"/>
              <a:gd name="connsiteX3-2997" fmla="*/ 3776 w 9523"/>
              <a:gd name="connsiteY3-2998" fmla="*/ 10000 h 10000"/>
              <a:gd name="connsiteX4-2999" fmla="*/ 959 w 9523"/>
              <a:gd name="connsiteY4-3000" fmla="*/ 10000 h 10000"/>
              <a:gd name="connsiteX5-3001" fmla="*/ 1438 w 9523"/>
              <a:gd name="connsiteY5-3002" fmla="*/ 9188 h 10000"/>
              <a:gd name="connsiteX6-3003" fmla="*/ 1918 w 9523"/>
              <a:gd name="connsiteY6-3004" fmla="*/ 8141 h 10000"/>
              <a:gd name="connsiteX7-3005" fmla="*/ 2399 w 9523"/>
              <a:gd name="connsiteY7-3006" fmla="*/ 7304 h 10000"/>
              <a:gd name="connsiteX8-3007" fmla="*/ 2399 w 9523"/>
              <a:gd name="connsiteY8-3008" fmla="*/ 6675 h 10000"/>
              <a:gd name="connsiteX9-3009" fmla="*/ 2872 w 9523"/>
              <a:gd name="connsiteY9-3010" fmla="*/ 5838 h 10000"/>
              <a:gd name="connsiteX10-3011" fmla="*/ 2872 w 9523"/>
              <a:gd name="connsiteY10-3012" fmla="*/ 5209 h 10000"/>
              <a:gd name="connsiteX11-3013" fmla="*/ 3356 w 9523"/>
              <a:gd name="connsiteY11-3014" fmla="*/ 4607 h 10000"/>
              <a:gd name="connsiteX12-3015" fmla="*/ 3356 w 9523"/>
              <a:gd name="connsiteY12-3016" fmla="*/ 4188 h 10000"/>
              <a:gd name="connsiteX13-3017" fmla="*/ 3356 w 9523"/>
              <a:gd name="connsiteY13-3018" fmla="*/ 3560 h 10000"/>
              <a:gd name="connsiteX14-3019" fmla="*/ 3776 w 9523"/>
              <a:gd name="connsiteY14-3020" fmla="*/ 3141 h 10000"/>
              <a:gd name="connsiteX15-3021" fmla="*/ 3776 w 9523"/>
              <a:gd name="connsiteY15-3022" fmla="*/ 2932 h 10000"/>
              <a:gd name="connsiteX16-3023" fmla="*/ 3776 w 9523"/>
              <a:gd name="connsiteY16-3024" fmla="*/ 2513 h 10000"/>
              <a:gd name="connsiteX17-3025" fmla="*/ 3776 w 9523"/>
              <a:gd name="connsiteY17-3026" fmla="*/ 2304 h 10000"/>
              <a:gd name="connsiteX18-3027" fmla="*/ 3776 w 9523"/>
              <a:gd name="connsiteY18-3028" fmla="*/ 2094 h 10000"/>
              <a:gd name="connsiteX19-3029" fmla="*/ 3776 w 9523"/>
              <a:gd name="connsiteY19-3030" fmla="*/ 2094 h 10000"/>
              <a:gd name="connsiteX20-3031" fmla="*/ 3776 w 9523"/>
              <a:gd name="connsiteY20-3032" fmla="*/ 1885 h 10000"/>
              <a:gd name="connsiteX21-3033" fmla="*/ 3776 w 9523"/>
              <a:gd name="connsiteY21-3034" fmla="*/ 1885 h 10000"/>
              <a:gd name="connsiteX22-3035" fmla="*/ 3356 w 9523"/>
              <a:gd name="connsiteY22-3036" fmla="*/ 1885 h 10000"/>
              <a:gd name="connsiteX23-3037" fmla="*/ 2872 w 9523"/>
              <a:gd name="connsiteY23-3038" fmla="*/ 1885 h 10000"/>
              <a:gd name="connsiteX24-3039" fmla="*/ 1918 w 9523"/>
              <a:gd name="connsiteY24-3040" fmla="*/ 1885 h 10000"/>
              <a:gd name="connsiteX25-3041" fmla="*/ 959 w 9523"/>
              <a:gd name="connsiteY25-3042" fmla="*/ 1885 h 10000"/>
              <a:gd name="connsiteX26-3043" fmla="*/ 0 w 9523"/>
              <a:gd name="connsiteY26-3044" fmla="*/ 2094 h 10000"/>
              <a:gd name="connsiteX27-3045" fmla="*/ 1438 w 9523"/>
              <a:gd name="connsiteY27-3046" fmla="*/ 838 h 10000"/>
              <a:gd name="connsiteX28-3047" fmla="*/ 2399 w 9523"/>
              <a:gd name="connsiteY28-3048" fmla="*/ 628 h 10000"/>
              <a:gd name="connsiteX29-3049" fmla="*/ 3356 w 9523"/>
              <a:gd name="connsiteY29-3050" fmla="*/ 419 h 10000"/>
              <a:gd name="connsiteX30-3051" fmla="*/ 3776 w 9523"/>
              <a:gd name="connsiteY30-3052" fmla="*/ 209 h 10000"/>
              <a:gd name="connsiteX31-3053" fmla="*/ 4256 w 9523"/>
              <a:gd name="connsiteY31-3054" fmla="*/ 209 h 10000"/>
              <a:gd name="connsiteX32-3055" fmla="*/ 4734 w 9523"/>
              <a:gd name="connsiteY32-3056" fmla="*/ 0 h 10000"/>
              <a:gd name="connsiteX33-3057" fmla="*/ 5212 w 9523"/>
              <a:gd name="connsiteY33-3058" fmla="*/ 209 h 10000"/>
              <a:gd name="connsiteX34-3059" fmla="*/ 5686 w 9523"/>
              <a:gd name="connsiteY34-3060" fmla="*/ 209 h 10000"/>
              <a:gd name="connsiteX35-3061" fmla="*/ 6646 w 9523"/>
              <a:gd name="connsiteY35-3062" fmla="*/ 419 h 10000"/>
              <a:gd name="connsiteX36-3063" fmla="*/ 7608 w 9523"/>
              <a:gd name="connsiteY36-3064" fmla="*/ 628 h 10000"/>
              <a:gd name="connsiteX37-3065" fmla="*/ 8565 w 9523"/>
              <a:gd name="connsiteY37-3066" fmla="*/ 838 h 10000"/>
              <a:gd name="connsiteX38-3067" fmla="*/ 9045 w 9523"/>
              <a:gd name="connsiteY38-3068" fmla="*/ 1257 h 10000"/>
              <a:gd name="connsiteX39-3069" fmla="*/ 9523 w 9523"/>
              <a:gd name="connsiteY39-3070" fmla="*/ 1466 h 10000"/>
              <a:gd name="connsiteX40-3071" fmla="*/ 9523 w 9523"/>
              <a:gd name="connsiteY40-3072" fmla="*/ 1466 h 10000"/>
              <a:gd name="connsiteX41-3073" fmla="*/ 9523 w 9523"/>
              <a:gd name="connsiteY41-3074" fmla="*/ 1675 h 10000"/>
              <a:gd name="connsiteX42-3075" fmla="*/ 9045 w 9523"/>
              <a:gd name="connsiteY42-3076" fmla="*/ 1885 h 10000"/>
              <a:gd name="connsiteX43-3077" fmla="*/ 8565 w 9523"/>
              <a:gd name="connsiteY43-3078" fmla="*/ 2304 h 10000"/>
              <a:gd name="connsiteX44-3079" fmla="*/ 8087 w 9523"/>
              <a:gd name="connsiteY44-3080" fmla="*/ 2513 h 10000"/>
              <a:gd name="connsiteX45-3081" fmla="*/ 8087 w 9523"/>
              <a:gd name="connsiteY45-3082" fmla="*/ 2723 h 10000"/>
              <a:gd name="connsiteX46-3083" fmla="*/ 7608 w 9523"/>
              <a:gd name="connsiteY46-3084" fmla="*/ 2932 h 10000"/>
              <a:gd name="connsiteX47-3085" fmla="*/ 7608 w 9523"/>
              <a:gd name="connsiteY47-3086" fmla="*/ 3351 h 10000"/>
              <a:gd name="connsiteX48-3087" fmla="*/ 7124 w 9523"/>
              <a:gd name="connsiteY48-3088" fmla="*/ 3770 h 10000"/>
              <a:gd name="connsiteX49-3089" fmla="*/ 6646 w 9523"/>
              <a:gd name="connsiteY49-3090" fmla="*/ 4188 h 10000"/>
              <a:gd name="connsiteX50-3091" fmla="*/ 6646 w 9523"/>
              <a:gd name="connsiteY50-3092" fmla="*/ 4817 h 10000"/>
              <a:gd name="connsiteX51-3093" fmla="*/ 6173 w 9523"/>
              <a:gd name="connsiteY51-3094" fmla="*/ 5419 h 10000"/>
              <a:gd name="connsiteX52-3095" fmla="*/ 6173 w 9523"/>
              <a:gd name="connsiteY52-3096" fmla="*/ 5419 h 10000"/>
              <a:gd name="connsiteX0-3097" fmla="*/ 5475 w 8993"/>
              <a:gd name="connsiteY0-3098" fmla="*/ 5419 h 10000"/>
              <a:gd name="connsiteX1-3099" fmla="*/ 3964 w 8993"/>
              <a:gd name="connsiteY1-3100" fmla="*/ 7723 h 10000"/>
              <a:gd name="connsiteX2-3101" fmla="*/ 3462 w 8993"/>
              <a:gd name="connsiteY2-3102" fmla="*/ 8979 h 10000"/>
              <a:gd name="connsiteX3-3103" fmla="*/ 2958 w 8993"/>
              <a:gd name="connsiteY3-3104" fmla="*/ 10000 h 10000"/>
              <a:gd name="connsiteX4-3105" fmla="*/ 0 w 8993"/>
              <a:gd name="connsiteY4-3106" fmla="*/ 10000 h 10000"/>
              <a:gd name="connsiteX5-3107" fmla="*/ 503 w 8993"/>
              <a:gd name="connsiteY5-3108" fmla="*/ 9188 h 10000"/>
              <a:gd name="connsiteX6-3109" fmla="*/ 1007 w 8993"/>
              <a:gd name="connsiteY6-3110" fmla="*/ 8141 h 10000"/>
              <a:gd name="connsiteX7-3111" fmla="*/ 1512 w 8993"/>
              <a:gd name="connsiteY7-3112" fmla="*/ 7304 h 10000"/>
              <a:gd name="connsiteX8-3113" fmla="*/ 1512 w 8993"/>
              <a:gd name="connsiteY8-3114" fmla="*/ 6675 h 10000"/>
              <a:gd name="connsiteX9-3115" fmla="*/ 2009 w 8993"/>
              <a:gd name="connsiteY9-3116" fmla="*/ 5838 h 10000"/>
              <a:gd name="connsiteX10-3117" fmla="*/ 2009 w 8993"/>
              <a:gd name="connsiteY10-3118" fmla="*/ 5209 h 10000"/>
              <a:gd name="connsiteX11-3119" fmla="*/ 2517 w 8993"/>
              <a:gd name="connsiteY11-3120" fmla="*/ 4607 h 10000"/>
              <a:gd name="connsiteX12-3121" fmla="*/ 2517 w 8993"/>
              <a:gd name="connsiteY12-3122" fmla="*/ 4188 h 10000"/>
              <a:gd name="connsiteX13-3123" fmla="*/ 2517 w 8993"/>
              <a:gd name="connsiteY13-3124" fmla="*/ 3560 h 10000"/>
              <a:gd name="connsiteX14-3125" fmla="*/ 2958 w 8993"/>
              <a:gd name="connsiteY14-3126" fmla="*/ 3141 h 10000"/>
              <a:gd name="connsiteX15-3127" fmla="*/ 2958 w 8993"/>
              <a:gd name="connsiteY15-3128" fmla="*/ 2932 h 10000"/>
              <a:gd name="connsiteX16-3129" fmla="*/ 2958 w 8993"/>
              <a:gd name="connsiteY16-3130" fmla="*/ 2513 h 10000"/>
              <a:gd name="connsiteX17-3131" fmla="*/ 2958 w 8993"/>
              <a:gd name="connsiteY17-3132" fmla="*/ 2304 h 10000"/>
              <a:gd name="connsiteX18-3133" fmla="*/ 2958 w 8993"/>
              <a:gd name="connsiteY18-3134" fmla="*/ 2094 h 10000"/>
              <a:gd name="connsiteX19-3135" fmla="*/ 2958 w 8993"/>
              <a:gd name="connsiteY19-3136" fmla="*/ 2094 h 10000"/>
              <a:gd name="connsiteX20-3137" fmla="*/ 2958 w 8993"/>
              <a:gd name="connsiteY20-3138" fmla="*/ 1885 h 10000"/>
              <a:gd name="connsiteX21-3139" fmla="*/ 2958 w 8993"/>
              <a:gd name="connsiteY21-3140" fmla="*/ 1885 h 10000"/>
              <a:gd name="connsiteX22-3141" fmla="*/ 2517 w 8993"/>
              <a:gd name="connsiteY22-3142" fmla="*/ 1885 h 10000"/>
              <a:gd name="connsiteX23-3143" fmla="*/ 2009 w 8993"/>
              <a:gd name="connsiteY23-3144" fmla="*/ 1885 h 10000"/>
              <a:gd name="connsiteX24-3145" fmla="*/ 1007 w 8993"/>
              <a:gd name="connsiteY24-3146" fmla="*/ 1885 h 10000"/>
              <a:gd name="connsiteX25-3147" fmla="*/ 0 w 8993"/>
              <a:gd name="connsiteY25-3148" fmla="*/ 1885 h 10000"/>
              <a:gd name="connsiteX26-3149" fmla="*/ 503 w 8993"/>
              <a:gd name="connsiteY26-3150" fmla="*/ 838 h 10000"/>
              <a:gd name="connsiteX27-3151" fmla="*/ 1512 w 8993"/>
              <a:gd name="connsiteY27-3152" fmla="*/ 628 h 10000"/>
              <a:gd name="connsiteX28-3153" fmla="*/ 2517 w 8993"/>
              <a:gd name="connsiteY28-3154" fmla="*/ 419 h 10000"/>
              <a:gd name="connsiteX29-3155" fmla="*/ 2958 w 8993"/>
              <a:gd name="connsiteY29-3156" fmla="*/ 209 h 10000"/>
              <a:gd name="connsiteX30-3157" fmla="*/ 3462 w 8993"/>
              <a:gd name="connsiteY30-3158" fmla="*/ 209 h 10000"/>
              <a:gd name="connsiteX31-3159" fmla="*/ 3964 w 8993"/>
              <a:gd name="connsiteY31-3160" fmla="*/ 0 h 10000"/>
              <a:gd name="connsiteX32-3161" fmla="*/ 4466 w 8993"/>
              <a:gd name="connsiteY32-3162" fmla="*/ 209 h 10000"/>
              <a:gd name="connsiteX33-3163" fmla="*/ 4964 w 8993"/>
              <a:gd name="connsiteY33-3164" fmla="*/ 209 h 10000"/>
              <a:gd name="connsiteX34-3165" fmla="*/ 5972 w 8993"/>
              <a:gd name="connsiteY34-3166" fmla="*/ 419 h 10000"/>
              <a:gd name="connsiteX35-3167" fmla="*/ 6982 w 8993"/>
              <a:gd name="connsiteY35-3168" fmla="*/ 628 h 10000"/>
              <a:gd name="connsiteX36-3169" fmla="*/ 7987 w 8993"/>
              <a:gd name="connsiteY36-3170" fmla="*/ 838 h 10000"/>
              <a:gd name="connsiteX37-3171" fmla="*/ 8491 w 8993"/>
              <a:gd name="connsiteY37-3172" fmla="*/ 1257 h 10000"/>
              <a:gd name="connsiteX38-3173" fmla="*/ 8993 w 8993"/>
              <a:gd name="connsiteY38-3174" fmla="*/ 1466 h 10000"/>
              <a:gd name="connsiteX39-3175" fmla="*/ 8993 w 8993"/>
              <a:gd name="connsiteY39-3176" fmla="*/ 1466 h 10000"/>
              <a:gd name="connsiteX40-3177" fmla="*/ 8993 w 8993"/>
              <a:gd name="connsiteY40-3178" fmla="*/ 1675 h 10000"/>
              <a:gd name="connsiteX41-3179" fmla="*/ 8491 w 8993"/>
              <a:gd name="connsiteY41-3180" fmla="*/ 1885 h 10000"/>
              <a:gd name="connsiteX42-3181" fmla="*/ 7987 w 8993"/>
              <a:gd name="connsiteY42-3182" fmla="*/ 2304 h 10000"/>
              <a:gd name="connsiteX43-3183" fmla="*/ 7485 w 8993"/>
              <a:gd name="connsiteY43-3184" fmla="*/ 2513 h 10000"/>
              <a:gd name="connsiteX44-3185" fmla="*/ 7485 w 8993"/>
              <a:gd name="connsiteY44-3186" fmla="*/ 2723 h 10000"/>
              <a:gd name="connsiteX45-3187" fmla="*/ 6982 w 8993"/>
              <a:gd name="connsiteY45-3188" fmla="*/ 2932 h 10000"/>
              <a:gd name="connsiteX46-3189" fmla="*/ 6982 w 8993"/>
              <a:gd name="connsiteY46-3190" fmla="*/ 3351 h 10000"/>
              <a:gd name="connsiteX47-3191" fmla="*/ 6474 w 8993"/>
              <a:gd name="connsiteY47-3192" fmla="*/ 3770 h 10000"/>
              <a:gd name="connsiteX48-3193" fmla="*/ 5972 w 8993"/>
              <a:gd name="connsiteY48-3194" fmla="*/ 4188 h 10000"/>
              <a:gd name="connsiteX49-3195" fmla="*/ 5972 w 8993"/>
              <a:gd name="connsiteY49-3196" fmla="*/ 4817 h 10000"/>
              <a:gd name="connsiteX50-3197" fmla="*/ 5475 w 8993"/>
              <a:gd name="connsiteY50-3198" fmla="*/ 5419 h 10000"/>
              <a:gd name="connsiteX51-3199" fmla="*/ 5475 w 8993"/>
              <a:gd name="connsiteY51-3200" fmla="*/ 5419 h 10000"/>
              <a:gd name="connsiteX0-3201" fmla="*/ 6088 w 10000"/>
              <a:gd name="connsiteY0-3202" fmla="*/ 5419 h 10000"/>
              <a:gd name="connsiteX1-3203" fmla="*/ 4408 w 10000"/>
              <a:gd name="connsiteY1-3204" fmla="*/ 7723 h 10000"/>
              <a:gd name="connsiteX2-3205" fmla="*/ 3850 w 10000"/>
              <a:gd name="connsiteY2-3206" fmla="*/ 8979 h 10000"/>
              <a:gd name="connsiteX3-3207" fmla="*/ 3289 w 10000"/>
              <a:gd name="connsiteY3-3208" fmla="*/ 10000 h 10000"/>
              <a:gd name="connsiteX4-3209" fmla="*/ 0 w 10000"/>
              <a:gd name="connsiteY4-3210" fmla="*/ 10000 h 10000"/>
              <a:gd name="connsiteX5-3211" fmla="*/ 559 w 10000"/>
              <a:gd name="connsiteY5-3212" fmla="*/ 9188 h 10000"/>
              <a:gd name="connsiteX6-3213" fmla="*/ 1120 w 10000"/>
              <a:gd name="connsiteY6-3214" fmla="*/ 8141 h 10000"/>
              <a:gd name="connsiteX7-3215" fmla="*/ 1681 w 10000"/>
              <a:gd name="connsiteY7-3216" fmla="*/ 7304 h 10000"/>
              <a:gd name="connsiteX8-3217" fmla="*/ 1681 w 10000"/>
              <a:gd name="connsiteY8-3218" fmla="*/ 6675 h 10000"/>
              <a:gd name="connsiteX9-3219" fmla="*/ 2234 w 10000"/>
              <a:gd name="connsiteY9-3220" fmla="*/ 5838 h 10000"/>
              <a:gd name="connsiteX10-3221" fmla="*/ 2234 w 10000"/>
              <a:gd name="connsiteY10-3222" fmla="*/ 5209 h 10000"/>
              <a:gd name="connsiteX11-3223" fmla="*/ 2799 w 10000"/>
              <a:gd name="connsiteY11-3224" fmla="*/ 4607 h 10000"/>
              <a:gd name="connsiteX12-3225" fmla="*/ 2799 w 10000"/>
              <a:gd name="connsiteY12-3226" fmla="*/ 4188 h 10000"/>
              <a:gd name="connsiteX13-3227" fmla="*/ 2799 w 10000"/>
              <a:gd name="connsiteY13-3228" fmla="*/ 3560 h 10000"/>
              <a:gd name="connsiteX14-3229" fmla="*/ 3289 w 10000"/>
              <a:gd name="connsiteY14-3230" fmla="*/ 3141 h 10000"/>
              <a:gd name="connsiteX15-3231" fmla="*/ 3289 w 10000"/>
              <a:gd name="connsiteY15-3232" fmla="*/ 2932 h 10000"/>
              <a:gd name="connsiteX16-3233" fmla="*/ 3289 w 10000"/>
              <a:gd name="connsiteY16-3234" fmla="*/ 2513 h 10000"/>
              <a:gd name="connsiteX17-3235" fmla="*/ 3289 w 10000"/>
              <a:gd name="connsiteY17-3236" fmla="*/ 2304 h 10000"/>
              <a:gd name="connsiteX18-3237" fmla="*/ 3289 w 10000"/>
              <a:gd name="connsiteY18-3238" fmla="*/ 2094 h 10000"/>
              <a:gd name="connsiteX19-3239" fmla="*/ 3289 w 10000"/>
              <a:gd name="connsiteY19-3240" fmla="*/ 2094 h 10000"/>
              <a:gd name="connsiteX20-3241" fmla="*/ 3289 w 10000"/>
              <a:gd name="connsiteY20-3242" fmla="*/ 1885 h 10000"/>
              <a:gd name="connsiteX21-3243" fmla="*/ 3289 w 10000"/>
              <a:gd name="connsiteY21-3244" fmla="*/ 1885 h 10000"/>
              <a:gd name="connsiteX22-3245" fmla="*/ 2799 w 10000"/>
              <a:gd name="connsiteY22-3246" fmla="*/ 1885 h 10000"/>
              <a:gd name="connsiteX23-3247" fmla="*/ 2234 w 10000"/>
              <a:gd name="connsiteY23-3248" fmla="*/ 1885 h 10000"/>
              <a:gd name="connsiteX24-3249" fmla="*/ 1120 w 10000"/>
              <a:gd name="connsiteY24-3250" fmla="*/ 1885 h 10000"/>
              <a:gd name="connsiteX25-3251" fmla="*/ 559 w 10000"/>
              <a:gd name="connsiteY25-3252" fmla="*/ 838 h 10000"/>
              <a:gd name="connsiteX26-3253" fmla="*/ 1681 w 10000"/>
              <a:gd name="connsiteY26-3254" fmla="*/ 628 h 10000"/>
              <a:gd name="connsiteX27-3255" fmla="*/ 2799 w 10000"/>
              <a:gd name="connsiteY27-3256" fmla="*/ 419 h 10000"/>
              <a:gd name="connsiteX28-3257" fmla="*/ 3289 w 10000"/>
              <a:gd name="connsiteY28-3258" fmla="*/ 209 h 10000"/>
              <a:gd name="connsiteX29-3259" fmla="*/ 3850 w 10000"/>
              <a:gd name="connsiteY29-3260" fmla="*/ 209 h 10000"/>
              <a:gd name="connsiteX30-3261" fmla="*/ 4408 w 10000"/>
              <a:gd name="connsiteY30-3262" fmla="*/ 0 h 10000"/>
              <a:gd name="connsiteX31-3263" fmla="*/ 4966 w 10000"/>
              <a:gd name="connsiteY31-3264" fmla="*/ 209 h 10000"/>
              <a:gd name="connsiteX32-3265" fmla="*/ 5520 w 10000"/>
              <a:gd name="connsiteY32-3266" fmla="*/ 209 h 10000"/>
              <a:gd name="connsiteX33-3267" fmla="*/ 6641 w 10000"/>
              <a:gd name="connsiteY33-3268" fmla="*/ 419 h 10000"/>
              <a:gd name="connsiteX34-3269" fmla="*/ 7764 w 10000"/>
              <a:gd name="connsiteY34-3270" fmla="*/ 628 h 10000"/>
              <a:gd name="connsiteX35-3271" fmla="*/ 8881 w 10000"/>
              <a:gd name="connsiteY35-3272" fmla="*/ 838 h 10000"/>
              <a:gd name="connsiteX36-3273" fmla="*/ 9442 w 10000"/>
              <a:gd name="connsiteY36-3274" fmla="*/ 1257 h 10000"/>
              <a:gd name="connsiteX37-3275" fmla="*/ 10000 w 10000"/>
              <a:gd name="connsiteY37-3276" fmla="*/ 1466 h 10000"/>
              <a:gd name="connsiteX38-3277" fmla="*/ 10000 w 10000"/>
              <a:gd name="connsiteY38-3278" fmla="*/ 1466 h 10000"/>
              <a:gd name="connsiteX39-3279" fmla="*/ 10000 w 10000"/>
              <a:gd name="connsiteY39-3280" fmla="*/ 1675 h 10000"/>
              <a:gd name="connsiteX40-3281" fmla="*/ 9442 w 10000"/>
              <a:gd name="connsiteY40-3282" fmla="*/ 1885 h 10000"/>
              <a:gd name="connsiteX41-3283" fmla="*/ 8881 w 10000"/>
              <a:gd name="connsiteY41-3284" fmla="*/ 2304 h 10000"/>
              <a:gd name="connsiteX42-3285" fmla="*/ 8323 w 10000"/>
              <a:gd name="connsiteY42-3286" fmla="*/ 2513 h 10000"/>
              <a:gd name="connsiteX43-3287" fmla="*/ 8323 w 10000"/>
              <a:gd name="connsiteY43-3288" fmla="*/ 2723 h 10000"/>
              <a:gd name="connsiteX44-3289" fmla="*/ 7764 w 10000"/>
              <a:gd name="connsiteY44-3290" fmla="*/ 2932 h 10000"/>
              <a:gd name="connsiteX45-3291" fmla="*/ 7764 w 10000"/>
              <a:gd name="connsiteY45-3292" fmla="*/ 3351 h 10000"/>
              <a:gd name="connsiteX46-3293" fmla="*/ 7199 w 10000"/>
              <a:gd name="connsiteY46-3294" fmla="*/ 3770 h 10000"/>
              <a:gd name="connsiteX47-3295" fmla="*/ 6641 w 10000"/>
              <a:gd name="connsiteY47-3296" fmla="*/ 4188 h 10000"/>
              <a:gd name="connsiteX48-3297" fmla="*/ 6641 w 10000"/>
              <a:gd name="connsiteY48-3298" fmla="*/ 4817 h 10000"/>
              <a:gd name="connsiteX49-3299" fmla="*/ 6088 w 10000"/>
              <a:gd name="connsiteY49-3300" fmla="*/ 5419 h 10000"/>
              <a:gd name="connsiteX50-3301" fmla="*/ 6088 w 10000"/>
              <a:gd name="connsiteY50-3302" fmla="*/ 5419 h 10000"/>
              <a:gd name="connsiteX0-3303" fmla="*/ 6088 w 10000"/>
              <a:gd name="connsiteY0-3304" fmla="*/ 5419 h 10000"/>
              <a:gd name="connsiteX1-3305" fmla="*/ 4408 w 10000"/>
              <a:gd name="connsiteY1-3306" fmla="*/ 7723 h 10000"/>
              <a:gd name="connsiteX2-3307" fmla="*/ 3850 w 10000"/>
              <a:gd name="connsiteY2-3308" fmla="*/ 8979 h 10000"/>
              <a:gd name="connsiteX3-3309" fmla="*/ 3289 w 10000"/>
              <a:gd name="connsiteY3-3310" fmla="*/ 10000 h 10000"/>
              <a:gd name="connsiteX4-3311" fmla="*/ 0 w 10000"/>
              <a:gd name="connsiteY4-3312" fmla="*/ 10000 h 10000"/>
              <a:gd name="connsiteX5-3313" fmla="*/ 559 w 10000"/>
              <a:gd name="connsiteY5-3314" fmla="*/ 9188 h 10000"/>
              <a:gd name="connsiteX6-3315" fmla="*/ 1120 w 10000"/>
              <a:gd name="connsiteY6-3316" fmla="*/ 8141 h 10000"/>
              <a:gd name="connsiteX7-3317" fmla="*/ 1681 w 10000"/>
              <a:gd name="connsiteY7-3318" fmla="*/ 7304 h 10000"/>
              <a:gd name="connsiteX8-3319" fmla="*/ 1681 w 10000"/>
              <a:gd name="connsiteY8-3320" fmla="*/ 6675 h 10000"/>
              <a:gd name="connsiteX9-3321" fmla="*/ 2234 w 10000"/>
              <a:gd name="connsiteY9-3322" fmla="*/ 5838 h 10000"/>
              <a:gd name="connsiteX10-3323" fmla="*/ 2234 w 10000"/>
              <a:gd name="connsiteY10-3324" fmla="*/ 5209 h 10000"/>
              <a:gd name="connsiteX11-3325" fmla="*/ 2799 w 10000"/>
              <a:gd name="connsiteY11-3326" fmla="*/ 4607 h 10000"/>
              <a:gd name="connsiteX12-3327" fmla="*/ 2799 w 10000"/>
              <a:gd name="connsiteY12-3328" fmla="*/ 4188 h 10000"/>
              <a:gd name="connsiteX13-3329" fmla="*/ 2799 w 10000"/>
              <a:gd name="connsiteY13-3330" fmla="*/ 3560 h 10000"/>
              <a:gd name="connsiteX14-3331" fmla="*/ 3289 w 10000"/>
              <a:gd name="connsiteY14-3332" fmla="*/ 3141 h 10000"/>
              <a:gd name="connsiteX15-3333" fmla="*/ 3289 w 10000"/>
              <a:gd name="connsiteY15-3334" fmla="*/ 2932 h 10000"/>
              <a:gd name="connsiteX16-3335" fmla="*/ 3289 w 10000"/>
              <a:gd name="connsiteY16-3336" fmla="*/ 2513 h 10000"/>
              <a:gd name="connsiteX17-3337" fmla="*/ 3289 w 10000"/>
              <a:gd name="connsiteY17-3338" fmla="*/ 2304 h 10000"/>
              <a:gd name="connsiteX18-3339" fmla="*/ 3289 w 10000"/>
              <a:gd name="connsiteY18-3340" fmla="*/ 2094 h 10000"/>
              <a:gd name="connsiteX19-3341" fmla="*/ 3289 w 10000"/>
              <a:gd name="connsiteY19-3342" fmla="*/ 2094 h 10000"/>
              <a:gd name="connsiteX20-3343" fmla="*/ 3289 w 10000"/>
              <a:gd name="connsiteY20-3344" fmla="*/ 1885 h 10000"/>
              <a:gd name="connsiteX21-3345" fmla="*/ 3289 w 10000"/>
              <a:gd name="connsiteY21-3346" fmla="*/ 1885 h 10000"/>
              <a:gd name="connsiteX22-3347" fmla="*/ 2799 w 10000"/>
              <a:gd name="connsiteY22-3348" fmla="*/ 1885 h 10000"/>
              <a:gd name="connsiteX23-3349" fmla="*/ 2234 w 10000"/>
              <a:gd name="connsiteY23-3350" fmla="*/ 1885 h 10000"/>
              <a:gd name="connsiteX24-3351" fmla="*/ 1120 w 10000"/>
              <a:gd name="connsiteY24-3352" fmla="*/ 1885 h 10000"/>
              <a:gd name="connsiteX25-3353" fmla="*/ 1681 w 10000"/>
              <a:gd name="connsiteY25-3354" fmla="*/ 628 h 10000"/>
              <a:gd name="connsiteX26-3355" fmla="*/ 2799 w 10000"/>
              <a:gd name="connsiteY26-3356" fmla="*/ 419 h 10000"/>
              <a:gd name="connsiteX27-3357" fmla="*/ 3289 w 10000"/>
              <a:gd name="connsiteY27-3358" fmla="*/ 209 h 10000"/>
              <a:gd name="connsiteX28-3359" fmla="*/ 3850 w 10000"/>
              <a:gd name="connsiteY28-3360" fmla="*/ 209 h 10000"/>
              <a:gd name="connsiteX29-3361" fmla="*/ 4408 w 10000"/>
              <a:gd name="connsiteY29-3362" fmla="*/ 0 h 10000"/>
              <a:gd name="connsiteX30-3363" fmla="*/ 4966 w 10000"/>
              <a:gd name="connsiteY30-3364" fmla="*/ 209 h 10000"/>
              <a:gd name="connsiteX31-3365" fmla="*/ 5520 w 10000"/>
              <a:gd name="connsiteY31-3366" fmla="*/ 209 h 10000"/>
              <a:gd name="connsiteX32-3367" fmla="*/ 6641 w 10000"/>
              <a:gd name="connsiteY32-3368" fmla="*/ 419 h 10000"/>
              <a:gd name="connsiteX33-3369" fmla="*/ 7764 w 10000"/>
              <a:gd name="connsiteY33-3370" fmla="*/ 628 h 10000"/>
              <a:gd name="connsiteX34-3371" fmla="*/ 8881 w 10000"/>
              <a:gd name="connsiteY34-3372" fmla="*/ 838 h 10000"/>
              <a:gd name="connsiteX35-3373" fmla="*/ 9442 w 10000"/>
              <a:gd name="connsiteY35-3374" fmla="*/ 1257 h 10000"/>
              <a:gd name="connsiteX36-3375" fmla="*/ 10000 w 10000"/>
              <a:gd name="connsiteY36-3376" fmla="*/ 1466 h 10000"/>
              <a:gd name="connsiteX37-3377" fmla="*/ 10000 w 10000"/>
              <a:gd name="connsiteY37-3378" fmla="*/ 1466 h 10000"/>
              <a:gd name="connsiteX38-3379" fmla="*/ 10000 w 10000"/>
              <a:gd name="connsiteY38-3380" fmla="*/ 1675 h 10000"/>
              <a:gd name="connsiteX39-3381" fmla="*/ 9442 w 10000"/>
              <a:gd name="connsiteY39-3382" fmla="*/ 1885 h 10000"/>
              <a:gd name="connsiteX40-3383" fmla="*/ 8881 w 10000"/>
              <a:gd name="connsiteY40-3384" fmla="*/ 2304 h 10000"/>
              <a:gd name="connsiteX41-3385" fmla="*/ 8323 w 10000"/>
              <a:gd name="connsiteY41-3386" fmla="*/ 2513 h 10000"/>
              <a:gd name="connsiteX42-3387" fmla="*/ 8323 w 10000"/>
              <a:gd name="connsiteY42-3388" fmla="*/ 2723 h 10000"/>
              <a:gd name="connsiteX43-3389" fmla="*/ 7764 w 10000"/>
              <a:gd name="connsiteY43-3390" fmla="*/ 2932 h 10000"/>
              <a:gd name="connsiteX44-3391" fmla="*/ 7764 w 10000"/>
              <a:gd name="connsiteY44-3392" fmla="*/ 3351 h 10000"/>
              <a:gd name="connsiteX45-3393" fmla="*/ 7199 w 10000"/>
              <a:gd name="connsiteY45-3394" fmla="*/ 3770 h 10000"/>
              <a:gd name="connsiteX46-3395" fmla="*/ 6641 w 10000"/>
              <a:gd name="connsiteY46-3396" fmla="*/ 4188 h 10000"/>
              <a:gd name="connsiteX47-3397" fmla="*/ 6641 w 10000"/>
              <a:gd name="connsiteY47-3398" fmla="*/ 4817 h 10000"/>
              <a:gd name="connsiteX48-3399" fmla="*/ 6088 w 10000"/>
              <a:gd name="connsiteY48-3400" fmla="*/ 5419 h 10000"/>
              <a:gd name="connsiteX49-3401" fmla="*/ 6088 w 10000"/>
              <a:gd name="connsiteY49-3402" fmla="*/ 5419 h 10000"/>
              <a:gd name="connsiteX0-3403" fmla="*/ 6088 w 10000"/>
              <a:gd name="connsiteY0-3404" fmla="*/ 5419 h 10000"/>
              <a:gd name="connsiteX1-3405" fmla="*/ 4408 w 10000"/>
              <a:gd name="connsiteY1-3406" fmla="*/ 7723 h 10000"/>
              <a:gd name="connsiteX2-3407" fmla="*/ 3850 w 10000"/>
              <a:gd name="connsiteY2-3408" fmla="*/ 8979 h 10000"/>
              <a:gd name="connsiteX3-3409" fmla="*/ 3289 w 10000"/>
              <a:gd name="connsiteY3-3410" fmla="*/ 10000 h 10000"/>
              <a:gd name="connsiteX4-3411" fmla="*/ 0 w 10000"/>
              <a:gd name="connsiteY4-3412" fmla="*/ 10000 h 10000"/>
              <a:gd name="connsiteX5-3413" fmla="*/ 559 w 10000"/>
              <a:gd name="connsiteY5-3414" fmla="*/ 9188 h 10000"/>
              <a:gd name="connsiteX6-3415" fmla="*/ 1120 w 10000"/>
              <a:gd name="connsiteY6-3416" fmla="*/ 8141 h 10000"/>
              <a:gd name="connsiteX7-3417" fmla="*/ 1681 w 10000"/>
              <a:gd name="connsiteY7-3418" fmla="*/ 7304 h 10000"/>
              <a:gd name="connsiteX8-3419" fmla="*/ 1681 w 10000"/>
              <a:gd name="connsiteY8-3420" fmla="*/ 6675 h 10000"/>
              <a:gd name="connsiteX9-3421" fmla="*/ 2234 w 10000"/>
              <a:gd name="connsiteY9-3422" fmla="*/ 5838 h 10000"/>
              <a:gd name="connsiteX10-3423" fmla="*/ 2234 w 10000"/>
              <a:gd name="connsiteY10-3424" fmla="*/ 5209 h 10000"/>
              <a:gd name="connsiteX11-3425" fmla="*/ 2799 w 10000"/>
              <a:gd name="connsiteY11-3426" fmla="*/ 4607 h 10000"/>
              <a:gd name="connsiteX12-3427" fmla="*/ 2799 w 10000"/>
              <a:gd name="connsiteY12-3428" fmla="*/ 4188 h 10000"/>
              <a:gd name="connsiteX13-3429" fmla="*/ 2799 w 10000"/>
              <a:gd name="connsiteY13-3430" fmla="*/ 3560 h 10000"/>
              <a:gd name="connsiteX14-3431" fmla="*/ 3289 w 10000"/>
              <a:gd name="connsiteY14-3432" fmla="*/ 3141 h 10000"/>
              <a:gd name="connsiteX15-3433" fmla="*/ 3289 w 10000"/>
              <a:gd name="connsiteY15-3434" fmla="*/ 2932 h 10000"/>
              <a:gd name="connsiteX16-3435" fmla="*/ 3289 w 10000"/>
              <a:gd name="connsiteY16-3436" fmla="*/ 2513 h 10000"/>
              <a:gd name="connsiteX17-3437" fmla="*/ 3289 w 10000"/>
              <a:gd name="connsiteY17-3438" fmla="*/ 2304 h 10000"/>
              <a:gd name="connsiteX18-3439" fmla="*/ 3289 w 10000"/>
              <a:gd name="connsiteY18-3440" fmla="*/ 2094 h 10000"/>
              <a:gd name="connsiteX19-3441" fmla="*/ 3289 w 10000"/>
              <a:gd name="connsiteY19-3442" fmla="*/ 2094 h 10000"/>
              <a:gd name="connsiteX20-3443" fmla="*/ 3289 w 10000"/>
              <a:gd name="connsiteY20-3444" fmla="*/ 1885 h 10000"/>
              <a:gd name="connsiteX21-3445" fmla="*/ 3289 w 10000"/>
              <a:gd name="connsiteY21-3446" fmla="*/ 1885 h 10000"/>
              <a:gd name="connsiteX22-3447" fmla="*/ 2799 w 10000"/>
              <a:gd name="connsiteY22-3448" fmla="*/ 1885 h 10000"/>
              <a:gd name="connsiteX23-3449" fmla="*/ 2234 w 10000"/>
              <a:gd name="connsiteY23-3450" fmla="*/ 1885 h 10000"/>
              <a:gd name="connsiteX24-3451" fmla="*/ 1120 w 10000"/>
              <a:gd name="connsiteY24-3452" fmla="*/ 1885 h 10000"/>
              <a:gd name="connsiteX25-3453" fmla="*/ 2799 w 10000"/>
              <a:gd name="connsiteY25-3454" fmla="*/ 419 h 10000"/>
              <a:gd name="connsiteX26-3455" fmla="*/ 3289 w 10000"/>
              <a:gd name="connsiteY26-3456" fmla="*/ 209 h 10000"/>
              <a:gd name="connsiteX27-3457" fmla="*/ 3850 w 10000"/>
              <a:gd name="connsiteY27-3458" fmla="*/ 209 h 10000"/>
              <a:gd name="connsiteX28-3459" fmla="*/ 4408 w 10000"/>
              <a:gd name="connsiteY28-3460" fmla="*/ 0 h 10000"/>
              <a:gd name="connsiteX29-3461" fmla="*/ 4966 w 10000"/>
              <a:gd name="connsiteY29-3462" fmla="*/ 209 h 10000"/>
              <a:gd name="connsiteX30-3463" fmla="*/ 5520 w 10000"/>
              <a:gd name="connsiteY30-3464" fmla="*/ 209 h 10000"/>
              <a:gd name="connsiteX31-3465" fmla="*/ 6641 w 10000"/>
              <a:gd name="connsiteY31-3466" fmla="*/ 419 h 10000"/>
              <a:gd name="connsiteX32-3467" fmla="*/ 7764 w 10000"/>
              <a:gd name="connsiteY32-3468" fmla="*/ 628 h 10000"/>
              <a:gd name="connsiteX33-3469" fmla="*/ 8881 w 10000"/>
              <a:gd name="connsiteY33-3470" fmla="*/ 838 h 10000"/>
              <a:gd name="connsiteX34-3471" fmla="*/ 9442 w 10000"/>
              <a:gd name="connsiteY34-3472" fmla="*/ 1257 h 10000"/>
              <a:gd name="connsiteX35-3473" fmla="*/ 10000 w 10000"/>
              <a:gd name="connsiteY35-3474" fmla="*/ 1466 h 10000"/>
              <a:gd name="connsiteX36-3475" fmla="*/ 10000 w 10000"/>
              <a:gd name="connsiteY36-3476" fmla="*/ 1466 h 10000"/>
              <a:gd name="connsiteX37-3477" fmla="*/ 10000 w 10000"/>
              <a:gd name="connsiteY37-3478" fmla="*/ 1675 h 10000"/>
              <a:gd name="connsiteX38-3479" fmla="*/ 9442 w 10000"/>
              <a:gd name="connsiteY38-3480" fmla="*/ 1885 h 10000"/>
              <a:gd name="connsiteX39-3481" fmla="*/ 8881 w 10000"/>
              <a:gd name="connsiteY39-3482" fmla="*/ 2304 h 10000"/>
              <a:gd name="connsiteX40-3483" fmla="*/ 8323 w 10000"/>
              <a:gd name="connsiteY40-3484" fmla="*/ 2513 h 10000"/>
              <a:gd name="connsiteX41-3485" fmla="*/ 8323 w 10000"/>
              <a:gd name="connsiteY41-3486" fmla="*/ 2723 h 10000"/>
              <a:gd name="connsiteX42-3487" fmla="*/ 7764 w 10000"/>
              <a:gd name="connsiteY42-3488" fmla="*/ 2932 h 10000"/>
              <a:gd name="connsiteX43-3489" fmla="*/ 7764 w 10000"/>
              <a:gd name="connsiteY43-3490" fmla="*/ 3351 h 10000"/>
              <a:gd name="connsiteX44-3491" fmla="*/ 7199 w 10000"/>
              <a:gd name="connsiteY44-3492" fmla="*/ 3770 h 10000"/>
              <a:gd name="connsiteX45-3493" fmla="*/ 6641 w 10000"/>
              <a:gd name="connsiteY45-3494" fmla="*/ 4188 h 10000"/>
              <a:gd name="connsiteX46-3495" fmla="*/ 6641 w 10000"/>
              <a:gd name="connsiteY46-3496" fmla="*/ 4817 h 10000"/>
              <a:gd name="connsiteX47-3497" fmla="*/ 6088 w 10000"/>
              <a:gd name="connsiteY47-3498" fmla="*/ 5419 h 10000"/>
              <a:gd name="connsiteX48-3499" fmla="*/ 6088 w 10000"/>
              <a:gd name="connsiteY48-3500" fmla="*/ 5419 h 10000"/>
              <a:gd name="connsiteX0-3501" fmla="*/ 6088 w 10000"/>
              <a:gd name="connsiteY0-3502" fmla="*/ 5419 h 10000"/>
              <a:gd name="connsiteX1-3503" fmla="*/ 4408 w 10000"/>
              <a:gd name="connsiteY1-3504" fmla="*/ 7723 h 10000"/>
              <a:gd name="connsiteX2-3505" fmla="*/ 3850 w 10000"/>
              <a:gd name="connsiteY2-3506" fmla="*/ 8979 h 10000"/>
              <a:gd name="connsiteX3-3507" fmla="*/ 3289 w 10000"/>
              <a:gd name="connsiteY3-3508" fmla="*/ 10000 h 10000"/>
              <a:gd name="connsiteX4-3509" fmla="*/ 0 w 10000"/>
              <a:gd name="connsiteY4-3510" fmla="*/ 10000 h 10000"/>
              <a:gd name="connsiteX5-3511" fmla="*/ 559 w 10000"/>
              <a:gd name="connsiteY5-3512" fmla="*/ 9188 h 10000"/>
              <a:gd name="connsiteX6-3513" fmla="*/ 1120 w 10000"/>
              <a:gd name="connsiteY6-3514" fmla="*/ 8141 h 10000"/>
              <a:gd name="connsiteX7-3515" fmla="*/ 1681 w 10000"/>
              <a:gd name="connsiteY7-3516" fmla="*/ 7304 h 10000"/>
              <a:gd name="connsiteX8-3517" fmla="*/ 1681 w 10000"/>
              <a:gd name="connsiteY8-3518" fmla="*/ 6675 h 10000"/>
              <a:gd name="connsiteX9-3519" fmla="*/ 2234 w 10000"/>
              <a:gd name="connsiteY9-3520" fmla="*/ 5838 h 10000"/>
              <a:gd name="connsiteX10-3521" fmla="*/ 2234 w 10000"/>
              <a:gd name="connsiteY10-3522" fmla="*/ 5209 h 10000"/>
              <a:gd name="connsiteX11-3523" fmla="*/ 2799 w 10000"/>
              <a:gd name="connsiteY11-3524" fmla="*/ 4607 h 10000"/>
              <a:gd name="connsiteX12-3525" fmla="*/ 2799 w 10000"/>
              <a:gd name="connsiteY12-3526" fmla="*/ 4188 h 10000"/>
              <a:gd name="connsiteX13-3527" fmla="*/ 2799 w 10000"/>
              <a:gd name="connsiteY13-3528" fmla="*/ 3560 h 10000"/>
              <a:gd name="connsiteX14-3529" fmla="*/ 3289 w 10000"/>
              <a:gd name="connsiteY14-3530" fmla="*/ 3141 h 10000"/>
              <a:gd name="connsiteX15-3531" fmla="*/ 3289 w 10000"/>
              <a:gd name="connsiteY15-3532" fmla="*/ 2932 h 10000"/>
              <a:gd name="connsiteX16-3533" fmla="*/ 3289 w 10000"/>
              <a:gd name="connsiteY16-3534" fmla="*/ 2513 h 10000"/>
              <a:gd name="connsiteX17-3535" fmla="*/ 3289 w 10000"/>
              <a:gd name="connsiteY17-3536" fmla="*/ 2304 h 10000"/>
              <a:gd name="connsiteX18-3537" fmla="*/ 3289 w 10000"/>
              <a:gd name="connsiteY18-3538" fmla="*/ 2094 h 10000"/>
              <a:gd name="connsiteX19-3539" fmla="*/ 3289 w 10000"/>
              <a:gd name="connsiteY19-3540" fmla="*/ 2094 h 10000"/>
              <a:gd name="connsiteX20-3541" fmla="*/ 3289 w 10000"/>
              <a:gd name="connsiteY20-3542" fmla="*/ 1885 h 10000"/>
              <a:gd name="connsiteX21-3543" fmla="*/ 3289 w 10000"/>
              <a:gd name="connsiteY21-3544" fmla="*/ 1885 h 10000"/>
              <a:gd name="connsiteX22-3545" fmla="*/ 2799 w 10000"/>
              <a:gd name="connsiteY22-3546" fmla="*/ 1885 h 10000"/>
              <a:gd name="connsiteX23-3547" fmla="*/ 2234 w 10000"/>
              <a:gd name="connsiteY23-3548" fmla="*/ 1885 h 10000"/>
              <a:gd name="connsiteX24-3549" fmla="*/ 2799 w 10000"/>
              <a:gd name="connsiteY24-3550" fmla="*/ 419 h 10000"/>
              <a:gd name="connsiteX25-3551" fmla="*/ 3289 w 10000"/>
              <a:gd name="connsiteY25-3552" fmla="*/ 209 h 10000"/>
              <a:gd name="connsiteX26-3553" fmla="*/ 3850 w 10000"/>
              <a:gd name="connsiteY26-3554" fmla="*/ 209 h 10000"/>
              <a:gd name="connsiteX27-3555" fmla="*/ 4408 w 10000"/>
              <a:gd name="connsiteY27-3556" fmla="*/ 0 h 10000"/>
              <a:gd name="connsiteX28-3557" fmla="*/ 4966 w 10000"/>
              <a:gd name="connsiteY28-3558" fmla="*/ 209 h 10000"/>
              <a:gd name="connsiteX29-3559" fmla="*/ 5520 w 10000"/>
              <a:gd name="connsiteY29-3560" fmla="*/ 209 h 10000"/>
              <a:gd name="connsiteX30-3561" fmla="*/ 6641 w 10000"/>
              <a:gd name="connsiteY30-3562" fmla="*/ 419 h 10000"/>
              <a:gd name="connsiteX31-3563" fmla="*/ 7764 w 10000"/>
              <a:gd name="connsiteY31-3564" fmla="*/ 628 h 10000"/>
              <a:gd name="connsiteX32-3565" fmla="*/ 8881 w 10000"/>
              <a:gd name="connsiteY32-3566" fmla="*/ 838 h 10000"/>
              <a:gd name="connsiteX33-3567" fmla="*/ 9442 w 10000"/>
              <a:gd name="connsiteY33-3568" fmla="*/ 1257 h 10000"/>
              <a:gd name="connsiteX34-3569" fmla="*/ 10000 w 10000"/>
              <a:gd name="connsiteY34-3570" fmla="*/ 1466 h 10000"/>
              <a:gd name="connsiteX35-3571" fmla="*/ 10000 w 10000"/>
              <a:gd name="connsiteY35-3572" fmla="*/ 1466 h 10000"/>
              <a:gd name="connsiteX36-3573" fmla="*/ 10000 w 10000"/>
              <a:gd name="connsiteY36-3574" fmla="*/ 1675 h 10000"/>
              <a:gd name="connsiteX37-3575" fmla="*/ 9442 w 10000"/>
              <a:gd name="connsiteY37-3576" fmla="*/ 1885 h 10000"/>
              <a:gd name="connsiteX38-3577" fmla="*/ 8881 w 10000"/>
              <a:gd name="connsiteY38-3578" fmla="*/ 2304 h 10000"/>
              <a:gd name="connsiteX39-3579" fmla="*/ 8323 w 10000"/>
              <a:gd name="connsiteY39-3580" fmla="*/ 2513 h 10000"/>
              <a:gd name="connsiteX40-3581" fmla="*/ 8323 w 10000"/>
              <a:gd name="connsiteY40-3582" fmla="*/ 2723 h 10000"/>
              <a:gd name="connsiteX41-3583" fmla="*/ 7764 w 10000"/>
              <a:gd name="connsiteY41-3584" fmla="*/ 2932 h 10000"/>
              <a:gd name="connsiteX42-3585" fmla="*/ 7764 w 10000"/>
              <a:gd name="connsiteY42-3586" fmla="*/ 3351 h 10000"/>
              <a:gd name="connsiteX43-3587" fmla="*/ 7199 w 10000"/>
              <a:gd name="connsiteY43-3588" fmla="*/ 3770 h 10000"/>
              <a:gd name="connsiteX44-3589" fmla="*/ 6641 w 10000"/>
              <a:gd name="connsiteY44-3590" fmla="*/ 4188 h 10000"/>
              <a:gd name="connsiteX45-3591" fmla="*/ 6641 w 10000"/>
              <a:gd name="connsiteY45-3592" fmla="*/ 4817 h 10000"/>
              <a:gd name="connsiteX46-3593" fmla="*/ 6088 w 10000"/>
              <a:gd name="connsiteY46-3594" fmla="*/ 5419 h 10000"/>
              <a:gd name="connsiteX47-3595" fmla="*/ 6088 w 10000"/>
              <a:gd name="connsiteY47-3596" fmla="*/ 5419 h 10000"/>
              <a:gd name="connsiteX0-3597" fmla="*/ 6088 w 10000"/>
              <a:gd name="connsiteY0-3598" fmla="*/ 5419 h 10000"/>
              <a:gd name="connsiteX1-3599" fmla="*/ 4408 w 10000"/>
              <a:gd name="connsiteY1-3600" fmla="*/ 7723 h 10000"/>
              <a:gd name="connsiteX2-3601" fmla="*/ 3850 w 10000"/>
              <a:gd name="connsiteY2-3602" fmla="*/ 8979 h 10000"/>
              <a:gd name="connsiteX3-3603" fmla="*/ 3289 w 10000"/>
              <a:gd name="connsiteY3-3604" fmla="*/ 10000 h 10000"/>
              <a:gd name="connsiteX4-3605" fmla="*/ 0 w 10000"/>
              <a:gd name="connsiteY4-3606" fmla="*/ 10000 h 10000"/>
              <a:gd name="connsiteX5-3607" fmla="*/ 559 w 10000"/>
              <a:gd name="connsiteY5-3608" fmla="*/ 9188 h 10000"/>
              <a:gd name="connsiteX6-3609" fmla="*/ 1120 w 10000"/>
              <a:gd name="connsiteY6-3610" fmla="*/ 8141 h 10000"/>
              <a:gd name="connsiteX7-3611" fmla="*/ 1681 w 10000"/>
              <a:gd name="connsiteY7-3612" fmla="*/ 7304 h 10000"/>
              <a:gd name="connsiteX8-3613" fmla="*/ 1681 w 10000"/>
              <a:gd name="connsiteY8-3614" fmla="*/ 6675 h 10000"/>
              <a:gd name="connsiteX9-3615" fmla="*/ 2234 w 10000"/>
              <a:gd name="connsiteY9-3616" fmla="*/ 5838 h 10000"/>
              <a:gd name="connsiteX10-3617" fmla="*/ 2234 w 10000"/>
              <a:gd name="connsiteY10-3618" fmla="*/ 5209 h 10000"/>
              <a:gd name="connsiteX11-3619" fmla="*/ 2799 w 10000"/>
              <a:gd name="connsiteY11-3620" fmla="*/ 4607 h 10000"/>
              <a:gd name="connsiteX12-3621" fmla="*/ 2799 w 10000"/>
              <a:gd name="connsiteY12-3622" fmla="*/ 4188 h 10000"/>
              <a:gd name="connsiteX13-3623" fmla="*/ 2799 w 10000"/>
              <a:gd name="connsiteY13-3624" fmla="*/ 3560 h 10000"/>
              <a:gd name="connsiteX14-3625" fmla="*/ 3289 w 10000"/>
              <a:gd name="connsiteY14-3626" fmla="*/ 3141 h 10000"/>
              <a:gd name="connsiteX15-3627" fmla="*/ 3289 w 10000"/>
              <a:gd name="connsiteY15-3628" fmla="*/ 2932 h 10000"/>
              <a:gd name="connsiteX16-3629" fmla="*/ 3289 w 10000"/>
              <a:gd name="connsiteY16-3630" fmla="*/ 2513 h 10000"/>
              <a:gd name="connsiteX17-3631" fmla="*/ 3289 w 10000"/>
              <a:gd name="connsiteY17-3632" fmla="*/ 2304 h 10000"/>
              <a:gd name="connsiteX18-3633" fmla="*/ 3289 w 10000"/>
              <a:gd name="connsiteY18-3634" fmla="*/ 2094 h 10000"/>
              <a:gd name="connsiteX19-3635" fmla="*/ 3289 w 10000"/>
              <a:gd name="connsiteY19-3636" fmla="*/ 2094 h 10000"/>
              <a:gd name="connsiteX20-3637" fmla="*/ 3289 w 10000"/>
              <a:gd name="connsiteY20-3638" fmla="*/ 1885 h 10000"/>
              <a:gd name="connsiteX21-3639" fmla="*/ 3289 w 10000"/>
              <a:gd name="connsiteY21-3640" fmla="*/ 1885 h 10000"/>
              <a:gd name="connsiteX22-3641" fmla="*/ 2799 w 10000"/>
              <a:gd name="connsiteY22-3642" fmla="*/ 1885 h 10000"/>
              <a:gd name="connsiteX23-3643" fmla="*/ 2799 w 10000"/>
              <a:gd name="connsiteY23-3644" fmla="*/ 419 h 10000"/>
              <a:gd name="connsiteX24-3645" fmla="*/ 3289 w 10000"/>
              <a:gd name="connsiteY24-3646" fmla="*/ 209 h 10000"/>
              <a:gd name="connsiteX25-3647" fmla="*/ 3850 w 10000"/>
              <a:gd name="connsiteY25-3648" fmla="*/ 209 h 10000"/>
              <a:gd name="connsiteX26-3649" fmla="*/ 4408 w 10000"/>
              <a:gd name="connsiteY26-3650" fmla="*/ 0 h 10000"/>
              <a:gd name="connsiteX27-3651" fmla="*/ 4966 w 10000"/>
              <a:gd name="connsiteY27-3652" fmla="*/ 209 h 10000"/>
              <a:gd name="connsiteX28-3653" fmla="*/ 5520 w 10000"/>
              <a:gd name="connsiteY28-3654" fmla="*/ 209 h 10000"/>
              <a:gd name="connsiteX29-3655" fmla="*/ 6641 w 10000"/>
              <a:gd name="connsiteY29-3656" fmla="*/ 419 h 10000"/>
              <a:gd name="connsiteX30-3657" fmla="*/ 7764 w 10000"/>
              <a:gd name="connsiteY30-3658" fmla="*/ 628 h 10000"/>
              <a:gd name="connsiteX31-3659" fmla="*/ 8881 w 10000"/>
              <a:gd name="connsiteY31-3660" fmla="*/ 838 h 10000"/>
              <a:gd name="connsiteX32-3661" fmla="*/ 9442 w 10000"/>
              <a:gd name="connsiteY32-3662" fmla="*/ 1257 h 10000"/>
              <a:gd name="connsiteX33-3663" fmla="*/ 10000 w 10000"/>
              <a:gd name="connsiteY33-3664" fmla="*/ 1466 h 10000"/>
              <a:gd name="connsiteX34-3665" fmla="*/ 10000 w 10000"/>
              <a:gd name="connsiteY34-3666" fmla="*/ 1466 h 10000"/>
              <a:gd name="connsiteX35-3667" fmla="*/ 10000 w 10000"/>
              <a:gd name="connsiteY35-3668" fmla="*/ 1675 h 10000"/>
              <a:gd name="connsiteX36-3669" fmla="*/ 9442 w 10000"/>
              <a:gd name="connsiteY36-3670" fmla="*/ 1885 h 10000"/>
              <a:gd name="connsiteX37-3671" fmla="*/ 8881 w 10000"/>
              <a:gd name="connsiteY37-3672" fmla="*/ 2304 h 10000"/>
              <a:gd name="connsiteX38-3673" fmla="*/ 8323 w 10000"/>
              <a:gd name="connsiteY38-3674" fmla="*/ 2513 h 10000"/>
              <a:gd name="connsiteX39-3675" fmla="*/ 8323 w 10000"/>
              <a:gd name="connsiteY39-3676" fmla="*/ 2723 h 10000"/>
              <a:gd name="connsiteX40-3677" fmla="*/ 7764 w 10000"/>
              <a:gd name="connsiteY40-3678" fmla="*/ 2932 h 10000"/>
              <a:gd name="connsiteX41-3679" fmla="*/ 7764 w 10000"/>
              <a:gd name="connsiteY41-3680" fmla="*/ 3351 h 10000"/>
              <a:gd name="connsiteX42-3681" fmla="*/ 7199 w 10000"/>
              <a:gd name="connsiteY42-3682" fmla="*/ 3770 h 10000"/>
              <a:gd name="connsiteX43-3683" fmla="*/ 6641 w 10000"/>
              <a:gd name="connsiteY43-3684" fmla="*/ 4188 h 10000"/>
              <a:gd name="connsiteX44-3685" fmla="*/ 6641 w 10000"/>
              <a:gd name="connsiteY44-3686" fmla="*/ 4817 h 10000"/>
              <a:gd name="connsiteX45-3687" fmla="*/ 6088 w 10000"/>
              <a:gd name="connsiteY45-3688" fmla="*/ 5419 h 10000"/>
              <a:gd name="connsiteX46-3689" fmla="*/ 6088 w 10000"/>
              <a:gd name="connsiteY46-3690" fmla="*/ 5419 h 10000"/>
              <a:gd name="connsiteX0-3691" fmla="*/ 6088 w 10000"/>
              <a:gd name="connsiteY0-3692" fmla="*/ 5419 h 10000"/>
              <a:gd name="connsiteX1-3693" fmla="*/ 4408 w 10000"/>
              <a:gd name="connsiteY1-3694" fmla="*/ 7723 h 10000"/>
              <a:gd name="connsiteX2-3695" fmla="*/ 3850 w 10000"/>
              <a:gd name="connsiteY2-3696" fmla="*/ 8979 h 10000"/>
              <a:gd name="connsiteX3-3697" fmla="*/ 3289 w 10000"/>
              <a:gd name="connsiteY3-3698" fmla="*/ 10000 h 10000"/>
              <a:gd name="connsiteX4-3699" fmla="*/ 0 w 10000"/>
              <a:gd name="connsiteY4-3700" fmla="*/ 10000 h 10000"/>
              <a:gd name="connsiteX5-3701" fmla="*/ 559 w 10000"/>
              <a:gd name="connsiteY5-3702" fmla="*/ 9188 h 10000"/>
              <a:gd name="connsiteX6-3703" fmla="*/ 1120 w 10000"/>
              <a:gd name="connsiteY6-3704" fmla="*/ 8141 h 10000"/>
              <a:gd name="connsiteX7-3705" fmla="*/ 1681 w 10000"/>
              <a:gd name="connsiteY7-3706" fmla="*/ 7304 h 10000"/>
              <a:gd name="connsiteX8-3707" fmla="*/ 1681 w 10000"/>
              <a:gd name="connsiteY8-3708" fmla="*/ 6675 h 10000"/>
              <a:gd name="connsiteX9-3709" fmla="*/ 2234 w 10000"/>
              <a:gd name="connsiteY9-3710" fmla="*/ 5838 h 10000"/>
              <a:gd name="connsiteX10-3711" fmla="*/ 2234 w 10000"/>
              <a:gd name="connsiteY10-3712" fmla="*/ 5209 h 10000"/>
              <a:gd name="connsiteX11-3713" fmla="*/ 2799 w 10000"/>
              <a:gd name="connsiteY11-3714" fmla="*/ 4607 h 10000"/>
              <a:gd name="connsiteX12-3715" fmla="*/ 2799 w 10000"/>
              <a:gd name="connsiteY12-3716" fmla="*/ 4188 h 10000"/>
              <a:gd name="connsiteX13-3717" fmla="*/ 2799 w 10000"/>
              <a:gd name="connsiteY13-3718" fmla="*/ 3560 h 10000"/>
              <a:gd name="connsiteX14-3719" fmla="*/ 3289 w 10000"/>
              <a:gd name="connsiteY14-3720" fmla="*/ 3141 h 10000"/>
              <a:gd name="connsiteX15-3721" fmla="*/ 3289 w 10000"/>
              <a:gd name="connsiteY15-3722" fmla="*/ 2932 h 10000"/>
              <a:gd name="connsiteX16-3723" fmla="*/ 3289 w 10000"/>
              <a:gd name="connsiteY16-3724" fmla="*/ 2513 h 10000"/>
              <a:gd name="connsiteX17-3725" fmla="*/ 3289 w 10000"/>
              <a:gd name="connsiteY17-3726" fmla="*/ 2304 h 10000"/>
              <a:gd name="connsiteX18-3727" fmla="*/ 3289 w 10000"/>
              <a:gd name="connsiteY18-3728" fmla="*/ 2094 h 10000"/>
              <a:gd name="connsiteX19-3729" fmla="*/ 3289 w 10000"/>
              <a:gd name="connsiteY19-3730" fmla="*/ 2094 h 10000"/>
              <a:gd name="connsiteX20-3731" fmla="*/ 3289 w 10000"/>
              <a:gd name="connsiteY20-3732" fmla="*/ 1885 h 10000"/>
              <a:gd name="connsiteX21-3733" fmla="*/ 3289 w 10000"/>
              <a:gd name="connsiteY21-3734" fmla="*/ 1885 h 10000"/>
              <a:gd name="connsiteX22-3735" fmla="*/ 2799 w 10000"/>
              <a:gd name="connsiteY22-3736" fmla="*/ 1885 h 10000"/>
              <a:gd name="connsiteX23-3737" fmla="*/ 3289 w 10000"/>
              <a:gd name="connsiteY23-3738" fmla="*/ 209 h 10000"/>
              <a:gd name="connsiteX24-3739" fmla="*/ 3850 w 10000"/>
              <a:gd name="connsiteY24-3740" fmla="*/ 209 h 10000"/>
              <a:gd name="connsiteX25-3741" fmla="*/ 4408 w 10000"/>
              <a:gd name="connsiteY25-3742" fmla="*/ 0 h 10000"/>
              <a:gd name="connsiteX26-3743" fmla="*/ 4966 w 10000"/>
              <a:gd name="connsiteY26-3744" fmla="*/ 209 h 10000"/>
              <a:gd name="connsiteX27-3745" fmla="*/ 5520 w 10000"/>
              <a:gd name="connsiteY27-3746" fmla="*/ 209 h 10000"/>
              <a:gd name="connsiteX28-3747" fmla="*/ 6641 w 10000"/>
              <a:gd name="connsiteY28-3748" fmla="*/ 419 h 10000"/>
              <a:gd name="connsiteX29-3749" fmla="*/ 7764 w 10000"/>
              <a:gd name="connsiteY29-3750" fmla="*/ 628 h 10000"/>
              <a:gd name="connsiteX30-3751" fmla="*/ 8881 w 10000"/>
              <a:gd name="connsiteY30-3752" fmla="*/ 838 h 10000"/>
              <a:gd name="connsiteX31-3753" fmla="*/ 9442 w 10000"/>
              <a:gd name="connsiteY31-3754" fmla="*/ 1257 h 10000"/>
              <a:gd name="connsiteX32-3755" fmla="*/ 10000 w 10000"/>
              <a:gd name="connsiteY32-3756" fmla="*/ 1466 h 10000"/>
              <a:gd name="connsiteX33-3757" fmla="*/ 10000 w 10000"/>
              <a:gd name="connsiteY33-3758" fmla="*/ 1466 h 10000"/>
              <a:gd name="connsiteX34-3759" fmla="*/ 10000 w 10000"/>
              <a:gd name="connsiteY34-3760" fmla="*/ 1675 h 10000"/>
              <a:gd name="connsiteX35-3761" fmla="*/ 9442 w 10000"/>
              <a:gd name="connsiteY35-3762" fmla="*/ 1885 h 10000"/>
              <a:gd name="connsiteX36-3763" fmla="*/ 8881 w 10000"/>
              <a:gd name="connsiteY36-3764" fmla="*/ 2304 h 10000"/>
              <a:gd name="connsiteX37-3765" fmla="*/ 8323 w 10000"/>
              <a:gd name="connsiteY37-3766" fmla="*/ 2513 h 10000"/>
              <a:gd name="connsiteX38-3767" fmla="*/ 8323 w 10000"/>
              <a:gd name="connsiteY38-3768" fmla="*/ 2723 h 10000"/>
              <a:gd name="connsiteX39-3769" fmla="*/ 7764 w 10000"/>
              <a:gd name="connsiteY39-3770" fmla="*/ 2932 h 10000"/>
              <a:gd name="connsiteX40-3771" fmla="*/ 7764 w 10000"/>
              <a:gd name="connsiteY40-3772" fmla="*/ 3351 h 10000"/>
              <a:gd name="connsiteX41-3773" fmla="*/ 7199 w 10000"/>
              <a:gd name="connsiteY41-3774" fmla="*/ 3770 h 10000"/>
              <a:gd name="connsiteX42-3775" fmla="*/ 6641 w 10000"/>
              <a:gd name="connsiteY42-3776" fmla="*/ 4188 h 10000"/>
              <a:gd name="connsiteX43-3777" fmla="*/ 6641 w 10000"/>
              <a:gd name="connsiteY43-3778" fmla="*/ 4817 h 10000"/>
              <a:gd name="connsiteX44-3779" fmla="*/ 6088 w 10000"/>
              <a:gd name="connsiteY44-3780" fmla="*/ 5419 h 10000"/>
              <a:gd name="connsiteX45-3781" fmla="*/ 6088 w 10000"/>
              <a:gd name="connsiteY45-3782" fmla="*/ 5419 h 10000"/>
              <a:gd name="connsiteX0-3783" fmla="*/ 6088 w 10000"/>
              <a:gd name="connsiteY0-3784" fmla="*/ 5419 h 10000"/>
              <a:gd name="connsiteX1-3785" fmla="*/ 4408 w 10000"/>
              <a:gd name="connsiteY1-3786" fmla="*/ 7723 h 10000"/>
              <a:gd name="connsiteX2-3787" fmla="*/ 3850 w 10000"/>
              <a:gd name="connsiteY2-3788" fmla="*/ 8979 h 10000"/>
              <a:gd name="connsiteX3-3789" fmla="*/ 3289 w 10000"/>
              <a:gd name="connsiteY3-3790" fmla="*/ 10000 h 10000"/>
              <a:gd name="connsiteX4-3791" fmla="*/ 0 w 10000"/>
              <a:gd name="connsiteY4-3792" fmla="*/ 10000 h 10000"/>
              <a:gd name="connsiteX5-3793" fmla="*/ 559 w 10000"/>
              <a:gd name="connsiteY5-3794" fmla="*/ 9188 h 10000"/>
              <a:gd name="connsiteX6-3795" fmla="*/ 1120 w 10000"/>
              <a:gd name="connsiteY6-3796" fmla="*/ 8141 h 10000"/>
              <a:gd name="connsiteX7-3797" fmla="*/ 1681 w 10000"/>
              <a:gd name="connsiteY7-3798" fmla="*/ 7304 h 10000"/>
              <a:gd name="connsiteX8-3799" fmla="*/ 1681 w 10000"/>
              <a:gd name="connsiteY8-3800" fmla="*/ 6675 h 10000"/>
              <a:gd name="connsiteX9-3801" fmla="*/ 2234 w 10000"/>
              <a:gd name="connsiteY9-3802" fmla="*/ 5838 h 10000"/>
              <a:gd name="connsiteX10-3803" fmla="*/ 2234 w 10000"/>
              <a:gd name="connsiteY10-3804" fmla="*/ 5209 h 10000"/>
              <a:gd name="connsiteX11-3805" fmla="*/ 2799 w 10000"/>
              <a:gd name="connsiteY11-3806" fmla="*/ 4607 h 10000"/>
              <a:gd name="connsiteX12-3807" fmla="*/ 2799 w 10000"/>
              <a:gd name="connsiteY12-3808" fmla="*/ 4188 h 10000"/>
              <a:gd name="connsiteX13-3809" fmla="*/ 2799 w 10000"/>
              <a:gd name="connsiteY13-3810" fmla="*/ 3560 h 10000"/>
              <a:gd name="connsiteX14-3811" fmla="*/ 3289 w 10000"/>
              <a:gd name="connsiteY14-3812" fmla="*/ 3141 h 10000"/>
              <a:gd name="connsiteX15-3813" fmla="*/ 3289 w 10000"/>
              <a:gd name="connsiteY15-3814" fmla="*/ 2932 h 10000"/>
              <a:gd name="connsiteX16-3815" fmla="*/ 3289 w 10000"/>
              <a:gd name="connsiteY16-3816" fmla="*/ 2513 h 10000"/>
              <a:gd name="connsiteX17-3817" fmla="*/ 3289 w 10000"/>
              <a:gd name="connsiteY17-3818" fmla="*/ 2304 h 10000"/>
              <a:gd name="connsiteX18-3819" fmla="*/ 3289 w 10000"/>
              <a:gd name="connsiteY18-3820" fmla="*/ 2094 h 10000"/>
              <a:gd name="connsiteX19-3821" fmla="*/ 3289 w 10000"/>
              <a:gd name="connsiteY19-3822" fmla="*/ 2094 h 10000"/>
              <a:gd name="connsiteX20-3823" fmla="*/ 3289 w 10000"/>
              <a:gd name="connsiteY20-3824" fmla="*/ 1885 h 10000"/>
              <a:gd name="connsiteX21-3825" fmla="*/ 3289 w 10000"/>
              <a:gd name="connsiteY21-3826" fmla="*/ 1885 h 10000"/>
              <a:gd name="connsiteX22-3827" fmla="*/ 2799 w 10000"/>
              <a:gd name="connsiteY22-3828" fmla="*/ 1885 h 10000"/>
              <a:gd name="connsiteX23-3829" fmla="*/ 3850 w 10000"/>
              <a:gd name="connsiteY23-3830" fmla="*/ 209 h 10000"/>
              <a:gd name="connsiteX24-3831" fmla="*/ 4408 w 10000"/>
              <a:gd name="connsiteY24-3832" fmla="*/ 0 h 10000"/>
              <a:gd name="connsiteX25-3833" fmla="*/ 4966 w 10000"/>
              <a:gd name="connsiteY25-3834" fmla="*/ 209 h 10000"/>
              <a:gd name="connsiteX26-3835" fmla="*/ 5520 w 10000"/>
              <a:gd name="connsiteY26-3836" fmla="*/ 209 h 10000"/>
              <a:gd name="connsiteX27-3837" fmla="*/ 6641 w 10000"/>
              <a:gd name="connsiteY27-3838" fmla="*/ 419 h 10000"/>
              <a:gd name="connsiteX28-3839" fmla="*/ 7764 w 10000"/>
              <a:gd name="connsiteY28-3840" fmla="*/ 628 h 10000"/>
              <a:gd name="connsiteX29-3841" fmla="*/ 8881 w 10000"/>
              <a:gd name="connsiteY29-3842" fmla="*/ 838 h 10000"/>
              <a:gd name="connsiteX30-3843" fmla="*/ 9442 w 10000"/>
              <a:gd name="connsiteY30-3844" fmla="*/ 1257 h 10000"/>
              <a:gd name="connsiteX31-3845" fmla="*/ 10000 w 10000"/>
              <a:gd name="connsiteY31-3846" fmla="*/ 1466 h 10000"/>
              <a:gd name="connsiteX32-3847" fmla="*/ 10000 w 10000"/>
              <a:gd name="connsiteY32-3848" fmla="*/ 1466 h 10000"/>
              <a:gd name="connsiteX33-3849" fmla="*/ 10000 w 10000"/>
              <a:gd name="connsiteY33-3850" fmla="*/ 1675 h 10000"/>
              <a:gd name="connsiteX34-3851" fmla="*/ 9442 w 10000"/>
              <a:gd name="connsiteY34-3852" fmla="*/ 1885 h 10000"/>
              <a:gd name="connsiteX35-3853" fmla="*/ 8881 w 10000"/>
              <a:gd name="connsiteY35-3854" fmla="*/ 2304 h 10000"/>
              <a:gd name="connsiteX36-3855" fmla="*/ 8323 w 10000"/>
              <a:gd name="connsiteY36-3856" fmla="*/ 2513 h 10000"/>
              <a:gd name="connsiteX37-3857" fmla="*/ 8323 w 10000"/>
              <a:gd name="connsiteY37-3858" fmla="*/ 2723 h 10000"/>
              <a:gd name="connsiteX38-3859" fmla="*/ 7764 w 10000"/>
              <a:gd name="connsiteY38-3860" fmla="*/ 2932 h 10000"/>
              <a:gd name="connsiteX39-3861" fmla="*/ 7764 w 10000"/>
              <a:gd name="connsiteY39-3862" fmla="*/ 3351 h 10000"/>
              <a:gd name="connsiteX40-3863" fmla="*/ 7199 w 10000"/>
              <a:gd name="connsiteY40-3864" fmla="*/ 3770 h 10000"/>
              <a:gd name="connsiteX41-3865" fmla="*/ 6641 w 10000"/>
              <a:gd name="connsiteY41-3866" fmla="*/ 4188 h 10000"/>
              <a:gd name="connsiteX42-3867" fmla="*/ 6641 w 10000"/>
              <a:gd name="connsiteY42-3868" fmla="*/ 4817 h 10000"/>
              <a:gd name="connsiteX43-3869" fmla="*/ 6088 w 10000"/>
              <a:gd name="connsiteY43-3870" fmla="*/ 5419 h 10000"/>
              <a:gd name="connsiteX44-3871" fmla="*/ 6088 w 10000"/>
              <a:gd name="connsiteY44-3872" fmla="*/ 5419 h 10000"/>
              <a:gd name="connsiteX0-3873" fmla="*/ 6088 w 10000"/>
              <a:gd name="connsiteY0-3874" fmla="*/ 5419 h 10000"/>
              <a:gd name="connsiteX1-3875" fmla="*/ 4408 w 10000"/>
              <a:gd name="connsiteY1-3876" fmla="*/ 7723 h 10000"/>
              <a:gd name="connsiteX2-3877" fmla="*/ 3850 w 10000"/>
              <a:gd name="connsiteY2-3878" fmla="*/ 8979 h 10000"/>
              <a:gd name="connsiteX3-3879" fmla="*/ 3289 w 10000"/>
              <a:gd name="connsiteY3-3880" fmla="*/ 10000 h 10000"/>
              <a:gd name="connsiteX4-3881" fmla="*/ 0 w 10000"/>
              <a:gd name="connsiteY4-3882" fmla="*/ 10000 h 10000"/>
              <a:gd name="connsiteX5-3883" fmla="*/ 559 w 10000"/>
              <a:gd name="connsiteY5-3884" fmla="*/ 9188 h 10000"/>
              <a:gd name="connsiteX6-3885" fmla="*/ 1120 w 10000"/>
              <a:gd name="connsiteY6-3886" fmla="*/ 8141 h 10000"/>
              <a:gd name="connsiteX7-3887" fmla="*/ 1681 w 10000"/>
              <a:gd name="connsiteY7-3888" fmla="*/ 7304 h 10000"/>
              <a:gd name="connsiteX8-3889" fmla="*/ 1681 w 10000"/>
              <a:gd name="connsiteY8-3890" fmla="*/ 6675 h 10000"/>
              <a:gd name="connsiteX9-3891" fmla="*/ 2234 w 10000"/>
              <a:gd name="connsiteY9-3892" fmla="*/ 5838 h 10000"/>
              <a:gd name="connsiteX10-3893" fmla="*/ 2234 w 10000"/>
              <a:gd name="connsiteY10-3894" fmla="*/ 5209 h 10000"/>
              <a:gd name="connsiteX11-3895" fmla="*/ 2799 w 10000"/>
              <a:gd name="connsiteY11-3896" fmla="*/ 4607 h 10000"/>
              <a:gd name="connsiteX12-3897" fmla="*/ 2799 w 10000"/>
              <a:gd name="connsiteY12-3898" fmla="*/ 4188 h 10000"/>
              <a:gd name="connsiteX13-3899" fmla="*/ 2799 w 10000"/>
              <a:gd name="connsiteY13-3900" fmla="*/ 3560 h 10000"/>
              <a:gd name="connsiteX14-3901" fmla="*/ 3289 w 10000"/>
              <a:gd name="connsiteY14-3902" fmla="*/ 3141 h 10000"/>
              <a:gd name="connsiteX15-3903" fmla="*/ 3289 w 10000"/>
              <a:gd name="connsiteY15-3904" fmla="*/ 2932 h 10000"/>
              <a:gd name="connsiteX16-3905" fmla="*/ 3289 w 10000"/>
              <a:gd name="connsiteY16-3906" fmla="*/ 2513 h 10000"/>
              <a:gd name="connsiteX17-3907" fmla="*/ 3289 w 10000"/>
              <a:gd name="connsiteY17-3908" fmla="*/ 2304 h 10000"/>
              <a:gd name="connsiteX18-3909" fmla="*/ 3289 w 10000"/>
              <a:gd name="connsiteY18-3910" fmla="*/ 2094 h 10000"/>
              <a:gd name="connsiteX19-3911" fmla="*/ 3289 w 10000"/>
              <a:gd name="connsiteY19-3912" fmla="*/ 2094 h 10000"/>
              <a:gd name="connsiteX20-3913" fmla="*/ 3289 w 10000"/>
              <a:gd name="connsiteY20-3914" fmla="*/ 1885 h 10000"/>
              <a:gd name="connsiteX21-3915" fmla="*/ 3289 w 10000"/>
              <a:gd name="connsiteY21-3916" fmla="*/ 1885 h 10000"/>
              <a:gd name="connsiteX22-3917" fmla="*/ 2799 w 10000"/>
              <a:gd name="connsiteY22-3918" fmla="*/ 1885 h 10000"/>
              <a:gd name="connsiteX23-3919" fmla="*/ 4408 w 10000"/>
              <a:gd name="connsiteY23-3920" fmla="*/ 0 h 10000"/>
              <a:gd name="connsiteX24-3921" fmla="*/ 4966 w 10000"/>
              <a:gd name="connsiteY24-3922" fmla="*/ 209 h 10000"/>
              <a:gd name="connsiteX25-3923" fmla="*/ 5520 w 10000"/>
              <a:gd name="connsiteY25-3924" fmla="*/ 209 h 10000"/>
              <a:gd name="connsiteX26-3925" fmla="*/ 6641 w 10000"/>
              <a:gd name="connsiteY26-3926" fmla="*/ 419 h 10000"/>
              <a:gd name="connsiteX27-3927" fmla="*/ 7764 w 10000"/>
              <a:gd name="connsiteY27-3928" fmla="*/ 628 h 10000"/>
              <a:gd name="connsiteX28-3929" fmla="*/ 8881 w 10000"/>
              <a:gd name="connsiteY28-3930" fmla="*/ 838 h 10000"/>
              <a:gd name="connsiteX29-3931" fmla="*/ 9442 w 10000"/>
              <a:gd name="connsiteY29-3932" fmla="*/ 1257 h 10000"/>
              <a:gd name="connsiteX30-3933" fmla="*/ 10000 w 10000"/>
              <a:gd name="connsiteY30-3934" fmla="*/ 1466 h 10000"/>
              <a:gd name="connsiteX31-3935" fmla="*/ 10000 w 10000"/>
              <a:gd name="connsiteY31-3936" fmla="*/ 1466 h 10000"/>
              <a:gd name="connsiteX32-3937" fmla="*/ 10000 w 10000"/>
              <a:gd name="connsiteY32-3938" fmla="*/ 1675 h 10000"/>
              <a:gd name="connsiteX33-3939" fmla="*/ 9442 w 10000"/>
              <a:gd name="connsiteY33-3940" fmla="*/ 1885 h 10000"/>
              <a:gd name="connsiteX34-3941" fmla="*/ 8881 w 10000"/>
              <a:gd name="connsiteY34-3942" fmla="*/ 2304 h 10000"/>
              <a:gd name="connsiteX35-3943" fmla="*/ 8323 w 10000"/>
              <a:gd name="connsiteY35-3944" fmla="*/ 2513 h 10000"/>
              <a:gd name="connsiteX36-3945" fmla="*/ 8323 w 10000"/>
              <a:gd name="connsiteY36-3946" fmla="*/ 2723 h 10000"/>
              <a:gd name="connsiteX37-3947" fmla="*/ 7764 w 10000"/>
              <a:gd name="connsiteY37-3948" fmla="*/ 2932 h 10000"/>
              <a:gd name="connsiteX38-3949" fmla="*/ 7764 w 10000"/>
              <a:gd name="connsiteY38-3950" fmla="*/ 3351 h 10000"/>
              <a:gd name="connsiteX39-3951" fmla="*/ 7199 w 10000"/>
              <a:gd name="connsiteY39-3952" fmla="*/ 3770 h 10000"/>
              <a:gd name="connsiteX40-3953" fmla="*/ 6641 w 10000"/>
              <a:gd name="connsiteY40-3954" fmla="*/ 4188 h 10000"/>
              <a:gd name="connsiteX41-3955" fmla="*/ 6641 w 10000"/>
              <a:gd name="connsiteY41-3956" fmla="*/ 4817 h 10000"/>
              <a:gd name="connsiteX42-3957" fmla="*/ 6088 w 10000"/>
              <a:gd name="connsiteY42-3958" fmla="*/ 5419 h 10000"/>
              <a:gd name="connsiteX43-3959" fmla="*/ 6088 w 10000"/>
              <a:gd name="connsiteY43-3960" fmla="*/ 5419 h 10000"/>
              <a:gd name="connsiteX0-3961" fmla="*/ 6088 w 10000"/>
              <a:gd name="connsiteY0-3962" fmla="*/ 5210 h 9791"/>
              <a:gd name="connsiteX1-3963" fmla="*/ 4408 w 10000"/>
              <a:gd name="connsiteY1-3964" fmla="*/ 7514 h 9791"/>
              <a:gd name="connsiteX2-3965" fmla="*/ 3850 w 10000"/>
              <a:gd name="connsiteY2-3966" fmla="*/ 8770 h 9791"/>
              <a:gd name="connsiteX3-3967" fmla="*/ 3289 w 10000"/>
              <a:gd name="connsiteY3-3968" fmla="*/ 9791 h 9791"/>
              <a:gd name="connsiteX4-3969" fmla="*/ 0 w 10000"/>
              <a:gd name="connsiteY4-3970" fmla="*/ 9791 h 9791"/>
              <a:gd name="connsiteX5-3971" fmla="*/ 559 w 10000"/>
              <a:gd name="connsiteY5-3972" fmla="*/ 8979 h 9791"/>
              <a:gd name="connsiteX6-3973" fmla="*/ 1120 w 10000"/>
              <a:gd name="connsiteY6-3974" fmla="*/ 7932 h 9791"/>
              <a:gd name="connsiteX7-3975" fmla="*/ 1681 w 10000"/>
              <a:gd name="connsiteY7-3976" fmla="*/ 7095 h 9791"/>
              <a:gd name="connsiteX8-3977" fmla="*/ 1681 w 10000"/>
              <a:gd name="connsiteY8-3978" fmla="*/ 6466 h 9791"/>
              <a:gd name="connsiteX9-3979" fmla="*/ 2234 w 10000"/>
              <a:gd name="connsiteY9-3980" fmla="*/ 5629 h 9791"/>
              <a:gd name="connsiteX10-3981" fmla="*/ 2234 w 10000"/>
              <a:gd name="connsiteY10-3982" fmla="*/ 5000 h 9791"/>
              <a:gd name="connsiteX11-3983" fmla="*/ 2799 w 10000"/>
              <a:gd name="connsiteY11-3984" fmla="*/ 4398 h 9791"/>
              <a:gd name="connsiteX12-3985" fmla="*/ 2799 w 10000"/>
              <a:gd name="connsiteY12-3986" fmla="*/ 3979 h 9791"/>
              <a:gd name="connsiteX13-3987" fmla="*/ 2799 w 10000"/>
              <a:gd name="connsiteY13-3988" fmla="*/ 3351 h 9791"/>
              <a:gd name="connsiteX14-3989" fmla="*/ 3289 w 10000"/>
              <a:gd name="connsiteY14-3990" fmla="*/ 2932 h 9791"/>
              <a:gd name="connsiteX15-3991" fmla="*/ 3289 w 10000"/>
              <a:gd name="connsiteY15-3992" fmla="*/ 2723 h 9791"/>
              <a:gd name="connsiteX16-3993" fmla="*/ 3289 w 10000"/>
              <a:gd name="connsiteY16-3994" fmla="*/ 2304 h 9791"/>
              <a:gd name="connsiteX17-3995" fmla="*/ 3289 w 10000"/>
              <a:gd name="connsiteY17-3996" fmla="*/ 2095 h 9791"/>
              <a:gd name="connsiteX18-3997" fmla="*/ 3289 w 10000"/>
              <a:gd name="connsiteY18-3998" fmla="*/ 1885 h 9791"/>
              <a:gd name="connsiteX19-3999" fmla="*/ 3289 w 10000"/>
              <a:gd name="connsiteY19-4000" fmla="*/ 1885 h 9791"/>
              <a:gd name="connsiteX20-4001" fmla="*/ 3289 w 10000"/>
              <a:gd name="connsiteY20-4002" fmla="*/ 1676 h 9791"/>
              <a:gd name="connsiteX21-4003" fmla="*/ 3289 w 10000"/>
              <a:gd name="connsiteY21-4004" fmla="*/ 1676 h 9791"/>
              <a:gd name="connsiteX22-4005" fmla="*/ 2799 w 10000"/>
              <a:gd name="connsiteY22-4006" fmla="*/ 1676 h 9791"/>
              <a:gd name="connsiteX23-4007" fmla="*/ 4966 w 10000"/>
              <a:gd name="connsiteY23-4008" fmla="*/ 0 h 9791"/>
              <a:gd name="connsiteX24-4009" fmla="*/ 5520 w 10000"/>
              <a:gd name="connsiteY24-4010" fmla="*/ 0 h 9791"/>
              <a:gd name="connsiteX25-4011" fmla="*/ 6641 w 10000"/>
              <a:gd name="connsiteY25-4012" fmla="*/ 210 h 9791"/>
              <a:gd name="connsiteX26-4013" fmla="*/ 7764 w 10000"/>
              <a:gd name="connsiteY26-4014" fmla="*/ 419 h 9791"/>
              <a:gd name="connsiteX27-4015" fmla="*/ 8881 w 10000"/>
              <a:gd name="connsiteY27-4016" fmla="*/ 629 h 9791"/>
              <a:gd name="connsiteX28-4017" fmla="*/ 9442 w 10000"/>
              <a:gd name="connsiteY28-4018" fmla="*/ 1048 h 9791"/>
              <a:gd name="connsiteX29-4019" fmla="*/ 10000 w 10000"/>
              <a:gd name="connsiteY29-4020" fmla="*/ 1257 h 9791"/>
              <a:gd name="connsiteX30-4021" fmla="*/ 10000 w 10000"/>
              <a:gd name="connsiteY30-4022" fmla="*/ 1257 h 9791"/>
              <a:gd name="connsiteX31-4023" fmla="*/ 10000 w 10000"/>
              <a:gd name="connsiteY31-4024" fmla="*/ 1466 h 9791"/>
              <a:gd name="connsiteX32-4025" fmla="*/ 9442 w 10000"/>
              <a:gd name="connsiteY32-4026" fmla="*/ 1676 h 9791"/>
              <a:gd name="connsiteX33-4027" fmla="*/ 8881 w 10000"/>
              <a:gd name="connsiteY33-4028" fmla="*/ 2095 h 9791"/>
              <a:gd name="connsiteX34-4029" fmla="*/ 8323 w 10000"/>
              <a:gd name="connsiteY34-4030" fmla="*/ 2304 h 9791"/>
              <a:gd name="connsiteX35-4031" fmla="*/ 8323 w 10000"/>
              <a:gd name="connsiteY35-4032" fmla="*/ 2514 h 9791"/>
              <a:gd name="connsiteX36-4033" fmla="*/ 7764 w 10000"/>
              <a:gd name="connsiteY36-4034" fmla="*/ 2723 h 9791"/>
              <a:gd name="connsiteX37-4035" fmla="*/ 7764 w 10000"/>
              <a:gd name="connsiteY37-4036" fmla="*/ 3142 h 9791"/>
              <a:gd name="connsiteX38-4037" fmla="*/ 7199 w 10000"/>
              <a:gd name="connsiteY38-4038" fmla="*/ 3561 h 9791"/>
              <a:gd name="connsiteX39-4039" fmla="*/ 6641 w 10000"/>
              <a:gd name="connsiteY39-4040" fmla="*/ 3979 h 9791"/>
              <a:gd name="connsiteX40-4041" fmla="*/ 6641 w 10000"/>
              <a:gd name="connsiteY40-4042" fmla="*/ 4608 h 9791"/>
              <a:gd name="connsiteX41-4043" fmla="*/ 6088 w 10000"/>
              <a:gd name="connsiteY41-4044" fmla="*/ 5210 h 9791"/>
              <a:gd name="connsiteX42-4045" fmla="*/ 6088 w 10000"/>
              <a:gd name="connsiteY42-4046" fmla="*/ 5210 h 979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81" y="connsiteY40-82"/>
              </a:cxn>
              <a:cxn ang="0">
                <a:pos x="connsiteX41-83" y="connsiteY41-84"/>
              </a:cxn>
              <a:cxn ang="0">
                <a:pos x="connsiteX42-85" y="connsiteY42-86"/>
              </a:cxn>
            </a:cxnLst>
            <a:rect l="l" t="t" r="r" b="b"/>
            <a:pathLst>
              <a:path w="10000" h="9791">
                <a:moveTo>
                  <a:pt x="6088" y="5210"/>
                </a:moveTo>
                <a:lnTo>
                  <a:pt x="4408" y="7514"/>
                </a:lnTo>
                <a:cubicBezTo>
                  <a:pt x="4220" y="7933"/>
                  <a:pt x="4035" y="8351"/>
                  <a:pt x="3850" y="8770"/>
                </a:cubicBezTo>
                <a:lnTo>
                  <a:pt x="3289" y="9791"/>
                </a:lnTo>
                <a:lnTo>
                  <a:pt x="0" y="9791"/>
                </a:lnTo>
                <a:cubicBezTo>
                  <a:pt x="182" y="9520"/>
                  <a:pt x="371" y="9250"/>
                  <a:pt x="559" y="8979"/>
                </a:cubicBezTo>
                <a:cubicBezTo>
                  <a:pt x="744" y="8630"/>
                  <a:pt x="936" y="8281"/>
                  <a:pt x="1120" y="7932"/>
                </a:cubicBezTo>
                <a:cubicBezTo>
                  <a:pt x="1309" y="7653"/>
                  <a:pt x="1491" y="7374"/>
                  <a:pt x="1681" y="7095"/>
                </a:cubicBezTo>
                <a:lnTo>
                  <a:pt x="1681" y="6466"/>
                </a:lnTo>
                <a:cubicBezTo>
                  <a:pt x="1863" y="6187"/>
                  <a:pt x="2054" y="5908"/>
                  <a:pt x="2234" y="5629"/>
                </a:cubicBezTo>
                <a:lnTo>
                  <a:pt x="2234" y="5000"/>
                </a:lnTo>
                <a:cubicBezTo>
                  <a:pt x="2425" y="4799"/>
                  <a:pt x="2615" y="4599"/>
                  <a:pt x="2799" y="4398"/>
                </a:cubicBezTo>
                <a:lnTo>
                  <a:pt x="2799" y="3979"/>
                </a:lnTo>
                <a:lnTo>
                  <a:pt x="2799" y="3351"/>
                </a:lnTo>
                <a:cubicBezTo>
                  <a:pt x="2959" y="3211"/>
                  <a:pt x="3124" y="3072"/>
                  <a:pt x="3289" y="2932"/>
                </a:cubicBezTo>
                <a:lnTo>
                  <a:pt x="3289" y="2723"/>
                </a:lnTo>
                <a:lnTo>
                  <a:pt x="3289" y="2304"/>
                </a:lnTo>
                <a:lnTo>
                  <a:pt x="3289" y="2095"/>
                </a:lnTo>
                <a:lnTo>
                  <a:pt x="3289" y="1885"/>
                </a:lnTo>
                <a:lnTo>
                  <a:pt x="3289" y="1885"/>
                </a:lnTo>
                <a:lnTo>
                  <a:pt x="3289" y="1676"/>
                </a:lnTo>
                <a:lnTo>
                  <a:pt x="3289" y="1676"/>
                </a:lnTo>
                <a:lnTo>
                  <a:pt x="2799" y="1676"/>
                </a:lnTo>
                <a:lnTo>
                  <a:pt x="4966" y="0"/>
                </a:lnTo>
                <a:lnTo>
                  <a:pt x="5520" y="0"/>
                </a:lnTo>
                <a:lnTo>
                  <a:pt x="6641" y="210"/>
                </a:lnTo>
                <a:lnTo>
                  <a:pt x="7764" y="419"/>
                </a:lnTo>
                <a:lnTo>
                  <a:pt x="8881" y="629"/>
                </a:lnTo>
                <a:lnTo>
                  <a:pt x="9442" y="1048"/>
                </a:lnTo>
                <a:lnTo>
                  <a:pt x="10000" y="1257"/>
                </a:lnTo>
                <a:lnTo>
                  <a:pt x="10000" y="1257"/>
                </a:lnTo>
                <a:lnTo>
                  <a:pt x="10000" y="1466"/>
                </a:lnTo>
                <a:lnTo>
                  <a:pt x="9442" y="1676"/>
                </a:lnTo>
                <a:lnTo>
                  <a:pt x="8881" y="2095"/>
                </a:lnTo>
                <a:lnTo>
                  <a:pt x="8323" y="2304"/>
                </a:lnTo>
                <a:lnTo>
                  <a:pt x="8323" y="2514"/>
                </a:lnTo>
                <a:lnTo>
                  <a:pt x="7764" y="2723"/>
                </a:lnTo>
                <a:lnTo>
                  <a:pt x="7764" y="3142"/>
                </a:lnTo>
                <a:cubicBezTo>
                  <a:pt x="7578" y="3282"/>
                  <a:pt x="7385" y="3421"/>
                  <a:pt x="7199" y="3561"/>
                </a:cubicBezTo>
                <a:lnTo>
                  <a:pt x="6641" y="3979"/>
                </a:lnTo>
                <a:lnTo>
                  <a:pt x="6641" y="4608"/>
                </a:lnTo>
                <a:cubicBezTo>
                  <a:pt x="6462" y="4809"/>
                  <a:pt x="6270" y="5009"/>
                  <a:pt x="6088" y="5210"/>
                </a:cubicBezTo>
                <a:lnTo>
                  <a:pt x="6088" y="5210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25" name="Freeform 62"/>
          <p:cNvSpPr/>
          <p:nvPr/>
        </p:nvSpPr>
        <p:spPr bwMode="auto">
          <a:xfrm>
            <a:off x="9761538" y="3314700"/>
            <a:ext cx="203200" cy="328613"/>
          </a:xfrm>
          <a:custGeom>
            <a:avLst/>
            <a:gdLst>
              <a:gd name="connsiteX0" fmla="*/ 7733 w 10000"/>
              <a:gd name="connsiteY0" fmla="*/ 372 h 10000"/>
              <a:gd name="connsiteX1" fmla="*/ 8057 w 10000"/>
              <a:gd name="connsiteY1" fmla="*/ 0 h 10000"/>
              <a:gd name="connsiteX2" fmla="*/ 8219 w 10000"/>
              <a:gd name="connsiteY2" fmla="*/ 0 h 10000"/>
              <a:gd name="connsiteX3" fmla="*/ 8381 w 10000"/>
              <a:gd name="connsiteY3" fmla="*/ 0 h 10000"/>
              <a:gd name="connsiteX4" fmla="*/ 8543 w 10000"/>
              <a:gd name="connsiteY4" fmla="*/ 0 h 10000"/>
              <a:gd name="connsiteX5" fmla="*/ 8866 w 10000"/>
              <a:gd name="connsiteY5" fmla="*/ 372 h 10000"/>
              <a:gd name="connsiteX6" fmla="*/ 9190 w 10000"/>
              <a:gd name="connsiteY6" fmla="*/ 744 h 10000"/>
              <a:gd name="connsiteX7" fmla="*/ 9676 w 10000"/>
              <a:gd name="connsiteY7" fmla="*/ 1116 h 10000"/>
              <a:gd name="connsiteX8" fmla="*/ 9838 w 10000"/>
              <a:gd name="connsiteY8" fmla="*/ 1488 h 10000"/>
              <a:gd name="connsiteX9" fmla="*/ 10000 w 10000"/>
              <a:gd name="connsiteY9" fmla="*/ 1860 h 10000"/>
              <a:gd name="connsiteX10" fmla="*/ 10000 w 10000"/>
              <a:gd name="connsiteY10" fmla="*/ 1860 h 10000"/>
              <a:gd name="connsiteX11" fmla="*/ 10000 w 10000"/>
              <a:gd name="connsiteY11" fmla="*/ 2605 h 10000"/>
              <a:gd name="connsiteX12" fmla="*/ 9838 w 10000"/>
              <a:gd name="connsiteY12" fmla="*/ 2605 h 10000"/>
              <a:gd name="connsiteX13" fmla="*/ 9676 w 10000"/>
              <a:gd name="connsiteY13" fmla="*/ 2977 h 10000"/>
              <a:gd name="connsiteX14" fmla="*/ 9514 w 10000"/>
              <a:gd name="connsiteY14" fmla="*/ 3349 h 10000"/>
              <a:gd name="connsiteX15" fmla="*/ 9352 w 10000"/>
              <a:gd name="connsiteY15" fmla="*/ 3721 h 10000"/>
              <a:gd name="connsiteX16" fmla="*/ 9190 w 10000"/>
              <a:gd name="connsiteY16" fmla="*/ 4837 h 10000"/>
              <a:gd name="connsiteX17" fmla="*/ 9028 w 10000"/>
              <a:gd name="connsiteY17" fmla="*/ 5535 h 10000"/>
              <a:gd name="connsiteX18" fmla="*/ 8704 w 10000"/>
              <a:gd name="connsiteY18" fmla="*/ 7023 h 10000"/>
              <a:gd name="connsiteX19" fmla="*/ 8381 w 10000"/>
              <a:gd name="connsiteY19" fmla="*/ 8140 h 10000"/>
              <a:gd name="connsiteX20" fmla="*/ 8057 w 10000"/>
              <a:gd name="connsiteY20" fmla="*/ 10000 h 10000"/>
              <a:gd name="connsiteX21" fmla="*/ 7409 w 10000"/>
              <a:gd name="connsiteY21" fmla="*/ 10000 h 10000"/>
              <a:gd name="connsiteX22" fmla="*/ 7571 w 10000"/>
              <a:gd name="connsiteY22" fmla="*/ 9256 h 10000"/>
              <a:gd name="connsiteX23" fmla="*/ 7733 w 10000"/>
              <a:gd name="connsiteY23" fmla="*/ 8140 h 10000"/>
              <a:gd name="connsiteX24" fmla="*/ 7733 w 10000"/>
              <a:gd name="connsiteY24" fmla="*/ 7023 h 10000"/>
              <a:gd name="connsiteX25" fmla="*/ 7895 w 10000"/>
              <a:gd name="connsiteY25" fmla="*/ 5907 h 10000"/>
              <a:gd name="connsiteX26" fmla="*/ 8057 w 10000"/>
              <a:gd name="connsiteY26" fmla="*/ 4465 h 10000"/>
              <a:gd name="connsiteX27" fmla="*/ 8057 w 10000"/>
              <a:gd name="connsiteY27" fmla="*/ 3349 h 10000"/>
              <a:gd name="connsiteX28" fmla="*/ 8057 w 10000"/>
              <a:gd name="connsiteY28" fmla="*/ 2977 h 10000"/>
              <a:gd name="connsiteX29" fmla="*/ 8057 w 10000"/>
              <a:gd name="connsiteY29" fmla="*/ 2605 h 10000"/>
              <a:gd name="connsiteX30" fmla="*/ 7733 w 10000"/>
              <a:gd name="connsiteY30" fmla="*/ 2233 h 10000"/>
              <a:gd name="connsiteX31" fmla="*/ 7409 w 10000"/>
              <a:gd name="connsiteY31" fmla="*/ 1860 h 10000"/>
              <a:gd name="connsiteX32" fmla="*/ 7247 w 10000"/>
              <a:gd name="connsiteY32" fmla="*/ 1860 h 10000"/>
              <a:gd name="connsiteX33" fmla="*/ 6943 w 10000"/>
              <a:gd name="connsiteY33" fmla="*/ 1860 h 10000"/>
              <a:gd name="connsiteX34" fmla="*/ 6619 w 10000"/>
              <a:gd name="connsiteY34" fmla="*/ 2233 h 10000"/>
              <a:gd name="connsiteX35" fmla="*/ 6296 w 10000"/>
              <a:gd name="connsiteY35" fmla="*/ 2233 h 10000"/>
              <a:gd name="connsiteX36" fmla="*/ 5810 w 10000"/>
              <a:gd name="connsiteY36" fmla="*/ 2233 h 10000"/>
              <a:gd name="connsiteX37" fmla="*/ 5162 w 10000"/>
              <a:gd name="connsiteY37" fmla="*/ 2605 h 10000"/>
              <a:gd name="connsiteX38" fmla="*/ 4676 w 10000"/>
              <a:gd name="connsiteY38" fmla="*/ 2605 h 10000"/>
              <a:gd name="connsiteX39" fmla="*/ 4352 w 10000"/>
              <a:gd name="connsiteY39" fmla="*/ 2977 h 10000"/>
              <a:gd name="connsiteX40" fmla="*/ 3866 w 10000"/>
              <a:gd name="connsiteY40" fmla="*/ 2977 h 10000"/>
              <a:gd name="connsiteX41" fmla="*/ 3381 w 10000"/>
              <a:gd name="connsiteY41" fmla="*/ 3349 h 10000"/>
              <a:gd name="connsiteX42" fmla="*/ 2915 w 10000"/>
              <a:gd name="connsiteY42" fmla="*/ 3349 h 10000"/>
              <a:gd name="connsiteX43" fmla="*/ 2429 w 10000"/>
              <a:gd name="connsiteY43" fmla="*/ 3721 h 10000"/>
              <a:gd name="connsiteX44" fmla="*/ 2105 w 10000"/>
              <a:gd name="connsiteY44" fmla="*/ 3721 h 10000"/>
              <a:gd name="connsiteX45" fmla="*/ 1781 w 10000"/>
              <a:gd name="connsiteY45" fmla="*/ 3721 h 10000"/>
              <a:gd name="connsiteX46" fmla="*/ 1619 w 10000"/>
              <a:gd name="connsiteY46" fmla="*/ 4093 h 10000"/>
              <a:gd name="connsiteX47" fmla="*/ 1296 w 10000"/>
              <a:gd name="connsiteY47" fmla="*/ 4093 h 10000"/>
              <a:gd name="connsiteX48" fmla="*/ 1296 w 10000"/>
              <a:gd name="connsiteY48" fmla="*/ 4093 h 10000"/>
              <a:gd name="connsiteX49" fmla="*/ 1134 w 10000"/>
              <a:gd name="connsiteY49" fmla="*/ 4093 h 10000"/>
              <a:gd name="connsiteX50" fmla="*/ 972 w 10000"/>
              <a:gd name="connsiteY50" fmla="*/ 4093 h 10000"/>
              <a:gd name="connsiteX51" fmla="*/ 486 w 10000"/>
              <a:gd name="connsiteY51" fmla="*/ 3349 h 10000"/>
              <a:gd name="connsiteX52" fmla="*/ 324 w 10000"/>
              <a:gd name="connsiteY52" fmla="*/ 2977 h 10000"/>
              <a:gd name="connsiteX53" fmla="*/ 162 w 10000"/>
              <a:gd name="connsiteY53" fmla="*/ 2977 h 10000"/>
              <a:gd name="connsiteX54" fmla="*/ 0 w 10000"/>
              <a:gd name="connsiteY54" fmla="*/ 2605 h 10000"/>
              <a:gd name="connsiteX55" fmla="*/ 0 w 10000"/>
              <a:gd name="connsiteY55" fmla="*/ 2605 h 10000"/>
              <a:gd name="connsiteX56" fmla="*/ 162 w 10000"/>
              <a:gd name="connsiteY56" fmla="*/ 2233 h 10000"/>
              <a:gd name="connsiteX57" fmla="*/ 324 w 10000"/>
              <a:gd name="connsiteY57" fmla="*/ 2233 h 10000"/>
              <a:gd name="connsiteX58" fmla="*/ 648 w 10000"/>
              <a:gd name="connsiteY58" fmla="*/ 2233 h 10000"/>
              <a:gd name="connsiteX59" fmla="*/ 1134 w 10000"/>
              <a:gd name="connsiteY59" fmla="*/ 2233 h 10000"/>
              <a:gd name="connsiteX60" fmla="*/ 2267 w 10000"/>
              <a:gd name="connsiteY60" fmla="*/ 1860 h 10000"/>
              <a:gd name="connsiteX61" fmla="*/ 3543 w 10000"/>
              <a:gd name="connsiteY61" fmla="*/ 1488 h 10000"/>
              <a:gd name="connsiteX62" fmla="*/ 4838 w 10000"/>
              <a:gd name="connsiteY62" fmla="*/ 1116 h 10000"/>
              <a:gd name="connsiteX63" fmla="*/ 6296 w 10000"/>
              <a:gd name="connsiteY63" fmla="*/ 744 h 10000"/>
              <a:gd name="connsiteX64" fmla="*/ 6619 w 10000"/>
              <a:gd name="connsiteY64" fmla="*/ 744 h 10000"/>
              <a:gd name="connsiteX65" fmla="*/ 6943 w 10000"/>
              <a:gd name="connsiteY65" fmla="*/ 744 h 10000"/>
              <a:gd name="connsiteX66" fmla="*/ 7105 w 10000"/>
              <a:gd name="connsiteY66" fmla="*/ 744 h 10000"/>
              <a:gd name="connsiteX67" fmla="*/ 7409 w 10000"/>
              <a:gd name="connsiteY67" fmla="*/ 372 h 10000"/>
              <a:gd name="connsiteX68" fmla="*/ 7571 w 10000"/>
              <a:gd name="connsiteY68" fmla="*/ 372 h 10000"/>
              <a:gd name="connsiteX69" fmla="*/ 7733 w 10000"/>
              <a:gd name="connsiteY69" fmla="*/ 372 h 10000"/>
              <a:gd name="connsiteX70" fmla="*/ 7733 w 10000"/>
              <a:gd name="connsiteY70" fmla="*/ 372 h 10000"/>
              <a:gd name="connsiteX71" fmla="*/ 7733 w 10000"/>
              <a:gd name="connsiteY71" fmla="*/ 372 h 10000"/>
              <a:gd name="connsiteX72" fmla="*/ 7733 w 10000"/>
              <a:gd name="connsiteY72" fmla="*/ 372 h 10000"/>
              <a:gd name="connsiteX0-1" fmla="*/ 7733 w 10000"/>
              <a:gd name="connsiteY0-2" fmla="*/ 372 h 10000"/>
              <a:gd name="connsiteX1-3" fmla="*/ 8057 w 10000"/>
              <a:gd name="connsiteY1-4" fmla="*/ 0 h 10000"/>
              <a:gd name="connsiteX2-5" fmla="*/ 8219 w 10000"/>
              <a:gd name="connsiteY2-6" fmla="*/ 0 h 10000"/>
              <a:gd name="connsiteX3-7" fmla="*/ 8381 w 10000"/>
              <a:gd name="connsiteY3-8" fmla="*/ 0 h 10000"/>
              <a:gd name="connsiteX4-9" fmla="*/ 8543 w 10000"/>
              <a:gd name="connsiteY4-10" fmla="*/ 0 h 10000"/>
              <a:gd name="connsiteX5-11" fmla="*/ 8866 w 10000"/>
              <a:gd name="connsiteY5-12" fmla="*/ 372 h 10000"/>
              <a:gd name="connsiteX6-13" fmla="*/ 9190 w 10000"/>
              <a:gd name="connsiteY6-14" fmla="*/ 744 h 10000"/>
              <a:gd name="connsiteX7-15" fmla="*/ 9676 w 10000"/>
              <a:gd name="connsiteY7-16" fmla="*/ 1116 h 10000"/>
              <a:gd name="connsiteX8-17" fmla="*/ 9838 w 10000"/>
              <a:gd name="connsiteY8-18" fmla="*/ 1488 h 10000"/>
              <a:gd name="connsiteX9-19" fmla="*/ 10000 w 10000"/>
              <a:gd name="connsiteY9-20" fmla="*/ 1860 h 10000"/>
              <a:gd name="connsiteX10-21" fmla="*/ 10000 w 10000"/>
              <a:gd name="connsiteY10-22" fmla="*/ 1860 h 10000"/>
              <a:gd name="connsiteX11-23" fmla="*/ 10000 w 10000"/>
              <a:gd name="connsiteY11-24" fmla="*/ 2605 h 10000"/>
              <a:gd name="connsiteX12-25" fmla="*/ 9838 w 10000"/>
              <a:gd name="connsiteY12-26" fmla="*/ 2605 h 10000"/>
              <a:gd name="connsiteX13-27" fmla="*/ 9676 w 10000"/>
              <a:gd name="connsiteY13-28" fmla="*/ 2977 h 10000"/>
              <a:gd name="connsiteX14-29" fmla="*/ 9514 w 10000"/>
              <a:gd name="connsiteY14-30" fmla="*/ 3349 h 10000"/>
              <a:gd name="connsiteX15-31" fmla="*/ 9352 w 10000"/>
              <a:gd name="connsiteY15-32" fmla="*/ 3721 h 10000"/>
              <a:gd name="connsiteX16-33" fmla="*/ 9190 w 10000"/>
              <a:gd name="connsiteY16-34" fmla="*/ 4837 h 10000"/>
              <a:gd name="connsiteX17-35" fmla="*/ 9028 w 10000"/>
              <a:gd name="connsiteY17-36" fmla="*/ 5535 h 10000"/>
              <a:gd name="connsiteX18-37" fmla="*/ 8704 w 10000"/>
              <a:gd name="connsiteY18-38" fmla="*/ 7023 h 10000"/>
              <a:gd name="connsiteX19-39" fmla="*/ 8381 w 10000"/>
              <a:gd name="connsiteY19-40" fmla="*/ 8140 h 10000"/>
              <a:gd name="connsiteX20-41" fmla="*/ 8057 w 10000"/>
              <a:gd name="connsiteY20-42" fmla="*/ 10000 h 10000"/>
              <a:gd name="connsiteX21-43" fmla="*/ 7409 w 10000"/>
              <a:gd name="connsiteY21-44" fmla="*/ 10000 h 10000"/>
              <a:gd name="connsiteX22-45" fmla="*/ 7571 w 10000"/>
              <a:gd name="connsiteY22-46" fmla="*/ 9256 h 10000"/>
              <a:gd name="connsiteX23-47" fmla="*/ 7733 w 10000"/>
              <a:gd name="connsiteY23-48" fmla="*/ 8140 h 10000"/>
              <a:gd name="connsiteX24-49" fmla="*/ 7733 w 10000"/>
              <a:gd name="connsiteY24-50" fmla="*/ 7023 h 10000"/>
              <a:gd name="connsiteX25-51" fmla="*/ 7895 w 10000"/>
              <a:gd name="connsiteY25-52" fmla="*/ 5907 h 10000"/>
              <a:gd name="connsiteX26-53" fmla="*/ 8057 w 10000"/>
              <a:gd name="connsiteY26-54" fmla="*/ 4465 h 10000"/>
              <a:gd name="connsiteX27-55" fmla="*/ 8057 w 10000"/>
              <a:gd name="connsiteY27-56" fmla="*/ 3349 h 10000"/>
              <a:gd name="connsiteX28-57" fmla="*/ 8057 w 10000"/>
              <a:gd name="connsiteY28-58" fmla="*/ 2977 h 10000"/>
              <a:gd name="connsiteX29-59" fmla="*/ 8057 w 10000"/>
              <a:gd name="connsiteY29-60" fmla="*/ 2605 h 10000"/>
              <a:gd name="connsiteX30-61" fmla="*/ 7733 w 10000"/>
              <a:gd name="connsiteY30-62" fmla="*/ 2233 h 10000"/>
              <a:gd name="connsiteX31-63" fmla="*/ 7409 w 10000"/>
              <a:gd name="connsiteY31-64" fmla="*/ 1860 h 10000"/>
              <a:gd name="connsiteX32-65" fmla="*/ 7247 w 10000"/>
              <a:gd name="connsiteY32-66" fmla="*/ 1860 h 10000"/>
              <a:gd name="connsiteX33-67" fmla="*/ 6943 w 10000"/>
              <a:gd name="connsiteY33-68" fmla="*/ 1860 h 10000"/>
              <a:gd name="connsiteX34-69" fmla="*/ 6619 w 10000"/>
              <a:gd name="connsiteY34-70" fmla="*/ 2233 h 10000"/>
              <a:gd name="connsiteX35-71" fmla="*/ 6296 w 10000"/>
              <a:gd name="connsiteY35-72" fmla="*/ 2233 h 10000"/>
              <a:gd name="connsiteX36-73" fmla="*/ 5810 w 10000"/>
              <a:gd name="connsiteY36-74" fmla="*/ 2233 h 10000"/>
              <a:gd name="connsiteX37-75" fmla="*/ 5162 w 10000"/>
              <a:gd name="connsiteY37-76" fmla="*/ 2605 h 10000"/>
              <a:gd name="connsiteX38-77" fmla="*/ 4676 w 10000"/>
              <a:gd name="connsiteY38-78" fmla="*/ 2605 h 10000"/>
              <a:gd name="connsiteX39-79" fmla="*/ 4352 w 10000"/>
              <a:gd name="connsiteY39-80" fmla="*/ 2977 h 10000"/>
              <a:gd name="connsiteX40-81" fmla="*/ 3866 w 10000"/>
              <a:gd name="connsiteY40-82" fmla="*/ 2977 h 10000"/>
              <a:gd name="connsiteX41-83" fmla="*/ 3381 w 10000"/>
              <a:gd name="connsiteY41-84" fmla="*/ 3349 h 10000"/>
              <a:gd name="connsiteX42-85" fmla="*/ 2915 w 10000"/>
              <a:gd name="connsiteY42-86" fmla="*/ 3349 h 10000"/>
              <a:gd name="connsiteX43-87" fmla="*/ 2429 w 10000"/>
              <a:gd name="connsiteY43-88" fmla="*/ 3721 h 10000"/>
              <a:gd name="connsiteX44-89" fmla="*/ 2105 w 10000"/>
              <a:gd name="connsiteY44-90" fmla="*/ 3721 h 10000"/>
              <a:gd name="connsiteX45-91" fmla="*/ 1781 w 10000"/>
              <a:gd name="connsiteY45-92" fmla="*/ 3721 h 10000"/>
              <a:gd name="connsiteX46-93" fmla="*/ 1619 w 10000"/>
              <a:gd name="connsiteY46-94" fmla="*/ 4093 h 10000"/>
              <a:gd name="connsiteX47-95" fmla="*/ 1296 w 10000"/>
              <a:gd name="connsiteY47-96" fmla="*/ 4093 h 10000"/>
              <a:gd name="connsiteX48-97" fmla="*/ 1296 w 10000"/>
              <a:gd name="connsiteY48-98" fmla="*/ 4093 h 10000"/>
              <a:gd name="connsiteX49-99" fmla="*/ 1134 w 10000"/>
              <a:gd name="connsiteY49-100" fmla="*/ 4093 h 10000"/>
              <a:gd name="connsiteX50-101" fmla="*/ 486 w 10000"/>
              <a:gd name="connsiteY50-102" fmla="*/ 3349 h 10000"/>
              <a:gd name="connsiteX51-103" fmla="*/ 324 w 10000"/>
              <a:gd name="connsiteY51-104" fmla="*/ 2977 h 10000"/>
              <a:gd name="connsiteX52-105" fmla="*/ 162 w 10000"/>
              <a:gd name="connsiteY52-106" fmla="*/ 2977 h 10000"/>
              <a:gd name="connsiteX53-107" fmla="*/ 0 w 10000"/>
              <a:gd name="connsiteY53-108" fmla="*/ 2605 h 10000"/>
              <a:gd name="connsiteX54-109" fmla="*/ 0 w 10000"/>
              <a:gd name="connsiteY54-110" fmla="*/ 2605 h 10000"/>
              <a:gd name="connsiteX55-111" fmla="*/ 162 w 10000"/>
              <a:gd name="connsiteY55-112" fmla="*/ 2233 h 10000"/>
              <a:gd name="connsiteX56-113" fmla="*/ 324 w 10000"/>
              <a:gd name="connsiteY56-114" fmla="*/ 2233 h 10000"/>
              <a:gd name="connsiteX57-115" fmla="*/ 648 w 10000"/>
              <a:gd name="connsiteY57-116" fmla="*/ 2233 h 10000"/>
              <a:gd name="connsiteX58-117" fmla="*/ 1134 w 10000"/>
              <a:gd name="connsiteY58-118" fmla="*/ 2233 h 10000"/>
              <a:gd name="connsiteX59-119" fmla="*/ 2267 w 10000"/>
              <a:gd name="connsiteY59-120" fmla="*/ 1860 h 10000"/>
              <a:gd name="connsiteX60-121" fmla="*/ 3543 w 10000"/>
              <a:gd name="connsiteY60-122" fmla="*/ 1488 h 10000"/>
              <a:gd name="connsiteX61-123" fmla="*/ 4838 w 10000"/>
              <a:gd name="connsiteY61-124" fmla="*/ 1116 h 10000"/>
              <a:gd name="connsiteX62-125" fmla="*/ 6296 w 10000"/>
              <a:gd name="connsiteY62-126" fmla="*/ 744 h 10000"/>
              <a:gd name="connsiteX63-127" fmla="*/ 6619 w 10000"/>
              <a:gd name="connsiteY63-128" fmla="*/ 744 h 10000"/>
              <a:gd name="connsiteX64-129" fmla="*/ 6943 w 10000"/>
              <a:gd name="connsiteY64-130" fmla="*/ 744 h 10000"/>
              <a:gd name="connsiteX65-131" fmla="*/ 7105 w 10000"/>
              <a:gd name="connsiteY65-132" fmla="*/ 744 h 10000"/>
              <a:gd name="connsiteX66-133" fmla="*/ 7409 w 10000"/>
              <a:gd name="connsiteY66-134" fmla="*/ 372 h 10000"/>
              <a:gd name="connsiteX67-135" fmla="*/ 7571 w 10000"/>
              <a:gd name="connsiteY67-136" fmla="*/ 372 h 10000"/>
              <a:gd name="connsiteX68-137" fmla="*/ 7733 w 10000"/>
              <a:gd name="connsiteY68-138" fmla="*/ 372 h 10000"/>
              <a:gd name="connsiteX69-139" fmla="*/ 7733 w 10000"/>
              <a:gd name="connsiteY69-140" fmla="*/ 372 h 10000"/>
              <a:gd name="connsiteX70-141" fmla="*/ 7733 w 10000"/>
              <a:gd name="connsiteY70-142" fmla="*/ 372 h 10000"/>
              <a:gd name="connsiteX71-143" fmla="*/ 7733 w 10000"/>
              <a:gd name="connsiteY71-144" fmla="*/ 372 h 10000"/>
              <a:gd name="connsiteX0-145" fmla="*/ 7733 w 10000"/>
              <a:gd name="connsiteY0-146" fmla="*/ 372 h 10000"/>
              <a:gd name="connsiteX1-147" fmla="*/ 8057 w 10000"/>
              <a:gd name="connsiteY1-148" fmla="*/ 0 h 10000"/>
              <a:gd name="connsiteX2-149" fmla="*/ 8219 w 10000"/>
              <a:gd name="connsiteY2-150" fmla="*/ 0 h 10000"/>
              <a:gd name="connsiteX3-151" fmla="*/ 8381 w 10000"/>
              <a:gd name="connsiteY3-152" fmla="*/ 0 h 10000"/>
              <a:gd name="connsiteX4-153" fmla="*/ 8543 w 10000"/>
              <a:gd name="connsiteY4-154" fmla="*/ 0 h 10000"/>
              <a:gd name="connsiteX5-155" fmla="*/ 8866 w 10000"/>
              <a:gd name="connsiteY5-156" fmla="*/ 372 h 10000"/>
              <a:gd name="connsiteX6-157" fmla="*/ 9190 w 10000"/>
              <a:gd name="connsiteY6-158" fmla="*/ 744 h 10000"/>
              <a:gd name="connsiteX7-159" fmla="*/ 9676 w 10000"/>
              <a:gd name="connsiteY7-160" fmla="*/ 1116 h 10000"/>
              <a:gd name="connsiteX8-161" fmla="*/ 9838 w 10000"/>
              <a:gd name="connsiteY8-162" fmla="*/ 1488 h 10000"/>
              <a:gd name="connsiteX9-163" fmla="*/ 10000 w 10000"/>
              <a:gd name="connsiteY9-164" fmla="*/ 1860 h 10000"/>
              <a:gd name="connsiteX10-165" fmla="*/ 10000 w 10000"/>
              <a:gd name="connsiteY10-166" fmla="*/ 1860 h 10000"/>
              <a:gd name="connsiteX11-167" fmla="*/ 10000 w 10000"/>
              <a:gd name="connsiteY11-168" fmla="*/ 2605 h 10000"/>
              <a:gd name="connsiteX12-169" fmla="*/ 9838 w 10000"/>
              <a:gd name="connsiteY12-170" fmla="*/ 2605 h 10000"/>
              <a:gd name="connsiteX13-171" fmla="*/ 9676 w 10000"/>
              <a:gd name="connsiteY13-172" fmla="*/ 2977 h 10000"/>
              <a:gd name="connsiteX14-173" fmla="*/ 9514 w 10000"/>
              <a:gd name="connsiteY14-174" fmla="*/ 3349 h 10000"/>
              <a:gd name="connsiteX15-175" fmla="*/ 9352 w 10000"/>
              <a:gd name="connsiteY15-176" fmla="*/ 3721 h 10000"/>
              <a:gd name="connsiteX16-177" fmla="*/ 9190 w 10000"/>
              <a:gd name="connsiteY16-178" fmla="*/ 4837 h 10000"/>
              <a:gd name="connsiteX17-179" fmla="*/ 9028 w 10000"/>
              <a:gd name="connsiteY17-180" fmla="*/ 5535 h 10000"/>
              <a:gd name="connsiteX18-181" fmla="*/ 8704 w 10000"/>
              <a:gd name="connsiteY18-182" fmla="*/ 7023 h 10000"/>
              <a:gd name="connsiteX19-183" fmla="*/ 8381 w 10000"/>
              <a:gd name="connsiteY19-184" fmla="*/ 8140 h 10000"/>
              <a:gd name="connsiteX20-185" fmla="*/ 8057 w 10000"/>
              <a:gd name="connsiteY20-186" fmla="*/ 10000 h 10000"/>
              <a:gd name="connsiteX21-187" fmla="*/ 7409 w 10000"/>
              <a:gd name="connsiteY21-188" fmla="*/ 10000 h 10000"/>
              <a:gd name="connsiteX22-189" fmla="*/ 7571 w 10000"/>
              <a:gd name="connsiteY22-190" fmla="*/ 9256 h 10000"/>
              <a:gd name="connsiteX23-191" fmla="*/ 7733 w 10000"/>
              <a:gd name="connsiteY23-192" fmla="*/ 8140 h 10000"/>
              <a:gd name="connsiteX24-193" fmla="*/ 7733 w 10000"/>
              <a:gd name="connsiteY24-194" fmla="*/ 7023 h 10000"/>
              <a:gd name="connsiteX25-195" fmla="*/ 7895 w 10000"/>
              <a:gd name="connsiteY25-196" fmla="*/ 5907 h 10000"/>
              <a:gd name="connsiteX26-197" fmla="*/ 8057 w 10000"/>
              <a:gd name="connsiteY26-198" fmla="*/ 4465 h 10000"/>
              <a:gd name="connsiteX27-199" fmla="*/ 8057 w 10000"/>
              <a:gd name="connsiteY27-200" fmla="*/ 3349 h 10000"/>
              <a:gd name="connsiteX28-201" fmla="*/ 8057 w 10000"/>
              <a:gd name="connsiteY28-202" fmla="*/ 2977 h 10000"/>
              <a:gd name="connsiteX29-203" fmla="*/ 8057 w 10000"/>
              <a:gd name="connsiteY29-204" fmla="*/ 2605 h 10000"/>
              <a:gd name="connsiteX30-205" fmla="*/ 7733 w 10000"/>
              <a:gd name="connsiteY30-206" fmla="*/ 2233 h 10000"/>
              <a:gd name="connsiteX31-207" fmla="*/ 7409 w 10000"/>
              <a:gd name="connsiteY31-208" fmla="*/ 1860 h 10000"/>
              <a:gd name="connsiteX32-209" fmla="*/ 7247 w 10000"/>
              <a:gd name="connsiteY32-210" fmla="*/ 1860 h 10000"/>
              <a:gd name="connsiteX33-211" fmla="*/ 6943 w 10000"/>
              <a:gd name="connsiteY33-212" fmla="*/ 1860 h 10000"/>
              <a:gd name="connsiteX34-213" fmla="*/ 6619 w 10000"/>
              <a:gd name="connsiteY34-214" fmla="*/ 2233 h 10000"/>
              <a:gd name="connsiteX35-215" fmla="*/ 6296 w 10000"/>
              <a:gd name="connsiteY35-216" fmla="*/ 2233 h 10000"/>
              <a:gd name="connsiteX36-217" fmla="*/ 5810 w 10000"/>
              <a:gd name="connsiteY36-218" fmla="*/ 2233 h 10000"/>
              <a:gd name="connsiteX37-219" fmla="*/ 5162 w 10000"/>
              <a:gd name="connsiteY37-220" fmla="*/ 2605 h 10000"/>
              <a:gd name="connsiteX38-221" fmla="*/ 4676 w 10000"/>
              <a:gd name="connsiteY38-222" fmla="*/ 2605 h 10000"/>
              <a:gd name="connsiteX39-223" fmla="*/ 4352 w 10000"/>
              <a:gd name="connsiteY39-224" fmla="*/ 2977 h 10000"/>
              <a:gd name="connsiteX40-225" fmla="*/ 3866 w 10000"/>
              <a:gd name="connsiteY40-226" fmla="*/ 2977 h 10000"/>
              <a:gd name="connsiteX41-227" fmla="*/ 3381 w 10000"/>
              <a:gd name="connsiteY41-228" fmla="*/ 3349 h 10000"/>
              <a:gd name="connsiteX42-229" fmla="*/ 2915 w 10000"/>
              <a:gd name="connsiteY42-230" fmla="*/ 3349 h 10000"/>
              <a:gd name="connsiteX43-231" fmla="*/ 2429 w 10000"/>
              <a:gd name="connsiteY43-232" fmla="*/ 3721 h 10000"/>
              <a:gd name="connsiteX44-233" fmla="*/ 2105 w 10000"/>
              <a:gd name="connsiteY44-234" fmla="*/ 3721 h 10000"/>
              <a:gd name="connsiteX45-235" fmla="*/ 1781 w 10000"/>
              <a:gd name="connsiteY45-236" fmla="*/ 3721 h 10000"/>
              <a:gd name="connsiteX46-237" fmla="*/ 1619 w 10000"/>
              <a:gd name="connsiteY46-238" fmla="*/ 4093 h 10000"/>
              <a:gd name="connsiteX47-239" fmla="*/ 1296 w 10000"/>
              <a:gd name="connsiteY47-240" fmla="*/ 4093 h 10000"/>
              <a:gd name="connsiteX48-241" fmla="*/ 1296 w 10000"/>
              <a:gd name="connsiteY48-242" fmla="*/ 4093 h 10000"/>
              <a:gd name="connsiteX49-243" fmla="*/ 486 w 10000"/>
              <a:gd name="connsiteY49-244" fmla="*/ 3349 h 10000"/>
              <a:gd name="connsiteX50-245" fmla="*/ 324 w 10000"/>
              <a:gd name="connsiteY50-246" fmla="*/ 2977 h 10000"/>
              <a:gd name="connsiteX51-247" fmla="*/ 162 w 10000"/>
              <a:gd name="connsiteY51-248" fmla="*/ 2977 h 10000"/>
              <a:gd name="connsiteX52-249" fmla="*/ 0 w 10000"/>
              <a:gd name="connsiteY52-250" fmla="*/ 2605 h 10000"/>
              <a:gd name="connsiteX53-251" fmla="*/ 0 w 10000"/>
              <a:gd name="connsiteY53-252" fmla="*/ 2605 h 10000"/>
              <a:gd name="connsiteX54-253" fmla="*/ 162 w 10000"/>
              <a:gd name="connsiteY54-254" fmla="*/ 2233 h 10000"/>
              <a:gd name="connsiteX55-255" fmla="*/ 324 w 10000"/>
              <a:gd name="connsiteY55-256" fmla="*/ 2233 h 10000"/>
              <a:gd name="connsiteX56-257" fmla="*/ 648 w 10000"/>
              <a:gd name="connsiteY56-258" fmla="*/ 2233 h 10000"/>
              <a:gd name="connsiteX57-259" fmla="*/ 1134 w 10000"/>
              <a:gd name="connsiteY57-260" fmla="*/ 2233 h 10000"/>
              <a:gd name="connsiteX58-261" fmla="*/ 2267 w 10000"/>
              <a:gd name="connsiteY58-262" fmla="*/ 1860 h 10000"/>
              <a:gd name="connsiteX59-263" fmla="*/ 3543 w 10000"/>
              <a:gd name="connsiteY59-264" fmla="*/ 1488 h 10000"/>
              <a:gd name="connsiteX60-265" fmla="*/ 4838 w 10000"/>
              <a:gd name="connsiteY60-266" fmla="*/ 1116 h 10000"/>
              <a:gd name="connsiteX61-267" fmla="*/ 6296 w 10000"/>
              <a:gd name="connsiteY61-268" fmla="*/ 744 h 10000"/>
              <a:gd name="connsiteX62-269" fmla="*/ 6619 w 10000"/>
              <a:gd name="connsiteY62-270" fmla="*/ 744 h 10000"/>
              <a:gd name="connsiteX63-271" fmla="*/ 6943 w 10000"/>
              <a:gd name="connsiteY63-272" fmla="*/ 744 h 10000"/>
              <a:gd name="connsiteX64-273" fmla="*/ 7105 w 10000"/>
              <a:gd name="connsiteY64-274" fmla="*/ 744 h 10000"/>
              <a:gd name="connsiteX65-275" fmla="*/ 7409 w 10000"/>
              <a:gd name="connsiteY65-276" fmla="*/ 372 h 10000"/>
              <a:gd name="connsiteX66-277" fmla="*/ 7571 w 10000"/>
              <a:gd name="connsiteY66-278" fmla="*/ 372 h 10000"/>
              <a:gd name="connsiteX67-279" fmla="*/ 7733 w 10000"/>
              <a:gd name="connsiteY67-280" fmla="*/ 372 h 10000"/>
              <a:gd name="connsiteX68-281" fmla="*/ 7733 w 10000"/>
              <a:gd name="connsiteY68-282" fmla="*/ 372 h 10000"/>
              <a:gd name="connsiteX69-283" fmla="*/ 7733 w 10000"/>
              <a:gd name="connsiteY69-284" fmla="*/ 372 h 10000"/>
              <a:gd name="connsiteX70-285" fmla="*/ 7733 w 10000"/>
              <a:gd name="connsiteY70-286" fmla="*/ 372 h 10000"/>
              <a:gd name="connsiteX0-287" fmla="*/ 7733 w 10000"/>
              <a:gd name="connsiteY0-288" fmla="*/ 372 h 10000"/>
              <a:gd name="connsiteX1-289" fmla="*/ 8057 w 10000"/>
              <a:gd name="connsiteY1-290" fmla="*/ 0 h 10000"/>
              <a:gd name="connsiteX2-291" fmla="*/ 8219 w 10000"/>
              <a:gd name="connsiteY2-292" fmla="*/ 0 h 10000"/>
              <a:gd name="connsiteX3-293" fmla="*/ 8381 w 10000"/>
              <a:gd name="connsiteY3-294" fmla="*/ 0 h 10000"/>
              <a:gd name="connsiteX4-295" fmla="*/ 8543 w 10000"/>
              <a:gd name="connsiteY4-296" fmla="*/ 0 h 10000"/>
              <a:gd name="connsiteX5-297" fmla="*/ 8866 w 10000"/>
              <a:gd name="connsiteY5-298" fmla="*/ 372 h 10000"/>
              <a:gd name="connsiteX6-299" fmla="*/ 9190 w 10000"/>
              <a:gd name="connsiteY6-300" fmla="*/ 744 h 10000"/>
              <a:gd name="connsiteX7-301" fmla="*/ 9676 w 10000"/>
              <a:gd name="connsiteY7-302" fmla="*/ 1116 h 10000"/>
              <a:gd name="connsiteX8-303" fmla="*/ 9838 w 10000"/>
              <a:gd name="connsiteY8-304" fmla="*/ 1488 h 10000"/>
              <a:gd name="connsiteX9-305" fmla="*/ 10000 w 10000"/>
              <a:gd name="connsiteY9-306" fmla="*/ 1860 h 10000"/>
              <a:gd name="connsiteX10-307" fmla="*/ 10000 w 10000"/>
              <a:gd name="connsiteY10-308" fmla="*/ 1860 h 10000"/>
              <a:gd name="connsiteX11-309" fmla="*/ 10000 w 10000"/>
              <a:gd name="connsiteY11-310" fmla="*/ 2605 h 10000"/>
              <a:gd name="connsiteX12-311" fmla="*/ 9838 w 10000"/>
              <a:gd name="connsiteY12-312" fmla="*/ 2605 h 10000"/>
              <a:gd name="connsiteX13-313" fmla="*/ 9676 w 10000"/>
              <a:gd name="connsiteY13-314" fmla="*/ 2977 h 10000"/>
              <a:gd name="connsiteX14-315" fmla="*/ 9514 w 10000"/>
              <a:gd name="connsiteY14-316" fmla="*/ 3349 h 10000"/>
              <a:gd name="connsiteX15-317" fmla="*/ 9352 w 10000"/>
              <a:gd name="connsiteY15-318" fmla="*/ 3721 h 10000"/>
              <a:gd name="connsiteX16-319" fmla="*/ 9190 w 10000"/>
              <a:gd name="connsiteY16-320" fmla="*/ 4837 h 10000"/>
              <a:gd name="connsiteX17-321" fmla="*/ 9028 w 10000"/>
              <a:gd name="connsiteY17-322" fmla="*/ 5535 h 10000"/>
              <a:gd name="connsiteX18-323" fmla="*/ 8704 w 10000"/>
              <a:gd name="connsiteY18-324" fmla="*/ 7023 h 10000"/>
              <a:gd name="connsiteX19-325" fmla="*/ 8381 w 10000"/>
              <a:gd name="connsiteY19-326" fmla="*/ 8140 h 10000"/>
              <a:gd name="connsiteX20-327" fmla="*/ 8057 w 10000"/>
              <a:gd name="connsiteY20-328" fmla="*/ 10000 h 10000"/>
              <a:gd name="connsiteX21-329" fmla="*/ 7409 w 10000"/>
              <a:gd name="connsiteY21-330" fmla="*/ 10000 h 10000"/>
              <a:gd name="connsiteX22-331" fmla="*/ 7571 w 10000"/>
              <a:gd name="connsiteY22-332" fmla="*/ 9256 h 10000"/>
              <a:gd name="connsiteX23-333" fmla="*/ 7733 w 10000"/>
              <a:gd name="connsiteY23-334" fmla="*/ 8140 h 10000"/>
              <a:gd name="connsiteX24-335" fmla="*/ 7733 w 10000"/>
              <a:gd name="connsiteY24-336" fmla="*/ 7023 h 10000"/>
              <a:gd name="connsiteX25-337" fmla="*/ 7895 w 10000"/>
              <a:gd name="connsiteY25-338" fmla="*/ 5907 h 10000"/>
              <a:gd name="connsiteX26-339" fmla="*/ 8057 w 10000"/>
              <a:gd name="connsiteY26-340" fmla="*/ 4465 h 10000"/>
              <a:gd name="connsiteX27-341" fmla="*/ 8057 w 10000"/>
              <a:gd name="connsiteY27-342" fmla="*/ 3349 h 10000"/>
              <a:gd name="connsiteX28-343" fmla="*/ 8057 w 10000"/>
              <a:gd name="connsiteY28-344" fmla="*/ 2977 h 10000"/>
              <a:gd name="connsiteX29-345" fmla="*/ 8057 w 10000"/>
              <a:gd name="connsiteY29-346" fmla="*/ 2605 h 10000"/>
              <a:gd name="connsiteX30-347" fmla="*/ 7733 w 10000"/>
              <a:gd name="connsiteY30-348" fmla="*/ 2233 h 10000"/>
              <a:gd name="connsiteX31-349" fmla="*/ 7409 w 10000"/>
              <a:gd name="connsiteY31-350" fmla="*/ 1860 h 10000"/>
              <a:gd name="connsiteX32-351" fmla="*/ 7247 w 10000"/>
              <a:gd name="connsiteY32-352" fmla="*/ 1860 h 10000"/>
              <a:gd name="connsiteX33-353" fmla="*/ 6943 w 10000"/>
              <a:gd name="connsiteY33-354" fmla="*/ 1860 h 10000"/>
              <a:gd name="connsiteX34-355" fmla="*/ 6619 w 10000"/>
              <a:gd name="connsiteY34-356" fmla="*/ 2233 h 10000"/>
              <a:gd name="connsiteX35-357" fmla="*/ 6296 w 10000"/>
              <a:gd name="connsiteY35-358" fmla="*/ 2233 h 10000"/>
              <a:gd name="connsiteX36-359" fmla="*/ 5810 w 10000"/>
              <a:gd name="connsiteY36-360" fmla="*/ 2233 h 10000"/>
              <a:gd name="connsiteX37-361" fmla="*/ 5162 w 10000"/>
              <a:gd name="connsiteY37-362" fmla="*/ 2605 h 10000"/>
              <a:gd name="connsiteX38-363" fmla="*/ 4676 w 10000"/>
              <a:gd name="connsiteY38-364" fmla="*/ 2605 h 10000"/>
              <a:gd name="connsiteX39-365" fmla="*/ 4352 w 10000"/>
              <a:gd name="connsiteY39-366" fmla="*/ 2977 h 10000"/>
              <a:gd name="connsiteX40-367" fmla="*/ 3866 w 10000"/>
              <a:gd name="connsiteY40-368" fmla="*/ 2977 h 10000"/>
              <a:gd name="connsiteX41-369" fmla="*/ 3381 w 10000"/>
              <a:gd name="connsiteY41-370" fmla="*/ 3349 h 10000"/>
              <a:gd name="connsiteX42-371" fmla="*/ 2915 w 10000"/>
              <a:gd name="connsiteY42-372" fmla="*/ 3349 h 10000"/>
              <a:gd name="connsiteX43-373" fmla="*/ 2429 w 10000"/>
              <a:gd name="connsiteY43-374" fmla="*/ 3721 h 10000"/>
              <a:gd name="connsiteX44-375" fmla="*/ 2105 w 10000"/>
              <a:gd name="connsiteY44-376" fmla="*/ 3721 h 10000"/>
              <a:gd name="connsiteX45-377" fmla="*/ 1781 w 10000"/>
              <a:gd name="connsiteY45-378" fmla="*/ 3721 h 10000"/>
              <a:gd name="connsiteX46-379" fmla="*/ 1619 w 10000"/>
              <a:gd name="connsiteY46-380" fmla="*/ 4093 h 10000"/>
              <a:gd name="connsiteX47-381" fmla="*/ 1296 w 10000"/>
              <a:gd name="connsiteY47-382" fmla="*/ 4093 h 10000"/>
              <a:gd name="connsiteX48-383" fmla="*/ 486 w 10000"/>
              <a:gd name="connsiteY48-384" fmla="*/ 3349 h 10000"/>
              <a:gd name="connsiteX49-385" fmla="*/ 324 w 10000"/>
              <a:gd name="connsiteY49-386" fmla="*/ 2977 h 10000"/>
              <a:gd name="connsiteX50-387" fmla="*/ 162 w 10000"/>
              <a:gd name="connsiteY50-388" fmla="*/ 2977 h 10000"/>
              <a:gd name="connsiteX51-389" fmla="*/ 0 w 10000"/>
              <a:gd name="connsiteY51-390" fmla="*/ 2605 h 10000"/>
              <a:gd name="connsiteX52-391" fmla="*/ 0 w 10000"/>
              <a:gd name="connsiteY52-392" fmla="*/ 2605 h 10000"/>
              <a:gd name="connsiteX53-393" fmla="*/ 162 w 10000"/>
              <a:gd name="connsiteY53-394" fmla="*/ 2233 h 10000"/>
              <a:gd name="connsiteX54-395" fmla="*/ 324 w 10000"/>
              <a:gd name="connsiteY54-396" fmla="*/ 2233 h 10000"/>
              <a:gd name="connsiteX55-397" fmla="*/ 648 w 10000"/>
              <a:gd name="connsiteY55-398" fmla="*/ 2233 h 10000"/>
              <a:gd name="connsiteX56-399" fmla="*/ 1134 w 10000"/>
              <a:gd name="connsiteY56-400" fmla="*/ 2233 h 10000"/>
              <a:gd name="connsiteX57-401" fmla="*/ 2267 w 10000"/>
              <a:gd name="connsiteY57-402" fmla="*/ 1860 h 10000"/>
              <a:gd name="connsiteX58-403" fmla="*/ 3543 w 10000"/>
              <a:gd name="connsiteY58-404" fmla="*/ 1488 h 10000"/>
              <a:gd name="connsiteX59-405" fmla="*/ 4838 w 10000"/>
              <a:gd name="connsiteY59-406" fmla="*/ 1116 h 10000"/>
              <a:gd name="connsiteX60-407" fmla="*/ 6296 w 10000"/>
              <a:gd name="connsiteY60-408" fmla="*/ 744 h 10000"/>
              <a:gd name="connsiteX61-409" fmla="*/ 6619 w 10000"/>
              <a:gd name="connsiteY61-410" fmla="*/ 744 h 10000"/>
              <a:gd name="connsiteX62-411" fmla="*/ 6943 w 10000"/>
              <a:gd name="connsiteY62-412" fmla="*/ 744 h 10000"/>
              <a:gd name="connsiteX63-413" fmla="*/ 7105 w 10000"/>
              <a:gd name="connsiteY63-414" fmla="*/ 744 h 10000"/>
              <a:gd name="connsiteX64-415" fmla="*/ 7409 w 10000"/>
              <a:gd name="connsiteY64-416" fmla="*/ 372 h 10000"/>
              <a:gd name="connsiteX65-417" fmla="*/ 7571 w 10000"/>
              <a:gd name="connsiteY65-418" fmla="*/ 372 h 10000"/>
              <a:gd name="connsiteX66-419" fmla="*/ 7733 w 10000"/>
              <a:gd name="connsiteY66-420" fmla="*/ 372 h 10000"/>
              <a:gd name="connsiteX67-421" fmla="*/ 7733 w 10000"/>
              <a:gd name="connsiteY67-422" fmla="*/ 372 h 10000"/>
              <a:gd name="connsiteX68-423" fmla="*/ 7733 w 10000"/>
              <a:gd name="connsiteY68-424" fmla="*/ 372 h 10000"/>
              <a:gd name="connsiteX69-425" fmla="*/ 7733 w 10000"/>
              <a:gd name="connsiteY69-426" fmla="*/ 372 h 10000"/>
              <a:gd name="connsiteX0-427" fmla="*/ 7733 w 10000"/>
              <a:gd name="connsiteY0-428" fmla="*/ 372 h 10000"/>
              <a:gd name="connsiteX1-429" fmla="*/ 8057 w 10000"/>
              <a:gd name="connsiteY1-430" fmla="*/ 0 h 10000"/>
              <a:gd name="connsiteX2-431" fmla="*/ 8219 w 10000"/>
              <a:gd name="connsiteY2-432" fmla="*/ 0 h 10000"/>
              <a:gd name="connsiteX3-433" fmla="*/ 8381 w 10000"/>
              <a:gd name="connsiteY3-434" fmla="*/ 0 h 10000"/>
              <a:gd name="connsiteX4-435" fmla="*/ 8543 w 10000"/>
              <a:gd name="connsiteY4-436" fmla="*/ 0 h 10000"/>
              <a:gd name="connsiteX5-437" fmla="*/ 8866 w 10000"/>
              <a:gd name="connsiteY5-438" fmla="*/ 372 h 10000"/>
              <a:gd name="connsiteX6-439" fmla="*/ 9190 w 10000"/>
              <a:gd name="connsiteY6-440" fmla="*/ 744 h 10000"/>
              <a:gd name="connsiteX7-441" fmla="*/ 9676 w 10000"/>
              <a:gd name="connsiteY7-442" fmla="*/ 1116 h 10000"/>
              <a:gd name="connsiteX8-443" fmla="*/ 9838 w 10000"/>
              <a:gd name="connsiteY8-444" fmla="*/ 1488 h 10000"/>
              <a:gd name="connsiteX9-445" fmla="*/ 10000 w 10000"/>
              <a:gd name="connsiteY9-446" fmla="*/ 1860 h 10000"/>
              <a:gd name="connsiteX10-447" fmla="*/ 10000 w 10000"/>
              <a:gd name="connsiteY10-448" fmla="*/ 1860 h 10000"/>
              <a:gd name="connsiteX11-449" fmla="*/ 10000 w 10000"/>
              <a:gd name="connsiteY11-450" fmla="*/ 2605 h 10000"/>
              <a:gd name="connsiteX12-451" fmla="*/ 9838 w 10000"/>
              <a:gd name="connsiteY12-452" fmla="*/ 2605 h 10000"/>
              <a:gd name="connsiteX13-453" fmla="*/ 9676 w 10000"/>
              <a:gd name="connsiteY13-454" fmla="*/ 2977 h 10000"/>
              <a:gd name="connsiteX14-455" fmla="*/ 9514 w 10000"/>
              <a:gd name="connsiteY14-456" fmla="*/ 3349 h 10000"/>
              <a:gd name="connsiteX15-457" fmla="*/ 9352 w 10000"/>
              <a:gd name="connsiteY15-458" fmla="*/ 3721 h 10000"/>
              <a:gd name="connsiteX16-459" fmla="*/ 9190 w 10000"/>
              <a:gd name="connsiteY16-460" fmla="*/ 4837 h 10000"/>
              <a:gd name="connsiteX17-461" fmla="*/ 9028 w 10000"/>
              <a:gd name="connsiteY17-462" fmla="*/ 5535 h 10000"/>
              <a:gd name="connsiteX18-463" fmla="*/ 8704 w 10000"/>
              <a:gd name="connsiteY18-464" fmla="*/ 7023 h 10000"/>
              <a:gd name="connsiteX19-465" fmla="*/ 8381 w 10000"/>
              <a:gd name="connsiteY19-466" fmla="*/ 8140 h 10000"/>
              <a:gd name="connsiteX20-467" fmla="*/ 8057 w 10000"/>
              <a:gd name="connsiteY20-468" fmla="*/ 10000 h 10000"/>
              <a:gd name="connsiteX21-469" fmla="*/ 7409 w 10000"/>
              <a:gd name="connsiteY21-470" fmla="*/ 10000 h 10000"/>
              <a:gd name="connsiteX22-471" fmla="*/ 7571 w 10000"/>
              <a:gd name="connsiteY22-472" fmla="*/ 9256 h 10000"/>
              <a:gd name="connsiteX23-473" fmla="*/ 7733 w 10000"/>
              <a:gd name="connsiteY23-474" fmla="*/ 8140 h 10000"/>
              <a:gd name="connsiteX24-475" fmla="*/ 7733 w 10000"/>
              <a:gd name="connsiteY24-476" fmla="*/ 7023 h 10000"/>
              <a:gd name="connsiteX25-477" fmla="*/ 7895 w 10000"/>
              <a:gd name="connsiteY25-478" fmla="*/ 5907 h 10000"/>
              <a:gd name="connsiteX26-479" fmla="*/ 8057 w 10000"/>
              <a:gd name="connsiteY26-480" fmla="*/ 4465 h 10000"/>
              <a:gd name="connsiteX27-481" fmla="*/ 8057 w 10000"/>
              <a:gd name="connsiteY27-482" fmla="*/ 3349 h 10000"/>
              <a:gd name="connsiteX28-483" fmla="*/ 8057 w 10000"/>
              <a:gd name="connsiteY28-484" fmla="*/ 2977 h 10000"/>
              <a:gd name="connsiteX29-485" fmla="*/ 8057 w 10000"/>
              <a:gd name="connsiteY29-486" fmla="*/ 2605 h 10000"/>
              <a:gd name="connsiteX30-487" fmla="*/ 7733 w 10000"/>
              <a:gd name="connsiteY30-488" fmla="*/ 2233 h 10000"/>
              <a:gd name="connsiteX31-489" fmla="*/ 7409 w 10000"/>
              <a:gd name="connsiteY31-490" fmla="*/ 1860 h 10000"/>
              <a:gd name="connsiteX32-491" fmla="*/ 7247 w 10000"/>
              <a:gd name="connsiteY32-492" fmla="*/ 1860 h 10000"/>
              <a:gd name="connsiteX33-493" fmla="*/ 6943 w 10000"/>
              <a:gd name="connsiteY33-494" fmla="*/ 1860 h 10000"/>
              <a:gd name="connsiteX34-495" fmla="*/ 6619 w 10000"/>
              <a:gd name="connsiteY34-496" fmla="*/ 2233 h 10000"/>
              <a:gd name="connsiteX35-497" fmla="*/ 6296 w 10000"/>
              <a:gd name="connsiteY35-498" fmla="*/ 2233 h 10000"/>
              <a:gd name="connsiteX36-499" fmla="*/ 5810 w 10000"/>
              <a:gd name="connsiteY36-500" fmla="*/ 2233 h 10000"/>
              <a:gd name="connsiteX37-501" fmla="*/ 5162 w 10000"/>
              <a:gd name="connsiteY37-502" fmla="*/ 2605 h 10000"/>
              <a:gd name="connsiteX38-503" fmla="*/ 4676 w 10000"/>
              <a:gd name="connsiteY38-504" fmla="*/ 2605 h 10000"/>
              <a:gd name="connsiteX39-505" fmla="*/ 4352 w 10000"/>
              <a:gd name="connsiteY39-506" fmla="*/ 2977 h 10000"/>
              <a:gd name="connsiteX40-507" fmla="*/ 3866 w 10000"/>
              <a:gd name="connsiteY40-508" fmla="*/ 2977 h 10000"/>
              <a:gd name="connsiteX41-509" fmla="*/ 3381 w 10000"/>
              <a:gd name="connsiteY41-510" fmla="*/ 3349 h 10000"/>
              <a:gd name="connsiteX42-511" fmla="*/ 2915 w 10000"/>
              <a:gd name="connsiteY42-512" fmla="*/ 3349 h 10000"/>
              <a:gd name="connsiteX43-513" fmla="*/ 2429 w 10000"/>
              <a:gd name="connsiteY43-514" fmla="*/ 3721 h 10000"/>
              <a:gd name="connsiteX44-515" fmla="*/ 2105 w 10000"/>
              <a:gd name="connsiteY44-516" fmla="*/ 3721 h 10000"/>
              <a:gd name="connsiteX45-517" fmla="*/ 1781 w 10000"/>
              <a:gd name="connsiteY45-518" fmla="*/ 3721 h 10000"/>
              <a:gd name="connsiteX46-519" fmla="*/ 1619 w 10000"/>
              <a:gd name="connsiteY46-520" fmla="*/ 4093 h 10000"/>
              <a:gd name="connsiteX47-521" fmla="*/ 1296 w 10000"/>
              <a:gd name="connsiteY47-522" fmla="*/ 4093 h 10000"/>
              <a:gd name="connsiteX48-523" fmla="*/ 324 w 10000"/>
              <a:gd name="connsiteY48-524" fmla="*/ 2977 h 10000"/>
              <a:gd name="connsiteX49-525" fmla="*/ 162 w 10000"/>
              <a:gd name="connsiteY49-526" fmla="*/ 2977 h 10000"/>
              <a:gd name="connsiteX50-527" fmla="*/ 0 w 10000"/>
              <a:gd name="connsiteY50-528" fmla="*/ 2605 h 10000"/>
              <a:gd name="connsiteX51-529" fmla="*/ 0 w 10000"/>
              <a:gd name="connsiteY51-530" fmla="*/ 2605 h 10000"/>
              <a:gd name="connsiteX52-531" fmla="*/ 162 w 10000"/>
              <a:gd name="connsiteY52-532" fmla="*/ 2233 h 10000"/>
              <a:gd name="connsiteX53-533" fmla="*/ 324 w 10000"/>
              <a:gd name="connsiteY53-534" fmla="*/ 2233 h 10000"/>
              <a:gd name="connsiteX54-535" fmla="*/ 648 w 10000"/>
              <a:gd name="connsiteY54-536" fmla="*/ 2233 h 10000"/>
              <a:gd name="connsiteX55-537" fmla="*/ 1134 w 10000"/>
              <a:gd name="connsiteY55-538" fmla="*/ 2233 h 10000"/>
              <a:gd name="connsiteX56-539" fmla="*/ 2267 w 10000"/>
              <a:gd name="connsiteY56-540" fmla="*/ 1860 h 10000"/>
              <a:gd name="connsiteX57-541" fmla="*/ 3543 w 10000"/>
              <a:gd name="connsiteY57-542" fmla="*/ 1488 h 10000"/>
              <a:gd name="connsiteX58-543" fmla="*/ 4838 w 10000"/>
              <a:gd name="connsiteY58-544" fmla="*/ 1116 h 10000"/>
              <a:gd name="connsiteX59-545" fmla="*/ 6296 w 10000"/>
              <a:gd name="connsiteY59-546" fmla="*/ 744 h 10000"/>
              <a:gd name="connsiteX60-547" fmla="*/ 6619 w 10000"/>
              <a:gd name="connsiteY60-548" fmla="*/ 744 h 10000"/>
              <a:gd name="connsiteX61-549" fmla="*/ 6943 w 10000"/>
              <a:gd name="connsiteY61-550" fmla="*/ 744 h 10000"/>
              <a:gd name="connsiteX62-551" fmla="*/ 7105 w 10000"/>
              <a:gd name="connsiteY62-552" fmla="*/ 744 h 10000"/>
              <a:gd name="connsiteX63-553" fmla="*/ 7409 w 10000"/>
              <a:gd name="connsiteY63-554" fmla="*/ 372 h 10000"/>
              <a:gd name="connsiteX64-555" fmla="*/ 7571 w 10000"/>
              <a:gd name="connsiteY64-556" fmla="*/ 372 h 10000"/>
              <a:gd name="connsiteX65-557" fmla="*/ 7733 w 10000"/>
              <a:gd name="connsiteY65-558" fmla="*/ 372 h 10000"/>
              <a:gd name="connsiteX66-559" fmla="*/ 7733 w 10000"/>
              <a:gd name="connsiteY66-560" fmla="*/ 372 h 10000"/>
              <a:gd name="connsiteX67-561" fmla="*/ 7733 w 10000"/>
              <a:gd name="connsiteY67-562" fmla="*/ 372 h 10000"/>
              <a:gd name="connsiteX68-563" fmla="*/ 7733 w 10000"/>
              <a:gd name="connsiteY68-564" fmla="*/ 372 h 10000"/>
              <a:gd name="connsiteX0-565" fmla="*/ 7733 w 10000"/>
              <a:gd name="connsiteY0-566" fmla="*/ 372 h 10000"/>
              <a:gd name="connsiteX1-567" fmla="*/ 8057 w 10000"/>
              <a:gd name="connsiteY1-568" fmla="*/ 0 h 10000"/>
              <a:gd name="connsiteX2-569" fmla="*/ 8219 w 10000"/>
              <a:gd name="connsiteY2-570" fmla="*/ 0 h 10000"/>
              <a:gd name="connsiteX3-571" fmla="*/ 8381 w 10000"/>
              <a:gd name="connsiteY3-572" fmla="*/ 0 h 10000"/>
              <a:gd name="connsiteX4-573" fmla="*/ 8543 w 10000"/>
              <a:gd name="connsiteY4-574" fmla="*/ 0 h 10000"/>
              <a:gd name="connsiteX5-575" fmla="*/ 8866 w 10000"/>
              <a:gd name="connsiteY5-576" fmla="*/ 372 h 10000"/>
              <a:gd name="connsiteX6-577" fmla="*/ 9190 w 10000"/>
              <a:gd name="connsiteY6-578" fmla="*/ 744 h 10000"/>
              <a:gd name="connsiteX7-579" fmla="*/ 9676 w 10000"/>
              <a:gd name="connsiteY7-580" fmla="*/ 1116 h 10000"/>
              <a:gd name="connsiteX8-581" fmla="*/ 9838 w 10000"/>
              <a:gd name="connsiteY8-582" fmla="*/ 1488 h 10000"/>
              <a:gd name="connsiteX9-583" fmla="*/ 10000 w 10000"/>
              <a:gd name="connsiteY9-584" fmla="*/ 1860 h 10000"/>
              <a:gd name="connsiteX10-585" fmla="*/ 10000 w 10000"/>
              <a:gd name="connsiteY10-586" fmla="*/ 1860 h 10000"/>
              <a:gd name="connsiteX11-587" fmla="*/ 10000 w 10000"/>
              <a:gd name="connsiteY11-588" fmla="*/ 2605 h 10000"/>
              <a:gd name="connsiteX12-589" fmla="*/ 9838 w 10000"/>
              <a:gd name="connsiteY12-590" fmla="*/ 2605 h 10000"/>
              <a:gd name="connsiteX13-591" fmla="*/ 9676 w 10000"/>
              <a:gd name="connsiteY13-592" fmla="*/ 2977 h 10000"/>
              <a:gd name="connsiteX14-593" fmla="*/ 9514 w 10000"/>
              <a:gd name="connsiteY14-594" fmla="*/ 3349 h 10000"/>
              <a:gd name="connsiteX15-595" fmla="*/ 9352 w 10000"/>
              <a:gd name="connsiteY15-596" fmla="*/ 3721 h 10000"/>
              <a:gd name="connsiteX16-597" fmla="*/ 9190 w 10000"/>
              <a:gd name="connsiteY16-598" fmla="*/ 4837 h 10000"/>
              <a:gd name="connsiteX17-599" fmla="*/ 9028 w 10000"/>
              <a:gd name="connsiteY17-600" fmla="*/ 5535 h 10000"/>
              <a:gd name="connsiteX18-601" fmla="*/ 8704 w 10000"/>
              <a:gd name="connsiteY18-602" fmla="*/ 7023 h 10000"/>
              <a:gd name="connsiteX19-603" fmla="*/ 8381 w 10000"/>
              <a:gd name="connsiteY19-604" fmla="*/ 8140 h 10000"/>
              <a:gd name="connsiteX20-605" fmla="*/ 8057 w 10000"/>
              <a:gd name="connsiteY20-606" fmla="*/ 10000 h 10000"/>
              <a:gd name="connsiteX21-607" fmla="*/ 7409 w 10000"/>
              <a:gd name="connsiteY21-608" fmla="*/ 10000 h 10000"/>
              <a:gd name="connsiteX22-609" fmla="*/ 7571 w 10000"/>
              <a:gd name="connsiteY22-610" fmla="*/ 9256 h 10000"/>
              <a:gd name="connsiteX23-611" fmla="*/ 7733 w 10000"/>
              <a:gd name="connsiteY23-612" fmla="*/ 8140 h 10000"/>
              <a:gd name="connsiteX24-613" fmla="*/ 7733 w 10000"/>
              <a:gd name="connsiteY24-614" fmla="*/ 7023 h 10000"/>
              <a:gd name="connsiteX25-615" fmla="*/ 7895 w 10000"/>
              <a:gd name="connsiteY25-616" fmla="*/ 5907 h 10000"/>
              <a:gd name="connsiteX26-617" fmla="*/ 8057 w 10000"/>
              <a:gd name="connsiteY26-618" fmla="*/ 4465 h 10000"/>
              <a:gd name="connsiteX27-619" fmla="*/ 8057 w 10000"/>
              <a:gd name="connsiteY27-620" fmla="*/ 3349 h 10000"/>
              <a:gd name="connsiteX28-621" fmla="*/ 8057 w 10000"/>
              <a:gd name="connsiteY28-622" fmla="*/ 2977 h 10000"/>
              <a:gd name="connsiteX29-623" fmla="*/ 8057 w 10000"/>
              <a:gd name="connsiteY29-624" fmla="*/ 2605 h 10000"/>
              <a:gd name="connsiteX30-625" fmla="*/ 7733 w 10000"/>
              <a:gd name="connsiteY30-626" fmla="*/ 2233 h 10000"/>
              <a:gd name="connsiteX31-627" fmla="*/ 7409 w 10000"/>
              <a:gd name="connsiteY31-628" fmla="*/ 1860 h 10000"/>
              <a:gd name="connsiteX32-629" fmla="*/ 7247 w 10000"/>
              <a:gd name="connsiteY32-630" fmla="*/ 1860 h 10000"/>
              <a:gd name="connsiteX33-631" fmla="*/ 6943 w 10000"/>
              <a:gd name="connsiteY33-632" fmla="*/ 1860 h 10000"/>
              <a:gd name="connsiteX34-633" fmla="*/ 6619 w 10000"/>
              <a:gd name="connsiteY34-634" fmla="*/ 2233 h 10000"/>
              <a:gd name="connsiteX35-635" fmla="*/ 6296 w 10000"/>
              <a:gd name="connsiteY35-636" fmla="*/ 2233 h 10000"/>
              <a:gd name="connsiteX36-637" fmla="*/ 5810 w 10000"/>
              <a:gd name="connsiteY36-638" fmla="*/ 2233 h 10000"/>
              <a:gd name="connsiteX37-639" fmla="*/ 5162 w 10000"/>
              <a:gd name="connsiteY37-640" fmla="*/ 2605 h 10000"/>
              <a:gd name="connsiteX38-641" fmla="*/ 4676 w 10000"/>
              <a:gd name="connsiteY38-642" fmla="*/ 2605 h 10000"/>
              <a:gd name="connsiteX39-643" fmla="*/ 4352 w 10000"/>
              <a:gd name="connsiteY39-644" fmla="*/ 2977 h 10000"/>
              <a:gd name="connsiteX40-645" fmla="*/ 3866 w 10000"/>
              <a:gd name="connsiteY40-646" fmla="*/ 2977 h 10000"/>
              <a:gd name="connsiteX41-647" fmla="*/ 3381 w 10000"/>
              <a:gd name="connsiteY41-648" fmla="*/ 3349 h 10000"/>
              <a:gd name="connsiteX42-649" fmla="*/ 2915 w 10000"/>
              <a:gd name="connsiteY42-650" fmla="*/ 3349 h 10000"/>
              <a:gd name="connsiteX43-651" fmla="*/ 2429 w 10000"/>
              <a:gd name="connsiteY43-652" fmla="*/ 3721 h 10000"/>
              <a:gd name="connsiteX44-653" fmla="*/ 2105 w 10000"/>
              <a:gd name="connsiteY44-654" fmla="*/ 3721 h 10000"/>
              <a:gd name="connsiteX45-655" fmla="*/ 1781 w 10000"/>
              <a:gd name="connsiteY45-656" fmla="*/ 3721 h 10000"/>
              <a:gd name="connsiteX46-657" fmla="*/ 1619 w 10000"/>
              <a:gd name="connsiteY46-658" fmla="*/ 4093 h 10000"/>
              <a:gd name="connsiteX47-659" fmla="*/ 1296 w 10000"/>
              <a:gd name="connsiteY47-660" fmla="*/ 4093 h 10000"/>
              <a:gd name="connsiteX48-661" fmla="*/ 324 w 10000"/>
              <a:gd name="connsiteY48-662" fmla="*/ 2977 h 10000"/>
              <a:gd name="connsiteX49-663" fmla="*/ 0 w 10000"/>
              <a:gd name="connsiteY49-664" fmla="*/ 2605 h 10000"/>
              <a:gd name="connsiteX50-665" fmla="*/ 0 w 10000"/>
              <a:gd name="connsiteY50-666" fmla="*/ 2605 h 10000"/>
              <a:gd name="connsiteX51-667" fmla="*/ 162 w 10000"/>
              <a:gd name="connsiteY51-668" fmla="*/ 2233 h 10000"/>
              <a:gd name="connsiteX52-669" fmla="*/ 324 w 10000"/>
              <a:gd name="connsiteY52-670" fmla="*/ 2233 h 10000"/>
              <a:gd name="connsiteX53-671" fmla="*/ 648 w 10000"/>
              <a:gd name="connsiteY53-672" fmla="*/ 2233 h 10000"/>
              <a:gd name="connsiteX54-673" fmla="*/ 1134 w 10000"/>
              <a:gd name="connsiteY54-674" fmla="*/ 2233 h 10000"/>
              <a:gd name="connsiteX55-675" fmla="*/ 2267 w 10000"/>
              <a:gd name="connsiteY55-676" fmla="*/ 1860 h 10000"/>
              <a:gd name="connsiteX56-677" fmla="*/ 3543 w 10000"/>
              <a:gd name="connsiteY56-678" fmla="*/ 1488 h 10000"/>
              <a:gd name="connsiteX57-679" fmla="*/ 4838 w 10000"/>
              <a:gd name="connsiteY57-680" fmla="*/ 1116 h 10000"/>
              <a:gd name="connsiteX58-681" fmla="*/ 6296 w 10000"/>
              <a:gd name="connsiteY58-682" fmla="*/ 744 h 10000"/>
              <a:gd name="connsiteX59-683" fmla="*/ 6619 w 10000"/>
              <a:gd name="connsiteY59-684" fmla="*/ 744 h 10000"/>
              <a:gd name="connsiteX60-685" fmla="*/ 6943 w 10000"/>
              <a:gd name="connsiteY60-686" fmla="*/ 744 h 10000"/>
              <a:gd name="connsiteX61-687" fmla="*/ 7105 w 10000"/>
              <a:gd name="connsiteY61-688" fmla="*/ 744 h 10000"/>
              <a:gd name="connsiteX62-689" fmla="*/ 7409 w 10000"/>
              <a:gd name="connsiteY62-690" fmla="*/ 372 h 10000"/>
              <a:gd name="connsiteX63-691" fmla="*/ 7571 w 10000"/>
              <a:gd name="connsiteY63-692" fmla="*/ 372 h 10000"/>
              <a:gd name="connsiteX64-693" fmla="*/ 7733 w 10000"/>
              <a:gd name="connsiteY64-694" fmla="*/ 372 h 10000"/>
              <a:gd name="connsiteX65-695" fmla="*/ 7733 w 10000"/>
              <a:gd name="connsiteY65-696" fmla="*/ 372 h 10000"/>
              <a:gd name="connsiteX66-697" fmla="*/ 7733 w 10000"/>
              <a:gd name="connsiteY66-698" fmla="*/ 372 h 10000"/>
              <a:gd name="connsiteX67-699" fmla="*/ 7733 w 10000"/>
              <a:gd name="connsiteY67-700" fmla="*/ 372 h 10000"/>
              <a:gd name="connsiteX0-701" fmla="*/ 7733 w 10000"/>
              <a:gd name="connsiteY0-702" fmla="*/ 372 h 10000"/>
              <a:gd name="connsiteX1-703" fmla="*/ 8057 w 10000"/>
              <a:gd name="connsiteY1-704" fmla="*/ 0 h 10000"/>
              <a:gd name="connsiteX2-705" fmla="*/ 8219 w 10000"/>
              <a:gd name="connsiteY2-706" fmla="*/ 0 h 10000"/>
              <a:gd name="connsiteX3-707" fmla="*/ 8381 w 10000"/>
              <a:gd name="connsiteY3-708" fmla="*/ 0 h 10000"/>
              <a:gd name="connsiteX4-709" fmla="*/ 8543 w 10000"/>
              <a:gd name="connsiteY4-710" fmla="*/ 0 h 10000"/>
              <a:gd name="connsiteX5-711" fmla="*/ 8866 w 10000"/>
              <a:gd name="connsiteY5-712" fmla="*/ 372 h 10000"/>
              <a:gd name="connsiteX6-713" fmla="*/ 9190 w 10000"/>
              <a:gd name="connsiteY6-714" fmla="*/ 744 h 10000"/>
              <a:gd name="connsiteX7-715" fmla="*/ 9676 w 10000"/>
              <a:gd name="connsiteY7-716" fmla="*/ 1116 h 10000"/>
              <a:gd name="connsiteX8-717" fmla="*/ 9838 w 10000"/>
              <a:gd name="connsiteY8-718" fmla="*/ 1488 h 10000"/>
              <a:gd name="connsiteX9-719" fmla="*/ 10000 w 10000"/>
              <a:gd name="connsiteY9-720" fmla="*/ 1860 h 10000"/>
              <a:gd name="connsiteX10-721" fmla="*/ 10000 w 10000"/>
              <a:gd name="connsiteY10-722" fmla="*/ 1860 h 10000"/>
              <a:gd name="connsiteX11-723" fmla="*/ 10000 w 10000"/>
              <a:gd name="connsiteY11-724" fmla="*/ 2605 h 10000"/>
              <a:gd name="connsiteX12-725" fmla="*/ 9838 w 10000"/>
              <a:gd name="connsiteY12-726" fmla="*/ 2605 h 10000"/>
              <a:gd name="connsiteX13-727" fmla="*/ 9676 w 10000"/>
              <a:gd name="connsiteY13-728" fmla="*/ 2977 h 10000"/>
              <a:gd name="connsiteX14-729" fmla="*/ 9514 w 10000"/>
              <a:gd name="connsiteY14-730" fmla="*/ 3349 h 10000"/>
              <a:gd name="connsiteX15-731" fmla="*/ 9352 w 10000"/>
              <a:gd name="connsiteY15-732" fmla="*/ 3721 h 10000"/>
              <a:gd name="connsiteX16-733" fmla="*/ 9190 w 10000"/>
              <a:gd name="connsiteY16-734" fmla="*/ 4837 h 10000"/>
              <a:gd name="connsiteX17-735" fmla="*/ 9028 w 10000"/>
              <a:gd name="connsiteY17-736" fmla="*/ 5535 h 10000"/>
              <a:gd name="connsiteX18-737" fmla="*/ 8704 w 10000"/>
              <a:gd name="connsiteY18-738" fmla="*/ 7023 h 10000"/>
              <a:gd name="connsiteX19-739" fmla="*/ 8381 w 10000"/>
              <a:gd name="connsiteY19-740" fmla="*/ 8140 h 10000"/>
              <a:gd name="connsiteX20-741" fmla="*/ 8057 w 10000"/>
              <a:gd name="connsiteY20-742" fmla="*/ 10000 h 10000"/>
              <a:gd name="connsiteX21-743" fmla="*/ 7409 w 10000"/>
              <a:gd name="connsiteY21-744" fmla="*/ 10000 h 10000"/>
              <a:gd name="connsiteX22-745" fmla="*/ 7571 w 10000"/>
              <a:gd name="connsiteY22-746" fmla="*/ 9256 h 10000"/>
              <a:gd name="connsiteX23-747" fmla="*/ 7733 w 10000"/>
              <a:gd name="connsiteY23-748" fmla="*/ 8140 h 10000"/>
              <a:gd name="connsiteX24-749" fmla="*/ 7733 w 10000"/>
              <a:gd name="connsiteY24-750" fmla="*/ 7023 h 10000"/>
              <a:gd name="connsiteX25-751" fmla="*/ 7895 w 10000"/>
              <a:gd name="connsiteY25-752" fmla="*/ 5907 h 10000"/>
              <a:gd name="connsiteX26-753" fmla="*/ 8057 w 10000"/>
              <a:gd name="connsiteY26-754" fmla="*/ 4465 h 10000"/>
              <a:gd name="connsiteX27-755" fmla="*/ 8057 w 10000"/>
              <a:gd name="connsiteY27-756" fmla="*/ 3349 h 10000"/>
              <a:gd name="connsiteX28-757" fmla="*/ 8057 w 10000"/>
              <a:gd name="connsiteY28-758" fmla="*/ 2977 h 10000"/>
              <a:gd name="connsiteX29-759" fmla="*/ 8057 w 10000"/>
              <a:gd name="connsiteY29-760" fmla="*/ 2605 h 10000"/>
              <a:gd name="connsiteX30-761" fmla="*/ 7733 w 10000"/>
              <a:gd name="connsiteY30-762" fmla="*/ 2233 h 10000"/>
              <a:gd name="connsiteX31-763" fmla="*/ 7409 w 10000"/>
              <a:gd name="connsiteY31-764" fmla="*/ 1860 h 10000"/>
              <a:gd name="connsiteX32-765" fmla="*/ 7247 w 10000"/>
              <a:gd name="connsiteY32-766" fmla="*/ 1860 h 10000"/>
              <a:gd name="connsiteX33-767" fmla="*/ 6943 w 10000"/>
              <a:gd name="connsiteY33-768" fmla="*/ 1860 h 10000"/>
              <a:gd name="connsiteX34-769" fmla="*/ 6619 w 10000"/>
              <a:gd name="connsiteY34-770" fmla="*/ 2233 h 10000"/>
              <a:gd name="connsiteX35-771" fmla="*/ 6296 w 10000"/>
              <a:gd name="connsiteY35-772" fmla="*/ 2233 h 10000"/>
              <a:gd name="connsiteX36-773" fmla="*/ 5810 w 10000"/>
              <a:gd name="connsiteY36-774" fmla="*/ 2233 h 10000"/>
              <a:gd name="connsiteX37-775" fmla="*/ 5162 w 10000"/>
              <a:gd name="connsiteY37-776" fmla="*/ 2605 h 10000"/>
              <a:gd name="connsiteX38-777" fmla="*/ 4676 w 10000"/>
              <a:gd name="connsiteY38-778" fmla="*/ 2605 h 10000"/>
              <a:gd name="connsiteX39-779" fmla="*/ 4352 w 10000"/>
              <a:gd name="connsiteY39-780" fmla="*/ 2977 h 10000"/>
              <a:gd name="connsiteX40-781" fmla="*/ 3866 w 10000"/>
              <a:gd name="connsiteY40-782" fmla="*/ 2977 h 10000"/>
              <a:gd name="connsiteX41-783" fmla="*/ 3381 w 10000"/>
              <a:gd name="connsiteY41-784" fmla="*/ 3349 h 10000"/>
              <a:gd name="connsiteX42-785" fmla="*/ 2915 w 10000"/>
              <a:gd name="connsiteY42-786" fmla="*/ 3349 h 10000"/>
              <a:gd name="connsiteX43-787" fmla="*/ 2429 w 10000"/>
              <a:gd name="connsiteY43-788" fmla="*/ 3721 h 10000"/>
              <a:gd name="connsiteX44-789" fmla="*/ 2105 w 10000"/>
              <a:gd name="connsiteY44-790" fmla="*/ 3721 h 10000"/>
              <a:gd name="connsiteX45-791" fmla="*/ 1781 w 10000"/>
              <a:gd name="connsiteY45-792" fmla="*/ 3721 h 10000"/>
              <a:gd name="connsiteX46-793" fmla="*/ 1619 w 10000"/>
              <a:gd name="connsiteY46-794" fmla="*/ 4093 h 10000"/>
              <a:gd name="connsiteX47-795" fmla="*/ 1296 w 10000"/>
              <a:gd name="connsiteY47-796" fmla="*/ 4093 h 10000"/>
              <a:gd name="connsiteX48-797" fmla="*/ 324 w 10000"/>
              <a:gd name="connsiteY48-798" fmla="*/ 2977 h 10000"/>
              <a:gd name="connsiteX49-799" fmla="*/ 0 w 10000"/>
              <a:gd name="connsiteY49-800" fmla="*/ 2605 h 10000"/>
              <a:gd name="connsiteX50-801" fmla="*/ 0 w 10000"/>
              <a:gd name="connsiteY50-802" fmla="*/ 2605 h 10000"/>
              <a:gd name="connsiteX51-803" fmla="*/ 162 w 10000"/>
              <a:gd name="connsiteY51-804" fmla="*/ 2233 h 10000"/>
              <a:gd name="connsiteX52-805" fmla="*/ 648 w 10000"/>
              <a:gd name="connsiteY52-806" fmla="*/ 2233 h 10000"/>
              <a:gd name="connsiteX53-807" fmla="*/ 1134 w 10000"/>
              <a:gd name="connsiteY53-808" fmla="*/ 2233 h 10000"/>
              <a:gd name="connsiteX54-809" fmla="*/ 2267 w 10000"/>
              <a:gd name="connsiteY54-810" fmla="*/ 1860 h 10000"/>
              <a:gd name="connsiteX55-811" fmla="*/ 3543 w 10000"/>
              <a:gd name="connsiteY55-812" fmla="*/ 1488 h 10000"/>
              <a:gd name="connsiteX56-813" fmla="*/ 4838 w 10000"/>
              <a:gd name="connsiteY56-814" fmla="*/ 1116 h 10000"/>
              <a:gd name="connsiteX57-815" fmla="*/ 6296 w 10000"/>
              <a:gd name="connsiteY57-816" fmla="*/ 744 h 10000"/>
              <a:gd name="connsiteX58-817" fmla="*/ 6619 w 10000"/>
              <a:gd name="connsiteY58-818" fmla="*/ 744 h 10000"/>
              <a:gd name="connsiteX59-819" fmla="*/ 6943 w 10000"/>
              <a:gd name="connsiteY59-820" fmla="*/ 744 h 10000"/>
              <a:gd name="connsiteX60-821" fmla="*/ 7105 w 10000"/>
              <a:gd name="connsiteY60-822" fmla="*/ 744 h 10000"/>
              <a:gd name="connsiteX61-823" fmla="*/ 7409 w 10000"/>
              <a:gd name="connsiteY61-824" fmla="*/ 372 h 10000"/>
              <a:gd name="connsiteX62-825" fmla="*/ 7571 w 10000"/>
              <a:gd name="connsiteY62-826" fmla="*/ 372 h 10000"/>
              <a:gd name="connsiteX63-827" fmla="*/ 7733 w 10000"/>
              <a:gd name="connsiteY63-828" fmla="*/ 372 h 10000"/>
              <a:gd name="connsiteX64-829" fmla="*/ 7733 w 10000"/>
              <a:gd name="connsiteY64-830" fmla="*/ 372 h 10000"/>
              <a:gd name="connsiteX65-831" fmla="*/ 7733 w 10000"/>
              <a:gd name="connsiteY65-832" fmla="*/ 372 h 10000"/>
              <a:gd name="connsiteX66-833" fmla="*/ 7733 w 10000"/>
              <a:gd name="connsiteY66-834" fmla="*/ 372 h 10000"/>
              <a:gd name="connsiteX0-835" fmla="*/ 7733 w 10000"/>
              <a:gd name="connsiteY0-836" fmla="*/ 372 h 10000"/>
              <a:gd name="connsiteX1-837" fmla="*/ 8057 w 10000"/>
              <a:gd name="connsiteY1-838" fmla="*/ 0 h 10000"/>
              <a:gd name="connsiteX2-839" fmla="*/ 8219 w 10000"/>
              <a:gd name="connsiteY2-840" fmla="*/ 0 h 10000"/>
              <a:gd name="connsiteX3-841" fmla="*/ 8381 w 10000"/>
              <a:gd name="connsiteY3-842" fmla="*/ 0 h 10000"/>
              <a:gd name="connsiteX4-843" fmla="*/ 8543 w 10000"/>
              <a:gd name="connsiteY4-844" fmla="*/ 0 h 10000"/>
              <a:gd name="connsiteX5-845" fmla="*/ 8866 w 10000"/>
              <a:gd name="connsiteY5-846" fmla="*/ 372 h 10000"/>
              <a:gd name="connsiteX6-847" fmla="*/ 9190 w 10000"/>
              <a:gd name="connsiteY6-848" fmla="*/ 744 h 10000"/>
              <a:gd name="connsiteX7-849" fmla="*/ 9676 w 10000"/>
              <a:gd name="connsiteY7-850" fmla="*/ 1116 h 10000"/>
              <a:gd name="connsiteX8-851" fmla="*/ 9838 w 10000"/>
              <a:gd name="connsiteY8-852" fmla="*/ 1488 h 10000"/>
              <a:gd name="connsiteX9-853" fmla="*/ 10000 w 10000"/>
              <a:gd name="connsiteY9-854" fmla="*/ 1860 h 10000"/>
              <a:gd name="connsiteX10-855" fmla="*/ 10000 w 10000"/>
              <a:gd name="connsiteY10-856" fmla="*/ 1860 h 10000"/>
              <a:gd name="connsiteX11-857" fmla="*/ 10000 w 10000"/>
              <a:gd name="connsiteY11-858" fmla="*/ 2605 h 10000"/>
              <a:gd name="connsiteX12-859" fmla="*/ 9838 w 10000"/>
              <a:gd name="connsiteY12-860" fmla="*/ 2605 h 10000"/>
              <a:gd name="connsiteX13-861" fmla="*/ 9676 w 10000"/>
              <a:gd name="connsiteY13-862" fmla="*/ 2977 h 10000"/>
              <a:gd name="connsiteX14-863" fmla="*/ 9514 w 10000"/>
              <a:gd name="connsiteY14-864" fmla="*/ 3349 h 10000"/>
              <a:gd name="connsiteX15-865" fmla="*/ 9352 w 10000"/>
              <a:gd name="connsiteY15-866" fmla="*/ 3721 h 10000"/>
              <a:gd name="connsiteX16-867" fmla="*/ 9190 w 10000"/>
              <a:gd name="connsiteY16-868" fmla="*/ 4837 h 10000"/>
              <a:gd name="connsiteX17-869" fmla="*/ 9028 w 10000"/>
              <a:gd name="connsiteY17-870" fmla="*/ 5535 h 10000"/>
              <a:gd name="connsiteX18-871" fmla="*/ 8704 w 10000"/>
              <a:gd name="connsiteY18-872" fmla="*/ 7023 h 10000"/>
              <a:gd name="connsiteX19-873" fmla="*/ 8381 w 10000"/>
              <a:gd name="connsiteY19-874" fmla="*/ 8140 h 10000"/>
              <a:gd name="connsiteX20-875" fmla="*/ 8057 w 10000"/>
              <a:gd name="connsiteY20-876" fmla="*/ 10000 h 10000"/>
              <a:gd name="connsiteX21-877" fmla="*/ 7409 w 10000"/>
              <a:gd name="connsiteY21-878" fmla="*/ 10000 h 10000"/>
              <a:gd name="connsiteX22-879" fmla="*/ 7571 w 10000"/>
              <a:gd name="connsiteY22-880" fmla="*/ 9256 h 10000"/>
              <a:gd name="connsiteX23-881" fmla="*/ 7733 w 10000"/>
              <a:gd name="connsiteY23-882" fmla="*/ 8140 h 10000"/>
              <a:gd name="connsiteX24-883" fmla="*/ 7733 w 10000"/>
              <a:gd name="connsiteY24-884" fmla="*/ 7023 h 10000"/>
              <a:gd name="connsiteX25-885" fmla="*/ 7895 w 10000"/>
              <a:gd name="connsiteY25-886" fmla="*/ 5907 h 10000"/>
              <a:gd name="connsiteX26-887" fmla="*/ 8057 w 10000"/>
              <a:gd name="connsiteY26-888" fmla="*/ 4465 h 10000"/>
              <a:gd name="connsiteX27-889" fmla="*/ 8057 w 10000"/>
              <a:gd name="connsiteY27-890" fmla="*/ 3349 h 10000"/>
              <a:gd name="connsiteX28-891" fmla="*/ 8057 w 10000"/>
              <a:gd name="connsiteY28-892" fmla="*/ 2977 h 10000"/>
              <a:gd name="connsiteX29-893" fmla="*/ 8057 w 10000"/>
              <a:gd name="connsiteY29-894" fmla="*/ 2605 h 10000"/>
              <a:gd name="connsiteX30-895" fmla="*/ 7733 w 10000"/>
              <a:gd name="connsiteY30-896" fmla="*/ 2233 h 10000"/>
              <a:gd name="connsiteX31-897" fmla="*/ 7409 w 10000"/>
              <a:gd name="connsiteY31-898" fmla="*/ 1860 h 10000"/>
              <a:gd name="connsiteX32-899" fmla="*/ 7247 w 10000"/>
              <a:gd name="connsiteY32-900" fmla="*/ 1860 h 10000"/>
              <a:gd name="connsiteX33-901" fmla="*/ 6943 w 10000"/>
              <a:gd name="connsiteY33-902" fmla="*/ 1860 h 10000"/>
              <a:gd name="connsiteX34-903" fmla="*/ 6619 w 10000"/>
              <a:gd name="connsiteY34-904" fmla="*/ 2233 h 10000"/>
              <a:gd name="connsiteX35-905" fmla="*/ 6296 w 10000"/>
              <a:gd name="connsiteY35-906" fmla="*/ 2233 h 10000"/>
              <a:gd name="connsiteX36-907" fmla="*/ 5810 w 10000"/>
              <a:gd name="connsiteY36-908" fmla="*/ 2233 h 10000"/>
              <a:gd name="connsiteX37-909" fmla="*/ 5162 w 10000"/>
              <a:gd name="connsiteY37-910" fmla="*/ 2605 h 10000"/>
              <a:gd name="connsiteX38-911" fmla="*/ 4676 w 10000"/>
              <a:gd name="connsiteY38-912" fmla="*/ 2605 h 10000"/>
              <a:gd name="connsiteX39-913" fmla="*/ 4352 w 10000"/>
              <a:gd name="connsiteY39-914" fmla="*/ 2977 h 10000"/>
              <a:gd name="connsiteX40-915" fmla="*/ 3866 w 10000"/>
              <a:gd name="connsiteY40-916" fmla="*/ 2977 h 10000"/>
              <a:gd name="connsiteX41-917" fmla="*/ 3381 w 10000"/>
              <a:gd name="connsiteY41-918" fmla="*/ 3349 h 10000"/>
              <a:gd name="connsiteX42-919" fmla="*/ 2915 w 10000"/>
              <a:gd name="connsiteY42-920" fmla="*/ 3349 h 10000"/>
              <a:gd name="connsiteX43-921" fmla="*/ 2429 w 10000"/>
              <a:gd name="connsiteY43-922" fmla="*/ 3721 h 10000"/>
              <a:gd name="connsiteX44-923" fmla="*/ 2105 w 10000"/>
              <a:gd name="connsiteY44-924" fmla="*/ 3721 h 10000"/>
              <a:gd name="connsiteX45-925" fmla="*/ 1781 w 10000"/>
              <a:gd name="connsiteY45-926" fmla="*/ 3721 h 10000"/>
              <a:gd name="connsiteX46-927" fmla="*/ 1619 w 10000"/>
              <a:gd name="connsiteY46-928" fmla="*/ 4093 h 10000"/>
              <a:gd name="connsiteX47-929" fmla="*/ 1296 w 10000"/>
              <a:gd name="connsiteY47-930" fmla="*/ 4093 h 10000"/>
              <a:gd name="connsiteX48-931" fmla="*/ 0 w 10000"/>
              <a:gd name="connsiteY48-932" fmla="*/ 2605 h 10000"/>
              <a:gd name="connsiteX49-933" fmla="*/ 0 w 10000"/>
              <a:gd name="connsiteY49-934" fmla="*/ 2605 h 10000"/>
              <a:gd name="connsiteX50-935" fmla="*/ 162 w 10000"/>
              <a:gd name="connsiteY50-936" fmla="*/ 2233 h 10000"/>
              <a:gd name="connsiteX51-937" fmla="*/ 648 w 10000"/>
              <a:gd name="connsiteY51-938" fmla="*/ 2233 h 10000"/>
              <a:gd name="connsiteX52-939" fmla="*/ 1134 w 10000"/>
              <a:gd name="connsiteY52-940" fmla="*/ 2233 h 10000"/>
              <a:gd name="connsiteX53-941" fmla="*/ 2267 w 10000"/>
              <a:gd name="connsiteY53-942" fmla="*/ 1860 h 10000"/>
              <a:gd name="connsiteX54-943" fmla="*/ 3543 w 10000"/>
              <a:gd name="connsiteY54-944" fmla="*/ 1488 h 10000"/>
              <a:gd name="connsiteX55-945" fmla="*/ 4838 w 10000"/>
              <a:gd name="connsiteY55-946" fmla="*/ 1116 h 10000"/>
              <a:gd name="connsiteX56-947" fmla="*/ 6296 w 10000"/>
              <a:gd name="connsiteY56-948" fmla="*/ 744 h 10000"/>
              <a:gd name="connsiteX57-949" fmla="*/ 6619 w 10000"/>
              <a:gd name="connsiteY57-950" fmla="*/ 744 h 10000"/>
              <a:gd name="connsiteX58-951" fmla="*/ 6943 w 10000"/>
              <a:gd name="connsiteY58-952" fmla="*/ 744 h 10000"/>
              <a:gd name="connsiteX59-953" fmla="*/ 7105 w 10000"/>
              <a:gd name="connsiteY59-954" fmla="*/ 744 h 10000"/>
              <a:gd name="connsiteX60-955" fmla="*/ 7409 w 10000"/>
              <a:gd name="connsiteY60-956" fmla="*/ 372 h 10000"/>
              <a:gd name="connsiteX61-957" fmla="*/ 7571 w 10000"/>
              <a:gd name="connsiteY61-958" fmla="*/ 372 h 10000"/>
              <a:gd name="connsiteX62-959" fmla="*/ 7733 w 10000"/>
              <a:gd name="connsiteY62-960" fmla="*/ 372 h 10000"/>
              <a:gd name="connsiteX63-961" fmla="*/ 7733 w 10000"/>
              <a:gd name="connsiteY63-962" fmla="*/ 372 h 10000"/>
              <a:gd name="connsiteX64-963" fmla="*/ 7733 w 10000"/>
              <a:gd name="connsiteY64-964" fmla="*/ 372 h 10000"/>
              <a:gd name="connsiteX65-965" fmla="*/ 7733 w 10000"/>
              <a:gd name="connsiteY65-966" fmla="*/ 372 h 10000"/>
              <a:gd name="connsiteX0-967" fmla="*/ 7733 w 10000"/>
              <a:gd name="connsiteY0-968" fmla="*/ 372 h 10000"/>
              <a:gd name="connsiteX1-969" fmla="*/ 8057 w 10000"/>
              <a:gd name="connsiteY1-970" fmla="*/ 0 h 10000"/>
              <a:gd name="connsiteX2-971" fmla="*/ 8219 w 10000"/>
              <a:gd name="connsiteY2-972" fmla="*/ 0 h 10000"/>
              <a:gd name="connsiteX3-973" fmla="*/ 8381 w 10000"/>
              <a:gd name="connsiteY3-974" fmla="*/ 0 h 10000"/>
              <a:gd name="connsiteX4-975" fmla="*/ 8543 w 10000"/>
              <a:gd name="connsiteY4-976" fmla="*/ 0 h 10000"/>
              <a:gd name="connsiteX5-977" fmla="*/ 8866 w 10000"/>
              <a:gd name="connsiteY5-978" fmla="*/ 372 h 10000"/>
              <a:gd name="connsiteX6-979" fmla="*/ 9190 w 10000"/>
              <a:gd name="connsiteY6-980" fmla="*/ 744 h 10000"/>
              <a:gd name="connsiteX7-981" fmla="*/ 9676 w 10000"/>
              <a:gd name="connsiteY7-982" fmla="*/ 1116 h 10000"/>
              <a:gd name="connsiteX8-983" fmla="*/ 9838 w 10000"/>
              <a:gd name="connsiteY8-984" fmla="*/ 1488 h 10000"/>
              <a:gd name="connsiteX9-985" fmla="*/ 10000 w 10000"/>
              <a:gd name="connsiteY9-986" fmla="*/ 1860 h 10000"/>
              <a:gd name="connsiteX10-987" fmla="*/ 10000 w 10000"/>
              <a:gd name="connsiteY10-988" fmla="*/ 1860 h 10000"/>
              <a:gd name="connsiteX11-989" fmla="*/ 10000 w 10000"/>
              <a:gd name="connsiteY11-990" fmla="*/ 2605 h 10000"/>
              <a:gd name="connsiteX12-991" fmla="*/ 9838 w 10000"/>
              <a:gd name="connsiteY12-992" fmla="*/ 2605 h 10000"/>
              <a:gd name="connsiteX13-993" fmla="*/ 9676 w 10000"/>
              <a:gd name="connsiteY13-994" fmla="*/ 2977 h 10000"/>
              <a:gd name="connsiteX14-995" fmla="*/ 9514 w 10000"/>
              <a:gd name="connsiteY14-996" fmla="*/ 3349 h 10000"/>
              <a:gd name="connsiteX15-997" fmla="*/ 9352 w 10000"/>
              <a:gd name="connsiteY15-998" fmla="*/ 3721 h 10000"/>
              <a:gd name="connsiteX16-999" fmla="*/ 9190 w 10000"/>
              <a:gd name="connsiteY16-1000" fmla="*/ 4837 h 10000"/>
              <a:gd name="connsiteX17-1001" fmla="*/ 9028 w 10000"/>
              <a:gd name="connsiteY17-1002" fmla="*/ 5535 h 10000"/>
              <a:gd name="connsiteX18-1003" fmla="*/ 8704 w 10000"/>
              <a:gd name="connsiteY18-1004" fmla="*/ 7023 h 10000"/>
              <a:gd name="connsiteX19-1005" fmla="*/ 8381 w 10000"/>
              <a:gd name="connsiteY19-1006" fmla="*/ 8140 h 10000"/>
              <a:gd name="connsiteX20-1007" fmla="*/ 8057 w 10000"/>
              <a:gd name="connsiteY20-1008" fmla="*/ 10000 h 10000"/>
              <a:gd name="connsiteX21-1009" fmla="*/ 7409 w 10000"/>
              <a:gd name="connsiteY21-1010" fmla="*/ 10000 h 10000"/>
              <a:gd name="connsiteX22-1011" fmla="*/ 7571 w 10000"/>
              <a:gd name="connsiteY22-1012" fmla="*/ 9256 h 10000"/>
              <a:gd name="connsiteX23-1013" fmla="*/ 7733 w 10000"/>
              <a:gd name="connsiteY23-1014" fmla="*/ 8140 h 10000"/>
              <a:gd name="connsiteX24-1015" fmla="*/ 7733 w 10000"/>
              <a:gd name="connsiteY24-1016" fmla="*/ 7023 h 10000"/>
              <a:gd name="connsiteX25-1017" fmla="*/ 7895 w 10000"/>
              <a:gd name="connsiteY25-1018" fmla="*/ 5907 h 10000"/>
              <a:gd name="connsiteX26-1019" fmla="*/ 8057 w 10000"/>
              <a:gd name="connsiteY26-1020" fmla="*/ 4465 h 10000"/>
              <a:gd name="connsiteX27-1021" fmla="*/ 8057 w 10000"/>
              <a:gd name="connsiteY27-1022" fmla="*/ 3349 h 10000"/>
              <a:gd name="connsiteX28-1023" fmla="*/ 8057 w 10000"/>
              <a:gd name="connsiteY28-1024" fmla="*/ 2977 h 10000"/>
              <a:gd name="connsiteX29-1025" fmla="*/ 8057 w 10000"/>
              <a:gd name="connsiteY29-1026" fmla="*/ 2605 h 10000"/>
              <a:gd name="connsiteX30-1027" fmla="*/ 7733 w 10000"/>
              <a:gd name="connsiteY30-1028" fmla="*/ 2233 h 10000"/>
              <a:gd name="connsiteX31-1029" fmla="*/ 7409 w 10000"/>
              <a:gd name="connsiteY31-1030" fmla="*/ 1860 h 10000"/>
              <a:gd name="connsiteX32-1031" fmla="*/ 7247 w 10000"/>
              <a:gd name="connsiteY32-1032" fmla="*/ 1860 h 10000"/>
              <a:gd name="connsiteX33-1033" fmla="*/ 6943 w 10000"/>
              <a:gd name="connsiteY33-1034" fmla="*/ 1860 h 10000"/>
              <a:gd name="connsiteX34-1035" fmla="*/ 6619 w 10000"/>
              <a:gd name="connsiteY34-1036" fmla="*/ 2233 h 10000"/>
              <a:gd name="connsiteX35-1037" fmla="*/ 6296 w 10000"/>
              <a:gd name="connsiteY35-1038" fmla="*/ 2233 h 10000"/>
              <a:gd name="connsiteX36-1039" fmla="*/ 5810 w 10000"/>
              <a:gd name="connsiteY36-1040" fmla="*/ 2233 h 10000"/>
              <a:gd name="connsiteX37-1041" fmla="*/ 5162 w 10000"/>
              <a:gd name="connsiteY37-1042" fmla="*/ 2605 h 10000"/>
              <a:gd name="connsiteX38-1043" fmla="*/ 4676 w 10000"/>
              <a:gd name="connsiteY38-1044" fmla="*/ 2605 h 10000"/>
              <a:gd name="connsiteX39-1045" fmla="*/ 4352 w 10000"/>
              <a:gd name="connsiteY39-1046" fmla="*/ 2977 h 10000"/>
              <a:gd name="connsiteX40-1047" fmla="*/ 3866 w 10000"/>
              <a:gd name="connsiteY40-1048" fmla="*/ 2977 h 10000"/>
              <a:gd name="connsiteX41-1049" fmla="*/ 3381 w 10000"/>
              <a:gd name="connsiteY41-1050" fmla="*/ 3349 h 10000"/>
              <a:gd name="connsiteX42-1051" fmla="*/ 2915 w 10000"/>
              <a:gd name="connsiteY42-1052" fmla="*/ 3349 h 10000"/>
              <a:gd name="connsiteX43-1053" fmla="*/ 2429 w 10000"/>
              <a:gd name="connsiteY43-1054" fmla="*/ 3721 h 10000"/>
              <a:gd name="connsiteX44-1055" fmla="*/ 2105 w 10000"/>
              <a:gd name="connsiteY44-1056" fmla="*/ 3721 h 10000"/>
              <a:gd name="connsiteX45-1057" fmla="*/ 1781 w 10000"/>
              <a:gd name="connsiteY45-1058" fmla="*/ 3721 h 10000"/>
              <a:gd name="connsiteX46-1059" fmla="*/ 1619 w 10000"/>
              <a:gd name="connsiteY46-1060" fmla="*/ 4093 h 10000"/>
              <a:gd name="connsiteX47-1061" fmla="*/ 1296 w 10000"/>
              <a:gd name="connsiteY47-1062" fmla="*/ 4093 h 10000"/>
              <a:gd name="connsiteX48-1063" fmla="*/ 0 w 10000"/>
              <a:gd name="connsiteY48-1064" fmla="*/ 2605 h 10000"/>
              <a:gd name="connsiteX49-1065" fmla="*/ 162 w 10000"/>
              <a:gd name="connsiteY49-1066" fmla="*/ 2233 h 10000"/>
              <a:gd name="connsiteX50-1067" fmla="*/ 648 w 10000"/>
              <a:gd name="connsiteY50-1068" fmla="*/ 2233 h 10000"/>
              <a:gd name="connsiteX51-1069" fmla="*/ 1134 w 10000"/>
              <a:gd name="connsiteY51-1070" fmla="*/ 2233 h 10000"/>
              <a:gd name="connsiteX52-1071" fmla="*/ 2267 w 10000"/>
              <a:gd name="connsiteY52-1072" fmla="*/ 1860 h 10000"/>
              <a:gd name="connsiteX53-1073" fmla="*/ 3543 w 10000"/>
              <a:gd name="connsiteY53-1074" fmla="*/ 1488 h 10000"/>
              <a:gd name="connsiteX54-1075" fmla="*/ 4838 w 10000"/>
              <a:gd name="connsiteY54-1076" fmla="*/ 1116 h 10000"/>
              <a:gd name="connsiteX55-1077" fmla="*/ 6296 w 10000"/>
              <a:gd name="connsiteY55-1078" fmla="*/ 744 h 10000"/>
              <a:gd name="connsiteX56-1079" fmla="*/ 6619 w 10000"/>
              <a:gd name="connsiteY56-1080" fmla="*/ 744 h 10000"/>
              <a:gd name="connsiteX57-1081" fmla="*/ 6943 w 10000"/>
              <a:gd name="connsiteY57-1082" fmla="*/ 744 h 10000"/>
              <a:gd name="connsiteX58-1083" fmla="*/ 7105 w 10000"/>
              <a:gd name="connsiteY58-1084" fmla="*/ 744 h 10000"/>
              <a:gd name="connsiteX59-1085" fmla="*/ 7409 w 10000"/>
              <a:gd name="connsiteY59-1086" fmla="*/ 372 h 10000"/>
              <a:gd name="connsiteX60-1087" fmla="*/ 7571 w 10000"/>
              <a:gd name="connsiteY60-1088" fmla="*/ 372 h 10000"/>
              <a:gd name="connsiteX61-1089" fmla="*/ 7733 w 10000"/>
              <a:gd name="connsiteY61-1090" fmla="*/ 372 h 10000"/>
              <a:gd name="connsiteX62-1091" fmla="*/ 7733 w 10000"/>
              <a:gd name="connsiteY62-1092" fmla="*/ 372 h 10000"/>
              <a:gd name="connsiteX63-1093" fmla="*/ 7733 w 10000"/>
              <a:gd name="connsiteY63-1094" fmla="*/ 372 h 10000"/>
              <a:gd name="connsiteX64-1095" fmla="*/ 7733 w 10000"/>
              <a:gd name="connsiteY64-1096" fmla="*/ 372 h 10000"/>
              <a:gd name="connsiteX0-1097" fmla="*/ 7571 w 9838"/>
              <a:gd name="connsiteY0-1098" fmla="*/ 372 h 10000"/>
              <a:gd name="connsiteX1-1099" fmla="*/ 7895 w 9838"/>
              <a:gd name="connsiteY1-1100" fmla="*/ 0 h 10000"/>
              <a:gd name="connsiteX2-1101" fmla="*/ 8057 w 9838"/>
              <a:gd name="connsiteY2-1102" fmla="*/ 0 h 10000"/>
              <a:gd name="connsiteX3-1103" fmla="*/ 8219 w 9838"/>
              <a:gd name="connsiteY3-1104" fmla="*/ 0 h 10000"/>
              <a:gd name="connsiteX4-1105" fmla="*/ 8381 w 9838"/>
              <a:gd name="connsiteY4-1106" fmla="*/ 0 h 10000"/>
              <a:gd name="connsiteX5-1107" fmla="*/ 8704 w 9838"/>
              <a:gd name="connsiteY5-1108" fmla="*/ 372 h 10000"/>
              <a:gd name="connsiteX6-1109" fmla="*/ 9028 w 9838"/>
              <a:gd name="connsiteY6-1110" fmla="*/ 744 h 10000"/>
              <a:gd name="connsiteX7-1111" fmla="*/ 9514 w 9838"/>
              <a:gd name="connsiteY7-1112" fmla="*/ 1116 h 10000"/>
              <a:gd name="connsiteX8-1113" fmla="*/ 9676 w 9838"/>
              <a:gd name="connsiteY8-1114" fmla="*/ 1488 h 10000"/>
              <a:gd name="connsiteX9-1115" fmla="*/ 9838 w 9838"/>
              <a:gd name="connsiteY9-1116" fmla="*/ 1860 h 10000"/>
              <a:gd name="connsiteX10-1117" fmla="*/ 9838 w 9838"/>
              <a:gd name="connsiteY10-1118" fmla="*/ 1860 h 10000"/>
              <a:gd name="connsiteX11-1119" fmla="*/ 9838 w 9838"/>
              <a:gd name="connsiteY11-1120" fmla="*/ 2605 h 10000"/>
              <a:gd name="connsiteX12-1121" fmla="*/ 9676 w 9838"/>
              <a:gd name="connsiteY12-1122" fmla="*/ 2605 h 10000"/>
              <a:gd name="connsiteX13-1123" fmla="*/ 9514 w 9838"/>
              <a:gd name="connsiteY13-1124" fmla="*/ 2977 h 10000"/>
              <a:gd name="connsiteX14-1125" fmla="*/ 9352 w 9838"/>
              <a:gd name="connsiteY14-1126" fmla="*/ 3349 h 10000"/>
              <a:gd name="connsiteX15-1127" fmla="*/ 9190 w 9838"/>
              <a:gd name="connsiteY15-1128" fmla="*/ 3721 h 10000"/>
              <a:gd name="connsiteX16-1129" fmla="*/ 9028 w 9838"/>
              <a:gd name="connsiteY16-1130" fmla="*/ 4837 h 10000"/>
              <a:gd name="connsiteX17-1131" fmla="*/ 8866 w 9838"/>
              <a:gd name="connsiteY17-1132" fmla="*/ 5535 h 10000"/>
              <a:gd name="connsiteX18-1133" fmla="*/ 8542 w 9838"/>
              <a:gd name="connsiteY18-1134" fmla="*/ 7023 h 10000"/>
              <a:gd name="connsiteX19-1135" fmla="*/ 8219 w 9838"/>
              <a:gd name="connsiteY19-1136" fmla="*/ 8140 h 10000"/>
              <a:gd name="connsiteX20-1137" fmla="*/ 7895 w 9838"/>
              <a:gd name="connsiteY20-1138" fmla="*/ 10000 h 10000"/>
              <a:gd name="connsiteX21-1139" fmla="*/ 7247 w 9838"/>
              <a:gd name="connsiteY21-1140" fmla="*/ 10000 h 10000"/>
              <a:gd name="connsiteX22-1141" fmla="*/ 7409 w 9838"/>
              <a:gd name="connsiteY22-1142" fmla="*/ 9256 h 10000"/>
              <a:gd name="connsiteX23-1143" fmla="*/ 7571 w 9838"/>
              <a:gd name="connsiteY23-1144" fmla="*/ 8140 h 10000"/>
              <a:gd name="connsiteX24-1145" fmla="*/ 7571 w 9838"/>
              <a:gd name="connsiteY24-1146" fmla="*/ 7023 h 10000"/>
              <a:gd name="connsiteX25-1147" fmla="*/ 7733 w 9838"/>
              <a:gd name="connsiteY25-1148" fmla="*/ 5907 h 10000"/>
              <a:gd name="connsiteX26-1149" fmla="*/ 7895 w 9838"/>
              <a:gd name="connsiteY26-1150" fmla="*/ 4465 h 10000"/>
              <a:gd name="connsiteX27-1151" fmla="*/ 7895 w 9838"/>
              <a:gd name="connsiteY27-1152" fmla="*/ 3349 h 10000"/>
              <a:gd name="connsiteX28-1153" fmla="*/ 7895 w 9838"/>
              <a:gd name="connsiteY28-1154" fmla="*/ 2977 h 10000"/>
              <a:gd name="connsiteX29-1155" fmla="*/ 7895 w 9838"/>
              <a:gd name="connsiteY29-1156" fmla="*/ 2605 h 10000"/>
              <a:gd name="connsiteX30-1157" fmla="*/ 7571 w 9838"/>
              <a:gd name="connsiteY30-1158" fmla="*/ 2233 h 10000"/>
              <a:gd name="connsiteX31-1159" fmla="*/ 7247 w 9838"/>
              <a:gd name="connsiteY31-1160" fmla="*/ 1860 h 10000"/>
              <a:gd name="connsiteX32-1161" fmla="*/ 7085 w 9838"/>
              <a:gd name="connsiteY32-1162" fmla="*/ 1860 h 10000"/>
              <a:gd name="connsiteX33-1163" fmla="*/ 6781 w 9838"/>
              <a:gd name="connsiteY33-1164" fmla="*/ 1860 h 10000"/>
              <a:gd name="connsiteX34-1165" fmla="*/ 6457 w 9838"/>
              <a:gd name="connsiteY34-1166" fmla="*/ 2233 h 10000"/>
              <a:gd name="connsiteX35-1167" fmla="*/ 6134 w 9838"/>
              <a:gd name="connsiteY35-1168" fmla="*/ 2233 h 10000"/>
              <a:gd name="connsiteX36-1169" fmla="*/ 5648 w 9838"/>
              <a:gd name="connsiteY36-1170" fmla="*/ 2233 h 10000"/>
              <a:gd name="connsiteX37-1171" fmla="*/ 5000 w 9838"/>
              <a:gd name="connsiteY37-1172" fmla="*/ 2605 h 10000"/>
              <a:gd name="connsiteX38-1173" fmla="*/ 4514 w 9838"/>
              <a:gd name="connsiteY38-1174" fmla="*/ 2605 h 10000"/>
              <a:gd name="connsiteX39-1175" fmla="*/ 4190 w 9838"/>
              <a:gd name="connsiteY39-1176" fmla="*/ 2977 h 10000"/>
              <a:gd name="connsiteX40-1177" fmla="*/ 3704 w 9838"/>
              <a:gd name="connsiteY40-1178" fmla="*/ 2977 h 10000"/>
              <a:gd name="connsiteX41-1179" fmla="*/ 3219 w 9838"/>
              <a:gd name="connsiteY41-1180" fmla="*/ 3349 h 10000"/>
              <a:gd name="connsiteX42-1181" fmla="*/ 2753 w 9838"/>
              <a:gd name="connsiteY42-1182" fmla="*/ 3349 h 10000"/>
              <a:gd name="connsiteX43-1183" fmla="*/ 2267 w 9838"/>
              <a:gd name="connsiteY43-1184" fmla="*/ 3721 h 10000"/>
              <a:gd name="connsiteX44-1185" fmla="*/ 1943 w 9838"/>
              <a:gd name="connsiteY44-1186" fmla="*/ 3721 h 10000"/>
              <a:gd name="connsiteX45-1187" fmla="*/ 1619 w 9838"/>
              <a:gd name="connsiteY45-1188" fmla="*/ 3721 h 10000"/>
              <a:gd name="connsiteX46-1189" fmla="*/ 1457 w 9838"/>
              <a:gd name="connsiteY46-1190" fmla="*/ 4093 h 10000"/>
              <a:gd name="connsiteX47-1191" fmla="*/ 1134 w 9838"/>
              <a:gd name="connsiteY47-1192" fmla="*/ 4093 h 10000"/>
              <a:gd name="connsiteX48-1193" fmla="*/ 0 w 9838"/>
              <a:gd name="connsiteY48-1194" fmla="*/ 2233 h 10000"/>
              <a:gd name="connsiteX49-1195" fmla="*/ 486 w 9838"/>
              <a:gd name="connsiteY49-1196" fmla="*/ 2233 h 10000"/>
              <a:gd name="connsiteX50-1197" fmla="*/ 972 w 9838"/>
              <a:gd name="connsiteY50-1198" fmla="*/ 2233 h 10000"/>
              <a:gd name="connsiteX51-1199" fmla="*/ 2105 w 9838"/>
              <a:gd name="connsiteY51-1200" fmla="*/ 1860 h 10000"/>
              <a:gd name="connsiteX52-1201" fmla="*/ 3381 w 9838"/>
              <a:gd name="connsiteY52-1202" fmla="*/ 1488 h 10000"/>
              <a:gd name="connsiteX53-1203" fmla="*/ 4676 w 9838"/>
              <a:gd name="connsiteY53-1204" fmla="*/ 1116 h 10000"/>
              <a:gd name="connsiteX54-1205" fmla="*/ 6134 w 9838"/>
              <a:gd name="connsiteY54-1206" fmla="*/ 744 h 10000"/>
              <a:gd name="connsiteX55-1207" fmla="*/ 6457 w 9838"/>
              <a:gd name="connsiteY55-1208" fmla="*/ 744 h 10000"/>
              <a:gd name="connsiteX56-1209" fmla="*/ 6781 w 9838"/>
              <a:gd name="connsiteY56-1210" fmla="*/ 744 h 10000"/>
              <a:gd name="connsiteX57-1211" fmla="*/ 6943 w 9838"/>
              <a:gd name="connsiteY57-1212" fmla="*/ 744 h 10000"/>
              <a:gd name="connsiteX58-1213" fmla="*/ 7247 w 9838"/>
              <a:gd name="connsiteY58-1214" fmla="*/ 372 h 10000"/>
              <a:gd name="connsiteX59-1215" fmla="*/ 7409 w 9838"/>
              <a:gd name="connsiteY59-1216" fmla="*/ 372 h 10000"/>
              <a:gd name="connsiteX60-1217" fmla="*/ 7571 w 9838"/>
              <a:gd name="connsiteY60-1218" fmla="*/ 372 h 10000"/>
              <a:gd name="connsiteX61-1219" fmla="*/ 7571 w 9838"/>
              <a:gd name="connsiteY61-1220" fmla="*/ 372 h 10000"/>
              <a:gd name="connsiteX62-1221" fmla="*/ 7571 w 9838"/>
              <a:gd name="connsiteY62-1222" fmla="*/ 372 h 10000"/>
              <a:gd name="connsiteX63-1223" fmla="*/ 7571 w 9838"/>
              <a:gd name="connsiteY63-1224" fmla="*/ 372 h 10000"/>
              <a:gd name="connsiteX0-1225" fmla="*/ 7202 w 9506"/>
              <a:gd name="connsiteY0-1226" fmla="*/ 372 h 10000"/>
              <a:gd name="connsiteX1-1227" fmla="*/ 7531 w 9506"/>
              <a:gd name="connsiteY1-1228" fmla="*/ 0 h 10000"/>
              <a:gd name="connsiteX2-1229" fmla="*/ 7696 w 9506"/>
              <a:gd name="connsiteY2-1230" fmla="*/ 0 h 10000"/>
              <a:gd name="connsiteX3-1231" fmla="*/ 7860 w 9506"/>
              <a:gd name="connsiteY3-1232" fmla="*/ 0 h 10000"/>
              <a:gd name="connsiteX4-1233" fmla="*/ 8025 w 9506"/>
              <a:gd name="connsiteY4-1234" fmla="*/ 0 h 10000"/>
              <a:gd name="connsiteX5-1235" fmla="*/ 8353 w 9506"/>
              <a:gd name="connsiteY5-1236" fmla="*/ 372 h 10000"/>
              <a:gd name="connsiteX6-1237" fmla="*/ 8683 w 9506"/>
              <a:gd name="connsiteY6-1238" fmla="*/ 744 h 10000"/>
              <a:gd name="connsiteX7-1239" fmla="*/ 9177 w 9506"/>
              <a:gd name="connsiteY7-1240" fmla="*/ 1116 h 10000"/>
              <a:gd name="connsiteX8-1241" fmla="*/ 9341 w 9506"/>
              <a:gd name="connsiteY8-1242" fmla="*/ 1488 h 10000"/>
              <a:gd name="connsiteX9-1243" fmla="*/ 9506 w 9506"/>
              <a:gd name="connsiteY9-1244" fmla="*/ 1860 h 10000"/>
              <a:gd name="connsiteX10-1245" fmla="*/ 9506 w 9506"/>
              <a:gd name="connsiteY10-1246" fmla="*/ 1860 h 10000"/>
              <a:gd name="connsiteX11-1247" fmla="*/ 9506 w 9506"/>
              <a:gd name="connsiteY11-1248" fmla="*/ 2605 h 10000"/>
              <a:gd name="connsiteX12-1249" fmla="*/ 9341 w 9506"/>
              <a:gd name="connsiteY12-1250" fmla="*/ 2605 h 10000"/>
              <a:gd name="connsiteX13-1251" fmla="*/ 9177 w 9506"/>
              <a:gd name="connsiteY13-1252" fmla="*/ 2977 h 10000"/>
              <a:gd name="connsiteX14-1253" fmla="*/ 9012 w 9506"/>
              <a:gd name="connsiteY14-1254" fmla="*/ 3349 h 10000"/>
              <a:gd name="connsiteX15-1255" fmla="*/ 8847 w 9506"/>
              <a:gd name="connsiteY15-1256" fmla="*/ 3721 h 10000"/>
              <a:gd name="connsiteX16-1257" fmla="*/ 8683 w 9506"/>
              <a:gd name="connsiteY16-1258" fmla="*/ 4837 h 10000"/>
              <a:gd name="connsiteX17-1259" fmla="*/ 8518 w 9506"/>
              <a:gd name="connsiteY17-1260" fmla="*/ 5535 h 10000"/>
              <a:gd name="connsiteX18-1261" fmla="*/ 8189 w 9506"/>
              <a:gd name="connsiteY18-1262" fmla="*/ 7023 h 10000"/>
              <a:gd name="connsiteX19-1263" fmla="*/ 7860 w 9506"/>
              <a:gd name="connsiteY19-1264" fmla="*/ 8140 h 10000"/>
              <a:gd name="connsiteX20-1265" fmla="*/ 7531 w 9506"/>
              <a:gd name="connsiteY20-1266" fmla="*/ 10000 h 10000"/>
              <a:gd name="connsiteX21-1267" fmla="*/ 6872 w 9506"/>
              <a:gd name="connsiteY21-1268" fmla="*/ 10000 h 10000"/>
              <a:gd name="connsiteX22-1269" fmla="*/ 7037 w 9506"/>
              <a:gd name="connsiteY22-1270" fmla="*/ 9256 h 10000"/>
              <a:gd name="connsiteX23-1271" fmla="*/ 7202 w 9506"/>
              <a:gd name="connsiteY23-1272" fmla="*/ 8140 h 10000"/>
              <a:gd name="connsiteX24-1273" fmla="*/ 7202 w 9506"/>
              <a:gd name="connsiteY24-1274" fmla="*/ 7023 h 10000"/>
              <a:gd name="connsiteX25-1275" fmla="*/ 7366 w 9506"/>
              <a:gd name="connsiteY25-1276" fmla="*/ 5907 h 10000"/>
              <a:gd name="connsiteX26-1277" fmla="*/ 7531 w 9506"/>
              <a:gd name="connsiteY26-1278" fmla="*/ 4465 h 10000"/>
              <a:gd name="connsiteX27-1279" fmla="*/ 7531 w 9506"/>
              <a:gd name="connsiteY27-1280" fmla="*/ 3349 h 10000"/>
              <a:gd name="connsiteX28-1281" fmla="*/ 7531 w 9506"/>
              <a:gd name="connsiteY28-1282" fmla="*/ 2977 h 10000"/>
              <a:gd name="connsiteX29-1283" fmla="*/ 7531 w 9506"/>
              <a:gd name="connsiteY29-1284" fmla="*/ 2605 h 10000"/>
              <a:gd name="connsiteX30-1285" fmla="*/ 7202 w 9506"/>
              <a:gd name="connsiteY30-1286" fmla="*/ 2233 h 10000"/>
              <a:gd name="connsiteX31-1287" fmla="*/ 6872 w 9506"/>
              <a:gd name="connsiteY31-1288" fmla="*/ 1860 h 10000"/>
              <a:gd name="connsiteX32-1289" fmla="*/ 6708 w 9506"/>
              <a:gd name="connsiteY32-1290" fmla="*/ 1860 h 10000"/>
              <a:gd name="connsiteX33-1291" fmla="*/ 6399 w 9506"/>
              <a:gd name="connsiteY33-1292" fmla="*/ 1860 h 10000"/>
              <a:gd name="connsiteX34-1293" fmla="*/ 6069 w 9506"/>
              <a:gd name="connsiteY34-1294" fmla="*/ 2233 h 10000"/>
              <a:gd name="connsiteX35-1295" fmla="*/ 5741 w 9506"/>
              <a:gd name="connsiteY35-1296" fmla="*/ 2233 h 10000"/>
              <a:gd name="connsiteX36-1297" fmla="*/ 5247 w 9506"/>
              <a:gd name="connsiteY36-1298" fmla="*/ 2233 h 10000"/>
              <a:gd name="connsiteX37-1299" fmla="*/ 4588 w 9506"/>
              <a:gd name="connsiteY37-1300" fmla="*/ 2605 h 10000"/>
              <a:gd name="connsiteX38-1301" fmla="*/ 4094 w 9506"/>
              <a:gd name="connsiteY38-1302" fmla="*/ 2605 h 10000"/>
              <a:gd name="connsiteX39-1303" fmla="*/ 3765 w 9506"/>
              <a:gd name="connsiteY39-1304" fmla="*/ 2977 h 10000"/>
              <a:gd name="connsiteX40-1305" fmla="*/ 3271 w 9506"/>
              <a:gd name="connsiteY40-1306" fmla="*/ 2977 h 10000"/>
              <a:gd name="connsiteX41-1307" fmla="*/ 2778 w 9506"/>
              <a:gd name="connsiteY41-1308" fmla="*/ 3349 h 10000"/>
              <a:gd name="connsiteX42-1309" fmla="*/ 2304 w 9506"/>
              <a:gd name="connsiteY42-1310" fmla="*/ 3349 h 10000"/>
              <a:gd name="connsiteX43-1311" fmla="*/ 1810 w 9506"/>
              <a:gd name="connsiteY43-1312" fmla="*/ 3721 h 10000"/>
              <a:gd name="connsiteX44-1313" fmla="*/ 1481 w 9506"/>
              <a:gd name="connsiteY44-1314" fmla="*/ 3721 h 10000"/>
              <a:gd name="connsiteX45-1315" fmla="*/ 1152 w 9506"/>
              <a:gd name="connsiteY45-1316" fmla="*/ 3721 h 10000"/>
              <a:gd name="connsiteX46-1317" fmla="*/ 987 w 9506"/>
              <a:gd name="connsiteY46-1318" fmla="*/ 4093 h 10000"/>
              <a:gd name="connsiteX47-1319" fmla="*/ 659 w 9506"/>
              <a:gd name="connsiteY47-1320" fmla="*/ 4093 h 10000"/>
              <a:gd name="connsiteX48-1321" fmla="*/ 0 w 9506"/>
              <a:gd name="connsiteY48-1322" fmla="*/ 2233 h 10000"/>
              <a:gd name="connsiteX49-1323" fmla="*/ 494 w 9506"/>
              <a:gd name="connsiteY49-1324" fmla="*/ 2233 h 10000"/>
              <a:gd name="connsiteX50-1325" fmla="*/ 1646 w 9506"/>
              <a:gd name="connsiteY50-1326" fmla="*/ 1860 h 10000"/>
              <a:gd name="connsiteX51-1327" fmla="*/ 2943 w 9506"/>
              <a:gd name="connsiteY51-1328" fmla="*/ 1488 h 10000"/>
              <a:gd name="connsiteX52-1329" fmla="*/ 4259 w 9506"/>
              <a:gd name="connsiteY52-1330" fmla="*/ 1116 h 10000"/>
              <a:gd name="connsiteX53-1331" fmla="*/ 5741 w 9506"/>
              <a:gd name="connsiteY53-1332" fmla="*/ 744 h 10000"/>
              <a:gd name="connsiteX54-1333" fmla="*/ 6069 w 9506"/>
              <a:gd name="connsiteY54-1334" fmla="*/ 744 h 10000"/>
              <a:gd name="connsiteX55-1335" fmla="*/ 6399 w 9506"/>
              <a:gd name="connsiteY55-1336" fmla="*/ 744 h 10000"/>
              <a:gd name="connsiteX56-1337" fmla="*/ 6563 w 9506"/>
              <a:gd name="connsiteY56-1338" fmla="*/ 744 h 10000"/>
              <a:gd name="connsiteX57-1339" fmla="*/ 6872 w 9506"/>
              <a:gd name="connsiteY57-1340" fmla="*/ 372 h 10000"/>
              <a:gd name="connsiteX58-1341" fmla="*/ 7037 w 9506"/>
              <a:gd name="connsiteY58-1342" fmla="*/ 372 h 10000"/>
              <a:gd name="connsiteX59-1343" fmla="*/ 7202 w 9506"/>
              <a:gd name="connsiteY59-1344" fmla="*/ 372 h 10000"/>
              <a:gd name="connsiteX60-1345" fmla="*/ 7202 w 9506"/>
              <a:gd name="connsiteY60-1346" fmla="*/ 372 h 10000"/>
              <a:gd name="connsiteX61-1347" fmla="*/ 7202 w 9506"/>
              <a:gd name="connsiteY61-1348" fmla="*/ 372 h 10000"/>
              <a:gd name="connsiteX62-1349" fmla="*/ 7202 w 9506"/>
              <a:gd name="connsiteY62-1350" fmla="*/ 372 h 10000"/>
              <a:gd name="connsiteX0-1351" fmla="*/ 7056 w 9480"/>
              <a:gd name="connsiteY0-1352" fmla="*/ 372 h 10000"/>
              <a:gd name="connsiteX1-1353" fmla="*/ 7402 w 9480"/>
              <a:gd name="connsiteY1-1354" fmla="*/ 0 h 10000"/>
              <a:gd name="connsiteX2-1355" fmla="*/ 7576 w 9480"/>
              <a:gd name="connsiteY2-1356" fmla="*/ 0 h 10000"/>
              <a:gd name="connsiteX3-1357" fmla="*/ 7748 w 9480"/>
              <a:gd name="connsiteY3-1358" fmla="*/ 0 h 10000"/>
              <a:gd name="connsiteX4-1359" fmla="*/ 7922 w 9480"/>
              <a:gd name="connsiteY4-1360" fmla="*/ 0 h 10000"/>
              <a:gd name="connsiteX5-1361" fmla="*/ 8267 w 9480"/>
              <a:gd name="connsiteY5-1362" fmla="*/ 372 h 10000"/>
              <a:gd name="connsiteX6-1363" fmla="*/ 8614 w 9480"/>
              <a:gd name="connsiteY6-1364" fmla="*/ 744 h 10000"/>
              <a:gd name="connsiteX7-1365" fmla="*/ 9134 w 9480"/>
              <a:gd name="connsiteY7-1366" fmla="*/ 1116 h 10000"/>
              <a:gd name="connsiteX8-1367" fmla="*/ 9306 w 9480"/>
              <a:gd name="connsiteY8-1368" fmla="*/ 1488 h 10000"/>
              <a:gd name="connsiteX9-1369" fmla="*/ 9480 w 9480"/>
              <a:gd name="connsiteY9-1370" fmla="*/ 1860 h 10000"/>
              <a:gd name="connsiteX10-1371" fmla="*/ 9480 w 9480"/>
              <a:gd name="connsiteY10-1372" fmla="*/ 1860 h 10000"/>
              <a:gd name="connsiteX11-1373" fmla="*/ 9480 w 9480"/>
              <a:gd name="connsiteY11-1374" fmla="*/ 2605 h 10000"/>
              <a:gd name="connsiteX12-1375" fmla="*/ 9306 w 9480"/>
              <a:gd name="connsiteY12-1376" fmla="*/ 2605 h 10000"/>
              <a:gd name="connsiteX13-1377" fmla="*/ 9134 w 9480"/>
              <a:gd name="connsiteY13-1378" fmla="*/ 2977 h 10000"/>
              <a:gd name="connsiteX14-1379" fmla="*/ 8960 w 9480"/>
              <a:gd name="connsiteY14-1380" fmla="*/ 3349 h 10000"/>
              <a:gd name="connsiteX15-1381" fmla="*/ 8787 w 9480"/>
              <a:gd name="connsiteY15-1382" fmla="*/ 3721 h 10000"/>
              <a:gd name="connsiteX16-1383" fmla="*/ 8614 w 9480"/>
              <a:gd name="connsiteY16-1384" fmla="*/ 4837 h 10000"/>
              <a:gd name="connsiteX17-1385" fmla="*/ 8441 w 9480"/>
              <a:gd name="connsiteY17-1386" fmla="*/ 5535 h 10000"/>
              <a:gd name="connsiteX18-1387" fmla="*/ 8095 w 9480"/>
              <a:gd name="connsiteY18-1388" fmla="*/ 7023 h 10000"/>
              <a:gd name="connsiteX19-1389" fmla="*/ 7748 w 9480"/>
              <a:gd name="connsiteY19-1390" fmla="*/ 8140 h 10000"/>
              <a:gd name="connsiteX20-1391" fmla="*/ 7402 w 9480"/>
              <a:gd name="connsiteY20-1392" fmla="*/ 10000 h 10000"/>
              <a:gd name="connsiteX21-1393" fmla="*/ 6709 w 9480"/>
              <a:gd name="connsiteY21-1394" fmla="*/ 10000 h 10000"/>
              <a:gd name="connsiteX22-1395" fmla="*/ 6883 w 9480"/>
              <a:gd name="connsiteY22-1396" fmla="*/ 9256 h 10000"/>
              <a:gd name="connsiteX23-1397" fmla="*/ 7056 w 9480"/>
              <a:gd name="connsiteY23-1398" fmla="*/ 8140 h 10000"/>
              <a:gd name="connsiteX24-1399" fmla="*/ 7056 w 9480"/>
              <a:gd name="connsiteY24-1400" fmla="*/ 7023 h 10000"/>
              <a:gd name="connsiteX25-1401" fmla="*/ 7229 w 9480"/>
              <a:gd name="connsiteY25-1402" fmla="*/ 5907 h 10000"/>
              <a:gd name="connsiteX26-1403" fmla="*/ 7402 w 9480"/>
              <a:gd name="connsiteY26-1404" fmla="*/ 4465 h 10000"/>
              <a:gd name="connsiteX27-1405" fmla="*/ 7402 w 9480"/>
              <a:gd name="connsiteY27-1406" fmla="*/ 3349 h 10000"/>
              <a:gd name="connsiteX28-1407" fmla="*/ 7402 w 9480"/>
              <a:gd name="connsiteY28-1408" fmla="*/ 2977 h 10000"/>
              <a:gd name="connsiteX29-1409" fmla="*/ 7402 w 9480"/>
              <a:gd name="connsiteY29-1410" fmla="*/ 2605 h 10000"/>
              <a:gd name="connsiteX30-1411" fmla="*/ 7056 w 9480"/>
              <a:gd name="connsiteY30-1412" fmla="*/ 2233 h 10000"/>
              <a:gd name="connsiteX31-1413" fmla="*/ 6709 w 9480"/>
              <a:gd name="connsiteY31-1414" fmla="*/ 1860 h 10000"/>
              <a:gd name="connsiteX32-1415" fmla="*/ 6537 w 9480"/>
              <a:gd name="connsiteY32-1416" fmla="*/ 1860 h 10000"/>
              <a:gd name="connsiteX33-1417" fmla="*/ 6212 w 9480"/>
              <a:gd name="connsiteY33-1418" fmla="*/ 1860 h 10000"/>
              <a:gd name="connsiteX34-1419" fmla="*/ 5864 w 9480"/>
              <a:gd name="connsiteY34-1420" fmla="*/ 2233 h 10000"/>
              <a:gd name="connsiteX35-1421" fmla="*/ 5519 w 9480"/>
              <a:gd name="connsiteY35-1422" fmla="*/ 2233 h 10000"/>
              <a:gd name="connsiteX36-1423" fmla="*/ 5000 w 9480"/>
              <a:gd name="connsiteY36-1424" fmla="*/ 2233 h 10000"/>
              <a:gd name="connsiteX37-1425" fmla="*/ 4306 w 9480"/>
              <a:gd name="connsiteY37-1426" fmla="*/ 2605 h 10000"/>
              <a:gd name="connsiteX38-1427" fmla="*/ 3787 w 9480"/>
              <a:gd name="connsiteY38-1428" fmla="*/ 2605 h 10000"/>
              <a:gd name="connsiteX39-1429" fmla="*/ 3441 w 9480"/>
              <a:gd name="connsiteY39-1430" fmla="*/ 2977 h 10000"/>
              <a:gd name="connsiteX40-1431" fmla="*/ 2921 w 9480"/>
              <a:gd name="connsiteY40-1432" fmla="*/ 2977 h 10000"/>
              <a:gd name="connsiteX41-1433" fmla="*/ 2402 w 9480"/>
              <a:gd name="connsiteY41-1434" fmla="*/ 3349 h 10000"/>
              <a:gd name="connsiteX42-1435" fmla="*/ 1904 w 9480"/>
              <a:gd name="connsiteY42-1436" fmla="*/ 3349 h 10000"/>
              <a:gd name="connsiteX43-1437" fmla="*/ 1384 w 9480"/>
              <a:gd name="connsiteY43-1438" fmla="*/ 3721 h 10000"/>
              <a:gd name="connsiteX44-1439" fmla="*/ 1038 w 9480"/>
              <a:gd name="connsiteY44-1440" fmla="*/ 3721 h 10000"/>
              <a:gd name="connsiteX45-1441" fmla="*/ 692 w 9480"/>
              <a:gd name="connsiteY45-1442" fmla="*/ 3721 h 10000"/>
              <a:gd name="connsiteX46-1443" fmla="*/ 518 w 9480"/>
              <a:gd name="connsiteY46-1444" fmla="*/ 4093 h 10000"/>
              <a:gd name="connsiteX47-1445" fmla="*/ 173 w 9480"/>
              <a:gd name="connsiteY47-1446" fmla="*/ 4093 h 10000"/>
              <a:gd name="connsiteX48-1447" fmla="*/ 0 w 9480"/>
              <a:gd name="connsiteY48-1448" fmla="*/ 2233 h 10000"/>
              <a:gd name="connsiteX49-1449" fmla="*/ 1212 w 9480"/>
              <a:gd name="connsiteY49-1450" fmla="*/ 1860 h 10000"/>
              <a:gd name="connsiteX50-1451" fmla="*/ 2576 w 9480"/>
              <a:gd name="connsiteY50-1452" fmla="*/ 1488 h 10000"/>
              <a:gd name="connsiteX51-1453" fmla="*/ 3960 w 9480"/>
              <a:gd name="connsiteY51-1454" fmla="*/ 1116 h 10000"/>
              <a:gd name="connsiteX52-1455" fmla="*/ 5519 w 9480"/>
              <a:gd name="connsiteY52-1456" fmla="*/ 744 h 10000"/>
              <a:gd name="connsiteX53-1457" fmla="*/ 5864 w 9480"/>
              <a:gd name="connsiteY53-1458" fmla="*/ 744 h 10000"/>
              <a:gd name="connsiteX54-1459" fmla="*/ 6212 w 9480"/>
              <a:gd name="connsiteY54-1460" fmla="*/ 744 h 10000"/>
              <a:gd name="connsiteX55-1461" fmla="*/ 6384 w 9480"/>
              <a:gd name="connsiteY55-1462" fmla="*/ 744 h 10000"/>
              <a:gd name="connsiteX56-1463" fmla="*/ 6709 w 9480"/>
              <a:gd name="connsiteY56-1464" fmla="*/ 372 h 10000"/>
              <a:gd name="connsiteX57-1465" fmla="*/ 6883 w 9480"/>
              <a:gd name="connsiteY57-1466" fmla="*/ 372 h 10000"/>
              <a:gd name="connsiteX58-1467" fmla="*/ 7056 w 9480"/>
              <a:gd name="connsiteY58-1468" fmla="*/ 372 h 10000"/>
              <a:gd name="connsiteX59-1469" fmla="*/ 7056 w 9480"/>
              <a:gd name="connsiteY59-1470" fmla="*/ 372 h 10000"/>
              <a:gd name="connsiteX60-1471" fmla="*/ 7056 w 9480"/>
              <a:gd name="connsiteY60-1472" fmla="*/ 372 h 10000"/>
              <a:gd name="connsiteX61-1473" fmla="*/ 7056 w 9480"/>
              <a:gd name="connsiteY61-1474" fmla="*/ 372 h 10000"/>
              <a:gd name="connsiteX0-1475" fmla="*/ 7261 w 9818"/>
              <a:gd name="connsiteY0-1476" fmla="*/ 372 h 10000"/>
              <a:gd name="connsiteX1-1477" fmla="*/ 7626 w 9818"/>
              <a:gd name="connsiteY1-1478" fmla="*/ 0 h 10000"/>
              <a:gd name="connsiteX2-1479" fmla="*/ 7810 w 9818"/>
              <a:gd name="connsiteY2-1480" fmla="*/ 0 h 10000"/>
              <a:gd name="connsiteX3-1481" fmla="*/ 7991 w 9818"/>
              <a:gd name="connsiteY3-1482" fmla="*/ 0 h 10000"/>
              <a:gd name="connsiteX4-1483" fmla="*/ 8175 w 9818"/>
              <a:gd name="connsiteY4-1484" fmla="*/ 0 h 10000"/>
              <a:gd name="connsiteX5-1485" fmla="*/ 8538 w 9818"/>
              <a:gd name="connsiteY5-1486" fmla="*/ 372 h 10000"/>
              <a:gd name="connsiteX6-1487" fmla="*/ 8904 w 9818"/>
              <a:gd name="connsiteY6-1488" fmla="*/ 744 h 10000"/>
              <a:gd name="connsiteX7-1489" fmla="*/ 9453 w 9818"/>
              <a:gd name="connsiteY7-1490" fmla="*/ 1116 h 10000"/>
              <a:gd name="connsiteX8-1491" fmla="*/ 9634 w 9818"/>
              <a:gd name="connsiteY8-1492" fmla="*/ 1488 h 10000"/>
              <a:gd name="connsiteX9-1493" fmla="*/ 9818 w 9818"/>
              <a:gd name="connsiteY9-1494" fmla="*/ 1860 h 10000"/>
              <a:gd name="connsiteX10-1495" fmla="*/ 9818 w 9818"/>
              <a:gd name="connsiteY10-1496" fmla="*/ 1860 h 10000"/>
              <a:gd name="connsiteX11-1497" fmla="*/ 9818 w 9818"/>
              <a:gd name="connsiteY11-1498" fmla="*/ 2605 h 10000"/>
              <a:gd name="connsiteX12-1499" fmla="*/ 9634 w 9818"/>
              <a:gd name="connsiteY12-1500" fmla="*/ 2605 h 10000"/>
              <a:gd name="connsiteX13-1501" fmla="*/ 9453 w 9818"/>
              <a:gd name="connsiteY13-1502" fmla="*/ 2977 h 10000"/>
              <a:gd name="connsiteX14-1503" fmla="*/ 9269 w 9818"/>
              <a:gd name="connsiteY14-1504" fmla="*/ 3349 h 10000"/>
              <a:gd name="connsiteX15-1505" fmla="*/ 9087 w 9818"/>
              <a:gd name="connsiteY15-1506" fmla="*/ 3721 h 10000"/>
              <a:gd name="connsiteX16-1507" fmla="*/ 8904 w 9818"/>
              <a:gd name="connsiteY16-1508" fmla="*/ 4837 h 10000"/>
              <a:gd name="connsiteX17-1509" fmla="*/ 8722 w 9818"/>
              <a:gd name="connsiteY17-1510" fmla="*/ 5535 h 10000"/>
              <a:gd name="connsiteX18-1511" fmla="*/ 8357 w 9818"/>
              <a:gd name="connsiteY18-1512" fmla="*/ 7023 h 10000"/>
              <a:gd name="connsiteX19-1513" fmla="*/ 7991 w 9818"/>
              <a:gd name="connsiteY19-1514" fmla="*/ 8140 h 10000"/>
              <a:gd name="connsiteX20-1515" fmla="*/ 7626 w 9818"/>
              <a:gd name="connsiteY20-1516" fmla="*/ 10000 h 10000"/>
              <a:gd name="connsiteX21-1517" fmla="*/ 6895 w 9818"/>
              <a:gd name="connsiteY21-1518" fmla="*/ 10000 h 10000"/>
              <a:gd name="connsiteX22-1519" fmla="*/ 7079 w 9818"/>
              <a:gd name="connsiteY22-1520" fmla="*/ 9256 h 10000"/>
              <a:gd name="connsiteX23-1521" fmla="*/ 7261 w 9818"/>
              <a:gd name="connsiteY23-1522" fmla="*/ 8140 h 10000"/>
              <a:gd name="connsiteX24-1523" fmla="*/ 7261 w 9818"/>
              <a:gd name="connsiteY24-1524" fmla="*/ 7023 h 10000"/>
              <a:gd name="connsiteX25-1525" fmla="*/ 7444 w 9818"/>
              <a:gd name="connsiteY25-1526" fmla="*/ 5907 h 10000"/>
              <a:gd name="connsiteX26-1527" fmla="*/ 7626 w 9818"/>
              <a:gd name="connsiteY26-1528" fmla="*/ 4465 h 10000"/>
              <a:gd name="connsiteX27-1529" fmla="*/ 7626 w 9818"/>
              <a:gd name="connsiteY27-1530" fmla="*/ 3349 h 10000"/>
              <a:gd name="connsiteX28-1531" fmla="*/ 7626 w 9818"/>
              <a:gd name="connsiteY28-1532" fmla="*/ 2977 h 10000"/>
              <a:gd name="connsiteX29-1533" fmla="*/ 7626 w 9818"/>
              <a:gd name="connsiteY29-1534" fmla="*/ 2605 h 10000"/>
              <a:gd name="connsiteX30-1535" fmla="*/ 7261 w 9818"/>
              <a:gd name="connsiteY30-1536" fmla="*/ 2233 h 10000"/>
              <a:gd name="connsiteX31-1537" fmla="*/ 6895 w 9818"/>
              <a:gd name="connsiteY31-1538" fmla="*/ 1860 h 10000"/>
              <a:gd name="connsiteX32-1539" fmla="*/ 6714 w 9818"/>
              <a:gd name="connsiteY32-1540" fmla="*/ 1860 h 10000"/>
              <a:gd name="connsiteX33-1541" fmla="*/ 6371 w 9818"/>
              <a:gd name="connsiteY33-1542" fmla="*/ 1860 h 10000"/>
              <a:gd name="connsiteX34-1543" fmla="*/ 6004 w 9818"/>
              <a:gd name="connsiteY34-1544" fmla="*/ 2233 h 10000"/>
              <a:gd name="connsiteX35-1545" fmla="*/ 5640 w 9818"/>
              <a:gd name="connsiteY35-1546" fmla="*/ 2233 h 10000"/>
              <a:gd name="connsiteX36-1547" fmla="*/ 5092 w 9818"/>
              <a:gd name="connsiteY36-1548" fmla="*/ 2233 h 10000"/>
              <a:gd name="connsiteX37-1549" fmla="*/ 4360 w 9818"/>
              <a:gd name="connsiteY37-1550" fmla="*/ 2605 h 10000"/>
              <a:gd name="connsiteX38-1551" fmla="*/ 3813 w 9818"/>
              <a:gd name="connsiteY38-1552" fmla="*/ 2605 h 10000"/>
              <a:gd name="connsiteX39-1553" fmla="*/ 3448 w 9818"/>
              <a:gd name="connsiteY39-1554" fmla="*/ 2977 h 10000"/>
              <a:gd name="connsiteX40-1555" fmla="*/ 2899 w 9818"/>
              <a:gd name="connsiteY40-1556" fmla="*/ 2977 h 10000"/>
              <a:gd name="connsiteX41-1557" fmla="*/ 2352 w 9818"/>
              <a:gd name="connsiteY41-1558" fmla="*/ 3349 h 10000"/>
              <a:gd name="connsiteX42-1559" fmla="*/ 1826 w 9818"/>
              <a:gd name="connsiteY42-1560" fmla="*/ 3349 h 10000"/>
              <a:gd name="connsiteX43-1561" fmla="*/ 1278 w 9818"/>
              <a:gd name="connsiteY43-1562" fmla="*/ 3721 h 10000"/>
              <a:gd name="connsiteX44-1563" fmla="*/ 913 w 9818"/>
              <a:gd name="connsiteY44-1564" fmla="*/ 3721 h 10000"/>
              <a:gd name="connsiteX45-1565" fmla="*/ 548 w 9818"/>
              <a:gd name="connsiteY45-1566" fmla="*/ 3721 h 10000"/>
              <a:gd name="connsiteX46-1567" fmla="*/ 364 w 9818"/>
              <a:gd name="connsiteY46-1568" fmla="*/ 4093 h 10000"/>
              <a:gd name="connsiteX47-1569" fmla="*/ 0 w 9818"/>
              <a:gd name="connsiteY47-1570" fmla="*/ 4093 h 10000"/>
              <a:gd name="connsiteX48-1571" fmla="*/ 1096 w 9818"/>
              <a:gd name="connsiteY48-1572" fmla="*/ 1860 h 10000"/>
              <a:gd name="connsiteX49-1573" fmla="*/ 2535 w 9818"/>
              <a:gd name="connsiteY49-1574" fmla="*/ 1488 h 10000"/>
              <a:gd name="connsiteX50-1575" fmla="*/ 3995 w 9818"/>
              <a:gd name="connsiteY50-1576" fmla="*/ 1116 h 10000"/>
              <a:gd name="connsiteX51-1577" fmla="*/ 5640 w 9818"/>
              <a:gd name="connsiteY51-1578" fmla="*/ 744 h 10000"/>
              <a:gd name="connsiteX52-1579" fmla="*/ 6004 w 9818"/>
              <a:gd name="connsiteY52-1580" fmla="*/ 744 h 10000"/>
              <a:gd name="connsiteX53-1581" fmla="*/ 6371 w 9818"/>
              <a:gd name="connsiteY53-1582" fmla="*/ 744 h 10000"/>
              <a:gd name="connsiteX54-1583" fmla="*/ 6552 w 9818"/>
              <a:gd name="connsiteY54-1584" fmla="*/ 744 h 10000"/>
              <a:gd name="connsiteX55-1585" fmla="*/ 6895 w 9818"/>
              <a:gd name="connsiteY55-1586" fmla="*/ 372 h 10000"/>
              <a:gd name="connsiteX56-1587" fmla="*/ 7079 w 9818"/>
              <a:gd name="connsiteY56-1588" fmla="*/ 372 h 10000"/>
              <a:gd name="connsiteX57-1589" fmla="*/ 7261 w 9818"/>
              <a:gd name="connsiteY57-1590" fmla="*/ 372 h 10000"/>
              <a:gd name="connsiteX58-1591" fmla="*/ 7261 w 9818"/>
              <a:gd name="connsiteY58-1592" fmla="*/ 372 h 10000"/>
              <a:gd name="connsiteX59-1593" fmla="*/ 7261 w 9818"/>
              <a:gd name="connsiteY59-1594" fmla="*/ 372 h 10000"/>
              <a:gd name="connsiteX60-1595" fmla="*/ 7261 w 9818"/>
              <a:gd name="connsiteY60-1596" fmla="*/ 372 h 10000"/>
              <a:gd name="connsiteX0-1597" fmla="*/ 7489 w 10093"/>
              <a:gd name="connsiteY0-1598" fmla="*/ 372 h 10000"/>
              <a:gd name="connsiteX1-1599" fmla="*/ 7860 w 10093"/>
              <a:gd name="connsiteY1-1600" fmla="*/ 0 h 10000"/>
              <a:gd name="connsiteX2-1601" fmla="*/ 8048 w 10093"/>
              <a:gd name="connsiteY2-1602" fmla="*/ 0 h 10000"/>
              <a:gd name="connsiteX3-1603" fmla="*/ 8232 w 10093"/>
              <a:gd name="connsiteY3-1604" fmla="*/ 0 h 10000"/>
              <a:gd name="connsiteX4-1605" fmla="*/ 8420 w 10093"/>
              <a:gd name="connsiteY4-1606" fmla="*/ 0 h 10000"/>
              <a:gd name="connsiteX5-1607" fmla="*/ 8789 w 10093"/>
              <a:gd name="connsiteY5-1608" fmla="*/ 372 h 10000"/>
              <a:gd name="connsiteX6-1609" fmla="*/ 9162 w 10093"/>
              <a:gd name="connsiteY6-1610" fmla="*/ 744 h 10000"/>
              <a:gd name="connsiteX7-1611" fmla="*/ 9721 w 10093"/>
              <a:gd name="connsiteY7-1612" fmla="*/ 1116 h 10000"/>
              <a:gd name="connsiteX8-1613" fmla="*/ 9906 w 10093"/>
              <a:gd name="connsiteY8-1614" fmla="*/ 1488 h 10000"/>
              <a:gd name="connsiteX9-1615" fmla="*/ 10093 w 10093"/>
              <a:gd name="connsiteY9-1616" fmla="*/ 1860 h 10000"/>
              <a:gd name="connsiteX10-1617" fmla="*/ 10093 w 10093"/>
              <a:gd name="connsiteY10-1618" fmla="*/ 1860 h 10000"/>
              <a:gd name="connsiteX11-1619" fmla="*/ 10093 w 10093"/>
              <a:gd name="connsiteY11-1620" fmla="*/ 2605 h 10000"/>
              <a:gd name="connsiteX12-1621" fmla="*/ 9906 w 10093"/>
              <a:gd name="connsiteY12-1622" fmla="*/ 2605 h 10000"/>
              <a:gd name="connsiteX13-1623" fmla="*/ 9721 w 10093"/>
              <a:gd name="connsiteY13-1624" fmla="*/ 2977 h 10000"/>
              <a:gd name="connsiteX14-1625" fmla="*/ 9534 w 10093"/>
              <a:gd name="connsiteY14-1626" fmla="*/ 3349 h 10000"/>
              <a:gd name="connsiteX15-1627" fmla="*/ 9348 w 10093"/>
              <a:gd name="connsiteY15-1628" fmla="*/ 3721 h 10000"/>
              <a:gd name="connsiteX16-1629" fmla="*/ 9162 w 10093"/>
              <a:gd name="connsiteY16-1630" fmla="*/ 4837 h 10000"/>
              <a:gd name="connsiteX17-1631" fmla="*/ 8977 w 10093"/>
              <a:gd name="connsiteY17-1632" fmla="*/ 5535 h 10000"/>
              <a:gd name="connsiteX18-1633" fmla="*/ 8605 w 10093"/>
              <a:gd name="connsiteY18-1634" fmla="*/ 7023 h 10000"/>
              <a:gd name="connsiteX19-1635" fmla="*/ 8232 w 10093"/>
              <a:gd name="connsiteY19-1636" fmla="*/ 8140 h 10000"/>
              <a:gd name="connsiteX20-1637" fmla="*/ 7860 w 10093"/>
              <a:gd name="connsiteY20-1638" fmla="*/ 10000 h 10000"/>
              <a:gd name="connsiteX21-1639" fmla="*/ 7116 w 10093"/>
              <a:gd name="connsiteY21-1640" fmla="*/ 10000 h 10000"/>
              <a:gd name="connsiteX22-1641" fmla="*/ 7303 w 10093"/>
              <a:gd name="connsiteY22-1642" fmla="*/ 9256 h 10000"/>
              <a:gd name="connsiteX23-1643" fmla="*/ 7489 w 10093"/>
              <a:gd name="connsiteY23-1644" fmla="*/ 8140 h 10000"/>
              <a:gd name="connsiteX24-1645" fmla="*/ 7489 w 10093"/>
              <a:gd name="connsiteY24-1646" fmla="*/ 7023 h 10000"/>
              <a:gd name="connsiteX25-1647" fmla="*/ 7675 w 10093"/>
              <a:gd name="connsiteY25-1648" fmla="*/ 5907 h 10000"/>
              <a:gd name="connsiteX26-1649" fmla="*/ 7860 w 10093"/>
              <a:gd name="connsiteY26-1650" fmla="*/ 4465 h 10000"/>
              <a:gd name="connsiteX27-1651" fmla="*/ 7860 w 10093"/>
              <a:gd name="connsiteY27-1652" fmla="*/ 3349 h 10000"/>
              <a:gd name="connsiteX28-1653" fmla="*/ 7860 w 10093"/>
              <a:gd name="connsiteY28-1654" fmla="*/ 2977 h 10000"/>
              <a:gd name="connsiteX29-1655" fmla="*/ 7860 w 10093"/>
              <a:gd name="connsiteY29-1656" fmla="*/ 2605 h 10000"/>
              <a:gd name="connsiteX30-1657" fmla="*/ 7489 w 10093"/>
              <a:gd name="connsiteY30-1658" fmla="*/ 2233 h 10000"/>
              <a:gd name="connsiteX31-1659" fmla="*/ 7116 w 10093"/>
              <a:gd name="connsiteY31-1660" fmla="*/ 1860 h 10000"/>
              <a:gd name="connsiteX32-1661" fmla="*/ 6931 w 10093"/>
              <a:gd name="connsiteY32-1662" fmla="*/ 1860 h 10000"/>
              <a:gd name="connsiteX33-1663" fmla="*/ 6582 w 10093"/>
              <a:gd name="connsiteY33-1664" fmla="*/ 1860 h 10000"/>
              <a:gd name="connsiteX34-1665" fmla="*/ 6208 w 10093"/>
              <a:gd name="connsiteY34-1666" fmla="*/ 2233 h 10000"/>
              <a:gd name="connsiteX35-1667" fmla="*/ 5838 w 10093"/>
              <a:gd name="connsiteY35-1668" fmla="*/ 2233 h 10000"/>
              <a:gd name="connsiteX36-1669" fmla="*/ 5279 w 10093"/>
              <a:gd name="connsiteY36-1670" fmla="*/ 2233 h 10000"/>
              <a:gd name="connsiteX37-1671" fmla="*/ 4534 w 10093"/>
              <a:gd name="connsiteY37-1672" fmla="*/ 2605 h 10000"/>
              <a:gd name="connsiteX38-1673" fmla="*/ 3977 w 10093"/>
              <a:gd name="connsiteY38-1674" fmla="*/ 2605 h 10000"/>
              <a:gd name="connsiteX39-1675" fmla="*/ 3605 w 10093"/>
              <a:gd name="connsiteY39-1676" fmla="*/ 2977 h 10000"/>
              <a:gd name="connsiteX40-1677" fmla="*/ 3046 w 10093"/>
              <a:gd name="connsiteY40-1678" fmla="*/ 2977 h 10000"/>
              <a:gd name="connsiteX41-1679" fmla="*/ 2489 w 10093"/>
              <a:gd name="connsiteY41-1680" fmla="*/ 3349 h 10000"/>
              <a:gd name="connsiteX42-1681" fmla="*/ 1953 w 10093"/>
              <a:gd name="connsiteY42-1682" fmla="*/ 3349 h 10000"/>
              <a:gd name="connsiteX43-1683" fmla="*/ 1395 w 10093"/>
              <a:gd name="connsiteY43-1684" fmla="*/ 3721 h 10000"/>
              <a:gd name="connsiteX44-1685" fmla="*/ 1023 w 10093"/>
              <a:gd name="connsiteY44-1686" fmla="*/ 3721 h 10000"/>
              <a:gd name="connsiteX45-1687" fmla="*/ 651 w 10093"/>
              <a:gd name="connsiteY45-1688" fmla="*/ 3721 h 10000"/>
              <a:gd name="connsiteX46-1689" fmla="*/ 93 w 10093"/>
              <a:gd name="connsiteY46-1690" fmla="*/ 4093 h 10000"/>
              <a:gd name="connsiteX47-1691" fmla="*/ 1209 w 10093"/>
              <a:gd name="connsiteY47-1692" fmla="*/ 1860 h 10000"/>
              <a:gd name="connsiteX48-1693" fmla="*/ 2675 w 10093"/>
              <a:gd name="connsiteY48-1694" fmla="*/ 1488 h 10000"/>
              <a:gd name="connsiteX49-1695" fmla="*/ 4162 w 10093"/>
              <a:gd name="connsiteY49-1696" fmla="*/ 1116 h 10000"/>
              <a:gd name="connsiteX50-1697" fmla="*/ 5838 w 10093"/>
              <a:gd name="connsiteY50-1698" fmla="*/ 744 h 10000"/>
              <a:gd name="connsiteX51-1699" fmla="*/ 6208 w 10093"/>
              <a:gd name="connsiteY51-1700" fmla="*/ 744 h 10000"/>
              <a:gd name="connsiteX52-1701" fmla="*/ 6582 w 10093"/>
              <a:gd name="connsiteY52-1702" fmla="*/ 744 h 10000"/>
              <a:gd name="connsiteX53-1703" fmla="*/ 6766 w 10093"/>
              <a:gd name="connsiteY53-1704" fmla="*/ 744 h 10000"/>
              <a:gd name="connsiteX54-1705" fmla="*/ 7116 w 10093"/>
              <a:gd name="connsiteY54-1706" fmla="*/ 372 h 10000"/>
              <a:gd name="connsiteX55-1707" fmla="*/ 7303 w 10093"/>
              <a:gd name="connsiteY55-1708" fmla="*/ 372 h 10000"/>
              <a:gd name="connsiteX56-1709" fmla="*/ 7489 w 10093"/>
              <a:gd name="connsiteY56-1710" fmla="*/ 372 h 10000"/>
              <a:gd name="connsiteX57-1711" fmla="*/ 7489 w 10093"/>
              <a:gd name="connsiteY57-1712" fmla="*/ 372 h 10000"/>
              <a:gd name="connsiteX58-1713" fmla="*/ 7489 w 10093"/>
              <a:gd name="connsiteY58-1714" fmla="*/ 372 h 10000"/>
              <a:gd name="connsiteX59-1715" fmla="*/ 7489 w 10093"/>
              <a:gd name="connsiteY59-1716" fmla="*/ 372 h 10000"/>
              <a:gd name="connsiteX0-1717" fmla="*/ 6838 w 9442"/>
              <a:gd name="connsiteY0-1718" fmla="*/ 372 h 10000"/>
              <a:gd name="connsiteX1-1719" fmla="*/ 7209 w 9442"/>
              <a:gd name="connsiteY1-1720" fmla="*/ 0 h 10000"/>
              <a:gd name="connsiteX2-1721" fmla="*/ 7397 w 9442"/>
              <a:gd name="connsiteY2-1722" fmla="*/ 0 h 10000"/>
              <a:gd name="connsiteX3-1723" fmla="*/ 7581 w 9442"/>
              <a:gd name="connsiteY3-1724" fmla="*/ 0 h 10000"/>
              <a:gd name="connsiteX4-1725" fmla="*/ 7769 w 9442"/>
              <a:gd name="connsiteY4-1726" fmla="*/ 0 h 10000"/>
              <a:gd name="connsiteX5-1727" fmla="*/ 8138 w 9442"/>
              <a:gd name="connsiteY5-1728" fmla="*/ 372 h 10000"/>
              <a:gd name="connsiteX6-1729" fmla="*/ 8511 w 9442"/>
              <a:gd name="connsiteY6-1730" fmla="*/ 744 h 10000"/>
              <a:gd name="connsiteX7-1731" fmla="*/ 9070 w 9442"/>
              <a:gd name="connsiteY7-1732" fmla="*/ 1116 h 10000"/>
              <a:gd name="connsiteX8-1733" fmla="*/ 9255 w 9442"/>
              <a:gd name="connsiteY8-1734" fmla="*/ 1488 h 10000"/>
              <a:gd name="connsiteX9-1735" fmla="*/ 9442 w 9442"/>
              <a:gd name="connsiteY9-1736" fmla="*/ 1860 h 10000"/>
              <a:gd name="connsiteX10-1737" fmla="*/ 9442 w 9442"/>
              <a:gd name="connsiteY10-1738" fmla="*/ 1860 h 10000"/>
              <a:gd name="connsiteX11-1739" fmla="*/ 9442 w 9442"/>
              <a:gd name="connsiteY11-1740" fmla="*/ 2605 h 10000"/>
              <a:gd name="connsiteX12-1741" fmla="*/ 9255 w 9442"/>
              <a:gd name="connsiteY12-1742" fmla="*/ 2605 h 10000"/>
              <a:gd name="connsiteX13-1743" fmla="*/ 9070 w 9442"/>
              <a:gd name="connsiteY13-1744" fmla="*/ 2977 h 10000"/>
              <a:gd name="connsiteX14-1745" fmla="*/ 8883 w 9442"/>
              <a:gd name="connsiteY14-1746" fmla="*/ 3349 h 10000"/>
              <a:gd name="connsiteX15-1747" fmla="*/ 8697 w 9442"/>
              <a:gd name="connsiteY15-1748" fmla="*/ 3721 h 10000"/>
              <a:gd name="connsiteX16-1749" fmla="*/ 8511 w 9442"/>
              <a:gd name="connsiteY16-1750" fmla="*/ 4837 h 10000"/>
              <a:gd name="connsiteX17-1751" fmla="*/ 8326 w 9442"/>
              <a:gd name="connsiteY17-1752" fmla="*/ 5535 h 10000"/>
              <a:gd name="connsiteX18-1753" fmla="*/ 7954 w 9442"/>
              <a:gd name="connsiteY18-1754" fmla="*/ 7023 h 10000"/>
              <a:gd name="connsiteX19-1755" fmla="*/ 7581 w 9442"/>
              <a:gd name="connsiteY19-1756" fmla="*/ 8140 h 10000"/>
              <a:gd name="connsiteX20-1757" fmla="*/ 7209 w 9442"/>
              <a:gd name="connsiteY20-1758" fmla="*/ 10000 h 10000"/>
              <a:gd name="connsiteX21-1759" fmla="*/ 6465 w 9442"/>
              <a:gd name="connsiteY21-1760" fmla="*/ 10000 h 10000"/>
              <a:gd name="connsiteX22-1761" fmla="*/ 6652 w 9442"/>
              <a:gd name="connsiteY22-1762" fmla="*/ 9256 h 10000"/>
              <a:gd name="connsiteX23-1763" fmla="*/ 6838 w 9442"/>
              <a:gd name="connsiteY23-1764" fmla="*/ 8140 h 10000"/>
              <a:gd name="connsiteX24-1765" fmla="*/ 6838 w 9442"/>
              <a:gd name="connsiteY24-1766" fmla="*/ 7023 h 10000"/>
              <a:gd name="connsiteX25-1767" fmla="*/ 7024 w 9442"/>
              <a:gd name="connsiteY25-1768" fmla="*/ 5907 h 10000"/>
              <a:gd name="connsiteX26-1769" fmla="*/ 7209 w 9442"/>
              <a:gd name="connsiteY26-1770" fmla="*/ 4465 h 10000"/>
              <a:gd name="connsiteX27-1771" fmla="*/ 7209 w 9442"/>
              <a:gd name="connsiteY27-1772" fmla="*/ 3349 h 10000"/>
              <a:gd name="connsiteX28-1773" fmla="*/ 7209 w 9442"/>
              <a:gd name="connsiteY28-1774" fmla="*/ 2977 h 10000"/>
              <a:gd name="connsiteX29-1775" fmla="*/ 7209 w 9442"/>
              <a:gd name="connsiteY29-1776" fmla="*/ 2605 h 10000"/>
              <a:gd name="connsiteX30-1777" fmla="*/ 6838 w 9442"/>
              <a:gd name="connsiteY30-1778" fmla="*/ 2233 h 10000"/>
              <a:gd name="connsiteX31-1779" fmla="*/ 6465 w 9442"/>
              <a:gd name="connsiteY31-1780" fmla="*/ 1860 h 10000"/>
              <a:gd name="connsiteX32-1781" fmla="*/ 6280 w 9442"/>
              <a:gd name="connsiteY32-1782" fmla="*/ 1860 h 10000"/>
              <a:gd name="connsiteX33-1783" fmla="*/ 5931 w 9442"/>
              <a:gd name="connsiteY33-1784" fmla="*/ 1860 h 10000"/>
              <a:gd name="connsiteX34-1785" fmla="*/ 5557 w 9442"/>
              <a:gd name="connsiteY34-1786" fmla="*/ 2233 h 10000"/>
              <a:gd name="connsiteX35-1787" fmla="*/ 5187 w 9442"/>
              <a:gd name="connsiteY35-1788" fmla="*/ 2233 h 10000"/>
              <a:gd name="connsiteX36-1789" fmla="*/ 4628 w 9442"/>
              <a:gd name="connsiteY36-1790" fmla="*/ 2233 h 10000"/>
              <a:gd name="connsiteX37-1791" fmla="*/ 3883 w 9442"/>
              <a:gd name="connsiteY37-1792" fmla="*/ 2605 h 10000"/>
              <a:gd name="connsiteX38-1793" fmla="*/ 3326 w 9442"/>
              <a:gd name="connsiteY38-1794" fmla="*/ 2605 h 10000"/>
              <a:gd name="connsiteX39-1795" fmla="*/ 2954 w 9442"/>
              <a:gd name="connsiteY39-1796" fmla="*/ 2977 h 10000"/>
              <a:gd name="connsiteX40-1797" fmla="*/ 2395 w 9442"/>
              <a:gd name="connsiteY40-1798" fmla="*/ 2977 h 10000"/>
              <a:gd name="connsiteX41-1799" fmla="*/ 1838 w 9442"/>
              <a:gd name="connsiteY41-1800" fmla="*/ 3349 h 10000"/>
              <a:gd name="connsiteX42-1801" fmla="*/ 1302 w 9442"/>
              <a:gd name="connsiteY42-1802" fmla="*/ 3349 h 10000"/>
              <a:gd name="connsiteX43-1803" fmla="*/ 744 w 9442"/>
              <a:gd name="connsiteY43-1804" fmla="*/ 3721 h 10000"/>
              <a:gd name="connsiteX44-1805" fmla="*/ 372 w 9442"/>
              <a:gd name="connsiteY44-1806" fmla="*/ 3721 h 10000"/>
              <a:gd name="connsiteX45-1807" fmla="*/ 0 w 9442"/>
              <a:gd name="connsiteY45-1808" fmla="*/ 3721 h 10000"/>
              <a:gd name="connsiteX46-1809" fmla="*/ 558 w 9442"/>
              <a:gd name="connsiteY46-1810" fmla="*/ 1860 h 10000"/>
              <a:gd name="connsiteX47-1811" fmla="*/ 2024 w 9442"/>
              <a:gd name="connsiteY47-1812" fmla="*/ 1488 h 10000"/>
              <a:gd name="connsiteX48-1813" fmla="*/ 3511 w 9442"/>
              <a:gd name="connsiteY48-1814" fmla="*/ 1116 h 10000"/>
              <a:gd name="connsiteX49-1815" fmla="*/ 5187 w 9442"/>
              <a:gd name="connsiteY49-1816" fmla="*/ 744 h 10000"/>
              <a:gd name="connsiteX50-1817" fmla="*/ 5557 w 9442"/>
              <a:gd name="connsiteY50-1818" fmla="*/ 744 h 10000"/>
              <a:gd name="connsiteX51-1819" fmla="*/ 5931 w 9442"/>
              <a:gd name="connsiteY51-1820" fmla="*/ 744 h 10000"/>
              <a:gd name="connsiteX52-1821" fmla="*/ 6115 w 9442"/>
              <a:gd name="connsiteY52-1822" fmla="*/ 744 h 10000"/>
              <a:gd name="connsiteX53-1823" fmla="*/ 6465 w 9442"/>
              <a:gd name="connsiteY53-1824" fmla="*/ 372 h 10000"/>
              <a:gd name="connsiteX54-1825" fmla="*/ 6652 w 9442"/>
              <a:gd name="connsiteY54-1826" fmla="*/ 372 h 10000"/>
              <a:gd name="connsiteX55-1827" fmla="*/ 6838 w 9442"/>
              <a:gd name="connsiteY55-1828" fmla="*/ 372 h 10000"/>
              <a:gd name="connsiteX56-1829" fmla="*/ 6838 w 9442"/>
              <a:gd name="connsiteY56-1830" fmla="*/ 372 h 10000"/>
              <a:gd name="connsiteX57-1831" fmla="*/ 6838 w 9442"/>
              <a:gd name="connsiteY57-1832" fmla="*/ 372 h 10000"/>
              <a:gd name="connsiteX58-1833" fmla="*/ 6838 w 9442"/>
              <a:gd name="connsiteY58-1834" fmla="*/ 372 h 10000"/>
              <a:gd name="connsiteX0-1835" fmla="*/ 6848 w 9606"/>
              <a:gd name="connsiteY0-1836" fmla="*/ 372 h 10000"/>
              <a:gd name="connsiteX1-1837" fmla="*/ 7241 w 9606"/>
              <a:gd name="connsiteY1-1838" fmla="*/ 0 h 10000"/>
              <a:gd name="connsiteX2-1839" fmla="*/ 7440 w 9606"/>
              <a:gd name="connsiteY2-1840" fmla="*/ 0 h 10000"/>
              <a:gd name="connsiteX3-1841" fmla="*/ 7635 w 9606"/>
              <a:gd name="connsiteY3-1842" fmla="*/ 0 h 10000"/>
              <a:gd name="connsiteX4-1843" fmla="*/ 7834 w 9606"/>
              <a:gd name="connsiteY4-1844" fmla="*/ 0 h 10000"/>
              <a:gd name="connsiteX5-1845" fmla="*/ 8225 w 9606"/>
              <a:gd name="connsiteY5-1846" fmla="*/ 372 h 10000"/>
              <a:gd name="connsiteX6-1847" fmla="*/ 8620 w 9606"/>
              <a:gd name="connsiteY6-1848" fmla="*/ 744 h 10000"/>
              <a:gd name="connsiteX7-1849" fmla="*/ 9212 w 9606"/>
              <a:gd name="connsiteY7-1850" fmla="*/ 1116 h 10000"/>
              <a:gd name="connsiteX8-1851" fmla="*/ 9408 w 9606"/>
              <a:gd name="connsiteY8-1852" fmla="*/ 1488 h 10000"/>
              <a:gd name="connsiteX9-1853" fmla="*/ 9606 w 9606"/>
              <a:gd name="connsiteY9-1854" fmla="*/ 1860 h 10000"/>
              <a:gd name="connsiteX10-1855" fmla="*/ 9606 w 9606"/>
              <a:gd name="connsiteY10-1856" fmla="*/ 1860 h 10000"/>
              <a:gd name="connsiteX11-1857" fmla="*/ 9606 w 9606"/>
              <a:gd name="connsiteY11-1858" fmla="*/ 2605 h 10000"/>
              <a:gd name="connsiteX12-1859" fmla="*/ 9408 w 9606"/>
              <a:gd name="connsiteY12-1860" fmla="*/ 2605 h 10000"/>
              <a:gd name="connsiteX13-1861" fmla="*/ 9212 w 9606"/>
              <a:gd name="connsiteY13-1862" fmla="*/ 2977 h 10000"/>
              <a:gd name="connsiteX14-1863" fmla="*/ 9014 w 9606"/>
              <a:gd name="connsiteY14-1864" fmla="*/ 3349 h 10000"/>
              <a:gd name="connsiteX15-1865" fmla="*/ 8817 w 9606"/>
              <a:gd name="connsiteY15-1866" fmla="*/ 3721 h 10000"/>
              <a:gd name="connsiteX16-1867" fmla="*/ 8620 w 9606"/>
              <a:gd name="connsiteY16-1868" fmla="*/ 4837 h 10000"/>
              <a:gd name="connsiteX17-1869" fmla="*/ 8424 w 9606"/>
              <a:gd name="connsiteY17-1870" fmla="*/ 5535 h 10000"/>
              <a:gd name="connsiteX18-1871" fmla="*/ 8030 w 9606"/>
              <a:gd name="connsiteY18-1872" fmla="*/ 7023 h 10000"/>
              <a:gd name="connsiteX19-1873" fmla="*/ 7635 w 9606"/>
              <a:gd name="connsiteY19-1874" fmla="*/ 8140 h 10000"/>
              <a:gd name="connsiteX20-1875" fmla="*/ 7241 w 9606"/>
              <a:gd name="connsiteY20-1876" fmla="*/ 10000 h 10000"/>
              <a:gd name="connsiteX21-1877" fmla="*/ 6453 w 9606"/>
              <a:gd name="connsiteY21-1878" fmla="*/ 10000 h 10000"/>
              <a:gd name="connsiteX22-1879" fmla="*/ 6651 w 9606"/>
              <a:gd name="connsiteY22-1880" fmla="*/ 9256 h 10000"/>
              <a:gd name="connsiteX23-1881" fmla="*/ 6848 w 9606"/>
              <a:gd name="connsiteY23-1882" fmla="*/ 8140 h 10000"/>
              <a:gd name="connsiteX24-1883" fmla="*/ 6848 w 9606"/>
              <a:gd name="connsiteY24-1884" fmla="*/ 7023 h 10000"/>
              <a:gd name="connsiteX25-1885" fmla="*/ 7045 w 9606"/>
              <a:gd name="connsiteY25-1886" fmla="*/ 5907 h 10000"/>
              <a:gd name="connsiteX26-1887" fmla="*/ 7241 w 9606"/>
              <a:gd name="connsiteY26-1888" fmla="*/ 4465 h 10000"/>
              <a:gd name="connsiteX27-1889" fmla="*/ 7241 w 9606"/>
              <a:gd name="connsiteY27-1890" fmla="*/ 3349 h 10000"/>
              <a:gd name="connsiteX28-1891" fmla="*/ 7241 w 9606"/>
              <a:gd name="connsiteY28-1892" fmla="*/ 2977 h 10000"/>
              <a:gd name="connsiteX29-1893" fmla="*/ 7241 w 9606"/>
              <a:gd name="connsiteY29-1894" fmla="*/ 2605 h 10000"/>
              <a:gd name="connsiteX30-1895" fmla="*/ 6848 w 9606"/>
              <a:gd name="connsiteY30-1896" fmla="*/ 2233 h 10000"/>
              <a:gd name="connsiteX31-1897" fmla="*/ 6453 w 9606"/>
              <a:gd name="connsiteY31-1898" fmla="*/ 1860 h 10000"/>
              <a:gd name="connsiteX32-1899" fmla="*/ 6257 w 9606"/>
              <a:gd name="connsiteY32-1900" fmla="*/ 1860 h 10000"/>
              <a:gd name="connsiteX33-1901" fmla="*/ 5888 w 9606"/>
              <a:gd name="connsiteY33-1902" fmla="*/ 1860 h 10000"/>
              <a:gd name="connsiteX34-1903" fmla="*/ 5491 w 9606"/>
              <a:gd name="connsiteY34-1904" fmla="*/ 2233 h 10000"/>
              <a:gd name="connsiteX35-1905" fmla="*/ 5100 w 9606"/>
              <a:gd name="connsiteY35-1906" fmla="*/ 2233 h 10000"/>
              <a:gd name="connsiteX36-1907" fmla="*/ 4508 w 9606"/>
              <a:gd name="connsiteY36-1908" fmla="*/ 2233 h 10000"/>
              <a:gd name="connsiteX37-1909" fmla="*/ 3718 w 9606"/>
              <a:gd name="connsiteY37-1910" fmla="*/ 2605 h 10000"/>
              <a:gd name="connsiteX38-1911" fmla="*/ 3129 w 9606"/>
              <a:gd name="connsiteY38-1912" fmla="*/ 2605 h 10000"/>
              <a:gd name="connsiteX39-1913" fmla="*/ 2735 w 9606"/>
              <a:gd name="connsiteY39-1914" fmla="*/ 2977 h 10000"/>
              <a:gd name="connsiteX40-1915" fmla="*/ 2143 w 9606"/>
              <a:gd name="connsiteY40-1916" fmla="*/ 2977 h 10000"/>
              <a:gd name="connsiteX41-1917" fmla="*/ 1553 w 9606"/>
              <a:gd name="connsiteY41-1918" fmla="*/ 3349 h 10000"/>
              <a:gd name="connsiteX42-1919" fmla="*/ 985 w 9606"/>
              <a:gd name="connsiteY42-1920" fmla="*/ 3349 h 10000"/>
              <a:gd name="connsiteX43-1921" fmla="*/ 394 w 9606"/>
              <a:gd name="connsiteY43-1922" fmla="*/ 3721 h 10000"/>
              <a:gd name="connsiteX44-1923" fmla="*/ 0 w 9606"/>
              <a:gd name="connsiteY44-1924" fmla="*/ 3721 h 10000"/>
              <a:gd name="connsiteX45-1925" fmla="*/ 197 w 9606"/>
              <a:gd name="connsiteY45-1926" fmla="*/ 1860 h 10000"/>
              <a:gd name="connsiteX46-1927" fmla="*/ 1750 w 9606"/>
              <a:gd name="connsiteY46-1928" fmla="*/ 1488 h 10000"/>
              <a:gd name="connsiteX47-1929" fmla="*/ 3324 w 9606"/>
              <a:gd name="connsiteY47-1930" fmla="*/ 1116 h 10000"/>
              <a:gd name="connsiteX48-1931" fmla="*/ 5100 w 9606"/>
              <a:gd name="connsiteY48-1932" fmla="*/ 744 h 10000"/>
              <a:gd name="connsiteX49-1933" fmla="*/ 5491 w 9606"/>
              <a:gd name="connsiteY49-1934" fmla="*/ 744 h 10000"/>
              <a:gd name="connsiteX50-1935" fmla="*/ 5888 w 9606"/>
              <a:gd name="connsiteY50-1936" fmla="*/ 744 h 10000"/>
              <a:gd name="connsiteX51-1937" fmla="*/ 6082 w 9606"/>
              <a:gd name="connsiteY51-1938" fmla="*/ 744 h 10000"/>
              <a:gd name="connsiteX52-1939" fmla="*/ 6453 w 9606"/>
              <a:gd name="connsiteY52-1940" fmla="*/ 372 h 10000"/>
              <a:gd name="connsiteX53-1941" fmla="*/ 6651 w 9606"/>
              <a:gd name="connsiteY53-1942" fmla="*/ 372 h 10000"/>
              <a:gd name="connsiteX54-1943" fmla="*/ 6848 w 9606"/>
              <a:gd name="connsiteY54-1944" fmla="*/ 372 h 10000"/>
              <a:gd name="connsiteX55-1945" fmla="*/ 6848 w 9606"/>
              <a:gd name="connsiteY55-1946" fmla="*/ 372 h 10000"/>
              <a:gd name="connsiteX56-1947" fmla="*/ 6848 w 9606"/>
              <a:gd name="connsiteY56-1948" fmla="*/ 372 h 10000"/>
              <a:gd name="connsiteX57-1949" fmla="*/ 6848 w 9606"/>
              <a:gd name="connsiteY57-1950" fmla="*/ 372 h 10000"/>
              <a:gd name="connsiteX0-1951" fmla="*/ 7129 w 10000"/>
              <a:gd name="connsiteY0-1952" fmla="*/ 372 h 10000"/>
              <a:gd name="connsiteX1-1953" fmla="*/ 7538 w 10000"/>
              <a:gd name="connsiteY1-1954" fmla="*/ 0 h 10000"/>
              <a:gd name="connsiteX2-1955" fmla="*/ 7745 w 10000"/>
              <a:gd name="connsiteY2-1956" fmla="*/ 0 h 10000"/>
              <a:gd name="connsiteX3-1957" fmla="*/ 7948 w 10000"/>
              <a:gd name="connsiteY3-1958" fmla="*/ 0 h 10000"/>
              <a:gd name="connsiteX4-1959" fmla="*/ 8155 w 10000"/>
              <a:gd name="connsiteY4-1960" fmla="*/ 0 h 10000"/>
              <a:gd name="connsiteX5-1961" fmla="*/ 8562 w 10000"/>
              <a:gd name="connsiteY5-1962" fmla="*/ 372 h 10000"/>
              <a:gd name="connsiteX6-1963" fmla="*/ 8974 w 10000"/>
              <a:gd name="connsiteY6-1964" fmla="*/ 744 h 10000"/>
              <a:gd name="connsiteX7-1965" fmla="*/ 9590 w 10000"/>
              <a:gd name="connsiteY7-1966" fmla="*/ 1116 h 10000"/>
              <a:gd name="connsiteX8-1967" fmla="*/ 9794 w 10000"/>
              <a:gd name="connsiteY8-1968" fmla="*/ 1488 h 10000"/>
              <a:gd name="connsiteX9-1969" fmla="*/ 10000 w 10000"/>
              <a:gd name="connsiteY9-1970" fmla="*/ 1860 h 10000"/>
              <a:gd name="connsiteX10-1971" fmla="*/ 10000 w 10000"/>
              <a:gd name="connsiteY10-1972" fmla="*/ 1860 h 10000"/>
              <a:gd name="connsiteX11-1973" fmla="*/ 10000 w 10000"/>
              <a:gd name="connsiteY11-1974" fmla="*/ 2605 h 10000"/>
              <a:gd name="connsiteX12-1975" fmla="*/ 9794 w 10000"/>
              <a:gd name="connsiteY12-1976" fmla="*/ 2605 h 10000"/>
              <a:gd name="connsiteX13-1977" fmla="*/ 9590 w 10000"/>
              <a:gd name="connsiteY13-1978" fmla="*/ 2977 h 10000"/>
              <a:gd name="connsiteX14-1979" fmla="*/ 9384 w 10000"/>
              <a:gd name="connsiteY14-1980" fmla="*/ 3349 h 10000"/>
              <a:gd name="connsiteX15-1981" fmla="*/ 9179 w 10000"/>
              <a:gd name="connsiteY15-1982" fmla="*/ 3721 h 10000"/>
              <a:gd name="connsiteX16-1983" fmla="*/ 8974 w 10000"/>
              <a:gd name="connsiteY16-1984" fmla="*/ 4837 h 10000"/>
              <a:gd name="connsiteX17-1985" fmla="*/ 8770 w 10000"/>
              <a:gd name="connsiteY17-1986" fmla="*/ 5535 h 10000"/>
              <a:gd name="connsiteX18-1987" fmla="*/ 8359 w 10000"/>
              <a:gd name="connsiteY18-1988" fmla="*/ 7023 h 10000"/>
              <a:gd name="connsiteX19-1989" fmla="*/ 7948 w 10000"/>
              <a:gd name="connsiteY19-1990" fmla="*/ 8140 h 10000"/>
              <a:gd name="connsiteX20-1991" fmla="*/ 7538 w 10000"/>
              <a:gd name="connsiteY20-1992" fmla="*/ 10000 h 10000"/>
              <a:gd name="connsiteX21-1993" fmla="*/ 6718 w 10000"/>
              <a:gd name="connsiteY21-1994" fmla="*/ 10000 h 10000"/>
              <a:gd name="connsiteX22-1995" fmla="*/ 6924 w 10000"/>
              <a:gd name="connsiteY22-1996" fmla="*/ 9256 h 10000"/>
              <a:gd name="connsiteX23-1997" fmla="*/ 7129 w 10000"/>
              <a:gd name="connsiteY23-1998" fmla="*/ 8140 h 10000"/>
              <a:gd name="connsiteX24-1999" fmla="*/ 7129 w 10000"/>
              <a:gd name="connsiteY24-2000" fmla="*/ 7023 h 10000"/>
              <a:gd name="connsiteX25-2001" fmla="*/ 7334 w 10000"/>
              <a:gd name="connsiteY25-2002" fmla="*/ 5907 h 10000"/>
              <a:gd name="connsiteX26-2003" fmla="*/ 7538 w 10000"/>
              <a:gd name="connsiteY26-2004" fmla="*/ 4465 h 10000"/>
              <a:gd name="connsiteX27-2005" fmla="*/ 7538 w 10000"/>
              <a:gd name="connsiteY27-2006" fmla="*/ 3349 h 10000"/>
              <a:gd name="connsiteX28-2007" fmla="*/ 7538 w 10000"/>
              <a:gd name="connsiteY28-2008" fmla="*/ 2977 h 10000"/>
              <a:gd name="connsiteX29-2009" fmla="*/ 7538 w 10000"/>
              <a:gd name="connsiteY29-2010" fmla="*/ 2605 h 10000"/>
              <a:gd name="connsiteX30-2011" fmla="*/ 7129 w 10000"/>
              <a:gd name="connsiteY30-2012" fmla="*/ 2233 h 10000"/>
              <a:gd name="connsiteX31-2013" fmla="*/ 6718 w 10000"/>
              <a:gd name="connsiteY31-2014" fmla="*/ 1860 h 10000"/>
              <a:gd name="connsiteX32-2015" fmla="*/ 6514 w 10000"/>
              <a:gd name="connsiteY32-2016" fmla="*/ 1860 h 10000"/>
              <a:gd name="connsiteX33-2017" fmla="*/ 6130 w 10000"/>
              <a:gd name="connsiteY33-2018" fmla="*/ 1860 h 10000"/>
              <a:gd name="connsiteX34-2019" fmla="*/ 5716 w 10000"/>
              <a:gd name="connsiteY34-2020" fmla="*/ 2233 h 10000"/>
              <a:gd name="connsiteX35-2021" fmla="*/ 5309 w 10000"/>
              <a:gd name="connsiteY35-2022" fmla="*/ 2233 h 10000"/>
              <a:gd name="connsiteX36-2023" fmla="*/ 4693 w 10000"/>
              <a:gd name="connsiteY36-2024" fmla="*/ 2233 h 10000"/>
              <a:gd name="connsiteX37-2025" fmla="*/ 3870 w 10000"/>
              <a:gd name="connsiteY37-2026" fmla="*/ 2605 h 10000"/>
              <a:gd name="connsiteX38-2027" fmla="*/ 3257 w 10000"/>
              <a:gd name="connsiteY38-2028" fmla="*/ 2605 h 10000"/>
              <a:gd name="connsiteX39-2029" fmla="*/ 2847 w 10000"/>
              <a:gd name="connsiteY39-2030" fmla="*/ 2977 h 10000"/>
              <a:gd name="connsiteX40-2031" fmla="*/ 2231 w 10000"/>
              <a:gd name="connsiteY40-2032" fmla="*/ 2977 h 10000"/>
              <a:gd name="connsiteX41-2033" fmla="*/ 1617 w 10000"/>
              <a:gd name="connsiteY41-2034" fmla="*/ 3349 h 10000"/>
              <a:gd name="connsiteX42-2035" fmla="*/ 1025 w 10000"/>
              <a:gd name="connsiteY42-2036" fmla="*/ 3349 h 10000"/>
              <a:gd name="connsiteX43-2037" fmla="*/ 410 w 10000"/>
              <a:gd name="connsiteY43-2038" fmla="*/ 3721 h 10000"/>
              <a:gd name="connsiteX44-2039" fmla="*/ 0 w 10000"/>
              <a:gd name="connsiteY44-2040" fmla="*/ 3721 h 10000"/>
              <a:gd name="connsiteX45-2041" fmla="*/ 1822 w 10000"/>
              <a:gd name="connsiteY45-2042" fmla="*/ 1488 h 10000"/>
              <a:gd name="connsiteX46-2043" fmla="*/ 3460 w 10000"/>
              <a:gd name="connsiteY46-2044" fmla="*/ 1116 h 10000"/>
              <a:gd name="connsiteX47-2045" fmla="*/ 5309 w 10000"/>
              <a:gd name="connsiteY47-2046" fmla="*/ 744 h 10000"/>
              <a:gd name="connsiteX48-2047" fmla="*/ 5716 w 10000"/>
              <a:gd name="connsiteY48-2048" fmla="*/ 744 h 10000"/>
              <a:gd name="connsiteX49-2049" fmla="*/ 6130 w 10000"/>
              <a:gd name="connsiteY49-2050" fmla="*/ 744 h 10000"/>
              <a:gd name="connsiteX50-2051" fmla="*/ 6331 w 10000"/>
              <a:gd name="connsiteY50-2052" fmla="*/ 744 h 10000"/>
              <a:gd name="connsiteX51-2053" fmla="*/ 6718 w 10000"/>
              <a:gd name="connsiteY51-2054" fmla="*/ 372 h 10000"/>
              <a:gd name="connsiteX52-2055" fmla="*/ 6924 w 10000"/>
              <a:gd name="connsiteY52-2056" fmla="*/ 372 h 10000"/>
              <a:gd name="connsiteX53-2057" fmla="*/ 7129 w 10000"/>
              <a:gd name="connsiteY53-2058" fmla="*/ 372 h 10000"/>
              <a:gd name="connsiteX54-2059" fmla="*/ 7129 w 10000"/>
              <a:gd name="connsiteY54-2060" fmla="*/ 372 h 10000"/>
              <a:gd name="connsiteX55-2061" fmla="*/ 7129 w 10000"/>
              <a:gd name="connsiteY55-2062" fmla="*/ 372 h 10000"/>
              <a:gd name="connsiteX56-2063" fmla="*/ 7129 w 10000"/>
              <a:gd name="connsiteY56-2064" fmla="*/ 372 h 10000"/>
              <a:gd name="connsiteX0-2065" fmla="*/ 7129 w 10000"/>
              <a:gd name="connsiteY0-2066" fmla="*/ 372 h 10000"/>
              <a:gd name="connsiteX1-2067" fmla="*/ 7538 w 10000"/>
              <a:gd name="connsiteY1-2068" fmla="*/ 0 h 10000"/>
              <a:gd name="connsiteX2-2069" fmla="*/ 7745 w 10000"/>
              <a:gd name="connsiteY2-2070" fmla="*/ 0 h 10000"/>
              <a:gd name="connsiteX3-2071" fmla="*/ 7948 w 10000"/>
              <a:gd name="connsiteY3-2072" fmla="*/ 0 h 10000"/>
              <a:gd name="connsiteX4-2073" fmla="*/ 8155 w 10000"/>
              <a:gd name="connsiteY4-2074" fmla="*/ 0 h 10000"/>
              <a:gd name="connsiteX5-2075" fmla="*/ 8562 w 10000"/>
              <a:gd name="connsiteY5-2076" fmla="*/ 372 h 10000"/>
              <a:gd name="connsiteX6-2077" fmla="*/ 8974 w 10000"/>
              <a:gd name="connsiteY6-2078" fmla="*/ 744 h 10000"/>
              <a:gd name="connsiteX7-2079" fmla="*/ 9590 w 10000"/>
              <a:gd name="connsiteY7-2080" fmla="*/ 1116 h 10000"/>
              <a:gd name="connsiteX8-2081" fmla="*/ 9794 w 10000"/>
              <a:gd name="connsiteY8-2082" fmla="*/ 1488 h 10000"/>
              <a:gd name="connsiteX9-2083" fmla="*/ 10000 w 10000"/>
              <a:gd name="connsiteY9-2084" fmla="*/ 1860 h 10000"/>
              <a:gd name="connsiteX10-2085" fmla="*/ 10000 w 10000"/>
              <a:gd name="connsiteY10-2086" fmla="*/ 1860 h 10000"/>
              <a:gd name="connsiteX11-2087" fmla="*/ 10000 w 10000"/>
              <a:gd name="connsiteY11-2088" fmla="*/ 2605 h 10000"/>
              <a:gd name="connsiteX12-2089" fmla="*/ 9794 w 10000"/>
              <a:gd name="connsiteY12-2090" fmla="*/ 2605 h 10000"/>
              <a:gd name="connsiteX13-2091" fmla="*/ 9590 w 10000"/>
              <a:gd name="connsiteY13-2092" fmla="*/ 2977 h 10000"/>
              <a:gd name="connsiteX14-2093" fmla="*/ 9384 w 10000"/>
              <a:gd name="connsiteY14-2094" fmla="*/ 3349 h 10000"/>
              <a:gd name="connsiteX15-2095" fmla="*/ 9179 w 10000"/>
              <a:gd name="connsiteY15-2096" fmla="*/ 3721 h 10000"/>
              <a:gd name="connsiteX16-2097" fmla="*/ 8974 w 10000"/>
              <a:gd name="connsiteY16-2098" fmla="*/ 4837 h 10000"/>
              <a:gd name="connsiteX17-2099" fmla="*/ 8770 w 10000"/>
              <a:gd name="connsiteY17-2100" fmla="*/ 5535 h 10000"/>
              <a:gd name="connsiteX18-2101" fmla="*/ 8359 w 10000"/>
              <a:gd name="connsiteY18-2102" fmla="*/ 7023 h 10000"/>
              <a:gd name="connsiteX19-2103" fmla="*/ 7948 w 10000"/>
              <a:gd name="connsiteY19-2104" fmla="*/ 8140 h 10000"/>
              <a:gd name="connsiteX20-2105" fmla="*/ 7538 w 10000"/>
              <a:gd name="connsiteY20-2106" fmla="*/ 10000 h 10000"/>
              <a:gd name="connsiteX21-2107" fmla="*/ 6718 w 10000"/>
              <a:gd name="connsiteY21-2108" fmla="*/ 10000 h 10000"/>
              <a:gd name="connsiteX22-2109" fmla="*/ 6924 w 10000"/>
              <a:gd name="connsiteY22-2110" fmla="*/ 9256 h 10000"/>
              <a:gd name="connsiteX23-2111" fmla="*/ 7129 w 10000"/>
              <a:gd name="connsiteY23-2112" fmla="*/ 8140 h 10000"/>
              <a:gd name="connsiteX24-2113" fmla="*/ 7129 w 10000"/>
              <a:gd name="connsiteY24-2114" fmla="*/ 7023 h 10000"/>
              <a:gd name="connsiteX25-2115" fmla="*/ 7334 w 10000"/>
              <a:gd name="connsiteY25-2116" fmla="*/ 5907 h 10000"/>
              <a:gd name="connsiteX26-2117" fmla="*/ 7538 w 10000"/>
              <a:gd name="connsiteY26-2118" fmla="*/ 4465 h 10000"/>
              <a:gd name="connsiteX27-2119" fmla="*/ 7538 w 10000"/>
              <a:gd name="connsiteY27-2120" fmla="*/ 3349 h 10000"/>
              <a:gd name="connsiteX28-2121" fmla="*/ 7538 w 10000"/>
              <a:gd name="connsiteY28-2122" fmla="*/ 2977 h 10000"/>
              <a:gd name="connsiteX29-2123" fmla="*/ 7538 w 10000"/>
              <a:gd name="connsiteY29-2124" fmla="*/ 2605 h 10000"/>
              <a:gd name="connsiteX30-2125" fmla="*/ 7129 w 10000"/>
              <a:gd name="connsiteY30-2126" fmla="*/ 2233 h 10000"/>
              <a:gd name="connsiteX31-2127" fmla="*/ 6718 w 10000"/>
              <a:gd name="connsiteY31-2128" fmla="*/ 1860 h 10000"/>
              <a:gd name="connsiteX32-2129" fmla="*/ 6514 w 10000"/>
              <a:gd name="connsiteY32-2130" fmla="*/ 1860 h 10000"/>
              <a:gd name="connsiteX33-2131" fmla="*/ 6130 w 10000"/>
              <a:gd name="connsiteY33-2132" fmla="*/ 1860 h 10000"/>
              <a:gd name="connsiteX34-2133" fmla="*/ 5716 w 10000"/>
              <a:gd name="connsiteY34-2134" fmla="*/ 2233 h 10000"/>
              <a:gd name="connsiteX35-2135" fmla="*/ 5309 w 10000"/>
              <a:gd name="connsiteY35-2136" fmla="*/ 2233 h 10000"/>
              <a:gd name="connsiteX36-2137" fmla="*/ 4693 w 10000"/>
              <a:gd name="connsiteY36-2138" fmla="*/ 2233 h 10000"/>
              <a:gd name="connsiteX37-2139" fmla="*/ 3870 w 10000"/>
              <a:gd name="connsiteY37-2140" fmla="*/ 2605 h 10000"/>
              <a:gd name="connsiteX38-2141" fmla="*/ 3257 w 10000"/>
              <a:gd name="connsiteY38-2142" fmla="*/ 2605 h 10000"/>
              <a:gd name="connsiteX39-2143" fmla="*/ 2847 w 10000"/>
              <a:gd name="connsiteY39-2144" fmla="*/ 2977 h 10000"/>
              <a:gd name="connsiteX40-2145" fmla="*/ 2231 w 10000"/>
              <a:gd name="connsiteY40-2146" fmla="*/ 2977 h 10000"/>
              <a:gd name="connsiteX41-2147" fmla="*/ 1617 w 10000"/>
              <a:gd name="connsiteY41-2148" fmla="*/ 3349 h 10000"/>
              <a:gd name="connsiteX42-2149" fmla="*/ 1025 w 10000"/>
              <a:gd name="connsiteY42-2150" fmla="*/ 3349 h 10000"/>
              <a:gd name="connsiteX43-2151" fmla="*/ 410 w 10000"/>
              <a:gd name="connsiteY43-2152" fmla="*/ 3721 h 10000"/>
              <a:gd name="connsiteX44-2153" fmla="*/ 0 w 10000"/>
              <a:gd name="connsiteY44-2154" fmla="*/ 3721 h 10000"/>
              <a:gd name="connsiteX45-2155" fmla="*/ 3460 w 10000"/>
              <a:gd name="connsiteY45-2156" fmla="*/ 1116 h 10000"/>
              <a:gd name="connsiteX46-2157" fmla="*/ 5309 w 10000"/>
              <a:gd name="connsiteY46-2158" fmla="*/ 744 h 10000"/>
              <a:gd name="connsiteX47-2159" fmla="*/ 5716 w 10000"/>
              <a:gd name="connsiteY47-2160" fmla="*/ 744 h 10000"/>
              <a:gd name="connsiteX48-2161" fmla="*/ 6130 w 10000"/>
              <a:gd name="connsiteY48-2162" fmla="*/ 744 h 10000"/>
              <a:gd name="connsiteX49-2163" fmla="*/ 6331 w 10000"/>
              <a:gd name="connsiteY49-2164" fmla="*/ 744 h 10000"/>
              <a:gd name="connsiteX50-2165" fmla="*/ 6718 w 10000"/>
              <a:gd name="connsiteY50-2166" fmla="*/ 372 h 10000"/>
              <a:gd name="connsiteX51-2167" fmla="*/ 6924 w 10000"/>
              <a:gd name="connsiteY51-2168" fmla="*/ 372 h 10000"/>
              <a:gd name="connsiteX52-2169" fmla="*/ 7129 w 10000"/>
              <a:gd name="connsiteY52-2170" fmla="*/ 372 h 10000"/>
              <a:gd name="connsiteX53-2171" fmla="*/ 7129 w 10000"/>
              <a:gd name="connsiteY53-2172" fmla="*/ 372 h 10000"/>
              <a:gd name="connsiteX54-2173" fmla="*/ 7129 w 10000"/>
              <a:gd name="connsiteY54-2174" fmla="*/ 372 h 10000"/>
              <a:gd name="connsiteX55-2175" fmla="*/ 7129 w 10000"/>
              <a:gd name="connsiteY55-2176" fmla="*/ 372 h 10000"/>
              <a:gd name="connsiteX0-2177" fmla="*/ 7129 w 10000"/>
              <a:gd name="connsiteY0-2178" fmla="*/ 372 h 10000"/>
              <a:gd name="connsiteX1-2179" fmla="*/ 7538 w 10000"/>
              <a:gd name="connsiteY1-2180" fmla="*/ 0 h 10000"/>
              <a:gd name="connsiteX2-2181" fmla="*/ 7745 w 10000"/>
              <a:gd name="connsiteY2-2182" fmla="*/ 0 h 10000"/>
              <a:gd name="connsiteX3-2183" fmla="*/ 7948 w 10000"/>
              <a:gd name="connsiteY3-2184" fmla="*/ 0 h 10000"/>
              <a:gd name="connsiteX4-2185" fmla="*/ 8155 w 10000"/>
              <a:gd name="connsiteY4-2186" fmla="*/ 0 h 10000"/>
              <a:gd name="connsiteX5-2187" fmla="*/ 8562 w 10000"/>
              <a:gd name="connsiteY5-2188" fmla="*/ 372 h 10000"/>
              <a:gd name="connsiteX6-2189" fmla="*/ 8974 w 10000"/>
              <a:gd name="connsiteY6-2190" fmla="*/ 744 h 10000"/>
              <a:gd name="connsiteX7-2191" fmla="*/ 9590 w 10000"/>
              <a:gd name="connsiteY7-2192" fmla="*/ 1116 h 10000"/>
              <a:gd name="connsiteX8-2193" fmla="*/ 9794 w 10000"/>
              <a:gd name="connsiteY8-2194" fmla="*/ 1488 h 10000"/>
              <a:gd name="connsiteX9-2195" fmla="*/ 10000 w 10000"/>
              <a:gd name="connsiteY9-2196" fmla="*/ 1860 h 10000"/>
              <a:gd name="connsiteX10-2197" fmla="*/ 10000 w 10000"/>
              <a:gd name="connsiteY10-2198" fmla="*/ 1860 h 10000"/>
              <a:gd name="connsiteX11-2199" fmla="*/ 10000 w 10000"/>
              <a:gd name="connsiteY11-2200" fmla="*/ 2605 h 10000"/>
              <a:gd name="connsiteX12-2201" fmla="*/ 9794 w 10000"/>
              <a:gd name="connsiteY12-2202" fmla="*/ 2605 h 10000"/>
              <a:gd name="connsiteX13-2203" fmla="*/ 9590 w 10000"/>
              <a:gd name="connsiteY13-2204" fmla="*/ 2977 h 10000"/>
              <a:gd name="connsiteX14-2205" fmla="*/ 9384 w 10000"/>
              <a:gd name="connsiteY14-2206" fmla="*/ 3349 h 10000"/>
              <a:gd name="connsiteX15-2207" fmla="*/ 9179 w 10000"/>
              <a:gd name="connsiteY15-2208" fmla="*/ 3721 h 10000"/>
              <a:gd name="connsiteX16-2209" fmla="*/ 8974 w 10000"/>
              <a:gd name="connsiteY16-2210" fmla="*/ 4837 h 10000"/>
              <a:gd name="connsiteX17-2211" fmla="*/ 8770 w 10000"/>
              <a:gd name="connsiteY17-2212" fmla="*/ 5535 h 10000"/>
              <a:gd name="connsiteX18-2213" fmla="*/ 8359 w 10000"/>
              <a:gd name="connsiteY18-2214" fmla="*/ 7023 h 10000"/>
              <a:gd name="connsiteX19-2215" fmla="*/ 7948 w 10000"/>
              <a:gd name="connsiteY19-2216" fmla="*/ 8140 h 10000"/>
              <a:gd name="connsiteX20-2217" fmla="*/ 7538 w 10000"/>
              <a:gd name="connsiteY20-2218" fmla="*/ 10000 h 10000"/>
              <a:gd name="connsiteX21-2219" fmla="*/ 6718 w 10000"/>
              <a:gd name="connsiteY21-2220" fmla="*/ 10000 h 10000"/>
              <a:gd name="connsiteX22-2221" fmla="*/ 6924 w 10000"/>
              <a:gd name="connsiteY22-2222" fmla="*/ 9256 h 10000"/>
              <a:gd name="connsiteX23-2223" fmla="*/ 7129 w 10000"/>
              <a:gd name="connsiteY23-2224" fmla="*/ 8140 h 10000"/>
              <a:gd name="connsiteX24-2225" fmla="*/ 7129 w 10000"/>
              <a:gd name="connsiteY24-2226" fmla="*/ 7023 h 10000"/>
              <a:gd name="connsiteX25-2227" fmla="*/ 7334 w 10000"/>
              <a:gd name="connsiteY25-2228" fmla="*/ 5907 h 10000"/>
              <a:gd name="connsiteX26-2229" fmla="*/ 7538 w 10000"/>
              <a:gd name="connsiteY26-2230" fmla="*/ 4465 h 10000"/>
              <a:gd name="connsiteX27-2231" fmla="*/ 7538 w 10000"/>
              <a:gd name="connsiteY27-2232" fmla="*/ 3349 h 10000"/>
              <a:gd name="connsiteX28-2233" fmla="*/ 7538 w 10000"/>
              <a:gd name="connsiteY28-2234" fmla="*/ 2977 h 10000"/>
              <a:gd name="connsiteX29-2235" fmla="*/ 7538 w 10000"/>
              <a:gd name="connsiteY29-2236" fmla="*/ 2605 h 10000"/>
              <a:gd name="connsiteX30-2237" fmla="*/ 7129 w 10000"/>
              <a:gd name="connsiteY30-2238" fmla="*/ 2233 h 10000"/>
              <a:gd name="connsiteX31-2239" fmla="*/ 6718 w 10000"/>
              <a:gd name="connsiteY31-2240" fmla="*/ 1860 h 10000"/>
              <a:gd name="connsiteX32-2241" fmla="*/ 6514 w 10000"/>
              <a:gd name="connsiteY32-2242" fmla="*/ 1860 h 10000"/>
              <a:gd name="connsiteX33-2243" fmla="*/ 6130 w 10000"/>
              <a:gd name="connsiteY33-2244" fmla="*/ 1860 h 10000"/>
              <a:gd name="connsiteX34-2245" fmla="*/ 5716 w 10000"/>
              <a:gd name="connsiteY34-2246" fmla="*/ 2233 h 10000"/>
              <a:gd name="connsiteX35-2247" fmla="*/ 5309 w 10000"/>
              <a:gd name="connsiteY35-2248" fmla="*/ 2233 h 10000"/>
              <a:gd name="connsiteX36-2249" fmla="*/ 4693 w 10000"/>
              <a:gd name="connsiteY36-2250" fmla="*/ 2233 h 10000"/>
              <a:gd name="connsiteX37-2251" fmla="*/ 3870 w 10000"/>
              <a:gd name="connsiteY37-2252" fmla="*/ 2605 h 10000"/>
              <a:gd name="connsiteX38-2253" fmla="*/ 3257 w 10000"/>
              <a:gd name="connsiteY38-2254" fmla="*/ 2605 h 10000"/>
              <a:gd name="connsiteX39-2255" fmla="*/ 2847 w 10000"/>
              <a:gd name="connsiteY39-2256" fmla="*/ 2977 h 10000"/>
              <a:gd name="connsiteX40-2257" fmla="*/ 2231 w 10000"/>
              <a:gd name="connsiteY40-2258" fmla="*/ 2977 h 10000"/>
              <a:gd name="connsiteX41-2259" fmla="*/ 1617 w 10000"/>
              <a:gd name="connsiteY41-2260" fmla="*/ 3349 h 10000"/>
              <a:gd name="connsiteX42-2261" fmla="*/ 1025 w 10000"/>
              <a:gd name="connsiteY42-2262" fmla="*/ 3349 h 10000"/>
              <a:gd name="connsiteX43-2263" fmla="*/ 410 w 10000"/>
              <a:gd name="connsiteY43-2264" fmla="*/ 3721 h 10000"/>
              <a:gd name="connsiteX44-2265" fmla="*/ 0 w 10000"/>
              <a:gd name="connsiteY44-2266" fmla="*/ 3721 h 10000"/>
              <a:gd name="connsiteX45-2267" fmla="*/ 5309 w 10000"/>
              <a:gd name="connsiteY45-2268" fmla="*/ 744 h 10000"/>
              <a:gd name="connsiteX46-2269" fmla="*/ 5716 w 10000"/>
              <a:gd name="connsiteY46-2270" fmla="*/ 744 h 10000"/>
              <a:gd name="connsiteX47-2271" fmla="*/ 6130 w 10000"/>
              <a:gd name="connsiteY47-2272" fmla="*/ 744 h 10000"/>
              <a:gd name="connsiteX48-2273" fmla="*/ 6331 w 10000"/>
              <a:gd name="connsiteY48-2274" fmla="*/ 744 h 10000"/>
              <a:gd name="connsiteX49-2275" fmla="*/ 6718 w 10000"/>
              <a:gd name="connsiteY49-2276" fmla="*/ 372 h 10000"/>
              <a:gd name="connsiteX50-2277" fmla="*/ 6924 w 10000"/>
              <a:gd name="connsiteY50-2278" fmla="*/ 372 h 10000"/>
              <a:gd name="connsiteX51-2279" fmla="*/ 7129 w 10000"/>
              <a:gd name="connsiteY51-2280" fmla="*/ 372 h 10000"/>
              <a:gd name="connsiteX52-2281" fmla="*/ 7129 w 10000"/>
              <a:gd name="connsiteY52-2282" fmla="*/ 372 h 10000"/>
              <a:gd name="connsiteX53-2283" fmla="*/ 7129 w 10000"/>
              <a:gd name="connsiteY53-2284" fmla="*/ 372 h 10000"/>
              <a:gd name="connsiteX54-2285" fmla="*/ 7129 w 10000"/>
              <a:gd name="connsiteY54-2286" fmla="*/ 372 h 10000"/>
              <a:gd name="connsiteX0-2287" fmla="*/ 7129 w 10000"/>
              <a:gd name="connsiteY0-2288" fmla="*/ 372 h 10000"/>
              <a:gd name="connsiteX1-2289" fmla="*/ 7538 w 10000"/>
              <a:gd name="connsiteY1-2290" fmla="*/ 0 h 10000"/>
              <a:gd name="connsiteX2-2291" fmla="*/ 7745 w 10000"/>
              <a:gd name="connsiteY2-2292" fmla="*/ 0 h 10000"/>
              <a:gd name="connsiteX3-2293" fmla="*/ 7948 w 10000"/>
              <a:gd name="connsiteY3-2294" fmla="*/ 0 h 10000"/>
              <a:gd name="connsiteX4-2295" fmla="*/ 8155 w 10000"/>
              <a:gd name="connsiteY4-2296" fmla="*/ 0 h 10000"/>
              <a:gd name="connsiteX5-2297" fmla="*/ 8562 w 10000"/>
              <a:gd name="connsiteY5-2298" fmla="*/ 372 h 10000"/>
              <a:gd name="connsiteX6-2299" fmla="*/ 8974 w 10000"/>
              <a:gd name="connsiteY6-2300" fmla="*/ 744 h 10000"/>
              <a:gd name="connsiteX7-2301" fmla="*/ 9590 w 10000"/>
              <a:gd name="connsiteY7-2302" fmla="*/ 1116 h 10000"/>
              <a:gd name="connsiteX8-2303" fmla="*/ 9794 w 10000"/>
              <a:gd name="connsiteY8-2304" fmla="*/ 1488 h 10000"/>
              <a:gd name="connsiteX9-2305" fmla="*/ 10000 w 10000"/>
              <a:gd name="connsiteY9-2306" fmla="*/ 1860 h 10000"/>
              <a:gd name="connsiteX10-2307" fmla="*/ 10000 w 10000"/>
              <a:gd name="connsiteY10-2308" fmla="*/ 1860 h 10000"/>
              <a:gd name="connsiteX11-2309" fmla="*/ 10000 w 10000"/>
              <a:gd name="connsiteY11-2310" fmla="*/ 2605 h 10000"/>
              <a:gd name="connsiteX12-2311" fmla="*/ 9794 w 10000"/>
              <a:gd name="connsiteY12-2312" fmla="*/ 2605 h 10000"/>
              <a:gd name="connsiteX13-2313" fmla="*/ 9590 w 10000"/>
              <a:gd name="connsiteY13-2314" fmla="*/ 2977 h 10000"/>
              <a:gd name="connsiteX14-2315" fmla="*/ 9384 w 10000"/>
              <a:gd name="connsiteY14-2316" fmla="*/ 3349 h 10000"/>
              <a:gd name="connsiteX15-2317" fmla="*/ 9179 w 10000"/>
              <a:gd name="connsiteY15-2318" fmla="*/ 3721 h 10000"/>
              <a:gd name="connsiteX16-2319" fmla="*/ 8974 w 10000"/>
              <a:gd name="connsiteY16-2320" fmla="*/ 4837 h 10000"/>
              <a:gd name="connsiteX17-2321" fmla="*/ 8770 w 10000"/>
              <a:gd name="connsiteY17-2322" fmla="*/ 5535 h 10000"/>
              <a:gd name="connsiteX18-2323" fmla="*/ 8359 w 10000"/>
              <a:gd name="connsiteY18-2324" fmla="*/ 7023 h 10000"/>
              <a:gd name="connsiteX19-2325" fmla="*/ 7948 w 10000"/>
              <a:gd name="connsiteY19-2326" fmla="*/ 8140 h 10000"/>
              <a:gd name="connsiteX20-2327" fmla="*/ 7538 w 10000"/>
              <a:gd name="connsiteY20-2328" fmla="*/ 10000 h 10000"/>
              <a:gd name="connsiteX21-2329" fmla="*/ 6718 w 10000"/>
              <a:gd name="connsiteY21-2330" fmla="*/ 10000 h 10000"/>
              <a:gd name="connsiteX22-2331" fmla="*/ 6924 w 10000"/>
              <a:gd name="connsiteY22-2332" fmla="*/ 9256 h 10000"/>
              <a:gd name="connsiteX23-2333" fmla="*/ 7129 w 10000"/>
              <a:gd name="connsiteY23-2334" fmla="*/ 8140 h 10000"/>
              <a:gd name="connsiteX24-2335" fmla="*/ 7129 w 10000"/>
              <a:gd name="connsiteY24-2336" fmla="*/ 7023 h 10000"/>
              <a:gd name="connsiteX25-2337" fmla="*/ 7334 w 10000"/>
              <a:gd name="connsiteY25-2338" fmla="*/ 5907 h 10000"/>
              <a:gd name="connsiteX26-2339" fmla="*/ 7538 w 10000"/>
              <a:gd name="connsiteY26-2340" fmla="*/ 4465 h 10000"/>
              <a:gd name="connsiteX27-2341" fmla="*/ 7538 w 10000"/>
              <a:gd name="connsiteY27-2342" fmla="*/ 3349 h 10000"/>
              <a:gd name="connsiteX28-2343" fmla="*/ 7538 w 10000"/>
              <a:gd name="connsiteY28-2344" fmla="*/ 2977 h 10000"/>
              <a:gd name="connsiteX29-2345" fmla="*/ 7538 w 10000"/>
              <a:gd name="connsiteY29-2346" fmla="*/ 2605 h 10000"/>
              <a:gd name="connsiteX30-2347" fmla="*/ 7129 w 10000"/>
              <a:gd name="connsiteY30-2348" fmla="*/ 2233 h 10000"/>
              <a:gd name="connsiteX31-2349" fmla="*/ 6718 w 10000"/>
              <a:gd name="connsiteY31-2350" fmla="*/ 1860 h 10000"/>
              <a:gd name="connsiteX32-2351" fmla="*/ 6514 w 10000"/>
              <a:gd name="connsiteY32-2352" fmla="*/ 1860 h 10000"/>
              <a:gd name="connsiteX33-2353" fmla="*/ 6130 w 10000"/>
              <a:gd name="connsiteY33-2354" fmla="*/ 1860 h 10000"/>
              <a:gd name="connsiteX34-2355" fmla="*/ 5716 w 10000"/>
              <a:gd name="connsiteY34-2356" fmla="*/ 2233 h 10000"/>
              <a:gd name="connsiteX35-2357" fmla="*/ 5309 w 10000"/>
              <a:gd name="connsiteY35-2358" fmla="*/ 2233 h 10000"/>
              <a:gd name="connsiteX36-2359" fmla="*/ 4693 w 10000"/>
              <a:gd name="connsiteY36-2360" fmla="*/ 2233 h 10000"/>
              <a:gd name="connsiteX37-2361" fmla="*/ 3870 w 10000"/>
              <a:gd name="connsiteY37-2362" fmla="*/ 2605 h 10000"/>
              <a:gd name="connsiteX38-2363" fmla="*/ 3257 w 10000"/>
              <a:gd name="connsiteY38-2364" fmla="*/ 2605 h 10000"/>
              <a:gd name="connsiteX39-2365" fmla="*/ 2847 w 10000"/>
              <a:gd name="connsiteY39-2366" fmla="*/ 2977 h 10000"/>
              <a:gd name="connsiteX40-2367" fmla="*/ 2231 w 10000"/>
              <a:gd name="connsiteY40-2368" fmla="*/ 2977 h 10000"/>
              <a:gd name="connsiteX41-2369" fmla="*/ 1617 w 10000"/>
              <a:gd name="connsiteY41-2370" fmla="*/ 3349 h 10000"/>
              <a:gd name="connsiteX42-2371" fmla="*/ 1025 w 10000"/>
              <a:gd name="connsiteY42-2372" fmla="*/ 3349 h 10000"/>
              <a:gd name="connsiteX43-2373" fmla="*/ 410 w 10000"/>
              <a:gd name="connsiteY43-2374" fmla="*/ 3721 h 10000"/>
              <a:gd name="connsiteX44-2375" fmla="*/ 0 w 10000"/>
              <a:gd name="connsiteY44-2376" fmla="*/ 3721 h 10000"/>
              <a:gd name="connsiteX45-2377" fmla="*/ 5716 w 10000"/>
              <a:gd name="connsiteY45-2378" fmla="*/ 744 h 10000"/>
              <a:gd name="connsiteX46-2379" fmla="*/ 6130 w 10000"/>
              <a:gd name="connsiteY46-2380" fmla="*/ 744 h 10000"/>
              <a:gd name="connsiteX47-2381" fmla="*/ 6331 w 10000"/>
              <a:gd name="connsiteY47-2382" fmla="*/ 744 h 10000"/>
              <a:gd name="connsiteX48-2383" fmla="*/ 6718 w 10000"/>
              <a:gd name="connsiteY48-2384" fmla="*/ 372 h 10000"/>
              <a:gd name="connsiteX49-2385" fmla="*/ 6924 w 10000"/>
              <a:gd name="connsiteY49-2386" fmla="*/ 372 h 10000"/>
              <a:gd name="connsiteX50-2387" fmla="*/ 7129 w 10000"/>
              <a:gd name="connsiteY50-2388" fmla="*/ 372 h 10000"/>
              <a:gd name="connsiteX51-2389" fmla="*/ 7129 w 10000"/>
              <a:gd name="connsiteY51-2390" fmla="*/ 372 h 10000"/>
              <a:gd name="connsiteX52-2391" fmla="*/ 7129 w 10000"/>
              <a:gd name="connsiteY52-2392" fmla="*/ 372 h 10000"/>
              <a:gd name="connsiteX53-2393" fmla="*/ 7129 w 10000"/>
              <a:gd name="connsiteY53-2394" fmla="*/ 372 h 10000"/>
              <a:gd name="connsiteX0-2395" fmla="*/ 7129 w 10000"/>
              <a:gd name="connsiteY0-2396" fmla="*/ 372 h 10000"/>
              <a:gd name="connsiteX1-2397" fmla="*/ 7538 w 10000"/>
              <a:gd name="connsiteY1-2398" fmla="*/ 0 h 10000"/>
              <a:gd name="connsiteX2-2399" fmla="*/ 7745 w 10000"/>
              <a:gd name="connsiteY2-2400" fmla="*/ 0 h 10000"/>
              <a:gd name="connsiteX3-2401" fmla="*/ 7948 w 10000"/>
              <a:gd name="connsiteY3-2402" fmla="*/ 0 h 10000"/>
              <a:gd name="connsiteX4-2403" fmla="*/ 8155 w 10000"/>
              <a:gd name="connsiteY4-2404" fmla="*/ 0 h 10000"/>
              <a:gd name="connsiteX5-2405" fmla="*/ 8562 w 10000"/>
              <a:gd name="connsiteY5-2406" fmla="*/ 372 h 10000"/>
              <a:gd name="connsiteX6-2407" fmla="*/ 8974 w 10000"/>
              <a:gd name="connsiteY6-2408" fmla="*/ 744 h 10000"/>
              <a:gd name="connsiteX7-2409" fmla="*/ 9590 w 10000"/>
              <a:gd name="connsiteY7-2410" fmla="*/ 1116 h 10000"/>
              <a:gd name="connsiteX8-2411" fmla="*/ 9794 w 10000"/>
              <a:gd name="connsiteY8-2412" fmla="*/ 1488 h 10000"/>
              <a:gd name="connsiteX9-2413" fmla="*/ 10000 w 10000"/>
              <a:gd name="connsiteY9-2414" fmla="*/ 1860 h 10000"/>
              <a:gd name="connsiteX10-2415" fmla="*/ 10000 w 10000"/>
              <a:gd name="connsiteY10-2416" fmla="*/ 1860 h 10000"/>
              <a:gd name="connsiteX11-2417" fmla="*/ 10000 w 10000"/>
              <a:gd name="connsiteY11-2418" fmla="*/ 2605 h 10000"/>
              <a:gd name="connsiteX12-2419" fmla="*/ 9794 w 10000"/>
              <a:gd name="connsiteY12-2420" fmla="*/ 2605 h 10000"/>
              <a:gd name="connsiteX13-2421" fmla="*/ 9590 w 10000"/>
              <a:gd name="connsiteY13-2422" fmla="*/ 2977 h 10000"/>
              <a:gd name="connsiteX14-2423" fmla="*/ 9384 w 10000"/>
              <a:gd name="connsiteY14-2424" fmla="*/ 3349 h 10000"/>
              <a:gd name="connsiteX15-2425" fmla="*/ 9179 w 10000"/>
              <a:gd name="connsiteY15-2426" fmla="*/ 3721 h 10000"/>
              <a:gd name="connsiteX16-2427" fmla="*/ 8974 w 10000"/>
              <a:gd name="connsiteY16-2428" fmla="*/ 4837 h 10000"/>
              <a:gd name="connsiteX17-2429" fmla="*/ 8770 w 10000"/>
              <a:gd name="connsiteY17-2430" fmla="*/ 5535 h 10000"/>
              <a:gd name="connsiteX18-2431" fmla="*/ 8359 w 10000"/>
              <a:gd name="connsiteY18-2432" fmla="*/ 7023 h 10000"/>
              <a:gd name="connsiteX19-2433" fmla="*/ 7948 w 10000"/>
              <a:gd name="connsiteY19-2434" fmla="*/ 8140 h 10000"/>
              <a:gd name="connsiteX20-2435" fmla="*/ 7538 w 10000"/>
              <a:gd name="connsiteY20-2436" fmla="*/ 10000 h 10000"/>
              <a:gd name="connsiteX21-2437" fmla="*/ 6718 w 10000"/>
              <a:gd name="connsiteY21-2438" fmla="*/ 10000 h 10000"/>
              <a:gd name="connsiteX22-2439" fmla="*/ 6924 w 10000"/>
              <a:gd name="connsiteY22-2440" fmla="*/ 9256 h 10000"/>
              <a:gd name="connsiteX23-2441" fmla="*/ 7129 w 10000"/>
              <a:gd name="connsiteY23-2442" fmla="*/ 8140 h 10000"/>
              <a:gd name="connsiteX24-2443" fmla="*/ 7129 w 10000"/>
              <a:gd name="connsiteY24-2444" fmla="*/ 7023 h 10000"/>
              <a:gd name="connsiteX25-2445" fmla="*/ 7334 w 10000"/>
              <a:gd name="connsiteY25-2446" fmla="*/ 5907 h 10000"/>
              <a:gd name="connsiteX26-2447" fmla="*/ 7538 w 10000"/>
              <a:gd name="connsiteY26-2448" fmla="*/ 4465 h 10000"/>
              <a:gd name="connsiteX27-2449" fmla="*/ 7538 w 10000"/>
              <a:gd name="connsiteY27-2450" fmla="*/ 3349 h 10000"/>
              <a:gd name="connsiteX28-2451" fmla="*/ 7538 w 10000"/>
              <a:gd name="connsiteY28-2452" fmla="*/ 2977 h 10000"/>
              <a:gd name="connsiteX29-2453" fmla="*/ 7538 w 10000"/>
              <a:gd name="connsiteY29-2454" fmla="*/ 2605 h 10000"/>
              <a:gd name="connsiteX30-2455" fmla="*/ 7129 w 10000"/>
              <a:gd name="connsiteY30-2456" fmla="*/ 2233 h 10000"/>
              <a:gd name="connsiteX31-2457" fmla="*/ 6718 w 10000"/>
              <a:gd name="connsiteY31-2458" fmla="*/ 1860 h 10000"/>
              <a:gd name="connsiteX32-2459" fmla="*/ 6514 w 10000"/>
              <a:gd name="connsiteY32-2460" fmla="*/ 1860 h 10000"/>
              <a:gd name="connsiteX33-2461" fmla="*/ 6130 w 10000"/>
              <a:gd name="connsiteY33-2462" fmla="*/ 1860 h 10000"/>
              <a:gd name="connsiteX34-2463" fmla="*/ 5716 w 10000"/>
              <a:gd name="connsiteY34-2464" fmla="*/ 2233 h 10000"/>
              <a:gd name="connsiteX35-2465" fmla="*/ 5309 w 10000"/>
              <a:gd name="connsiteY35-2466" fmla="*/ 2233 h 10000"/>
              <a:gd name="connsiteX36-2467" fmla="*/ 4693 w 10000"/>
              <a:gd name="connsiteY36-2468" fmla="*/ 2233 h 10000"/>
              <a:gd name="connsiteX37-2469" fmla="*/ 3870 w 10000"/>
              <a:gd name="connsiteY37-2470" fmla="*/ 2605 h 10000"/>
              <a:gd name="connsiteX38-2471" fmla="*/ 3257 w 10000"/>
              <a:gd name="connsiteY38-2472" fmla="*/ 2605 h 10000"/>
              <a:gd name="connsiteX39-2473" fmla="*/ 2847 w 10000"/>
              <a:gd name="connsiteY39-2474" fmla="*/ 2977 h 10000"/>
              <a:gd name="connsiteX40-2475" fmla="*/ 2231 w 10000"/>
              <a:gd name="connsiteY40-2476" fmla="*/ 2977 h 10000"/>
              <a:gd name="connsiteX41-2477" fmla="*/ 1617 w 10000"/>
              <a:gd name="connsiteY41-2478" fmla="*/ 3349 h 10000"/>
              <a:gd name="connsiteX42-2479" fmla="*/ 1025 w 10000"/>
              <a:gd name="connsiteY42-2480" fmla="*/ 3349 h 10000"/>
              <a:gd name="connsiteX43-2481" fmla="*/ 410 w 10000"/>
              <a:gd name="connsiteY43-2482" fmla="*/ 3721 h 10000"/>
              <a:gd name="connsiteX44-2483" fmla="*/ 0 w 10000"/>
              <a:gd name="connsiteY44-2484" fmla="*/ 3721 h 10000"/>
              <a:gd name="connsiteX45-2485" fmla="*/ 6130 w 10000"/>
              <a:gd name="connsiteY45-2486" fmla="*/ 744 h 10000"/>
              <a:gd name="connsiteX46-2487" fmla="*/ 6331 w 10000"/>
              <a:gd name="connsiteY46-2488" fmla="*/ 744 h 10000"/>
              <a:gd name="connsiteX47-2489" fmla="*/ 6718 w 10000"/>
              <a:gd name="connsiteY47-2490" fmla="*/ 372 h 10000"/>
              <a:gd name="connsiteX48-2491" fmla="*/ 6924 w 10000"/>
              <a:gd name="connsiteY48-2492" fmla="*/ 372 h 10000"/>
              <a:gd name="connsiteX49-2493" fmla="*/ 7129 w 10000"/>
              <a:gd name="connsiteY49-2494" fmla="*/ 372 h 10000"/>
              <a:gd name="connsiteX50-2495" fmla="*/ 7129 w 10000"/>
              <a:gd name="connsiteY50-2496" fmla="*/ 372 h 10000"/>
              <a:gd name="connsiteX51-2497" fmla="*/ 7129 w 10000"/>
              <a:gd name="connsiteY51-2498" fmla="*/ 372 h 10000"/>
              <a:gd name="connsiteX52-2499" fmla="*/ 7129 w 10000"/>
              <a:gd name="connsiteY52-2500" fmla="*/ 372 h 10000"/>
              <a:gd name="connsiteX0-2501" fmla="*/ 7129 w 10000"/>
              <a:gd name="connsiteY0-2502" fmla="*/ 372 h 10000"/>
              <a:gd name="connsiteX1-2503" fmla="*/ 7538 w 10000"/>
              <a:gd name="connsiteY1-2504" fmla="*/ 0 h 10000"/>
              <a:gd name="connsiteX2-2505" fmla="*/ 7745 w 10000"/>
              <a:gd name="connsiteY2-2506" fmla="*/ 0 h 10000"/>
              <a:gd name="connsiteX3-2507" fmla="*/ 7948 w 10000"/>
              <a:gd name="connsiteY3-2508" fmla="*/ 0 h 10000"/>
              <a:gd name="connsiteX4-2509" fmla="*/ 8155 w 10000"/>
              <a:gd name="connsiteY4-2510" fmla="*/ 0 h 10000"/>
              <a:gd name="connsiteX5-2511" fmla="*/ 8562 w 10000"/>
              <a:gd name="connsiteY5-2512" fmla="*/ 372 h 10000"/>
              <a:gd name="connsiteX6-2513" fmla="*/ 8974 w 10000"/>
              <a:gd name="connsiteY6-2514" fmla="*/ 744 h 10000"/>
              <a:gd name="connsiteX7-2515" fmla="*/ 9590 w 10000"/>
              <a:gd name="connsiteY7-2516" fmla="*/ 1116 h 10000"/>
              <a:gd name="connsiteX8-2517" fmla="*/ 9794 w 10000"/>
              <a:gd name="connsiteY8-2518" fmla="*/ 1488 h 10000"/>
              <a:gd name="connsiteX9-2519" fmla="*/ 10000 w 10000"/>
              <a:gd name="connsiteY9-2520" fmla="*/ 1860 h 10000"/>
              <a:gd name="connsiteX10-2521" fmla="*/ 10000 w 10000"/>
              <a:gd name="connsiteY10-2522" fmla="*/ 1860 h 10000"/>
              <a:gd name="connsiteX11-2523" fmla="*/ 10000 w 10000"/>
              <a:gd name="connsiteY11-2524" fmla="*/ 2605 h 10000"/>
              <a:gd name="connsiteX12-2525" fmla="*/ 9794 w 10000"/>
              <a:gd name="connsiteY12-2526" fmla="*/ 2605 h 10000"/>
              <a:gd name="connsiteX13-2527" fmla="*/ 9590 w 10000"/>
              <a:gd name="connsiteY13-2528" fmla="*/ 2977 h 10000"/>
              <a:gd name="connsiteX14-2529" fmla="*/ 9384 w 10000"/>
              <a:gd name="connsiteY14-2530" fmla="*/ 3349 h 10000"/>
              <a:gd name="connsiteX15-2531" fmla="*/ 9179 w 10000"/>
              <a:gd name="connsiteY15-2532" fmla="*/ 3721 h 10000"/>
              <a:gd name="connsiteX16-2533" fmla="*/ 8974 w 10000"/>
              <a:gd name="connsiteY16-2534" fmla="*/ 4837 h 10000"/>
              <a:gd name="connsiteX17-2535" fmla="*/ 8770 w 10000"/>
              <a:gd name="connsiteY17-2536" fmla="*/ 5535 h 10000"/>
              <a:gd name="connsiteX18-2537" fmla="*/ 8359 w 10000"/>
              <a:gd name="connsiteY18-2538" fmla="*/ 7023 h 10000"/>
              <a:gd name="connsiteX19-2539" fmla="*/ 7948 w 10000"/>
              <a:gd name="connsiteY19-2540" fmla="*/ 8140 h 10000"/>
              <a:gd name="connsiteX20-2541" fmla="*/ 7538 w 10000"/>
              <a:gd name="connsiteY20-2542" fmla="*/ 10000 h 10000"/>
              <a:gd name="connsiteX21-2543" fmla="*/ 6718 w 10000"/>
              <a:gd name="connsiteY21-2544" fmla="*/ 10000 h 10000"/>
              <a:gd name="connsiteX22-2545" fmla="*/ 6924 w 10000"/>
              <a:gd name="connsiteY22-2546" fmla="*/ 9256 h 10000"/>
              <a:gd name="connsiteX23-2547" fmla="*/ 7129 w 10000"/>
              <a:gd name="connsiteY23-2548" fmla="*/ 8140 h 10000"/>
              <a:gd name="connsiteX24-2549" fmla="*/ 7129 w 10000"/>
              <a:gd name="connsiteY24-2550" fmla="*/ 7023 h 10000"/>
              <a:gd name="connsiteX25-2551" fmla="*/ 7334 w 10000"/>
              <a:gd name="connsiteY25-2552" fmla="*/ 5907 h 10000"/>
              <a:gd name="connsiteX26-2553" fmla="*/ 7538 w 10000"/>
              <a:gd name="connsiteY26-2554" fmla="*/ 4465 h 10000"/>
              <a:gd name="connsiteX27-2555" fmla="*/ 7538 w 10000"/>
              <a:gd name="connsiteY27-2556" fmla="*/ 3349 h 10000"/>
              <a:gd name="connsiteX28-2557" fmla="*/ 7538 w 10000"/>
              <a:gd name="connsiteY28-2558" fmla="*/ 2977 h 10000"/>
              <a:gd name="connsiteX29-2559" fmla="*/ 7538 w 10000"/>
              <a:gd name="connsiteY29-2560" fmla="*/ 2605 h 10000"/>
              <a:gd name="connsiteX30-2561" fmla="*/ 7129 w 10000"/>
              <a:gd name="connsiteY30-2562" fmla="*/ 2233 h 10000"/>
              <a:gd name="connsiteX31-2563" fmla="*/ 6718 w 10000"/>
              <a:gd name="connsiteY31-2564" fmla="*/ 1860 h 10000"/>
              <a:gd name="connsiteX32-2565" fmla="*/ 6514 w 10000"/>
              <a:gd name="connsiteY32-2566" fmla="*/ 1860 h 10000"/>
              <a:gd name="connsiteX33-2567" fmla="*/ 6130 w 10000"/>
              <a:gd name="connsiteY33-2568" fmla="*/ 1860 h 10000"/>
              <a:gd name="connsiteX34-2569" fmla="*/ 5716 w 10000"/>
              <a:gd name="connsiteY34-2570" fmla="*/ 2233 h 10000"/>
              <a:gd name="connsiteX35-2571" fmla="*/ 5309 w 10000"/>
              <a:gd name="connsiteY35-2572" fmla="*/ 2233 h 10000"/>
              <a:gd name="connsiteX36-2573" fmla="*/ 4693 w 10000"/>
              <a:gd name="connsiteY36-2574" fmla="*/ 2233 h 10000"/>
              <a:gd name="connsiteX37-2575" fmla="*/ 3870 w 10000"/>
              <a:gd name="connsiteY37-2576" fmla="*/ 2605 h 10000"/>
              <a:gd name="connsiteX38-2577" fmla="*/ 3257 w 10000"/>
              <a:gd name="connsiteY38-2578" fmla="*/ 2605 h 10000"/>
              <a:gd name="connsiteX39-2579" fmla="*/ 2847 w 10000"/>
              <a:gd name="connsiteY39-2580" fmla="*/ 2977 h 10000"/>
              <a:gd name="connsiteX40-2581" fmla="*/ 2231 w 10000"/>
              <a:gd name="connsiteY40-2582" fmla="*/ 2977 h 10000"/>
              <a:gd name="connsiteX41-2583" fmla="*/ 1617 w 10000"/>
              <a:gd name="connsiteY41-2584" fmla="*/ 3349 h 10000"/>
              <a:gd name="connsiteX42-2585" fmla="*/ 1025 w 10000"/>
              <a:gd name="connsiteY42-2586" fmla="*/ 3349 h 10000"/>
              <a:gd name="connsiteX43-2587" fmla="*/ 410 w 10000"/>
              <a:gd name="connsiteY43-2588" fmla="*/ 3721 h 10000"/>
              <a:gd name="connsiteX44-2589" fmla="*/ 0 w 10000"/>
              <a:gd name="connsiteY44-2590" fmla="*/ 3721 h 10000"/>
              <a:gd name="connsiteX45-2591" fmla="*/ 6130 w 10000"/>
              <a:gd name="connsiteY45-2592" fmla="*/ 744 h 10000"/>
              <a:gd name="connsiteX46-2593" fmla="*/ 6718 w 10000"/>
              <a:gd name="connsiteY46-2594" fmla="*/ 372 h 10000"/>
              <a:gd name="connsiteX47-2595" fmla="*/ 6924 w 10000"/>
              <a:gd name="connsiteY47-2596" fmla="*/ 372 h 10000"/>
              <a:gd name="connsiteX48-2597" fmla="*/ 7129 w 10000"/>
              <a:gd name="connsiteY48-2598" fmla="*/ 372 h 10000"/>
              <a:gd name="connsiteX49-2599" fmla="*/ 7129 w 10000"/>
              <a:gd name="connsiteY49-2600" fmla="*/ 372 h 10000"/>
              <a:gd name="connsiteX50-2601" fmla="*/ 7129 w 10000"/>
              <a:gd name="connsiteY50-2602" fmla="*/ 372 h 10000"/>
              <a:gd name="connsiteX51-2603" fmla="*/ 7129 w 10000"/>
              <a:gd name="connsiteY51-2604" fmla="*/ 372 h 10000"/>
              <a:gd name="connsiteX0-2605" fmla="*/ 7129 w 10000"/>
              <a:gd name="connsiteY0-2606" fmla="*/ 558 h 10186"/>
              <a:gd name="connsiteX1-2607" fmla="*/ 7538 w 10000"/>
              <a:gd name="connsiteY1-2608" fmla="*/ 186 h 10186"/>
              <a:gd name="connsiteX2-2609" fmla="*/ 7745 w 10000"/>
              <a:gd name="connsiteY2-2610" fmla="*/ 186 h 10186"/>
              <a:gd name="connsiteX3-2611" fmla="*/ 7948 w 10000"/>
              <a:gd name="connsiteY3-2612" fmla="*/ 186 h 10186"/>
              <a:gd name="connsiteX4-2613" fmla="*/ 8155 w 10000"/>
              <a:gd name="connsiteY4-2614" fmla="*/ 186 h 10186"/>
              <a:gd name="connsiteX5-2615" fmla="*/ 8562 w 10000"/>
              <a:gd name="connsiteY5-2616" fmla="*/ 558 h 10186"/>
              <a:gd name="connsiteX6-2617" fmla="*/ 8974 w 10000"/>
              <a:gd name="connsiteY6-2618" fmla="*/ 930 h 10186"/>
              <a:gd name="connsiteX7-2619" fmla="*/ 9590 w 10000"/>
              <a:gd name="connsiteY7-2620" fmla="*/ 1302 h 10186"/>
              <a:gd name="connsiteX8-2621" fmla="*/ 9794 w 10000"/>
              <a:gd name="connsiteY8-2622" fmla="*/ 1674 h 10186"/>
              <a:gd name="connsiteX9-2623" fmla="*/ 10000 w 10000"/>
              <a:gd name="connsiteY9-2624" fmla="*/ 2046 h 10186"/>
              <a:gd name="connsiteX10-2625" fmla="*/ 10000 w 10000"/>
              <a:gd name="connsiteY10-2626" fmla="*/ 2046 h 10186"/>
              <a:gd name="connsiteX11-2627" fmla="*/ 10000 w 10000"/>
              <a:gd name="connsiteY11-2628" fmla="*/ 2791 h 10186"/>
              <a:gd name="connsiteX12-2629" fmla="*/ 9794 w 10000"/>
              <a:gd name="connsiteY12-2630" fmla="*/ 2791 h 10186"/>
              <a:gd name="connsiteX13-2631" fmla="*/ 9590 w 10000"/>
              <a:gd name="connsiteY13-2632" fmla="*/ 3163 h 10186"/>
              <a:gd name="connsiteX14-2633" fmla="*/ 9384 w 10000"/>
              <a:gd name="connsiteY14-2634" fmla="*/ 3535 h 10186"/>
              <a:gd name="connsiteX15-2635" fmla="*/ 9179 w 10000"/>
              <a:gd name="connsiteY15-2636" fmla="*/ 3907 h 10186"/>
              <a:gd name="connsiteX16-2637" fmla="*/ 8974 w 10000"/>
              <a:gd name="connsiteY16-2638" fmla="*/ 5023 h 10186"/>
              <a:gd name="connsiteX17-2639" fmla="*/ 8770 w 10000"/>
              <a:gd name="connsiteY17-2640" fmla="*/ 5721 h 10186"/>
              <a:gd name="connsiteX18-2641" fmla="*/ 8359 w 10000"/>
              <a:gd name="connsiteY18-2642" fmla="*/ 7209 h 10186"/>
              <a:gd name="connsiteX19-2643" fmla="*/ 7948 w 10000"/>
              <a:gd name="connsiteY19-2644" fmla="*/ 8326 h 10186"/>
              <a:gd name="connsiteX20-2645" fmla="*/ 7538 w 10000"/>
              <a:gd name="connsiteY20-2646" fmla="*/ 10186 h 10186"/>
              <a:gd name="connsiteX21-2647" fmla="*/ 6718 w 10000"/>
              <a:gd name="connsiteY21-2648" fmla="*/ 10186 h 10186"/>
              <a:gd name="connsiteX22-2649" fmla="*/ 6924 w 10000"/>
              <a:gd name="connsiteY22-2650" fmla="*/ 9442 h 10186"/>
              <a:gd name="connsiteX23-2651" fmla="*/ 7129 w 10000"/>
              <a:gd name="connsiteY23-2652" fmla="*/ 8326 h 10186"/>
              <a:gd name="connsiteX24-2653" fmla="*/ 7129 w 10000"/>
              <a:gd name="connsiteY24-2654" fmla="*/ 7209 h 10186"/>
              <a:gd name="connsiteX25-2655" fmla="*/ 7334 w 10000"/>
              <a:gd name="connsiteY25-2656" fmla="*/ 6093 h 10186"/>
              <a:gd name="connsiteX26-2657" fmla="*/ 7538 w 10000"/>
              <a:gd name="connsiteY26-2658" fmla="*/ 4651 h 10186"/>
              <a:gd name="connsiteX27-2659" fmla="*/ 7538 w 10000"/>
              <a:gd name="connsiteY27-2660" fmla="*/ 3535 h 10186"/>
              <a:gd name="connsiteX28-2661" fmla="*/ 7538 w 10000"/>
              <a:gd name="connsiteY28-2662" fmla="*/ 3163 h 10186"/>
              <a:gd name="connsiteX29-2663" fmla="*/ 7538 w 10000"/>
              <a:gd name="connsiteY29-2664" fmla="*/ 2791 h 10186"/>
              <a:gd name="connsiteX30-2665" fmla="*/ 7129 w 10000"/>
              <a:gd name="connsiteY30-2666" fmla="*/ 2419 h 10186"/>
              <a:gd name="connsiteX31-2667" fmla="*/ 6718 w 10000"/>
              <a:gd name="connsiteY31-2668" fmla="*/ 2046 h 10186"/>
              <a:gd name="connsiteX32-2669" fmla="*/ 6514 w 10000"/>
              <a:gd name="connsiteY32-2670" fmla="*/ 2046 h 10186"/>
              <a:gd name="connsiteX33-2671" fmla="*/ 6130 w 10000"/>
              <a:gd name="connsiteY33-2672" fmla="*/ 2046 h 10186"/>
              <a:gd name="connsiteX34-2673" fmla="*/ 5716 w 10000"/>
              <a:gd name="connsiteY34-2674" fmla="*/ 2419 h 10186"/>
              <a:gd name="connsiteX35-2675" fmla="*/ 5309 w 10000"/>
              <a:gd name="connsiteY35-2676" fmla="*/ 2419 h 10186"/>
              <a:gd name="connsiteX36-2677" fmla="*/ 4693 w 10000"/>
              <a:gd name="connsiteY36-2678" fmla="*/ 2419 h 10186"/>
              <a:gd name="connsiteX37-2679" fmla="*/ 3870 w 10000"/>
              <a:gd name="connsiteY37-2680" fmla="*/ 2791 h 10186"/>
              <a:gd name="connsiteX38-2681" fmla="*/ 3257 w 10000"/>
              <a:gd name="connsiteY38-2682" fmla="*/ 2791 h 10186"/>
              <a:gd name="connsiteX39-2683" fmla="*/ 2847 w 10000"/>
              <a:gd name="connsiteY39-2684" fmla="*/ 3163 h 10186"/>
              <a:gd name="connsiteX40-2685" fmla="*/ 2231 w 10000"/>
              <a:gd name="connsiteY40-2686" fmla="*/ 3163 h 10186"/>
              <a:gd name="connsiteX41-2687" fmla="*/ 1617 w 10000"/>
              <a:gd name="connsiteY41-2688" fmla="*/ 3535 h 10186"/>
              <a:gd name="connsiteX42-2689" fmla="*/ 1025 w 10000"/>
              <a:gd name="connsiteY42-2690" fmla="*/ 3535 h 10186"/>
              <a:gd name="connsiteX43-2691" fmla="*/ 410 w 10000"/>
              <a:gd name="connsiteY43-2692" fmla="*/ 3907 h 10186"/>
              <a:gd name="connsiteX44-2693" fmla="*/ 0 w 10000"/>
              <a:gd name="connsiteY44-2694" fmla="*/ 3907 h 10186"/>
              <a:gd name="connsiteX45-2695" fmla="*/ 6718 w 10000"/>
              <a:gd name="connsiteY45-2696" fmla="*/ 558 h 10186"/>
              <a:gd name="connsiteX46-2697" fmla="*/ 6924 w 10000"/>
              <a:gd name="connsiteY46-2698" fmla="*/ 558 h 10186"/>
              <a:gd name="connsiteX47-2699" fmla="*/ 7129 w 10000"/>
              <a:gd name="connsiteY47-2700" fmla="*/ 558 h 10186"/>
              <a:gd name="connsiteX48-2701" fmla="*/ 7129 w 10000"/>
              <a:gd name="connsiteY48-2702" fmla="*/ 558 h 10186"/>
              <a:gd name="connsiteX49-2703" fmla="*/ 7129 w 10000"/>
              <a:gd name="connsiteY49-2704" fmla="*/ 558 h 10186"/>
              <a:gd name="connsiteX50-2705" fmla="*/ 7129 w 10000"/>
              <a:gd name="connsiteY50-2706" fmla="*/ 558 h 10186"/>
              <a:gd name="connsiteX0-2707" fmla="*/ 7129 w 10000"/>
              <a:gd name="connsiteY0-2708" fmla="*/ 558 h 10186"/>
              <a:gd name="connsiteX1-2709" fmla="*/ 7538 w 10000"/>
              <a:gd name="connsiteY1-2710" fmla="*/ 186 h 10186"/>
              <a:gd name="connsiteX2-2711" fmla="*/ 7745 w 10000"/>
              <a:gd name="connsiteY2-2712" fmla="*/ 186 h 10186"/>
              <a:gd name="connsiteX3-2713" fmla="*/ 7948 w 10000"/>
              <a:gd name="connsiteY3-2714" fmla="*/ 186 h 10186"/>
              <a:gd name="connsiteX4-2715" fmla="*/ 8155 w 10000"/>
              <a:gd name="connsiteY4-2716" fmla="*/ 186 h 10186"/>
              <a:gd name="connsiteX5-2717" fmla="*/ 8562 w 10000"/>
              <a:gd name="connsiteY5-2718" fmla="*/ 558 h 10186"/>
              <a:gd name="connsiteX6-2719" fmla="*/ 8974 w 10000"/>
              <a:gd name="connsiteY6-2720" fmla="*/ 930 h 10186"/>
              <a:gd name="connsiteX7-2721" fmla="*/ 9590 w 10000"/>
              <a:gd name="connsiteY7-2722" fmla="*/ 1302 h 10186"/>
              <a:gd name="connsiteX8-2723" fmla="*/ 9794 w 10000"/>
              <a:gd name="connsiteY8-2724" fmla="*/ 1674 h 10186"/>
              <a:gd name="connsiteX9-2725" fmla="*/ 10000 w 10000"/>
              <a:gd name="connsiteY9-2726" fmla="*/ 2046 h 10186"/>
              <a:gd name="connsiteX10-2727" fmla="*/ 10000 w 10000"/>
              <a:gd name="connsiteY10-2728" fmla="*/ 2046 h 10186"/>
              <a:gd name="connsiteX11-2729" fmla="*/ 10000 w 10000"/>
              <a:gd name="connsiteY11-2730" fmla="*/ 2791 h 10186"/>
              <a:gd name="connsiteX12-2731" fmla="*/ 9794 w 10000"/>
              <a:gd name="connsiteY12-2732" fmla="*/ 2791 h 10186"/>
              <a:gd name="connsiteX13-2733" fmla="*/ 9590 w 10000"/>
              <a:gd name="connsiteY13-2734" fmla="*/ 3163 h 10186"/>
              <a:gd name="connsiteX14-2735" fmla="*/ 9384 w 10000"/>
              <a:gd name="connsiteY14-2736" fmla="*/ 3535 h 10186"/>
              <a:gd name="connsiteX15-2737" fmla="*/ 9179 w 10000"/>
              <a:gd name="connsiteY15-2738" fmla="*/ 3907 h 10186"/>
              <a:gd name="connsiteX16-2739" fmla="*/ 8974 w 10000"/>
              <a:gd name="connsiteY16-2740" fmla="*/ 5023 h 10186"/>
              <a:gd name="connsiteX17-2741" fmla="*/ 8770 w 10000"/>
              <a:gd name="connsiteY17-2742" fmla="*/ 5721 h 10186"/>
              <a:gd name="connsiteX18-2743" fmla="*/ 8359 w 10000"/>
              <a:gd name="connsiteY18-2744" fmla="*/ 7209 h 10186"/>
              <a:gd name="connsiteX19-2745" fmla="*/ 7948 w 10000"/>
              <a:gd name="connsiteY19-2746" fmla="*/ 8326 h 10186"/>
              <a:gd name="connsiteX20-2747" fmla="*/ 7538 w 10000"/>
              <a:gd name="connsiteY20-2748" fmla="*/ 10186 h 10186"/>
              <a:gd name="connsiteX21-2749" fmla="*/ 6718 w 10000"/>
              <a:gd name="connsiteY21-2750" fmla="*/ 10186 h 10186"/>
              <a:gd name="connsiteX22-2751" fmla="*/ 6924 w 10000"/>
              <a:gd name="connsiteY22-2752" fmla="*/ 9442 h 10186"/>
              <a:gd name="connsiteX23-2753" fmla="*/ 7129 w 10000"/>
              <a:gd name="connsiteY23-2754" fmla="*/ 8326 h 10186"/>
              <a:gd name="connsiteX24-2755" fmla="*/ 7129 w 10000"/>
              <a:gd name="connsiteY24-2756" fmla="*/ 7209 h 10186"/>
              <a:gd name="connsiteX25-2757" fmla="*/ 7334 w 10000"/>
              <a:gd name="connsiteY25-2758" fmla="*/ 6093 h 10186"/>
              <a:gd name="connsiteX26-2759" fmla="*/ 7538 w 10000"/>
              <a:gd name="connsiteY26-2760" fmla="*/ 4651 h 10186"/>
              <a:gd name="connsiteX27-2761" fmla="*/ 7538 w 10000"/>
              <a:gd name="connsiteY27-2762" fmla="*/ 3535 h 10186"/>
              <a:gd name="connsiteX28-2763" fmla="*/ 7538 w 10000"/>
              <a:gd name="connsiteY28-2764" fmla="*/ 3163 h 10186"/>
              <a:gd name="connsiteX29-2765" fmla="*/ 7538 w 10000"/>
              <a:gd name="connsiteY29-2766" fmla="*/ 2791 h 10186"/>
              <a:gd name="connsiteX30-2767" fmla="*/ 7129 w 10000"/>
              <a:gd name="connsiteY30-2768" fmla="*/ 2419 h 10186"/>
              <a:gd name="connsiteX31-2769" fmla="*/ 6718 w 10000"/>
              <a:gd name="connsiteY31-2770" fmla="*/ 2046 h 10186"/>
              <a:gd name="connsiteX32-2771" fmla="*/ 6514 w 10000"/>
              <a:gd name="connsiteY32-2772" fmla="*/ 2046 h 10186"/>
              <a:gd name="connsiteX33-2773" fmla="*/ 6130 w 10000"/>
              <a:gd name="connsiteY33-2774" fmla="*/ 2046 h 10186"/>
              <a:gd name="connsiteX34-2775" fmla="*/ 5716 w 10000"/>
              <a:gd name="connsiteY34-2776" fmla="*/ 2419 h 10186"/>
              <a:gd name="connsiteX35-2777" fmla="*/ 5309 w 10000"/>
              <a:gd name="connsiteY35-2778" fmla="*/ 2419 h 10186"/>
              <a:gd name="connsiteX36-2779" fmla="*/ 4693 w 10000"/>
              <a:gd name="connsiteY36-2780" fmla="*/ 2419 h 10186"/>
              <a:gd name="connsiteX37-2781" fmla="*/ 3870 w 10000"/>
              <a:gd name="connsiteY37-2782" fmla="*/ 2791 h 10186"/>
              <a:gd name="connsiteX38-2783" fmla="*/ 3257 w 10000"/>
              <a:gd name="connsiteY38-2784" fmla="*/ 2791 h 10186"/>
              <a:gd name="connsiteX39-2785" fmla="*/ 2847 w 10000"/>
              <a:gd name="connsiteY39-2786" fmla="*/ 3163 h 10186"/>
              <a:gd name="connsiteX40-2787" fmla="*/ 2231 w 10000"/>
              <a:gd name="connsiteY40-2788" fmla="*/ 3163 h 10186"/>
              <a:gd name="connsiteX41-2789" fmla="*/ 1617 w 10000"/>
              <a:gd name="connsiteY41-2790" fmla="*/ 3535 h 10186"/>
              <a:gd name="connsiteX42-2791" fmla="*/ 1025 w 10000"/>
              <a:gd name="connsiteY42-2792" fmla="*/ 3535 h 10186"/>
              <a:gd name="connsiteX43-2793" fmla="*/ 410 w 10000"/>
              <a:gd name="connsiteY43-2794" fmla="*/ 3907 h 10186"/>
              <a:gd name="connsiteX44-2795" fmla="*/ 0 w 10000"/>
              <a:gd name="connsiteY44-2796" fmla="*/ 3907 h 10186"/>
              <a:gd name="connsiteX45-2797" fmla="*/ 6718 w 10000"/>
              <a:gd name="connsiteY45-2798" fmla="*/ 558 h 10186"/>
              <a:gd name="connsiteX46-2799" fmla="*/ 6924 w 10000"/>
              <a:gd name="connsiteY46-2800" fmla="*/ 558 h 10186"/>
              <a:gd name="connsiteX47-2801" fmla="*/ 7129 w 10000"/>
              <a:gd name="connsiteY47-2802" fmla="*/ 558 h 10186"/>
              <a:gd name="connsiteX48-2803" fmla="*/ 7129 w 10000"/>
              <a:gd name="connsiteY48-2804" fmla="*/ 558 h 10186"/>
              <a:gd name="connsiteX49-2805" fmla="*/ 7129 w 10000"/>
              <a:gd name="connsiteY49-2806" fmla="*/ 558 h 10186"/>
              <a:gd name="connsiteX0-2807" fmla="*/ 7129 w 10000"/>
              <a:gd name="connsiteY0-2808" fmla="*/ 372 h 10000"/>
              <a:gd name="connsiteX1-2809" fmla="*/ 7538 w 10000"/>
              <a:gd name="connsiteY1-2810" fmla="*/ 0 h 10000"/>
              <a:gd name="connsiteX2-2811" fmla="*/ 7745 w 10000"/>
              <a:gd name="connsiteY2-2812" fmla="*/ 0 h 10000"/>
              <a:gd name="connsiteX3-2813" fmla="*/ 7948 w 10000"/>
              <a:gd name="connsiteY3-2814" fmla="*/ 0 h 10000"/>
              <a:gd name="connsiteX4-2815" fmla="*/ 8155 w 10000"/>
              <a:gd name="connsiteY4-2816" fmla="*/ 0 h 10000"/>
              <a:gd name="connsiteX5-2817" fmla="*/ 8562 w 10000"/>
              <a:gd name="connsiteY5-2818" fmla="*/ 372 h 10000"/>
              <a:gd name="connsiteX6-2819" fmla="*/ 8974 w 10000"/>
              <a:gd name="connsiteY6-2820" fmla="*/ 744 h 10000"/>
              <a:gd name="connsiteX7-2821" fmla="*/ 9590 w 10000"/>
              <a:gd name="connsiteY7-2822" fmla="*/ 1116 h 10000"/>
              <a:gd name="connsiteX8-2823" fmla="*/ 9794 w 10000"/>
              <a:gd name="connsiteY8-2824" fmla="*/ 1488 h 10000"/>
              <a:gd name="connsiteX9-2825" fmla="*/ 10000 w 10000"/>
              <a:gd name="connsiteY9-2826" fmla="*/ 1860 h 10000"/>
              <a:gd name="connsiteX10-2827" fmla="*/ 10000 w 10000"/>
              <a:gd name="connsiteY10-2828" fmla="*/ 1860 h 10000"/>
              <a:gd name="connsiteX11-2829" fmla="*/ 10000 w 10000"/>
              <a:gd name="connsiteY11-2830" fmla="*/ 2605 h 10000"/>
              <a:gd name="connsiteX12-2831" fmla="*/ 9794 w 10000"/>
              <a:gd name="connsiteY12-2832" fmla="*/ 2605 h 10000"/>
              <a:gd name="connsiteX13-2833" fmla="*/ 9590 w 10000"/>
              <a:gd name="connsiteY13-2834" fmla="*/ 2977 h 10000"/>
              <a:gd name="connsiteX14-2835" fmla="*/ 9384 w 10000"/>
              <a:gd name="connsiteY14-2836" fmla="*/ 3349 h 10000"/>
              <a:gd name="connsiteX15-2837" fmla="*/ 9179 w 10000"/>
              <a:gd name="connsiteY15-2838" fmla="*/ 3721 h 10000"/>
              <a:gd name="connsiteX16-2839" fmla="*/ 8974 w 10000"/>
              <a:gd name="connsiteY16-2840" fmla="*/ 4837 h 10000"/>
              <a:gd name="connsiteX17-2841" fmla="*/ 8770 w 10000"/>
              <a:gd name="connsiteY17-2842" fmla="*/ 5535 h 10000"/>
              <a:gd name="connsiteX18-2843" fmla="*/ 8359 w 10000"/>
              <a:gd name="connsiteY18-2844" fmla="*/ 7023 h 10000"/>
              <a:gd name="connsiteX19-2845" fmla="*/ 7948 w 10000"/>
              <a:gd name="connsiteY19-2846" fmla="*/ 8140 h 10000"/>
              <a:gd name="connsiteX20-2847" fmla="*/ 7538 w 10000"/>
              <a:gd name="connsiteY20-2848" fmla="*/ 10000 h 10000"/>
              <a:gd name="connsiteX21-2849" fmla="*/ 6718 w 10000"/>
              <a:gd name="connsiteY21-2850" fmla="*/ 10000 h 10000"/>
              <a:gd name="connsiteX22-2851" fmla="*/ 6924 w 10000"/>
              <a:gd name="connsiteY22-2852" fmla="*/ 9256 h 10000"/>
              <a:gd name="connsiteX23-2853" fmla="*/ 7129 w 10000"/>
              <a:gd name="connsiteY23-2854" fmla="*/ 8140 h 10000"/>
              <a:gd name="connsiteX24-2855" fmla="*/ 7129 w 10000"/>
              <a:gd name="connsiteY24-2856" fmla="*/ 7023 h 10000"/>
              <a:gd name="connsiteX25-2857" fmla="*/ 7334 w 10000"/>
              <a:gd name="connsiteY25-2858" fmla="*/ 5907 h 10000"/>
              <a:gd name="connsiteX26-2859" fmla="*/ 7538 w 10000"/>
              <a:gd name="connsiteY26-2860" fmla="*/ 4465 h 10000"/>
              <a:gd name="connsiteX27-2861" fmla="*/ 7538 w 10000"/>
              <a:gd name="connsiteY27-2862" fmla="*/ 3349 h 10000"/>
              <a:gd name="connsiteX28-2863" fmla="*/ 7538 w 10000"/>
              <a:gd name="connsiteY28-2864" fmla="*/ 2977 h 10000"/>
              <a:gd name="connsiteX29-2865" fmla="*/ 7538 w 10000"/>
              <a:gd name="connsiteY29-2866" fmla="*/ 2605 h 10000"/>
              <a:gd name="connsiteX30-2867" fmla="*/ 7129 w 10000"/>
              <a:gd name="connsiteY30-2868" fmla="*/ 2233 h 10000"/>
              <a:gd name="connsiteX31-2869" fmla="*/ 6718 w 10000"/>
              <a:gd name="connsiteY31-2870" fmla="*/ 1860 h 10000"/>
              <a:gd name="connsiteX32-2871" fmla="*/ 6514 w 10000"/>
              <a:gd name="connsiteY32-2872" fmla="*/ 1860 h 10000"/>
              <a:gd name="connsiteX33-2873" fmla="*/ 6130 w 10000"/>
              <a:gd name="connsiteY33-2874" fmla="*/ 1860 h 10000"/>
              <a:gd name="connsiteX34-2875" fmla="*/ 5716 w 10000"/>
              <a:gd name="connsiteY34-2876" fmla="*/ 2233 h 10000"/>
              <a:gd name="connsiteX35-2877" fmla="*/ 5309 w 10000"/>
              <a:gd name="connsiteY35-2878" fmla="*/ 2233 h 10000"/>
              <a:gd name="connsiteX36-2879" fmla="*/ 4693 w 10000"/>
              <a:gd name="connsiteY36-2880" fmla="*/ 2233 h 10000"/>
              <a:gd name="connsiteX37-2881" fmla="*/ 3870 w 10000"/>
              <a:gd name="connsiteY37-2882" fmla="*/ 2605 h 10000"/>
              <a:gd name="connsiteX38-2883" fmla="*/ 3257 w 10000"/>
              <a:gd name="connsiteY38-2884" fmla="*/ 2605 h 10000"/>
              <a:gd name="connsiteX39-2885" fmla="*/ 2847 w 10000"/>
              <a:gd name="connsiteY39-2886" fmla="*/ 2977 h 10000"/>
              <a:gd name="connsiteX40-2887" fmla="*/ 2231 w 10000"/>
              <a:gd name="connsiteY40-2888" fmla="*/ 2977 h 10000"/>
              <a:gd name="connsiteX41-2889" fmla="*/ 1617 w 10000"/>
              <a:gd name="connsiteY41-2890" fmla="*/ 3349 h 10000"/>
              <a:gd name="connsiteX42-2891" fmla="*/ 1025 w 10000"/>
              <a:gd name="connsiteY42-2892" fmla="*/ 3349 h 10000"/>
              <a:gd name="connsiteX43-2893" fmla="*/ 410 w 10000"/>
              <a:gd name="connsiteY43-2894" fmla="*/ 3721 h 10000"/>
              <a:gd name="connsiteX44-2895" fmla="*/ 0 w 10000"/>
              <a:gd name="connsiteY44-2896" fmla="*/ 3721 h 10000"/>
              <a:gd name="connsiteX45-2897" fmla="*/ 6924 w 10000"/>
              <a:gd name="connsiteY45-2898" fmla="*/ 372 h 10000"/>
              <a:gd name="connsiteX46-2899" fmla="*/ 7129 w 10000"/>
              <a:gd name="connsiteY46-2900" fmla="*/ 372 h 10000"/>
              <a:gd name="connsiteX47-2901" fmla="*/ 7129 w 10000"/>
              <a:gd name="connsiteY47-2902" fmla="*/ 372 h 10000"/>
              <a:gd name="connsiteX48-2903" fmla="*/ 7129 w 10000"/>
              <a:gd name="connsiteY48-2904" fmla="*/ 372 h 10000"/>
              <a:gd name="connsiteX0-2905" fmla="*/ 7129 w 10000"/>
              <a:gd name="connsiteY0-2906" fmla="*/ 372 h 10000"/>
              <a:gd name="connsiteX1-2907" fmla="*/ 7538 w 10000"/>
              <a:gd name="connsiteY1-2908" fmla="*/ 0 h 10000"/>
              <a:gd name="connsiteX2-2909" fmla="*/ 7745 w 10000"/>
              <a:gd name="connsiteY2-2910" fmla="*/ 0 h 10000"/>
              <a:gd name="connsiteX3-2911" fmla="*/ 7948 w 10000"/>
              <a:gd name="connsiteY3-2912" fmla="*/ 0 h 10000"/>
              <a:gd name="connsiteX4-2913" fmla="*/ 8155 w 10000"/>
              <a:gd name="connsiteY4-2914" fmla="*/ 0 h 10000"/>
              <a:gd name="connsiteX5-2915" fmla="*/ 8562 w 10000"/>
              <a:gd name="connsiteY5-2916" fmla="*/ 372 h 10000"/>
              <a:gd name="connsiteX6-2917" fmla="*/ 8974 w 10000"/>
              <a:gd name="connsiteY6-2918" fmla="*/ 744 h 10000"/>
              <a:gd name="connsiteX7-2919" fmla="*/ 9590 w 10000"/>
              <a:gd name="connsiteY7-2920" fmla="*/ 1116 h 10000"/>
              <a:gd name="connsiteX8-2921" fmla="*/ 9794 w 10000"/>
              <a:gd name="connsiteY8-2922" fmla="*/ 1488 h 10000"/>
              <a:gd name="connsiteX9-2923" fmla="*/ 10000 w 10000"/>
              <a:gd name="connsiteY9-2924" fmla="*/ 1860 h 10000"/>
              <a:gd name="connsiteX10-2925" fmla="*/ 10000 w 10000"/>
              <a:gd name="connsiteY10-2926" fmla="*/ 1860 h 10000"/>
              <a:gd name="connsiteX11-2927" fmla="*/ 10000 w 10000"/>
              <a:gd name="connsiteY11-2928" fmla="*/ 2605 h 10000"/>
              <a:gd name="connsiteX12-2929" fmla="*/ 9794 w 10000"/>
              <a:gd name="connsiteY12-2930" fmla="*/ 2605 h 10000"/>
              <a:gd name="connsiteX13-2931" fmla="*/ 9590 w 10000"/>
              <a:gd name="connsiteY13-2932" fmla="*/ 2977 h 10000"/>
              <a:gd name="connsiteX14-2933" fmla="*/ 9384 w 10000"/>
              <a:gd name="connsiteY14-2934" fmla="*/ 3349 h 10000"/>
              <a:gd name="connsiteX15-2935" fmla="*/ 9179 w 10000"/>
              <a:gd name="connsiteY15-2936" fmla="*/ 3721 h 10000"/>
              <a:gd name="connsiteX16-2937" fmla="*/ 8974 w 10000"/>
              <a:gd name="connsiteY16-2938" fmla="*/ 4837 h 10000"/>
              <a:gd name="connsiteX17-2939" fmla="*/ 8770 w 10000"/>
              <a:gd name="connsiteY17-2940" fmla="*/ 5535 h 10000"/>
              <a:gd name="connsiteX18-2941" fmla="*/ 8359 w 10000"/>
              <a:gd name="connsiteY18-2942" fmla="*/ 7023 h 10000"/>
              <a:gd name="connsiteX19-2943" fmla="*/ 7948 w 10000"/>
              <a:gd name="connsiteY19-2944" fmla="*/ 8140 h 10000"/>
              <a:gd name="connsiteX20-2945" fmla="*/ 7538 w 10000"/>
              <a:gd name="connsiteY20-2946" fmla="*/ 10000 h 10000"/>
              <a:gd name="connsiteX21-2947" fmla="*/ 6718 w 10000"/>
              <a:gd name="connsiteY21-2948" fmla="*/ 10000 h 10000"/>
              <a:gd name="connsiteX22-2949" fmla="*/ 6924 w 10000"/>
              <a:gd name="connsiteY22-2950" fmla="*/ 9256 h 10000"/>
              <a:gd name="connsiteX23-2951" fmla="*/ 7129 w 10000"/>
              <a:gd name="connsiteY23-2952" fmla="*/ 8140 h 10000"/>
              <a:gd name="connsiteX24-2953" fmla="*/ 7129 w 10000"/>
              <a:gd name="connsiteY24-2954" fmla="*/ 7023 h 10000"/>
              <a:gd name="connsiteX25-2955" fmla="*/ 7334 w 10000"/>
              <a:gd name="connsiteY25-2956" fmla="*/ 5907 h 10000"/>
              <a:gd name="connsiteX26-2957" fmla="*/ 7538 w 10000"/>
              <a:gd name="connsiteY26-2958" fmla="*/ 4465 h 10000"/>
              <a:gd name="connsiteX27-2959" fmla="*/ 7538 w 10000"/>
              <a:gd name="connsiteY27-2960" fmla="*/ 3349 h 10000"/>
              <a:gd name="connsiteX28-2961" fmla="*/ 7538 w 10000"/>
              <a:gd name="connsiteY28-2962" fmla="*/ 2977 h 10000"/>
              <a:gd name="connsiteX29-2963" fmla="*/ 7538 w 10000"/>
              <a:gd name="connsiteY29-2964" fmla="*/ 2605 h 10000"/>
              <a:gd name="connsiteX30-2965" fmla="*/ 7129 w 10000"/>
              <a:gd name="connsiteY30-2966" fmla="*/ 2233 h 10000"/>
              <a:gd name="connsiteX31-2967" fmla="*/ 6718 w 10000"/>
              <a:gd name="connsiteY31-2968" fmla="*/ 1860 h 10000"/>
              <a:gd name="connsiteX32-2969" fmla="*/ 6514 w 10000"/>
              <a:gd name="connsiteY32-2970" fmla="*/ 1860 h 10000"/>
              <a:gd name="connsiteX33-2971" fmla="*/ 6130 w 10000"/>
              <a:gd name="connsiteY33-2972" fmla="*/ 1860 h 10000"/>
              <a:gd name="connsiteX34-2973" fmla="*/ 5716 w 10000"/>
              <a:gd name="connsiteY34-2974" fmla="*/ 2233 h 10000"/>
              <a:gd name="connsiteX35-2975" fmla="*/ 5309 w 10000"/>
              <a:gd name="connsiteY35-2976" fmla="*/ 2233 h 10000"/>
              <a:gd name="connsiteX36-2977" fmla="*/ 4693 w 10000"/>
              <a:gd name="connsiteY36-2978" fmla="*/ 2233 h 10000"/>
              <a:gd name="connsiteX37-2979" fmla="*/ 3870 w 10000"/>
              <a:gd name="connsiteY37-2980" fmla="*/ 2605 h 10000"/>
              <a:gd name="connsiteX38-2981" fmla="*/ 3257 w 10000"/>
              <a:gd name="connsiteY38-2982" fmla="*/ 2605 h 10000"/>
              <a:gd name="connsiteX39-2983" fmla="*/ 2847 w 10000"/>
              <a:gd name="connsiteY39-2984" fmla="*/ 2977 h 10000"/>
              <a:gd name="connsiteX40-2985" fmla="*/ 2231 w 10000"/>
              <a:gd name="connsiteY40-2986" fmla="*/ 2977 h 10000"/>
              <a:gd name="connsiteX41-2987" fmla="*/ 1617 w 10000"/>
              <a:gd name="connsiteY41-2988" fmla="*/ 3349 h 10000"/>
              <a:gd name="connsiteX42-2989" fmla="*/ 1025 w 10000"/>
              <a:gd name="connsiteY42-2990" fmla="*/ 3349 h 10000"/>
              <a:gd name="connsiteX43-2991" fmla="*/ 410 w 10000"/>
              <a:gd name="connsiteY43-2992" fmla="*/ 3721 h 10000"/>
              <a:gd name="connsiteX44-2993" fmla="*/ 0 w 10000"/>
              <a:gd name="connsiteY44-2994" fmla="*/ 3721 h 10000"/>
              <a:gd name="connsiteX45-2995" fmla="*/ 7129 w 10000"/>
              <a:gd name="connsiteY45-2996" fmla="*/ 372 h 10000"/>
              <a:gd name="connsiteX46-2997" fmla="*/ 7129 w 10000"/>
              <a:gd name="connsiteY46-2998" fmla="*/ 372 h 10000"/>
              <a:gd name="connsiteX47-2999" fmla="*/ 7129 w 10000"/>
              <a:gd name="connsiteY47-3000" fmla="*/ 372 h 10000"/>
              <a:gd name="connsiteX0-3001" fmla="*/ 7129 w 10000"/>
              <a:gd name="connsiteY0-3002" fmla="*/ 372 h 10000"/>
              <a:gd name="connsiteX1-3003" fmla="*/ 7538 w 10000"/>
              <a:gd name="connsiteY1-3004" fmla="*/ 0 h 10000"/>
              <a:gd name="connsiteX2-3005" fmla="*/ 7745 w 10000"/>
              <a:gd name="connsiteY2-3006" fmla="*/ 0 h 10000"/>
              <a:gd name="connsiteX3-3007" fmla="*/ 7948 w 10000"/>
              <a:gd name="connsiteY3-3008" fmla="*/ 0 h 10000"/>
              <a:gd name="connsiteX4-3009" fmla="*/ 8155 w 10000"/>
              <a:gd name="connsiteY4-3010" fmla="*/ 0 h 10000"/>
              <a:gd name="connsiteX5-3011" fmla="*/ 8562 w 10000"/>
              <a:gd name="connsiteY5-3012" fmla="*/ 372 h 10000"/>
              <a:gd name="connsiteX6-3013" fmla="*/ 8974 w 10000"/>
              <a:gd name="connsiteY6-3014" fmla="*/ 744 h 10000"/>
              <a:gd name="connsiteX7-3015" fmla="*/ 9590 w 10000"/>
              <a:gd name="connsiteY7-3016" fmla="*/ 1116 h 10000"/>
              <a:gd name="connsiteX8-3017" fmla="*/ 9794 w 10000"/>
              <a:gd name="connsiteY8-3018" fmla="*/ 1488 h 10000"/>
              <a:gd name="connsiteX9-3019" fmla="*/ 10000 w 10000"/>
              <a:gd name="connsiteY9-3020" fmla="*/ 1860 h 10000"/>
              <a:gd name="connsiteX10-3021" fmla="*/ 10000 w 10000"/>
              <a:gd name="connsiteY10-3022" fmla="*/ 1860 h 10000"/>
              <a:gd name="connsiteX11-3023" fmla="*/ 10000 w 10000"/>
              <a:gd name="connsiteY11-3024" fmla="*/ 2605 h 10000"/>
              <a:gd name="connsiteX12-3025" fmla="*/ 9794 w 10000"/>
              <a:gd name="connsiteY12-3026" fmla="*/ 2605 h 10000"/>
              <a:gd name="connsiteX13-3027" fmla="*/ 9590 w 10000"/>
              <a:gd name="connsiteY13-3028" fmla="*/ 2977 h 10000"/>
              <a:gd name="connsiteX14-3029" fmla="*/ 9384 w 10000"/>
              <a:gd name="connsiteY14-3030" fmla="*/ 3349 h 10000"/>
              <a:gd name="connsiteX15-3031" fmla="*/ 9179 w 10000"/>
              <a:gd name="connsiteY15-3032" fmla="*/ 3721 h 10000"/>
              <a:gd name="connsiteX16-3033" fmla="*/ 8974 w 10000"/>
              <a:gd name="connsiteY16-3034" fmla="*/ 4837 h 10000"/>
              <a:gd name="connsiteX17-3035" fmla="*/ 8770 w 10000"/>
              <a:gd name="connsiteY17-3036" fmla="*/ 5535 h 10000"/>
              <a:gd name="connsiteX18-3037" fmla="*/ 8359 w 10000"/>
              <a:gd name="connsiteY18-3038" fmla="*/ 7023 h 10000"/>
              <a:gd name="connsiteX19-3039" fmla="*/ 7948 w 10000"/>
              <a:gd name="connsiteY19-3040" fmla="*/ 8140 h 10000"/>
              <a:gd name="connsiteX20-3041" fmla="*/ 7538 w 10000"/>
              <a:gd name="connsiteY20-3042" fmla="*/ 10000 h 10000"/>
              <a:gd name="connsiteX21-3043" fmla="*/ 6718 w 10000"/>
              <a:gd name="connsiteY21-3044" fmla="*/ 10000 h 10000"/>
              <a:gd name="connsiteX22-3045" fmla="*/ 6924 w 10000"/>
              <a:gd name="connsiteY22-3046" fmla="*/ 9256 h 10000"/>
              <a:gd name="connsiteX23-3047" fmla="*/ 7129 w 10000"/>
              <a:gd name="connsiteY23-3048" fmla="*/ 8140 h 10000"/>
              <a:gd name="connsiteX24-3049" fmla="*/ 7129 w 10000"/>
              <a:gd name="connsiteY24-3050" fmla="*/ 7023 h 10000"/>
              <a:gd name="connsiteX25-3051" fmla="*/ 7334 w 10000"/>
              <a:gd name="connsiteY25-3052" fmla="*/ 5907 h 10000"/>
              <a:gd name="connsiteX26-3053" fmla="*/ 7538 w 10000"/>
              <a:gd name="connsiteY26-3054" fmla="*/ 4465 h 10000"/>
              <a:gd name="connsiteX27-3055" fmla="*/ 7538 w 10000"/>
              <a:gd name="connsiteY27-3056" fmla="*/ 3349 h 10000"/>
              <a:gd name="connsiteX28-3057" fmla="*/ 7538 w 10000"/>
              <a:gd name="connsiteY28-3058" fmla="*/ 2977 h 10000"/>
              <a:gd name="connsiteX29-3059" fmla="*/ 7538 w 10000"/>
              <a:gd name="connsiteY29-3060" fmla="*/ 2605 h 10000"/>
              <a:gd name="connsiteX30-3061" fmla="*/ 7129 w 10000"/>
              <a:gd name="connsiteY30-3062" fmla="*/ 2233 h 10000"/>
              <a:gd name="connsiteX31-3063" fmla="*/ 6718 w 10000"/>
              <a:gd name="connsiteY31-3064" fmla="*/ 1860 h 10000"/>
              <a:gd name="connsiteX32-3065" fmla="*/ 6514 w 10000"/>
              <a:gd name="connsiteY32-3066" fmla="*/ 1860 h 10000"/>
              <a:gd name="connsiteX33-3067" fmla="*/ 6130 w 10000"/>
              <a:gd name="connsiteY33-3068" fmla="*/ 1860 h 10000"/>
              <a:gd name="connsiteX34-3069" fmla="*/ 5716 w 10000"/>
              <a:gd name="connsiteY34-3070" fmla="*/ 2233 h 10000"/>
              <a:gd name="connsiteX35-3071" fmla="*/ 5309 w 10000"/>
              <a:gd name="connsiteY35-3072" fmla="*/ 2233 h 10000"/>
              <a:gd name="connsiteX36-3073" fmla="*/ 4693 w 10000"/>
              <a:gd name="connsiteY36-3074" fmla="*/ 2233 h 10000"/>
              <a:gd name="connsiteX37-3075" fmla="*/ 3870 w 10000"/>
              <a:gd name="connsiteY37-3076" fmla="*/ 2605 h 10000"/>
              <a:gd name="connsiteX38-3077" fmla="*/ 3257 w 10000"/>
              <a:gd name="connsiteY38-3078" fmla="*/ 2605 h 10000"/>
              <a:gd name="connsiteX39-3079" fmla="*/ 2847 w 10000"/>
              <a:gd name="connsiteY39-3080" fmla="*/ 2977 h 10000"/>
              <a:gd name="connsiteX40-3081" fmla="*/ 2231 w 10000"/>
              <a:gd name="connsiteY40-3082" fmla="*/ 2977 h 10000"/>
              <a:gd name="connsiteX41-3083" fmla="*/ 1617 w 10000"/>
              <a:gd name="connsiteY41-3084" fmla="*/ 3349 h 10000"/>
              <a:gd name="connsiteX42-3085" fmla="*/ 1025 w 10000"/>
              <a:gd name="connsiteY42-3086" fmla="*/ 3349 h 10000"/>
              <a:gd name="connsiteX43-3087" fmla="*/ 410 w 10000"/>
              <a:gd name="connsiteY43-3088" fmla="*/ 3721 h 10000"/>
              <a:gd name="connsiteX44-3089" fmla="*/ 0 w 10000"/>
              <a:gd name="connsiteY44-3090" fmla="*/ 3721 h 10000"/>
              <a:gd name="connsiteX45-3091" fmla="*/ 7129 w 10000"/>
              <a:gd name="connsiteY45-3092" fmla="*/ 372 h 10000"/>
              <a:gd name="connsiteX46-3093" fmla="*/ 7129 w 10000"/>
              <a:gd name="connsiteY46-3094" fmla="*/ 372 h 10000"/>
              <a:gd name="connsiteX0-3095" fmla="*/ 7129 w 10000"/>
              <a:gd name="connsiteY0-3096" fmla="*/ 372 h 10000"/>
              <a:gd name="connsiteX1-3097" fmla="*/ 7538 w 10000"/>
              <a:gd name="connsiteY1-3098" fmla="*/ 0 h 10000"/>
              <a:gd name="connsiteX2-3099" fmla="*/ 7745 w 10000"/>
              <a:gd name="connsiteY2-3100" fmla="*/ 0 h 10000"/>
              <a:gd name="connsiteX3-3101" fmla="*/ 7948 w 10000"/>
              <a:gd name="connsiteY3-3102" fmla="*/ 0 h 10000"/>
              <a:gd name="connsiteX4-3103" fmla="*/ 8155 w 10000"/>
              <a:gd name="connsiteY4-3104" fmla="*/ 0 h 10000"/>
              <a:gd name="connsiteX5-3105" fmla="*/ 8562 w 10000"/>
              <a:gd name="connsiteY5-3106" fmla="*/ 372 h 10000"/>
              <a:gd name="connsiteX6-3107" fmla="*/ 8974 w 10000"/>
              <a:gd name="connsiteY6-3108" fmla="*/ 744 h 10000"/>
              <a:gd name="connsiteX7-3109" fmla="*/ 9590 w 10000"/>
              <a:gd name="connsiteY7-3110" fmla="*/ 1116 h 10000"/>
              <a:gd name="connsiteX8-3111" fmla="*/ 9794 w 10000"/>
              <a:gd name="connsiteY8-3112" fmla="*/ 1488 h 10000"/>
              <a:gd name="connsiteX9-3113" fmla="*/ 10000 w 10000"/>
              <a:gd name="connsiteY9-3114" fmla="*/ 1860 h 10000"/>
              <a:gd name="connsiteX10-3115" fmla="*/ 10000 w 10000"/>
              <a:gd name="connsiteY10-3116" fmla="*/ 1860 h 10000"/>
              <a:gd name="connsiteX11-3117" fmla="*/ 10000 w 10000"/>
              <a:gd name="connsiteY11-3118" fmla="*/ 2605 h 10000"/>
              <a:gd name="connsiteX12-3119" fmla="*/ 9794 w 10000"/>
              <a:gd name="connsiteY12-3120" fmla="*/ 2605 h 10000"/>
              <a:gd name="connsiteX13-3121" fmla="*/ 9590 w 10000"/>
              <a:gd name="connsiteY13-3122" fmla="*/ 2977 h 10000"/>
              <a:gd name="connsiteX14-3123" fmla="*/ 9384 w 10000"/>
              <a:gd name="connsiteY14-3124" fmla="*/ 3349 h 10000"/>
              <a:gd name="connsiteX15-3125" fmla="*/ 9179 w 10000"/>
              <a:gd name="connsiteY15-3126" fmla="*/ 3721 h 10000"/>
              <a:gd name="connsiteX16-3127" fmla="*/ 8974 w 10000"/>
              <a:gd name="connsiteY16-3128" fmla="*/ 4837 h 10000"/>
              <a:gd name="connsiteX17-3129" fmla="*/ 8770 w 10000"/>
              <a:gd name="connsiteY17-3130" fmla="*/ 5535 h 10000"/>
              <a:gd name="connsiteX18-3131" fmla="*/ 8359 w 10000"/>
              <a:gd name="connsiteY18-3132" fmla="*/ 7023 h 10000"/>
              <a:gd name="connsiteX19-3133" fmla="*/ 7948 w 10000"/>
              <a:gd name="connsiteY19-3134" fmla="*/ 8140 h 10000"/>
              <a:gd name="connsiteX20-3135" fmla="*/ 7538 w 10000"/>
              <a:gd name="connsiteY20-3136" fmla="*/ 10000 h 10000"/>
              <a:gd name="connsiteX21-3137" fmla="*/ 6718 w 10000"/>
              <a:gd name="connsiteY21-3138" fmla="*/ 10000 h 10000"/>
              <a:gd name="connsiteX22-3139" fmla="*/ 6924 w 10000"/>
              <a:gd name="connsiteY22-3140" fmla="*/ 9256 h 10000"/>
              <a:gd name="connsiteX23-3141" fmla="*/ 7129 w 10000"/>
              <a:gd name="connsiteY23-3142" fmla="*/ 8140 h 10000"/>
              <a:gd name="connsiteX24-3143" fmla="*/ 7129 w 10000"/>
              <a:gd name="connsiteY24-3144" fmla="*/ 7023 h 10000"/>
              <a:gd name="connsiteX25-3145" fmla="*/ 7334 w 10000"/>
              <a:gd name="connsiteY25-3146" fmla="*/ 5907 h 10000"/>
              <a:gd name="connsiteX26-3147" fmla="*/ 7538 w 10000"/>
              <a:gd name="connsiteY26-3148" fmla="*/ 4465 h 10000"/>
              <a:gd name="connsiteX27-3149" fmla="*/ 7538 w 10000"/>
              <a:gd name="connsiteY27-3150" fmla="*/ 3349 h 10000"/>
              <a:gd name="connsiteX28-3151" fmla="*/ 7538 w 10000"/>
              <a:gd name="connsiteY28-3152" fmla="*/ 2977 h 10000"/>
              <a:gd name="connsiteX29-3153" fmla="*/ 7538 w 10000"/>
              <a:gd name="connsiteY29-3154" fmla="*/ 2605 h 10000"/>
              <a:gd name="connsiteX30-3155" fmla="*/ 7129 w 10000"/>
              <a:gd name="connsiteY30-3156" fmla="*/ 2233 h 10000"/>
              <a:gd name="connsiteX31-3157" fmla="*/ 6718 w 10000"/>
              <a:gd name="connsiteY31-3158" fmla="*/ 1860 h 10000"/>
              <a:gd name="connsiteX32-3159" fmla="*/ 6514 w 10000"/>
              <a:gd name="connsiteY32-3160" fmla="*/ 1860 h 10000"/>
              <a:gd name="connsiteX33-3161" fmla="*/ 6130 w 10000"/>
              <a:gd name="connsiteY33-3162" fmla="*/ 1860 h 10000"/>
              <a:gd name="connsiteX34-3163" fmla="*/ 5716 w 10000"/>
              <a:gd name="connsiteY34-3164" fmla="*/ 2233 h 10000"/>
              <a:gd name="connsiteX35-3165" fmla="*/ 5309 w 10000"/>
              <a:gd name="connsiteY35-3166" fmla="*/ 2233 h 10000"/>
              <a:gd name="connsiteX36-3167" fmla="*/ 4693 w 10000"/>
              <a:gd name="connsiteY36-3168" fmla="*/ 2233 h 10000"/>
              <a:gd name="connsiteX37-3169" fmla="*/ 3870 w 10000"/>
              <a:gd name="connsiteY37-3170" fmla="*/ 2605 h 10000"/>
              <a:gd name="connsiteX38-3171" fmla="*/ 3257 w 10000"/>
              <a:gd name="connsiteY38-3172" fmla="*/ 2605 h 10000"/>
              <a:gd name="connsiteX39-3173" fmla="*/ 2847 w 10000"/>
              <a:gd name="connsiteY39-3174" fmla="*/ 2977 h 10000"/>
              <a:gd name="connsiteX40-3175" fmla="*/ 2231 w 10000"/>
              <a:gd name="connsiteY40-3176" fmla="*/ 2977 h 10000"/>
              <a:gd name="connsiteX41-3177" fmla="*/ 1617 w 10000"/>
              <a:gd name="connsiteY41-3178" fmla="*/ 3349 h 10000"/>
              <a:gd name="connsiteX42-3179" fmla="*/ 1025 w 10000"/>
              <a:gd name="connsiteY42-3180" fmla="*/ 3349 h 10000"/>
              <a:gd name="connsiteX43-3181" fmla="*/ 410 w 10000"/>
              <a:gd name="connsiteY43-3182" fmla="*/ 3721 h 10000"/>
              <a:gd name="connsiteX44-3183" fmla="*/ 0 w 10000"/>
              <a:gd name="connsiteY44-3184" fmla="*/ 3721 h 10000"/>
              <a:gd name="connsiteX45-3185" fmla="*/ 7129 w 10000"/>
              <a:gd name="connsiteY45-3186" fmla="*/ 372 h 10000"/>
              <a:gd name="connsiteX0-3187" fmla="*/ 7129 w 10000"/>
              <a:gd name="connsiteY0-3188" fmla="*/ 372 h 10000"/>
              <a:gd name="connsiteX1-3189" fmla="*/ 7538 w 10000"/>
              <a:gd name="connsiteY1-3190" fmla="*/ 0 h 10000"/>
              <a:gd name="connsiteX2-3191" fmla="*/ 7745 w 10000"/>
              <a:gd name="connsiteY2-3192" fmla="*/ 0 h 10000"/>
              <a:gd name="connsiteX3-3193" fmla="*/ 7948 w 10000"/>
              <a:gd name="connsiteY3-3194" fmla="*/ 0 h 10000"/>
              <a:gd name="connsiteX4-3195" fmla="*/ 8155 w 10000"/>
              <a:gd name="connsiteY4-3196" fmla="*/ 0 h 10000"/>
              <a:gd name="connsiteX5-3197" fmla="*/ 8562 w 10000"/>
              <a:gd name="connsiteY5-3198" fmla="*/ 372 h 10000"/>
              <a:gd name="connsiteX6-3199" fmla="*/ 8974 w 10000"/>
              <a:gd name="connsiteY6-3200" fmla="*/ 744 h 10000"/>
              <a:gd name="connsiteX7-3201" fmla="*/ 9590 w 10000"/>
              <a:gd name="connsiteY7-3202" fmla="*/ 1116 h 10000"/>
              <a:gd name="connsiteX8-3203" fmla="*/ 9794 w 10000"/>
              <a:gd name="connsiteY8-3204" fmla="*/ 1488 h 10000"/>
              <a:gd name="connsiteX9-3205" fmla="*/ 10000 w 10000"/>
              <a:gd name="connsiteY9-3206" fmla="*/ 1860 h 10000"/>
              <a:gd name="connsiteX10-3207" fmla="*/ 10000 w 10000"/>
              <a:gd name="connsiteY10-3208" fmla="*/ 1860 h 10000"/>
              <a:gd name="connsiteX11-3209" fmla="*/ 10000 w 10000"/>
              <a:gd name="connsiteY11-3210" fmla="*/ 2605 h 10000"/>
              <a:gd name="connsiteX12-3211" fmla="*/ 9794 w 10000"/>
              <a:gd name="connsiteY12-3212" fmla="*/ 2605 h 10000"/>
              <a:gd name="connsiteX13-3213" fmla="*/ 9590 w 10000"/>
              <a:gd name="connsiteY13-3214" fmla="*/ 2977 h 10000"/>
              <a:gd name="connsiteX14-3215" fmla="*/ 9384 w 10000"/>
              <a:gd name="connsiteY14-3216" fmla="*/ 3349 h 10000"/>
              <a:gd name="connsiteX15-3217" fmla="*/ 9179 w 10000"/>
              <a:gd name="connsiteY15-3218" fmla="*/ 3721 h 10000"/>
              <a:gd name="connsiteX16-3219" fmla="*/ 8974 w 10000"/>
              <a:gd name="connsiteY16-3220" fmla="*/ 4837 h 10000"/>
              <a:gd name="connsiteX17-3221" fmla="*/ 8770 w 10000"/>
              <a:gd name="connsiteY17-3222" fmla="*/ 5535 h 10000"/>
              <a:gd name="connsiteX18-3223" fmla="*/ 8359 w 10000"/>
              <a:gd name="connsiteY18-3224" fmla="*/ 7023 h 10000"/>
              <a:gd name="connsiteX19-3225" fmla="*/ 7948 w 10000"/>
              <a:gd name="connsiteY19-3226" fmla="*/ 8140 h 10000"/>
              <a:gd name="connsiteX20-3227" fmla="*/ 7538 w 10000"/>
              <a:gd name="connsiteY20-3228" fmla="*/ 10000 h 10000"/>
              <a:gd name="connsiteX21-3229" fmla="*/ 6718 w 10000"/>
              <a:gd name="connsiteY21-3230" fmla="*/ 10000 h 10000"/>
              <a:gd name="connsiteX22-3231" fmla="*/ 6924 w 10000"/>
              <a:gd name="connsiteY22-3232" fmla="*/ 9256 h 10000"/>
              <a:gd name="connsiteX23-3233" fmla="*/ 7129 w 10000"/>
              <a:gd name="connsiteY23-3234" fmla="*/ 8140 h 10000"/>
              <a:gd name="connsiteX24-3235" fmla="*/ 7129 w 10000"/>
              <a:gd name="connsiteY24-3236" fmla="*/ 7023 h 10000"/>
              <a:gd name="connsiteX25-3237" fmla="*/ 7334 w 10000"/>
              <a:gd name="connsiteY25-3238" fmla="*/ 5907 h 10000"/>
              <a:gd name="connsiteX26-3239" fmla="*/ 7538 w 10000"/>
              <a:gd name="connsiteY26-3240" fmla="*/ 4465 h 10000"/>
              <a:gd name="connsiteX27-3241" fmla="*/ 7538 w 10000"/>
              <a:gd name="connsiteY27-3242" fmla="*/ 3349 h 10000"/>
              <a:gd name="connsiteX28-3243" fmla="*/ 7538 w 10000"/>
              <a:gd name="connsiteY28-3244" fmla="*/ 2977 h 10000"/>
              <a:gd name="connsiteX29-3245" fmla="*/ 7538 w 10000"/>
              <a:gd name="connsiteY29-3246" fmla="*/ 2605 h 10000"/>
              <a:gd name="connsiteX30-3247" fmla="*/ 7129 w 10000"/>
              <a:gd name="connsiteY30-3248" fmla="*/ 2233 h 10000"/>
              <a:gd name="connsiteX31-3249" fmla="*/ 6718 w 10000"/>
              <a:gd name="connsiteY31-3250" fmla="*/ 1860 h 10000"/>
              <a:gd name="connsiteX32-3251" fmla="*/ 6514 w 10000"/>
              <a:gd name="connsiteY32-3252" fmla="*/ 1860 h 10000"/>
              <a:gd name="connsiteX33-3253" fmla="*/ 6130 w 10000"/>
              <a:gd name="connsiteY33-3254" fmla="*/ 1860 h 10000"/>
              <a:gd name="connsiteX34-3255" fmla="*/ 5716 w 10000"/>
              <a:gd name="connsiteY34-3256" fmla="*/ 2233 h 10000"/>
              <a:gd name="connsiteX35-3257" fmla="*/ 5309 w 10000"/>
              <a:gd name="connsiteY35-3258" fmla="*/ 2233 h 10000"/>
              <a:gd name="connsiteX36-3259" fmla="*/ 4693 w 10000"/>
              <a:gd name="connsiteY36-3260" fmla="*/ 2233 h 10000"/>
              <a:gd name="connsiteX37-3261" fmla="*/ 3870 w 10000"/>
              <a:gd name="connsiteY37-3262" fmla="*/ 2605 h 10000"/>
              <a:gd name="connsiteX38-3263" fmla="*/ 3257 w 10000"/>
              <a:gd name="connsiteY38-3264" fmla="*/ 2605 h 10000"/>
              <a:gd name="connsiteX39-3265" fmla="*/ 2847 w 10000"/>
              <a:gd name="connsiteY39-3266" fmla="*/ 2977 h 10000"/>
              <a:gd name="connsiteX40-3267" fmla="*/ 2231 w 10000"/>
              <a:gd name="connsiteY40-3268" fmla="*/ 2977 h 10000"/>
              <a:gd name="connsiteX41-3269" fmla="*/ 1617 w 10000"/>
              <a:gd name="connsiteY41-3270" fmla="*/ 3349 h 10000"/>
              <a:gd name="connsiteX42-3271" fmla="*/ 1025 w 10000"/>
              <a:gd name="connsiteY42-3272" fmla="*/ 3349 h 10000"/>
              <a:gd name="connsiteX43-3273" fmla="*/ 410 w 10000"/>
              <a:gd name="connsiteY43-3274" fmla="*/ 3721 h 10000"/>
              <a:gd name="connsiteX44-3275" fmla="*/ 0 w 10000"/>
              <a:gd name="connsiteY44-3276" fmla="*/ 3721 h 10000"/>
              <a:gd name="connsiteX0-3277" fmla="*/ 7538 w 10000"/>
              <a:gd name="connsiteY0-3278" fmla="*/ 0 h 10000"/>
              <a:gd name="connsiteX1-3279" fmla="*/ 7745 w 10000"/>
              <a:gd name="connsiteY1-3280" fmla="*/ 0 h 10000"/>
              <a:gd name="connsiteX2-3281" fmla="*/ 7948 w 10000"/>
              <a:gd name="connsiteY2-3282" fmla="*/ 0 h 10000"/>
              <a:gd name="connsiteX3-3283" fmla="*/ 8155 w 10000"/>
              <a:gd name="connsiteY3-3284" fmla="*/ 0 h 10000"/>
              <a:gd name="connsiteX4-3285" fmla="*/ 8562 w 10000"/>
              <a:gd name="connsiteY4-3286" fmla="*/ 372 h 10000"/>
              <a:gd name="connsiteX5-3287" fmla="*/ 8974 w 10000"/>
              <a:gd name="connsiteY5-3288" fmla="*/ 744 h 10000"/>
              <a:gd name="connsiteX6-3289" fmla="*/ 9590 w 10000"/>
              <a:gd name="connsiteY6-3290" fmla="*/ 1116 h 10000"/>
              <a:gd name="connsiteX7-3291" fmla="*/ 9794 w 10000"/>
              <a:gd name="connsiteY7-3292" fmla="*/ 1488 h 10000"/>
              <a:gd name="connsiteX8-3293" fmla="*/ 10000 w 10000"/>
              <a:gd name="connsiteY8-3294" fmla="*/ 1860 h 10000"/>
              <a:gd name="connsiteX9-3295" fmla="*/ 10000 w 10000"/>
              <a:gd name="connsiteY9-3296" fmla="*/ 1860 h 10000"/>
              <a:gd name="connsiteX10-3297" fmla="*/ 10000 w 10000"/>
              <a:gd name="connsiteY10-3298" fmla="*/ 2605 h 10000"/>
              <a:gd name="connsiteX11-3299" fmla="*/ 9794 w 10000"/>
              <a:gd name="connsiteY11-3300" fmla="*/ 2605 h 10000"/>
              <a:gd name="connsiteX12-3301" fmla="*/ 9590 w 10000"/>
              <a:gd name="connsiteY12-3302" fmla="*/ 2977 h 10000"/>
              <a:gd name="connsiteX13-3303" fmla="*/ 9384 w 10000"/>
              <a:gd name="connsiteY13-3304" fmla="*/ 3349 h 10000"/>
              <a:gd name="connsiteX14-3305" fmla="*/ 9179 w 10000"/>
              <a:gd name="connsiteY14-3306" fmla="*/ 3721 h 10000"/>
              <a:gd name="connsiteX15-3307" fmla="*/ 8974 w 10000"/>
              <a:gd name="connsiteY15-3308" fmla="*/ 4837 h 10000"/>
              <a:gd name="connsiteX16-3309" fmla="*/ 8770 w 10000"/>
              <a:gd name="connsiteY16-3310" fmla="*/ 5535 h 10000"/>
              <a:gd name="connsiteX17-3311" fmla="*/ 8359 w 10000"/>
              <a:gd name="connsiteY17-3312" fmla="*/ 7023 h 10000"/>
              <a:gd name="connsiteX18-3313" fmla="*/ 7948 w 10000"/>
              <a:gd name="connsiteY18-3314" fmla="*/ 8140 h 10000"/>
              <a:gd name="connsiteX19-3315" fmla="*/ 7538 w 10000"/>
              <a:gd name="connsiteY19-3316" fmla="*/ 10000 h 10000"/>
              <a:gd name="connsiteX20-3317" fmla="*/ 6718 w 10000"/>
              <a:gd name="connsiteY20-3318" fmla="*/ 10000 h 10000"/>
              <a:gd name="connsiteX21-3319" fmla="*/ 6924 w 10000"/>
              <a:gd name="connsiteY21-3320" fmla="*/ 9256 h 10000"/>
              <a:gd name="connsiteX22-3321" fmla="*/ 7129 w 10000"/>
              <a:gd name="connsiteY22-3322" fmla="*/ 8140 h 10000"/>
              <a:gd name="connsiteX23-3323" fmla="*/ 7129 w 10000"/>
              <a:gd name="connsiteY23-3324" fmla="*/ 7023 h 10000"/>
              <a:gd name="connsiteX24-3325" fmla="*/ 7334 w 10000"/>
              <a:gd name="connsiteY24-3326" fmla="*/ 5907 h 10000"/>
              <a:gd name="connsiteX25-3327" fmla="*/ 7538 w 10000"/>
              <a:gd name="connsiteY25-3328" fmla="*/ 4465 h 10000"/>
              <a:gd name="connsiteX26-3329" fmla="*/ 7538 w 10000"/>
              <a:gd name="connsiteY26-3330" fmla="*/ 3349 h 10000"/>
              <a:gd name="connsiteX27-3331" fmla="*/ 7538 w 10000"/>
              <a:gd name="connsiteY27-3332" fmla="*/ 2977 h 10000"/>
              <a:gd name="connsiteX28-3333" fmla="*/ 7538 w 10000"/>
              <a:gd name="connsiteY28-3334" fmla="*/ 2605 h 10000"/>
              <a:gd name="connsiteX29-3335" fmla="*/ 7129 w 10000"/>
              <a:gd name="connsiteY29-3336" fmla="*/ 2233 h 10000"/>
              <a:gd name="connsiteX30-3337" fmla="*/ 6718 w 10000"/>
              <a:gd name="connsiteY30-3338" fmla="*/ 1860 h 10000"/>
              <a:gd name="connsiteX31-3339" fmla="*/ 6514 w 10000"/>
              <a:gd name="connsiteY31-3340" fmla="*/ 1860 h 10000"/>
              <a:gd name="connsiteX32-3341" fmla="*/ 6130 w 10000"/>
              <a:gd name="connsiteY32-3342" fmla="*/ 1860 h 10000"/>
              <a:gd name="connsiteX33-3343" fmla="*/ 5716 w 10000"/>
              <a:gd name="connsiteY33-3344" fmla="*/ 2233 h 10000"/>
              <a:gd name="connsiteX34-3345" fmla="*/ 5309 w 10000"/>
              <a:gd name="connsiteY34-3346" fmla="*/ 2233 h 10000"/>
              <a:gd name="connsiteX35-3347" fmla="*/ 4693 w 10000"/>
              <a:gd name="connsiteY35-3348" fmla="*/ 2233 h 10000"/>
              <a:gd name="connsiteX36-3349" fmla="*/ 3870 w 10000"/>
              <a:gd name="connsiteY36-3350" fmla="*/ 2605 h 10000"/>
              <a:gd name="connsiteX37-3351" fmla="*/ 3257 w 10000"/>
              <a:gd name="connsiteY37-3352" fmla="*/ 2605 h 10000"/>
              <a:gd name="connsiteX38-3353" fmla="*/ 2847 w 10000"/>
              <a:gd name="connsiteY38-3354" fmla="*/ 2977 h 10000"/>
              <a:gd name="connsiteX39-3355" fmla="*/ 2231 w 10000"/>
              <a:gd name="connsiteY39-3356" fmla="*/ 2977 h 10000"/>
              <a:gd name="connsiteX40-3357" fmla="*/ 1617 w 10000"/>
              <a:gd name="connsiteY40-3358" fmla="*/ 3349 h 10000"/>
              <a:gd name="connsiteX41-3359" fmla="*/ 1025 w 10000"/>
              <a:gd name="connsiteY41-3360" fmla="*/ 3349 h 10000"/>
              <a:gd name="connsiteX42-3361" fmla="*/ 410 w 10000"/>
              <a:gd name="connsiteY42-3362" fmla="*/ 3721 h 10000"/>
              <a:gd name="connsiteX43-3363" fmla="*/ 0 w 10000"/>
              <a:gd name="connsiteY43-3364" fmla="*/ 3721 h 10000"/>
              <a:gd name="connsiteX0-3365" fmla="*/ 7538 w 10000"/>
              <a:gd name="connsiteY0-3366" fmla="*/ 0 h 10000"/>
              <a:gd name="connsiteX1-3367" fmla="*/ 7745 w 10000"/>
              <a:gd name="connsiteY1-3368" fmla="*/ 0 h 10000"/>
              <a:gd name="connsiteX2-3369" fmla="*/ 7948 w 10000"/>
              <a:gd name="connsiteY2-3370" fmla="*/ 0 h 10000"/>
              <a:gd name="connsiteX3-3371" fmla="*/ 8155 w 10000"/>
              <a:gd name="connsiteY3-3372" fmla="*/ 0 h 10000"/>
              <a:gd name="connsiteX4-3373" fmla="*/ 8562 w 10000"/>
              <a:gd name="connsiteY4-3374" fmla="*/ 372 h 10000"/>
              <a:gd name="connsiteX5-3375" fmla="*/ 8974 w 10000"/>
              <a:gd name="connsiteY5-3376" fmla="*/ 744 h 10000"/>
              <a:gd name="connsiteX6-3377" fmla="*/ 9590 w 10000"/>
              <a:gd name="connsiteY6-3378" fmla="*/ 1116 h 10000"/>
              <a:gd name="connsiteX7-3379" fmla="*/ 9794 w 10000"/>
              <a:gd name="connsiteY7-3380" fmla="*/ 1488 h 10000"/>
              <a:gd name="connsiteX8-3381" fmla="*/ 10000 w 10000"/>
              <a:gd name="connsiteY8-3382" fmla="*/ 1860 h 10000"/>
              <a:gd name="connsiteX9-3383" fmla="*/ 10000 w 10000"/>
              <a:gd name="connsiteY9-3384" fmla="*/ 1860 h 10000"/>
              <a:gd name="connsiteX10-3385" fmla="*/ 10000 w 10000"/>
              <a:gd name="connsiteY10-3386" fmla="*/ 2605 h 10000"/>
              <a:gd name="connsiteX11-3387" fmla="*/ 9794 w 10000"/>
              <a:gd name="connsiteY11-3388" fmla="*/ 2605 h 10000"/>
              <a:gd name="connsiteX12-3389" fmla="*/ 9590 w 10000"/>
              <a:gd name="connsiteY12-3390" fmla="*/ 2977 h 10000"/>
              <a:gd name="connsiteX13-3391" fmla="*/ 9384 w 10000"/>
              <a:gd name="connsiteY13-3392" fmla="*/ 3349 h 10000"/>
              <a:gd name="connsiteX14-3393" fmla="*/ 9179 w 10000"/>
              <a:gd name="connsiteY14-3394" fmla="*/ 3721 h 10000"/>
              <a:gd name="connsiteX15-3395" fmla="*/ 8974 w 10000"/>
              <a:gd name="connsiteY15-3396" fmla="*/ 4837 h 10000"/>
              <a:gd name="connsiteX16-3397" fmla="*/ 8770 w 10000"/>
              <a:gd name="connsiteY16-3398" fmla="*/ 5535 h 10000"/>
              <a:gd name="connsiteX17-3399" fmla="*/ 8359 w 10000"/>
              <a:gd name="connsiteY17-3400" fmla="*/ 7023 h 10000"/>
              <a:gd name="connsiteX18-3401" fmla="*/ 7948 w 10000"/>
              <a:gd name="connsiteY18-3402" fmla="*/ 8140 h 10000"/>
              <a:gd name="connsiteX19-3403" fmla="*/ 7538 w 10000"/>
              <a:gd name="connsiteY19-3404" fmla="*/ 10000 h 10000"/>
              <a:gd name="connsiteX20-3405" fmla="*/ 6718 w 10000"/>
              <a:gd name="connsiteY20-3406" fmla="*/ 10000 h 10000"/>
              <a:gd name="connsiteX21-3407" fmla="*/ 6924 w 10000"/>
              <a:gd name="connsiteY21-3408" fmla="*/ 9256 h 10000"/>
              <a:gd name="connsiteX22-3409" fmla="*/ 7129 w 10000"/>
              <a:gd name="connsiteY22-3410" fmla="*/ 8140 h 10000"/>
              <a:gd name="connsiteX23-3411" fmla="*/ 7129 w 10000"/>
              <a:gd name="connsiteY23-3412" fmla="*/ 7023 h 10000"/>
              <a:gd name="connsiteX24-3413" fmla="*/ 7334 w 10000"/>
              <a:gd name="connsiteY24-3414" fmla="*/ 5907 h 10000"/>
              <a:gd name="connsiteX25-3415" fmla="*/ 7538 w 10000"/>
              <a:gd name="connsiteY25-3416" fmla="*/ 4465 h 10000"/>
              <a:gd name="connsiteX26-3417" fmla="*/ 7538 w 10000"/>
              <a:gd name="connsiteY26-3418" fmla="*/ 3349 h 10000"/>
              <a:gd name="connsiteX27-3419" fmla="*/ 7538 w 10000"/>
              <a:gd name="connsiteY27-3420" fmla="*/ 2977 h 10000"/>
              <a:gd name="connsiteX28-3421" fmla="*/ 7538 w 10000"/>
              <a:gd name="connsiteY28-3422" fmla="*/ 2605 h 10000"/>
              <a:gd name="connsiteX29-3423" fmla="*/ 7129 w 10000"/>
              <a:gd name="connsiteY29-3424" fmla="*/ 2233 h 10000"/>
              <a:gd name="connsiteX30-3425" fmla="*/ 6718 w 10000"/>
              <a:gd name="connsiteY30-3426" fmla="*/ 1860 h 10000"/>
              <a:gd name="connsiteX31-3427" fmla="*/ 6514 w 10000"/>
              <a:gd name="connsiteY31-3428" fmla="*/ 1860 h 10000"/>
              <a:gd name="connsiteX32-3429" fmla="*/ 6130 w 10000"/>
              <a:gd name="connsiteY32-3430" fmla="*/ 1860 h 10000"/>
              <a:gd name="connsiteX33-3431" fmla="*/ 5716 w 10000"/>
              <a:gd name="connsiteY33-3432" fmla="*/ 2233 h 10000"/>
              <a:gd name="connsiteX34-3433" fmla="*/ 5309 w 10000"/>
              <a:gd name="connsiteY34-3434" fmla="*/ 2233 h 10000"/>
              <a:gd name="connsiteX35-3435" fmla="*/ 4693 w 10000"/>
              <a:gd name="connsiteY35-3436" fmla="*/ 2233 h 10000"/>
              <a:gd name="connsiteX36-3437" fmla="*/ 3870 w 10000"/>
              <a:gd name="connsiteY36-3438" fmla="*/ 2605 h 10000"/>
              <a:gd name="connsiteX37-3439" fmla="*/ 3257 w 10000"/>
              <a:gd name="connsiteY37-3440" fmla="*/ 2605 h 10000"/>
              <a:gd name="connsiteX38-3441" fmla="*/ 2847 w 10000"/>
              <a:gd name="connsiteY38-3442" fmla="*/ 2977 h 10000"/>
              <a:gd name="connsiteX39-3443" fmla="*/ 2231 w 10000"/>
              <a:gd name="connsiteY39-3444" fmla="*/ 2977 h 10000"/>
              <a:gd name="connsiteX40-3445" fmla="*/ 1617 w 10000"/>
              <a:gd name="connsiteY40-3446" fmla="*/ 3349 h 10000"/>
              <a:gd name="connsiteX41-3447" fmla="*/ 1025 w 10000"/>
              <a:gd name="connsiteY41-3448" fmla="*/ 3349 h 10000"/>
              <a:gd name="connsiteX42-3449" fmla="*/ 0 w 10000"/>
              <a:gd name="connsiteY42-3450" fmla="*/ 3721 h 10000"/>
              <a:gd name="connsiteX0-3451" fmla="*/ 6513 w 8975"/>
              <a:gd name="connsiteY0-3452" fmla="*/ 0 h 10000"/>
              <a:gd name="connsiteX1-3453" fmla="*/ 6720 w 8975"/>
              <a:gd name="connsiteY1-3454" fmla="*/ 0 h 10000"/>
              <a:gd name="connsiteX2-3455" fmla="*/ 6923 w 8975"/>
              <a:gd name="connsiteY2-3456" fmla="*/ 0 h 10000"/>
              <a:gd name="connsiteX3-3457" fmla="*/ 7130 w 8975"/>
              <a:gd name="connsiteY3-3458" fmla="*/ 0 h 10000"/>
              <a:gd name="connsiteX4-3459" fmla="*/ 7537 w 8975"/>
              <a:gd name="connsiteY4-3460" fmla="*/ 372 h 10000"/>
              <a:gd name="connsiteX5-3461" fmla="*/ 7949 w 8975"/>
              <a:gd name="connsiteY5-3462" fmla="*/ 744 h 10000"/>
              <a:gd name="connsiteX6-3463" fmla="*/ 8565 w 8975"/>
              <a:gd name="connsiteY6-3464" fmla="*/ 1116 h 10000"/>
              <a:gd name="connsiteX7-3465" fmla="*/ 8769 w 8975"/>
              <a:gd name="connsiteY7-3466" fmla="*/ 1488 h 10000"/>
              <a:gd name="connsiteX8-3467" fmla="*/ 8975 w 8975"/>
              <a:gd name="connsiteY8-3468" fmla="*/ 1860 h 10000"/>
              <a:gd name="connsiteX9-3469" fmla="*/ 8975 w 8975"/>
              <a:gd name="connsiteY9-3470" fmla="*/ 1860 h 10000"/>
              <a:gd name="connsiteX10-3471" fmla="*/ 8975 w 8975"/>
              <a:gd name="connsiteY10-3472" fmla="*/ 2605 h 10000"/>
              <a:gd name="connsiteX11-3473" fmla="*/ 8769 w 8975"/>
              <a:gd name="connsiteY11-3474" fmla="*/ 2605 h 10000"/>
              <a:gd name="connsiteX12-3475" fmla="*/ 8565 w 8975"/>
              <a:gd name="connsiteY12-3476" fmla="*/ 2977 h 10000"/>
              <a:gd name="connsiteX13-3477" fmla="*/ 8359 w 8975"/>
              <a:gd name="connsiteY13-3478" fmla="*/ 3349 h 10000"/>
              <a:gd name="connsiteX14-3479" fmla="*/ 8154 w 8975"/>
              <a:gd name="connsiteY14-3480" fmla="*/ 3721 h 10000"/>
              <a:gd name="connsiteX15-3481" fmla="*/ 7949 w 8975"/>
              <a:gd name="connsiteY15-3482" fmla="*/ 4837 h 10000"/>
              <a:gd name="connsiteX16-3483" fmla="*/ 7745 w 8975"/>
              <a:gd name="connsiteY16-3484" fmla="*/ 5535 h 10000"/>
              <a:gd name="connsiteX17-3485" fmla="*/ 7334 w 8975"/>
              <a:gd name="connsiteY17-3486" fmla="*/ 7023 h 10000"/>
              <a:gd name="connsiteX18-3487" fmla="*/ 6923 w 8975"/>
              <a:gd name="connsiteY18-3488" fmla="*/ 8140 h 10000"/>
              <a:gd name="connsiteX19-3489" fmla="*/ 6513 w 8975"/>
              <a:gd name="connsiteY19-3490" fmla="*/ 10000 h 10000"/>
              <a:gd name="connsiteX20-3491" fmla="*/ 5693 w 8975"/>
              <a:gd name="connsiteY20-3492" fmla="*/ 10000 h 10000"/>
              <a:gd name="connsiteX21-3493" fmla="*/ 5899 w 8975"/>
              <a:gd name="connsiteY21-3494" fmla="*/ 9256 h 10000"/>
              <a:gd name="connsiteX22-3495" fmla="*/ 6104 w 8975"/>
              <a:gd name="connsiteY22-3496" fmla="*/ 8140 h 10000"/>
              <a:gd name="connsiteX23-3497" fmla="*/ 6104 w 8975"/>
              <a:gd name="connsiteY23-3498" fmla="*/ 7023 h 10000"/>
              <a:gd name="connsiteX24-3499" fmla="*/ 6309 w 8975"/>
              <a:gd name="connsiteY24-3500" fmla="*/ 5907 h 10000"/>
              <a:gd name="connsiteX25-3501" fmla="*/ 6513 w 8975"/>
              <a:gd name="connsiteY25-3502" fmla="*/ 4465 h 10000"/>
              <a:gd name="connsiteX26-3503" fmla="*/ 6513 w 8975"/>
              <a:gd name="connsiteY26-3504" fmla="*/ 3349 h 10000"/>
              <a:gd name="connsiteX27-3505" fmla="*/ 6513 w 8975"/>
              <a:gd name="connsiteY27-3506" fmla="*/ 2977 h 10000"/>
              <a:gd name="connsiteX28-3507" fmla="*/ 6513 w 8975"/>
              <a:gd name="connsiteY28-3508" fmla="*/ 2605 h 10000"/>
              <a:gd name="connsiteX29-3509" fmla="*/ 6104 w 8975"/>
              <a:gd name="connsiteY29-3510" fmla="*/ 2233 h 10000"/>
              <a:gd name="connsiteX30-3511" fmla="*/ 5693 w 8975"/>
              <a:gd name="connsiteY30-3512" fmla="*/ 1860 h 10000"/>
              <a:gd name="connsiteX31-3513" fmla="*/ 5489 w 8975"/>
              <a:gd name="connsiteY31-3514" fmla="*/ 1860 h 10000"/>
              <a:gd name="connsiteX32-3515" fmla="*/ 5105 w 8975"/>
              <a:gd name="connsiteY32-3516" fmla="*/ 1860 h 10000"/>
              <a:gd name="connsiteX33-3517" fmla="*/ 4691 w 8975"/>
              <a:gd name="connsiteY33-3518" fmla="*/ 2233 h 10000"/>
              <a:gd name="connsiteX34-3519" fmla="*/ 4284 w 8975"/>
              <a:gd name="connsiteY34-3520" fmla="*/ 2233 h 10000"/>
              <a:gd name="connsiteX35-3521" fmla="*/ 3668 w 8975"/>
              <a:gd name="connsiteY35-3522" fmla="*/ 2233 h 10000"/>
              <a:gd name="connsiteX36-3523" fmla="*/ 2845 w 8975"/>
              <a:gd name="connsiteY36-3524" fmla="*/ 2605 h 10000"/>
              <a:gd name="connsiteX37-3525" fmla="*/ 2232 w 8975"/>
              <a:gd name="connsiteY37-3526" fmla="*/ 2605 h 10000"/>
              <a:gd name="connsiteX38-3527" fmla="*/ 1822 w 8975"/>
              <a:gd name="connsiteY38-3528" fmla="*/ 2977 h 10000"/>
              <a:gd name="connsiteX39-3529" fmla="*/ 1206 w 8975"/>
              <a:gd name="connsiteY39-3530" fmla="*/ 2977 h 10000"/>
              <a:gd name="connsiteX40-3531" fmla="*/ 592 w 8975"/>
              <a:gd name="connsiteY40-3532" fmla="*/ 3349 h 10000"/>
              <a:gd name="connsiteX41-3533" fmla="*/ 0 w 8975"/>
              <a:gd name="connsiteY41-3534" fmla="*/ 3349 h 10000"/>
              <a:gd name="connsiteX0-3535" fmla="*/ 6597 w 9340"/>
              <a:gd name="connsiteY0-3536" fmla="*/ 0 h 10000"/>
              <a:gd name="connsiteX1-3537" fmla="*/ 6827 w 9340"/>
              <a:gd name="connsiteY1-3538" fmla="*/ 0 h 10000"/>
              <a:gd name="connsiteX2-3539" fmla="*/ 7054 w 9340"/>
              <a:gd name="connsiteY2-3540" fmla="*/ 0 h 10000"/>
              <a:gd name="connsiteX3-3541" fmla="*/ 7284 w 9340"/>
              <a:gd name="connsiteY3-3542" fmla="*/ 0 h 10000"/>
              <a:gd name="connsiteX4-3543" fmla="*/ 7738 w 9340"/>
              <a:gd name="connsiteY4-3544" fmla="*/ 372 h 10000"/>
              <a:gd name="connsiteX5-3545" fmla="*/ 8197 w 9340"/>
              <a:gd name="connsiteY5-3546" fmla="*/ 744 h 10000"/>
              <a:gd name="connsiteX6-3547" fmla="*/ 8883 w 9340"/>
              <a:gd name="connsiteY6-3548" fmla="*/ 1116 h 10000"/>
              <a:gd name="connsiteX7-3549" fmla="*/ 9110 w 9340"/>
              <a:gd name="connsiteY7-3550" fmla="*/ 1488 h 10000"/>
              <a:gd name="connsiteX8-3551" fmla="*/ 9340 w 9340"/>
              <a:gd name="connsiteY8-3552" fmla="*/ 1860 h 10000"/>
              <a:gd name="connsiteX9-3553" fmla="*/ 9340 w 9340"/>
              <a:gd name="connsiteY9-3554" fmla="*/ 1860 h 10000"/>
              <a:gd name="connsiteX10-3555" fmla="*/ 9340 w 9340"/>
              <a:gd name="connsiteY10-3556" fmla="*/ 2605 h 10000"/>
              <a:gd name="connsiteX11-3557" fmla="*/ 9110 w 9340"/>
              <a:gd name="connsiteY11-3558" fmla="*/ 2605 h 10000"/>
              <a:gd name="connsiteX12-3559" fmla="*/ 8883 w 9340"/>
              <a:gd name="connsiteY12-3560" fmla="*/ 2977 h 10000"/>
              <a:gd name="connsiteX13-3561" fmla="*/ 8654 w 9340"/>
              <a:gd name="connsiteY13-3562" fmla="*/ 3349 h 10000"/>
              <a:gd name="connsiteX14-3563" fmla="*/ 8425 w 9340"/>
              <a:gd name="connsiteY14-3564" fmla="*/ 3721 h 10000"/>
              <a:gd name="connsiteX15-3565" fmla="*/ 8197 w 9340"/>
              <a:gd name="connsiteY15-3566" fmla="*/ 4837 h 10000"/>
              <a:gd name="connsiteX16-3567" fmla="*/ 7970 w 9340"/>
              <a:gd name="connsiteY16-3568" fmla="*/ 5535 h 10000"/>
              <a:gd name="connsiteX17-3569" fmla="*/ 7512 w 9340"/>
              <a:gd name="connsiteY17-3570" fmla="*/ 7023 h 10000"/>
              <a:gd name="connsiteX18-3571" fmla="*/ 7054 w 9340"/>
              <a:gd name="connsiteY18-3572" fmla="*/ 8140 h 10000"/>
              <a:gd name="connsiteX19-3573" fmla="*/ 6597 w 9340"/>
              <a:gd name="connsiteY19-3574" fmla="*/ 10000 h 10000"/>
              <a:gd name="connsiteX20-3575" fmla="*/ 5683 w 9340"/>
              <a:gd name="connsiteY20-3576" fmla="*/ 10000 h 10000"/>
              <a:gd name="connsiteX21-3577" fmla="*/ 5913 w 9340"/>
              <a:gd name="connsiteY21-3578" fmla="*/ 9256 h 10000"/>
              <a:gd name="connsiteX22-3579" fmla="*/ 6141 w 9340"/>
              <a:gd name="connsiteY22-3580" fmla="*/ 8140 h 10000"/>
              <a:gd name="connsiteX23-3581" fmla="*/ 6141 w 9340"/>
              <a:gd name="connsiteY23-3582" fmla="*/ 7023 h 10000"/>
              <a:gd name="connsiteX24-3583" fmla="*/ 6370 w 9340"/>
              <a:gd name="connsiteY24-3584" fmla="*/ 5907 h 10000"/>
              <a:gd name="connsiteX25-3585" fmla="*/ 6597 w 9340"/>
              <a:gd name="connsiteY25-3586" fmla="*/ 4465 h 10000"/>
              <a:gd name="connsiteX26-3587" fmla="*/ 6597 w 9340"/>
              <a:gd name="connsiteY26-3588" fmla="*/ 3349 h 10000"/>
              <a:gd name="connsiteX27-3589" fmla="*/ 6597 w 9340"/>
              <a:gd name="connsiteY27-3590" fmla="*/ 2977 h 10000"/>
              <a:gd name="connsiteX28-3591" fmla="*/ 6597 w 9340"/>
              <a:gd name="connsiteY28-3592" fmla="*/ 2605 h 10000"/>
              <a:gd name="connsiteX29-3593" fmla="*/ 6141 w 9340"/>
              <a:gd name="connsiteY29-3594" fmla="*/ 2233 h 10000"/>
              <a:gd name="connsiteX30-3595" fmla="*/ 5683 w 9340"/>
              <a:gd name="connsiteY30-3596" fmla="*/ 1860 h 10000"/>
              <a:gd name="connsiteX31-3597" fmla="*/ 5456 w 9340"/>
              <a:gd name="connsiteY31-3598" fmla="*/ 1860 h 10000"/>
              <a:gd name="connsiteX32-3599" fmla="*/ 5028 w 9340"/>
              <a:gd name="connsiteY32-3600" fmla="*/ 1860 h 10000"/>
              <a:gd name="connsiteX33-3601" fmla="*/ 4567 w 9340"/>
              <a:gd name="connsiteY33-3602" fmla="*/ 2233 h 10000"/>
              <a:gd name="connsiteX34-3603" fmla="*/ 4113 w 9340"/>
              <a:gd name="connsiteY34-3604" fmla="*/ 2233 h 10000"/>
              <a:gd name="connsiteX35-3605" fmla="*/ 3427 w 9340"/>
              <a:gd name="connsiteY35-3606" fmla="*/ 2233 h 10000"/>
              <a:gd name="connsiteX36-3607" fmla="*/ 2510 w 9340"/>
              <a:gd name="connsiteY36-3608" fmla="*/ 2605 h 10000"/>
              <a:gd name="connsiteX37-3609" fmla="*/ 1827 w 9340"/>
              <a:gd name="connsiteY37-3610" fmla="*/ 2605 h 10000"/>
              <a:gd name="connsiteX38-3611" fmla="*/ 1370 w 9340"/>
              <a:gd name="connsiteY38-3612" fmla="*/ 2977 h 10000"/>
              <a:gd name="connsiteX39-3613" fmla="*/ 684 w 9340"/>
              <a:gd name="connsiteY39-3614" fmla="*/ 2977 h 10000"/>
              <a:gd name="connsiteX40-3615" fmla="*/ 0 w 9340"/>
              <a:gd name="connsiteY40-3616" fmla="*/ 3349 h 10000"/>
              <a:gd name="connsiteX0-3617" fmla="*/ 6331 w 9268"/>
              <a:gd name="connsiteY0-3618" fmla="*/ 0 h 10000"/>
              <a:gd name="connsiteX1-3619" fmla="*/ 6577 w 9268"/>
              <a:gd name="connsiteY1-3620" fmla="*/ 0 h 10000"/>
              <a:gd name="connsiteX2-3621" fmla="*/ 6820 w 9268"/>
              <a:gd name="connsiteY2-3622" fmla="*/ 0 h 10000"/>
              <a:gd name="connsiteX3-3623" fmla="*/ 7067 w 9268"/>
              <a:gd name="connsiteY3-3624" fmla="*/ 0 h 10000"/>
              <a:gd name="connsiteX4-3625" fmla="*/ 7553 w 9268"/>
              <a:gd name="connsiteY4-3626" fmla="*/ 372 h 10000"/>
              <a:gd name="connsiteX5-3627" fmla="*/ 8044 w 9268"/>
              <a:gd name="connsiteY5-3628" fmla="*/ 744 h 10000"/>
              <a:gd name="connsiteX6-3629" fmla="*/ 8779 w 9268"/>
              <a:gd name="connsiteY6-3630" fmla="*/ 1116 h 10000"/>
              <a:gd name="connsiteX7-3631" fmla="*/ 9022 w 9268"/>
              <a:gd name="connsiteY7-3632" fmla="*/ 1488 h 10000"/>
              <a:gd name="connsiteX8-3633" fmla="*/ 9268 w 9268"/>
              <a:gd name="connsiteY8-3634" fmla="*/ 1860 h 10000"/>
              <a:gd name="connsiteX9-3635" fmla="*/ 9268 w 9268"/>
              <a:gd name="connsiteY9-3636" fmla="*/ 1860 h 10000"/>
              <a:gd name="connsiteX10-3637" fmla="*/ 9268 w 9268"/>
              <a:gd name="connsiteY10-3638" fmla="*/ 2605 h 10000"/>
              <a:gd name="connsiteX11-3639" fmla="*/ 9022 w 9268"/>
              <a:gd name="connsiteY11-3640" fmla="*/ 2605 h 10000"/>
              <a:gd name="connsiteX12-3641" fmla="*/ 8779 w 9268"/>
              <a:gd name="connsiteY12-3642" fmla="*/ 2977 h 10000"/>
              <a:gd name="connsiteX13-3643" fmla="*/ 8534 w 9268"/>
              <a:gd name="connsiteY13-3644" fmla="*/ 3349 h 10000"/>
              <a:gd name="connsiteX14-3645" fmla="*/ 8288 w 9268"/>
              <a:gd name="connsiteY14-3646" fmla="*/ 3721 h 10000"/>
              <a:gd name="connsiteX15-3647" fmla="*/ 8044 w 9268"/>
              <a:gd name="connsiteY15-3648" fmla="*/ 4837 h 10000"/>
              <a:gd name="connsiteX16-3649" fmla="*/ 7801 w 9268"/>
              <a:gd name="connsiteY16-3650" fmla="*/ 5535 h 10000"/>
              <a:gd name="connsiteX17-3651" fmla="*/ 7311 w 9268"/>
              <a:gd name="connsiteY17-3652" fmla="*/ 7023 h 10000"/>
              <a:gd name="connsiteX18-3653" fmla="*/ 6820 w 9268"/>
              <a:gd name="connsiteY18-3654" fmla="*/ 8140 h 10000"/>
              <a:gd name="connsiteX19-3655" fmla="*/ 6331 w 9268"/>
              <a:gd name="connsiteY19-3656" fmla="*/ 10000 h 10000"/>
              <a:gd name="connsiteX20-3657" fmla="*/ 5353 w 9268"/>
              <a:gd name="connsiteY20-3658" fmla="*/ 10000 h 10000"/>
              <a:gd name="connsiteX21-3659" fmla="*/ 5599 w 9268"/>
              <a:gd name="connsiteY21-3660" fmla="*/ 9256 h 10000"/>
              <a:gd name="connsiteX22-3661" fmla="*/ 5843 w 9268"/>
              <a:gd name="connsiteY22-3662" fmla="*/ 8140 h 10000"/>
              <a:gd name="connsiteX23-3663" fmla="*/ 5843 w 9268"/>
              <a:gd name="connsiteY23-3664" fmla="*/ 7023 h 10000"/>
              <a:gd name="connsiteX24-3665" fmla="*/ 6088 w 9268"/>
              <a:gd name="connsiteY24-3666" fmla="*/ 5907 h 10000"/>
              <a:gd name="connsiteX25-3667" fmla="*/ 6331 w 9268"/>
              <a:gd name="connsiteY25-3668" fmla="*/ 4465 h 10000"/>
              <a:gd name="connsiteX26-3669" fmla="*/ 6331 w 9268"/>
              <a:gd name="connsiteY26-3670" fmla="*/ 3349 h 10000"/>
              <a:gd name="connsiteX27-3671" fmla="*/ 6331 w 9268"/>
              <a:gd name="connsiteY27-3672" fmla="*/ 2977 h 10000"/>
              <a:gd name="connsiteX28-3673" fmla="*/ 6331 w 9268"/>
              <a:gd name="connsiteY28-3674" fmla="*/ 2605 h 10000"/>
              <a:gd name="connsiteX29-3675" fmla="*/ 5843 w 9268"/>
              <a:gd name="connsiteY29-3676" fmla="*/ 2233 h 10000"/>
              <a:gd name="connsiteX30-3677" fmla="*/ 5353 w 9268"/>
              <a:gd name="connsiteY30-3678" fmla="*/ 1860 h 10000"/>
              <a:gd name="connsiteX31-3679" fmla="*/ 5110 w 9268"/>
              <a:gd name="connsiteY31-3680" fmla="*/ 1860 h 10000"/>
              <a:gd name="connsiteX32-3681" fmla="*/ 4651 w 9268"/>
              <a:gd name="connsiteY32-3682" fmla="*/ 1860 h 10000"/>
              <a:gd name="connsiteX33-3683" fmla="*/ 4158 w 9268"/>
              <a:gd name="connsiteY33-3684" fmla="*/ 2233 h 10000"/>
              <a:gd name="connsiteX34-3685" fmla="*/ 3672 w 9268"/>
              <a:gd name="connsiteY34-3686" fmla="*/ 2233 h 10000"/>
              <a:gd name="connsiteX35-3687" fmla="*/ 2937 w 9268"/>
              <a:gd name="connsiteY35-3688" fmla="*/ 2233 h 10000"/>
              <a:gd name="connsiteX36-3689" fmla="*/ 1955 w 9268"/>
              <a:gd name="connsiteY36-3690" fmla="*/ 2605 h 10000"/>
              <a:gd name="connsiteX37-3691" fmla="*/ 1224 w 9268"/>
              <a:gd name="connsiteY37-3692" fmla="*/ 2605 h 10000"/>
              <a:gd name="connsiteX38-3693" fmla="*/ 735 w 9268"/>
              <a:gd name="connsiteY38-3694" fmla="*/ 2977 h 10000"/>
              <a:gd name="connsiteX39-3695" fmla="*/ 0 w 9268"/>
              <a:gd name="connsiteY39-3696" fmla="*/ 2977 h 10000"/>
              <a:gd name="connsiteX0-3697" fmla="*/ 6038 w 9207"/>
              <a:gd name="connsiteY0-3698" fmla="*/ 0 h 10000"/>
              <a:gd name="connsiteX1-3699" fmla="*/ 6303 w 9207"/>
              <a:gd name="connsiteY1-3700" fmla="*/ 0 h 10000"/>
              <a:gd name="connsiteX2-3701" fmla="*/ 6566 w 9207"/>
              <a:gd name="connsiteY2-3702" fmla="*/ 0 h 10000"/>
              <a:gd name="connsiteX3-3703" fmla="*/ 6832 w 9207"/>
              <a:gd name="connsiteY3-3704" fmla="*/ 0 h 10000"/>
              <a:gd name="connsiteX4-3705" fmla="*/ 7357 w 9207"/>
              <a:gd name="connsiteY4-3706" fmla="*/ 372 h 10000"/>
              <a:gd name="connsiteX5-3707" fmla="*/ 7886 w 9207"/>
              <a:gd name="connsiteY5-3708" fmla="*/ 744 h 10000"/>
              <a:gd name="connsiteX6-3709" fmla="*/ 8679 w 9207"/>
              <a:gd name="connsiteY6-3710" fmla="*/ 1116 h 10000"/>
              <a:gd name="connsiteX7-3711" fmla="*/ 8942 w 9207"/>
              <a:gd name="connsiteY7-3712" fmla="*/ 1488 h 10000"/>
              <a:gd name="connsiteX8-3713" fmla="*/ 9207 w 9207"/>
              <a:gd name="connsiteY8-3714" fmla="*/ 1860 h 10000"/>
              <a:gd name="connsiteX9-3715" fmla="*/ 9207 w 9207"/>
              <a:gd name="connsiteY9-3716" fmla="*/ 1860 h 10000"/>
              <a:gd name="connsiteX10-3717" fmla="*/ 9207 w 9207"/>
              <a:gd name="connsiteY10-3718" fmla="*/ 2605 h 10000"/>
              <a:gd name="connsiteX11-3719" fmla="*/ 8942 w 9207"/>
              <a:gd name="connsiteY11-3720" fmla="*/ 2605 h 10000"/>
              <a:gd name="connsiteX12-3721" fmla="*/ 8679 w 9207"/>
              <a:gd name="connsiteY12-3722" fmla="*/ 2977 h 10000"/>
              <a:gd name="connsiteX13-3723" fmla="*/ 8415 w 9207"/>
              <a:gd name="connsiteY13-3724" fmla="*/ 3349 h 10000"/>
              <a:gd name="connsiteX14-3725" fmla="*/ 8150 w 9207"/>
              <a:gd name="connsiteY14-3726" fmla="*/ 3721 h 10000"/>
              <a:gd name="connsiteX15-3727" fmla="*/ 7886 w 9207"/>
              <a:gd name="connsiteY15-3728" fmla="*/ 4837 h 10000"/>
              <a:gd name="connsiteX16-3729" fmla="*/ 7624 w 9207"/>
              <a:gd name="connsiteY16-3730" fmla="*/ 5535 h 10000"/>
              <a:gd name="connsiteX17-3731" fmla="*/ 7095 w 9207"/>
              <a:gd name="connsiteY17-3732" fmla="*/ 7023 h 10000"/>
              <a:gd name="connsiteX18-3733" fmla="*/ 6566 w 9207"/>
              <a:gd name="connsiteY18-3734" fmla="*/ 8140 h 10000"/>
              <a:gd name="connsiteX19-3735" fmla="*/ 6038 w 9207"/>
              <a:gd name="connsiteY19-3736" fmla="*/ 10000 h 10000"/>
              <a:gd name="connsiteX20-3737" fmla="*/ 4983 w 9207"/>
              <a:gd name="connsiteY20-3738" fmla="*/ 10000 h 10000"/>
              <a:gd name="connsiteX21-3739" fmla="*/ 5248 w 9207"/>
              <a:gd name="connsiteY21-3740" fmla="*/ 9256 h 10000"/>
              <a:gd name="connsiteX22-3741" fmla="*/ 5511 w 9207"/>
              <a:gd name="connsiteY22-3742" fmla="*/ 8140 h 10000"/>
              <a:gd name="connsiteX23-3743" fmla="*/ 5511 w 9207"/>
              <a:gd name="connsiteY23-3744" fmla="*/ 7023 h 10000"/>
              <a:gd name="connsiteX24-3745" fmla="*/ 5776 w 9207"/>
              <a:gd name="connsiteY24-3746" fmla="*/ 5907 h 10000"/>
              <a:gd name="connsiteX25-3747" fmla="*/ 6038 w 9207"/>
              <a:gd name="connsiteY25-3748" fmla="*/ 4465 h 10000"/>
              <a:gd name="connsiteX26-3749" fmla="*/ 6038 w 9207"/>
              <a:gd name="connsiteY26-3750" fmla="*/ 3349 h 10000"/>
              <a:gd name="connsiteX27-3751" fmla="*/ 6038 w 9207"/>
              <a:gd name="connsiteY27-3752" fmla="*/ 2977 h 10000"/>
              <a:gd name="connsiteX28-3753" fmla="*/ 6038 w 9207"/>
              <a:gd name="connsiteY28-3754" fmla="*/ 2605 h 10000"/>
              <a:gd name="connsiteX29-3755" fmla="*/ 5511 w 9207"/>
              <a:gd name="connsiteY29-3756" fmla="*/ 2233 h 10000"/>
              <a:gd name="connsiteX30-3757" fmla="*/ 4983 w 9207"/>
              <a:gd name="connsiteY30-3758" fmla="*/ 1860 h 10000"/>
              <a:gd name="connsiteX31-3759" fmla="*/ 4721 w 9207"/>
              <a:gd name="connsiteY31-3760" fmla="*/ 1860 h 10000"/>
              <a:gd name="connsiteX32-3761" fmla="*/ 4225 w 9207"/>
              <a:gd name="connsiteY32-3762" fmla="*/ 1860 h 10000"/>
              <a:gd name="connsiteX33-3763" fmla="*/ 3693 w 9207"/>
              <a:gd name="connsiteY33-3764" fmla="*/ 2233 h 10000"/>
              <a:gd name="connsiteX34-3765" fmla="*/ 3169 w 9207"/>
              <a:gd name="connsiteY34-3766" fmla="*/ 2233 h 10000"/>
              <a:gd name="connsiteX35-3767" fmla="*/ 2376 w 9207"/>
              <a:gd name="connsiteY35-3768" fmla="*/ 2233 h 10000"/>
              <a:gd name="connsiteX36-3769" fmla="*/ 1316 w 9207"/>
              <a:gd name="connsiteY36-3770" fmla="*/ 2605 h 10000"/>
              <a:gd name="connsiteX37-3771" fmla="*/ 528 w 9207"/>
              <a:gd name="connsiteY37-3772" fmla="*/ 2605 h 10000"/>
              <a:gd name="connsiteX38-3773" fmla="*/ 0 w 9207"/>
              <a:gd name="connsiteY38-3774" fmla="*/ 2977 h 10000"/>
              <a:gd name="connsiteX0-3775" fmla="*/ 5985 w 9427"/>
              <a:gd name="connsiteY0-3776" fmla="*/ 0 h 10000"/>
              <a:gd name="connsiteX1-3777" fmla="*/ 6273 w 9427"/>
              <a:gd name="connsiteY1-3778" fmla="*/ 0 h 10000"/>
              <a:gd name="connsiteX2-3779" fmla="*/ 6559 w 9427"/>
              <a:gd name="connsiteY2-3780" fmla="*/ 0 h 10000"/>
              <a:gd name="connsiteX3-3781" fmla="*/ 6847 w 9427"/>
              <a:gd name="connsiteY3-3782" fmla="*/ 0 h 10000"/>
              <a:gd name="connsiteX4-3783" fmla="*/ 7418 w 9427"/>
              <a:gd name="connsiteY4-3784" fmla="*/ 372 h 10000"/>
              <a:gd name="connsiteX5-3785" fmla="*/ 7992 w 9427"/>
              <a:gd name="connsiteY5-3786" fmla="*/ 744 h 10000"/>
              <a:gd name="connsiteX6-3787" fmla="*/ 8854 w 9427"/>
              <a:gd name="connsiteY6-3788" fmla="*/ 1116 h 10000"/>
              <a:gd name="connsiteX7-3789" fmla="*/ 9139 w 9427"/>
              <a:gd name="connsiteY7-3790" fmla="*/ 1488 h 10000"/>
              <a:gd name="connsiteX8-3791" fmla="*/ 9427 w 9427"/>
              <a:gd name="connsiteY8-3792" fmla="*/ 1860 h 10000"/>
              <a:gd name="connsiteX9-3793" fmla="*/ 9427 w 9427"/>
              <a:gd name="connsiteY9-3794" fmla="*/ 1860 h 10000"/>
              <a:gd name="connsiteX10-3795" fmla="*/ 9427 w 9427"/>
              <a:gd name="connsiteY10-3796" fmla="*/ 2605 h 10000"/>
              <a:gd name="connsiteX11-3797" fmla="*/ 9139 w 9427"/>
              <a:gd name="connsiteY11-3798" fmla="*/ 2605 h 10000"/>
              <a:gd name="connsiteX12-3799" fmla="*/ 8854 w 9427"/>
              <a:gd name="connsiteY12-3800" fmla="*/ 2977 h 10000"/>
              <a:gd name="connsiteX13-3801" fmla="*/ 8567 w 9427"/>
              <a:gd name="connsiteY13-3802" fmla="*/ 3349 h 10000"/>
              <a:gd name="connsiteX14-3803" fmla="*/ 8279 w 9427"/>
              <a:gd name="connsiteY14-3804" fmla="*/ 3721 h 10000"/>
              <a:gd name="connsiteX15-3805" fmla="*/ 7992 w 9427"/>
              <a:gd name="connsiteY15-3806" fmla="*/ 4837 h 10000"/>
              <a:gd name="connsiteX16-3807" fmla="*/ 7708 w 9427"/>
              <a:gd name="connsiteY16-3808" fmla="*/ 5535 h 10000"/>
              <a:gd name="connsiteX17-3809" fmla="*/ 7133 w 9427"/>
              <a:gd name="connsiteY17-3810" fmla="*/ 7023 h 10000"/>
              <a:gd name="connsiteX18-3811" fmla="*/ 6559 w 9427"/>
              <a:gd name="connsiteY18-3812" fmla="*/ 8140 h 10000"/>
              <a:gd name="connsiteX19-3813" fmla="*/ 5985 w 9427"/>
              <a:gd name="connsiteY19-3814" fmla="*/ 10000 h 10000"/>
              <a:gd name="connsiteX20-3815" fmla="*/ 4839 w 9427"/>
              <a:gd name="connsiteY20-3816" fmla="*/ 10000 h 10000"/>
              <a:gd name="connsiteX21-3817" fmla="*/ 5127 w 9427"/>
              <a:gd name="connsiteY21-3818" fmla="*/ 9256 h 10000"/>
              <a:gd name="connsiteX22-3819" fmla="*/ 5413 w 9427"/>
              <a:gd name="connsiteY22-3820" fmla="*/ 8140 h 10000"/>
              <a:gd name="connsiteX23-3821" fmla="*/ 5413 w 9427"/>
              <a:gd name="connsiteY23-3822" fmla="*/ 7023 h 10000"/>
              <a:gd name="connsiteX24-3823" fmla="*/ 5700 w 9427"/>
              <a:gd name="connsiteY24-3824" fmla="*/ 5907 h 10000"/>
              <a:gd name="connsiteX25-3825" fmla="*/ 5985 w 9427"/>
              <a:gd name="connsiteY25-3826" fmla="*/ 4465 h 10000"/>
              <a:gd name="connsiteX26-3827" fmla="*/ 5985 w 9427"/>
              <a:gd name="connsiteY26-3828" fmla="*/ 3349 h 10000"/>
              <a:gd name="connsiteX27-3829" fmla="*/ 5985 w 9427"/>
              <a:gd name="connsiteY27-3830" fmla="*/ 2977 h 10000"/>
              <a:gd name="connsiteX28-3831" fmla="*/ 5985 w 9427"/>
              <a:gd name="connsiteY28-3832" fmla="*/ 2605 h 10000"/>
              <a:gd name="connsiteX29-3833" fmla="*/ 5413 w 9427"/>
              <a:gd name="connsiteY29-3834" fmla="*/ 2233 h 10000"/>
              <a:gd name="connsiteX30-3835" fmla="*/ 4839 w 9427"/>
              <a:gd name="connsiteY30-3836" fmla="*/ 1860 h 10000"/>
              <a:gd name="connsiteX31-3837" fmla="*/ 4555 w 9427"/>
              <a:gd name="connsiteY31-3838" fmla="*/ 1860 h 10000"/>
              <a:gd name="connsiteX32-3839" fmla="*/ 4016 w 9427"/>
              <a:gd name="connsiteY32-3840" fmla="*/ 1860 h 10000"/>
              <a:gd name="connsiteX33-3841" fmla="*/ 3438 w 9427"/>
              <a:gd name="connsiteY33-3842" fmla="*/ 2233 h 10000"/>
              <a:gd name="connsiteX34-3843" fmla="*/ 2869 w 9427"/>
              <a:gd name="connsiteY34-3844" fmla="*/ 2233 h 10000"/>
              <a:gd name="connsiteX35-3845" fmla="*/ 2008 w 9427"/>
              <a:gd name="connsiteY35-3846" fmla="*/ 2233 h 10000"/>
              <a:gd name="connsiteX36-3847" fmla="*/ 856 w 9427"/>
              <a:gd name="connsiteY36-3848" fmla="*/ 2605 h 10000"/>
              <a:gd name="connsiteX37-3849" fmla="*/ 0 w 9427"/>
              <a:gd name="connsiteY37-3850" fmla="*/ 2605 h 10000"/>
              <a:gd name="connsiteX0-3851" fmla="*/ 5441 w 9092"/>
              <a:gd name="connsiteY0-3852" fmla="*/ 0 h 10000"/>
              <a:gd name="connsiteX1-3853" fmla="*/ 5746 w 9092"/>
              <a:gd name="connsiteY1-3854" fmla="*/ 0 h 10000"/>
              <a:gd name="connsiteX2-3855" fmla="*/ 6050 w 9092"/>
              <a:gd name="connsiteY2-3856" fmla="*/ 0 h 10000"/>
              <a:gd name="connsiteX3-3857" fmla="*/ 6355 w 9092"/>
              <a:gd name="connsiteY3-3858" fmla="*/ 0 h 10000"/>
              <a:gd name="connsiteX4-3859" fmla="*/ 6961 w 9092"/>
              <a:gd name="connsiteY4-3860" fmla="*/ 372 h 10000"/>
              <a:gd name="connsiteX5-3861" fmla="*/ 7570 w 9092"/>
              <a:gd name="connsiteY5-3862" fmla="*/ 744 h 10000"/>
              <a:gd name="connsiteX6-3863" fmla="*/ 8484 w 9092"/>
              <a:gd name="connsiteY6-3864" fmla="*/ 1116 h 10000"/>
              <a:gd name="connsiteX7-3865" fmla="*/ 8786 w 9092"/>
              <a:gd name="connsiteY7-3866" fmla="*/ 1488 h 10000"/>
              <a:gd name="connsiteX8-3867" fmla="*/ 9092 w 9092"/>
              <a:gd name="connsiteY8-3868" fmla="*/ 1860 h 10000"/>
              <a:gd name="connsiteX9-3869" fmla="*/ 9092 w 9092"/>
              <a:gd name="connsiteY9-3870" fmla="*/ 1860 h 10000"/>
              <a:gd name="connsiteX10-3871" fmla="*/ 9092 w 9092"/>
              <a:gd name="connsiteY10-3872" fmla="*/ 2605 h 10000"/>
              <a:gd name="connsiteX11-3873" fmla="*/ 8786 w 9092"/>
              <a:gd name="connsiteY11-3874" fmla="*/ 2605 h 10000"/>
              <a:gd name="connsiteX12-3875" fmla="*/ 8484 w 9092"/>
              <a:gd name="connsiteY12-3876" fmla="*/ 2977 h 10000"/>
              <a:gd name="connsiteX13-3877" fmla="*/ 8180 w 9092"/>
              <a:gd name="connsiteY13-3878" fmla="*/ 3349 h 10000"/>
              <a:gd name="connsiteX14-3879" fmla="*/ 7874 w 9092"/>
              <a:gd name="connsiteY14-3880" fmla="*/ 3721 h 10000"/>
              <a:gd name="connsiteX15-3881" fmla="*/ 7570 w 9092"/>
              <a:gd name="connsiteY15-3882" fmla="*/ 4837 h 10000"/>
              <a:gd name="connsiteX16-3883" fmla="*/ 7269 w 9092"/>
              <a:gd name="connsiteY16-3884" fmla="*/ 5535 h 10000"/>
              <a:gd name="connsiteX17-3885" fmla="*/ 6659 w 9092"/>
              <a:gd name="connsiteY17-3886" fmla="*/ 7023 h 10000"/>
              <a:gd name="connsiteX18-3887" fmla="*/ 6050 w 9092"/>
              <a:gd name="connsiteY18-3888" fmla="*/ 8140 h 10000"/>
              <a:gd name="connsiteX19-3889" fmla="*/ 5441 w 9092"/>
              <a:gd name="connsiteY19-3890" fmla="*/ 10000 h 10000"/>
              <a:gd name="connsiteX20-3891" fmla="*/ 4225 w 9092"/>
              <a:gd name="connsiteY20-3892" fmla="*/ 10000 h 10000"/>
              <a:gd name="connsiteX21-3893" fmla="*/ 4531 w 9092"/>
              <a:gd name="connsiteY21-3894" fmla="*/ 9256 h 10000"/>
              <a:gd name="connsiteX22-3895" fmla="*/ 4834 w 9092"/>
              <a:gd name="connsiteY22-3896" fmla="*/ 8140 h 10000"/>
              <a:gd name="connsiteX23-3897" fmla="*/ 4834 w 9092"/>
              <a:gd name="connsiteY23-3898" fmla="*/ 7023 h 10000"/>
              <a:gd name="connsiteX24-3899" fmla="*/ 5138 w 9092"/>
              <a:gd name="connsiteY24-3900" fmla="*/ 5907 h 10000"/>
              <a:gd name="connsiteX25-3901" fmla="*/ 5441 w 9092"/>
              <a:gd name="connsiteY25-3902" fmla="*/ 4465 h 10000"/>
              <a:gd name="connsiteX26-3903" fmla="*/ 5441 w 9092"/>
              <a:gd name="connsiteY26-3904" fmla="*/ 3349 h 10000"/>
              <a:gd name="connsiteX27-3905" fmla="*/ 5441 w 9092"/>
              <a:gd name="connsiteY27-3906" fmla="*/ 2977 h 10000"/>
              <a:gd name="connsiteX28-3907" fmla="*/ 5441 w 9092"/>
              <a:gd name="connsiteY28-3908" fmla="*/ 2605 h 10000"/>
              <a:gd name="connsiteX29-3909" fmla="*/ 4834 w 9092"/>
              <a:gd name="connsiteY29-3910" fmla="*/ 2233 h 10000"/>
              <a:gd name="connsiteX30-3911" fmla="*/ 4225 w 9092"/>
              <a:gd name="connsiteY30-3912" fmla="*/ 1860 h 10000"/>
              <a:gd name="connsiteX31-3913" fmla="*/ 3924 w 9092"/>
              <a:gd name="connsiteY31-3914" fmla="*/ 1860 h 10000"/>
              <a:gd name="connsiteX32-3915" fmla="*/ 3352 w 9092"/>
              <a:gd name="connsiteY32-3916" fmla="*/ 1860 h 10000"/>
              <a:gd name="connsiteX33-3917" fmla="*/ 2739 w 9092"/>
              <a:gd name="connsiteY33-3918" fmla="*/ 2233 h 10000"/>
              <a:gd name="connsiteX34-3919" fmla="*/ 2135 w 9092"/>
              <a:gd name="connsiteY34-3920" fmla="*/ 2233 h 10000"/>
              <a:gd name="connsiteX35-3921" fmla="*/ 1222 w 9092"/>
              <a:gd name="connsiteY35-3922" fmla="*/ 2233 h 10000"/>
              <a:gd name="connsiteX36-3923" fmla="*/ 0 w 9092"/>
              <a:gd name="connsiteY36-3924" fmla="*/ 2605 h 10000"/>
              <a:gd name="connsiteX0-3925" fmla="*/ 4640 w 8656"/>
              <a:gd name="connsiteY0-3926" fmla="*/ 0 h 10000"/>
              <a:gd name="connsiteX1-3927" fmla="*/ 4976 w 8656"/>
              <a:gd name="connsiteY1-3928" fmla="*/ 0 h 10000"/>
              <a:gd name="connsiteX2-3929" fmla="*/ 5310 w 8656"/>
              <a:gd name="connsiteY2-3930" fmla="*/ 0 h 10000"/>
              <a:gd name="connsiteX3-3931" fmla="*/ 5646 w 8656"/>
              <a:gd name="connsiteY3-3932" fmla="*/ 0 h 10000"/>
              <a:gd name="connsiteX4-3933" fmla="*/ 6312 w 8656"/>
              <a:gd name="connsiteY4-3934" fmla="*/ 372 h 10000"/>
              <a:gd name="connsiteX5-3935" fmla="*/ 6982 w 8656"/>
              <a:gd name="connsiteY5-3936" fmla="*/ 744 h 10000"/>
              <a:gd name="connsiteX6-3937" fmla="*/ 7987 w 8656"/>
              <a:gd name="connsiteY6-3938" fmla="*/ 1116 h 10000"/>
              <a:gd name="connsiteX7-3939" fmla="*/ 8319 w 8656"/>
              <a:gd name="connsiteY7-3940" fmla="*/ 1488 h 10000"/>
              <a:gd name="connsiteX8-3941" fmla="*/ 8656 w 8656"/>
              <a:gd name="connsiteY8-3942" fmla="*/ 1860 h 10000"/>
              <a:gd name="connsiteX9-3943" fmla="*/ 8656 w 8656"/>
              <a:gd name="connsiteY9-3944" fmla="*/ 1860 h 10000"/>
              <a:gd name="connsiteX10-3945" fmla="*/ 8656 w 8656"/>
              <a:gd name="connsiteY10-3946" fmla="*/ 2605 h 10000"/>
              <a:gd name="connsiteX11-3947" fmla="*/ 8319 w 8656"/>
              <a:gd name="connsiteY11-3948" fmla="*/ 2605 h 10000"/>
              <a:gd name="connsiteX12-3949" fmla="*/ 7987 w 8656"/>
              <a:gd name="connsiteY12-3950" fmla="*/ 2977 h 10000"/>
              <a:gd name="connsiteX13-3951" fmla="*/ 7653 w 8656"/>
              <a:gd name="connsiteY13-3952" fmla="*/ 3349 h 10000"/>
              <a:gd name="connsiteX14-3953" fmla="*/ 7316 w 8656"/>
              <a:gd name="connsiteY14-3954" fmla="*/ 3721 h 10000"/>
              <a:gd name="connsiteX15-3955" fmla="*/ 6982 w 8656"/>
              <a:gd name="connsiteY15-3956" fmla="*/ 4837 h 10000"/>
              <a:gd name="connsiteX16-3957" fmla="*/ 6651 w 8656"/>
              <a:gd name="connsiteY16-3958" fmla="*/ 5535 h 10000"/>
              <a:gd name="connsiteX17-3959" fmla="*/ 5980 w 8656"/>
              <a:gd name="connsiteY17-3960" fmla="*/ 7023 h 10000"/>
              <a:gd name="connsiteX18-3961" fmla="*/ 5310 w 8656"/>
              <a:gd name="connsiteY18-3962" fmla="*/ 8140 h 10000"/>
              <a:gd name="connsiteX19-3963" fmla="*/ 4640 w 8656"/>
              <a:gd name="connsiteY19-3964" fmla="*/ 10000 h 10000"/>
              <a:gd name="connsiteX20-3965" fmla="*/ 3303 w 8656"/>
              <a:gd name="connsiteY20-3966" fmla="*/ 10000 h 10000"/>
              <a:gd name="connsiteX21-3967" fmla="*/ 3640 w 8656"/>
              <a:gd name="connsiteY21-3968" fmla="*/ 9256 h 10000"/>
              <a:gd name="connsiteX22-3969" fmla="*/ 3973 w 8656"/>
              <a:gd name="connsiteY22-3970" fmla="*/ 8140 h 10000"/>
              <a:gd name="connsiteX23-3971" fmla="*/ 3973 w 8656"/>
              <a:gd name="connsiteY23-3972" fmla="*/ 7023 h 10000"/>
              <a:gd name="connsiteX24-3973" fmla="*/ 4307 w 8656"/>
              <a:gd name="connsiteY24-3974" fmla="*/ 5907 h 10000"/>
              <a:gd name="connsiteX25-3975" fmla="*/ 4640 w 8656"/>
              <a:gd name="connsiteY25-3976" fmla="*/ 4465 h 10000"/>
              <a:gd name="connsiteX26-3977" fmla="*/ 4640 w 8656"/>
              <a:gd name="connsiteY26-3978" fmla="*/ 3349 h 10000"/>
              <a:gd name="connsiteX27-3979" fmla="*/ 4640 w 8656"/>
              <a:gd name="connsiteY27-3980" fmla="*/ 2977 h 10000"/>
              <a:gd name="connsiteX28-3981" fmla="*/ 4640 w 8656"/>
              <a:gd name="connsiteY28-3982" fmla="*/ 2605 h 10000"/>
              <a:gd name="connsiteX29-3983" fmla="*/ 3973 w 8656"/>
              <a:gd name="connsiteY29-3984" fmla="*/ 2233 h 10000"/>
              <a:gd name="connsiteX30-3985" fmla="*/ 3303 w 8656"/>
              <a:gd name="connsiteY30-3986" fmla="*/ 1860 h 10000"/>
              <a:gd name="connsiteX31-3987" fmla="*/ 2972 w 8656"/>
              <a:gd name="connsiteY31-3988" fmla="*/ 1860 h 10000"/>
              <a:gd name="connsiteX32-3989" fmla="*/ 2343 w 8656"/>
              <a:gd name="connsiteY32-3990" fmla="*/ 1860 h 10000"/>
              <a:gd name="connsiteX33-3991" fmla="*/ 1669 w 8656"/>
              <a:gd name="connsiteY33-3992" fmla="*/ 2233 h 10000"/>
              <a:gd name="connsiteX34-3993" fmla="*/ 1004 w 8656"/>
              <a:gd name="connsiteY34-3994" fmla="*/ 2233 h 10000"/>
              <a:gd name="connsiteX35-3995" fmla="*/ 0 w 8656"/>
              <a:gd name="connsiteY35-3996" fmla="*/ 2233 h 10000"/>
              <a:gd name="connsiteX0-3997" fmla="*/ 4200 w 8840"/>
              <a:gd name="connsiteY0-3998" fmla="*/ 0 h 10000"/>
              <a:gd name="connsiteX1-3999" fmla="*/ 4589 w 8840"/>
              <a:gd name="connsiteY1-4000" fmla="*/ 0 h 10000"/>
              <a:gd name="connsiteX2-4001" fmla="*/ 4974 w 8840"/>
              <a:gd name="connsiteY2-4002" fmla="*/ 0 h 10000"/>
              <a:gd name="connsiteX3-4003" fmla="*/ 5363 w 8840"/>
              <a:gd name="connsiteY3-4004" fmla="*/ 0 h 10000"/>
              <a:gd name="connsiteX4-4005" fmla="*/ 6132 w 8840"/>
              <a:gd name="connsiteY4-4006" fmla="*/ 372 h 10000"/>
              <a:gd name="connsiteX5-4007" fmla="*/ 6906 w 8840"/>
              <a:gd name="connsiteY5-4008" fmla="*/ 744 h 10000"/>
              <a:gd name="connsiteX6-4009" fmla="*/ 8067 w 8840"/>
              <a:gd name="connsiteY6-4010" fmla="*/ 1116 h 10000"/>
              <a:gd name="connsiteX7-4011" fmla="*/ 8451 w 8840"/>
              <a:gd name="connsiteY7-4012" fmla="*/ 1488 h 10000"/>
              <a:gd name="connsiteX8-4013" fmla="*/ 8840 w 8840"/>
              <a:gd name="connsiteY8-4014" fmla="*/ 1860 h 10000"/>
              <a:gd name="connsiteX9-4015" fmla="*/ 8840 w 8840"/>
              <a:gd name="connsiteY9-4016" fmla="*/ 1860 h 10000"/>
              <a:gd name="connsiteX10-4017" fmla="*/ 8840 w 8840"/>
              <a:gd name="connsiteY10-4018" fmla="*/ 2605 h 10000"/>
              <a:gd name="connsiteX11-4019" fmla="*/ 8451 w 8840"/>
              <a:gd name="connsiteY11-4020" fmla="*/ 2605 h 10000"/>
              <a:gd name="connsiteX12-4021" fmla="*/ 8067 w 8840"/>
              <a:gd name="connsiteY12-4022" fmla="*/ 2977 h 10000"/>
              <a:gd name="connsiteX13-4023" fmla="*/ 7681 w 8840"/>
              <a:gd name="connsiteY13-4024" fmla="*/ 3349 h 10000"/>
              <a:gd name="connsiteX14-4025" fmla="*/ 7292 w 8840"/>
              <a:gd name="connsiteY14-4026" fmla="*/ 3721 h 10000"/>
              <a:gd name="connsiteX15-4027" fmla="*/ 6906 w 8840"/>
              <a:gd name="connsiteY15-4028" fmla="*/ 4837 h 10000"/>
              <a:gd name="connsiteX16-4029" fmla="*/ 6524 w 8840"/>
              <a:gd name="connsiteY16-4030" fmla="*/ 5535 h 10000"/>
              <a:gd name="connsiteX17-4031" fmla="*/ 5749 w 8840"/>
              <a:gd name="connsiteY17-4032" fmla="*/ 7023 h 10000"/>
              <a:gd name="connsiteX18-4033" fmla="*/ 4974 w 8840"/>
              <a:gd name="connsiteY18-4034" fmla="*/ 8140 h 10000"/>
              <a:gd name="connsiteX19-4035" fmla="*/ 4200 w 8840"/>
              <a:gd name="connsiteY19-4036" fmla="*/ 10000 h 10000"/>
              <a:gd name="connsiteX20-4037" fmla="*/ 2656 w 8840"/>
              <a:gd name="connsiteY20-4038" fmla="*/ 10000 h 10000"/>
              <a:gd name="connsiteX21-4039" fmla="*/ 3045 w 8840"/>
              <a:gd name="connsiteY21-4040" fmla="*/ 9256 h 10000"/>
              <a:gd name="connsiteX22-4041" fmla="*/ 3430 w 8840"/>
              <a:gd name="connsiteY22-4042" fmla="*/ 8140 h 10000"/>
              <a:gd name="connsiteX23-4043" fmla="*/ 3430 w 8840"/>
              <a:gd name="connsiteY23-4044" fmla="*/ 7023 h 10000"/>
              <a:gd name="connsiteX24-4045" fmla="*/ 3816 w 8840"/>
              <a:gd name="connsiteY24-4046" fmla="*/ 5907 h 10000"/>
              <a:gd name="connsiteX25-4047" fmla="*/ 4200 w 8840"/>
              <a:gd name="connsiteY25-4048" fmla="*/ 4465 h 10000"/>
              <a:gd name="connsiteX26-4049" fmla="*/ 4200 w 8840"/>
              <a:gd name="connsiteY26-4050" fmla="*/ 3349 h 10000"/>
              <a:gd name="connsiteX27-4051" fmla="*/ 4200 w 8840"/>
              <a:gd name="connsiteY27-4052" fmla="*/ 2977 h 10000"/>
              <a:gd name="connsiteX28-4053" fmla="*/ 4200 w 8840"/>
              <a:gd name="connsiteY28-4054" fmla="*/ 2605 h 10000"/>
              <a:gd name="connsiteX29-4055" fmla="*/ 3430 w 8840"/>
              <a:gd name="connsiteY29-4056" fmla="*/ 2233 h 10000"/>
              <a:gd name="connsiteX30-4057" fmla="*/ 2656 w 8840"/>
              <a:gd name="connsiteY30-4058" fmla="*/ 1860 h 10000"/>
              <a:gd name="connsiteX31-4059" fmla="*/ 2273 w 8840"/>
              <a:gd name="connsiteY31-4060" fmla="*/ 1860 h 10000"/>
              <a:gd name="connsiteX32-4061" fmla="*/ 1547 w 8840"/>
              <a:gd name="connsiteY32-4062" fmla="*/ 1860 h 10000"/>
              <a:gd name="connsiteX33-4063" fmla="*/ 768 w 8840"/>
              <a:gd name="connsiteY33-4064" fmla="*/ 2233 h 10000"/>
              <a:gd name="connsiteX34-4065" fmla="*/ 0 w 8840"/>
              <a:gd name="connsiteY34-4066" fmla="*/ 2233 h 10000"/>
              <a:gd name="connsiteX0-4067" fmla="*/ 3882 w 9131"/>
              <a:gd name="connsiteY0-4068" fmla="*/ 0 h 10000"/>
              <a:gd name="connsiteX1-4069" fmla="*/ 4322 w 9131"/>
              <a:gd name="connsiteY1-4070" fmla="*/ 0 h 10000"/>
              <a:gd name="connsiteX2-4071" fmla="*/ 4758 w 9131"/>
              <a:gd name="connsiteY2-4072" fmla="*/ 0 h 10000"/>
              <a:gd name="connsiteX3-4073" fmla="*/ 5198 w 9131"/>
              <a:gd name="connsiteY3-4074" fmla="*/ 0 h 10000"/>
              <a:gd name="connsiteX4-4075" fmla="*/ 6068 w 9131"/>
              <a:gd name="connsiteY4-4076" fmla="*/ 372 h 10000"/>
              <a:gd name="connsiteX5-4077" fmla="*/ 6943 w 9131"/>
              <a:gd name="connsiteY5-4078" fmla="*/ 744 h 10000"/>
              <a:gd name="connsiteX6-4079" fmla="*/ 8257 w 9131"/>
              <a:gd name="connsiteY6-4080" fmla="*/ 1116 h 10000"/>
              <a:gd name="connsiteX7-4081" fmla="*/ 8691 w 9131"/>
              <a:gd name="connsiteY7-4082" fmla="*/ 1488 h 10000"/>
              <a:gd name="connsiteX8-4083" fmla="*/ 9131 w 9131"/>
              <a:gd name="connsiteY8-4084" fmla="*/ 1860 h 10000"/>
              <a:gd name="connsiteX9-4085" fmla="*/ 9131 w 9131"/>
              <a:gd name="connsiteY9-4086" fmla="*/ 1860 h 10000"/>
              <a:gd name="connsiteX10-4087" fmla="*/ 9131 w 9131"/>
              <a:gd name="connsiteY10-4088" fmla="*/ 2605 h 10000"/>
              <a:gd name="connsiteX11-4089" fmla="*/ 8691 w 9131"/>
              <a:gd name="connsiteY11-4090" fmla="*/ 2605 h 10000"/>
              <a:gd name="connsiteX12-4091" fmla="*/ 8257 w 9131"/>
              <a:gd name="connsiteY12-4092" fmla="*/ 2977 h 10000"/>
              <a:gd name="connsiteX13-4093" fmla="*/ 7820 w 9131"/>
              <a:gd name="connsiteY13-4094" fmla="*/ 3349 h 10000"/>
              <a:gd name="connsiteX14-4095" fmla="*/ 7380 w 9131"/>
              <a:gd name="connsiteY14-4096" fmla="*/ 3721 h 10000"/>
              <a:gd name="connsiteX15-4097" fmla="*/ 6943 w 9131"/>
              <a:gd name="connsiteY15-4098" fmla="*/ 4837 h 10000"/>
              <a:gd name="connsiteX16-4099" fmla="*/ 6511 w 9131"/>
              <a:gd name="connsiteY16-4100" fmla="*/ 5535 h 10000"/>
              <a:gd name="connsiteX17-4101" fmla="*/ 5634 w 9131"/>
              <a:gd name="connsiteY17-4102" fmla="*/ 7023 h 10000"/>
              <a:gd name="connsiteX18-4103" fmla="*/ 4758 w 9131"/>
              <a:gd name="connsiteY18-4104" fmla="*/ 8140 h 10000"/>
              <a:gd name="connsiteX19-4105" fmla="*/ 3882 w 9131"/>
              <a:gd name="connsiteY19-4106" fmla="*/ 10000 h 10000"/>
              <a:gd name="connsiteX20-4107" fmla="*/ 2136 w 9131"/>
              <a:gd name="connsiteY20-4108" fmla="*/ 10000 h 10000"/>
              <a:gd name="connsiteX21-4109" fmla="*/ 2576 w 9131"/>
              <a:gd name="connsiteY21-4110" fmla="*/ 9256 h 10000"/>
              <a:gd name="connsiteX22-4111" fmla="*/ 3011 w 9131"/>
              <a:gd name="connsiteY22-4112" fmla="*/ 8140 h 10000"/>
              <a:gd name="connsiteX23-4113" fmla="*/ 3011 w 9131"/>
              <a:gd name="connsiteY23-4114" fmla="*/ 7023 h 10000"/>
              <a:gd name="connsiteX24-4115" fmla="*/ 3448 w 9131"/>
              <a:gd name="connsiteY24-4116" fmla="*/ 5907 h 10000"/>
              <a:gd name="connsiteX25-4117" fmla="*/ 3882 w 9131"/>
              <a:gd name="connsiteY25-4118" fmla="*/ 4465 h 10000"/>
              <a:gd name="connsiteX26-4119" fmla="*/ 3882 w 9131"/>
              <a:gd name="connsiteY26-4120" fmla="*/ 3349 h 10000"/>
              <a:gd name="connsiteX27-4121" fmla="*/ 3882 w 9131"/>
              <a:gd name="connsiteY27-4122" fmla="*/ 2977 h 10000"/>
              <a:gd name="connsiteX28-4123" fmla="*/ 3882 w 9131"/>
              <a:gd name="connsiteY28-4124" fmla="*/ 2605 h 10000"/>
              <a:gd name="connsiteX29-4125" fmla="*/ 3011 w 9131"/>
              <a:gd name="connsiteY29-4126" fmla="*/ 2233 h 10000"/>
              <a:gd name="connsiteX30-4127" fmla="*/ 2136 w 9131"/>
              <a:gd name="connsiteY30-4128" fmla="*/ 1860 h 10000"/>
              <a:gd name="connsiteX31-4129" fmla="*/ 1702 w 9131"/>
              <a:gd name="connsiteY31-4130" fmla="*/ 1860 h 10000"/>
              <a:gd name="connsiteX32-4131" fmla="*/ 881 w 9131"/>
              <a:gd name="connsiteY32-4132" fmla="*/ 1860 h 10000"/>
              <a:gd name="connsiteX33-4133" fmla="*/ 0 w 9131"/>
              <a:gd name="connsiteY33-4134" fmla="*/ 2233 h 10000"/>
              <a:gd name="connsiteX0-4135" fmla="*/ 3286 w 9035"/>
              <a:gd name="connsiteY0-4136" fmla="*/ 0 h 10000"/>
              <a:gd name="connsiteX1-4137" fmla="*/ 3768 w 9035"/>
              <a:gd name="connsiteY1-4138" fmla="*/ 0 h 10000"/>
              <a:gd name="connsiteX2-4139" fmla="*/ 4246 w 9035"/>
              <a:gd name="connsiteY2-4140" fmla="*/ 0 h 10000"/>
              <a:gd name="connsiteX3-4141" fmla="*/ 4728 w 9035"/>
              <a:gd name="connsiteY3-4142" fmla="*/ 0 h 10000"/>
              <a:gd name="connsiteX4-4143" fmla="*/ 5680 w 9035"/>
              <a:gd name="connsiteY4-4144" fmla="*/ 372 h 10000"/>
              <a:gd name="connsiteX5-4145" fmla="*/ 6639 w 9035"/>
              <a:gd name="connsiteY5-4146" fmla="*/ 744 h 10000"/>
              <a:gd name="connsiteX6-4147" fmla="*/ 8078 w 9035"/>
              <a:gd name="connsiteY6-4148" fmla="*/ 1116 h 10000"/>
              <a:gd name="connsiteX7-4149" fmla="*/ 8553 w 9035"/>
              <a:gd name="connsiteY7-4150" fmla="*/ 1488 h 10000"/>
              <a:gd name="connsiteX8-4151" fmla="*/ 9035 w 9035"/>
              <a:gd name="connsiteY8-4152" fmla="*/ 1860 h 10000"/>
              <a:gd name="connsiteX9-4153" fmla="*/ 9035 w 9035"/>
              <a:gd name="connsiteY9-4154" fmla="*/ 1860 h 10000"/>
              <a:gd name="connsiteX10-4155" fmla="*/ 9035 w 9035"/>
              <a:gd name="connsiteY10-4156" fmla="*/ 2605 h 10000"/>
              <a:gd name="connsiteX11-4157" fmla="*/ 8553 w 9035"/>
              <a:gd name="connsiteY11-4158" fmla="*/ 2605 h 10000"/>
              <a:gd name="connsiteX12-4159" fmla="*/ 8078 w 9035"/>
              <a:gd name="connsiteY12-4160" fmla="*/ 2977 h 10000"/>
              <a:gd name="connsiteX13-4161" fmla="*/ 7599 w 9035"/>
              <a:gd name="connsiteY13-4162" fmla="*/ 3349 h 10000"/>
              <a:gd name="connsiteX14-4163" fmla="*/ 7117 w 9035"/>
              <a:gd name="connsiteY14-4164" fmla="*/ 3721 h 10000"/>
              <a:gd name="connsiteX15-4165" fmla="*/ 6639 w 9035"/>
              <a:gd name="connsiteY15-4166" fmla="*/ 4837 h 10000"/>
              <a:gd name="connsiteX16-4167" fmla="*/ 6166 w 9035"/>
              <a:gd name="connsiteY16-4168" fmla="*/ 5535 h 10000"/>
              <a:gd name="connsiteX17-4169" fmla="*/ 5205 w 9035"/>
              <a:gd name="connsiteY17-4170" fmla="*/ 7023 h 10000"/>
              <a:gd name="connsiteX18-4171" fmla="*/ 4246 w 9035"/>
              <a:gd name="connsiteY18-4172" fmla="*/ 8140 h 10000"/>
              <a:gd name="connsiteX19-4173" fmla="*/ 3286 w 9035"/>
              <a:gd name="connsiteY19-4174" fmla="*/ 10000 h 10000"/>
              <a:gd name="connsiteX20-4175" fmla="*/ 1374 w 9035"/>
              <a:gd name="connsiteY20-4176" fmla="*/ 10000 h 10000"/>
              <a:gd name="connsiteX21-4177" fmla="*/ 1856 w 9035"/>
              <a:gd name="connsiteY21-4178" fmla="*/ 9256 h 10000"/>
              <a:gd name="connsiteX22-4179" fmla="*/ 2333 w 9035"/>
              <a:gd name="connsiteY22-4180" fmla="*/ 8140 h 10000"/>
              <a:gd name="connsiteX23-4181" fmla="*/ 2333 w 9035"/>
              <a:gd name="connsiteY23-4182" fmla="*/ 7023 h 10000"/>
              <a:gd name="connsiteX24-4183" fmla="*/ 2811 w 9035"/>
              <a:gd name="connsiteY24-4184" fmla="*/ 5907 h 10000"/>
              <a:gd name="connsiteX25-4185" fmla="*/ 3286 w 9035"/>
              <a:gd name="connsiteY25-4186" fmla="*/ 4465 h 10000"/>
              <a:gd name="connsiteX26-4187" fmla="*/ 3286 w 9035"/>
              <a:gd name="connsiteY26-4188" fmla="*/ 3349 h 10000"/>
              <a:gd name="connsiteX27-4189" fmla="*/ 3286 w 9035"/>
              <a:gd name="connsiteY27-4190" fmla="*/ 2977 h 10000"/>
              <a:gd name="connsiteX28-4191" fmla="*/ 3286 w 9035"/>
              <a:gd name="connsiteY28-4192" fmla="*/ 2605 h 10000"/>
              <a:gd name="connsiteX29-4193" fmla="*/ 2333 w 9035"/>
              <a:gd name="connsiteY29-4194" fmla="*/ 2233 h 10000"/>
              <a:gd name="connsiteX30-4195" fmla="*/ 1374 w 9035"/>
              <a:gd name="connsiteY30-4196" fmla="*/ 1860 h 10000"/>
              <a:gd name="connsiteX31-4197" fmla="*/ 899 w 9035"/>
              <a:gd name="connsiteY31-4198" fmla="*/ 1860 h 10000"/>
              <a:gd name="connsiteX32-4199" fmla="*/ 0 w 9035"/>
              <a:gd name="connsiteY32-4200" fmla="*/ 1860 h 10000"/>
              <a:gd name="connsiteX0-4201" fmla="*/ 3637 w 10000"/>
              <a:gd name="connsiteY0-4202" fmla="*/ 0 h 10000"/>
              <a:gd name="connsiteX1-4203" fmla="*/ 4170 w 10000"/>
              <a:gd name="connsiteY1-4204" fmla="*/ 0 h 10000"/>
              <a:gd name="connsiteX2-4205" fmla="*/ 4700 w 10000"/>
              <a:gd name="connsiteY2-4206" fmla="*/ 0 h 10000"/>
              <a:gd name="connsiteX3-4207" fmla="*/ 5233 w 10000"/>
              <a:gd name="connsiteY3-4208" fmla="*/ 0 h 10000"/>
              <a:gd name="connsiteX4-4209" fmla="*/ 6287 w 10000"/>
              <a:gd name="connsiteY4-4210" fmla="*/ 372 h 10000"/>
              <a:gd name="connsiteX5-4211" fmla="*/ 7348 w 10000"/>
              <a:gd name="connsiteY5-4212" fmla="*/ 744 h 10000"/>
              <a:gd name="connsiteX6-4213" fmla="*/ 8941 w 10000"/>
              <a:gd name="connsiteY6-4214" fmla="*/ 1116 h 10000"/>
              <a:gd name="connsiteX7-4215" fmla="*/ 9467 w 10000"/>
              <a:gd name="connsiteY7-4216" fmla="*/ 1488 h 10000"/>
              <a:gd name="connsiteX8-4217" fmla="*/ 10000 w 10000"/>
              <a:gd name="connsiteY8-4218" fmla="*/ 1860 h 10000"/>
              <a:gd name="connsiteX9-4219" fmla="*/ 10000 w 10000"/>
              <a:gd name="connsiteY9-4220" fmla="*/ 1860 h 10000"/>
              <a:gd name="connsiteX10-4221" fmla="*/ 10000 w 10000"/>
              <a:gd name="connsiteY10-4222" fmla="*/ 2605 h 10000"/>
              <a:gd name="connsiteX11-4223" fmla="*/ 9467 w 10000"/>
              <a:gd name="connsiteY11-4224" fmla="*/ 2605 h 10000"/>
              <a:gd name="connsiteX12-4225" fmla="*/ 8941 w 10000"/>
              <a:gd name="connsiteY12-4226" fmla="*/ 2977 h 10000"/>
              <a:gd name="connsiteX13-4227" fmla="*/ 8411 w 10000"/>
              <a:gd name="connsiteY13-4228" fmla="*/ 3349 h 10000"/>
              <a:gd name="connsiteX14-4229" fmla="*/ 7877 w 10000"/>
              <a:gd name="connsiteY14-4230" fmla="*/ 3721 h 10000"/>
              <a:gd name="connsiteX15-4231" fmla="*/ 7348 w 10000"/>
              <a:gd name="connsiteY15-4232" fmla="*/ 4837 h 10000"/>
              <a:gd name="connsiteX16-4233" fmla="*/ 6825 w 10000"/>
              <a:gd name="connsiteY16-4234" fmla="*/ 5535 h 10000"/>
              <a:gd name="connsiteX17-4235" fmla="*/ 5761 w 10000"/>
              <a:gd name="connsiteY17-4236" fmla="*/ 7023 h 10000"/>
              <a:gd name="connsiteX18-4237" fmla="*/ 4700 w 10000"/>
              <a:gd name="connsiteY18-4238" fmla="*/ 8140 h 10000"/>
              <a:gd name="connsiteX19-4239" fmla="*/ 3637 w 10000"/>
              <a:gd name="connsiteY19-4240" fmla="*/ 10000 h 10000"/>
              <a:gd name="connsiteX20-4241" fmla="*/ 1521 w 10000"/>
              <a:gd name="connsiteY20-4242" fmla="*/ 10000 h 10000"/>
              <a:gd name="connsiteX21-4243" fmla="*/ 2054 w 10000"/>
              <a:gd name="connsiteY21-4244" fmla="*/ 9256 h 10000"/>
              <a:gd name="connsiteX22-4245" fmla="*/ 2582 w 10000"/>
              <a:gd name="connsiteY22-4246" fmla="*/ 8140 h 10000"/>
              <a:gd name="connsiteX23-4247" fmla="*/ 2582 w 10000"/>
              <a:gd name="connsiteY23-4248" fmla="*/ 7023 h 10000"/>
              <a:gd name="connsiteX24-4249" fmla="*/ 3111 w 10000"/>
              <a:gd name="connsiteY24-4250" fmla="*/ 5907 h 10000"/>
              <a:gd name="connsiteX25-4251" fmla="*/ 3637 w 10000"/>
              <a:gd name="connsiteY25-4252" fmla="*/ 4465 h 10000"/>
              <a:gd name="connsiteX26-4253" fmla="*/ 3637 w 10000"/>
              <a:gd name="connsiteY26-4254" fmla="*/ 3349 h 10000"/>
              <a:gd name="connsiteX27-4255" fmla="*/ 3637 w 10000"/>
              <a:gd name="connsiteY27-4256" fmla="*/ 2977 h 10000"/>
              <a:gd name="connsiteX28-4257" fmla="*/ 3637 w 10000"/>
              <a:gd name="connsiteY28-4258" fmla="*/ 2605 h 10000"/>
              <a:gd name="connsiteX29-4259" fmla="*/ 2582 w 10000"/>
              <a:gd name="connsiteY29-4260" fmla="*/ 2233 h 10000"/>
              <a:gd name="connsiteX30-4261" fmla="*/ 1521 w 10000"/>
              <a:gd name="connsiteY30-4262" fmla="*/ 1860 h 10000"/>
              <a:gd name="connsiteX31-4263" fmla="*/ 0 w 10000"/>
              <a:gd name="connsiteY31-4264" fmla="*/ 1860 h 10000"/>
              <a:gd name="connsiteX0-4265" fmla="*/ 2116 w 8479"/>
              <a:gd name="connsiteY0-4266" fmla="*/ 0 h 10000"/>
              <a:gd name="connsiteX1-4267" fmla="*/ 2649 w 8479"/>
              <a:gd name="connsiteY1-4268" fmla="*/ 0 h 10000"/>
              <a:gd name="connsiteX2-4269" fmla="*/ 3179 w 8479"/>
              <a:gd name="connsiteY2-4270" fmla="*/ 0 h 10000"/>
              <a:gd name="connsiteX3-4271" fmla="*/ 3712 w 8479"/>
              <a:gd name="connsiteY3-4272" fmla="*/ 0 h 10000"/>
              <a:gd name="connsiteX4-4273" fmla="*/ 4766 w 8479"/>
              <a:gd name="connsiteY4-4274" fmla="*/ 372 h 10000"/>
              <a:gd name="connsiteX5-4275" fmla="*/ 5827 w 8479"/>
              <a:gd name="connsiteY5-4276" fmla="*/ 744 h 10000"/>
              <a:gd name="connsiteX6-4277" fmla="*/ 7420 w 8479"/>
              <a:gd name="connsiteY6-4278" fmla="*/ 1116 h 10000"/>
              <a:gd name="connsiteX7-4279" fmla="*/ 7946 w 8479"/>
              <a:gd name="connsiteY7-4280" fmla="*/ 1488 h 10000"/>
              <a:gd name="connsiteX8-4281" fmla="*/ 8479 w 8479"/>
              <a:gd name="connsiteY8-4282" fmla="*/ 1860 h 10000"/>
              <a:gd name="connsiteX9-4283" fmla="*/ 8479 w 8479"/>
              <a:gd name="connsiteY9-4284" fmla="*/ 1860 h 10000"/>
              <a:gd name="connsiteX10-4285" fmla="*/ 8479 w 8479"/>
              <a:gd name="connsiteY10-4286" fmla="*/ 2605 h 10000"/>
              <a:gd name="connsiteX11-4287" fmla="*/ 7946 w 8479"/>
              <a:gd name="connsiteY11-4288" fmla="*/ 2605 h 10000"/>
              <a:gd name="connsiteX12-4289" fmla="*/ 7420 w 8479"/>
              <a:gd name="connsiteY12-4290" fmla="*/ 2977 h 10000"/>
              <a:gd name="connsiteX13-4291" fmla="*/ 6890 w 8479"/>
              <a:gd name="connsiteY13-4292" fmla="*/ 3349 h 10000"/>
              <a:gd name="connsiteX14-4293" fmla="*/ 6356 w 8479"/>
              <a:gd name="connsiteY14-4294" fmla="*/ 3721 h 10000"/>
              <a:gd name="connsiteX15-4295" fmla="*/ 5827 w 8479"/>
              <a:gd name="connsiteY15-4296" fmla="*/ 4837 h 10000"/>
              <a:gd name="connsiteX16-4297" fmla="*/ 5304 w 8479"/>
              <a:gd name="connsiteY16-4298" fmla="*/ 5535 h 10000"/>
              <a:gd name="connsiteX17-4299" fmla="*/ 4240 w 8479"/>
              <a:gd name="connsiteY17-4300" fmla="*/ 7023 h 10000"/>
              <a:gd name="connsiteX18-4301" fmla="*/ 3179 w 8479"/>
              <a:gd name="connsiteY18-4302" fmla="*/ 8140 h 10000"/>
              <a:gd name="connsiteX19-4303" fmla="*/ 2116 w 8479"/>
              <a:gd name="connsiteY19-4304" fmla="*/ 10000 h 10000"/>
              <a:gd name="connsiteX20-4305" fmla="*/ 0 w 8479"/>
              <a:gd name="connsiteY20-4306" fmla="*/ 10000 h 10000"/>
              <a:gd name="connsiteX21-4307" fmla="*/ 533 w 8479"/>
              <a:gd name="connsiteY21-4308" fmla="*/ 9256 h 10000"/>
              <a:gd name="connsiteX22-4309" fmla="*/ 1061 w 8479"/>
              <a:gd name="connsiteY22-4310" fmla="*/ 8140 h 10000"/>
              <a:gd name="connsiteX23-4311" fmla="*/ 1061 w 8479"/>
              <a:gd name="connsiteY23-4312" fmla="*/ 7023 h 10000"/>
              <a:gd name="connsiteX24-4313" fmla="*/ 1590 w 8479"/>
              <a:gd name="connsiteY24-4314" fmla="*/ 5907 h 10000"/>
              <a:gd name="connsiteX25-4315" fmla="*/ 2116 w 8479"/>
              <a:gd name="connsiteY25-4316" fmla="*/ 4465 h 10000"/>
              <a:gd name="connsiteX26-4317" fmla="*/ 2116 w 8479"/>
              <a:gd name="connsiteY26-4318" fmla="*/ 3349 h 10000"/>
              <a:gd name="connsiteX27-4319" fmla="*/ 2116 w 8479"/>
              <a:gd name="connsiteY27-4320" fmla="*/ 2977 h 10000"/>
              <a:gd name="connsiteX28-4321" fmla="*/ 2116 w 8479"/>
              <a:gd name="connsiteY28-4322" fmla="*/ 2605 h 10000"/>
              <a:gd name="connsiteX29-4323" fmla="*/ 1061 w 8479"/>
              <a:gd name="connsiteY29-4324" fmla="*/ 2233 h 10000"/>
              <a:gd name="connsiteX30-4325" fmla="*/ 0 w 8479"/>
              <a:gd name="connsiteY30-4326" fmla="*/ 1860 h 10000"/>
              <a:gd name="connsiteX0-4327" fmla="*/ 2496 w 10000"/>
              <a:gd name="connsiteY0-4328" fmla="*/ 0 h 10000"/>
              <a:gd name="connsiteX1-4329" fmla="*/ 3124 w 10000"/>
              <a:gd name="connsiteY1-4330" fmla="*/ 0 h 10000"/>
              <a:gd name="connsiteX2-4331" fmla="*/ 3749 w 10000"/>
              <a:gd name="connsiteY2-4332" fmla="*/ 0 h 10000"/>
              <a:gd name="connsiteX3-4333" fmla="*/ 4378 w 10000"/>
              <a:gd name="connsiteY3-4334" fmla="*/ 0 h 10000"/>
              <a:gd name="connsiteX4-4335" fmla="*/ 5621 w 10000"/>
              <a:gd name="connsiteY4-4336" fmla="*/ 372 h 10000"/>
              <a:gd name="connsiteX5-4337" fmla="*/ 6872 w 10000"/>
              <a:gd name="connsiteY5-4338" fmla="*/ 744 h 10000"/>
              <a:gd name="connsiteX6-4339" fmla="*/ 8751 w 10000"/>
              <a:gd name="connsiteY6-4340" fmla="*/ 1116 h 10000"/>
              <a:gd name="connsiteX7-4341" fmla="*/ 9371 w 10000"/>
              <a:gd name="connsiteY7-4342" fmla="*/ 1488 h 10000"/>
              <a:gd name="connsiteX8-4343" fmla="*/ 10000 w 10000"/>
              <a:gd name="connsiteY8-4344" fmla="*/ 1860 h 10000"/>
              <a:gd name="connsiteX9-4345" fmla="*/ 10000 w 10000"/>
              <a:gd name="connsiteY9-4346" fmla="*/ 1860 h 10000"/>
              <a:gd name="connsiteX10-4347" fmla="*/ 10000 w 10000"/>
              <a:gd name="connsiteY10-4348" fmla="*/ 2605 h 10000"/>
              <a:gd name="connsiteX11-4349" fmla="*/ 9371 w 10000"/>
              <a:gd name="connsiteY11-4350" fmla="*/ 2605 h 10000"/>
              <a:gd name="connsiteX12-4351" fmla="*/ 8751 w 10000"/>
              <a:gd name="connsiteY12-4352" fmla="*/ 2977 h 10000"/>
              <a:gd name="connsiteX13-4353" fmla="*/ 8126 w 10000"/>
              <a:gd name="connsiteY13-4354" fmla="*/ 3349 h 10000"/>
              <a:gd name="connsiteX14-4355" fmla="*/ 7496 w 10000"/>
              <a:gd name="connsiteY14-4356" fmla="*/ 3721 h 10000"/>
              <a:gd name="connsiteX15-4357" fmla="*/ 6872 w 10000"/>
              <a:gd name="connsiteY15-4358" fmla="*/ 4837 h 10000"/>
              <a:gd name="connsiteX16-4359" fmla="*/ 6255 w 10000"/>
              <a:gd name="connsiteY16-4360" fmla="*/ 5535 h 10000"/>
              <a:gd name="connsiteX17-4361" fmla="*/ 5001 w 10000"/>
              <a:gd name="connsiteY17-4362" fmla="*/ 7023 h 10000"/>
              <a:gd name="connsiteX18-4363" fmla="*/ 3749 w 10000"/>
              <a:gd name="connsiteY18-4364" fmla="*/ 8140 h 10000"/>
              <a:gd name="connsiteX19-4365" fmla="*/ 2496 w 10000"/>
              <a:gd name="connsiteY19-4366" fmla="*/ 10000 h 10000"/>
              <a:gd name="connsiteX20-4367" fmla="*/ 0 w 10000"/>
              <a:gd name="connsiteY20-4368" fmla="*/ 10000 h 10000"/>
              <a:gd name="connsiteX21-4369" fmla="*/ 629 w 10000"/>
              <a:gd name="connsiteY21-4370" fmla="*/ 9256 h 10000"/>
              <a:gd name="connsiteX22-4371" fmla="*/ 1251 w 10000"/>
              <a:gd name="connsiteY22-4372" fmla="*/ 8140 h 10000"/>
              <a:gd name="connsiteX23-4373" fmla="*/ 1251 w 10000"/>
              <a:gd name="connsiteY23-4374" fmla="*/ 7023 h 10000"/>
              <a:gd name="connsiteX24-4375" fmla="*/ 1875 w 10000"/>
              <a:gd name="connsiteY24-4376" fmla="*/ 5907 h 10000"/>
              <a:gd name="connsiteX25-4377" fmla="*/ 2496 w 10000"/>
              <a:gd name="connsiteY25-4378" fmla="*/ 4465 h 10000"/>
              <a:gd name="connsiteX26-4379" fmla="*/ 2496 w 10000"/>
              <a:gd name="connsiteY26-4380" fmla="*/ 3349 h 10000"/>
              <a:gd name="connsiteX27-4381" fmla="*/ 2496 w 10000"/>
              <a:gd name="connsiteY27-4382" fmla="*/ 2977 h 10000"/>
              <a:gd name="connsiteX28-4383" fmla="*/ 2496 w 10000"/>
              <a:gd name="connsiteY28-4384" fmla="*/ 2605 h 10000"/>
              <a:gd name="connsiteX29-4385" fmla="*/ 1251 w 10000"/>
              <a:gd name="connsiteY29-4386" fmla="*/ 2233 h 10000"/>
              <a:gd name="connsiteX0-4387" fmla="*/ 2496 w 10000"/>
              <a:gd name="connsiteY0-4388" fmla="*/ 0 h 10000"/>
              <a:gd name="connsiteX1-4389" fmla="*/ 3124 w 10000"/>
              <a:gd name="connsiteY1-4390" fmla="*/ 0 h 10000"/>
              <a:gd name="connsiteX2-4391" fmla="*/ 3749 w 10000"/>
              <a:gd name="connsiteY2-4392" fmla="*/ 0 h 10000"/>
              <a:gd name="connsiteX3-4393" fmla="*/ 4378 w 10000"/>
              <a:gd name="connsiteY3-4394" fmla="*/ 0 h 10000"/>
              <a:gd name="connsiteX4-4395" fmla="*/ 5621 w 10000"/>
              <a:gd name="connsiteY4-4396" fmla="*/ 372 h 10000"/>
              <a:gd name="connsiteX5-4397" fmla="*/ 6872 w 10000"/>
              <a:gd name="connsiteY5-4398" fmla="*/ 744 h 10000"/>
              <a:gd name="connsiteX6-4399" fmla="*/ 8751 w 10000"/>
              <a:gd name="connsiteY6-4400" fmla="*/ 1116 h 10000"/>
              <a:gd name="connsiteX7-4401" fmla="*/ 9371 w 10000"/>
              <a:gd name="connsiteY7-4402" fmla="*/ 1488 h 10000"/>
              <a:gd name="connsiteX8-4403" fmla="*/ 10000 w 10000"/>
              <a:gd name="connsiteY8-4404" fmla="*/ 1860 h 10000"/>
              <a:gd name="connsiteX9-4405" fmla="*/ 10000 w 10000"/>
              <a:gd name="connsiteY9-4406" fmla="*/ 1860 h 10000"/>
              <a:gd name="connsiteX10-4407" fmla="*/ 10000 w 10000"/>
              <a:gd name="connsiteY10-4408" fmla="*/ 2605 h 10000"/>
              <a:gd name="connsiteX11-4409" fmla="*/ 9371 w 10000"/>
              <a:gd name="connsiteY11-4410" fmla="*/ 2605 h 10000"/>
              <a:gd name="connsiteX12-4411" fmla="*/ 8751 w 10000"/>
              <a:gd name="connsiteY12-4412" fmla="*/ 2977 h 10000"/>
              <a:gd name="connsiteX13-4413" fmla="*/ 8126 w 10000"/>
              <a:gd name="connsiteY13-4414" fmla="*/ 3349 h 10000"/>
              <a:gd name="connsiteX14-4415" fmla="*/ 7496 w 10000"/>
              <a:gd name="connsiteY14-4416" fmla="*/ 3721 h 10000"/>
              <a:gd name="connsiteX15-4417" fmla="*/ 6872 w 10000"/>
              <a:gd name="connsiteY15-4418" fmla="*/ 4837 h 10000"/>
              <a:gd name="connsiteX16-4419" fmla="*/ 6255 w 10000"/>
              <a:gd name="connsiteY16-4420" fmla="*/ 5535 h 10000"/>
              <a:gd name="connsiteX17-4421" fmla="*/ 5001 w 10000"/>
              <a:gd name="connsiteY17-4422" fmla="*/ 7023 h 10000"/>
              <a:gd name="connsiteX18-4423" fmla="*/ 3749 w 10000"/>
              <a:gd name="connsiteY18-4424" fmla="*/ 8140 h 10000"/>
              <a:gd name="connsiteX19-4425" fmla="*/ 2496 w 10000"/>
              <a:gd name="connsiteY19-4426" fmla="*/ 10000 h 10000"/>
              <a:gd name="connsiteX20-4427" fmla="*/ 0 w 10000"/>
              <a:gd name="connsiteY20-4428" fmla="*/ 10000 h 10000"/>
              <a:gd name="connsiteX21-4429" fmla="*/ 629 w 10000"/>
              <a:gd name="connsiteY21-4430" fmla="*/ 9256 h 10000"/>
              <a:gd name="connsiteX22-4431" fmla="*/ 1251 w 10000"/>
              <a:gd name="connsiteY22-4432" fmla="*/ 8140 h 10000"/>
              <a:gd name="connsiteX23-4433" fmla="*/ 1251 w 10000"/>
              <a:gd name="connsiteY23-4434" fmla="*/ 7023 h 10000"/>
              <a:gd name="connsiteX24-4435" fmla="*/ 1875 w 10000"/>
              <a:gd name="connsiteY24-4436" fmla="*/ 5907 h 10000"/>
              <a:gd name="connsiteX25-4437" fmla="*/ 2496 w 10000"/>
              <a:gd name="connsiteY25-4438" fmla="*/ 4465 h 10000"/>
              <a:gd name="connsiteX26-4439" fmla="*/ 2496 w 10000"/>
              <a:gd name="connsiteY26-4440" fmla="*/ 3349 h 10000"/>
              <a:gd name="connsiteX27-4441" fmla="*/ 2496 w 10000"/>
              <a:gd name="connsiteY27-4442" fmla="*/ 2977 h 10000"/>
              <a:gd name="connsiteX28-4443" fmla="*/ 2496 w 10000"/>
              <a:gd name="connsiteY28-4444" fmla="*/ 2605 h 10000"/>
              <a:gd name="connsiteX0-4445" fmla="*/ 3124 w 10000"/>
              <a:gd name="connsiteY0-4446" fmla="*/ 0 h 10000"/>
              <a:gd name="connsiteX1-4447" fmla="*/ 3749 w 10000"/>
              <a:gd name="connsiteY1-4448" fmla="*/ 0 h 10000"/>
              <a:gd name="connsiteX2-4449" fmla="*/ 4378 w 10000"/>
              <a:gd name="connsiteY2-4450" fmla="*/ 0 h 10000"/>
              <a:gd name="connsiteX3-4451" fmla="*/ 5621 w 10000"/>
              <a:gd name="connsiteY3-4452" fmla="*/ 372 h 10000"/>
              <a:gd name="connsiteX4-4453" fmla="*/ 6872 w 10000"/>
              <a:gd name="connsiteY4-4454" fmla="*/ 744 h 10000"/>
              <a:gd name="connsiteX5-4455" fmla="*/ 8751 w 10000"/>
              <a:gd name="connsiteY5-4456" fmla="*/ 1116 h 10000"/>
              <a:gd name="connsiteX6-4457" fmla="*/ 9371 w 10000"/>
              <a:gd name="connsiteY6-4458" fmla="*/ 1488 h 10000"/>
              <a:gd name="connsiteX7-4459" fmla="*/ 10000 w 10000"/>
              <a:gd name="connsiteY7-4460" fmla="*/ 1860 h 10000"/>
              <a:gd name="connsiteX8-4461" fmla="*/ 10000 w 10000"/>
              <a:gd name="connsiteY8-4462" fmla="*/ 1860 h 10000"/>
              <a:gd name="connsiteX9-4463" fmla="*/ 10000 w 10000"/>
              <a:gd name="connsiteY9-4464" fmla="*/ 2605 h 10000"/>
              <a:gd name="connsiteX10-4465" fmla="*/ 9371 w 10000"/>
              <a:gd name="connsiteY10-4466" fmla="*/ 2605 h 10000"/>
              <a:gd name="connsiteX11-4467" fmla="*/ 8751 w 10000"/>
              <a:gd name="connsiteY11-4468" fmla="*/ 2977 h 10000"/>
              <a:gd name="connsiteX12-4469" fmla="*/ 8126 w 10000"/>
              <a:gd name="connsiteY12-4470" fmla="*/ 3349 h 10000"/>
              <a:gd name="connsiteX13-4471" fmla="*/ 7496 w 10000"/>
              <a:gd name="connsiteY13-4472" fmla="*/ 3721 h 10000"/>
              <a:gd name="connsiteX14-4473" fmla="*/ 6872 w 10000"/>
              <a:gd name="connsiteY14-4474" fmla="*/ 4837 h 10000"/>
              <a:gd name="connsiteX15-4475" fmla="*/ 6255 w 10000"/>
              <a:gd name="connsiteY15-4476" fmla="*/ 5535 h 10000"/>
              <a:gd name="connsiteX16-4477" fmla="*/ 5001 w 10000"/>
              <a:gd name="connsiteY16-4478" fmla="*/ 7023 h 10000"/>
              <a:gd name="connsiteX17-4479" fmla="*/ 3749 w 10000"/>
              <a:gd name="connsiteY17-4480" fmla="*/ 8140 h 10000"/>
              <a:gd name="connsiteX18-4481" fmla="*/ 2496 w 10000"/>
              <a:gd name="connsiteY18-4482" fmla="*/ 10000 h 10000"/>
              <a:gd name="connsiteX19-4483" fmla="*/ 0 w 10000"/>
              <a:gd name="connsiteY19-4484" fmla="*/ 10000 h 10000"/>
              <a:gd name="connsiteX20-4485" fmla="*/ 629 w 10000"/>
              <a:gd name="connsiteY20-4486" fmla="*/ 9256 h 10000"/>
              <a:gd name="connsiteX21-4487" fmla="*/ 1251 w 10000"/>
              <a:gd name="connsiteY21-4488" fmla="*/ 8140 h 10000"/>
              <a:gd name="connsiteX22-4489" fmla="*/ 1251 w 10000"/>
              <a:gd name="connsiteY22-4490" fmla="*/ 7023 h 10000"/>
              <a:gd name="connsiteX23-4491" fmla="*/ 1875 w 10000"/>
              <a:gd name="connsiteY23-4492" fmla="*/ 5907 h 10000"/>
              <a:gd name="connsiteX24-4493" fmla="*/ 2496 w 10000"/>
              <a:gd name="connsiteY24-4494" fmla="*/ 4465 h 10000"/>
              <a:gd name="connsiteX25-4495" fmla="*/ 2496 w 10000"/>
              <a:gd name="connsiteY25-4496" fmla="*/ 3349 h 10000"/>
              <a:gd name="connsiteX26-4497" fmla="*/ 2496 w 10000"/>
              <a:gd name="connsiteY26-4498" fmla="*/ 2977 h 10000"/>
              <a:gd name="connsiteX27-4499" fmla="*/ 2496 w 10000"/>
              <a:gd name="connsiteY27-4500" fmla="*/ 2605 h 10000"/>
              <a:gd name="connsiteX0-4501" fmla="*/ 3124 w 10000"/>
              <a:gd name="connsiteY0-4502" fmla="*/ 0 h 10000"/>
              <a:gd name="connsiteX1-4503" fmla="*/ 4378 w 10000"/>
              <a:gd name="connsiteY1-4504" fmla="*/ 0 h 10000"/>
              <a:gd name="connsiteX2-4505" fmla="*/ 5621 w 10000"/>
              <a:gd name="connsiteY2-4506" fmla="*/ 372 h 10000"/>
              <a:gd name="connsiteX3-4507" fmla="*/ 6872 w 10000"/>
              <a:gd name="connsiteY3-4508" fmla="*/ 744 h 10000"/>
              <a:gd name="connsiteX4-4509" fmla="*/ 8751 w 10000"/>
              <a:gd name="connsiteY4-4510" fmla="*/ 1116 h 10000"/>
              <a:gd name="connsiteX5-4511" fmla="*/ 9371 w 10000"/>
              <a:gd name="connsiteY5-4512" fmla="*/ 1488 h 10000"/>
              <a:gd name="connsiteX6-4513" fmla="*/ 10000 w 10000"/>
              <a:gd name="connsiteY6-4514" fmla="*/ 1860 h 10000"/>
              <a:gd name="connsiteX7-4515" fmla="*/ 10000 w 10000"/>
              <a:gd name="connsiteY7-4516" fmla="*/ 1860 h 10000"/>
              <a:gd name="connsiteX8-4517" fmla="*/ 10000 w 10000"/>
              <a:gd name="connsiteY8-4518" fmla="*/ 2605 h 10000"/>
              <a:gd name="connsiteX9-4519" fmla="*/ 9371 w 10000"/>
              <a:gd name="connsiteY9-4520" fmla="*/ 2605 h 10000"/>
              <a:gd name="connsiteX10-4521" fmla="*/ 8751 w 10000"/>
              <a:gd name="connsiteY10-4522" fmla="*/ 2977 h 10000"/>
              <a:gd name="connsiteX11-4523" fmla="*/ 8126 w 10000"/>
              <a:gd name="connsiteY11-4524" fmla="*/ 3349 h 10000"/>
              <a:gd name="connsiteX12-4525" fmla="*/ 7496 w 10000"/>
              <a:gd name="connsiteY12-4526" fmla="*/ 3721 h 10000"/>
              <a:gd name="connsiteX13-4527" fmla="*/ 6872 w 10000"/>
              <a:gd name="connsiteY13-4528" fmla="*/ 4837 h 10000"/>
              <a:gd name="connsiteX14-4529" fmla="*/ 6255 w 10000"/>
              <a:gd name="connsiteY14-4530" fmla="*/ 5535 h 10000"/>
              <a:gd name="connsiteX15-4531" fmla="*/ 5001 w 10000"/>
              <a:gd name="connsiteY15-4532" fmla="*/ 7023 h 10000"/>
              <a:gd name="connsiteX16-4533" fmla="*/ 3749 w 10000"/>
              <a:gd name="connsiteY16-4534" fmla="*/ 8140 h 10000"/>
              <a:gd name="connsiteX17-4535" fmla="*/ 2496 w 10000"/>
              <a:gd name="connsiteY17-4536" fmla="*/ 10000 h 10000"/>
              <a:gd name="connsiteX18-4537" fmla="*/ 0 w 10000"/>
              <a:gd name="connsiteY18-4538" fmla="*/ 10000 h 10000"/>
              <a:gd name="connsiteX19-4539" fmla="*/ 629 w 10000"/>
              <a:gd name="connsiteY19-4540" fmla="*/ 9256 h 10000"/>
              <a:gd name="connsiteX20-4541" fmla="*/ 1251 w 10000"/>
              <a:gd name="connsiteY20-4542" fmla="*/ 8140 h 10000"/>
              <a:gd name="connsiteX21-4543" fmla="*/ 1251 w 10000"/>
              <a:gd name="connsiteY21-4544" fmla="*/ 7023 h 10000"/>
              <a:gd name="connsiteX22-4545" fmla="*/ 1875 w 10000"/>
              <a:gd name="connsiteY22-4546" fmla="*/ 5907 h 10000"/>
              <a:gd name="connsiteX23-4547" fmla="*/ 2496 w 10000"/>
              <a:gd name="connsiteY23-4548" fmla="*/ 4465 h 10000"/>
              <a:gd name="connsiteX24-4549" fmla="*/ 2496 w 10000"/>
              <a:gd name="connsiteY24-4550" fmla="*/ 3349 h 10000"/>
              <a:gd name="connsiteX25-4551" fmla="*/ 2496 w 10000"/>
              <a:gd name="connsiteY25-4552" fmla="*/ 2977 h 10000"/>
              <a:gd name="connsiteX26-4553" fmla="*/ 2496 w 10000"/>
              <a:gd name="connsiteY26-4554" fmla="*/ 2605 h 10000"/>
              <a:gd name="connsiteX0-4555" fmla="*/ 3124 w 10000"/>
              <a:gd name="connsiteY0-4556" fmla="*/ 0 h 10000"/>
              <a:gd name="connsiteX1-4557" fmla="*/ 5621 w 10000"/>
              <a:gd name="connsiteY1-4558" fmla="*/ 372 h 10000"/>
              <a:gd name="connsiteX2-4559" fmla="*/ 6872 w 10000"/>
              <a:gd name="connsiteY2-4560" fmla="*/ 744 h 10000"/>
              <a:gd name="connsiteX3-4561" fmla="*/ 8751 w 10000"/>
              <a:gd name="connsiteY3-4562" fmla="*/ 1116 h 10000"/>
              <a:gd name="connsiteX4-4563" fmla="*/ 9371 w 10000"/>
              <a:gd name="connsiteY4-4564" fmla="*/ 1488 h 10000"/>
              <a:gd name="connsiteX5-4565" fmla="*/ 10000 w 10000"/>
              <a:gd name="connsiteY5-4566" fmla="*/ 1860 h 10000"/>
              <a:gd name="connsiteX6-4567" fmla="*/ 10000 w 10000"/>
              <a:gd name="connsiteY6-4568" fmla="*/ 1860 h 10000"/>
              <a:gd name="connsiteX7-4569" fmla="*/ 10000 w 10000"/>
              <a:gd name="connsiteY7-4570" fmla="*/ 2605 h 10000"/>
              <a:gd name="connsiteX8-4571" fmla="*/ 9371 w 10000"/>
              <a:gd name="connsiteY8-4572" fmla="*/ 2605 h 10000"/>
              <a:gd name="connsiteX9-4573" fmla="*/ 8751 w 10000"/>
              <a:gd name="connsiteY9-4574" fmla="*/ 2977 h 10000"/>
              <a:gd name="connsiteX10-4575" fmla="*/ 8126 w 10000"/>
              <a:gd name="connsiteY10-4576" fmla="*/ 3349 h 10000"/>
              <a:gd name="connsiteX11-4577" fmla="*/ 7496 w 10000"/>
              <a:gd name="connsiteY11-4578" fmla="*/ 3721 h 10000"/>
              <a:gd name="connsiteX12-4579" fmla="*/ 6872 w 10000"/>
              <a:gd name="connsiteY12-4580" fmla="*/ 4837 h 10000"/>
              <a:gd name="connsiteX13-4581" fmla="*/ 6255 w 10000"/>
              <a:gd name="connsiteY13-4582" fmla="*/ 5535 h 10000"/>
              <a:gd name="connsiteX14-4583" fmla="*/ 5001 w 10000"/>
              <a:gd name="connsiteY14-4584" fmla="*/ 7023 h 10000"/>
              <a:gd name="connsiteX15-4585" fmla="*/ 3749 w 10000"/>
              <a:gd name="connsiteY15-4586" fmla="*/ 8140 h 10000"/>
              <a:gd name="connsiteX16-4587" fmla="*/ 2496 w 10000"/>
              <a:gd name="connsiteY16-4588" fmla="*/ 10000 h 10000"/>
              <a:gd name="connsiteX17-4589" fmla="*/ 0 w 10000"/>
              <a:gd name="connsiteY17-4590" fmla="*/ 10000 h 10000"/>
              <a:gd name="connsiteX18-4591" fmla="*/ 629 w 10000"/>
              <a:gd name="connsiteY18-4592" fmla="*/ 9256 h 10000"/>
              <a:gd name="connsiteX19-4593" fmla="*/ 1251 w 10000"/>
              <a:gd name="connsiteY19-4594" fmla="*/ 8140 h 10000"/>
              <a:gd name="connsiteX20-4595" fmla="*/ 1251 w 10000"/>
              <a:gd name="connsiteY20-4596" fmla="*/ 7023 h 10000"/>
              <a:gd name="connsiteX21-4597" fmla="*/ 1875 w 10000"/>
              <a:gd name="connsiteY21-4598" fmla="*/ 5907 h 10000"/>
              <a:gd name="connsiteX22-4599" fmla="*/ 2496 w 10000"/>
              <a:gd name="connsiteY22-4600" fmla="*/ 4465 h 10000"/>
              <a:gd name="connsiteX23-4601" fmla="*/ 2496 w 10000"/>
              <a:gd name="connsiteY23-4602" fmla="*/ 3349 h 10000"/>
              <a:gd name="connsiteX24-4603" fmla="*/ 2496 w 10000"/>
              <a:gd name="connsiteY24-4604" fmla="*/ 2977 h 10000"/>
              <a:gd name="connsiteX25-4605" fmla="*/ 2496 w 10000"/>
              <a:gd name="connsiteY25-4606" fmla="*/ 2605 h 10000"/>
              <a:gd name="connsiteX0-4607" fmla="*/ 5621 w 10000"/>
              <a:gd name="connsiteY0-4608" fmla="*/ 0 h 9628"/>
              <a:gd name="connsiteX1-4609" fmla="*/ 6872 w 10000"/>
              <a:gd name="connsiteY1-4610" fmla="*/ 372 h 9628"/>
              <a:gd name="connsiteX2-4611" fmla="*/ 8751 w 10000"/>
              <a:gd name="connsiteY2-4612" fmla="*/ 744 h 9628"/>
              <a:gd name="connsiteX3-4613" fmla="*/ 9371 w 10000"/>
              <a:gd name="connsiteY3-4614" fmla="*/ 1116 h 9628"/>
              <a:gd name="connsiteX4-4615" fmla="*/ 10000 w 10000"/>
              <a:gd name="connsiteY4-4616" fmla="*/ 1488 h 9628"/>
              <a:gd name="connsiteX5-4617" fmla="*/ 10000 w 10000"/>
              <a:gd name="connsiteY5-4618" fmla="*/ 1488 h 9628"/>
              <a:gd name="connsiteX6-4619" fmla="*/ 10000 w 10000"/>
              <a:gd name="connsiteY6-4620" fmla="*/ 2233 h 9628"/>
              <a:gd name="connsiteX7-4621" fmla="*/ 9371 w 10000"/>
              <a:gd name="connsiteY7-4622" fmla="*/ 2233 h 9628"/>
              <a:gd name="connsiteX8-4623" fmla="*/ 8751 w 10000"/>
              <a:gd name="connsiteY8-4624" fmla="*/ 2605 h 9628"/>
              <a:gd name="connsiteX9-4625" fmla="*/ 8126 w 10000"/>
              <a:gd name="connsiteY9-4626" fmla="*/ 2977 h 9628"/>
              <a:gd name="connsiteX10-4627" fmla="*/ 7496 w 10000"/>
              <a:gd name="connsiteY10-4628" fmla="*/ 3349 h 9628"/>
              <a:gd name="connsiteX11-4629" fmla="*/ 6872 w 10000"/>
              <a:gd name="connsiteY11-4630" fmla="*/ 4465 h 9628"/>
              <a:gd name="connsiteX12-4631" fmla="*/ 6255 w 10000"/>
              <a:gd name="connsiteY12-4632" fmla="*/ 5163 h 9628"/>
              <a:gd name="connsiteX13-4633" fmla="*/ 5001 w 10000"/>
              <a:gd name="connsiteY13-4634" fmla="*/ 6651 h 9628"/>
              <a:gd name="connsiteX14-4635" fmla="*/ 3749 w 10000"/>
              <a:gd name="connsiteY14-4636" fmla="*/ 7768 h 9628"/>
              <a:gd name="connsiteX15-4637" fmla="*/ 2496 w 10000"/>
              <a:gd name="connsiteY15-4638" fmla="*/ 9628 h 9628"/>
              <a:gd name="connsiteX16-4639" fmla="*/ 0 w 10000"/>
              <a:gd name="connsiteY16-4640" fmla="*/ 9628 h 9628"/>
              <a:gd name="connsiteX17-4641" fmla="*/ 629 w 10000"/>
              <a:gd name="connsiteY17-4642" fmla="*/ 8884 h 9628"/>
              <a:gd name="connsiteX18-4643" fmla="*/ 1251 w 10000"/>
              <a:gd name="connsiteY18-4644" fmla="*/ 7768 h 9628"/>
              <a:gd name="connsiteX19-4645" fmla="*/ 1251 w 10000"/>
              <a:gd name="connsiteY19-4646" fmla="*/ 6651 h 9628"/>
              <a:gd name="connsiteX20-4647" fmla="*/ 1875 w 10000"/>
              <a:gd name="connsiteY20-4648" fmla="*/ 5535 h 9628"/>
              <a:gd name="connsiteX21-4649" fmla="*/ 2496 w 10000"/>
              <a:gd name="connsiteY21-4650" fmla="*/ 4093 h 9628"/>
              <a:gd name="connsiteX22-4651" fmla="*/ 2496 w 10000"/>
              <a:gd name="connsiteY22-4652" fmla="*/ 2977 h 9628"/>
              <a:gd name="connsiteX23-4653" fmla="*/ 2496 w 10000"/>
              <a:gd name="connsiteY23-4654" fmla="*/ 2605 h 9628"/>
              <a:gd name="connsiteX24-4655" fmla="*/ 2496 w 10000"/>
              <a:gd name="connsiteY24-4656" fmla="*/ 2233 h 962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</a:cxnLst>
            <a:rect l="l" t="t" r="r" b="b"/>
            <a:pathLst>
              <a:path w="10000" h="9628">
                <a:moveTo>
                  <a:pt x="5621" y="0"/>
                </a:moveTo>
                <a:lnTo>
                  <a:pt x="6872" y="372"/>
                </a:lnTo>
                <a:lnTo>
                  <a:pt x="8751" y="744"/>
                </a:lnTo>
                <a:lnTo>
                  <a:pt x="9371" y="1116"/>
                </a:lnTo>
                <a:lnTo>
                  <a:pt x="10000" y="1488"/>
                </a:lnTo>
                <a:lnTo>
                  <a:pt x="10000" y="1488"/>
                </a:lnTo>
                <a:lnTo>
                  <a:pt x="10000" y="2233"/>
                </a:lnTo>
                <a:lnTo>
                  <a:pt x="9371" y="2233"/>
                </a:lnTo>
                <a:lnTo>
                  <a:pt x="8751" y="2605"/>
                </a:lnTo>
                <a:lnTo>
                  <a:pt x="8126" y="2977"/>
                </a:lnTo>
                <a:lnTo>
                  <a:pt x="7496" y="3349"/>
                </a:lnTo>
                <a:cubicBezTo>
                  <a:pt x="7285" y="3721"/>
                  <a:pt x="7087" y="4093"/>
                  <a:pt x="6872" y="4465"/>
                </a:cubicBezTo>
                <a:cubicBezTo>
                  <a:pt x="6665" y="4698"/>
                  <a:pt x="6455" y="4930"/>
                  <a:pt x="6255" y="5163"/>
                </a:cubicBezTo>
                <a:cubicBezTo>
                  <a:pt x="5830" y="5659"/>
                  <a:pt x="5413" y="6155"/>
                  <a:pt x="5001" y="6651"/>
                </a:cubicBezTo>
                <a:lnTo>
                  <a:pt x="3749" y="7768"/>
                </a:lnTo>
                <a:cubicBezTo>
                  <a:pt x="3335" y="8388"/>
                  <a:pt x="2913" y="9008"/>
                  <a:pt x="2496" y="9628"/>
                </a:cubicBezTo>
                <a:lnTo>
                  <a:pt x="0" y="9628"/>
                </a:lnTo>
                <a:cubicBezTo>
                  <a:pt x="208" y="9380"/>
                  <a:pt x="415" y="9132"/>
                  <a:pt x="629" y="8884"/>
                </a:cubicBezTo>
                <a:cubicBezTo>
                  <a:pt x="841" y="8512"/>
                  <a:pt x="1037" y="8140"/>
                  <a:pt x="1251" y="7768"/>
                </a:cubicBezTo>
                <a:lnTo>
                  <a:pt x="1251" y="6651"/>
                </a:lnTo>
                <a:lnTo>
                  <a:pt x="1875" y="5535"/>
                </a:lnTo>
                <a:lnTo>
                  <a:pt x="2496" y="4093"/>
                </a:lnTo>
                <a:lnTo>
                  <a:pt x="2496" y="2977"/>
                </a:lnTo>
                <a:lnTo>
                  <a:pt x="2496" y="2605"/>
                </a:lnTo>
                <a:lnTo>
                  <a:pt x="2496" y="2233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28" name="Freeform 45"/>
          <p:cNvSpPr/>
          <p:nvPr/>
        </p:nvSpPr>
        <p:spPr bwMode="auto">
          <a:xfrm>
            <a:off x="2667000" y="4022725"/>
            <a:ext cx="114300" cy="303213"/>
          </a:xfrm>
          <a:custGeom>
            <a:avLst/>
            <a:gdLst>
              <a:gd name="connsiteX0" fmla="*/ 9888 w 10000"/>
              <a:gd name="connsiteY0" fmla="*/ 1257 h 10000"/>
              <a:gd name="connsiteX1" fmla="*/ 10000 w 10000"/>
              <a:gd name="connsiteY1" fmla="*/ 1362 h 10000"/>
              <a:gd name="connsiteX2" fmla="*/ 9888 w 10000"/>
              <a:gd name="connsiteY2" fmla="*/ 1468 h 10000"/>
              <a:gd name="connsiteX3" fmla="*/ 9888 w 10000"/>
              <a:gd name="connsiteY3" fmla="*/ 1574 h 10000"/>
              <a:gd name="connsiteX4" fmla="*/ 9777 w 10000"/>
              <a:gd name="connsiteY4" fmla="*/ 1680 h 10000"/>
              <a:gd name="connsiteX5" fmla="*/ 9777 w 10000"/>
              <a:gd name="connsiteY5" fmla="*/ 1680 h 10000"/>
              <a:gd name="connsiteX6" fmla="*/ 9665 w 10000"/>
              <a:gd name="connsiteY6" fmla="*/ 1786 h 10000"/>
              <a:gd name="connsiteX7" fmla="*/ 9665 w 10000"/>
              <a:gd name="connsiteY7" fmla="*/ 1892 h 10000"/>
              <a:gd name="connsiteX8" fmla="*/ 9553 w 10000"/>
              <a:gd name="connsiteY8" fmla="*/ 2103 h 10000"/>
              <a:gd name="connsiteX9" fmla="*/ 9553 w 10000"/>
              <a:gd name="connsiteY9" fmla="*/ 2209 h 10000"/>
              <a:gd name="connsiteX10" fmla="*/ 9553 w 10000"/>
              <a:gd name="connsiteY10" fmla="*/ 2421 h 10000"/>
              <a:gd name="connsiteX11" fmla="*/ 9441 w 10000"/>
              <a:gd name="connsiteY11" fmla="*/ 2632 h 10000"/>
              <a:gd name="connsiteX12" fmla="*/ 9441 w 10000"/>
              <a:gd name="connsiteY12" fmla="*/ 2844 h 10000"/>
              <a:gd name="connsiteX13" fmla="*/ 9330 w 10000"/>
              <a:gd name="connsiteY13" fmla="*/ 3161 h 10000"/>
              <a:gd name="connsiteX14" fmla="*/ 9330 w 10000"/>
              <a:gd name="connsiteY14" fmla="*/ 3479 h 10000"/>
              <a:gd name="connsiteX15" fmla="*/ 9330 w 10000"/>
              <a:gd name="connsiteY15" fmla="*/ 3889 h 10000"/>
              <a:gd name="connsiteX16" fmla="*/ 9218 w 10000"/>
              <a:gd name="connsiteY16" fmla="*/ 4206 h 10000"/>
              <a:gd name="connsiteX17" fmla="*/ 9106 w 10000"/>
              <a:gd name="connsiteY17" fmla="*/ 4630 h 10000"/>
              <a:gd name="connsiteX18" fmla="*/ 9106 w 10000"/>
              <a:gd name="connsiteY18" fmla="*/ 5159 h 10000"/>
              <a:gd name="connsiteX19" fmla="*/ 8994 w 10000"/>
              <a:gd name="connsiteY19" fmla="*/ 5688 h 10000"/>
              <a:gd name="connsiteX20" fmla="*/ 8883 w 10000"/>
              <a:gd name="connsiteY20" fmla="*/ 6310 h 10000"/>
              <a:gd name="connsiteX21" fmla="*/ 8771 w 10000"/>
              <a:gd name="connsiteY21" fmla="*/ 6839 h 10000"/>
              <a:gd name="connsiteX22" fmla="*/ 8771 w 10000"/>
              <a:gd name="connsiteY22" fmla="*/ 7368 h 10000"/>
              <a:gd name="connsiteX23" fmla="*/ 8673 w 10000"/>
              <a:gd name="connsiteY23" fmla="*/ 7791 h 10000"/>
              <a:gd name="connsiteX24" fmla="*/ 8561 w 10000"/>
              <a:gd name="connsiteY24" fmla="*/ 8214 h 10000"/>
              <a:gd name="connsiteX25" fmla="*/ 8450 w 10000"/>
              <a:gd name="connsiteY25" fmla="*/ 8532 h 10000"/>
              <a:gd name="connsiteX26" fmla="*/ 8338 w 10000"/>
              <a:gd name="connsiteY26" fmla="*/ 8836 h 10000"/>
              <a:gd name="connsiteX27" fmla="*/ 8226 w 10000"/>
              <a:gd name="connsiteY27" fmla="*/ 9048 h 10000"/>
              <a:gd name="connsiteX28" fmla="*/ 8115 w 10000"/>
              <a:gd name="connsiteY28" fmla="*/ 9259 h 10000"/>
              <a:gd name="connsiteX29" fmla="*/ 8003 w 10000"/>
              <a:gd name="connsiteY29" fmla="*/ 9577 h 10000"/>
              <a:gd name="connsiteX30" fmla="*/ 7779 w 10000"/>
              <a:gd name="connsiteY30" fmla="*/ 9788 h 10000"/>
              <a:gd name="connsiteX31" fmla="*/ 7668 w 10000"/>
              <a:gd name="connsiteY31" fmla="*/ 9894 h 10000"/>
              <a:gd name="connsiteX32" fmla="*/ 7556 w 10000"/>
              <a:gd name="connsiteY32" fmla="*/ 10000 h 10000"/>
              <a:gd name="connsiteX33" fmla="*/ 7444 w 10000"/>
              <a:gd name="connsiteY33" fmla="*/ 9894 h 10000"/>
              <a:gd name="connsiteX34" fmla="*/ 7332 w 10000"/>
              <a:gd name="connsiteY34" fmla="*/ 9788 h 10000"/>
              <a:gd name="connsiteX35" fmla="*/ 7332 w 10000"/>
              <a:gd name="connsiteY35" fmla="*/ 9683 h 10000"/>
              <a:gd name="connsiteX36" fmla="*/ 7332 w 10000"/>
              <a:gd name="connsiteY36" fmla="*/ 9365 h 10000"/>
              <a:gd name="connsiteX37" fmla="*/ 7332 w 10000"/>
              <a:gd name="connsiteY37" fmla="*/ 9259 h 10000"/>
              <a:gd name="connsiteX38" fmla="*/ 7332 w 10000"/>
              <a:gd name="connsiteY38" fmla="*/ 9048 h 10000"/>
              <a:gd name="connsiteX39" fmla="*/ 7332 w 10000"/>
              <a:gd name="connsiteY39" fmla="*/ 8836 h 10000"/>
              <a:gd name="connsiteX40" fmla="*/ 7221 w 10000"/>
              <a:gd name="connsiteY40" fmla="*/ 8638 h 10000"/>
              <a:gd name="connsiteX41" fmla="*/ 7109 w 10000"/>
              <a:gd name="connsiteY41" fmla="*/ 8426 h 10000"/>
              <a:gd name="connsiteX42" fmla="*/ 6997 w 10000"/>
              <a:gd name="connsiteY42" fmla="*/ 8108 h 10000"/>
              <a:gd name="connsiteX43" fmla="*/ 6885 w 10000"/>
              <a:gd name="connsiteY43" fmla="*/ 7791 h 10000"/>
              <a:gd name="connsiteX44" fmla="*/ 6774 w 10000"/>
              <a:gd name="connsiteY44" fmla="*/ 7474 h 10000"/>
              <a:gd name="connsiteX45" fmla="*/ 6885 w 10000"/>
              <a:gd name="connsiteY45" fmla="*/ 7579 h 10000"/>
              <a:gd name="connsiteX46" fmla="*/ 7109 w 10000"/>
              <a:gd name="connsiteY46" fmla="*/ 7579 h 10000"/>
              <a:gd name="connsiteX47" fmla="*/ 7221 w 10000"/>
              <a:gd name="connsiteY47" fmla="*/ 7685 h 10000"/>
              <a:gd name="connsiteX48" fmla="*/ 7444 w 10000"/>
              <a:gd name="connsiteY48" fmla="*/ 7685 h 10000"/>
              <a:gd name="connsiteX49" fmla="*/ 7556 w 10000"/>
              <a:gd name="connsiteY49" fmla="*/ 7685 h 10000"/>
              <a:gd name="connsiteX50" fmla="*/ 7556 w 10000"/>
              <a:gd name="connsiteY50" fmla="*/ 7685 h 10000"/>
              <a:gd name="connsiteX51" fmla="*/ 7668 w 10000"/>
              <a:gd name="connsiteY51" fmla="*/ 7579 h 10000"/>
              <a:gd name="connsiteX52" fmla="*/ 7668 w 10000"/>
              <a:gd name="connsiteY52" fmla="*/ 7474 h 10000"/>
              <a:gd name="connsiteX53" fmla="*/ 7779 w 10000"/>
              <a:gd name="connsiteY53" fmla="*/ 7368 h 10000"/>
              <a:gd name="connsiteX54" fmla="*/ 7779 w 10000"/>
              <a:gd name="connsiteY54" fmla="*/ 7156 h 10000"/>
              <a:gd name="connsiteX55" fmla="*/ 7891 w 10000"/>
              <a:gd name="connsiteY55" fmla="*/ 6944 h 10000"/>
              <a:gd name="connsiteX56" fmla="*/ 7891 w 10000"/>
              <a:gd name="connsiteY56" fmla="*/ 6627 h 10000"/>
              <a:gd name="connsiteX57" fmla="*/ 8003 w 10000"/>
              <a:gd name="connsiteY57" fmla="*/ 6217 h 10000"/>
              <a:gd name="connsiteX58" fmla="*/ 8003 w 10000"/>
              <a:gd name="connsiteY58" fmla="*/ 5794 h 10000"/>
              <a:gd name="connsiteX59" fmla="*/ 8115 w 10000"/>
              <a:gd name="connsiteY59" fmla="*/ 5370 h 10000"/>
              <a:gd name="connsiteX60" fmla="*/ 8115 w 10000"/>
              <a:gd name="connsiteY60" fmla="*/ 4841 h 10000"/>
              <a:gd name="connsiteX61" fmla="*/ 8226 w 10000"/>
              <a:gd name="connsiteY61" fmla="*/ 4206 h 10000"/>
              <a:gd name="connsiteX62" fmla="*/ 8338 w 10000"/>
              <a:gd name="connsiteY62" fmla="*/ 3783 h 10000"/>
              <a:gd name="connsiteX63" fmla="*/ 8338 w 10000"/>
              <a:gd name="connsiteY63" fmla="*/ 3373 h 10000"/>
              <a:gd name="connsiteX64" fmla="*/ 8450 w 10000"/>
              <a:gd name="connsiteY64" fmla="*/ 2950 h 10000"/>
              <a:gd name="connsiteX65" fmla="*/ 8450 w 10000"/>
              <a:gd name="connsiteY65" fmla="*/ 2632 h 10000"/>
              <a:gd name="connsiteX66" fmla="*/ 8450 w 10000"/>
              <a:gd name="connsiteY66" fmla="*/ 2315 h 10000"/>
              <a:gd name="connsiteX67" fmla="*/ 8450 w 10000"/>
              <a:gd name="connsiteY67" fmla="*/ 2103 h 10000"/>
              <a:gd name="connsiteX68" fmla="*/ 8561 w 10000"/>
              <a:gd name="connsiteY68" fmla="*/ 1892 h 10000"/>
              <a:gd name="connsiteX69" fmla="*/ 8561 w 10000"/>
              <a:gd name="connsiteY69" fmla="*/ 1680 h 10000"/>
              <a:gd name="connsiteX70" fmla="*/ 8450 w 10000"/>
              <a:gd name="connsiteY70" fmla="*/ 1468 h 10000"/>
              <a:gd name="connsiteX71" fmla="*/ 8450 w 10000"/>
              <a:gd name="connsiteY71" fmla="*/ 1257 h 10000"/>
              <a:gd name="connsiteX72" fmla="*/ 8338 w 10000"/>
              <a:gd name="connsiteY72" fmla="*/ 1164 h 10000"/>
              <a:gd name="connsiteX73" fmla="*/ 8115 w 10000"/>
              <a:gd name="connsiteY73" fmla="*/ 1058 h 10000"/>
              <a:gd name="connsiteX74" fmla="*/ 7779 w 10000"/>
              <a:gd name="connsiteY74" fmla="*/ 952 h 10000"/>
              <a:gd name="connsiteX75" fmla="*/ 7779 w 10000"/>
              <a:gd name="connsiteY75" fmla="*/ 952 h 10000"/>
              <a:gd name="connsiteX76" fmla="*/ 7556 w 10000"/>
              <a:gd name="connsiteY76" fmla="*/ 952 h 10000"/>
              <a:gd name="connsiteX77" fmla="*/ 7444 w 10000"/>
              <a:gd name="connsiteY77" fmla="*/ 952 h 10000"/>
              <a:gd name="connsiteX78" fmla="*/ 7221 w 10000"/>
              <a:gd name="connsiteY78" fmla="*/ 1058 h 10000"/>
              <a:gd name="connsiteX79" fmla="*/ 6885 w 10000"/>
              <a:gd name="connsiteY79" fmla="*/ 1058 h 10000"/>
              <a:gd name="connsiteX80" fmla="*/ 6550 w 10000"/>
              <a:gd name="connsiteY80" fmla="*/ 1058 h 10000"/>
              <a:gd name="connsiteX81" fmla="*/ 6103 w 10000"/>
              <a:gd name="connsiteY81" fmla="*/ 1164 h 10000"/>
              <a:gd name="connsiteX82" fmla="*/ 5670 w 10000"/>
              <a:gd name="connsiteY82" fmla="*/ 1164 h 10000"/>
              <a:gd name="connsiteX83" fmla="*/ 5112 w 10000"/>
              <a:gd name="connsiteY83" fmla="*/ 1257 h 10000"/>
              <a:gd name="connsiteX84" fmla="*/ 4553 w 10000"/>
              <a:gd name="connsiteY84" fmla="*/ 1362 h 10000"/>
              <a:gd name="connsiteX85" fmla="*/ 3994 w 10000"/>
              <a:gd name="connsiteY85" fmla="*/ 1362 h 10000"/>
              <a:gd name="connsiteX86" fmla="*/ 3338 w 10000"/>
              <a:gd name="connsiteY86" fmla="*/ 1468 h 10000"/>
              <a:gd name="connsiteX87" fmla="*/ 2556 w 10000"/>
              <a:gd name="connsiteY87" fmla="*/ 1574 h 10000"/>
              <a:gd name="connsiteX88" fmla="*/ 1774 w 10000"/>
              <a:gd name="connsiteY88" fmla="*/ 1680 h 10000"/>
              <a:gd name="connsiteX89" fmla="*/ 880 w 10000"/>
              <a:gd name="connsiteY89" fmla="*/ 1786 h 10000"/>
              <a:gd name="connsiteX90" fmla="*/ 0 w 10000"/>
              <a:gd name="connsiteY90" fmla="*/ 1257 h 10000"/>
              <a:gd name="connsiteX91" fmla="*/ 223 w 10000"/>
              <a:gd name="connsiteY91" fmla="*/ 1257 h 10000"/>
              <a:gd name="connsiteX92" fmla="*/ 559 w 10000"/>
              <a:gd name="connsiteY92" fmla="*/ 1257 h 10000"/>
              <a:gd name="connsiteX93" fmla="*/ 880 w 10000"/>
              <a:gd name="connsiteY93" fmla="*/ 1257 h 10000"/>
              <a:gd name="connsiteX94" fmla="*/ 1327 w 10000"/>
              <a:gd name="connsiteY94" fmla="*/ 1164 h 10000"/>
              <a:gd name="connsiteX95" fmla="*/ 1774 w 10000"/>
              <a:gd name="connsiteY95" fmla="*/ 1164 h 10000"/>
              <a:gd name="connsiteX96" fmla="*/ 2221 w 10000"/>
              <a:gd name="connsiteY96" fmla="*/ 1058 h 10000"/>
              <a:gd name="connsiteX97" fmla="*/ 2779 w 10000"/>
              <a:gd name="connsiteY97" fmla="*/ 1058 h 10000"/>
              <a:gd name="connsiteX98" fmla="*/ 3436 w 10000"/>
              <a:gd name="connsiteY98" fmla="*/ 952 h 10000"/>
              <a:gd name="connsiteX99" fmla="*/ 3994 w 10000"/>
              <a:gd name="connsiteY99" fmla="*/ 847 h 10000"/>
              <a:gd name="connsiteX100" fmla="*/ 4553 w 10000"/>
              <a:gd name="connsiteY100" fmla="*/ 847 h 10000"/>
              <a:gd name="connsiteX101" fmla="*/ 5112 w 10000"/>
              <a:gd name="connsiteY101" fmla="*/ 741 h 10000"/>
              <a:gd name="connsiteX102" fmla="*/ 5559 w 10000"/>
              <a:gd name="connsiteY102" fmla="*/ 635 h 10000"/>
              <a:gd name="connsiteX103" fmla="*/ 6006 w 10000"/>
              <a:gd name="connsiteY103" fmla="*/ 635 h 10000"/>
              <a:gd name="connsiteX104" fmla="*/ 6327 w 10000"/>
              <a:gd name="connsiteY104" fmla="*/ 529 h 10000"/>
              <a:gd name="connsiteX105" fmla="*/ 6662 w 10000"/>
              <a:gd name="connsiteY105" fmla="*/ 423 h 10000"/>
              <a:gd name="connsiteX106" fmla="*/ 6885 w 10000"/>
              <a:gd name="connsiteY106" fmla="*/ 423 h 10000"/>
              <a:gd name="connsiteX107" fmla="*/ 7332 w 10000"/>
              <a:gd name="connsiteY107" fmla="*/ 317 h 10000"/>
              <a:gd name="connsiteX108" fmla="*/ 7668 w 10000"/>
              <a:gd name="connsiteY108" fmla="*/ 212 h 10000"/>
              <a:gd name="connsiteX109" fmla="*/ 7891 w 10000"/>
              <a:gd name="connsiteY109" fmla="*/ 106 h 10000"/>
              <a:gd name="connsiteX110" fmla="*/ 8003 w 10000"/>
              <a:gd name="connsiteY110" fmla="*/ 106 h 10000"/>
              <a:gd name="connsiteX111" fmla="*/ 8115 w 10000"/>
              <a:gd name="connsiteY111" fmla="*/ 0 h 10000"/>
              <a:gd name="connsiteX112" fmla="*/ 8226 w 10000"/>
              <a:gd name="connsiteY112" fmla="*/ 0 h 10000"/>
              <a:gd name="connsiteX113" fmla="*/ 8338 w 10000"/>
              <a:gd name="connsiteY113" fmla="*/ 0 h 10000"/>
              <a:gd name="connsiteX114" fmla="*/ 8450 w 10000"/>
              <a:gd name="connsiteY114" fmla="*/ 106 h 10000"/>
              <a:gd name="connsiteX115" fmla="*/ 8673 w 10000"/>
              <a:gd name="connsiteY115" fmla="*/ 212 h 10000"/>
              <a:gd name="connsiteX116" fmla="*/ 8883 w 10000"/>
              <a:gd name="connsiteY116" fmla="*/ 317 h 10000"/>
              <a:gd name="connsiteX117" fmla="*/ 9218 w 10000"/>
              <a:gd name="connsiteY117" fmla="*/ 635 h 10000"/>
              <a:gd name="connsiteX118" fmla="*/ 9553 w 10000"/>
              <a:gd name="connsiteY118" fmla="*/ 847 h 10000"/>
              <a:gd name="connsiteX119" fmla="*/ 9777 w 10000"/>
              <a:gd name="connsiteY119" fmla="*/ 952 h 10000"/>
              <a:gd name="connsiteX120" fmla="*/ 9888 w 10000"/>
              <a:gd name="connsiteY120" fmla="*/ 1164 h 10000"/>
              <a:gd name="connsiteX121" fmla="*/ 9888 w 10000"/>
              <a:gd name="connsiteY121" fmla="*/ 1257 h 10000"/>
              <a:gd name="connsiteX122" fmla="*/ 9888 w 10000"/>
              <a:gd name="connsiteY122" fmla="*/ 1257 h 10000"/>
              <a:gd name="connsiteX0-1" fmla="*/ 9665 w 9777"/>
              <a:gd name="connsiteY0-2" fmla="*/ 1257 h 10000"/>
              <a:gd name="connsiteX1-3" fmla="*/ 9777 w 9777"/>
              <a:gd name="connsiteY1-4" fmla="*/ 1362 h 10000"/>
              <a:gd name="connsiteX2-5" fmla="*/ 9665 w 9777"/>
              <a:gd name="connsiteY2-6" fmla="*/ 1468 h 10000"/>
              <a:gd name="connsiteX3-7" fmla="*/ 9665 w 9777"/>
              <a:gd name="connsiteY3-8" fmla="*/ 1574 h 10000"/>
              <a:gd name="connsiteX4-9" fmla="*/ 9554 w 9777"/>
              <a:gd name="connsiteY4-10" fmla="*/ 1680 h 10000"/>
              <a:gd name="connsiteX5-11" fmla="*/ 9554 w 9777"/>
              <a:gd name="connsiteY5-12" fmla="*/ 1680 h 10000"/>
              <a:gd name="connsiteX6-13" fmla="*/ 9442 w 9777"/>
              <a:gd name="connsiteY6-14" fmla="*/ 1786 h 10000"/>
              <a:gd name="connsiteX7-15" fmla="*/ 9442 w 9777"/>
              <a:gd name="connsiteY7-16" fmla="*/ 1892 h 10000"/>
              <a:gd name="connsiteX8-17" fmla="*/ 9330 w 9777"/>
              <a:gd name="connsiteY8-18" fmla="*/ 2103 h 10000"/>
              <a:gd name="connsiteX9-19" fmla="*/ 9330 w 9777"/>
              <a:gd name="connsiteY9-20" fmla="*/ 2209 h 10000"/>
              <a:gd name="connsiteX10-21" fmla="*/ 9330 w 9777"/>
              <a:gd name="connsiteY10-22" fmla="*/ 2421 h 10000"/>
              <a:gd name="connsiteX11-23" fmla="*/ 9218 w 9777"/>
              <a:gd name="connsiteY11-24" fmla="*/ 2632 h 10000"/>
              <a:gd name="connsiteX12-25" fmla="*/ 9218 w 9777"/>
              <a:gd name="connsiteY12-26" fmla="*/ 2844 h 10000"/>
              <a:gd name="connsiteX13-27" fmla="*/ 9107 w 9777"/>
              <a:gd name="connsiteY13-28" fmla="*/ 3161 h 10000"/>
              <a:gd name="connsiteX14-29" fmla="*/ 9107 w 9777"/>
              <a:gd name="connsiteY14-30" fmla="*/ 3479 h 10000"/>
              <a:gd name="connsiteX15-31" fmla="*/ 9107 w 9777"/>
              <a:gd name="connsiteY15-32" fmla="*/ 3889 h 10000"/>
              <a:gd name="connsiteX16-33" fmla="*/ 8995 w 9777"/>
              <a:gd name="connsiteY16-34" fmla="*/ 4206 h 10000"/>
              <a:gd name="connsiteX17-35" fmla="*/ 8883 w 9777"/>
              <a:gd name="connsiteY17-36" fmla="*/ 4630 h 10000"/>
              <a:gd name="connsiteX18-37" fmla="*/ 8883 w 9777"/>
              <a:gd name="connsiteY18-38" fmla="*/ 5159 h 10000"/>
              <a:gd name="connsiteX19-39" fmla="*/ 8771 w 9777"/>
              <a:gd name="connsiteY19-40" fmla="*/ 5688 h 10000"/>
              <a:gd name="connsiteX20-41" fmla="*/ 8660 w 9777"/>
              <a:gd name="connsiteY20-42" fmla="*/ 6310 h 10000"/>
              <a:gd name="connsiteX21-43" fmla="*/ 8548 w 9777"/>
              <a:gd name="connsiteY21-44" fmla="*/ 6839 h 10000"/>
              <a:gd name="connsiteX22-45" fmla="*/ 8548 w 9777"/>
              <a:gd name="connsiteY22-46" fmla="*/ 7368 h 10000"/>
              <a:gd name="connsiteX23-47" fmla="*/ 8450 w 9777"/>
              <a:gd name="connsiteY23-48" fmla="*/ 7791 h 10000"/>
              <a:gd name="connsiteX24-49" fmla="*/ 8338 w 9777"/>
              <a:gd name="connsiteY24-50" fmla="*/ 8214 h 10000"/>
              <a:gd name="connsiteX25-51" fmla="*/ 8227 w 9777"/>
              <a:gd name="connsiteY25-52" fmla="*/ 8532 h 10000"/>
              <a:gd name="connsiteX26-53" fmla="*/ 8115 w 9777"/>
              <a:gd name="connsiteY26-54" fmla="*/ 8836 h 10000"/>
              <a:gd name="connsiteX27-55" fmla="*/ 8003 w 9777"/>
              <a:gd name="connsiteY27-56" fmla="*/ 9048 h 10000"/>
              <a:gd name="connsiteX28-57" fmla="*/ 7892 w 9777"/>
              <a:gd name="connsiteY28-58" fmla="*/ 9259 h 10000"/>
              <a:gd name="connsiteX29-59" fmla="*/ 7780 w 9777"/>
              <a:gd name="connsiteY29-60" fmla="*/ 9577 h 10000"/>
              <a:gd name="connsiteX30-61" fmla="*/ 7556 w 9777"/>
              <a:gd name="connsiteY30-62" fmla="*/ 9788 h 10000"/>
              <a:gd name="connsiteX31-63" fmla="*/ 7445 w 9777"/>
              <a:gd name="connsiteY31-64" fmla="*/ 9894 h 10000"/>
              <a:gd name="connsiteX32-65" fmla="*/ 7333 w 9777"/>
              <a:gd name="connsiteY32-66" fmla="*/ 10000 h 10000"/>
              <a:gd name="connsiteX33-67" fmla="*/ 7221 w 9777"/>
              <a:gd name="connsiteY33-68" fmla="*/ 9894 h 10000"/>
              <a:gd name="connsiteX34-69" fmla="*/ 7109 w 9777"/>
              <a:gd name="connsiteY34-70" fmla="*/ 9788 h 10000"/>
              <a:gd name="connsiteX35-71" fmla="*/ 7109 w 9777"/>
              <a:gd name="connsiteY35-72" fmla="*/ 9683 h 10000"/>
              <a:gd name="connsiteX36-73" fmla="*/ 7109 w 9777"/>
              <a:gd name="connsiteY36-74" fmla="*/ 9365 h 10000"/>
              <a:gd name="connsiteX37-75" fmla="*/ 7109 w 9777"/>
              <a:gd name="connsiteY37-76" fmla="*/ 9259 h 10000"/>
              <a:gd name="connsiteX38-77" fmla="*/ 7109 w 9777"/>
              <a:gd name="connsiteY38-78" fmla="*/ 9048 h 10000"/>
              <a:gd name="connsiteX39-79" fmla="*/ 7109 w 9777"/>
              <a:gd name="connsiteY39-80" fmla="*/ 8836 h 10000"/>
              <a:gd name="connsiteX40-81" fmla="*/ 6998 w 9777"/>
              <a:gd name="connsiteY40-82" fmla="*/ 8638 h 10000"/>
              <a:gd name="connsiteX41-83" fmla="*/ 6886 w 9777"/>
              <a:gd name="connsiteY41-84" fmla="*/ 8426 h 10000"/>
              <a:gd name="connsiteX42-85" fmla="*/ 6774 w 9777"/>
              <a:gd name="connsiteY42-86" fmla="*/ 8108 h 10000"/>
              <a:gd name="connsiteX43-87" fmla="*/ 6662 w 9777"/>
              <a:gd name="connsiteY43-88" fmla="*/ 7791 h 10000"/>
              <a:gd name="connsiteX44-89" fmla="*/ 6551 w 9777"/>
              <a:gd name="connsiteY44-90" fmla="*/ 7474 h 10000"/>
              <a:gd name="connsiteX45-91" fmla="*/ 6662 w 9777"/>
              <a:gd name="connsiteY45-92" fmla="*/ 7579 h 10000"/>
              <a:gd name="connsiteX46-93" fmla="*/ 6886 w 9777"/>
              <a:gd name="connsiteY46-94" fmla="*/ 7579 h 10000"/>
              <a:gd name="connsiteX47-95" fmla="*/ 6998 w 9777"/>
              <a:gd name="connsiteY47-96" fmla="*/ 7685 h 10000"/>
              <a:gd name="connsiteX48-97" fmla="*/ 7221 w 9777"/>
              <a:gd name="connsiteY48-98" fmla="*/ 7685 h 10000"/>
              <a:gd name="connsiteX49-99" fmla="*/ 7333 w 9777"/>
              <a:gd name="connsiteY49-100" fmla="*/ 7685 h 10000"/>
              <a:gd name="connsiteX50-101" fmla="*/ 7333 w 9777"/>
              <a:gd name="connsiteY50-102" fmla="*/ 7685 h 10000"/>
              <a:gd name="connsiteX51-103" fmla="*/ 7445 w 9777"/>
              <a:gd name="connsiteY51-104" fmla="*/ 7579 h 10000"/>
              <a:gd name="connsiteX52-105" fmla="*/ 7445 w 9777"/>
              <a:gd name="connsiteY52-106" fmla="*/ 7474 h 10000"/>
              <a:gd name="connsiteX53-107" fmla="*/ 7556 w 9777"/>
              <a:gd name="connsiteY53-108" fmla="*/ 7368 h 10000"/>
              <a:gd name="connsiteX54-109" fmla="*/ 7556 w 9777"/>
              <a:gd name="connsiteY54-110" fmla="*/ 7156 h 10000"/>
              <a:gd name="connsiteX55-111" fmla="*/ 7668 w 9777"/>
              <a:gd name="connsiteY55-112" fmla="*/ 6944 h 10000"/>
              <a:gd name="connsiteX56-113" fmla="*/ 7668 w 9777"/>
              <a:gd name="connsiteY56-114" fmla="*/ 6627 h 10000"/>
              <a:gd name="connsiteX57-115" fmla="*/ 7780 w 9777"/>
              <a:gd name="connsiteY57-116" fmla="*/ 6217 h 10000"/>
              <a:gd name="connsiteX58-117" fmla="*/ 7780 w 9777"/>
              <a:gd name="connsiteY58-118" fmla="*/ 5794 h 10000"/>
              <a:gd name="connsiteX59-119" fmla="*/ 7892 w 9777"/>
              <a:gd name="connsiteY59-120" fmla="*/ 5370 h 10000"/>
              <a:gd name="connsiteX60-121" fmla="*/ 7892 w 9777"/>
              <a:gd name="connsiteY60-122" fmla="*/ 4841 h 10000"/>
              <a:gd name="connsiteX61-123" fmla="*/ 8003 w 9777"/>
              <a:gd name="connsiteY61-124" fmla="*/ 4206 h 10000"/>
              <a:gd name="connsiteX62-125" fmla="*/ 8115 w 9777"/>
              <a:gd name="connsiteY62-126" fmla="*/ 3783 h 10000"/>
              <a:gd name="connsiteX63-127" fmla="*/ 8115 w 9777"/>
              <a:gd name="connsiteY63-128" fmla="*/ 3373 h 10000"/>
              <a:gd name="connsiteX64-129" fmla="*/ 8227 w 9777"/>
              <a:gd name="connsiteY64-130" fmla="*/ 2950 h 10000"/>
              <a:gd name="connsiteX65-131" fmla="*/ 8227 w 9777"/>
              <a:gd name="connsiteY65-132" fmla="*/ 2632 h 10000"/>
              <a:gd name="connsiteX66-133" fmla="*/ 8227 w 9777"/>
              <a:gd name="connsiteY66-134" fmla="*/ 2315 h 10000"/>
              <a:gd name="connsiteX67-135" fmla="*/ 8227 w 9777"/>
              <a:gd name="connsiteY67-136" fmla="*/ 2103 h 10000"/>
              <a:gd name="connsiteX68-137" fmla="*/ 8338 w 9777"/>
              <a:gd name="connsiteY68-138" fmla="*/ 1892 h 10000"/>
              <a:gd name="connsiteX69-139" fmla="*/ 8338 w 9777"/>
              <a:gd name="connsiteY69-140" fmla="*/ 1680 h 10000"/>
              <a:gd name="connsiteX70-141" fmla="*/ 8227 w 9777"/>
              <a:gd name="connsiteY70-142" fmla="*/ 1468 h 10000"/>
              <a:gd name="connsiteX71-143" fmla="*/ 8227 w 9777"/>
              <a:gd name="connsiteY71-144" fmla="*/ 1257 h 10000"/>
              <a:gd name="connsiteX72-145" fmla="*/ 8115 w 9777"/>
              <a:gd name="connsiteY72-146" fmla="*/ 1164 h 10000"/>
              <a:gd name="connsiteX73-147" fmla="*/ 7892 w 9777"/>
              <a:gd name="connsiteY73-148" fmla="*/ 1058 h 10000"/>
              <a:gd name="connsiteX74-149" fmla="*/ 7556 w 9777"/>
              <a:gd name="connsiteY74-150" fmla="*/ 952 h 10000"/>
              <a:gd name="connsiteX75-151" fmla="*/ 7556 w 9777"/>
              <a:gd name="connsiteY75-152" fmla="*/ 952 h 10000"/>
              <a:gd name="connsiteX76-153" fmla="*/ 7333 w 9777"/>
              <a:gd name="connsiteY76-154" fmla="*/ 952 h 10000"/>
              <a:gd name="connsiteX77-155" fmla="*/ 7221 w 9777"/>
              <a:gd name="connsiteY77-156" fmla="*/ 952 h 10000"/>
              <a:gd name="connsiteX78-157" fmla="*/ 6998 w 9777"/>
              <a:gd name="connsiteY78-158" fmla="*/ 1058 h 10000"/>
              <a:gd name="connsiteX79-159" fmla="*/ 6662 w 9777"/>
              <a:gd name="connsiteY79-160" fmla="*/ 1058 h 10000"/>
              <a:gd name="connsiteX80-161" fmla="*/ 6327 w 9777"/>
              <a:gd name="connsiteY80-162" fmla="*/ 1058 h 10000"/>
              <a:gd name="connsiteX81-163" fmla="*/ 5880 w 9777"/>
              <a:gd name="connsiteY81-164" fmla="*/ 1164 h 10000"/>
              <a:gd name="connsiteX82-165" fmla="*/ 5447 w 9777"/>
              <a:gd name="connsiteY82-166" fmla="*/ 1164 h 10000"/>
              <a:gd name="connsiteX83-167" fmla="*/ 4889 w 9777"/>
              <a:gd name="connsiteY83-168" fmla="*/ 1257 h 10000"/>
              <a:gd name="connsiteX84-169" fmla="*/ 4330 w 9777"/>
              <a:gd name="connsiteY84-170" fmla="*/ 1362 h 10000"/>
              <a:gd name="connsiteX85-171" fmla="*/ 3771 w 9777"/>
              <a:gd name="connsiteY85-172" fmla="*/ 1362 h 10000"/>
              <a:gd name="connsiteX86-173" fmla="*/ 3115 w 9777"/>
              <a:gd name="connsiteY86-174" fmla="*/ 1468 h 10000"/>
              <a:gd name="connsiteX87-175" fmla="*/ 2333 w 9777"/>
              <a:gd name="connsiteY87-176" fmla="*/ 1574 h 10000"/>
              <a:gd name="connsiteX88-177" fmla="*/ 1551 w 9777"/>
              <a:gd name="connsiteY88-178" fmla="*/ 1680 h 10000"/>
              <a:gd name="connsiteX89-179" fmla="*/ 657 w 9777"/>
              <a:gd name="connsiteY89-180" fmla="*/ 1786 h 10000"/>
              <a:gd name="connsiteX90-181" fmla="*/ 0 w 9777"/>
              <a:gd name="connsiteY90-182" fmla="*/ 1257 h 10000"/>
              <a:gd name="connsiteX91-183" fmla="*/ 336 w 9777"/>
              <a:gd name="connsiteY91-184" fmla="*/ 1257 h 10000"/>
              <a:gd name="connsiteX92-185" fmla="*/ 657 w 9777"/>
              <a:gd name="connsiteY92-186" fmla="*/ 1257 h 10000"/>
              <a:gd name="connsiteX93-187" fmla="*/ 1104 w 9777"/>
              <a:gd name="connsiteY93-188" fmla="*/ 1164 h 10000"/>
              <a:gd name="connsiteX94-189" fmla="*/ 1551 w 9777"/>
              <a:gd name="connsiteY94-190" fmla="*/ 1164 h 10000"/>
              <a:gd name="connsiteX95-191" fmla="*/ 1998 w 9777"/>
              <a:gd name="connsiteY95-192" fmla="*/ 1058 h 10000"/>
              <a:gd name="connsiteX96-193" fmla="*/ 2556 w 9777"/>
              <a:gd name="connsiteY96-194" fmla="*/ 1058 h 10000"/>
              <a:gd name="connsiteX97-195" fmla="*/ 3213 w 9777"/>
              <a:gd name="connsiteY97-196" fmla="*/ 952 h 10000"/>
              <a:gd name="connsiteX98-197" fmla="*/ 3771 w 9777"/>
              <a:gd name="connsiteY98-198" fmla="*/ 847 h 10000"/>
              <a:gd name="connsiteX99-199" fmla="*/ 4330 w 9777"/>
              <a:gd name="connsiteY99-200" fmla="*/ 847 h 10000"/>
              <a:gd name="connsiteX100-201" fmla="*/ 4889 w 9777"/>
              <a:gd name="connsiteY100-202" fmla="*/ 741 h 10000"/>
              <a:gd name="connsiteX101-203" fmla="*/ 5336 w 9777"/>
              <a:gd name="connsiteY101-204" fmla="*/ 635 h 10000"/>
              <a:gd name="connsiteX102-205" fmla="*/ 5783 w 9777"/>
              <a:gd name="connsiteY102-206" fmla="*/ 635 h 10000"/>
              <a:gd name="connsiteX103-207" fmla="*/ 6104 w 9777"/>
              <a:gd name="connsiteY103-208" fmla="*/ 529 h 10000"/>
              <a:gd name="connsiteX104-209" fmla="*/ 6439 w 9777"/>
              <a:gd name="connsiteY104-210" fmla="*/ 423 h 10000"/>
              <a:gd name="connsiteX105-211" fmla="*/ 6662 w 9777"/>
              <a:gd name="connsiteY105-212" fmla="*/ 423 h 10000"/>
              <a:gd name="connsiteX106-213" fmla="*/ 7109 w 9777"/>
              <a:gd name="connsiteY106-214" fmla="*/ 317 h 10000"/>
              <a:gd name="connsiteX107-215" fmla="*/ 7445 w 9777"/>
              <a:gd name="connsiteY107-216" fmla="*/ 212 h 10000"/>
              <a:gd name="connsiteX108-217" fmla="*/ 7668 w 9777"/>
              <a:gd name="connsiteY108-218" fmla="*/ 106 h 10000"/>
              <a:gd name="connsiteX109-219" fmla="*/ 7780 w 9777"/>
              <a:gd name="connsiteY109-220" fmla="*/ 106 h 10000"/>
              <a:gd name="connsiteX110-221" fmla="*/ 7892 w 9777"/>
              <a:gd name="connsiteY110-222" fmla="*/ 0 h 10000"/>
              <a:gd name="connsiteX111-223" fmla="*/ 8003 w 9777"/>
              <a:gd name="connsiteY111-224" fmla="*/ 0 h 10000"/>
              <a:gd name="connsiteX112-225" fmla="*/ 8115 w 9777"/>
              <a:gd name="connsiteY112-226" fmla="*/ 0 h 10000"/>
              <a:gd name="connsiteX113-227" fmla="*/ 8227 w 9777"/>
              <a:gd name="connsiteY113-228" fmla="*/ 106 h 10000"/>
              <a:gd name="connsiteX114-229" fmla="*/ 8450 w 9777"/>
              <a:gd name="connsiteY114-230" fmla="*/ 212 h 10000"/>
              <a:gd name="connsiteX115-231" fmla="*/ 8660 w 9777"/>
              <a:gd name="connsiteY115-232" fmla="*/ 317 h 10000"/>
              <a:gd name="connsiteX116-233" fmla="*/ 8995 w 9777"/>
              <a:gd name="connsiteY116-234" fmla="*/ 635 h 10000"/>
              <a:gd name="connsiteX117-235" fmla="*/ 9330 w 9777"/>
              <a:gd name="connsiteY117-236" fmla="*/ 847 h 10000"/>
              <a:gd name="connsiteX118-237" fmla="*/ 9554 w 9777"/>
              <a:gd name="connsiteY118-238" fmla="*/ 952 h 10000"/>
              <a:gd name="connsiteX119-239" fmla="*/ 9665 w 9777"/>
              <a:gd name="connsiteY119-240" fmla="*/ 1164 h 10000"/>
              <a:gd name="connsiteX120-241" fmla="*/ 9665 w 9777"/>
              <a:gd name="connsiteY120-242" fmla="*/ 1257 h 10000"/>
              <a:gd name="connsiteX121-243" fmla="*/ 9665 w 9777"/>
              <a:gd name="connsiteY121-244" fmla="*/ 1257 h 10000"/>
              <a:gd name="connsiteX0-245" fmla="*/ 9541 w 9656"/>
              <a:gd name="connsiteY0-246" fmla="*/ 1257 h 10000"/>
              <a:gd name="connsiteX1-247" fmla="*/ 9656 w 9656"/>
              <a:gd name="connsiteY1-248" fmla="*/ 1362 h 10000"/>
              <a:gd name="connsiteX2-249" fmla="*/ 9541 w 9656"/>
              <a:gd name="connsiteY2-250" fmla="*/ 1468 h 10000"/>
              <a:gd name="connsiteX3-251" fmla="*/ 9541 w 9656"/>
              <a:gd name="connsiteY3-252" fmla="*/ 1574 h 10000"/>
              <a:gd name="connsiteX4-253" fmla="*/ 9428 w 9656"/>
              <a:gd name="connsiteY4-254" fmla="*/ 1680 h 10000"/>
              <a:gd name="connsiteX5-255" fmla="*/ 9428 w 9656"/>
              <a:gd name="connsiteY5-256" fmla="*/ 1680 h 10000"/>
              <a:gd name="connsiteX6-257" fmla="*/ 9313 w 9656"/>
              <a:gd name="connsiteY6-258" fmla="*/ 1786 h 10000"/>
              <a:gd name="connsiteX7-259" fmla="*/ 9313 w 9656"/>
              <a:gd name="connsiteY7-260" fmla="*/ 1892 h 10000"/>
              <a:gd name="connsiteX8-261" fmla="*/ 9199 w 9656"/>
              <a:gd name="connsiteY8-262" fmla="*/ 2103 h 10000"/>
              <a:gd name="connsiteX9-263" fmla="*/ 9199 w 9656"/>
              <a:gd name="connsiteY9-264" fmla="*/ 2209 h 10000"/>
              <a:gd name="connsiteX10-265" fmla="*/ 9199 w 9656"/>
              <a:gd name="connsiteY10-266" fmla="*/ 2421 h 10000"/>
              <a:gd name="connsiteX11-267" fmla="*/ 9084 w 9656"/>
              <a:gd name="connsiteY11-268" fmla="*/ 2632 h 10000"/>
              <a:gd name="connsiteX12-269" fmla="*/ 9084 w 9656"/>
              <a:gd name="connsiteY12-270" fmla="*/ 2844 h 10000"/>
              <a:gd name="connsiteX13-271" fmla="*/ 8971 w 9656"/>
              <a:gd name="connsiteY13-272" fmla="*/ 3161 h 10000"/>
              <a:gd name="connsiteX14-273" fmla="*/ 8971 w 9656"/>
              <a:gd name="connsiteY14-274" fmla="*/ 3479 h 10000"/>
              <a:gd name="connsiteX15-275" fmla="*/ 8971 w 9656"/>
              <a:gd name="connsiteY15-276" fmla="*/ 3889 h 10000"/>
              <a:gd name="connsiteX16-277" fmla="*/ 8856 w 9656"/>
              <a:gd name="connsiteY16-278" fmla="*/ 4206 h 10000"/>
              <a:gd name="connsiteX17-279" fmla="*/ 8742 w 9656"/>
              <a:gd name="connsiteY17-280" fmla="*/ 4630 h 10000"/>
              <a:gd name="connsiteX18-281" fmla="*/ 8742 w 9656"/>
              <a:gd name="connsiteY18-282" fmla="*/ 5159 h 10000"/>
              <a:gd name="connsiteX19-283" fmla="*/ 8627 w 9656"/>
              <a:gd name="connsiteY19-284" fmla="*/ 5688 h 10000"/>
              <a:gd name="connsiteX20-285" fmla="*/ 8514 w 9656"/>
              <a:gd name="connsiteY20-286" fmla="*/ 6310 h 10000"/>
              <a:gd name="connsiteX21-287" fmla="*/ 8399 w 9656"/>
              <a:gd name="connsiteY21-288" fmla="*/ 6839 h 10000"/>
              <a:gd name="connsiteX22-289" fmla="*/ 8399 w 9656"/>
              <a:gd name="connsiteY22-290" fmla="*/ 7368 h 10000"/>
              <a:gd name="connsiteX23-291" fmla="*/ 8299 w 9656"/>
              <a:gd name="connsiteY23-292" fmla="*/ 7791 h 10000"/>
              <a:gd name="connsiteX24-293" fmla="*/ 8184 w 9656"/>
              <a:gd name="connsiteY24-294" fmla="*/ 8214 h 10000"/>
              <a:gd name="connsiteX25-295" fmla="*/ 8071 w 9656"/>
              <a:gd name="connsiteY25-296" fmla="*/ 8532 h 10000"/>
              <a:gd name="connsiteX26-297" fmla="*/ 7956 w 9656"/>
              <a:gd name="connsiteY26-298" fmla="*/ 8836 h 10000"/>
              <a:gd name="connsiteX27-299" fmla="*/ 7842 w 9656"/>
              <a:gd name="connsiteY27-300" fmla="*/ 9048 h 10000"/>
              <a:gd name="connsiteX28-301" fmla="*/ 7728 w 9656"/>
              <a:gd name="connsiteY28-302" fmla="*/ 9259 h 10000"/>
              <a:gd name="connsiteX29-303" fmla="*/ 7613 w 9656"/>
              <a:gd name="connsiteY29-304" fmla="*/ 9577 h 10000"/>
              <a:gd name="connsiteX30-305" fmla="*/ 7384 w 9656"/>
              <a:gd name="connsiteY30-306" fmla="*/ 9788 h 10000"/>
              <a:gd name="connsiteX31-307" fmla="*/ 7271 w 9656"/>
              <a:gd name="connsiteY31-308" fmla="*/ 9894 h 10000"/>
              <a:gd name="connsiteX32-309" fmla="*/ 7156 w 9656"/>
              <a:gd name="connsiteY32-310" fmla="*/ 10000 h 10000"/>
              <a:gd name="connsiteX33-311" fmla="*/ 7042 w 9656"/>
              <a:gd name="connsiteY33-312" fmla="*/ 9894 h 10000"/>
              <a:gd name="connsiteX34-313" fmla="*/ 6927 w 9656"/>
              <a:gd name="connsiteY34-314" fmla="*/ 9788 h 10000"/>
              <a:gd name="connsiteX35-315" fmla="*/ 6927 w 9656"/>
              <a:gd name="connsiteY35-316" fmla="*/ 9683 h 10000"/>
              <a:gd name="connsiteX36-317" fmla="*/ 6927 w 9656"/>
              <a:gd name="connsiteY36-318" fmla="*/ 9365 h 10000"/>
              <a:gd name="connsiteX37-319" fmla="*/ 6927 w 9656"/>
              <a:gd name="connsiteY37-320" fmla="*/ 9259 h 10000"/>
              <a:gd name="connsiteX38-321" fmla="*/ 6927 w 9656"/>
              <a:gd name="connsiteY38-322" fmla="*/ 9048 h 10000"/>
              <a:gd name="connsiteX39-323" fmla="*/ 6927 w 9656"/>
              <a:gd name="connsiteY39-324" fmla="*/ 8836 h 10000"/>
              <a:gd name="connsiteX40-325" fmla="*/ 6814 w 9656"/>
              <a:gd name="connsiteY40-326" fmla="*/ 8638 h 10000"/>
              <a:gd name="connsiteX41-327" fmla="*/ 6699 w 9656"/>
              <a:gd name="connsiteY41-328" fmla="*/ 8426 h 10000"/>
              <a:gd name="connsiteX42-329" fmla="*/ 6585 w 9656"/>
              <a:gd name="connsiteY42-330" fmla="*/ 8108 h 10000"/>
              <a:gd name="connsiteX43-331" fmla="*/ 6470 w 9656"/>
              <a:gd name="connsiteY43-332" fmla="*/ 7791 h 10000"/>
              <a:gd name="connsiteX44-333" fmla="*/ 6356 w 9656"/>
              <a:gd name="connsiteY44-334" fmla="*/ 7474 h 10000"/>
              <a:gd name="connsiteX45-335" fmla="*/ 6470 w 9656"/>
              <a:gd name="connsiteY45-336" fmla="*/ 7579 h 10000"/>
              <a:gd name="connsiteX46-337" fmla="*/ 6699 w 9656"/>
              <a:gd name="connsiteY46-338" fmla="*/ 7579 h 10000"/>
              <a:gd name="connsiteX47-339" fmla="*/ 6814 w 9656"/>
              <a:gd name="connsiteY47-340" fmla="*/ 7685 h 10000"/>
              <a:gd name="connsiteX48-341" fmla="*/ 7042 w 9656"/>
              <a:gd name="connsiteY48-342" fmla="*/ 7685 h 10000"/>
              <a:gd name="connsiteX49-343" fmla="*/ 7156 w 9656"/>
              <a:gd name="connsiteY49-344" fmla="*/ 7685 h 10000"/>
              <a:gd name="connsiteX50-345" fmla="*/ 7156 w 9656"/>
              <a:gd name="connsiteY50-346" fmla="*/ 7685 h 10000"/>
              <a:gd name="connsiteX51-347" fmla="*/ 7271 w 9656"/>
              <a:gd name="connsiteY51-348" fmla="*/ 7579 h 10000"/>
              <a:gd name="connsiteX52-349" fmla="*/ 7271 w 9656"/>
              <a:gd name="connsiteY52-350" fmla="*/ 7474 h 10000"/>
              <a:gd name="connsiteX53-351" fmla="*/ 7384 w 9656"/>
              <a:gd name="connsiteY53-352" fmla="*/ 7368 h 10000"/>
              <a:gd name="connsiteX54-353" fmla="*/ 7384 w 9656"/>
              <a:gd name="connsiteY54-354" fmla="*/ 7156 h 10000"/>
              <a:gd name="connsiteX55-355" fmla="*/ 7499 w 9656"/>
              <a:gd name="connsiteY55-356" fmla="*/ 6944 h 10000"/>
              <a:gd name="connsiteX56-357" fmla="*/ 7499 w 9656"/>
              <a:gd name="connsiteY56-358" fmla="*/ 6627 h 10000"/>
              <a:gd name="connsiteX57-359" fmla="*/ 7613 w 9656"/>
              <a:gd name="connsiteY57-360" fmla="*/ 6217 h 10000"/>
              <a:gd name="connsiteX58-361" fmla="*/ 7613 w 9656"/>
              <a:gd name="connsiteY58-362" fmla="*/ 5794 h 10000"/>
              <a:gd name="connsiteX59-363" fmla="*/ 7728 w 9656"/>
              <a:gd name="connsiteY59-364" fmla="*/ 5370 h 10000"/>
              <a:gd name="connsiteX60-365" fmla="*/ 7728 w 9656"/>
              <a:gd name="connsiteY60-366" fmla="*/ 4841 h 10000"/>
              <a:gd name="connsiteX61-367" fmla="*/ 7842 w 9656"/>
              <a:gd name="connsiteY61-368" fmla="*/ 4206 h 10000"/>
              <a:gd name="connsiteX62-369" fmla="*/ 7956 w 9656"/>
              <a:gd name="connsiteY62-370" fmla="*/ 3783 h 10000"/>
              <a:gd name="connsiteX63-371" fmla="*/ 7956 w 9656"/>
              <a:gd name="connsiteY63-372" fmla="*/ 3373 h 10000"/>
              <a:gd name="connsiteX64-373" fmla="*/ 8071 w 9656"/>
              <a:gd name="connsiteY64-374" fmla="*/ 2950 h 10000"/>
              <a:gd name="connsiteX65-375" fmla="*/ 8071 w 9656"/>
              <a:gd name="connsiteY65-376" fmla="*/ 2632 h 10000"/>
              <a:gd name="connsiteX66-377" fmla="*/ 8071 w 9656"/>
              <a:gd name="connsiteY66-378" fmla="*/ 2315 h 10000"/>
              <a:gd name="connsiteX67-379" fmla="*/ 8071 w 9656"/>
              <a:gd name="connsiteY67-380" fmla="*/ 2103 h 10000"/>
              <a:gd name="connsiteX68-381" fmla="*/ 8184 w 9656"/>
              <a:gd name="connsiteY68-382" fmla="*/ 1892 h 10000"/>
              <a:gd name="connsiteX69-383" fmla="*/ 8184 w 9656"/>
              <a:gd name="connsiteY69-384" fmla="*/ 1680 h 10000"/>
              <a:gd name="connsiteX70-385" fmla="*/ 8071 w 9656"/>
              <a:gd name="connsiteY70-386" fmla="*/ 1468 h 10000"/>
              <a:gd name="connsiteX71-387" fmla="*/ 8071 w 9656"/>
              <a:gd name="connsiteY71-388" fmla="*/ 1257 h 10000"/>
              <a:gd name="connsiteX72-389" fmla="*/ 7956 w 9656"/>
              <a:gd name="connsiteY72-390" fmla="*/ 1164 h 10000"/>
              <a:gd name="connsiteX73-391" fmla="*/ 7728 w 9656"/>
              <a:gd name="connsiteY73-392" fmla="*/ 1058 h 10000"/>
              <a:gd name="connsiteX74-393" fmla="*/ 7384 w 9656"/>
              <a:gd name="connsiteY74-394" fmla="*/ 952 h 10000"/>
              <a:gd name="connsiteX75-395" fmla="*/ 7384 w 9656"/>
              <a:gd name="connsiteY75-396" fmla="*/ 952 h 10000"/>
              <a:gd name="connsiteX76-397" fmla="*/ 7156 w 9656"/>
              <a:gd name="connsiteY76-398" fmla="*/ 952 h 10000"/>
              <a:gd name="connsiteX77-399" fmla="*/ 7042 w 9656"/>
              <a:gd name="connsiteY77-400" fmla="*/ 952 h 10000"/>
              <a:gd name="connsiteX78-401" fmla="*/ 6814 w 9656"/>
              <a:gd name="connsiteY78-402" fmla="*/ 1058 h 10000"/>
              <a:gd name="connsiteX79-403" fmla="*/ 6470 w 9656"/>
              <a:gd name="connsiteY79-404" fmla="*/ 1058 h 10000"/>
              <a:gd name="connsiteX80-405" fmla="*/ 6127 w 9656"/>
              <a:gd name="connsiteY80-406" fmla="*/ 1058 h 10000"/>
              <a:gd name="connsiteX81-407" fmla="*/ 5670 w 9656"/>
              <a:gd name="connsiteY81-408" fmla="*/ 1164 h 10000"/>
              <a:gd name="connsiteX82-409" fmla="*/ 5227 w 9656"/>
              <a:gd name="connsiteY82-410" fmla="*/ 1164 h 10000"/>
              <a:gd name="connsiteX83-411" fmla="*/ 4657 w 9656"/>
              <a:gd name="connsiteY83-412" fmla="*/ 1257 h 10000"/>
              <a:gd name="connsiteX84-413" fmla="*/ 4085 w 9656"/>
              <a:gd name="connsiteY84-414" fmla="*/ 1362 h 10000"/>
              <a:gd name="connsiteX85-415" fmla="*/ 3513 w 9656"/>
              <a:gd name="connsiteY85-416" fmla="*/ 1362 h 10000"/>
              <a:gd name="connsiteX86-417" fmla="*/ 2842 w 9656"/>
              <a:gd name="connsiteY86-418" fmla="*/ 1468 h 10000"/>
              <a:gd name="connsiteX87-419" fmla="*/ 2042 w 9656"/>
              <a:gd name="connsiteY87-420" fmla="*/ 1574 h 10000"/>
              <a:gd name="connsiteX88-421" fmla="*/ 1242 w 9656"/>
              <a:gd name="connsiteY88-422" fmla="*/ 1680 h 10000"/>
              <a:gd name="connsiteX89-423" fmla="*/ 328 w 9656"/>
              <a:gd name="connsiteY89-424" fmla="*/ 1786 h 10000"/>
              <a:gd name="connsiteX90-425" fmla="*/ 0 w 9656"/>
              <a:gd name="connsiteY90-426" fmla="*/ 1257 h 10000"/>
              <a:gd name="connsiteX91-427" fmla="*/ 328 w 9656"/>
              <a:gd name="connsiteY91-428" fmla="*/ 1257 h 10000"/>
              <a:gd name="connsiteX92-429" fmla="*/ 785 w 9656"/>
              <a:gd name="connsiteY92-430" fmla="*/ 1164 h 10000"/>
              <a:gd name="connsiteX93-431" fmla="*/ 1242 w 9656"/>
              <a:gd name="connsiteY93-432" fmla="*/ 1164 h 10000"/>
              <a:gd name="connsiteX94-433" fmla="*/ 1700 w 9656"/>
              <a:gd name="connsiteY94-434" fmla="*/ 1058 h 10000"/>
              <a:gd name="connsiteX95-435" fmla="*/ 2270 w 9656"/>
              <a:gd name="connsiteY95-436" fmla="*/ 1058 h 10000"/>
              <a:gd name="connsiteX96-437" fmla="*/ 2942 w 9656"/>
              <a:gd name="connsiteY96-438" fmla="*/ 952 h 10000"/>
              <a:gd name="connsiteX97-439" fmla="*/ 3513 w 9656"/>
              <a:gd name="connsiteY97-440" fmla="*/ 847 h 10000"/>
              <a:gd name="connsiteX98-441" fmla="*/ 4085 w 9656"/>
              <a:gd name="connsiteY98-442" fmla="*/ 847 h 10000"/>
              <a:gd name="connsiteX99-443" fmla="*/ 4657 w 9656"/>
              <a:gd name="connsiteY99-444" fmla="*/ 741 h 10000"/>
              <a:gd name="connsiteX100-445" fmla="*/ 5114 w 9656"/>
              <a:gd name="connsiteY100-446" fmla="*/ 635 h 10000"/>
              <a:gd name="connsiteX101-447" fmla="*/ 5571 w 9656"/>
              <a:gd name="connsiteY101-448" fmla="*/ 635 h 10000"/>
              <a:gd name="connsiteX102-449" fmla="*/ 5899 w 9656"/>
              <a:gd name="connsiteY102-450" fmla="*/ 529 h 10000"/>
              <a:gd name="connsiteX103-451" fmla="*/ 6242 w 9656"/>
              <a:gd name="connsiteY103-452" fmla="*/ 423 h 10000"/>
              <a:gd name="connsiteX104-453" fmla="*/ 6470 w 9656"/>
              <a:gd name="connsiteY104-454" fmla="*/ 423 h 10000"/>
              <a:gd name="connsiteX105-455" fmla="*/ 6927 w 9656"/>
              <a:gd name="connsiteY105-456" fmla="*/ 317 h 10000"/>
              <a:gd name="connsiteX106-457" fmla="*/ 7271 w 9656"/>
              <a:gd name="connsiteY106-458" fmla="*/ 212 h 10000"/>
              <a:gd name="connsiteX107-459" fmla="*/ 7499 w 9656"/>
              <a:gd name="connsiteY107-460" fmla="*/ 106 h 10000"/>
              <a:gd name="connsiteX108-461" fmla="*/ 7613 w 9656"/>
              <a:gd name="connsiteY108-462" fmla="*/ 106 h 10000"/>
              <a:gd name="connsiteX109-463" fmla="*/ 7728 w 9656"/>
              <a:gd name="connsiteY109-464" fmla="*/ 0 h 10000"/>
              <a:gd name="connsiteX110-465" fmla="*/ 7842 w 9656"/>
              <a:gd name="connsiteY110-466" fmla="*/ 0 h 10000"/>
              <a:gd name="connsiteX111-467" fmla="*/ 7956 w 9656"/>
              <a:gd name="connsiteY111-468" fmla="*/ 0 h 10000"/>
              <a:gd name="connsiteX112-469" fmla="*/ 8071 w 9656"/>
              <a:gd name="connsiteY112-470" fmla="*/ 106 h 10000"/>
              <a:gd name="connsiteX113-471" fmla="*/ 8299 w 9656"/>
              <a:gd name="connsiteY113-472" fmla="*/ 212 h 10000"/>
              <a:gd name="connsiteX114-473" fmla="*/ 8514 w 9656"/>
              <a:gd name="connsiteY114-474" fmla="*/ 317 h 10000"/>
              <a:gd name="connsiteX115-475" fmla="*/ 8856 w 9656"/>
              <a:gd name="connsiteY115-476" fmla="*/ 635 h 10000"/>
              <a:gd name="connsiteX116-477" fmla="*/ 9199 w 9656"/>
              <a:gd name="connsiteY116-478" fmla="*/ 847 h 10000"/>
              <a:gd name="connsiteX117-479" fmla="*/ 9428 w 9656"/>
              <a:gd name="connsiteY117-480" fmla="*/ 952 h 10000"/>
              <a:gd name="connsiteX118-481" fmla="*/ 9541 w 9656"/>
              <a:gd name="connsiteY118-482" fmla="*/ 1164 h 10000"/>
              <a:gd name="connsiteX119-483" fmla="*/ 9541 w 9656"/>
              <a:gd name="connsiteY119-484" fmla="*/ 1257 h 10000"/>
              <a:gd name="connsiteX120-485" fmla="*/ 9541 w 9656"/>
              <a:gd name="connsiteY120-486" fmla="*/ 1257 h 10000"/>
              <a:gd name="connsiteX0-487" fmla="*/ 9881 w 10000"/>
              <a:gd name="connsiteY0-488" fmla="*/ 1257 h 10000"/>
              <a:gd name="connsiteX1-489" fmla="*/ 10000 w 10000"/>
              <a:gd name="connsiteY1-490" fmla="*/ 1362 h 10000"/>
              <a:gd name="connsiteX2-491" fmla="*/ 9881 w 10000"/>
              <a:gd name="connsiteY2-492" fmla="*/ 1468 h 10000"/>
              <a:gd name="connsiteX3-493" fmla="*/ 9881 w 10000"/>
              <a:gd name="connsiteY3-494" fmla="*/ 1574 h 10000"/>
              <a:gd name="connsiteX4-495" fmla="*/ 9764 w 10000"/>
              <a:gd name="connsiteY4-496" fmla="*/ 1680 h 10000"/>
              <a:gd name="connsiteX5-497" fmla="*/ 9764 w 10000"/>
              <a:gd name="connsiteY5-498" fmla="*/ 1680 h 10000"/>
              <a:gd name="connsiteX6-499" fmla="*/ 9645 w 10000"/>
              <a:gd name="connsiteY6-500" fmla="*/ 1786 h 10000"/>
              <a:gd name="connsiteX7-501" fmla="*/ 9645 w 10000"/>
              <a:gd name="connsiteY7-502" fmla="*/ 1892 h 10000"/>
              <a:gd name="connsiteX8-503" fmla="*/ 9527 w 10000"/>
              <a:gd name="connsiteY8-504" fmla="*/ 2103 h 10000"/>
              <a:gd name="connsiteX9-505" fmla="*/ 9527 w 10000"/>
              <a:gd name="connsiteY9-506" fmla="*/ 2209 h 10000"/>
              <a:gd name="connsiteX10-507" fmla="*/ 9527 w 10000"/>
              <a:gd name="connsiteY10-508" fmla="*/ 2421 h 10000"/>
              <a:gd name="connsiteX11-509" fmla="*/ 9408 w 10000"/>
              <a:gd name="connsiteY11-510" fmla="*/ 2632 h 10000"/>
              <a:gd name="connsiteX12-511" fmla="*/ 9408 w 10000"/>
              <a:gd name="connsiteY12-512" fmla="*/ 2844 h 10000"/>
              <a:gd name="connsiteX13-513" fmla="*/ 9291 w 10000"/>
              <a:gd name="connsiteY13-514" fmla="*/ 3161 h 10000"/>
              <a:gd name="connsiteX14-515" fmla="*/ 9291 w 10000"/>
              <a:gd name="connsiteY14-516" fmla="*/ 3479 h 10000"/>
              <a:gd name="connsiteX15-517" fmla="*/ 9291 w 10000"/>
              <a:gd name="connsiteY15-518" fmla="*/ 3889 h 10000"/>
              <a:gd name="connsiteX16-519" fmla="*/ 9171 w 10000"/>
              <a:gd name="connsiteY16-520" fmla="*/ 4206 h 10000"/>
              <a:gd name="connsiteX17-521" fmla="*/ 9053 w 10000"/>
              <a:gd name="connsiteY17-522" fmla="*/ 4630 h 10000"/>
              <a:gd name="connsiteX18-523" fmla="*/ 9053 w 10000"/>
              <a:gd name="connsiteY18-524" fmla="*/ 5159 h 10000"/>
              <a:gd name="connsiteX19-525" fmla="*/ 8934 w 10000"/>
              <a:gd name="connsiteY19-526" fmla="*/ 5688 h 10000"/>
              <a:gd name="connsiteX20-527" fmla="*/ 8817 w 10000"/>
              <a:gd name="connsiteY20-528" fmla="*/ 6310 h 10000"/>
              <a:gd name="connsiteX21-529" fmla="*/ 8698 w 10000"/>
              <a:gd name="connsiteY21-530" fmla="*/ 6839 h 10000"/>
              <a:gd name="connsiteX22-531" fmla="*/ 8698 w 10000"/>
              <a:gd name="connsiteY22-532" fmla="*/ 7368 h 10000"/>
              <a:gd name="connsiteX23-533" fmla="*/ 8595 w 10000"/>
              <a:gd name="connsiteY23-534" fmla="*/ 7791 h 10000"/>
              <a:gd name="connsiteX24-535" fmla="*/ 8476 w 10000"/>
              <a:gd name="connsiteY24-536" fmla="*/ 8214 h 10000"/>
              <a:gd name="connsiteX25-537" fmla="*/ 8359 w 10000"/>
              <a:gd name="connsiteY25-538" fmla="*/ 8532 h 10000"/>
              <a:gd name="connsiteX26-539" fmla="*/ 8239 w 10000"/>
              <a:gd name="connsiteY26-540" fmla="*/ 8836 h 10000"/>
              <a:gd name="connsiteX27-541" fmla="*/ 8121 w 10000"/>
              <a:gd name="connsiteY27-542" fmla="*/ 9048 h 10000"/>
              <a:gd name="connsiteX28-543" fmla="*/ 8003 w 10000"/>
              <a:gd name="connsiteY28-544" fmla="*/ 9259 h 10000"/>
              <a:gd name="connsiteX29-545" fmla="*/ 7884 w 10000"/>
              <a:gd name="connsiteY29-546" fmla="*/ 9577 h 10000"/>
              <a:gd name="connsiteX30-547" fmla="*/ 7647 w 10000"/>
              <a:gd name="connsiteY30-548" fmla="*/ 9788 h 10000"/>
              <a:gd name="connsiteX31-549" fmla="*/ 7530 w 10000"/>
              <a:gd name="connsiteY31-550" fmla="*/ 9894 h 10000"/>
              <a:gd name="connsiteX32-551" fmla="*/ 7411 w 10000"/>
              <a:gd name="connsiteY32-552" fmla="*/ 10000 h 10000"/>
              <a:gd name="connsiteX33-553" fmla="*/ 7293 w 10000"/>
              <a:gd name="connsiteY33-554" fmla="*/ 9894 h 10000"/>
              <a:gd name="connsiteX34-555" fmla="*/ 7174 w 10000"/>
              <a:gd name="connsiteY34-556" fmla="*/ 9788 h 10000"/>
              <a:gd name="connsiteX35-557" fmla="*/ 7174 w 10000"/>
              <a:gd name="connsiteY35-558" fmla="*/ 9683 h 10000"/>
              <a:gd name="connsiteX36-559" fmla="*/ 7174 w 10000"/>
              <a:gd name="connsiteY36-560" fmla="*/ 9365 h 10000"/>
              <a:gd name="connsiteX37-561" fmla="*/ 7174 w 10000"/>
              <a:gd name="connsiteY37-562" fmla="*/ 9259 h 10000"/>
              <a:gd name="connsiteX38-563" fmla="*/ 7174 w 10000"/>
              <a:gd name="connsiteY38-564" fmla="*/ 9048 h 10000"/>
              <a:gd name="connsiteX39-565" fmla="*/ 7174 w 10000"/>
              <a:gd name="connsiteY39-566" fmla="*/ 8836 h 10000"/>
              <a:gd name="connsiteX40-567" fmla="*/ 7057 w 10000"/>
              <a:gd name="connsiteY40-568" fmla="*/ 8638 h 10000"/>
              <a:gd name="connsiteX41-569" fmla="*/ 6938 w 10000"/>
              <a:gd name="connsiteY41-570" fmla="*/ 8426 h 10000"/>
              <a:gd name="connsiteX42-571" fmla="*/ 6820 w 10000"/>
              <a:gd name="connsiteY42-572" fmla="*/ 8108 h 10000"/>
              <a:gd name="connsiteX43-573" fmla="*/ 6700 w 10000"/>
              <a:gd name="connsiteY43-574" fmla="*/ 7791 h 10000"/>
              <a:gd name="connsiteX44-575" fmla="*/ 6582 w 10000"/>
              <a:gd name="connsiteY44-576" fmla="*/ 7474 h 10000"/>
              <a:gd name="connsiteX45-577" fmla="*/ 6700 w 10000"/>
              <a:gd name="connsiteY45-578" fmla="*/ 7579 h 10000"/>
              <a:gd name="connsiteX46-579" fmla="*/ 6938 w 10000"/>
              <a:gd name="connsiteY46-580" fmla="*/ 7579 h 10000"/>
              <a:gd name="connsiteX47-581" fmla="*/ 7057 w 10000"/>
              <a:gd name="connsiteY47-582" fmla="*/ 7685 h 10000"/>
              <a:gd name="connsiteX48-583" fmla="*/ 7293 w 10000"/>
              <a:gd name="connsiteY48-584" fmla="*/ 7685 h 10000"/>
              <a:gd name="connsiteX49-585" fmla="*/ 7411 w 10000"/>
              <a:gd name="connsiteY49-586" fmla="*/ 7685 h 10000"/>
              <a:gd name="connsiteX50-587" fmla="*/ 7411 w 10000"/>
              <a:gd name="connsiteY50-588" fmla="*/ 7685 h 10000"/>
              <a:gd name="connsiteX51-589" fmla="*/ 7530 w 10000"/>
              <a:gd name="connsiteY51-590" fmla="*/ 7579 h 10000"/>
              <a:gd name="connsiteX52-591" fmla="*/ 7530 w 10000"/>
              <a:gd name="connsiteY52-592" fmla="*/ 7474 h 10000"/>
              <a:gd name="connsiteX53-593" fmla="*/ 7647 w 10000"/>
              <a:gd name="connsiteY53-594" fmla="*/ 7368 h 10000"/>
              <a:gd name="connsiteX54-595" fmla="*/ 7647 w 10000"/>
              <a:gd name="connsiteY54-596" fmla="*/ 7156 h 10000"/>
              <a:gd name="connsiteX55-597" fmla="*/ 7766 w 10000"/>
              <a:gd name="connsiteY55-598" fmla="*/ 6944 h 10000"/>
              <a:gd name="connsiteX56-599" fmla="*/ 7766 w 10000"/>
              <a:gd name="connsiteY56-600" fmla="*/ 6627 h 10000"/>
              <a:gd name="connsiteX57-601" fmla="*/ 7884 w 10000"/>
              <a:gd name="connsiteY57-602" fmla="*/ 6217 h 10000"/>
              <a:gd name="connsiteX58-603" fmla="*/ 7884 w 10000"/>
              <a:gd name="connsiteY58-604" fmla="*/ 5794 h 10000"/>
              <a:gd name="connsiteX59-605" fmla="*/ 8003 w 10000"/>
              <a:gd name="connsiteY59-606" fmla="*/ 5370 h 10000"/>
              <a:gd name="connsiteX60-607" fmla="*/ 8003 w 10000"/>
              <a:gd name="connsiteY60-608" fmla="*/ 4841 h 10000"/>
              <a:gd name="connsiteX61-609" fmla="*/ 8121 w 10000"/>
              <a:gd name="connsiteY61-610" fmla="*/ 4206 h 10000"/>
              <a:gd name="connsiteX62-611" fmla="*/ 8239 w 10000"/>
              <a:gd name="connsiteY62-612" fmla="*/ 3783 h 10000"/>
              <a:gd name="connsiteX63-613" fmla="*/ 8239 w 10000"/>
              <a:gd name="connsiteY63-614" fmla="*/ 3373 h 10000"/>
              <a:gd name="connsiteX64-615" fmla="*/ 8359 w 10000"/>
              <a:gd name="connsiteY64-616" fmla="*/ 2950 h 10000"/>
              <a:gd name="connsiteX65-617" fmla="*/ 8359 w 10000"/>
              <a:gd name="connsiteY65-618" fmla="*/ 2632 h 10000"/>
              <a:gd name="connsiteX66-619" fmla="*/ 8359 w 10000"/>
              <a:gd name="connsiteY66-620" fmla="*/ 2315 h 10000"/>
              <a:gd name="connsiteX67-621" fmla="*/ 8359 w 10000"/>
              <a:gd name="connsiteY67-622" fmla="*/ 2103 h 10000"/>
              <a:gd name="connsiteX68-623" fmla="*/ 8476 w 10000"/>
              <a:gd name="connsiteY68-624" fmla="*/ 1892 h 10000"/>
              <a:gd name="connsiteX69-625" fmla="*/ 8476 w 10000"/>
              <a:gd name="connsiteY69-626" fmla="*/ 1680 h 10000"/>
              <a:gd name="connsiteX70-627" fmla="*/ 8359 w 10000"/>
              <a:gd name="connsiteY70-628" fmla="*/ 1468 h 10000"/>
              <a:gd name="connsiteX71-629" fmla="*/ 8359 w 10000"/>
              <a:gd name="connsiteY71-630" fmla="*/ 1257 h 10000"/>
              <a:gd name="connsiteX72-631" fmla="*/ 8239 w 10000"/>
              <a:gd name="connsiteY72-632" fmla="*/ 1164 h 10000"/>
              <a:gd name="connsiteX73-633" fmla="*/ 8003 w 10000"/>
              <a:gd name="connsiteY73-634" fmla="*/ 1058 h 10000"/>
              <a:gd name="connsiteX74-635" fmla="*/ 7647 w 10000"/>
              <a:gd name="connsiteY74-636" fmla="*/ 952 h 10000"/>
              <a:gd name="connsiteX75-637" fmla="*/ 7647 w 10000"/>
              <a:gd name="connsiteY75-638" fmla="*/ 952 h 10000"/>
              <a:gd name="connsiteX76-639" fmla="*/ 7411 w 10000"/>
              <a:gd name="connsiteY76-640" fmla="*/ 952 h 10000"/>
              <a:gd name="connsiteX77-641" fmla="*/ 7293 w 10000"/>
              <a:gd name="connsiteY77-642" fmla="*/ 952 h 10000"/>
              <a:gd name="connsiteX78-643" fmla="*/ 7057 w 10000"/>
              <a:gd name="connsiteY78-644" fmla="*/ 1058 h 10000"/>
              <a:gd name="connsiteX79-645" fmla="*/ 6700 w 10000"/>
              <a:gd name="connsiteY79-646" fmla="*/ 1058 h 10000"/>
              <a:gd name="connsiteX80-647" fmla="*/ 6345 w 10000"/>
              <a:gd name="connsiteY80-648" fmla="*/ 1058 h 10000"/>
              <a:gd name="connsiteX81-649" fmla="*/ 5872 w 10000"/>
              <a:gd name="connsiteY81-650" fmla="*/ 1164 h 10000"/>
              <a:gd name="connsiteX82-651" fmla="*/ 5413 w 10000"/>
              <a:gd name="connsiteY82-652" fmla="*/ 1164 h 10000"/>
              <a:gd name="connsiteX83-653" fmla="*/ 4823 w 10000"/>
              <a:gd name="connsiteY83-654" fmla="*/ 1257 h 10000"/>
              <a:gd name="connsiteX84-655" fmla="*/ 4231 w 10000"/>
              <a:gd name="connsiteY84-656" fmla="*/ 1362 h 10000"/>
              <a:gd name="connsiteX85-657" fmla="*/ 3638 w 10000"/>
              <a:gd name="connsiteY85-658" fmla="*/ 1362 h 10000"/>
              <a:gd name="connsiteX86-659" fmla="*/ 2943 w 10000"/>
              <a:gd name="connsiteY86-660" fmla="*/ 1468 h 10000"/>
              <a:gd name="connsiteX87-661" fmla="*/ 2115 w 10000"/>
              <a:gd name="connsiteY87-662" fmla="*/ 1574 h 10000"/>
              <a:gd name="connsiteX88-663" fmla="*/ 1286 w 10000"/>
              <a:gd name="connsiteY88-664" fmla="*/ 1680 h 10000"/>
              <a:gd name="connsiteX89-665" fmla="*/ 0 w 10000"/>
              <a:gd name="connsiteY89-666" fmla="*/ 1257 h 10000"/>
              <a:gd name="connsiteX90-667" fmla="*/ 340 w 10000"/>
              <a:gd name="connsiteY90-668" fmla="*/ 1257 h 10000"/>
              <a:gd name="connsiteX91-669" fmla="*/ 813 w 10000"/>
              <a:gd name="connsiteY91-670" fmla="*/ 1164 h 10000"/>
              <a:gd name="connsiteX92-671" fmla="*/ 1286 w 10000"/>
              <a:gd name="connsiteY92-672" fmla="*/ 1164 h 10000"/>
              <a:gd name="connsiteX93-673" fmla="*/ 1761 w 10000"/>
              <a:gd name="connsiteY93-674" fmla="*/ 1058 h 10000"/>
              <a:gd name="connsiteX94-675" fmla="*/ 2351 w 10000"/>
              <a:gd name="connsiteY94-676" fmla="*/ 1058 h 10000"/>
              <a:gd name="connsiteX95-677" fmla="*/ 3047 w 10000"/>
              <a:gd name="connsiteY95-678" fmla="*/ 952 h 10000"/>
              <a:gd name="connsiteX96-679" fmla="*/ 3638 w 10000"/>
              <a:gd name="connsiteY96-680" fmla="*/ 847 h 10000"/>
              <a:gd name="connsiteX97-681" fmla="*/ 4231 w 10000"/>
              <a:gd name="connsiteY97-682" fmla="*/ 847 h 10000"/>
              <a:gd name="connsiteX98-683" fmla="*/ 4823 w 10000"/>
              <a:gd name="connsiteY98-684" fmla="*/ 741 h 10000"/>
              <a:gd name="connsiteX99-685" fmla="*/ 5296 w 10000"/>
              <a:gd name="connsiteY99-686" fmla="*/ 635 h 10000"/>
              <a:gd name="connsiteX100-687" fmla="*/ 5769 w 10000"/>
              <a:gd name="connsiteY100-688" fmla="*/ 635 h 10000"/>
              <a:gd name="connsiteX101-689" fmla="*/ 6109 w 10000"/>
              <a:gd name="connsiteY101-690" fmla="*/ 529 h 10000"/>
              <a:gd name="connsiteX102-691" fmla="*/ 6464 w 10000"/>
              <a:gd name="connsiteY102-692" fmla="*/ 423 h 10000"/>
              <a:gd name="connsiteX103-693" fmla="*/ 6700 w 10000"/>
              <a:gd name="connsiteY103-694" fmla="*/ 423 h 10000"/>
              <a:gd name="connsiteX104-695" fmla="*/ 7174 w 10000"/>
              <a:gd name="connsiteY104-696" fmla="*/ 317 h 10000"/>
              <a:gd name="connsiteX105-697" fmla="*/ 7530 w 10000"/>
              <a:gd name="connsiteY105-698" fmla="*/ 212 h 10000"/>
              <a:gd name="connsiteX106-699" fmla="*/ 7766 w 10000"/>
              <a:gd name="connsiteY106-700" fmla="*/ 106 h 10000"/>
              <a:gd name="connsiteX107-701" fmla="*/ 7884 w 10000"/>
              <a:gd name="connsiteY107-702" fmla="*/ 106 h 10000"/>
              <a:gd name="connsiteX108-703" fmla="*/ 8003 w 10000"/>
              <a:gd name="connsiteY108-704" fmla="*/ 0 h 10000"/>
              <a:gd name="connsiteX109-705" fmla="*/ 8121 w 10000"/>
              <a:gd name="connsiteY109-706" fmla="*/ 0 h 10000"/>
              <a:gd name="connsiteX110-707" fmla="*/ 8239 w 10000"/>
              <a:gd name="connsiteY110-708" fmla="*/ 0 h 10000"/>
              <a:gd name="connsiteX111-709" fmla="*/ 8359 w 10000"/>
              <a:gd name="connsiteY111-710" fmla="*/ 106 h 10000"/>
              <a:gd name="connsiteX112-711" fmla="*/ 8595 w 10000"/>
              <a:gd name="connsiteY112-712" fmla="*/ 212 h 10000"/>
              <a:gd name="connsiteX113-713" fmla="*/ 8817 w 10000"/>
              <a:gd name="connsiteY113-714" fmla="*/ 317 h 10000"/>
              <a:gd name="connsiteX114-715" fmla="*/ 9171 w 10000"/>
              <a:gd name="connsiteY114-716" fmla="*/ 635 h 10000"/>
              <a:gd name="connsiteX115-717" fmla="*/ 9527 w 10000"/>
              <a:gd name="connsiteY115-718" fmla="*/ 847 h 10000"/>
              <a:gd name="connsiteX116-719" fmla="*/ 9764 w 10000"/>
              <a:gd name="connsiteY116-720" fmla="*/ 952 h 10000"/>
              <a:gd name="connsiteX117-721" fmla="*/ 9881 w 10000"/>
              <a:gd name="connsiteY117-722" fmla="*/ 1164 h 10000"/>
              <a:gd name="connsiteX118-723" fmla="*/ 9881 w 10000"/>
              <a:gd name="connsiteY118-724" fmla="*/ 1257 h 10000"/>
              <a:gd name="connsiteX119-725" fmla="*/ 9881 w 10000"/>
              <a:gd name="connsiteY119-726" fmla="*/ 1257 h 10000"/>
              <a:gd name="connsiteX0-727" fmla="*/ 9881 w 10000"/>
              <a:gd name="connsiteY0-728" fmla="*/ 1257 h 10000"/>
              <a:gd name="connsiteX1-729" fmla="*/ 10000 w 10000"/>
              <a:gd name="connsiteY1-730" fmla="*/ 1362 h 10000"/>
              <a:gd name="connsiteX2-731" fmla="*/ 9881 w 10000"/>
              <a:gd name="connsiteY2-732" fmla="*/ 1468 h 10000"/>
              <a:gd name="connsiteX3-733" fmla="*/ 9881 w 10000"/>
              <a:gd name="connsiteY3-734" fmla="*/ 1574 h 10000"/>
              <a:gd name="connsiteX4-735" fmla="*/ 9764 w 10000"/>
              <a:gd name="connsiteY4-736" fmla="*/ 1680 h 10000"/>
              <a:gd name="connsiteX5-737" fmla="*/ 9764 w 10000"/>
              <a:gd name="connsiteY5-738" fmla="*/ 1680 h 10000"/>
              <a:gd name="connsiteX6-739" fmla="*/ 9645 w 10000"/>
              <a:gd name="connsiteY6-740" fmla="*/ 1786 h 10000"/>
              <a:gd name="connsiteX7-741" fmla="*/ 9645 w 10000"/>
              <a:gd name="connsiteY7-742" fmla="*/ 1892 h 10000"/>
              <a:gd name="connsiteX8-743" fmla="*/ 9527 w 10000"/>
              <a:gd name="connsiteY8-744" fmla="*/ 2103 h 10000"/>
              <a:gd name="connsiteX9-745" fmla="*/ 9527 w 10000"/>
              <a:gd name="connsiteY9-746" fmla="*/ 2209 h 10000"/>
              <a:gd name="connsiteX10-747" fmla="*/ 9527 w 10000"/>
              <a:gd name="connsiteY10-748" fmla="*/ 2421 h 10000"/>
              <a:gd name="connsiteX11-749" fmla="*/ 9408 w 10000"/>
              <a:gd name="connsiteY11-750" fmla="*/ 2632 h 10000"/>
              <a:gd name="connsiteX12-751" fmla="*/ 9408 w 10000"/>
              <a:gd name="connsiteY12-752" fmla="*/ 2844 h 10000"/>
              <a:gd name="connsiteX13-753" fmla="*/ 9291 w 10000"/>
              <a:gd name="connsiteY13-754" fmla="*/ 3161 h 10000"/>
              <a:gd name="connsiteX14-755" fmla="*/ 9291 w 10000"/>
              <a:gd name="connsiteY14-756" fmla="*/ 3479 h 10000"/>
              <a:gd name="connsiteX15-757" fmla="*/ 9291 w 10000"/>
              <a:gd name="connsiteY15-758" fmla="*/ 3889 h 10000"/>
              <a:gd name="connsiteX16-759" fmla="*/ 9171 w 10000"/>
              <a:gd name="connsiteY16-760" fmla="*/ 4206 h 10000"/>
              <a:gd name="connsiteX17-761" fmla="*/ 9053 w 10000"/>
              <a:gd name="connsiteY17-762" fmla="*/ 4630 h 10000"/>
              <a:gd name="connsiteX18-763" fmla="*/ 9053 w 10000"/>
              <a:gd name="connsiteY18-764" fmla="*/ 5159 h 10000"/>
              <a:gd name="connsiteX19-765" fmla="*/ 8934 w 10000"/>
              <a:gd name="connsiteY19-766" fmla="*/ 5688 h 10000"/>
              <a:gd name="connsiteX20-767" fmla="*/ 8817 w 10000"/>
              <a:gd name="connsiteY20-768" fmla="*/ 6310 h 10000"/>
              <a:gd name="connsiteX21-769" fmla="*/ 8698 w 10000"/>
              <a:gd name="connsiteY21-770" fmla="*/ 6839 h 10000"/>
              <a:gd name="connsiteX22-771" fmla="*/ 8698 w 10000"/>
              <a:gd name="connsiteY22-772" fmla="*/ 7368 h 10000"/>
              <a:gd name="connsiteX23-773" fmla="*/ 8595 w 10000"/>
              <a:gd name="connsiteY23-774" fmla="*/ 7791 h 10000"/>
              <a:gd name="connsiteX24-775" fmla="*/ 8476 w 10000"/>
              <a:gd name="connsiteY24-776" fmla="*/ 8214 h 10000"/>
              <a:gd name="connsiteX25-777" fmla="*/ 8359 w 10000"/>
              <a:gd name="connsiteY25-778" fmla="*/ 8532 h 10000"/>
              <a:gd name="connsiteX26-779" fmla="*/ 8239 w 10000"/>
              <a:gd name="connsiteY26-780" fmla="*/ 8836 h 10000"/>
              <a:gd name="connsiteX27-781" fmla="*/ 8121 w 10000"/>
              <a:gd name="connsiteY27-782" fmla="*/ 9048 h 10000"/>
              <a:gd name="connsiteX28-783" fmla="*/ 8003 w 10000"/>
              <a:gd name="connsiteY28-784" fmla="*/ 9259 h 10000"/>
              <a:gd name="connsiteX29-785" fmla="*/ 7884 w 10000"/>
              <a:gd name="connsiteY29-786" fmla="*/ 9577 h 10000"/>
              <a:gd name="connsiteX30-787" fmla="*/ 7647 w 10000"/>
              <a:gd name="connsiteY30-788" fmla="*/ 9788 h 10000"/>
              <a:gd name="connsiteX31-789" fmla="*/ 7530 w 10000"/>
              <a:gd name="connsiteY31-790" fmla="*/ 9894 h 10000"/>
              <a:gd name="connsiteX32-791" fmla="*/ 7411 w 10000"/>
              <a:gd name="connsiteY32-792" fmla="*/ 10000 h 10000"/>
              <a:gd name="connsiteX33-793" fmla="*/ 7293 w 10000"/>
              <a:gd name="connsiteY33-794" fmla="*/ 9894 h 10000"/>
              <a:gd name="connsiteX34-795" fmla="*/ 7174 w 10000"/>
              <a:gd name="connsiteY34-796" fmla="*/ 9788 h 10000"/>
              <a:gd name="connsiteX35-797" fmla="*/ 7174 w 10000"/>
              <a:gd name="connsiteY35-798" fmla="*/ 9683 h 10000"/>
              <a:gd name="connsiteX36-799" fmla="*/ 7174 w 10000"/>
              <a:gd name="connsiteY36-800" fmla="*/ 9365 h 10000"/>
              <a:gd name="connsiteX37-801" fmla="*/ 7174 w 10000"/>
              <a:gd name="connsiteY37-802" fmla="*/ 9259 h 10000"/>
              <a:gd name="connsiteX38-803" fmla="*/ 7174 w 10000"/>
              <a:gd name="connsiteY38-804" fmla="*/ 9048 h 10000"/>
              <a:gd name="connsiteX39-805" fmla="*/ 7174 w 10000"/>
              <a:gd name="connsiteY39-806" fmla="*/ 8836 h 10000"/>
              <a:gd name="connsiteX40-807" fmla="*/ 7057 w 10000"/>
              <a:gd name="connsiteY40-808" fmla="*/ 8638 h 10000"/>
              <a:gd name="connsiteX41-809" fmla="*/ 6938 w 10000"/>
              <a:gd name="connsiteY41-810" fmla="*/ 8426 h 10000"/>
              <a:gd name="connsiteX42-811" fmla="*/ 6820 w 10000"/>
              <a:gd name="connsiteY42-812" fmla="*/ 8108 h 10000"/>
              <a:gd name="connsiteX43-813" fmla="*/ 6700 w 10000"/>
              <a:gd name="connsiteY43-814" fmla="*/ 7791 h 10000"/>
              <a:gd name="connsiteX44-815" fmla="*/ 6582 w 10000"/>
              <a:gd name="connsiteY44-816" fmla="*/ 7474 h 10000"/>
              <a:gd name="connsiteX45-817" fmla="*/ 6700 w 10000"/>
              <a:gd name="connsiteY45-818" fmla="*/ 7579 h 10000"/>
              <a:gd name="connsiteX46-819" fmla="*/ 6938 w 10000"/>
              <a:gd name="connsiteY46-820" fmla="*/ 7579 h 10000"/>
              <a:gd name="connsiteX47-821" fmla="*/ 7057 w 10000"/>
              <a:gd name="connsiteY47-822" fmla="*/ 7685 h 10000"/>
              <a:gd name="connsiteX48-823" fmla="*/ 7293 w 10000"/>
              <a:gd name="connsiteY48-824" fmla="*/ 7685 h 10000"/>
              <a:gd name="connsiteX49-825" fmla="*/ 7411 w 10000"/>
              <a:gd name="connsiteY49-826" fmla="*/ 7685 h 10000"/>
              <a:gd name="connsiteX50-827" fmla="*/ 7411 w 10000"/>
              <a:gd name="connsiteY50-828" fmla="*/ 7685 h 10000"/>
              <a:gd name="connsiteX51-829" fmla="*/ 7530 w 10000"/>
              <a:gd name="connsiteY51-830" fmla="*/ 7579 h 10000"/>
              <a:gd name="connsiteX52-831" fmla="*/ 7530 w 10000"/>
              <a:gd name="connsiteY52-832" fmla="*/ 7474 h 10000"/>
              <a:gd name="connsiteX53-833" fmla="*/ 7647 w 10000"/>
              <a:gd name="connsiteY53-834" fmla="*/ 7368 h 10000"/>
              <a:gd name="connsiteX54-835" fmla="*/ 7647 w 10000"/>
              <a:gd name="connsiteY54-836" fmla="*/ 7156 h 10000"/>
              <a:gd name="connsiteX55-837" fmla="*/ 7766 w 10000"/>
              <a:gd name="connsiteY55-838" fmla="*/ 6944 h 10000"/>
              <a:gd name="connsiteX56-839" fmla="*/ 7766 w 10000"/>
              <a:gd name="connsiteY56-840" fmla="*/ 6627 h 10000"/>
              <a:gd name="connsiteX57-841" fmla="*/ 7884 w 10000"/>
              <a:gd name="connsiteY57-842" fmla="*/ 6217 h 10000"/>
              <a:gd name="connsiteX58-843" fmla="*/ 7884 w 10000"/>
              <a:gd name="connsiteY58-844" fmla="*/ 5794 h 10000"/>
              <a:gd name="connsiteX59-845" fmla="*/ 8003 w 10000"/>
              <a:gd name="connsiteY59-846" fmla="*/ 5370 h 10000"/>
              <a:gd name="connsiteX60-847" fmla="*/ 8003 w 10000"/>
              <a:gd name="connsiteY60-848" fmla="*/ 4841 h 10000"/>
              <a:gd name="connsiteX61-849" fmla="*/ 8121 w 10000"/>
              <a:gd name="connsiteY61-850" fmla="*/ 4206 h 10000"/>
              <a:gd name="connsiteX62-851" fmla="*/ 8239 w 10000"/>
              <a:gd name="connsiteY62-852" fmla="*/ 3783 h 10000"/>
              <a:gd name="connsiteX63-853" fmla="*/ 8239 w 10000"/>
              <a:gd name="connsiteY63-854" fmla="*/ 3373 h 10000"/>
              <a:gd name="connsiteX64-855" fmla="*/ 8359 w 10000"/>
              <a:gd name="connsiteY64-856" fmla="*/ 2950 h 10000"/>
              <a:gd name="connsiteX65-857" fmla="*/ 8359 w 10000"/>
              <a:gd name="connsiteY65-858" fmla="*/ 2632 h 10000"/>
              <a:gd name="connsiteX66-859" fmla="*/ 8359 w 10000"/>
              <a:gd name="connsiteY66-860" fmla="*/ 2315 h 10000"/>
              <a:gd name="connsiteX67-861" fmla="*/ 8359 w 10000"/>
              <a:gd name="connsiteY67-862" fmla="*/ 2103 h 10000"/>
              <a:gd name="connsiteX68-863" fmla="*/ 8476 w 10000"/>
              <a:gd name="connsiteY68-864" fmla="*/ 1892 h 10000"/>
              <a:gd name="connsiteX69-865" fmla="*/ 8476 w 10000"/>
              <a:gd name="connsiteY69-866" fmla="*/ 1680 h 10000"/>
              <a:gd name="connsiteX70-867" fmla="*/ 8359 w 10000"/>
              <a:gd name="connsiteY70-868" fmla="*/ 1468 h 10000"/>
              <a:gd name="connsiteX71-869" fmla="*/ 8359 w 10000"/>
              <a:gd name="connsiteY71-870" fmla="*/ 1257 h 10000"/>
              <a:gd name="connsiteX72-871" fmla="*/ 8239 w 10000"/>
              <a:gd name="connsiteY72-872" fmla="*/ 1164 h 10000"/>
              <a:gd name="connsiteX73-873" fmla="*/ 8003 w 10000"/>
              <a:gd name="connsiteY73-874" fmla="*/ 1058 h 10000"/>
              <a:gd name="connsiteX74-875" fmla="*/ 7647 w 10000"/>
              <a:gd name="connsiteY74-876" fmla="*/ 952 h 10000"/>
              <a:gd name="connsiteX75-877" fmla="*/ 7647 w 10000"/>
              <a:gd name="connsiteY75-878" fmla="*/ 952 h 10000"/>
              <a:gd name="connsiteX76-879" fmla="*/ 7411 w 10000"/>
              <a:gd name="connsiteY76-880" fmla="*/ 952 h 10000"/>
              <a:gd name="connsiteX77-881" fmla="*/ 7293 w 10000"/>
              <a:gd name="connsiteY77-882" fmla="*/ 952 h 10000"/>
              <a:gd name="connsiteX78-883" fmla="*/ 7057 w 10000"/>
              <a:gd name="connsiteY78-884" fmla="*/ 1058 h 10000"/>
              <a:gd name="connsiteX79-885" fmla="*/ 6700 w 10000"/>
              <a:gd name="connsiteY79-886" fmla="*/ 1058 h 10000"/>
              <a:gd name="connsiteX80-887" fmla="*/ 6345 w 10000"/>
              <a:gd name="connsiteY80-888" fmla="*/ 1058 h 10000"/>
              <a:gd name="connsiteX81-889" fmla="*/ 5872 w 10000"/>
              <a:gd name="connsiteY81-890" fmla="*/ 1164 h 10000"/>
              <a:gd name="connsiteX82-891" fmla="*/ 5413 w 10000"/>
              <a:gd name="connsiteY82-892" fmla="*/ 1164 h 10000"/>
              <a:gd name="connsiteX83-893" fmla="*/ 4823 w 10000"/>
              <a:gd name="connsiteY83-894" fmla="*/ 1257 h 10000"/>
              <a:gd name="connsiteX84-895" fmla="*/ 4231 w 10000"/>
              <a:gd name="connsiteY84-896" fmla="*/ 1362 h 10000"/>
              <a:gd name="connsiteX85-897" fmla="*/ 3638 w 10000"/>
              <a:gd name="connsiteY85-898" fmla="*/ 1362 h 10000"/>
              <a:gd name="connsiteX86-899" fmla="*/ 2943 w 10000"/>
              <a:gd name="connsiteY86-900" fmla="*/ 1468 h 10000"/>
              <a:gd name="connsiteX87-901" fmla="*/ 2115 w 10000"/>
              <a:gd name="connsiteY87-902" fmla="*/ 1574 h 10000"/>
              <a:gd name="connsiteX88-903" fmla="*/ 1286 w 10000"/>
              <a:gd name="connsiteY88-904" fmla="*/ 1680 h 10000"/>
              <a:gd name="connsiteX89-905" fmla="*/ 0 w 10000"/>
              <a:gd name="connsiteY89-906" fmla="*/ 1257 h 10000"/>
              <a:gd name="connsiteX90-907" fmla="*/ 813 w 10000"/>
              <a:gd name="connsiteY90-908" fmla="*/ 1164 h 10000"/>
              <a:gd name="connsiteX91-909" fmla="*/ 1286 w 10000"/>
              <a:gd name="connsiteY91-910" fmla="*/ 1164 h 10000"/>
              <a:gd name="connsiteX92-911" fmla="*/ 1761 w 10000"/>
              <a:gd name="connsiteY92-912" fmla="*/ 1058 h 10000"/>
              <a:gd name="connsiteX93-913" fmla="*/ 2351 w 10000"/>
              <a:gd name="connsiteY93-914" fmla="*/ 1058 h 10000"/>
              <a:gd name="connsiteX94-915" fmla="*/ 3047 w 10000"/>
              <a:gd name="connsiteY94-916" fmla="*/ 952 h 10000"/>
              <a:gd name="connsiteX95-917" fmla="*/ 3638 w 10000"/>
              <a:gd name="connsiteY95-918" fmla="*/ 847 h 10000"/>
              <a:gd name="connsiteX96-919" fmla="*/ 4231 w 10000"/>
              <a:gd name="connsiteY96-920" fmla="*/ 847 h 10000"/>
              <a:gd name="connsiteX97-921" fmla="*/ 4823 w 10000"/>
              <a:gd name="connsiteY97-922" fmla="*/ 741 h 10000"/>
              <a:gd name="connsiteX98-923" fmla="*/ 5296 w 10000"/>
              <a:gd name="connsiteY98-924" fmla="*/ 635 h 10000"/>
              <a:gd name="connsiteX99-925" fmla="*/ 5769 w 10000"/>
              <a:gd name="connsiteY99-926" fmla="*/ 635 h 10000"/>
              <a:gd name="connsiteX100-927" fmla="*/ 6109 w 10000"/>
              <a:gd name="connsiteY100-928" fmla="*/ 529 h 10000"/>
              <a:gd name="connsiteX101-929" fmla="*/ 6464 w 10000"/>
              <a:gd name="connsiteY101-930" fmla="*/ 423 h 10000"/>
              <a:gd name="connsiteX102-931" fmla="*/ 6700 w 10000"/>
              <a:gd name="connsiteY102-932" fmla="*/ 423 h 10000"/>
              <a:gd name="connsiteX103-933" fmla="*/ 7174 w 10000"/>
              <a:gd name="connsiteY103-934" fmla="*/ 317 h 10000"/>
              <a:gd name="connsiteX104-935" fmla="*/ 7530 w 10000"/>
              <a:gd name="connsiteY104-936" fmla="*/ 212 h 10000"/>
              <a:gd name="connsiteX105-937" fmla="*/ 7766 w 10000"/>
              <a:gd name="connsiteY105-938" fmla="*/ 106 h 10000"/>
              <a:gd name="connsiteX106-939" fmla="*/ 7884 w 10000"/>
              <a:gd name="connsiteY106-940" fmla="*/ 106 h 10000"/>
              <a:gd name="connsiteX107-941" fmla="*/ 8003 w 10000"/>
              <a:gd name="connsiteY107-942" fmla="*/ 0 h 10000"/>
              <a:gd name="connsiteX108-943" fmla="*/ 8121 w 10000"/>
              <a:gd name="connsiteY108-944" fmla="*/ 0 h 10000"/>
              <a:gd name="connsiteX109-945" fmla="*/ 8239 w 10000"/>
              <a:gd name="connsiteY109-946" fmla="*/ 0 h 10000"/>
              <a:gd name="connsiteX110-947" fmla="*/ 8359 w 10000"/>
              <a:gd name="connsiteY110-948" fmla="*/ 106 h 10000"/>
              <a:gd name="connsiteX111-949" fmla="*/ 8595 w 10000"/>
              <a:gd name="connsiteY111-950" fmla="*/ 212 h 10000"/>
              <a:gd name="connsiteX112-951" fmla="*/ 8817 w 10000"/>
              <a:gd name="connsiteY112-952" fmla="*/ 317 h 10000"/>
              <a:gd name="connsiteX113-953" fmla="*/ 9171 w 10000"/>
              <a:gd name="connsiteY113-954" fmla="*/ 635 h 10000"/>
              <a:gd name="connsiteX114-955" fmla="*/ 9527 w 10000"/>
              <a:gd name="connsiteY114-956" fmla="*/ 847 h 10000"/>
              <a:gd name="connsiteX115-957" fmla="*/ 9764 w 10000"/>
              <a:gd name="connsiteY115-958" fmla="*/ 952 h 10000"/>
              <a:gd name="connsiteX116-959" fmla="*/ 9881 w 10000"/>
              <a:gd name="connsiteY116-960" fmla="*/ 1164 h 10000"/>
              <a:gd name="connsiteX117-961" fmla="*/ 9881 w 10000"/>
              <a:gd name="connsiteY117-962" fmla="*/ 1257 h 10000"/>
              <a:gd name="connsiteX118-963" fmla="*/ 9881 w 10000"/>
              <a:gd name="connsiteY118-964" fmla="*/ 1257 h 10000"/>
              <a:gd name="connsiteX0-965" fmla="*/ 9068 w 9187"/>
              <a:gd name="connsiteY0-966" fmla="*/ 1257 h 10000"/>
              <a:gd name="connsiteX1-967" fmla="*/ 9187 w 9187"/>
              <a:gd name="connsiteY1-968" fmla="*/ 1362 h 10000"/>
              <a:gd name="connsiteX2-969" fmla="*/ 9068 w 9187"/>
              <a:gd name="connsiteY2-970" fmla="*/ 1468 h 10000"/>
              <a:gd name="connsiteX3-971" fmla="*/ 9068 w 9187"/>
              <a:gd name="connsiteY3-972" fmla="*/ 1574 h 10000"/>
              <a:gd name="connsiteX4-973" fmla="*/ 8951 w 9187"/>
              <a:gd name="connsiteY4-974" fmla="*/ 1680 h 10000"/>
              <a:gd name="connsiteX5-975" fmla="*/ 8951 w 9187"/>
              <a:gd name="connsiteY5-976" fmla="*/ 1680 h 10000"/>
              <a:gd name="connsiteX6-977" fmla="*/ 8832 w 9187"/>
              <a:gd name="connsiteY6-978" fmla="*/ 1786 h 10000"/>
              <a:gd name="connsiteX7-979" fmla="*/ 8832 w 9187"/>
              <a:gd name="connsiteY7-980" fmla="*/ 1892 h 10000"/>
              <a:gd name="connsiteX8-981" fmla="*/ 8714 w 9187"/>
              <a:gd name="connsiteY8-982" fmla="*/ 2103 h 10000"/>
              <a:gd name="connsiteX9-983" fmla="*/ 8714 w 9187"/>
              <a:gd name="connsiteY9-984" fmla="*/ 2209 h 10000"/>
              <a:gd name="connsiteX10-985" fmla="*/ 8714 w 9187"/>
              <a:gd name="connsiteY10-986" fmla="*/ 2421 h 10000"/>
              <a:gd name="connsiteX11-987" fmla="*/ 8595 w 9187"/>
              <a:gd name="connsiteY11-988" fmla="*/ 2632 h 10000"/>
              <a:gd name="connsiteX12-989" fmla="*/ 8595 w 9187"/>
              <a:gd name="connsiteY12-990" fmla="*/ 2844 h 10000"/>
              <a:gd name="connsiteX13-991" fmla="*/ 8478 w 9187"/>
              <a:gd name="connsiteY13-992" fmla="*/ 3161 h 10000"/>
              <a:gd name="connsiteX14-993" fmla="*/ 8478 w 9187"/>
              <a:gd name="connsiteY14-994" fmla="*/ 3479 h 10000"/>
              <a:gd name="connsiteX15-995" fmla="*/ 8478 w 9187"/>
              <a:gd name="connsiteY15-996" fmla="*/ 3889 h 10000"/>
              <a:gd name="connsiteX16-997" fmla="*/ 8358 w 9187"/>
              <a:gd name="connsiteY16-998" fmla="*/ 4206 h 10000"/>
              <a:gd name="connsiteX17-999" fmla="*/ 8240 w 9187"/>
              <a:gd name="connsiteY17-1000" fmla="*/ 4630 h 10000"/>
              <a:gd name="connsiteX18-1001" fmla="*/ 8240 w 9187"/>
              <a:gd name="connsiteY18-1002" fmla="*/ 5159 h 10000"/>
              <a:gd name="connsiteX19-1003" fmla="*/ 8121 w 9187"/>
              <a:gd name="connsiteY19-1004" fmla="*/ 5688 h 10000"/>
              <a:gd name="connsiteX20-1005" fmla="*/ 8004 w 9187"/>
              <a:gd name="connsiteY20-1006" fmla="*/ 6310 h 10000"/>
              <a:gd name="connsiteX21-1007" fmla="*/ 7885 w 9187"/>
              <a:gd name="connsiteY21-1008" fmla="*/ 6839 h 10000"/>
              <a:gd name="connsiteX22-1009" fmla="*/ 7885 w 9187"/>
              <a:gd name="connsiteY22-1010" fmla="*/ 7368 h 10000"/>
              <a:gd name="connsiteX23-1011" fmla="*/ 7782 w 9187"/>
              <a:gd name="connsiteY23-1012" fmla="*/ 7791 h 10000"/>
              <a:gd name="connsiteX24-1013" fmla="*/ 7663 w 9187"/>
              <a:gd name="connsiteY24-1014" fmla="*/ 8214 h 10000"/>
              <a:gd name="connsiteX25-1015" fmla="*/ 7546 w 9187"/>
              <a:gd name="connsiteY25-1016" fmla="*/ 8532 h 10000"/>
              <a:gd name="connsiteX26-1017" fmla="*/ 7426 w 9187"/>
              <a:gd name="connsiteY26-1018" fmla="*/ 8836 h 10000"/>
              <a:gd name="connsiteX27-1019" fmla="*/ 7308 w 9187"/>
              <a:gd name="connsiteY27-1020" fmla="*/ 9048 h 10000"/>
              <a:gd name="connsiteX28-1021" fmla="*/ 7190 w 9187"/>
              <a:gd name="connsiteY28-1022" fmla="*/ 9259 h 10000"/>
              <a:gd name="connsiteX29-1023" fmla="*/ 7071 w 9187"/>
              <a:gd name="connsiteY29-1024" fmla="*/ 9577 h 10000"/>
              <a:gd name="connsiteX30-1025" fmla="*/ 6834 w 9187"/>
              <a:gd name="connsiteY30-1026" fmla="*/ 9788 h 10000"/>
              <a:gd name="connsiteX31-1027" fmla="*/ 6717 w 9187"/>
              <a:gd name="connsiteY31-1028" fmla="*/ 9894 h 10000"/>
              <a:gd name="connsiteX32-1029" fmla="*/ 6598 w 9187"/>
              <a:gd name="connsiteY32-1030" fmla="*/ 10000 h 10000"/>
              <a:gd name="connsiteX33-1031" fmla="*/ 6480 w 9187"/>
              <a:gd name="connsiteY33-1032" fmla="*/ 9894 h 10000"/>
              <a:gd name="connsiteX34-1033" fmla="*/ 6361 w 9187"/>
              <a:gd name="connsiteY34-1034" fmla="*/ 9788 h 10000"/>
              <a:gd name="connsiteX35-1035" fmla="*/ 6361 w 9187"/>
              <a:gd name="connsiteY35-1036" fmla="*/ 9683 h 10000"/>
              <a:gd name="connsiteX36-1037" fmla="*/ 6361 w 9187"/>
              <a:gd name="connsiteY36-1038" fmla="*/ 9365 h 10000"/>
              <a:gd name="connsiteX37-1039" fmla="*/ 6361 w 9187"/>
              <a:gd name="connsiteY37-1040" fmla="*/ 9259 h 10000"/>
              <a:gd name="connsiteX38-1041" fmla="*/ 6361 w 9187"/>
              <a:gd name="connsiteY38-1042" fmla="*/ 9048 h 10000"/>
              <a:gd name="connsiteX39-1043" fmla="*/ 6361 w 9187"/>
              <a:gd name="connsiteY39-1044" fmla="*/ 8836 h 10000"/>
              <a:gd name="connsiteX40-1045" fmla="*/ 6244 w 9187"/>
              <a:gd name="connsiteY40-1046" fmla="*/ 8638 h 10000"/>
              <a:gd name="connsiteX41-1047" fmla="*/ 6125 w 9187"/>
              <a:gd name="connsiteY41-1048" fmla="*/ 8426 h 10000"/>
              <a:gd name="connsiteX42-1049" fmla="*/ 6007 w 9187"/>
              <a:gd name="connsiteY42-1050" fmla="*/ 8108 h 10000"/>
              <a:gd name="connsiteX43-1051" fmla="*/ 5887 w 9187"/>
              <a:gd name="connsiteY43-1052" fmla="*/ 7791 h 10000"/>
              <a:gd name="connsiteX44-1053" fmla="*/ 5769 w 9187"/>
              <a:gd name="connsiteY44-1054" fmla="*/ 7474 h 10000"/>
              <a:gd name="connsiteX45-1055" fmla="*/ 5887 w 9187"/>
              <a:gd name="connsiteY45-1056" fmla="*/ 7579 h 10000"/>
              <a:gd name="connsiteX46-1057" fmla="*/ 6125 w 9187"/>
              <a:gd name="connsiteY46-1058" fmla="*/ 7579 h 10000"/>
              <a:gd name="connsiteX47-1059" fmla="*/ 6244 w 9187"/>
              <a:gd name="connsiteY47-1060" fmla="*/ 7685 h 10000"/>
              <a:gd name="connsiteX48-1061" fmla="*/ 6480 w 9187"/>
              <a:gd name="connsiteY48-1062" fmla="*/ 7685 h 10000"/>
              <a:gd name="connsiteX49-1063" fmla="*/ 6598 w 9187"/>
              <a:gd name="connsiteY49-1064" fmla="*/ 7685 h 10000"/>
              <a:gd name="connsiteX50-1065" fmla="*/ 6598 w 9187"/>
              <a:gd name="connsiteY50-1066" fmla="*/ 7685 h 10000"/>
              <a:gd name="connsiteX51-1067" fmla="*/ 6717 w 9187"/>
              <a:gd name="connsiteY51-1068" fmla="*/ 7579 h 10000"/>
              <a:gd name="connsiteX52-1069" fmla="*/ 6717 w 9187"/>
              <a:gd name="connsiteY52-1070" fmla="*/ 7474 h 10000"/>
              <a:gd name="connsiteX53-1071" fmla="*/ 6834 w 9187"/>
              <a:gd name="connsiteY53-1072" fmla="*/ 7368 h 10000"/>
              <a:gd name="connsiteX54-1073" fmla="*/ 6834 w 9187"/>
              <a:gd name="connsiteY54-1074" fmla="*/ 7156 h 10000"/>
              <a:gd name="connsiteX55-1075" fmla="*/ 6953 w 9187"/>
              <a:gd name="connsiteY55-1076" fmla="*/ 6944 h 10000"/>
              <a:gd name="connsiteX56-1077" fmla="*/ 6953 w 9187"/>
              <a:gd name="connsiteY56-1078" fmla="*/ 6627 h 10000"/>
              <a:gd name="connsiteX57-1079" fmla="*/ 7071 w 9187"/>
              <a:gd name="connsiteY57-1080" fmla="*/ 6217 h 10000"/>
              <a:gd name="connsiteX58-1081" fmla="*/ 7071 w 9187"/>
              <a:gd name="connsiteY58-1082" fmla="*/ 5794 h 10000"/>
              <a:gd name="connsiteX59-1083" fmla="*/ 7190 w 9187"/>
              <a:gd name="connsiteY59-1084" fmla="*/ 5370 h 10000"/>
              <a:gd name="connsiteX60-1085" fmla="*/ 7190 w 9187"/>
              <a:gd name="connsiteY60-1086" fmla="*/ 4841 h 10000"/>
              <a:gd name="connsiteX61-1087" fmla="*/ 7308 w 9187"/>
              <a:gd name="connsiteY61-1088" fmla="*/ 4206 h 10000"/>
              <a:gd name="connsiteX62-1089" fmla="*/ 7426 w 9187"/>
              <a:gd name="connsiteY62-1090" fmla="*/ 3783 h 10000"/>
              <a:gd name="connsiteX63-1091" fmla="*/ 7426 w 9187"/>
              <a:gd name="connsiteY63-1092" fmla="*/ 3373 h 10000"/>
              <a:gd name="connsiteX64-1093" fmla="*/ 7546 w 9187"/>
              <a:gd name="connsiteY64-1094" fmla="*/ 2950 h 10000"/>
              <a:gd name="connsiteX65-1095" fmla="*/ 7546 w 9187"/>
              <a:gd name="connsiteY65-1096" fmla="*/ 2632 h 10000"/>
              <a:gd name="connsiteX66-1097" fmla="*/ 7546 w 9187"/>
              <a:gd name="connsiteY66-1098" fmla="*/ 2315 h 10000"/>
              <a:gd name="connsiteX67-1099" fmla="*/ 7546 w 9187"/>
              <a:gd name="connsiteY67-1100" fmla="*/ 2103 h 10000"/>
              <a:gd name="connsiteX68-1101" fmla="*/ 7663 w 9187"/>
              <a:gd name="connsiteY68-1102" fmla="*/ 1892 h 10000"/>
              <a:gd name="connsiteX69-1103" fmla="*/ 7663 w 9187"/>
              <a:gd name="connsiteY69-1104" fmla="*/ 1680 h 10000"/>
              <a:gd name="connsiteX70-1105" fmla="*/ 7546 w 9187"/>
              <a:gd name="connsiteY70-1106" fmla="*/ 1468 h 10000"/>
              <a:gd name="connsiteX71-1107" fmla="*/ 7546 w 9187"/>
              <a:gd name="connsiteY71-1108" fmla="*/ 1257 h 10000"/>
              <a:gd name="connsiteX72-1109" fmla="*/ 7426 w 9187"/>
              <a:gd name="connsiteY72-1110" fmla="*/ 1164 h 10000"/>
              <a:gd name="connsiteX73-1111" fmla="*/ 7190 w 9187"/>
              <a:gd name="connsiteY73-1112" fmla="*/ 1058 h 10000"/>
              <a:gd name="connsiteX74-1113" fmla="*/ 6834 w 9187"/>
              <a:gd name="connsiteY74-1114" fmla="*/ 952 h 10000"/>
              <a:gd name="connsiteX75-1115" fmla="*/ 6834 w 9187"/>
              <a:gd name="connsiteY75-1116" fmla="*/ 952 h 10000"/>
              <a:gd name="connsiteX76-1117" fmla="*/ 6598 w 9187"/>
              <a:gd name="connsiteY76-1118" fmla="*/ 952 h 10000"/>
              <a:gd name="connsiteX77-1119" fmla="*/ 6480 w 9187"/>
              <a:gd name="connsiteY77-1120" fmla="*/ 952 h 10000"/>
              <a:gd name="connsiteX78-1121" fmla="*/ 6244 w 9187"/>
              <a:gd name="connsiteY78-1122" fmla="*/ 1058 h 10000"/>
              <a:gd name="connsiteX79-1123" fmla="*/ 5887 w 9187"/>
              <a:gd name="connsiteY79-1124" fmla="*/ 1058 h 10000"/>
              <a:gd name="connsiteX80-1125" fmla="*/ 5532 w 9187"/>
              <a:gd name="connsiteY80-1126" fmla="*/ 1058 h 10000"/>
              <a:gd name="connsiteX81-1127" fmla="*/ 5059 w 9187"/>
              <a:gd name="connsiteY81-1128" fmla="*/ 1164 h 10000"/>
              <a:gd name="connsiteX82-1129" fmla="*/ 4600 w 9187"/>
              <a:gd name="connsiteY82-1130" fmla="*/ 1164 h 10000"/>
              <a:gd name="connsiteX83-1131" fmla="*/ 4010 w 9187"/>
              <a:gd name="connsiteY83-1132" fmla="*/ 1257 h 10000"/>
              <a:gd name="connsiteX84-1133" fmla="*/ 3418 w 9187"/>
              <a:gd name="connsiteY84-1134" fmla="*/ 1362 h 10000"/>
              <a:gd name="connsiteX85-1135" fmla="*/ 2825 w 9187"/>
              <a:gd name="connsiteY85-1136" fmla="*/ 1362 h 10000"/>
              <a:gd name="connsiteX86-1137" fmla="*/ 2130 w 9187"/>
              <a:gd name="connsiteY86-1138" fmla="*/ 1468 h 10000"/>
              <a:gd name="connsiteX87-1139" fmla="*/ 1302 w 9187"/>
              <a:gd name="connsiteY87-1140" fmla="*/ 1574 h 10000"/>
              <a:gd name="connsiteX88-1141" fmla="*/ 473 w 9187"/>
              <a:gd name="connsiteY88-1142" fmla="*/ 1680 h 10000"/>
              <a:gd name="connsiteX89-1143" fmla="*/ 0 w 9187"/>
              <a:gd name="connsiteY89-1144" fmla="*/ 1164 h 10000"/>
              <a:gd name="connsiteX90-1145" fmla="*/ 473 w 9187"/>
              <a:gd name="connsiteY90-1146" fmla="*/ 1164 h 10000"/>
              <a:gd name="connsiteX91-1147" fmla="*/ 948 w 9187"/>
              <a:gd name="connsiteY91-1148" fmla="*/ 1058 h 10000"/>
              <a:gd name="connsiteX92-1149" fmla="*/ 1538 w 9187"/>
              <a:gd name="connsiteY92-1150" fmla="*/ 1058 h 10000"/>
              <a:gd name="connsiteX93-1151" fmla="*/ 2234 w 9187"/>
              <a:gd name="connsiteY93-1152" fmla="*/ 952 h 10000"/>
              <a:gd name="connsiteX94-1153" fmla="*/ 2825 w 9187"/>
              <a:gd name="connsiteY94-1154" fmla="*/ 847 h 10000"/>
              <a:gd name="connsiteX95-1155" fmla="*/ 3418 w 9187"/>
              <a:gd name="connsiteY95-1156" fmla="*/ 847 h 10000"/>
              <a:gd name="connsiteX96-1157" fmla="*/ 4010 w 9187"/>
              <a:gd name="connsiteY96-1158" fmla="*/ 741 h 10000"/>
              <a:gd name="connsiteX97-1159" fmla="*/ 4483 w 9187"/>
              <a:gd name="connsiteY97-1160" fmla="*/ 635 h 10000"/>
              <a:gd name="connsiteX98-1161" fmla="*/ 4956 w 9187"/>
              <a:gd name="connsiteY98-1162" fmla="*/ 635 h 10000"/>
              <a:gd name="connsiteX99-1163" fmla="*/ 5296 w 9187"/>
              <a:gd name="connsiteY99-1164" fmla="*/ 529 h 10000"/>
              <a:gd name="connsiteX100-1165" fmla="*/ 5651 w 9187"/>
              <a:gd name="connsiteY100-1166" fmla="*/ 423 h 10000"/>
              <a:gd name="connsiteX101-1167" fmla="*/ 5887 w 9187"/>
              <a:gd name="connsiteY101-1168" fmla="*/ 423 h 10000"/>
              <a:gd name="connsiteX102-1169" fmla="*/ 6361 w 9187"/>
              <a:gd name="connsiteY102-1170" fmla="*/ 317 h 10000"/>
              <a:gd name="connsiteX103-1171" fmla="*/ 6717 w 9187"/>
              <a:gd name="connsiteY103-1172" fmla="*/ 212 h 10000"/>
              <a:gd name="connsiteX104-1173" fmla="*/ 6953 w 9187"/>
              <a:gd name="connsiteY104-1174" fmla="*/ 106 h 10000"/>
              <a:gd name="connsiteX105-1175" fmla="*/ 7071 w 9187"/>
              <a:gd name="connsiteY105-1176" fmla="*/ 106 h 10000"/>
              <a:gd name="connsiteX106-1177" fmla="*/ 7190 w 9187"/>
              <a:gd name="connsiteY106-1178" fmla="*/ 0 h 10000"/>
              <a:gd name="connsiteX107-1179" fmla="*/ 7308 w 9187"/>
              <a:gd name="connsiteY107-1180" fmla="*/ 0 h 10000"/>
              <a:gd name="connsiteX108-1181" fmla="*/ 7426 w 9187"/>
              <a:gd name="connsiteY108-1182" fmla="*/ 0 h 10000"/>
              <a:gd name="connsiteX109-1183" fmla="*/ 7546 w 9187"/>
              <a:gd name="connsiteY109-1184" fmla="*/ 106 h 10000"/>
              <a:gd name="connsiteX110-1185" fmla="*/ 7782 w 9187"/>
              <a:gd name="connsiteY110-1186" fmla="*/ 212 h 10000"/>
              <a:gd name="connsiteX111-1187" fmla="*/ 8004 w 9187"/>
              <a:gd name="connsiteY111-1188" fmla="*/ 317 h 10000"/>
              <a:gd name="connsiteX112-1189" fmla="*/ 8358 w 9187"/>
              <a:gd name="connsiteY112-1190" fmla="*/ 635 h 10000"/>
              <a:gd name="connsiteX113-1191" fmla="*/ 8714 w 9187"/>
              <a:gd name="connsiteY113-1192" fmla="*/ 847 h 10000"/>
              <a:gd name="connsiteX114-1193" fmla="*/ 8951 w 9187"/>
              <a:gd name="connsiteY114-1194" fmla="*/ 952 h 10000"/>
              <a:gd name="connsiteX115-1195" fmla="*/ 9068 w 9187"/>
              <a:gd name="connsiteY115-1196" fmla="*/ 1164 h 10000"/>
              <a:gd name="connsiteX116-1197" fmla="*/ 9068 w 9187"/>
              <a:gd name="connsiteY116-1198" fmla="*/ 1257 h 10000"/>
              <a:gd name="connsiteX117-1199" fmla="*/ 9068 w 9187"/>
              <a:gd name="connsiteY117-1200" fmla="*/ 1257 h 10000"/>
              <a:gd name="connsiteX0-1201" fmla="*/ 9355 w 9485"/>
              <a:gd name="connsiteY0-1202" fmla="*/ 1257 h 10000"/>
              <a:gd name="connsiteX1-1203" fmla="*/ 9485 w 9485"/>
              <a:gd name="connsiteY1-1204" fmla="*/ 1362 h 10000"/>
              <a:gd name="connsiteX2-1205" fmla="*/ 9355 w 9485"/>
              <a:gd name="connsiteY2-1206" fmla="*/ 1468 h 10000"/>
              <a:gd name="connsiteX3-1207" fmla="*/ 9355 w 9485"/>
              <a:gd name="connsiteY3-1208" fmla="*/ 1574 h 10000"/>
              <a:gd name="connsiteX4-1209" fmla="*/ 9228 w 9485"/>
              <a:gd name="connsiteY4-1210" fmla="*/ 1680 h 10000"/>
              <a:gd name="connsiteX5-1211" fmla="*/ 9228 w 9485"/>
              <a:gd name="connsiteY5-1212" fmla="*/ 1680 h 10000"/>
              <a:gd name="connsiteX6-1213" fmla="*/ 9099 w 9485"/>
              <a:gd name="connsiteY6-1214" fmla="*/ 1786 h 10000"/>
              <a:gd name="connsiteX7-1215" fmla="*/ 9099 w 9485"/>
              <a:gd name="connsiteY7-1216" fmla="*/ 1892 h 10000"/>
              <a:gd name="connsiteX8-1217" fmla="*/ 8970 w 9485"/>
              <a:gd name="connsiteY8-1218" fmla="*/ 2103 h 10000"/>
              <a:gd name="connsiteX9-1219" fmla="*/ 8970 w 9485"/>
              <a:gd name="connsiteY9-1220" fmla="*/ 2209 h 10000"/>
              <a:gd name="connsiteX10-1221" fmla="*/ 8970 w 9485"/>
              <a:gd name="connsiteY10-1222" fmla="*/ 2421 h 10000"/>
              <a:gd name="connsiteX11-1223" fmla="*/ 8841 w 9485"/>
              <a:gd name="connsiteY11-1224" fmla="*/ 2632 h 10000"/>
              <a:gd name="connsiteX12-1225" fmla="*/ 8841 w 9485"/>
              <a:gd name="connsiteY12-1226" fmla="*/ 2844 h 10000"/>
              <a:gd name="connsiteX13-1227" fmla="*/ 8713 w 9485"/>
              <a:gd name="connsiteY13-1228" fmla="*/ 3161 h 10000"/>
              <a:gd name="connsiteX14-1229" fmla="*/ 8713 w 9485"/>
              <a:gd name="connsiteY14-1230" fmla="*/ 3479 h 10000"/>
              <a:gd name="connsiteX15-1231" fmla="*/ 8713 w 9485"/>
              <a:gd name="connsiteY15-1232" fmla="*/ 3889 h 10000"/>
              <a:gd name="connsiteX16-1233" fmla="*/ 8583 w 9485"/>
              <a:gd name="connsiteY16-1234" fmla="*/ 4206 h 10000"/>
              <a:gd name="connsiteX17-1235" fmla="*/ 8454 w 9485"/>
              <a:gd name="connsiteY17-1236" fmla="*/ 4630 h 10000"/>
              <a:gd name="connsiteX18-1237" fmla="*/ 8454 w 9485"/>
              <a:gd name="connsiteY18-1238" fmla="*/ 5159 h 10000"/>
              <a:gd name="connsiteX19-1239" fmla="*/ 8325 w 9485"/>
              <a:gd name="connsiteY19-1240" fmla="*/ 5688 h 10000"/>
              <a:gd name="connsiteX20-1241" fmla="*/ 8197 w 9485"/>
              <a:gd name="connsiteY20-1242" fmla="*/ 6310 h 10000"/>
              <a:gd name="connsiteX21-1243" fmla="*/ 8068 w 9485"/>
              <a:gd name="connsiteY21-1244" fmla="*/ 6839 h 10000"/>
              <a:gd name="connsiteX22-1245" fmla="*/ 8068 w 9485"/>
              <a:gd name="connsiteY22-1246" fmla="*/ 7368 h 10000"/>
              <a:gd name="connsiteX23-1247" fmla="*/ 7956 w 9485"/>
              <a:gd name="connsiteY23-1248" fmla="*/ 7791 h 10000"/>
              <a:gd name="connsiteX24-1249" fmla="*/ 7826 w 9485"/>
              <a:gd name="connsiteY24-1250" fmla="*/ 8214 h 10000"/>
              <a:gd name="connsiteX25-1251" fmla="*/ 7699 w 9485"/>
              <a:gd name="connsiteY25-1252" fmla="*/ 8532 h 10000"/>
              <a:gd name="connsiteX26-1253" fmla="*/ 7568 w 9485"/>
              <a:gd name="connsiteY26-1254" fmla="*/ 8836 h 10000"/>
              <a:gd name="connsiteX27-1255" fmla="*/ 7440 w 9485"/>
              <a:gd name="connsiteY27-1256" fmla="*/ 9048 h 10000"/>
              <a:gd name="connsiteX28-1257" fmla="*/ 7311 w 9485"/>
              <a:gd name="connsiteY28-1258" fmla="*/ 9259 h 10000"/>
              <a:gd name="connsiteX29-1259" fmla="*/ 7182 w 9485"/>
              <a:gd name="connsiteY29-1260" fmla="*/ 9577 h 10000"/>
              <a:gd name="connsiteX30-1261" fmla="*/ 6924 w 9485"/>
              <a:gd name="connsiteY30-1262" fmla="*/ 9788 h 10000"/>
              <a:gd name="connsiteX31-1263" fmla="*/ 6796 w 9485"/>
              <a:gd name="connsiteY31-1264" fmla="*/ 9894 h 10000"/>
              <a:gd name="connsiteX32-1265" fmla="*/ 6667 w 9485"/>
              <a:gd name="connsiteY32-1266" fmla="*/ 10000 h 10000"/>
              <a:gd name="connsiteX33-1267" fmla="*/ 6538 w 9485"/>
              <a:gd name="connsiteY33-1268" fmla="*/ 9894 h 10000"/>
              <a:gd name="connsiteX34-1269" fmla="*/ 6409 w 9485"/>
              <a:gd name="connsiteY34-1270" fmla="*/ 9788 h 10000"/>
              <a:gd name="connsiteX35-1271" fmla="*/ 6409 w 9485"/>
              <a:gd name="connsiteY35-1272" fmla="*/ 9683 h 10000"/>
              <a:gd name="connsiteX36-1273" fmla="*/ 6409 w 9485"/>
              <a:gd name="connsiteY36-1274" fmla="*/ 9365 h 10000"/>
              <a:gd name="connsiteX37-1275" fmla="*/ 6409 w 9485"/>
              <a:gd name="connsiteY37-1276" fmla="*/ 9259 h 10000"/>
              <a:gd name="connsiteX38-1277" fmla="*/ 6409 w 9485"/>
              <a:gd name="connsiteY38-1278" fmla="*/ 9048 h 10000"/>
              <a:gd name="connsiteX39-1279" fmla="*/ 6409 w 9485"/>
              <a:gd name="connsiteY39-1280" fmla="*/ 8836 h 10000"/>
              <a:gd name="connsiteX40-1281" fmla="*/ 6282 w 9485"/>
              <a:gd name="connsiteY40-1282" fmla="*/ 8638 h 10000"/>
              <a:gd name="connsiteX41-1283" fmla="*/ 6152 w 9485"/>
              <a:gd name="connsiteY41-1284" fmla="*/ 8426 h 10000"/>
              <a:gd name="connsiteX42-1285" fmla="*/ 6024 w 9485"/>
              <a:gd name="connsiteY42-1286" fmla="*/ 8108 h 10000"/>
              <a:gd name="connsiteX43-1287" fmla="*/ 5893 w 9485"/>
              <a:gd name="connsiteY43-1288" fmla="*/ 7791 h 10000"/>
              <a:gd name="connsiteX44-1289" fmla="*/ 5765 w 9485"/>
              <a:gd name="connsiteY44-1290" fmla="*/ 7474 h 10000"/>
              <a:gd name="connsiteX45-1291" fmla="*/ 5893 w 9485"/>
              <a:gd name="connsiteY45-1292" fmla="*/ 7579 h 10000"/>
              <a:gd name="connsiteX46-1293" fmla="*/ 6152 w 9485"/>
              <a:gd name="connsiteY46-1294" fmla="*/ 7579 h 10000"/>
              <a:gd name="connsiteX47-1295" fmla="*/ 6282 w 9485"/>
              <a:gd name="connsiteY47-1296" fmla="*/ 7685 h 10000"/>
              <a:gd name="connsiteX48-1297" fmla="*/ 6538 w 9485"/>
              <a:gd name="connsiteY48-1298" fmla="*/ 7685 h 10000"/>
              <a:gd name="connsiteX49-1299" fmla="*/ 6667 w 9485"/>
              <a:gd name="connsiteY49-1300" fmla="*/ 7685 h 10000"/>
              <a:gd name="connsiteX50-1301" fmla="*/ 6667 w 9485"/>
              <a:gd name="connsiteY50-1302" fmla="*/ 7685 h 10000"/>
              <a:gd name="connsiteX51-1303" fmla="*/ 6796 w 9485"/>
              <a:gd name="connsiteY51-1304" fmla="*/ 7579 h 10000"/>
              <a:gd name="connsiteX52-1305" fmla="*/ 6796 w 9485"/>
              <a:gd name="connsiteY52-1306" fmla="*/ 7474 h 10000"/>
              <a:gd name="connsiteX53-1307" fmla="*/ 6924 w 9485"/>
              <a:gd name="connsiteY53-1308" fmla="*/ 7368 h 10000"/>
              <a:gd name="connsiteX54-1309" fmla="*/ 6924 w 9485"/>
              <a:gd name="connsiteY54-1310" fmla="*/ 7156 h 10000"/>
              <a:gd name="connsiteX55-1311" fmla="*/ 7053 w 9485"/>
              <a:gd name="connsiteY55-1312" fmla="*/ 6944 h 10000"/>
              <a:gd name="connsiteX56-1313" fmla="*/ 7053 w 9485"/>
              <a:gd name="connsiteY56-1314" fmla="*/ 6627 h 10000"/>
              <a:gd name="connsiteX57-1315" fmla="*/ 7182 w 9485"/>
              <a:gd name="connsiteY57-1316" fmla="*/ 6217 h 10000"/>
              <a:gd name="connsiteX58-1317" fmla="*/ 7182 w 9485"/>
              <a:gd name="connsiteY58-1318" fmla="*/ 5794 h 10000"/>
              <a:gd name="connsiteX59-1319" fmla="*/ 7311 w 9485"/>
              <a:gd name="connsiteY59-1320" fmla="*/ 5370 h 10000"/>
              <a:gd name="connsiteX60-1321" fmla="*/ 7311 w 9485"/>
              <a:gd name="connsiteY60-1322" fmla="*/ 4841 h 10000"/>
              <a:gd name="connsiteX61-1323" fmla="*/ 7440 w 9485"/>
              <a:gd name="connsiteY61-1324" fmla="*/ 4206 h 10000"/>
              <a:gd name="connsiteX62-1325" fmla="*/ 7568 w 9485"/>
              <a:gd name="connsiteY62-1326" fmla="*/ 3783 h 10000"/>
              <a:gd name="connsiteX63-1327" fmla="*/ 7568 w 9485"/>
              <a:gd name="connsiteY63-1328" fmla="*/ 3373 h 10000"/>
              <a:gd name="connsiteX64-1329" fmla="*/ 7699 w 9485"/>
              <a:gd name="connsiteY64-1330" fmla="*/ 2950 h 10000"/>
              <a:gd name="connsiteX65-1331" fmla="*/ 7699 w 9485"/>
              <a:gd name="connsiteY65-1332" fmla="*/ 2632 h 10000"/>
              <a:gd name="connsiteX66-1333" fmla="*/ 7699 w 9485"/>
              <a:gd name="connsiteY66-1334" fmla="*/ 2315 h 10000"/>
              <a:gd name="connsiteX67-1335" fmla="*/ 7699 w 9485"/>
              <a:gd name="connsiteY67-1336" fmla="*/ 2103 h 10000"/>
              <a:gd name="connsiteX68-1337" fmla="*/ 7826 w 9485"/>
              <a:gd name="connsiteY68-1338" fmla="*/ 1892 h 10000"/>
              <a:gd name="connsiteX69-1339" fmla="*/ 7826 w 9485"/>
              <a:gd name="connsiteY69-1340" fmla="*/ 1680 h 10000"/>
              <a:gd name="connsiteX70-1341" fmla="*/ 7699 w 9485"/>
              <a:gd name="connsiteY70-1342" fmla="*/ 1468 h 10000"/>
              <a:gd name="connsiteX71-1343" fmla="*/ 7699 w 9485"/>
              <a:gd name="connsiteY71-1344" fmla="*/ 1257 h 10000"/>
              <a:gd name="connsiteX72-1345" fmla="*/ 7568 w 9485"/>
              <a:gd name="connsiteY72-1346" fmla="*/ 1164 h 10000"/>
              <a:gd name="connsiteX73-1347" fmla="*/ 7311 w 9485"/>
              <a:gd name="connsiteY73-1348" fmla="*/ 1058 h 10000"/>
              <a:gd name="connsiteX74-1349" fmla="*/ 6924 w 9485"/>
              <a:gd name="connsiteY74-1350" fmla="*/ 952 h 10000"/>
              <a:gd name="connsiteX75-1351" fmla="*/ 6924 w 9485"/>
              <a:gd name="connsiteY75-1352" fmla="*/ 952 h 10000"/>
              <a:gd name="connsiteX76-1353" fmla="*/ 6667 w 9485"/>
              <a:gd name="connsiteY76-1354" fmla="*/ 952 h 10000"/>
              <a:gd name="connsiteX77-1355" fmla="*/ 6538 w 9485"/>
              <a:gd name="connsiteY77-1356" fmla="*/ 952 h 10000"/>
              <a:gd name="connsiteX78-1357" fmla="*/ 6282 w 9485"/>
              <a:gd name="connsiteY78-1358" fmla="*/ 1058 h 10000"/>
              <a:gd name="connsiteX79-1359" fmla="*/ 5893 w 9485"/>
              <a:gd name="connsiteY79-1360" fmla="*/ 1058 h 10000"/>
              <a:gd name="connsiteX80-1361" fmla="*/ 5507 w 9485"/>
              <a:gd name="connsiteY80-1362" fmla="*/ 1058 h 10000"/>
              <a:gd name="connsiteX81-1363" fmla="*/ 4992 w 9485"/>
              <a:gd name="connsiteY81-1364" fmla="*/ 1164 h 10000"/>
              <a:gd name="connsiteX82-1365" fmla="*/ 4492 w 9485"/>
              <a:gd name="connsiteY82-1366" fmla="*/ 1164 h 10000"/>
              <a:gd name="connsiteX83-1367" fmla="*/ 3850 w 9485"/>
              <a:gd name="connsiteY83-1368" fmla="*/ 1257 h 10000"/>
              <a:gd name="connsiteX84-1369" fmla="*/ 3205 w 9485"/>
              <a:gd name="connsiteY84-1370" fmla="*/ 1362 h 10000"/>
              <a:gd name="connsiteX85-1371" fmla="*/ 2560 w 9485"/>
              <a:gd name="connsiteY85-1372" fmla="*/ 1362 h 10000"/>
              <a:gd name="connsiteX86-1373" fmla="*/ 1803 w 9485"/>
              <a:gd name="connsiteY86-1374" fmla="*/ 1468 h 10000"/>
              <a:gd name="connsiteX87-1375" fmla="*/ 902 w 9485"/>
              <a:gd name="connsiteY87-1376" fmla="*/ 1574 h 10000"/>
              <a:gd name="connsiteX88-1377" fmla="*/ 0 w 9485"/>
              <a:gd name="connsiteY88-1378" fmla="*/ 1680 h 10000"/>
              <a:gd name="connsiteX89-1379" fmla="*/ 0 w 9485"/>
              <a:gd name="connsiteY89-1380" fmla="*/ 1164 h 10000"/>
              <a:gd name="connsiteX90-1381" fmla="*/ 517 w 9485"/>
              <a:gd name="connsiteY90-1382" fmla="*/ 1058 h 10000"/>
              <a:gd name="connsiteX91-1383" fmla="*/ 1159 w 9485"/>
              <a:gd name="connsiteY91-1384" fmla="*/ 1058 h 10000"/>
              <a:gd name="connsiteX92-1385" fmla="*/ 1917 w 9485"/>
              <a:gd name="connsiteY92-1386" fmla="*/ 952 h 10000"/>
              <a:gd name="connsiteX93-1387" fmla="*/ 2560 w 9485"/>
              <a:gd name="connsiteY93-1388" fmla="*/ 847 h 10000"/>
              <a:gd name="connsiteX94-1389" fmla="*/ 3205 w 9485"/>
              <a:gd name="connsiteY94-1390" fmla="*/ 847 h 10000"/>
              <a:gd name="connsiteX95-1391" fmla="*/ 3850 w 9485"/>
              <a:gd name="connsiteY95-1392" fmla="*/ 741 h 10000"/>
              <a:gd name="connsiteX96-1393" fmla="*/ 4365 w 9485"/>
              <a:gd name="connsiteY96-1394" fmla="*/ 635 h 10000"/>
              <a:gd name="connsiteX97-1395" fmla="*/ 4880 w 9485"/>
              <a:gd name="connsiteY97-1396" fmla="*/ 635 h 10000"/>
              <a:gd name="connsiteX98-1397" fmla="*/ 5250 w 9485"/>
              <a:gd name="connsiteY98-1398" fmla="*/ 529 h 10000"/>
              <a:gd name="connsiteX99-1399" fmla="*/ 5636 w 9485"/>
              <a:gd name="connsiteY99-1400" fmla="*/ 423 h 10000"/>
              <a:gd name="connsiteX100-1401" fmla="*/ 5893 w 9485"/>
              <a:gd name="connsiteY100-1402" fmla="*/ 423 h 10000"/>
              <a:gd name="connsiteX101-1403" fmla="*/ 6409 w 9485"/>
              <a:gd name="connsiteY101-1404" fmla="*/ 317 h 10000"/>
              <a:gd name="connsiteX102-1405" fmla="*/ 6796 w 9485"/>
              <a:gd name="connsiteY102-1406" fmla="*/ 212 h 10000"/>
              <a:gd name="connsiteX103-1407" fmla="*/ 7053 w 9485"/>
              <a:gd name="connsiteY103-1408" fmla="*/ 106 h 10000"/>
              <a:gd name="connsiteX104-1409" fmla="*/ 7182 w 9485"/>
              <a:gd name="connsiteY104-1410" fmla="*/ 106 h 10000"/>
              <a:gd name="connsiteX105-1411" fmla="*/ 7311 w 9485"/>
              <a:gd name="connsiteY105-1412" fmla="*/ 0 h 10000"/>
              <a:gd name="connsiteX106-1413" fmla="*/ 7440 w 9485"/>
              <a:gd name="connsiteY106-1414" fmla="*/ 0 h 10000"/>
              <a:gd name="connsiteX107-1415" fmla="*/ 7568 w 9485"/>
              <a:gd name="connsiteY107-1416" fmla="*/ 0 h 10000"/>
              <a:gd name="connsiteX108-1417" fmla="*/ 7699 w 9485"/>
              <a:gd name="connsiteY108-1418" fmla="*/ 106 h 10000"/>
              <a:gd name="connsiteX109-1419" fmla="*/ 7956 w 9485"/>
              <a:gd name="connsiteY109-1420" fmla="*/ 212 h 10000"/>
              <a:gd name="connsiteX110-1421" fmla="*/ 8197 w 9485"/>
              <a:gd name="connsiteY110-1422" fmla="*/ 317 h 10000"/>
              <a:gd name="connsiteX111-1423" fmla="*/ 8583 w 9485"/>
              <a:gd name="connsiteY111-1424" fmla="*/ 635 h 10000"/>
              <a:gd name="connsiteX112-1425" fmla="*/ 8970 w 9485"/>
              <a:gd name="connsiteY112-1426" fmla="*/ 847 h 10000"/>
              <a:gd name="connsiteX113-1427" fmla="*/ 9228 w 9485"/>
              <a:gd name="connsiteY113-1428" fmla="*/ 952 h 10000"/>
              <a:gd name="connsiteX114-1429" fmla="*/ 9355 w 9485"/>
              <a:gd name="connsiteY114-1430" fmla="*/ 1164 h 10000"/>
              <a:gd name="connsiteX115-1431" fmla="*/ 9355 w 9485"/>
              <a:gd name="connsiteY115-1432" fmla="*/ 1257 h 10000"/>
              <a:gd name="connsiteX116-1433" fmla="*/ 9355 w 9485"/>
              <a:gd name="connsiteY116-1434" fmla="*/ 1257 h 10000"/>
              <a:gd name="connsiteX0-1435" fmla="*/ 9863 w 10000"/>
              <a:gd name="connsiteY0-1436" fmla="*/ 1257 h 10000"/>
              <a:gd name="connsiteX1-1437" fmla="*/ 10000 w 10000"/>
              <a:gd name="connsiteY1-1438" fmla="*/ 1362 h 10000"/>
              <a:gd name="connsiteX2-1439" fmla="*/ 9863 w 10000"/>
              <a:gd name="connsiteY2-1440" fmla="*/ 1468 h 10000"/>
              <a:gd name="connsiteX3-1441" fmla="*/ 9863 w 10000"/>
              <a:gd name="connsiteY3-1442" fmla="*/ 1574 h 10000"/>
              <a:gd name="connsiteX4-1443" fmla="*/ 9729 w 10000"/>
              <a:gd name="connsiteY4-1444" fmla="*/ 1680 h 10000"/>
              <a:gd name="connsiteX5-1445" fmla="*/ 9729 w 10000"/>
              <a:gd name="connsiteY5-1446" fmla="*/ 1680 h 10000"/>
              <a:gd name="connsiteX6-1447" fmla="*/ 9593 w 10000"/>
              <a:gd name="connsiteY6-1448" fmla="*/ 1786 h 10000"/>
              <a:gd name="connsiteX7-1449" fmla="*/ 9593 w 10000"/>
              <a:gd name="connsiteY7-1450" fmla="*/ 1892 h 10000"/>
              <a:gd name="connsiteX8-1451" fmla="*/ 9457 w 10000"/>
              <a:gd name="connsiteY8-1452" fmla="*/ 2103 h 10000"/>
              <a:gd name="connsiteX9-1453" fmla="*/ 9457 w 10000"/>
              <a:gd name="connsiteY9-1454" fmla="*/ 2209 h 10000"/>
              <a:gd name="connsiteX10-1455" fmla="*/ 9457 w 10000"/>
              <a:gd name="connsiteY10-1456" fmla="*/ 2421 h 10000"/>
              <a:gd name="connsiteX11-1457" fmla="*/ 9321 w 10000"/>
              <a:gd name="connsiteY11-1458" fmla="*/ 2632 h 10000"/>
              <a:gd name="connsiteX12-1459" fmla="*/ 9321 w 10000"/>
              <a:gd name="connsiteY12-1460" fmla="*/ 2844 h 10000"/>
              <a:gd name="connsiteX13-1461" fmla="*/ 9186 w 10000"/>
              <a:gd name="connsiteY13-1462" fmla="*/ 3161 h 10000"/>
              <a:gd name="connsiteX14-1463" fmla="*/ 9186 w 10000"/>
              <a:gd name="connsiteY14-1464" fmla="*/ 3479 h 10000"/>
              <a:gd name="connsiteX15-1465" fmla="*/ 9186 w 10000"/>
              <a:gd name="connsiteY15-1466" fmla="*/ 3889 h 10000"/>
              <a:gd name="connsiteX16-1467" fmla="*/ 9049 w 10000"/>
              <a:gd name="connsiteY16-1468" fmla="*/ 4206 h 10000"/>
              <a:gd name="connsiteX17-1469" fmla="*/ 8913 w 10000"/>
              <a:gd name="connsiteY17-1470" fmla="*/ 4630 h 10000"/>
              <a:gd name="connsiteX18-1471" fmla="*/ 8913 w 10000"/>
              <a:gd name="connsiteY18-1472" fmla="*/ 5159 h 10000"/>
              <a:gd name="connsiteX19-1473" fmla="*/ 8777 w 10000"/>
              <a:gd name="connsiteY19-1474" fmla="*/ 5688 h 10000"/>
              <a:gd name="connsiteX20-1475" fmla="*/ 8642 w 10000"/>
              <a:gd name="connsiteY20-1476" fmla="*/ 6310 h 10000"/>
              <a:gd name="connsiteX21-1477" fmla="*/ 8506 w 10000"/>
              <a:gd name="connsiteY21-1478" fmla="*/ 6839 h 10000"/>
              <a:gd name="connsiteX22-1479" fmla="*/ 8506 w 10000"/>
              <a:gd name="connsiteY22-1480" fmla="*/ 7368 h 10000"/>
              <a:gd name="connsiteX23-1481" fmla="*/ 8388 w 10000"/>
              <a:gd name="connsiteY23-1482" fmla="*/ 7791 h 10000"/>
              <a:gd name="connsiteX24-1483" fmla="*/ 8251 w 10000"/>
              <a:gd name="connsiteY24-1484" fmla="*/ 8214 h 10000"/>
              <a:gd name="connsiteX25-1485" fmla="*/ 8117 w 10000"/>
              <a:gd name="connsiteY25-1486" fmla="*/ 8532 h 10000"/>
              <a:gd name="connsiteX26-1487" fmla="*/ 7979 w 10000"/>
              <a:gd name="connsiteY26-1488" fmla="*/ 8836 h 10000"/>
              <a:gd name="connsiteX27-1489" fmla="*/ 7844 w 10000"/>
              <a:gd name="connsiteY27-1490" fmla="*/ 9048 h 10000"/>
              <a:gd name="connsiteX28-1491" fmla="*/ 7708 w 10000"/>
              <a:gd name="connsiteY28-1492" fmla="*/ 9259 h 10000"/>
              <a:gd name="connsiteX29-1493" fmla="*/ 7572 w 10000"/>
              <a:gd name="connsiteY29-1494" fmla="*/ 9577 h 10000"/>
              <a:gd name="connsiteX30-1495" fmla="*/ 7300 w 10000"/>
              <a:gd name="connsiteY30-1496" fmla="*/ 9788 h 10000"/>
              <a:gd name="connsiteX31-1497" fmla="*/ 7165 w 10000"/>
              <a:gd name="connsiteY31-1498" fmla="*/ 9894 h 10000"/>
              <a:gd name="connsiteX32-1499" fmla="*/ 7029 w 10000"/>
              <a:gd name="connsiteY32-1500" fmla="*/ 10000 h 10000"/>
              <a:gd name="connsiteX33-1501" fmla="*/ 6893 w 10000"/>
              <a:gd name="connsiteY33-1502" fmla="*/ 9894 h 10000"/>
              <a:gd name="connsiteX34-1503" fmla="*/ 6757 w 10000"/>
              <a:gd name="connsiteY34-1504" fmla="*/ 9788 h 10000"/>
              <a:gd name="connsiteX35-1505" fmla="*/ 6757 w 10000"/>
              <a:gd name="connsiteY35-1506" fmla="*/ 9683 h 10000"/>
              <a:gd name="connsiteX36-1507" fmla="*/ 6757 w 10000"/>
              <a:gd name="connsiteY36-1508" fmla="*/ 9365 h 10000"/>
              <a:gd name="connsiteX37-1509" fmla="*/ 6757 w 10000"/>
              <a:gd name="connsiteY37-1510" fmla="*/ 9259 h 10000"/>
              <a:gd name="connsiteX38-1511" fmla="*/ 6757 w 10000"/>
              <a:gd name="connsiteY38-1512" fmla="*/ 9048 h 10000"/>
              <a:gd name="connsiteX39-1513" fmla="*/ 6757 w 10000"/>
              <a:gd name="connsiteY39-1514" fmla="*/ 8836 h 10000"/>
              <a:gd name="connsiteX40-1515" fmla="*/ 6623 w 10000"/>
              <a:gd name="connsiteY40-1516" fmla="*/ 8638 h 10000"/>
              <a:gd name="connsiteX41-1517" fmla="*/ 6486 w 10000"/>
              <a:gd name="connsiteY41-1518" fmla="*/ 8426 h 10000"/>
              <a:gd name="connsiteX42-1519" fmla="*/ 6351 w 10000"/>
              <a:gd name="connsiteY42-1520" fmla="*/ 8108 h 10000"/>
              <a:gd name="connsiteX43-1521" fmla="*/ 6213 w 10000"/>
              <a:gd name="connsiteY43-1522" fmla="*/ 7791 h 10000"/>
              <a:gd name="connsiteX44-1523" fmla="*/ 6078 w 10000"/>
              <a:gd name="connsiteY44-1524" fmla="*/ 7474 h 10000"/>
              <a:gd name="connsiteX45-1525" fmla="*/ 6213 w 10000"/>
              <a:gd name="connsiteY45-1526" fmla="*/ 7579 h 10000"/>
              <a:gd name="connsiteX46-1527" fmla="*/ 6486 w 10000"/>
              <a:gd name="connsiteY46-1528" fmla="*/ 7579 h 10000"/>
              <a:gd name="connsiteX47-1529" fmla="*/ 6623 w 10000"/>
              <a:gd name="connsiteY47-1530" fmla="*/ 7685 h 10000"/>
              <a:gd name="connsiteX48-1531" fmla="*/ 6893 w 10000"/>
              <a:gd name="connsiteY48-1532" fmla="*/ 7685 h 10000"/>
              <a:gd name="connsiteX49-1533" fmla="*/ 7029 w 10000"/>
              <a:gd name="connsiteY49-1534" fmla="*/ 7685 h 10000"/>
              <a:gd name="connsiteX50-1535" fmla="*/ 7029 w 10000"/>
              <a:gd name="connsiteY50-1536" fmla="*/ 7685 h 10000"/>
              <a:gd name="connsiteX51-1537" fmla="*/ 7165 w 10000"/>
              <a:gd name="connsiteY51-1538" fmla="*/ 7579 h 10000"/>
              <a:gd name="connsiteX52-1539" fmla="*/ 7165 w 10000"/>
              <a:gd name="connsiteY52-1540" fmla="*/ 7474 h 10000"/>
              <a:gd name="connsiteX53-1541" fmla="*/ 7300 w 10000"/>
              <a:gd name="connsiteY53-1542" fmla="*/ 7368 h 10000"/>
              <a:gd name="connsiteX54-1543" fmla="*/ 7300 w 10000"/>
              <a:gd name="connsiteY54-1544" fmla="*/ 7156 h 10000"/>
              <a:gd name="connsiteX55-1545" fmla="*/ 7436 w 10000"/>
              <a:gd name="connsiteY55-1546" fmla="*/ 6944 h 10000"/>
              <a:gd name="connsiteX56-1547" fmla="*/ 7436 w 10000"/>
              <a:gd name="connsiteY56-1548" fmla="*/ 6627 h 10000"/>
              <a:gd name="connsiteX57-1549" fmla="*/ 7572 w 10000"/>
              <a:gd name="connsiteY57-1550" fmla="*/ 6217 h 10000"/>
              <a:gd name="connsiteX58-1551" fmla="*/ 7572 w 10000"/>
              <a:gd name="connsiteY58-1552" fmla="*/ 5794 h 10000"/>
              <a:gd name="connsiteX59-1553" fmla="*/ 7708 w 10000"/>
              <a:gd name="connsiteY59-1554" fmla="*/ 5370 h 10000"/>
              <a:gd name="connsiteX60-1555" fmla="*/ 7708 w 10000"/>
              <a:gd name="connsiteY60-1556" fmla="*/ 4841 h 10000"/>
              <a:gd name="connsiteX61-1557" fmla="*/ 7844 w 10000"/>
              <a:gd name="connsiteY61-1558" fmla="*/ 4206 h 10000"/>
              <a:gd name="connsiteX62-1559" fmla="*/ 7979 w 10000"/>
              <a:gd name="connsiteY62-1560" fmla="*/ 3783 h 10000"/>
              <a:gd name="connsiteX63-1561" fmla="*/ 7979 w 10000"/>
              <a:gd name="connsiteY63-1562" fmla="*/ 3373 h 10000"/>
              <a:gd name="connsiteX64-1563" fmla="*/ 8117 w 10000"/>
              <a:gd name="connsiteY64-1564" fmla="*/ 2950 h 10000"/>
              <a:gd name="connsiteX65-1565" fmla="*/ 8117 w 10000"/>
              <a:gd name="connsiteY65-1566" fmla="*/ 2632 h 10000"/>
              <a:gd name="connsiteX66-1567" fmla="*/ 8117 w 10000"/>
              <a:gd name="connsiteY66-1568" fmla="*/ 2315 h 10000"/>
              <a:gd name="connsiteX67-1569" fmla="*/ 8117 w 10000"/>
              <a:gd name="connsiteY67-1570" fmla="*/ 2103 h 10000"/>
              <a:gd name="connsiteX68-1571" fmla="*/ 8251 w 10000"/>
              <a:gd name="connsiteY68-1572" fmla="*/ 1892 h 10000"/>
              <a:gd name="connsiteX69-1573" fmla="*/ 8251 w 10000"/>
              <a:gd name="connsiteY69-1574" fmla="*/ 1680 h 10000"/>
              <a:gd name="connsiteX70-1575" fmla="*/ 8117 w 10000"/>
              <a:gd name="connsiteY70-1576" fmla="*/ 1468 h 10000"/>
              <a:gd name="connsiteX71-1577" fmla="*/ 8117 w 10000"/>
              <a:gd name="connsiteY71-1578" fmla="*/ 1257 h 10000"/>
              <a:gd name="connsiteX72-1579" fmla="*/ 7979 w 10000"/>
              <a:gd name="connsiteY72-1580" fmla="*/ 1164 h 10000"/>
              <a:gd name="connsiteX73-1581" fmla="*/ 7708 w 10000"/>
              <a:gd name="connsiteY73-1582" fmla="*/ 1058 h 10000"/>
              <a:gd name="connsiteX74-1583" fmla="*/ 7300 w 10000"/>
              <a:gd name="connsiteY74-1584" fmla="*/ 952 h 10000"/>
              <a:gd name="connsiteX75-1585" fmla="*/ 7300 w 10000"/>
              <a:gd name="connsiteY75-1586" fmla="*/ 952 h 10000"/>
              <a:gd name="connsiteX76-1587" fmla="*/ 7029 w 10000"/>
              <a:gd name="connsiteY76-1588" fmla="*/ 952 h 10000"/>
              <a:gd name="connsiteX77-1589" fmla="*/ 6893 w 10000"/>
              <a:gd name="connsiteY77-1590" fmla="*/ 952 h 10000"/>
              <a:gd name="connsiteX78-1591" fmla="*/ 6623 w 10000"/>
              <a:gd name="connsiteY78-1592" fmla="*/ 1058 h 10000"/>
              <a:gd name="connsiteX79-1593" fmla="*/ 6213 w 10000"/>
              <a:gd name="connsiteY79-1594" fmla="*/ 1058 h 10000"/>
              <a:gd name="connsiteX80-1595" fmla="*/ 5806 w 10000"/>
              <a:gd name="connsiteY80-1596" fmla="*/ 1058 h 10000"/>
              <a:gd name="connsiteX81-1597" fmla="*/ 5263 w 10000"/>
              <a:gd name="connsiteY81-1598" fmla="*/ 1164 h 10000"/>
              <a:gd name="connsiteX82-1599" fmla="*/ 4736 w 10000"/>
              <a:gd name="connsiteY82-1600" fmla="*/ 1164 h 10000"/>
              <a:gd name="connsiteX83-1601" fmla="*/ 4059 w 10000"/>
              <a:gd name="connsiteY83-1602" fmla="*/ 1257 h 10000"/>
              <a:gd name="connsiteX84-1603" fmla="*/ 3379 w 10000"/>
              <a:gd name="connsiteY84-1604" fmla="*/ 1362 h 10000"/>
              <a:gd name="connsiteX85-1605" fmla="*/ 2699 w 10000"/>
              <a:gd name="connsiteY85-1606" fmla="*/ 1362 h 10000"/>
              <a:gd name="connsiteX86-1607" fmla="*/ 1901 w 10000"/>
              <a:gd name="connsiteY86-1608" fmla="*/ 1468 h 10000"/>
              <a:gd name="connsiteX87-1609" fmla="*/ 951 w 10000"/>
              <a:gd name="connsiteY87-1610" fmla="*/ 1574 h 10000"/>
              <a:gd name="connsiteX88-1611" fmla="*/ 0 w 10000"/>
              <a:gd name="connsiteY88-1612" fmla="*/ 1164 h 10000"/>
              <a:gd name="connsiteX89-1613" fmla="*/ 545 w 10000"/>
              <a:gd name="connsiteY89-1614" fmla="*/ 1058 h 10000"/>
              <a:gd name="connsiteX90-1615" fmla="*/ 1222 w 10000"/>
              <a:gd name="connsiteY90-1616" fmla="*/ 1058 h 10000"/>
              <a:gd name="connsiteX91-1617" fmla="*/ 2021 w 10000"/>
              <a:gd name="connsiteY91-1618" fmla="*/ 952 h 10000"/>
              <a:gd name="connsiteX92-1619" fmla="*/ 2699 w 10000"/>
              <a:gd name="connsiteY92-1620" fmla="*/ 847 h 10000"/>
              <a:gd name="connsiteX93-1621" fmla="*/ 3379 w 10000"/>
              <a:gd name="connsiteY93-1622" fmla="*/ 847 h 10000"/>
              <a:gd name="connsiteX94-1623" fmla="*/ 4059 w 10000"/>
              <a:gd name="connsiteY94-1624" fmla="*/ 741 h 10000"/>
              <a:gd name="connsiteX95-1625" fmla="*/ 4602 w 10000"/>
              <a:gd name="connsiteY95-1626" fmla="*/ 635 h 10000"/>
              <a:gd name="connsiteX96-1627" fmla="*/ 5145 w 10000"/>
              <a:gd name="connsiteY96-1628" fmla="*/ 635 h 10000"/>
              <a:gd name="connsiteX97-1629" fmla="*/ 5535 w 10000"/>
              <a:gd name="connsiteY97-1630" fmla="*/ 529 h 10000"/>
              <a:gd name="connsiteX98-1631" fmla="*/ 5942 w 10000"/>
              <a:gd name="connsiteY98-1632" fmla="*/ 423 h 10000"/>
              <a:gd name="connsiteX99-1633" fmla="*/ 6213 w 10000"/>
              <a:gd name="connsiteY99-1634" fmla="*/ 423 h 10000"/>
              <a:gd name="connsiteX100-1635" fmla="*/ 6757 w 10000"/>
              <a:gd name="connsiteY100-1636" fmla="*/ 317 h 10000"/>
              <a:gd name="connsiteX101-1637" fmla="*/ 7165 w 10000"/>
              <a:gd name="connsiteY101-1638" fmla="*/ 212 h 10000"/>
              <a:gd name="connsiteX102-1639" fmla="*/ 7436 w 10000"/>
              <a:gd name="connsiteY102-1640" fmla="*/ 106 h 10000"/>
              <a:gd name="connsiteX103-1641" fmla="*/ 7572 w 10000"/>
              <a:gd name="connsiteY103-1642" fmla="*/ 106 h 10000"/>
              <a:gd name="connsiteX104-1643" fmla="*/ 7708 w 10000"/>
              <a:gd name="connsiteY104-1644" fmla="*/ 0 h 10000"/>
              <a:gd name="connsiteX105-1645" fmla="*/ 7844 w 10000"/>
              <a:gd name="connsiteY105-1646" fmla="*/ 0 h 10000"/>
              <a:gd name="connsiteX106-1647" fmla="*/ 7979 w 10000"/>
              <a:gd name="connsiteY106-1648" fmla="*/ 0 h 10000"/>
              <a:gd name="connsiteX107-1649" fmla="*/ 8117 w 10000"/>
              <a:gd name="connsiteY107-1650" fmla="*/ 106 h 10000"/>
              <a:gd name="connsiteX108-1651" fmla="*/ 8388 w 10000"/>
              <a:gd name="connsiteY108-1652" fmla="*/ 212 h 10000"/>
              <a:gd name="connsiteX109-1653" fmla="*/ 8642 w 10000"/>
              <a:gd name="connsiteY109-1654" fmla="*/ 317 h 10000"/>
              <a:gd name="connsiteX110-1655" fmla="*/ 9049 w 10000"/>
              <a:gd name="connsiteY110-1656" fmla="*/ 635 h 10000"/>
              <a:gd name="connsiteX111-1657" fmla="*/ 9457 w 10000"/>
              <a:gd name="connsiteY111-1658" fmla="*/ 847 h 10000"/>
              <a:gd name="connsiteX112-1659" fmla="*/ 9729 w 10000"/>
              <a:gd name="connsiteY112-1660" fmla="*/ 952 h 10000"/>
              <a:gd name="connsiteX113-1661" fmla="*/ 9863 w 10000"/>
              <a:gd name="connsiteY113-1662" fmla="*/ 1164 h 10000"/>
              <a:gd name="connsiteX114-1663" fmla="*/ 9863 w 10000"/>
              <a:gd name="connsiteY114-1664" fmla="*/ 1257 h 10000"/>
              <a:gd name="connsiteX115-1665" fmla="*/ 9863 w 10000"/>
              <a:gd name="connsiteY115-1666" fmla="*/ 1257 h 10000"/>
              <a:gd name="connsiteX0-1667" fmla="*/ 9318 w 9455"/>
              <a:gd name="connsiteY0-1668" fmla="*/ 1257 h 10000"/>
              <a:gd name="connsiteX1-1669" fmla="*/ 9455 w 9455"/>
              <a:gd name="connsiteY1-1670" fmla="*/ 1362 h 10000"/>
              <a:gd name="connsiteX2-1671" fmla="*/ 9318 w 9455"/>
              <a:gd name="connsiteY2-1672" fmla="*/ 1468 h 10000"/>
              <a:gd name="connsiteX3-1673" fmla="*/ 9318 w 9455"/>
              <a:gd name="connsiteY3-1674" fmla="*/ 1574 h 10000"/>
              <a:gd name="connsiteX4-1675" fmla="*/ 9184 w 9455"/>
              <a:gd name="connsiteY4-1676" fmla="*/ 1680 h 10000"/>
              <a:gd name="connsiteX5-1677" fmla="*/ 9184 w 9455"/>
              <a:gd name="connsiteY5-1678" fmla="*/ 1680 h 10000"/>
              <a:gd name="connsiteX6-1679" fmla="*/ 9048 w 9455"/>
              <a:gd name="connsiteY6-1680" fmla="*/ 1786 h 10000"/>
              <a:gd name="connsiteX7-1681" fmla="*/ 9048 w 9455"/>
              <a:gd name="connsiteY7-1682" fmla="*/ 1892 h 10000"/>
              <a:gd name="connsiteX8-1683" fmla="*/ 8912 w 9455"/>
              <a:gd name="connsiteY8-1684" fmla="*/ 2103 h 10000"/>
              <a:gd name="connsiteX9-1685" fmla="*/ 8912 w 9455"/>
              <a:gd name="connsiteY9-1686" fmla="*/ 2209 h 10000"/>
              <a:gd name="connsiteX10-1687" fmla="*/ 8912 w 9455"/>
              <a:gd name="connsiteY10-1688" fmla="*/ 2421 h 10000"/>
              <a:gd name="connsiteX11-1689" fmla="*/ 8776 w 9455"/>
              <a:gd name="connsiteY11-1690" fmla="*/ 2632 h 10000"/>
              <a:gd name="connsiteX12-1691" fmla="*/ 8776 w 9455"/>
              <a:gd name="connsiteY12-1692" fmla="*/ 2844 h 10000"/>
              <a:gd name="connsiteX13-1693" fmla="*/ 8641 w 9455"/>
              <a:gd name="connsiteY13-1694" fmla="*/ 3161 h 10000"/>
              <a:gd name="connsiteX14-1695" fmla="*/ 8641 w 9455"/>
              <a:gd name="connsiteY14-1696" fmla="*/ 3479 h 10000"/>
              <a:gd name="connsiteX15-1697" fmla="*/ 8641 w 9455"/>
              <a:gd name="connsiteY15-1698" fmla="*/ 3889 h 10000"/>
              <a:gd name="connsiteX16-1699" fmla="*/ 8504 w 9455"/>
              <a:gd name="connsiteY16-1700" fmla="*/ 4206 h 10000"/>
              <a:gd name="connsiteX17-1701" fmla="*/ 8368 w 9455"/>
              <a:gd name="connsiteY17-1702" fmla="*/ 4630 h 10000"/>
              <a:gd name="connsiteX18-1703" fmla="*/ 8368 w 9455"/>
              <a:gd name="connsiteY18-1704" fmla="*/ 5159 h 10000"/>
              <a:gd name="connsiteX19-1705" fmla="*/ 8232 w 9455"/>
              <a:gd name="connsiteY19-1706" fmla="*/ 5688 h 10000"/>
              <a:gd name="connsiteX20-1707" fmla="*/ 8097 w 9455"/>
              <a:gd name="connsiteY20-1708" fmla="*/ 6310 h 10000"/>
              <a:gd name="connsiteX21-1709" fmla="*/ 7961 w 9455"/>
              <a:gd name="connsiteY21-1710" fmla="*/ 6839 h 10000"/>
              <a:gd name="connsiteX22-1711" fmla="*/ 7961 w 9455"/>
              <a:gd name="connsiteY22-1712" fmla="*/ 7368 h 10000"/>
              <a:gd name="connsiteX23-1713" fmla="*/ 7843 w 9455"/>
              <a:gd name="connsiteY23-1714" fmla="*/ 7791 h 10000"/>
              <a:gd name="connsiteX24-1715" fmla="*/ 7706 w 9455"/>
              <a:gd name="connsiteY24-1716" fmla="*/ 8214 h 10000"/>
              <a:gd name="connsiteX25-1717" fmla="*/ 7572 w 9455"/>
              <a:gd name="connsiteY25-1718" fmla="*/ 8532 h 10000"/>
              <a:gd name="connsiteX26-1719" fmla="*/ 7434 w 9455"/>
              <a:gd name="connsiteY26-1720" fmla="*/ 8836 h 10000"/>
              <a:gd name="connsiteX27-1721" fmla="*/ 7299 w 9455"/>
              <a:gd name="connsiteY27-1722" fmla="*/ 9048 h 10000"/>
              <a:gd name="connsiteX28-1723" fmla="*/ 7163 w 9455"/>
              <a:gd name="connsiteY28-1724" fmla="*/ 9259 h 10000"/>
              <a:gd name="connsiteX29-1725" fmla="*/ 7027 w 9455"/>
              <a:gd name="connsiteY29-1726" fmla="*/ 9577 h 10000"/>
              <a:gd name="connsiteX30-1727" fmla="*/ 6755 w 9455"/>
              <a:gd name="connsiteY30-1728" fmla="*/ 9788 h 10000"/>
              <a:gd name="connsiteX31-1729" fmla="*/ 6620 w 9455"/>
              <a:gd name="connsiteY31-1730" fmla="*/ 9894 h 10000"/>
              <a:gd name="connsiteX32-1731" fmla="*/ 6484 w 9455"/>
              <a:gd name="connsiteY32-1732" fmla="*/ 10000 h 10000"/>
              <a:gd name="connsiteX33-1733" fmla="*/ 6348 w 9455"/>
              <a:gd name="connsiteY33-1734" fmla="*/ 9894 h 10000"/>
              <a:gd name="connsiteX34-1735" fmla="*/ 6212 w 9455"/>
              <a:gd name="connsiteY34-1736" fmla="*/ 9788 h 10000"/>
              <a:gd name="connsiteX35-1737" fmla="*/ 6212 w 9455"/>
              <a:gd name="connsiteY35-1738" fmla="*/ 9683 h 10000"/>
              <a:gd name="connsiteX36-1739" fmla="*/ 6212 w 9455"/>
              <a:gd name="connsiteY36-1740" fmla="*/ 9365 h 10000"/>
              <a:gd name="connsiteX37-1741" fmla="*/ 6212 w 9455"/>
              <a:gd name="connsiteY37-1742" fmla="*/ 9259 h 10000"/>
              <a:gd name="connsiteX38-1743" fmla="*/ 6212 w 9455"/>
              <a:gd name="connsiteY38-1744" fmla="*/ 9048 h 10000"/>
              <a:gd name="connsiteX39-1745" fmla="*/ 6212 w 9455"/>
              <a:gd name="connsiteY39-1746" fmla="*/ 8836 h 10000"/>
              <a:gd name="connsiteX40-1747" fmla="*/ 6078 w 9455"/>
              <a:gd name="connsiteY40-1748" fmla="*/ 8638 h 10000"/>
              <a:gd name="connsiteX41-1749" fmla="*/ 5941 w 9455"/>
              <a:gd name="connsiteY41-1750" fmla="*/ 8426 h 10000"/>
              <a:gd name="connsiteX42-1751" fmla="*/ 5806 w 9455"/>
              <a:gd name="connsiteY42-1752" fmla="*/ 8108 h 10000"/>
              <a:gd name="connsiteX43-1753" fmla="*/ 5668 w 9455"/>
              <a:gd name="connsiteY43-1754" fmla="*/ 7791 h 10000"/>
              <a:gd name="connsiteX44-1755" fmla="*/ 5533 w 9455"/>
              <a:gd name="connsiteY44-1756" fmla="*/ 7474 h 10000"/>
              <a:gd name="connsiteX45-1757" fmla="*/ 5668 w 9455"/>
              <a:gd name="connsiteY45-1758" fmla="*/ 7579 h 10000"/>
              <a:gd name="connsiteX46-1759" fmla="*/ 5941 w 9455"/>
              <a:gd name="connsiteY46-1760" fmla="*/ 7579 h 10000"/>
              <a:gd name="connsiteX47-1761" fmla="*/ 6078 w 9455"/>
              <a:gd name="connsiteY47-1762" fmla="*/ 7685 h 10000"/>
              <a:gd name="connsiteX48-1763" fmla="*/ 6348 w 9455"/>
              <a:gd name="connsiteY48-1764" fmla="*/ 7685 h 10000"/>
              <a:gd name="connsiteX49-1765" fmla="*/ 6484 w 9455"/>
              <a:gd name="connsiteY49-1766" fmla="*/ 7685 h 10000"/>
              <a:gd name="connsiteX50-1767" fmla="*/ 6484 w 9455"/>
              <a:gd name="connsiteY50-1768" fmla="*/ 7685 h 10000"/>
              <a:gd name="connsiteX51-1769" fmla="*/ 6620 w 9455"/>
              <a:gd name="connsiteY51-1770" fmla="*/ 7579 h 10000"/>
              <a:gd name="connsiteX52-1771" fmla="*/ 6620 w 9455"/>
              <a:gd name="connsiteY52-1772" fmla="*/ 7474 h 10000"/>
              <a:gd name="connsiteX53-1773" fmla="*/ 6755 w 9455"/>
              <a:gd name="connsiteY53-1774" fmla="*/ 7368 h 10000"/>
              <a:gd name="connsiteX54-1775" fmla="*/ 6755 w 9455"/>
              <a:gd name="connsiteY54-1776" fmla="*/ 7156 h 10000"/>
              <a:gd name="connsiteX55-1777" fmla="*/ 6891 w 9455"/>
              <a:gd name="connsiteY55-1778" fmla="*/ 6944 h 10000"/>
              <a:gd name="connsiteX56-1779" fmla="*/ 6891 w 9455"/>
              <a:gd name="connsiteY56-1780" fmla="*/ 6627 h 10000"/>
              <a:gd name="connsiteX57-1781" fmla="*/ 7027 w 9455"/>
              <a:gd name="connsiteY57-1782" fmla="*/ 6217 h 10000"/>
              <a:gd name="connsiteX58-1783" fmla="*/ 7027 w 9455"/>
              <a:gd name="connsiteY58-1784" fmla="*/ 5794 h 10000"/>
              <a:gd name="connsiteX59-1785" fmla="*/ 7163 w 9455"/>
              <a:gd name="connsiteY59-1786" fmla="*/ 5370 h 10000"/>
              <a:gd name="connsiteX60-1787" fmla="*/ 7163 w 9455"/>
              <a:gd name="connsiteY60-1788" fmla="*/ 4841 h 10000"/>
              <a:gd name="connsiteX61-1789" fmla="*/ 7299 w 9455"/>
              <a:gd name="connsiteY61-1790" fmla="*/ 4206 h 10000"/>
              <a:gd name="connsiteX62-1791" fmla="*/ 7434 w 9455"/>
              <a:gd name="connsiteY62-1792" fmla="*/ 3783 h 10000"/>
              <a:gd name="connsiteX63-1793" fmla="*/ 7434 w 9455"/>
              <a:gd name="connsiteY63-1794" fmla="*/ 3373 h 10000"/>
              <a:gd name="connsiteX64-1795" fmla="*/ 7572 w 9455"/>
              <a:gd name="connsiteY64-1796" fmla="*/ 2950 h 10000"/>
              <a:gd name="connsiteX65-1797" fmla="*/ 7572 w 9455"/>
              <a:gd name="connsiteY65-1798" fmla="*/ 2632 h 10000"/>
              <a:gd name="connsiteX66-1799" fmla="*/ 7572 w 9455"/>
              <a:gd name="connsiteY66-1800" fmla="*/ 2315 h 10000"/>
              <a:gd name="connsiteX67-1801" fmla="*/ 7572 w 9455"/>
              <a:gd name="connsiteY67-1802" fmla="*/ 2103 h 10000"/>
              <a:gd name="connsiteX68-1803" fmla="*/ 7706 w 9455"/>
              <a:gd name="connsiteY68-1804" fmla="*/ 1892 h 10000"/>
              <a:gd name="connsiteX69-1805" fmla="*/ 7706 w 9455"/>
              <a:gd name="connsiteY69-1806" fmla="*/ 1680 h 10000"/>
              <a:gd name="connsiteX70-1807" fmla="*/ 7572 w 9455"/>
              <a:gd name="connsiteY70-1808" fmla="*/ 1468 h 10000"/>
              <a:gd name="connsiteX71-1809" fmla="*/ 7572 w 9455"/>
              <a:gd name="connsiteY71-1810" fmla="*/ 1257 h 10000"/>
              <a:gd name="connsiteX72-1811" fmla="*/ 7434 w 9455"/>
              <a:gd name="connsiteY72-1812" fmla="*/ 1164 h 10000"/>
              <a:gd name="connsiteX73-1813" fmla="*/ 7163 w 9455"/>
              <a:gd name="connsiteY73-1814" fmla="*/ 1058 h 10000"/>
              <a:gd name="connsiteX74-1815" fmla="*/ 6755 w 9455"/>
              <a:gd name="connsiteY74-1816" fmla="*/ 952 h 10000"/>
              <a:gd name="connsiteX75-1817" fmla="*/ 6755 w 9455"/>
              <a:gd name="connsiteY75-1818" fmla="*/ 952 h 10000"/>
              <a:gd name="connsiteX76-1819" fmla="*/ 6484 w 9455"/>
              <a:gd name="connsiteY76-1820" fmla="*/ 952 h 10000"/>
              <a:gd name="connsiteX77-1821" fmla="*/ 6348 w 9455"/>
              <a:gd name="connsiteY77-1822" fmla="*/ 952 h 10000"/>
              <a:gd name="connsiteX78-1823" fmla="*/ 6078 w 9455"/>
              <a:gd name="connsiteY78-1824" fmla="*/ 1058 h 10000"/>
              <a:gd name="connsiteX79-1825" fmla="*/ 5668 w 9455"/>
              <a:gd name="connsiteY79-1826" fmla="*/ 1058 h 10000"/>
              <a:gd name="connsiteX80-1827" fmla="*/ 5261 w 9455"/>
              <a:gd name="connsiteY80-1828" fmla="*/ 1058 h 10000"/>
              <a:gd name="connsiteX81-1829" fmla="*/ 4718 w 9455"/>
              <a:gd name="connsiteY81-1830" fmla="*/ 1164 h 10000"/>
              <a:gd name="connsiteX82-1831" fmla="*/ 4191 w 9455"/>
              <a:gd name="connsiteY82-1832" fmla="*/ 1164 h 10000"/>
              <a:gd name="connsiteX83-1833" fmla="*/ 3514 w 9455"/>
              <a:gd name="connsiteY83-1834" fmla="*/ 1257 h 10000"/>
              <a:gd name="connsiteX84-1835" fmla="*/ 2834 w 9455"/>
              <a:gd name="connsiteY84-1836" fmla="*/ 1362 h 10000"/>
              <a:gd name="connsiteX85-1837" fmla="*/ 2154 w 9455"/>
              <a:gd name="connsiteY85-1838" fmla="*/ 1362 h 10000"/>
              <a:gd name="connsiteX86-1839" fmla="*/ 1356 w 9455"/>
              <a:gd name="connsiteY86-1840" fmla="*/ 1468 h 10000"/>
              <a:gd name="connsiteX87-1841" fmla="*/ 406 w 9455"/>
              <a:gd name="connsiteY87-1842" fmla="*/ 1574 h 10000"/>
              <a:gd name="connsiteX88-1843" fmla="*/ 0 w 9455"/>
              <a:gd name="connsiteY88-1844" fmla="*/ 1058 h 10000"/>
              <a:gd name="connsiteX89-1845" fmla="*/ 677 w 9455"/>
              <a:gd name="connsiteY89-1846" fmla="*/ 1058 h 10000"/>
              <a:gd name="connsiteX90-1847" fmla="*/ 1476 w 9455"/>
              <a:gd name="connsiteY90-1848" fmla="*/ 952 h 10000"/>
              <a:gd name="connsiteX91-1849" fmla="*/ 2154 w 9455"/>
              <a:gd name="connsiteY91-1850" fmla="*/ 847 h 10000"/>
              <a:gd name="connsiteX92-1851" fmla="*/ 2834 w 9455"/>
              <a:gd name="connsiteY92-1852" fmla="*/ 847 h 10000"/>
              <a:gd name="connsiteX93-1853" fmla="*/ 3514 w 9455"/>
              <a:gd name="connsiteY93-1854" fmla="*/ 741 h 10000"/>
              <a:gd name="connsiteX94-1855" fmla="*/ 4057 w 9455"/>
              <a:gd name="connsiteY94-1856" fmla="*/ 635 h 10000"/>
              <a:gd name="connsiteX95-1857" fmla="*/ 4600 w 9455"/>
              <a:gd name="connsiteY95-1858" fmla="*/ 635 h 10000"/>
              <a:gd name="connsiteX96-1859" fmla="*/ 4990 w 9455"/>
              <a:gd name="connsiteY96-1860" fmla="*/ 529 h 10000"/>
              <a:gd name="connsiteX97-1861" fmla="*/ 5397 w 9455"/>
              <a:gd name="connsiteY97-1862" fmla="*/ 423 h 10000"/>
              <a:gd name="connsiteX98-1863" fmla="*/ 5668 w 9455"/>
              <a:gd name="connsiteY98-1864" fmla="*/ 423 h 10000"/>
              <a:gd name="connsiteX99-1865" fmla="*/ 6212 w 9455"/>
              <a:gd name="connsiteY99-1866" fmla="*/ 317 h 10000"/>
              <a:gd name="connsiteX100-1867" fmla="*/ 6620 w 9455"/>
              <a:gd name="connsiteY100-1868" fmla="*/ 212 h 10000"/>
              <a:gd name="connsiteX101-1869" fmla="*/ 6891 w 9455"/>
              <a:gd name="connsiteY101-1870" fmla="*/ 106 h 10000"/>
              <a:gd name="connsiteX102-1871" fmla="*/ 7027 w 9455"/>
              <a:gd name="connsiteY102-1872" fmla="*/ 106 h 10000"/>
              <a:gd name="connsiteX103-1873" fmla="*/ 7163 w 9455"/>
              <a:gd name="connsiteY103-1874" fmla="*/ 0 h 10000"/>
              <a:gd name="connsiteX104-1875" fmla="*/ 7299 w 9455"/>
              <a:gd name="connsiteY104-1876" fmla="*/ 0 h 10000"/>
              <a:gd name="connsiteX105-1877" fmla="*/ 7434 w 9455"/>
              <a:gd name="connsiteY105-1878" fmla="*/ 0 h 10000"/>
              <a:gd name="connsiteX106-1879" fmla="*/ 7572 w 9455"/>
              <a:gd name="connsiteY106-1880" fmla="*/ 106 h 10000"/>
              <a:gd name="connsiteX107-1881" fmla="*/ 7843 w 9455"/>
              <a:gd name="connsiteY107-1882" fmla="*/ 212 h 10000"/>
              <a:gd name="connsiteX108-1883" fmla="*/ 8097 w 9455"/>
              <a:gd name="connsiteY108-1884" fmla="*/ 317 h 10000"/>
              <a:gd name="connsiteX109-1885" fmla="*/ 8504 w 9455"/>
              <a:gd name="connsiteY109-1886" fmla="*/ 635 h 10000"/>
              <a:gd name="connsiteX110-1887" fmla="*/ 8912 w 9455"/>
              <a:gd name="connsiteY110-1888" fmla="*/ 847 h 10000"/>
              <a:gd name="connsiteX111-1889" fmla="*/ 9184 w 9455"/>
              <a:gd name="connsiteY111-1890" fmla="*/ 952 h 10000"/>
              <a:gd name="connsiteX112-1891" fmla="*/ 9318 w 9455"/>
              <a:gd name="connsiteY112-1892" fmla="*/ 1164 h 10000"/>
              <a:gd name="connsiteX113-1893" fmla="*/ 9318 w 9455"/>
              <a:gd name="connsiteY113-1894" fmla="*/ 1257 h 10000"/>
              <a:gd name="connsiteX114-1895" fmla="*/ 9318 w 9455"/>
              <a:gd name="connsiteY114-1896" fmla="*/ 1257 h 10000"/>
              <a:gd name="connsiteX0-1897" fmla="*/ 9855 w 10000"/>
              <a:gd name="connsiteY0-1898" fmla="*/ 1257 h 10000"/>
              <a:gd name="connsiteX1-1899" fmla="*/ 10000 w 10000"/>
              <a:gd name="connsiteY1-1900" fmla="*/ 1362 h 10000"/>
              <a:gd name="connsiteX2-1901" fmla="*/ 9855 w 10000"/>
              <a:gd name="connsiteY2-1902" fmla="*/ 1468 h 10000"/>
              <a:gd name="connsiteX3-1903" fmla="*/ 9855 w 10000"/>
              <a:gd name="connsiteY3-1904" fmla="*/ 1574 h 10000"/>
              <a:gd name="connsiteX4-1905" fmla="*/ 9713 w 10000"/>
              <a:gd name="connsiteY4-1906" fmla="*/ 1680 h 10000"/>
              <a:gd name="connsiteX5-1907" fmla="*/ 9713 w 10000"/>
              <a:gd name="connsiteY5-1908" fmla="*/ 1680 h 10000"/>
              <a:gd name="connsiteX6-1909" fmla="*/ 9570 w 10000"/>
              <a:gd name="connsiteY6-1910" fmla="*/ 1786 h 10000"/>
              <a:gd name="connsiteX7-1911" fmla="*/ 9570 w 10000"/>
              <a:gd name="connsiteY7-1912" fmla="*/ 1892 h 10000"/>
              <a:gd name="connsiteX8-1913" fmla="*/ 9426 w 10000"/>
              <a:gd name="connsiteY8-1914" fmla="*/ 2103 h 10000"/>
              <a:gd name="connsiteX9-1915" fmla="*/ 9426 w 10000"/>
              <a:gd name="connsiteY9-1916" fmla="*/ 2209 h 10000"/>
              <a:gd name="connsiteX10-1917" fmla="*/ 9426 w 10000"/>
              <a:gd name="connsiteY10-1918" fmla="*/ 2421 h 10000"/>
              <a:gd name="connsiteX11-1919" fmla="*/ 9282 w 10000"/>
              <a:gd name="connsiteY11-1920" fmla="*/ 2632 h 10000"/>
              <a:gd name="connsiteX12-1921" fmla="*/ 9282 w 10000"/>
              <a:gd name="connsiteY12-1922" fmla="*/ 2844 h 10000"/>
              <a:gd name="connsiteX13-1923" fmla="*/ 9139 w 10000"/>
              <a:gd name="connsiteY13-1924" fmla="*/ 3161 h 10000"/>
              <a:gd name="connsiteX14-1925" fmla="*/ 9139 w 10000"/>
              <a:gd name="connsiteY14-1926" fmla="*/ 3479 h 10000"/>
              <a:gd name="connsiteX15-1927" fmla="*/ 9139 w 10000"/>
              <a:gd name="connsiteY15-1928" fmla="*/ 3889 h 10000"/>
              <a:gd name="connsiteX16-1929" fmla="*/ 8994 w 10000"/>
              <a:gd name="connsiteY16-1930" fmla="*/ 4206 h 10000"/>
              <a:gd name="connsiteX17-1931" fmla="*/ 8850 w 10000"/>
              <a:gd name="connsiteY17-1932" fmla="*/ 4630 h 10000"/>
              <a:gd name="connsiteX18-1933" fmla="*/ 8850 w 10000"/>
              <a:gd name="connsiteY18-1934" fmla="*/ 5159 h 10000"/>
              <a:gd name="connsiteX19-1935" fmla="*/ 8707 w 10000"/>
              <a:gd name="connsiteY19-1936" fmla="*/ 5688 h 10000"/>
              <a:gd name="connsiteX20-1937" fmla="*/ 8564 w 10000"/>
              <a:gd name="connsiteY20-1938" fmla="*/ 6310 h 10000"/>
              <a:gd name="connsiteX21-1939" fmla="*/ 8420 w 10000"/>
              <a:gd name="connsiteY21-1940" fmla="*/ 6839 h 10000"/>
              <a:gd name="connsiteX22-1941" fmla="*/ 8420 w 10000"/>
              <a:gd name="connsiteY22-1942" fmla="*/ 7368 h 10000"/>
              <a:gd name="connsiteX23-1943" fmla="*/ 8295 w 10000"/>
              <a:gd name="connsiteY23-1944" fmla="*/ 7791 h 10000"/>
              <a:gd name="connsiteX24-1945" fmla="*/ 8150 w 10000"/>
              <a:gd name="connsiteY24-1946" fmla="*/ 8214 h 10000"/>
              <a:gd name="connsiteX25-1947" fmla="*/ 8008 w 10000"/>
              <a:gd name="connsiteY25-1948" fmla="*/ 8532 h 10000"/>
              <a:gd name="connsiteX26-1949" fmla="*/ 7863 w 10000"/>
              <a:gd name="connsiteY26-1950" fmla="*/ 8836 h 10000"/>
              <a:gd name="connsiteX27-1951" fmla="*/ 7720 w 10000"/>
              <a:gd name="connsiteY27-1952" fmla="*/ 9048 h 10000"/>
              <a:gd name="connsiteX28-1953" fmla="*/ 7576 w 10000"/>
              <a:gd name="connsiteY28-1954" fmla="*/ 9259 h 10000"/>
              <a:gd name="connsiteX29-1955" fmla="*/ 7432 w 10000"/>
              <a:gd name="connsiteY29-1956" fmla="*/ 9577 h 10000"/>
              <a:gd name="connsiteX30-1957" fmla="*/ 7144 w 10000"/>
              <a:gd name="connsiteY30-1958" fmla="*/ 9788 h 10000"/>
              <a:gd name="connsiteX31-1959" fmla="*/ 7002 w 10000"/>
              <a:gd name="connsiteY31-1960" fmla="*/ 9894 h 10000"/>
              <a:gd name="connsiteX32-1961" fmla="*/ 6858 w 10000"/>
              <a:gd name="connsiteY32-1962" fmla="*/ 10000 h 10000"/>
              <a:gd name="connsiteX33-1963" fmla="*/ 6714 w 10000"/>
              <a:gd name="connsiteY33-1964" fmla="*/ 9894 h 10000"/>
              <a:gd name="connsiteX34-1965" fmla="*/ 6570 w 10000"/>
              <a:gd name="connsiteY34-1966" fmla="*/ 9788 h 10000"/>
              <a:gd name="connsiteX35-1967" fmla="*/ 6570 w 10000"/>
              <a:gd name="connsiteY35-1968" fmla="*/ 9683 h 10000"/>
              <a:gd name="connsiteX36-1969" fmla="*/ 6570 w 10000"/>
              <a:gd name="connsiteY36-1970" fmla="*/ 9365 h 10000"/>
              <a:gd name="connsiteX37-1971" fmla="*/ 6570 w 10000"/>
              <a:gd name="connsiteY37-1972" fmla="*/ 9259 h 10000"/>
              <a:gd name="connsiteX38-1973" fmla="*/ 6570 w 10000"/>
              <a:gd name="connsiteY38-1974" fmla="*/ 9048 h 10000"/>
              <a:gd name="connsiteX39-1975" fmla="*/ 6570 w 10000"/>
              <a:gd name="connsiteY39-1976" fmla="*/ 8836 h 10000"/>
              <a:gd name="connsiteX40-1977" fmla="*/ 6428 w 10000"/>
              <a:gd name="connsiteY40-1978" fmla="*/ 8638 h 10000"/>
              <a:gd name="connsiteX41-1979" fmla="*/ 6283 w 10000"/>
              <a:gd name="connsiteY41-1980" fmla="*/ 8426 h 10000"/>
              <a:gd name="connsiteX42-1981" fmla="*/ 6141 w 10000"/>
              <a:gd name="connsiteY42-1982" fmla="*/ 8108 h 10000"/>
              <a:gd name="connsiteX43-1983" fmla="*/ 5995 w 10000"/>
              <a:gd name="connsiteY43-1984" fmla="*/ 7791 h 10000"/>
              <a:gd name="connsiteX44-1985" fmla="*/ 5852 w 10000"/>
              <a:gd name="connsiteY44-1986" fmla="*/ 7474 h 10000"/>
              <a:gd name="connsiteX45-1987" fmla="*/ 5995 w 10000"/>
              <a:gd name="connsiteY45-1988" fmla="*/ 7579 h 10000"/>
              <a:gd name="connsiteX46-1989" fmla="*/ 6283 w 10000"/>
              <a:gd name="connsiteY46-1990" fmla="*/ 7579 h 10000"/>
              <a:gd name="connsiteX47-1991" fmla="*/ 6428 w 10000"/>
              <a:gd name="connsiteY47-1992" fmla="*/ 7685 h 10000"/>
              <a:gd name="connsiteX48-1993" fmla="*/ 6714 w 10000"/>
              <a:gd name="connsiteY48-1994" fmla="*/ 7685 h 10000"/>
              <a:gd name="connsiteX49-1995" fmla="*/ 6858 w 10000"/>
              <a:gd name="connsiteY49-1996" fmla="*/ 7685 h 10000"/>
              <a:gd name="connsiteX50-1997" fmla="*/ 6858 w 10000"/>
              <a:gd name="connsiteY50-1998" fmla="*/ 7685 h 10000"/>
              <a:gd name="connsiteX51-1999" fmla="*/ 7002 w 10000"/>
              <a:gd name="connsiteY51-2000" fmla="*/ 7579 h 10000"/>
              <a:gd name="connsiteX52-2001" fmla="*/ 7002 w 10000"/>
              <a:gd name="connsiteY52-2002" fmla="*/ 7474 h 10000"/>
              <a:gd name="connsiteX53-2003" fmla="*/ 7144 w 10000"/>
              <a:gd name="connsiteY53-2004" fmla="*/ 7368 h 10000"/>
              <a:gd name="connsiteX54-2005" fmla="*/ 7144 w 10000"/>
              <a:gd name="connsiteY54-2006" fmla="*/ 7156 h 10000"/>
              <a:gd name="connsiteX55-2007" fmla="*/ 7288 w 10000"/>
              <a:gd name="connsiteY55-2008" fmla="*/ 6944 h 10000"/>
              <a:gd name="connsiteX56-2009" fmla="*/ 7288 w 10000"/>
              <a:gd name="connsiteY56-2010" fmla="*/ 6627 h 10000"/>
              <a:gd name="connsiteX57-2011" fmla="*/ 7432 w 10000"/>
              <a:gd name="connsiteY57-2012" fmla="*/ 6217 h 10000"/>
              <a:gd name="connsiteX58-2013" fmla="*/ 7432 w 10000"/>
              <a:gd name="connsiteY58-2014" fmla="*/ 5794 h 10000"/>
              <a:gd name="connsiteX59-2015" fmla="*/ 7576 w 10000"/>
              <a:gd name="connsiteY59-2016" fmla="*/ 5370 h 10000"/>
              <a:gd name="connsiteX60-2017" fmla="*/ 7576 w 10000"/>
              <a:gd name="connsiteY60-2018" fmla="*/ 4841 h 10000"/>
              <a:gd name="connsiteX61-2019" fmla="*/ 7720 w 10000"/>
              <a:gd name="connsiteY61-2020" fmla="*/ 4206 h 10000"/>
              <a:gd name="connsiteX62-2021" fmla="*/ 7863 w 10000"/>
              <a:gd name="connsiteY62-2022" fmla="*/ 3783 h 10000"/>
              <a:gd name="connsiteX63-2023" fmla="*/ 7863 w 10000"/>
              <a:gd name="connsiteY63-2024" fmla="*/ 3373 h 10000"/>
              <a:gd name="connsiteX64-2025" fmla="*/ 8008 w 10000"/>
              <a:gd name="connsiteY64-2026" fmla="*/ 2950 h 10000"/>
              <a:gd name="connsiteX65-2027" fmla="*/ 8008 w 10000"/>
              <a:gd name="connsiteY65-2028" fmla="*/ 2632 h 10000"/>
              <a:gd name="connsiteX66-2029" fmla="*/ 8008 w 10000"/>
              <a:gd name="connsiteY66-2030" fmla="*/ 2315 h 10000"/>
              <a:gd name="connsiteX67-2031" fmla="*/ 8008 w 10000"/>
              <a:gd name="connsiteY67-2032" fmla="*/ 2103 h 10000"/>
              <a:gd name="connsiteX68-2033" fmla="*/ 8150 w 10000"/>
              <a:gd name="connsiteY68-2034" fmla="*/ 1892 h 10000"/>
              <a:gd name="connsiteX69-2035" fmla="*/ 8150 w 10000"/>
              <a:gd name="connsiteY69-2036" fmla="*/ 1680 h 10000"/>
              <a:gd name="connsiteX70-2037" fmla="*/ 8008 w 10000"/>
              <a:gd name="connsiteY70-2038" fmla="*/ 1468 h 10000"/>
              <a:gd name="connsiteX71-2039" fmla="*/ 8008 w 10000"/>
              <a:gd name="connsiteY71-2040" fmla="*/ 1257 h 10000"/>
              <a:gd name="connsiteX72-2041" fmla="*/ 7863 w 10000"/>
              <a:gd name="connsiteY72-2042" fmla="*/ 1164 h 10000"/>
              <a:gd name="connsiteX73-2043" fmla="*/ 7576 w 10000"/>
              <a:gd name="connsiteY73-2044" fmla="*/ 1058 h 10000"/>
              <a:gd name="connsiteX74-2045" fmla="*/ 7144 w 10000"/>
              <a:gd name="connsiteY74-2046" fmla="*/ 952 h 10000"/>
              <a:gd name="connsiteX75-2047" fmla="*/ 7144 w 10000"/>
              <a:gd name="connsiteY75-2048" fmla="*/ 952 h 10000"/>
              <a:gd name="connsiteX76-2049" fmla="*/ 6858 w 10000"/>
              <a:gd name="connsiteY76-2050" fmla="*/ 952 h 10000"/>
              <a:gd name="connsiteX77-2051" fmla="*/ 6714 w 10000"/>
              <a:gd name="connsiteY77-2052" fmla="*/ 952 h 10000"/>
              <a:gd name="connsiteX78-2053" fmla="*/ 6428 w 10000"/>
              <a:gd name="connsiteY78-2054" fmla="*/ 1058 h 10000"/>
              <a:gd name="connsiteX79-2055" fmla="*/ 5995 w 10000"/>
              <a:gd name="connsiteY79-2056" fmla="*/ 1058 h 10000"/>
              <a:gd name="connsiteX80-2057" fmla="*/ 5564 w 10000"/>
              <a:gd name="connsiteY80-2058" fmla="*/ 1058 h 10000"/>
              <a:gd name="connsiteX81-2059" fmla="*/ 4990 w 10000"/>
              <a:gd name="connsiteY81-2060" fmla="*/ 1164 h 10000"/>
              <a:gd name="connsiteX82-2061" fmla="*/ 4433 w 10000"/>
              <a:gd name="connsiteY82-2062" fmla="*/ 1164 h 10000"/>
              <a:gd name="connsiteX83-2063" fmla="*/ 3717 w 10000"/>
              <a:gd name="connsiteY83-2064" fmla="*/ 1257 h 10000"/>
              <a:gd name="connsiteX84-2065" fmla="*/ 2997 w 10000"/>
              <a:gd name="connsiteY84-2066" fmla="*/ 1362 h 10000"/>
              <a:gd name="connsiteX85-2067" fmla="*/ 2278 w 10000"/>
              <a:gd name="connsiteY85-2068" fmla="*/ 1362 h 10000"/>
              <a:gd name="connsiteX86-2069" fmla="*/ 1434 w 10000"/>
              <a:gd name="connsiteY86-2070" fmla="*/ 1468 h 10000"/>
              <a:gd name="connsiteX87-2071" fmla="*/ 0 w 10000"/>
              <a:gd name="connsiteY87-2072" fmla="*/ 1058 h 10000"/>
              <a:gd name="connsiteX88-2073" fmla="*/ 716 w 10000"/>
              <a:gd name="connsiteY88-2074" fmla="*/ 1058 h 10000"/>
              <a:gd name="connsiteX89-2075" fmla="*/ 1561 w 10000"/>
              <a:gd name="connsiteY89-2076" fmla="*/ 952 h 10000"/>
              <a:gd name="connsiteX90-2077" fmla="*/ 2278 w 10000"/>
              <a:gd name="connsiteY90-2078" fmla="*/ 847 h 10000"/>
              <a:gd name="connsiteX91-2079" fmla="*/ 2997 w 10000"/>
              <a:gd name="connsiteY91-2080" fmla="*/ 847 h 10000"/>
              <a:gd name="connsiteX92-2081" fmla="*/ 3717 w 10000"/>
              <a:gd name="connsiteY92-2082" fmla="*/ 741 h 10000"/>
              <a:gd name="connsiteX93-2083" fmla="*/ 4291 w 10000"/>
              <a:gd name="connsiteY93-2084" fmla="*/ 635 h 10000"/>
              <a:gd name="connsiteX94-2085" fmla="*/ 4865 w 10000"/>
              <a:gd name="connsiteY94-2086" fmla="*/ 635 h 10000"/>
              <a:gd name="connsiteX95-2087" fmla="*/ 5278 w 10000"/>
              <a:gd name="connsiteY95-2088" fmla="*/ 529 h 10000"/>
              <a:gd name="connsiteX96-2089" fmla="*/ 5708 w 10000"/>
              <a:gd name="connsiteY96-2090" fmla="*/ 423 h 10000"/>
              <a:gd name="connsiteX97-2091" fmla="*/ 5995 w 10000"/>
              <a:gd name="connsiteY97-2092" fmla="*/ 423 h 10000"/>
              <a:gd name="connsiteX98-2093" fmla="*/ 6570 w 10000"/>
              <a:gd name="connsiteY98-2094" fmla="*/ 317 h 10000"/>
              <a:gd name="connsiteX99-2095" fmla="*/ 7002 w 10000"/>
              <a:gd name="connsiteY99-2096" fmla="*/ 212 h 10000"/>
              <a:gd name="connsiteX100-2097" fmla="*/ 7288 w 10000"/>
              <a:gd name="connsiteY100-2098" fmla="*/ 106 h 10000"/>
              <a:gd name="connsiteX101-2099" fmla="*/ 7432 w 10000"/>
              <a:gd name="connsiteY101-2100" fmla="*/ 106 h 10000"/>
              <a:gd name="connsiteX102-2101" fmla="*/ 7576 w 10000"/>
              <a:gd name="connsiteY102-2102" fmla="*/ 0 h 10000"/>
              <a:gd name="connsiteX103-2103" fmla="*/ 7720 w 10000"/>
              <a:gd name="connsiteY103-2104" fmla="*/ 0 h 10000"/>
              <a:gd name="connsiteX104-2105" fmla="*/ 7863 w 10000"/>
              <a:gd name="connsiteY104-2106" fmla="*/ 0 h 10000"/>
              <a:gd name="connsiteX105-2107" fmla="*/ 8008 w 10000"/>
              <a:gd name="connsiteY105-2108" fmla="*/ 106 h 10000"/>
              <a:gd name="connsiteX106-2109" fmla="*/ 8295 w 10000"/>
              <a:gd name="connsiteY106-2110" fmla="*/ 212 h 10000"/>
              <a:gd name="connsiteX107-2111" fmla="*/ 8564 w 10000"/>
              <a:gd name="connsiteY107-2112" fmla="*/ 317 h 10000"/>
              <a:gd name="connsiteX108-2113" fmla="*/ 8994 w 10000"/>
              <a:gd name="connsiteY108-2114" fmla="*/ 635 h 10000"/>
              <a:gd name="connsiteX109-2115" fmla="*/ 9426 w 10000"/>
              <a:gd name="connsiteY109-2116" fmla="*/ 847 h 10000"/>
              <a:gd name="connsiteX110-2117" fmla="*/ 9713 w 10000"/>
              <a:gd name="connsiteY110-2118" fmla="*/ 952 h 10000"/>
              <a:gd name="connsiteX111-2119" fmla="*/ 9855 w 10000"/>
              <a:gd name="connsiteY111-2120" fmla="*/ 1164 h 10000"/>
              <a:gd name="connsiteX112-2121" fmla="*/ 9855 w 10000"/>
              <a:gd name="connsiteY112-2122" fmla="*/ 1257 h 10000"/>
              <a:gd name="connsiteX113-2123" fmla="*/ 9855 w 10000"/>
              <a:gd name="connsiteY113-2124" fmla="*/ 1257 h 10000"/>
              <a:gd name="connsiteX0-2125" fmla="*/ 9855 w 10000"/>
              <a:gd name="connsiteY0-2126" fmla="*/ 1257 h 10000"/>
              <a:gd name="connsiteX1-2127" fmla="*/ 10000 w 10000"/>
              <a:gd name="connsiteY1-2128" fmla="*/ 1362 h 10000"/>
              <a:gd name="connsiteX2-2129" fmla="*/ 9855 w 10000"/>
              <a:gd name="connsiteY2-2130" fmla="*/ 1468 h 10000"/>
              <a:gd name="connsiteX3-2131" fmla="*/ 9855 w 10000"/>
              <a:gd name="connsiteY3-2132" fmla="*/ 1574 h 10000"/>
              <a:gd name="connsiteX4-2133" fmla="*/ 9713 w 10000"/>
              <a:gd name="connsiteY4-2134" fmla="*/ 1680 h 10000"/>
              <a:gd name="connsiteX5-2135" fmla="*/ 9713 w 10000"/>
              <a:gd name="connsiteY5-2136" fmla="*/ 1680 h 10000"/>
              <a:gd name="connsiteX6-2137" fmla="*/ 9570 w 10000"/>
              <a:gd name="connsiteY6-2138" fmla="*/ 1786 h 10000"/>
              <a:gd name="connsiteX7-2139" fmla="*/ 9570 w 10000"/>
              <a:gd name="connsiteY7-2140" fmla="*/ 1892 h 10000"/>
              <a:gd name="connsiteX8-2141" fmla="*/ 9426 w 10000"/>
              <a:gd name="connsiteY8-2142" fmla="*/ 2103 h 10000"/>
              <a:gd name="connsiteX9-2143" fmla="*/ 9426 w 10000"/>
              <a:gd name="connsiteY9-2144" fmla="*/ 2209 h 10000"/>
              <a:gd name="connsiteX10-2145" fmla="*/ 9426 w 10000"/>
              <a:gd name="connsiteY10-2146" fmla="*/ 2421 h 10000"/>
              <a:gd name="connsiteX11-2147" fmla="*/ 9282 w 10000"/>
              <a:gd name="connsiteY11-2148" fmla="*/ 2632 h 10000"/>
              <a:gd name="connsiteX12-2149" fmla="*/ 9282 w 10000"/>
              <a:gd name="connsiteY12-2150" fmla="*/ 2844 h 10000"/>
              <a:gd name="connsiteX13-2151" fmla="*/ 9139 w 10000"/>
              <a:gd name="connsiteY13-2152" fmla="*/ 3161 h 10000"/>
              <a:gd name="connsiteX14-2153" fmla="*/ 9139 w 10000"/>
              <a:gd name="connsiteY14-2154" fmla="*/ 3479 h 10000"/>
              <a:gd name="connsiteX15-2155" fmla="*/ 9139 w 10000"/>
              <a:gd name="connsiteY15-2156" fmla="*/ 3889 h 10000"/>
              <a:gd name="connsiteX16-2157" fmla="*/ 8994 w 10000"/>
              <a:gd name="connsiteY16-2158" fmla="*/ 4206 h 10000"/>
              <a:gd name="connsiteX17-2159" fmla="*/ 8850 w 10000"/>
              <a:gd name="connsiteY17-2160" fmla="*/ 4630 h 10000"/>
              <a:gd name="connsiteX18-2161" fmla="*/ 8850 w 10000"/>
              <a:gd name="connsiteY18-2162" fmla="*/ 5159 h 10000"/>
              <a:gd name="connsiteX19-2163" fmla="*/ 8707 w 10000"/>
              <a:gd name="connsiteY19-2164" fmla="*/ 5688 h 10000"/>
              <a:gd name="connsiteX20-2165" fmla="*/ 8564 w 10000"/>
              <a:gd name="connsiteY20-2166" fmla="*/ 6310 h 10000"/>
              <a:gd name="connsiteX21-2167" fmla="*/ 8420 w 10000"/>
              <a:gd name="connsiteY21-2168" fmla="*/ 6839 h 10000"/>
              <a:gd name="connsiteX22-2169" fmla="*/ 8420 w 10000"/>
              <a:gd name="connsiteY22-2170" fmla="*/ 7368 h 10000"/>
              <a:gd name="connsiteX23-2171" fmla="*/ 8295 w 10000"/>
              <a:gd name="connsiteY23-2172" fmla="*/ 7791 h 10000"/>
              <a:gd name="connsiteX24-2173" fmla="*/ 8150 w 10000"/>
              <a:gd name="connsiteY24-2174" fmla="*/ 8214 h 10000"/>
              <a:gd name="connsiteX25-2175" fmla="*/ 8008 w 10000"/>
              <a:gd name="connsiteY25-2176" fmla="*/ 8532 h 10000"/>
              <a:gd name="connsiteX26-2177" fmla="*/ 7863 w 10000"/>
              <a:gd name="connsiteY26-2178" fmla="*/ 8836 h 10000"/>
              <a:gd name="connsiteX27-2179" fmla="*/ 7720 w 10000"/>
              <a:gd name="connsiteY27-2180" fmla="*/ 9048 h 10000"/>
              <a:gd name="connsiteX28-2181" fmla="*/ 7576 w 10000"/>
              <a:gd name="connsiteY28-2182" fmla="*/ 9259 h 10000"/>
              <a:gd name="connsiteX29-2183" fmla="*/ 7432 w 10000"/>
              <a:gd name="connsiteY29-2184" fmla="*/ 9577 h 10000"/>
              <a:gd name="connsiteX30-2185" fmla="*/ 7144 w 10000"/>
              <a:gd name="connsiteY30-2186" fmla="*/ 9788 h 10000"/>
              <a:gd name="connsiteX31-2187" fmla="*/ 7002 w 10000"/>
              <a:gd name="connsiteY31-2188" fmla="*/ 9894 h 10000"/>
              <a:gd name="connsiteX32-2189" fmla="*/ 6858 w 10000"/>
              <a:gd name="connsiteY32-2190" fmla="*/ 10000 h 10000"/>
              <a:gd name="connsiteX33-2191" fmla="*/ 6714 w 10000"/>
              <a:gd name="connsiteY33-2192" fmla="*/ 9894 h 10000"/>
              <a:gd name="connsiteX34-2193" fmla="*/ 6570 w 10000"/>
              <a:gd name="connsiteY34-2194" fmla="*/ 9788 h 10000"/>
              <a:gd name="connsiteX35-2195" fmla="*/ 6570 w 10000"/>
              <a:gd name="connsiteY35-2196" fmla="*/ 9683 h 10000"/>
              <a:gd name="connsiteX36-2197" fmla="*/ 6570 w 10000"/>
              <a:gd name="connsiteY36-2198" fmla="*/ 9365 h 10000"/>
              <a:gd name="connsiteX37-2199" fmla="*/ 6570 w 10000"/>
              <a:gd name="connsiteY37-2200" fmla="*/ 9259 h 10000"/>
              <a:gd name="connsiteX38-2201" fmla="*/ 6570 w 10000"/>
              <a:gd name="connsiteY38-2202" fmla="*/ 9048 h 10000"/>
              <a:gd name="connsiteX39-2203" fmla="*/ 6570 w 10000"/>
              <a:gd name="connsiteY39-2204" fmla="*/ 8836 h 10000"/>
              <a:gd name="connsiteX40-2205" fmla="*/ 6428 w 10000"/>
              <a:gd name="connsiteY40-2206" fmla="*/ 8638 h 10000"/>
              <a:gd name="connsiteX41-2207" fmla="*/ 6283 w 10000"/>
              <a:gd name="connsiteY41-2208" fmla="*/ 8426 h 10000"/>
              <a:gd name="connsiteX42-2209" fmla="*/ 6141 w 10000"/>
              <a:gd name="connsiteY42-2210" fmla="*/ 8108 h 10000"/>
              <a:gd name="connsiteX43-2211" fmla="*/ 5995 w 10000"/>
              <a:gd name="connsiteY43-2212" fmla="*/ 7791 h 10000"/>
              <a:gd name="connsiteX44-2213" fmla="*/ 5852 w 10000"/>
              <a:gd name="connsiteY44-2214" fmla="*/ 7474 h 10000"/>
              <a:gd name="connsiteX45-2215" fmla="*/ 5995 w 10000"/>
              <a:gd name="connsiteY45-2216" fmla="*/ 7579 h 10000"/>
              <a:gd name="connsiteX46-2217" fmla="*/ 6283 w 10000"/>
              <a:gd name="connsiteY46-2218" fmla="*/ 7579 h 10000"/>
              <a:gd name="connsiteX47-2219" fmla="*/ 6428 w 10000"/>
              <a:gd name="connsiteY47-2220" fmla="*/ 7685 h 10000"/>
              <a:gd name="connsiteX48-2221" fmla="*/ 6714 w 10000"/>
              <a:gd name="connsiteY48-2222" fmla="*/ 7685 h 10000"/>
              <a:gd name="connsiteX49-2223" fmla="*/ 6858 w 10000"/>
              <a:gd name="connsiteY49-2224" fmla="*/ 7685 h 10000"/>
              <a:gd name="connsiteX50-2225" fmla="*/ 6858 w 10000"/>
              <a:gd name="connsiteY50-2226" fmla="*/ 7685 h 10000"/>
              <a:gd name="connsiteX51-2227" fmla="*/ 7002 w 10000"/>
              <a:gd name="connsiteY51-2228" fmla="*/ 7579 h 10000"/>
              <a:gd name="connsiteX52-2229" fmla="*/ 7002 w 10000"/>
              <a:gd name="connsiteY52-2230" fmla="*/ 7474 h 10000"/>
              <a:gd name="connsiteX53-2231" fmla="*/ 7144 w 10000"/>
              <a:gd name="connsiteY53-2232" fmla="*/ 7368 h 10000"/>
              <a:gd name="connsiteX54-2233" fmla="*/ 7144 w 10000"/>
              <a:gd name="connsiteY54-2234" fmla="*/ 7156 h 10000"/>
              <a:gd name="connsiteX55-2235" fmla="*/ 7288 w 10000"/>
              <a:gd name="connsiteY55-2236" fmla="*/ 6944 h 10000"/>
              <a:gd name="connsiteX56-2237" fmla="*/ 7288 w 10000"/>
              <a:gd name="connsiteY56-2238" fmla="*/ 6627 h 10000"/>
              <a:gd name="connsiteX57-2239" fmla="*/ 7432 w 10000"/>
              <a:gd name="connsiteY57-2240" fmla="*/ 6217 h 10000"/>
              <a:gd name="connsiteX58-2241" fmla="*/ 7432 w 10000"/>
              <a:gd name="connsiteY58-2242" fmla="*/ 5794 h 10000"/>
              <a:gd name="connsiteX59-2243" fmla="*/ 7576 w 10000"/>
              <a:gd name="connsiteY59-2244" fmla="*/ 5370 h 10000"/>
              <a:gd name="connsiteX60-2245" fmla="*/ 7576 w 10000"/>
              <a:gd name="connsiteY60-2246" fmla="*/ 4841 h 10000"/>
              <a:gd name="connsiteX61-2247" fmla="*/ 7720 w 10000"/>
              <a:gd name="connsiteY61-2248" fmla="*/ 4206 h 10000"/>
              <a:gd name="connsiteX62-2249" fmla="*/ 7863 w 10000"/>
              <a:gd name="connsiteY62-2250" fmla="*/ 3783 h 10000"/>
              <a:gd name="connsiteX63-2251" fmla="*/ 7863 w 10000"/>
              <a:gd name="connsiteY63-2252" fmla="*/ 3373 h 10000"/>
              <a:gd name="connsiteX64-2253" fmla="*/ 8008 w 10000"/>
              <a:gd name="connsiteY64-2254" fmla="*/ 2950 h 10000"/>
              <a:gd name="connsiteX65-2255" fmla="*/ 8008 w 10000"/>
              <a:gd name="connsiteY65-2256" fmla="*/ 2632 h 10000"/>
              <a:gd name="connsiteX66-2257" fmla="*/ 8008 w 10000"/>
              <a:gd name="connsiteY66-2258" fmla="*/ 2315 h 10000"/>
              <a:gd name="connsiteX67-2259" fmla="*/ 8008 w 10000"/>
              <a:gd name="connsiteY67-2260" fmla="*/ 2103 h 10000"/>
              <a:gd name="connsiteX68-2261" fmla="*/ 8150 w 10000"/>
              <a:gd name="connsiteY68-2262" fmla="*/ 1892 h 10000"/>
              <a:gd name="connsiteX69-2263" fmla="*/ 8150 w 10000"/>
              <a:gd name="connsiteY69-2264" fmla="*/ 1680 h 10000"/>
              <a:gd name="connsiteX70-2265" fmla="*/ 8008 w 10000"/>
              <a:gd name="connsiteY70-2266" fmla="*/ 1468 h 10000"/>
              <a:gd name="connsiteX71-2267" fmla="*/ 8008 w 10000"/>
              <a:gd name="connsiteY71-2268" fmla="*/ 1257 h 10000"/>
              <a:gd name="connsiteX72-2269" fmla="*/ 7863 w 10000"/>
              <a:gd name="connsiteY72-2270" fmla="*/ 1164 h 10000"/>
              <a:gd name="connsiteX73-2271" fmla="*/ 7576 w 10000"/>
              <a:gd name="connsiteY73-2272" fmla="*/ 1058 h 10000"/>
              <a:gd name="connsiteX74-2273" fmla="*/ 7144 w 10000"/>
              <a:gd name="connsiteY74-2274" fmla="*/ 952 h 10000"/>
              <a:gd name="connsiteX75-2275" fmla="*/ 7144 w 10000"/>
              <a:gd name="connsiteY75-2276" fmla="*/ 952 h 10000"/>
              <a:gd name="connsiteX76-2277" fmla="*/ 6858 w 10000"/>
              <a:gd name="connsiteY76-2278" fmla="*/ 952 h 10000"/>
              <a:gd name="connsiteX77-2279" fmla="*/ 6714 w 10000"/>
              <a:gd name="connsiteY77-2280" fmla="*/ 952 h 10000"/>
              <a:gd name="connsiteX78-2281" fmla="*/ 6428 w 10000"/>
              <a:gd name="connsiteY78-2282" fmla="*/ 1058 h 10000"/>
              <a:gd name="connsiteX79-2283" fmla="*/ 5995 w 10000"/>
              <a:gd name="connsiteY79-2284" fmla="*/ 1058 h 10000"/>
              <a:gd name="connsiteX80-2285" fmla="*/ 5564 w 10000"/>
              <a:gd name="connsiteY80-2286" fmla="*/ 1058 h 10000"/>
              <a:gd name="connsiteX81-2287" fmla="*/ 4990 w 10000"/>
              <a:gd name="connsiteY81-2288" fmla="*/ 1164 h 10000"/>
              <a:gd name="connsiteX82-2289" fmla="*/ 4433 w 10000"/>
              <a:gd name="connsiteY82-2290" fmla="*/ 1164 h 10000"/>
              <a:gd name="connsiteX83-2291" fmla="*/ 3717 w 10000"/>
              <a:gd name="connsiteY83-2292" fmla="*/ 1257 h 10000"/>
              <a:gd name="connsiteX84-2293" fmla="*/ 2997 w 10000"/>
              <a:gd name="connsiteY84-2294" fmla="*/ 1362 h 10000"/>
              <a:gd name="connsiteX85-2295" fmla="*/ 2278 w 10000"/>
              <a:gd name="connsiteY85-2296" fmla="*/ 1362 h 10000"/>
              <a:gd name="connsiteX86-2297" fmla="*/ 0 w 10000"/>
              <a:gd name="connsiteY86-2298" fmla="*/ 1058 h 10000"/>
              <a:gd name="connsiteX87-2299" fmla="*/ 716 w 10000"/>
              <a:gd name="connsiteY87-2300" fmla="*/ 1058 h 10000"/>
              <a:gd name="connsiteX88-2301" fmla="*/ 1561 w 10000"/>
              <a:gd name="connsiteY88-2302" fmla="*/ 952 h 10000"/>
              <a:gd name="connsiteX89-2303" fmla="*/ 2278 w 10000"/>
              <a:gd name="connsiteY89-2304" fmla="*/ 847 h 10000"/>
              <a:gd name="connsiteX90-2305" fmla="*/ 2997 w 10000"/>
              <a:gd name="connsiteY90-2306" fmla="*/ 847 h 10000"/>
              <a:gd name="connsiteX91-2307" fmla="*/ 3717 w 10000"/>
              <a:gd name="connsiteY91-2308" fmla="*/ 741 h 10000"/>
              <a:gd name="connsiteX92-2309" fmla="*/ 4291 w 10000"/>
              <a:gd name="connsiteY92-2310" fmla="*/ 635 h 10000"/>
              <a:gd name="connsiteX93-2311" fmla="*/ 4865 w 10000"/>
              <a:gd name="connsiteY93-2312" fmla="*/ 635 h 10000"/>
              <a:gd name="connsiteX94-2313" fmla="*/ 5278 w 10000"/>
              <a:gd name="connsiteY94-2314" fmla="*/ 529 h 10000"/>
              <a:gd name="connsiteX95-2315" fmla="*/ 5708 w 10000"/>
              <a:gd name="connsiteY95-2316" fmla="*/ 423 h 10000"/>
              <a:gd name="connsiteX96-2317" fmla="*/ 5995 w 10000"/>
              <a:gd name="connsiteY96-2318" fmla="*/ 423 h 10000"/>
              <a:gd name="connsiteX97-2319" fmla="*/ 6570 w 10000"/>
              <a:gd name="connsiteY97-2320" fmla="*/ 317 h 10000"/>
              <a:gd name="connsiteX98-2321" fmla="*/ 7002 w 10000"/>
              <a:gd name="connsiteY98-2322" fmla="*/ 212 h 10000"/>
              <a:gd name="connsiteX99-2323" fmla="*/ 7288 w 10000"/>
              <a:gd name="connsiteY99-2324" fmla="*/ 106 h 10000"/>
              <a:gd name="connsiteX100-2325" fmla="*/ 7432 w 10000"/>
              <a:gd name="connsiteY100-2326" fmla="*/ 106 h 10000"/>
              <a:gd name="connsiteX101-2327" fmla="*/ 7576 w 10000"/>
              <a:gd name="connsiteY101-2328" fmla="*/ 0 h 10000"/>
              <a:gd name="connsiteX102-2329" fmla="*/ 7720 w 10000"/>
              <a:gd name="connsiteY102-2330" fmla="*/ 0 h 10000"/>
              <a:gd name="connsiteX103-2331" fmla="*/ 7863 w 10000"/>
              <a:gd name="connsiteY103-2332" fmla="*/ 0 h 10000"/>
              <a:gd name="connsiteX104-2333" fmla="*/ 8008 w 10000"/>
              <a:gd name="connsiteY104-2334" fmla="*/ 106 h 10000"/>
              <a:gd name="connsiteX105-2335" fmla="*/ 8295 w 10000"/>
              <a:gd name="connsiteY105-2336" fmla="*/ 212 h 10000"/>
              <a:gd name="connsiteX106-2337" fmla="*/ 8564 w 10000"/>
              <a:gd name="connsiteY106-2338" fmla="*/ 317 h 10000"/>
              <a:gd name="connsiteX107-2339" fmla="*/ 8994 w 10000"/>
              <a:gd name="connsiteY107-2340" fmla="*/ 635 h 10000"/>
              <a:gd name="connsiteX108-2341" fmla="*/ 9426 w 10000"/>
              <a:gd name="connsiteY108-2342" fmla="*/ 847 h 10000"/>
              <a:gd name="connsiteX109-2343" fmla="*/ 9713 w 10000"/>
              <a:gd name="connsiteY109-2344" fmla="*/ 952 h 10000"/>
              <a:gd name="connsiteX110-2345" fmla="*/ 9855 w 10000"/>
              <a:gd name="connsiteY110-2346" fmla="*/ 1164 h 10000"/>
              <a:gd name="connsiteX111-2347" fmla="*/ 9855 w 10000"/>
              <a:gd name="connsiteY111-2348" fmla="*/ 1257 h 10000"/>
              <a:gd name="connsiteX112-2349" fmla="*/ 9855 w 10000"/>
              <a:gd name="connsiteY112-2350" fmla="*/ 1257 h 10000"/>
              <a:gd name="connsiteX0-2351" fmla="*/ 9139 w 9284"/>
              <a:gd name="connsiteY0-2352" fmla="*/ 1257 h 10000"/>
              <a:gd name="connsiteX1-2353" fmla="*/ 9284 w 9284"/>
              <a:gd name="connsiteY1-2354" fmla="*/ 1362 h 10000"/>
              <a:gd name="connsiteX2-2355" fmla="*/ 9139 w 9284"/>
              <a:gd name="connsiteY2-2356" fmla="*/ 1468 h 10000"/>
              <a:gd name="connsiteX3-2357" fmla="*/ 9139 w 9284"/>
              <a:gd name="connsiteY3-2358" fmla="*/ 1574 h 10000"/>
              <a:gd name="connsiteX4-2359" fmla="*/ 8997 w 9284"/>
              <a:gd name="connsiteY4-2360" fmla="*/ 1680 h 10000"/>
              <a:gd name="connsiteX5-2361" fmla="*/ 8997 w 9284"/>
              <a:gd name="connsiteY5-2362" fmla="*/ 1680 h 10000"/>
              <a:gd name="connsiteX6-2363" fmla="*/ 8854 w 9284"/>
              <a:gd name="connsiteY6-2364" fmla="*/ 1786 h 10000"/>
              <a:gd name="connsiteX7-2365" fmla="*/ 8854 w 9284"/>
              <a:gd name="connsiteY7-2366" fmla="*/ 1892 h 10000"/>
              <a:gd name="connsiteX8-2367" fmla="*/ 8710 w 9284"/>
              <a:gd name="connsiteY8-2368" fmla="*/ 2103 h 10000"/>
              <a:gd name="connsiteX9-2369" fmla="*/ 8710 w 9284"/>
              <a:gd name="connsiteY9-2370" fmla="*/ 2209 h 10000"/>
              <a:gd name="connsiteX10-2371" fmla="*/ 8710 w 9284"/>
              <a:gd name="connsiteY10-2372" fmla="*/ 2421 h 10000"/>
              <a:gd name="connsiteX11-2373" fmla="*/ 8566 w 9284"/>
              <a:gd name="connsiteY11-2374" fmla="*/ 2632 h 10000"/>
              <a:gd name="connsiteX12-2375" fmla="*/ 8566 w 9284"/>
              <a:gd name="connsiteY12-2376" fmla="*/ 2844 h 10000"/>
              <a:gd name="connsiteX13-2377" fmla="*/ 8423 w 9284"/>
              <a:gd name="connsiteY13-2378" fmla="*/ 3161 h 10000"/>
              <a:gd name="connsiteX14-2379" fmla="*/ 8423 w 9284"/>
              <a:gd name="connsiteY14-2380" fmla="*/ 3479 h 10000"/>
              <a:gd name="connsiteX15-2381" fmla="*/ 8423 w 9284"/>
              <a:gd name="connsiteY15-2382" fmla="*/ 3889 h 10000"/>
              <a:gd name="connsiteX16-2383" fmla="*/ 8278 w 9284"/>
              <a:gd name="connsiteY16-2384" fmla="*/ 4206 h 10000"/>
              <a:gd name="connsiteX17-2385" fmla="*/ 8134 w 9284"/>
              <a:gd name="connsiteY17-2386" fmla="*/ 4630 h 10000"/>
              <a:gd name="connsiteX18-2387" fmla="*/ 8134 w 9284"/>
              <a:gd name="connsiteY18-2388" fmla="*/ 5159 h 10000"/>
              <a:gd name="connsiteX19-2389" fmla="*/ 7991 w 9284"/>
              <a:gd name="connsiteY19-2390" fmla="*/ 5688 h 10000"/>
              <a:gd name="connsiteX20-2391" fmla="*/ 7848 w 9284"/>
              <a:gd name="connsiteY20-2392" fmla="*/ 6310 h 10000"/>
              <a:gd name="connsiteX21-2393" fmla="*/ 7704 w 9284"/>
              <a:gd name="connsiteY21-2394" fmla="*/ 6839 h 10000"/>
              <a:gd name="connsiteX22-2395" fmla="*/ 7704 w 9284"/>
              <a:gd name="connsiteY22-2396" fmla="*/ 7368 h 10000"/>
              <a:gd name="connsiteX23-2397" fmla="*/ 7579 w 9284"/>
              <a:gd name="connsiteY23-2398" fmla="*/ 7791 h 10000"/>
              <a:gd name="connsiteX24-2399" fmla="*/ 7434 w 9284"/>
              <a:gd name="connsiteY24-2400" fmla="*/ 8214 h 10000"/>
              <a:gd name="connsiteX25-2401" fmla="*/ 7292 w 9284"/>
              <a:gd name="connsiteY25-2402" fmla="*/ 8532 h 10000"/>
              <a:gd name="connsiteX26-2403" fmla="*/ 7147 w 9284"/>
              <a:gd name="connsiteY26-2404" fmla="*/ 8836 h 10000"/>
              <a:gd name="connsiteX27-2405" fmla="*/ 7004 w 9284"/>
              <a:gd name="connsiteY27-2406" fmla="*/ 9048 h 10000"/>
              <a:gd name="connsiteX28-2407" fmla="*/ 6860 w 9284"/>
              <a:gd name="connsiteY28-2408" fmla="*/ 9259 h 10000"/>
              <a:gd name="connsiteX29-2409" fmla="*/ 6716 w 9284"/>
              <a:gd name="connsiteY29-2410" fmla="*/ 9577 h 10000"/>
              <a:gd name="connsiteX30-2411" fmla="*/ 6428 w 9284"/>
              <a:gd name="connsiteY30-2412" fmla="*/ 9788 h 10000"/>
              <a:gd name="connsiteX31-2413" fmla="*/ 6286 w 9284"/>
              <a:gd name="connsiteY31-2414" fmla="*/ 9894 h 10000"/>
              <a:gd name="connsiteX32-2415" fmla="*/ 6142 w 9284"/>
              <a:gd name="connsiteY32-2416" fmla="*/ 10000 h 10000"/>
              <a:gd name="connsiteX33-2417" fmla="*/ 5998 w 9284"/>
              <a:gd name="connsiteY33-2418" fmla="*/ 9894 h 10000"/>
              <a:gd name="connsiteX34-2419" fmla="*/ 5854 w 9284"/>
              <a:gd name="connsiteY34-2420" fmla="*/ 9788 h 10000"/>
              <a:gd name="connsiteX35-2421" fmla="*/ 5854 w 9284"/>
              <a:gd name="connsiteY35-2422" fmla="*/ 9683 h 10000"/>
              <a:gd name="connsiteX36-2423" fmla="*/ 5854 w 9284"/>
              <a:gd name="connsiteY36-2424" fmla="*/ 9365 h 10000"/>
              <a:gd name="connsiteX37-2425" fmla="*/ 5854 w 9284"/>
              <a:gd name="connsiteY37-2426" fmla="*/ 9259 h 10000"/>
              <a:gd name="connsiteX38-2427" fmla="*/ 5854 w 9284"/>
              <a:gd name="connsiteY38-2428" fmla="*/ 9048 h 10000"/>
              <a:gd name="connsiteX39-2429" fmla="*/ 5854 w 9284"/>
              <a:gd name="connsiteY39-2430" fmla="*/ 8836 h 10000"/>
              <a:gd name="connsiteX40-2431" fmla="*/ 5712 w 9284"/>
              <a:gd name="connsiteY40-2432" fmla="*/ 8638 h 10000"/>
              <a:gd name="connsiteX41-2433" fmla="*/ 5567 w 9284"/>
              <a:gd name="connsiteY41-2434" fmla="*/ 8426 h 10000"/>
              <a:gd name="connsiteX42-2435" fmla="*/ 5425 w 9284"/>
              <a:gd name="connsiteY42-2436" fmla="*/ 8108 h 10000"/>
              <a:gd name="connsiteX43-2437" fmla="*/ 5279 w 9284"/>
              <a:gd name="connsiteY43-2438" fmla="*/ 7791 h 10000"/>
              <a:gd name="connsiteX44-2439" fmla="*/ 5136 w 9284"/>
              <a:gd name="connsiteY44-2440" fmla="*/ 7474 h 10000"/>
              <a:gd name="connsiteX45-2441" fmla="*/ 5279 w 9284"/>
              <a:gd name="connsiteY45-2442" fmla="*/ 7579 h 10000"/>
              <a:gd name="connsiteX46-2443" fmla="*/ 5567 w 9284"/>
              <a:gd name="connsiteY46-2444" fmla="*/ 7579 h 10000"/>
              <a:gd name="connsiteX47-2445" fmla="*/ 5712 w 9284"/>
              <a:gd name="connsiteY47-2446" fmla="*/ 7685 h 10000"/>
              <a:gd name="connsiteX48-2447" fmla="*/ 5998 w 9284"/>
              <a:gd name="connsiteY48-2448" fmla="*/ 7685 h 10000"/>
              <a:gd name="connsiteX49-2449" fmla="*/ 6142 w 9284"/>
              <a:gd name="connsiteY49-2450" fmla="*/ 7685 h 10000"/>
              <a:gd name="connsiteX50-2451" fmla="*/ 6142 w 9284"/>
              <a:gd name="connsiteY50-2452" fmla="*/ 7685 h 10000"/>
              <a:gd name="connsiteX51-2453" fmla="*/ 6286 w 9284"/>
              <a:gd name="connsiteY51-2454" fmla="*/ 7579 h 10000"/>
              <a:gd name="connsiteX52-2455" fmla="*/ 6286 w 9284"/>
              <a:gd name="connsiteY52-2456" fmla="*/ 7474 h 10000"/>
              <a:gd name="connsiteX53-2457" fmla="*/ 6428 w 9284"/>
              <a:gd name="connsiteY53-2458" fmla="*/ 7368 h 10000"/>
              <a:gd name="connsiteX54-2459" fmla="*/ 6428 w 9284"/>
              <a:gd name="connsiteY54-2460" fmla="*/ 7156 h 10000"/>
              <a:gd name="connsiteX55-2461" fmla="*/ 6572 w 9284"/>
              <a:gd name="connsiteY55-2462" fmla="*/ 6944 h 10000"/>
              <a:gd name="connsiteX56-2463" fmla="*/ 6572 w 9284"/>
              <a:gd name="connsiteY56-2464" fmla="*/ 6627 h 10000"/>
              <a:gd name="connsiteX57-2465" fmla="*/ 6716 w 9284"/>
              <a:gd name="connsiteY57-2466" fmla="*/ 6217 h 10000"/>
              <a:gd name="connsiteX58-2467" fmla="*/ 6716 w 9284"/>
              <a:gd name="connsiteY58-2468" fmla="*/ 5794 h 10000"/>
              <a:gd name="connsiteX59-2469" fmla="*/ 6860 w 9284"/>
              <a:gd name="connsiteY59-2470" fmla="*/ 5370 h 10000"/>
              <a:gd name="connsiteX60-2471" fmla="*/ 6860 w 9284"/>
              <a:gd name="connsiteY60-2472" fmla="*/ 4841 h 10000"/>
              <a:gd name="connsiteX61-2473" fmla="*/ 7004 w 9284"/>
              <a:gd name="connsiteY61-2474" fmla="*/ 4206 h 10000"/>
              <a:gd name="connsiteX62-2475" fmla="*/ 7147 w 9284"/>
              <a:gd name="connsiteY62-2476" fmla="*/ 3783 h 10000"/>
              <a:gd name="connsiteX63-2477" fmla="*/ 7147 w 9284"/>
              <a:gd name="connsiteY63-2478" fmla="*/ 3373 h 10000"/>
              <a:gd name="connsiteX64-2479" fmla="*/ 7292 w 9284"/>
              <a:gd name="connsiteY64-2480" fmla="*/ 2950 h 10000"/>
              <a:gd name="connsiteX65-2481" fmla="*/ 7292 w 9284"/>
              <a:gd name="connsiteY65-2482" fmla="*/ 2632 h 10000"/>
              <a:gd name="connsiteX66-2483" fmla="*/ 7292 w 9284"/>
              <a:gd name="connsiteY66-2484" fmla="*/ 2315 h 10000"/>
              <a:gd name="connsiteX67-2485" fmla="*/ 7292 w 9284"/>
              <a:gd name="connsiteY67-2486" fmla="*/ 2103 h 10000"/>
              <a:gd name="connsiteX68-2487" fmla="*/ 7434 w 9284"/>
              <a:gd name="connsiteY68-2488" fmla="*/ 1892 h 10000"/>
              <a:gd name="connsiteX69-2489" fmla="*/ 7434 w 9284"/>
              <a:gd name="connsiteY69-2490" fmla="*/ 1680 h 10000"/>
              <a:gd name="connsiteX70-2491" fmla="*/ 7292 w 9284"/>
              <a:gd name="connsiteY70-2492" fmla="*/ 1468 h 10000"/>
              <a:gd name="connsiteX71-2493" fmla="*/ 7292 w 9284"/>
              <a:gd name="connsiteY71-2494" fmla="*/ 1257 h 10000"/>
              <a:gd name="connsiteX72-2495" fmla="*/ 7147 w 9284"/>
              <a:gd name="connsiteY72-2496" fmla="*/ 1164 h 10000"/>
              <a:gd name="connsiteX73-2497" fmla="*/ 6860 w 9284"/>
              <a:gd name="connsiteY73-2498" fmla="*/ 1058 h 10000"/>
              <a:gd name="connsiteX74-2499" fmla="*/ 6428 w 9284"/>
              <a:gd name="connsiteY74-2500" fmla="*/ 952 h 10000"/>
              <a:gd name="connsiteX75-2501" fmla="*/ 6428 w 9284"/>
              <a:gd name="connsiteY75-2502" fmla="*/ 952 h 10000"/>
              <a:gd name="connsiteX76-2503" fmla="*/ 6142 w 9284"/>
              <a:gd name="connsiteY76-2504" fmla="*/ 952 h 10000"/>
              <a:gd name="connsiteX77-2505" fmla="*/ 5998 w 9284"/>
              <a:gd name="connsiteY77-2506" fmla="*/ 952 h 10000"/>
              <a:gd name="connsiteX78-2507" fmla="*/ 5712 w 9284"/>
              <a:gd name="connsiteY78-2508" fmla="*/ 1058 h 10000"/>
              <a:gd name="connsiteX79-2509" fmla="*/ 5279 w 9284"/>
              <a:gd name="connsiteY79-2510" fmla="*/ 1058 h 10000"/>
              <a:gd name="connsiteX80-2511" fmla="*/ 4848 w 9284"/>
              <a:gd name="connsiteY80-2512" fmla="*/ 1058 h 10000"/>
              <a:gd name="connsiteX81-2513" fmla="*/ 4274 w 9284"/>
              <a:gd name="connsiteY81-2514" fmla="*/ 1164 h 10000"/>
              <a:gd name="connsiteX82-2515" fmla="*/ 3717 w 9284"/>
              <a:gd name="connsiteY82-2516" fmla="*/ 1164 h 10000"/>
              <a:gd name="connsiteX83-2517" fmla="*/ 3001 w 9284"/>
              <a:gd name="connsiteY83-2518" fmla="*/ 1257 h 10000"/>
              <a:gd name="connsiteX84-2519" fmla="*/ 2281 w 9284"/>
              <a:gd name="connsiteY84-2520" fmla="*/ 1362 h 10000"/>
              <a:gd name="connsiteX85-2521" fmla="*/ 1562 w 9284"/>
              <a:gd name="connsiteY85-2522" fmla="*/ 1362 h 10000"/>
              <a:gd name="connsiteX86-2523" fmla="*/ 0 w 9284"/>
              <a:gd name="connsiteY86-2524" fmla="*/ 1058 h 10000"/>
              <a:gd name="connsiteX87-2525" fmla="*/ 845 w 9284"/>
              <a:gd name="connsiteY87-2526" fmla="*/ 952 h 10000"/>
              <a:gd name="connsiteX88-2527" fmla="*/ 1562 w 9284"/>
              <a:gd name="connsiteY88-2528" fmla="*/ 847 h 10000"/>
              <a:gd name="connsiteX89-2529" fmla="*/ 2281 w 9284"/>
              <a:gd name="connsiteY89-2530" fmla="*/ 847 h 10000"/>
              <a:gd name="connsiteX90-2531" fmla="*/ 3001 w 9284"/>
              <a:gd name="connsiteY90-2532" fmla="*/ 741 h 10000"/>
              <a:gd name="connsiteX91-2533" fmla="*/ 3575 w 9284"/>
              <a:gd name="connsiteY91-2534" fmla="*/ 635 h 10000"/>
              <a:gd name="connsiteX92-2535" fmla="*/ 4149 w 9284"/>
              <a:gd name="connsiteY92-2536" fmla="*/ 635 h 10000"/>
              <a:gd name="connsiteX93-2537" fmla="*/ 4562 w 9284"/>
              <a:gd name="connsiteY93-2538" fmla="*/ 529 h 10000"/>
              <a:gd name="connsiteX94-2539" fmla="*/ 4992 w 9284"/>
              <a:gd name="connsiteY94-2540" fmla="*/ 423 h 10000"/>
              <a:gd name="connsiteX95-2541" fmla="*/ 5279 w 9284"/>
              <a:gd name="connsiteY95-2542" fmla="*/ 423 h 10000"/>
              <a:gd name="connsiteX96-2543" fmla="*/ 5854 w 9284"/>
              <a:gd name="connsiteY96-2544" fmla="*/ 317 h 10000"/>
              <a:gd name="connsiteX97-2545" fmla="*/ 6286 w 9284"/>
              <a:gd name="connsiteY97-2546" fmla="*/ 212 h 10000"/>
              <a:gd name="connsiteX98-2547" fmla="*/ 6572 w 9284"/>
              <a:gd name="connsiteY98-2548" fmla="*/ 106 h 10000"/>
              <a:gd name="connsiteX99-2549" fmla="*/ 6716 w 9284"/>
              <a:gd name="connsiteY99-2550" fmla="*/ 106 h 10000"/>
              <a:gd name="connsiteX100-2551" fmla="*/ 6860 w 9284"/>
              <a:gd name="connsiteY100-2552" fmla="*/ 0 h 10000"/>
              <a:gd name="connsiteX101-2553" fmla="*/ 7004 w 9284"/>
              <a:gd name="connsiteY101-2554" fmla="*/ 0 h 10000"/>
              <a:gd name="connsiteX102-2555" fmla="*/ 7147 w 9284"/>
              <a:gd name="connsiteY102-2556" fmla="*/ 0 h 10000"/>
              <a:gd name="connsiteX103-2557" fmla="*/ 7292 w 9284"/>
              <a:gd name="connsiteY103-2558" fmla="*/ 106 h 10000"/>
              <a:gd name="connsiteX104-2559" fmla="*/ 7579 w 9284"/>
              <a:gd name="connsiteY104-2560" fmla="*/ 212 h 10000"/>
              <a:gd name="connsiteX105-2561" fmla="*/ 7848 w 9284"/>
              <a:gd name="connsiteY105-2562" fmla="*/ 317 h 10000"/>
              <a:gd name="connsiteX106-2563" fmla="*/ 8278 w 9284"/>
              <a:gd name="connsiteY106-2564" fmla="*/ 635 h 10000"/>
              <a:gd name="connsiteX107-2565" fmla="*/ 8710 w 9284"/>
              <a:gd name="connsiteY107-2566" fmla="*/ 847 h 10000"/>
              <a:gd name="connsiteX108-2567" fmla="*/ 8997 w 9284"/>
              <a:gd name="connsiteY108-2568" fmla="*/ 952 h 10000"/>
              <a:gd name="connsiteX109-2569" fmla="*/ 9139 w 9284"/>
              <a:gd name="connsiteY109-2570" fmla="*/ 1164 h 10000"/>
              <a:gd name="connsiteX110-2571" fmla="*/ 9139 w 9284"/>
              <a:gd name="connsiteY110-2572" fmla="*/ 1257 h 10000"/>
              <a:gd name="connsiteX111-2573" fmla="*/ 9139 w 9284"/>
              <a:gd name="connsiteY111-2574" fmla="*/ 1257 h 10000"/>
              <a:gd name="connsiteX0-2575" fmla="*/ 8934 w 9090"/>
              <a:gd name="connsiteY0-2576" fmla="*/ 1257 h 10000"/>
              <a:gd name="connsiteX1-2577" fmla="*/ 9090 w 9090"/>
              <a:gd name="connsiteY1-2578" fmla="*/ 1362 h 10000"/>
              <a:gd name="connsiteX2-2579" fmla="*/ 8934 w 9090"/>
              <a:gd name="connsiteY2-2580" fmla="*/ 1468 h 10000"/>
              <a:gd name="connsiteX3-2581" fmla="*/ 8934 w 9090"/>
              <a:gd name="connsiteY3-2582" fmla="*/ 1574 h 10000"/>
              <a:gd name="connsiteX4-2583" fmla="*/ 8781 w 9090"/>
              <a:gd name="connsiteY4-2584" fmla="*/ 1680 h 10000"/>
              <a:gd name="connsiteX5-2585" fmla="*/ 8781 w 9090"/>
              <a:gd name="connsiteY5-2586" fmla="*/ 1680 h 10000"/>
              <a:gd name="connsiteX6-2587" fmla="*/ 8627 w 9090"/>
              <a:gd name="connsiteY6-2588" fmla="*/ 1786 h 10000"/>
              <a:gd name="connsiteX7-2589" fmla="*/ 8627 w 9090"/>
              <a:gd name="connsiteY7-2590" fmla="*/ 1892 h 10000"/>
              <a:gd name="connsiteX8-2591" fmla="*/ 8472 w 9090"/>
              <a:gd name="connsiteY8-2592" fmla="*/ 2103 h 10000"/>
              <a:gd name="connsiteX9-2593" fmla="*/ 8472 w 9090"/>
              <a:gd name="connsiteY9-2594" fmla="*/ 2209 h 10000"/>
              <a:gd name="connsiteX10-2595" fmla="*/ 8472 w 9090"/>
              <a:gd name="connsiteY10-2596" fmla="*/ 2421 h 10000"/>
              <a:gd name="connsiteX11-2597" fmla="*/ 8317 w 9090"/>
              <a:gd name="connsiteY11-2598" fmla="*/ 2632 h 10000"/>
              <a:gd name="connsiteX12-2599" fmla="*/ 8317 w 9090"/>
              <a:gd name="connsiteY12-2600" fmla="*/ 2844 h 10000"/>
              <a:gd name="connsiteX13-2601" fmla="*/ 8163 w 9090"/>
              <a:gd name="connsiteY13-2602" fmla="*/ 3161 h 10000"/>
              <a:gd name="connsiteX14-2603" fmla="*/ 8163 w 9090"/>
              <a:gd name="connsiteY14-2604" fmla="*/ 3479 h 10000"/>
              <a:gd name="connsiteX15-2605" fmla="*/ 8163 w 9090"/>
              <a:gd name="connsiteY15-2606" fmla="*/ 3889 h 10000"/>
              <a:gd name="connsiteX16-2607" fmla="*/ 8006 w 9090"/>
              <a:gd name="connsiteY16-2608" fmla="*/ 4206 h 10000"/>
              <a:gd name="connsiteX17-2609" fmla="*/ 7851 w 9090"/>
              <a:gd name="connsiteY17-2610" fmla="*/ 4630 h 10000"/>
              <a:gd name="connsiteX18-2611" fmla="*/ 7851 w 9090"/>
              <a:gd name="connsiteY18-2612" fmla="*/ 5159 h 10000"/>
              <a:gd name="connsiteX19-2613" fmla="*/ 7697 w 9090"/>
              <a:gd name="connsiteY19-2614" fmla="*/ 5688 h 10000"/>
              <a:gd name="connsiteX20-2615" fmla="*/ 7543 w 9090"/>
              <a:gd name="connsiteY20-2616" fmla="*/ 6310 h 10000"/>
              <a:gd name="connsiteX21-2617" fmla="*/ 7388 w 9090"/>
              <a:gd name="connsiteY21-2618" fmla="*/ 6839 h 10000"/>
              <a:gd name="connsiteX22-2619" fmla="*/ 7388 w 9090"/>
              <a:gd name="connsiteY22-2620" fmla="*/ 7368 h 10000"/>
              <a:gd name="connsiteX23-2621" fmla="*/ 7254 w 9090"/>
              <a:gd name="connsiteY23-2622" fmla="*/ 7791 h 10000"/>
              <a:gd name="connsiteX24-2623" fmla="*/ 7097 w 9090"/>
              <a:gd name="connsiteY24-2624" fmla="*/ 8214 h 10000"/>
              <a:gd name="connsiteX25-2625" fmla="*/ 6944 w 9090"/>
              <a:gd name="connsiteY25-2626" fmla="*/ 8532 h 10000"/>
              <a:gd name="connsiteX26-2627" fmla="*/ 6788 w 9090"/>
              <a:gd name="connsiteY26-2628" fmla="*/ 8836 h 10000"/>
              <a:gd name="connsiteX27-2629" fmla="*/ 6634 w 9090"/>
              <a:gd name="connsiteY27-2630" fmla="*/ 9048 h 10000"/>
              <a:gd name="connsiteX28-2631" fmla="*/ 6479 w 9090"/>
              <a:gd name="connsiteY28-2632" fmla="*/ 9259 h 10000"/>
              <a:gd name="connsiteX29-2633" fmla="*/ 6324 w 9090"/>
              <a:gd name="connsiteY29-2634" fmla="*/ 9577 h 10000"/>
              <a:gd name="connsiteX30-2635" fmla="*/ 6014 w 9090"/>
              <a:gd name="connsiteY30-2636" fmla="*/ 9788 h 10000"/>
              <a:gd name="connsiteX31-2637" fmla="*/ 5861 w 9090"/>
              <a:gd name="connsiteY31-2638" fmla="*/ 9894 h 10000"/>
              <a:gd name="connsiteX32-2639" fmla="*/ 5706 w 9090"/>
              <a:gd name="connsiteY32-2640" fmla="*/ 10000 h 10000"/>
              <a:gd name="connsiteX33-2641" fmla="*/ 5551 w 9090"/>
              <a:gd name="connsiteY33-2642" fmla="*/ 9894 h 10000"/>
              <a:gd name="connsiteX34-2643" fmla="*/ 5395 w 9090"/>
              <a:gd name="connsiteY34-2644" fmla="*/ 9788 h 10000"/>
              <a:gd name="connsiteX35-2645" fmla="*/ 5395 w 9090"/>
              <a:gd name="connsiteY35-2646" fmla="*/ 9683 h 10000"/>
              <a:gd name="connsiteX36-2647" fmla="*/ 5395 w 9090"/>
              <a:gd name="connsiteY36-2648" fmla="*/ 9365 h 10000"/>
              <a:gd name="connsiteX37-2649" fmla="*/ 5395 w 9090"/>
              <a:gd name="connsiteY37-2650" fmla="*/ 9259 h 10000"/>
              <a:gd name="connsiteX38-2651" fmla="*/ 5395 w 9090"/>
              <a:gd name="connsiteY38-2652" fmla="*/ 9048 h 10000"/>
              <a:gd name="connsiteX39-2653" fmla="*/ 5395 w 9090"/>
              <a:gd name="connsiteY39-2654" fmla="*/ 8836 h 10000"/>
              <a:gd name="connsiteX40-2655" fmla="*/ 5243 w 9090"/>
              <a:gd name="connsiteY40-2656" fmla="*/ 8638 h 10000"/>
              <a:gd name="connsiteX41-2657" fmla="*/ 5086 w 9090"/>
              <a:gd name="connsiteY41-2658" fmla="*/ 8426 h 10000"/>
              <a:gd name="connsiteX42-2659" fmla="*/ 4933 w 9090"/>
              <a:gd name="connsiteY42-2660" fmla="*/ 8108 h 10000"/>
              <a:gd name="connsiteX43-2661" fmla="*/ 4776 w 9090"/>
              <a:gd name="connsiteY43-2662" fmla="*/ 7791 h 10000"/>
              <a:gd name="connsiteX44-2663" fmla="*/ 4622 w 9090"/>
              <a:gd name="connsiteY44-2664" fmla="*/ 7474 h 10000"/>
              <a:gd name="connsiteX45-2665" fmla="*/ 4776 w 9090"/>
              <a:gd name="connsiteY45-2666" fmla="*/ 7579 h 10000"/>
              <a:gd name="connsiteX46-2667" fmla="*/ 5086 w 9090"/>
              <a:gd name="connsiteY46-2668" fmla="*/ 7579 h 10000"/>
              <a:gd name="connsiteX47-2669" fmla="*/ 5243 w 9090"/>
              <a:gd name="connsiteY47-2670" fmla="*/ 7685 h 10000"/>
              <a:gd name="connsiteX48-2671" fmla="*/ 5551 w 9090"/>
              <a:gd name="connsiteY48-2672" fmla="*/ 7685 h 10000"/>
              <a:gd name="connsiteX49-2673" fmla="*/ 5706 w 9090"/>
              <a:gd name="connsiteY49-2674" fmla="*/ 7685 h 10000"/>
              <a:gd name="connsiteX50-2675" fmla="*/ 5706 w 9090"/>
              <a:gd name="connsiteY50-2676" fmla="*/ 7685 h 10000"/>
              <a:gd name="connsiteX51-2677" fmla="*/ 5861 w 9090"/>
              <a:gd name="connsiteY51-2678" fmla="*/ 7579 h 10000"/>
              <a:gd name="connsiteX52-2679" fmla="*/ 5861 w 9090"/>
              <a:gd name="connsiteY52-2680" fmla="*/ 7474 h 10000"/>
              <a:gd name="connsiteX53-2681" fmla="*/ 6014 w 9090"/>
              <a:gd name="connsiteY53-2682" fmla="*/ 7368 h 10000"/>
              <a:gd name="connsiteX54-2683" fmla="*/ 6014 w 9090"/>
              <a:gd name="connsiteY54-2684" fmla="*/ 7156 h 10000"/>
              <a:gd name="connsiteX55-2685" fmla="*/ 6169 w 9090"/>
              <a:gd name="connsiteY55-2686" fmla="*/ 6944 h 10000"/>
              <a:gd name="connsiteX56-2687" fmla="*/ 6169 w 9090"/>
              <a:gd name="connsiteY56-2688" fmla="*/ 6627 h 10000"/>
              <a:gd name="connsiteX57-2689" fmla="*/ 6324 w 9090"/>
              <a:gd name="connsiteY57-2690" fmla="*/ 6217 h 10000"/>
              <a:gd name="connsiteX58-2691" fmla="*/ 6324 w 9090"/>
              <a:gd name="connsiteY58-2692" fmla="*/ 5794 h 10000"/>
              <a:gd name="connsiteX59-2693" fmla="*/ 6479 w 9090"/>
              <a:gd name="connsiteY59-2694" fmla="*/ 5370 h 10000"/>
              <a:gd name="connsiteX60-2695" fmla="*/ 6479 w 9090"/>
              <a:gd name="connsiteY60-2696" fmla="*/ 4841 h 10000"/>
              <a:gd name="connsiteX61-2697" fmla="*/ 6634 w 9090"/>
              <a:gd name="connsiteY61-2698" fmla="*/ 4206 h 10000"/>
              <a:gd name="connsiteX62-2699" fmla="*/ 6788 w 9090"/>
              <a:gd name="connsiteY62-2700" fmla="*/ 3783 h 10000"/>
              <a:gd name="connsiteX63-2701" fmla="*/ 6788 w 9090"/>
              <a:gd name="connsiteY63-2702" fmla="*/ 3373 h 10000"/>
              <a:gd name="connsiteX64-2703" fmla="*/ 6944 w 9090"/>
              <a:gd name="connsiteY64-2704" fmla="*/ 2950 h 10000"/>
              <a:gd name="connsiteX65-2705" fmla="*/ 6944 w 9090"/>
              <a:gd name="connsiteY65-2706" fmla="*/ 2632 h 10000"/>
              <a:gd name="connsiteX66-2707" fmla="*/ 6944 w 9090"/>
              <a:gd name="connsiteY66-2708" fmla="*/ 2315 h 10000"/>
              <a:gd name="connsiteX67-2709" fmla="*/ 6944 w 9090"/>
              <a:gd name="connsiteY67-2710" fmla="*/ 2103 h 10000"/>
              <a:gd name="connsiteX68-2711" fmla="*/ 7097 w 9090"/>
              <a:gd name="connsiteY68-2712" fmla="*/ 1892 h 10000"/>
              <a:gd name="connsiteX69-2713" fmla="*/ 7097 w 9090"/>
              <a:gd name="connsiteY69-2714" fmla="*/ 1680 h 10000"/>
              <a:gd name="connsiteX70-2715" fmla="*/ 6944 w 9090"/>
              <a:gd name="connsiteY70-2716" fmla="*/ 1468 h 10000"/>
              <a:gd name="connsiteX71-2717" fmla="*/ 6944 w 9090"/>
              <a:gd name="connsiteY71-2718" fmla="*/ 1257 h 10000"/>
              <a:gd name="connsiteX72-2719" fmla="*/ 6788 w 9090"/>
              <a:gd name="connsiteY72-2720" fmla="*/ 1164 h 10000"/>
              <a:gd name="connsiteX73-2721" fmla="*/ 6479 w 9090"/>
              <a:gd name="connsiteY73-2722" fmla="*/ 1058 h 10000"/>
              <a:gd name="connsiteX74-2723" fmla="*/ 6014 w 9090"/>
              <a:gd name="connsiteY74-2724" fmla="*/ 952 h 10000"/>
              <a:gd name="connsiteX75-2725" fmla="*/ 6014 w 9090"/>
              <a:gd name="connsiteY75-2726" fmla="*/ 952 h 10000"/>
              <a:gd name="connsiteX76-2727" fmla="*/ 5706 w 9090"/>
              <a:gd name="connsiteY76-2728" fmla="*/ 952 h 10000"/>
              <a:gd name="connsiteX77-2729" fmla="*/ 5551 w 9090"/>
              <a:gd name="connsiteY77-2730" fmla="*/ 952 h 10000"/>
              <a:gd name="connsiteX78-2731" fmla="*/ 5243 w 9090"/>
              <a:gd name="connsiteY78-2732" fmla="*/ 1058 h 10000"/>
              <a:gd name="connsiteX79-2733" fmla="*/ 4776 w 9090"/>
              <a:gd name="connsiteY79-2734" fmla="*/ 1058 h 10000"/>
              <a:gd name="connsiteX80-2735" fmla="*/ 4312 w 9090"/>
              <a:gd name="connsiteY80-2736" fmla="*/ 1058 h 10000"/>
              <a:gd name="connsiteX81-2737" fmla="*/ 3694 w 9090"/>
              <a:gd name="connsiteY81-2738" fmla="*/ 1164 h 10000"/>
              <a:gd name="connsiteX82-2739" fmla="*/ 3094 w 9090"/>
              <a:gd name="connsiteY82-2740" fmla="*/ 1164 h 10000"/>
              <a:gd name="connsiteX83-2741" fmla="*/ 2322 w 9090"/>
              <a:gd name="connsiteY83-2742" fmla="*/ 1257 h 10000"/>
              <a:gd name="connsiteX84-2743" fmla="*/ 1547 w 9090"/>
              <a:gd name="connsiteY84-2744" fmla="*/ 1362 h 10000"/>
              <a:gd name="connsiteX85-2745" fmla="*/ 772 w 9090"/>
              <a:gd name="connsiteY85-2746" fmla="*/ 1362 h 10000"/>
              <a:gd name="connsiteX86-2747" fmla="*/ 0 w 9090"/>
              <a:gd name="connsiteY86-2748" fmla="*/ 952 h 10000"/>
              <a:gd name="connsiteX87-2749" fmla="*/ 772 w 9090"/>
              <a:gd name="connsiteY87-2750" fmla="*/ 847 h 10000"/>
              <a:gd name="connsiteX88-2751" fmla="*/ 1547 w 9090"/>
              <a:gd name="connsiteY88-2752" fmla="*/ 847 h 10000"/>
              <a:gd name="connsiteX89-2753" fmla="*/ 2322 w 9090"/>
              <a:gd name="connsiteY89-2754" fmla="*/ 741 h 10000"/>
              <a:gd name="connsiteX90-2755" fmla="*/ 2941 w 9090"/>
              <a:gd name="connsiteY90-2756" fmla="*/ 635 h 10000"/>
              <a:gd name="connsiteX91-2757" fmla="*/ 3559 w 9090"/>
              <a:gd name="connsiteY91-2758" fmla="*/ 635 h 10000"/>
              <a:gd name="connsiteX92-2759" fmla="*/ 4004 w 9090"/>
              <a:gd name="connsiteY92-2760" fmla="*/ 529 h 10000"/>
              <a:gd name="connsiteX93-2761" fmla="*/ 4467 w 9090"/>
              <a:gd name="connsiteY93-2762" fmla="*/ 423 h 10000"/>
              <a:gd name="connsiteX94-2763" fmla="*/ 4776 w 9090"/>
              <a:gd name="connsiteY94-2764" fmla="*/ 423 h 10000"/>
              <a:gd name="connsiteX95-2765" fmla="*/ 5395 w 9090"/>
              <a:gd name="connsiteY95-2766" fmla="*/ 317 h 10000"/>
              <a:gd name="connsiteX96-2767" fmla="*/ 5861 w 9090"/>
              <a:gd name="connsiteY96-2768" fmla="*/ 212 h 10000"/>
              <a:gd name="connsiteX97-2769" fmla="*/ 6169 w 9090"/>
              <a:gd name="connsiteY97-2770" fmla="*/ 106 h 10000"/>
              <a:gd name="connsiteX98-2771" fmla="*/ 6324 w 9090"/>
              <a:gd name="connsiteY98-2772" fmla="*/ 106 h 10000"/>
              <a:gd name="connsiteX99-2773" fmla="*/ 6479 w 9090"/>
              <a:gd name="connsiteY99-2774" fmla="*/ 0 h 10000"/>
              <a:gd name="connsiteX100-2775" fmla="*/ 6634 w 9090"/>
              <a:gd name="connsiteY100-2776" fmla="*/ 0 h 10000"/>
              <a:gd name="connsiteX101-2777" fmla="*/ 6788 w 9090"/>
              <a:gd name="connsiteY101-2778" fmla="*/ 0 h 10000"/>
              <a:gd name="connsiteX102-2779" fmla="*/ 6944 w 9090"/>
              <a:gd name="connsiteY102-2780" fmla="*/ 106 h 10000"/>
              <a:gd name="connsiteX103-2781" fmla="*/ 7254 w 9090"/>
              <a:gd name="connsiteY103-2782" fmla="*/ 212 h 10000"/>
              <a:gd name="connsiteX104-2783" fmla="*/ 7543 w 9090"/>
              <a:gd name="connsiteY104-2784" fmla="*/ 317 h 10000"/>
              <a:gd name="connsiteX105-2785" fmla="*/ 8006 w 9090"/>
              <a:gd name="connsiteY105-2786" fmla="*/ 635 h 10000"/>
              <a:gd name="connsiteX106-2787" fmla="*/ 8472 w 9090"/>
              <a:gd name="connsiteY106-2788" fmla="*/ 847 h 10000"/>
              <a:gd name="connsiteX107-2789" fmla="*/ 8781 w 9090"/>
              <a:gd name="connsiteY107-2790" fmla="*/ 952 h 10000"/>
              <a:gd name="connsiteX108-2791" fmla="*/ 8934 w 9090"/>
              <a:gd name="connsiteY108-2792" fmla="*/ 1164 h 10000"/>
              <a:gd name="connsiteX109-2793" fmla="*/ 8934 w 9090"/>
              <a:gd name="connsiteY109-2794" fmla="*/ 1257 h 10000"/>
              <a:gd name="connsiteX110-2795" fmla="*/ 8934 w 9090"/>
              <a:gd name="connsiteY110-2796" fmla="*/ 1257 h 10000"/>
              <a:gd name="connsiteX0-2797" fmla="*/ 8979 w 9151"/>
              <a:gd name="connsiteY0-2798" fmla="*/ 1257 h 10000"/>
              <a:gd name="connsiteX1-2799" fmla="*/ 9151 w 9151"/>
              <a:gd name="connsiteY1-2800" fmla="*/ 1362 h 10000"/>
              <a:gd name="connsiteX2-2801" fmla="*/ 8979 w 9151"/>
              <a:gd name="connsiteY2-2802" fmla="*/ 1468 h 10000"/>
              <a:gd name="connsiteX3-2803" fmla="*/ 8979 w 9151"/>
              <a:gd name="connsiteY3-2804" fmla="*/ 1574 h 10000"/>
              <a:gd name="connsiteX4-2805" fmla="*/ 8811 w 9151"/>
              <a:gd name="connsiteY4-2806" fmla="*/ 1680 h 10000"/>
              <a:gd name="connsiteX5-2807" fmla="*/ 8811 w 9151"/>
              <a:gd name="connsiteY5-2808" fmla="*/ 1680 h 10000"/>
              <a:gd name="connsiteX6-2809" fmla="*/ 8642 w 9151"/>
              <a:gd name="connsiteY6-2810" fmla="*/ 1786 h 10000"/>
              <a:gd name="connsiteX7-2811" fmla="*/ 8642 w 9151"/>
              <a:gd name="connsiteY7-2812" fmla="*/ 1892 h 10000"/>
              <a:gd name="connsiteX8-2813" fmla="*/ 8471 w 9151"/>
              <a:gd name="connsiteY8-2814" fmla="*/ 2103 h 10000"/>
              <a:gd name="connsiteX9-2815" fmla="*/ 8471 w 9151"/>
              <a:gd name="connsiteY9-2816" fmla="*/ 2209 h 10000"/>
              <a:gd name="connsiteX10-2817" fmla="*/ 8471 w 9151"/>
              <a:gd name="connsiteY10-2818" fmla="*/ 2421 h 10000"/>
              <a:gd name="connsiteX11-2819" fmla="*/ 8301 w 9151"/>
              <a:gd name="connsiteY11-2820" fmla="*/ 2632 h 10000"/>
              <a:gd name="connsiteX12-2821" fmla="*/ 8301 w 9151"/>
              <a:gd name="connsiteY12-2822" fmla="*/ 2844 h 10000"/>
              <a:gd name="connsiteX13-2823" fmla="*/ 8131 w 9151"/>
              <a:gd name="connsiteY13-2824" fmla="*/ 3161 h 10000"/>
              <a:gd name="connsiteX14-2825" fmla="*/ 8131 w 9151"/>
              <a:gd name="connsiteY14-2826" fmla="*/ 3479 h 10000"/>
              <a:gd name="connsiteX15-2827" fmla="*/ 8131 w 9151"/>
              <a:gd name="connsiteY15-2828" fmla="*/ 3889 h 10000"/>
              <a:gd name="connsiteX16-2829" fmla="*/ 7958 w 9151"/>
              <a:gd name="connsiteY16-2830" fmla="*/ 4206 h 10000"/>
              <a:gd name="connsiteX17-2831" fmla="*/ 7788 w 9151"/>
              <a:gd name="connsiteY17-2832" fmla="*/ 4630 h 10000"/>
              <a:gd name="connsiteX18-2833" fmla="*/ 7788 w 9151"/>
              <a:gd name="connsiteY18-2834" fmla="*/ 5159 h 10000"/>
              <a:gd name="connsiteX19-2835" fmla="*/ 7619 w 9151"/>
              <a:gd name="connsiteY19-2836" fmla="*/ 5688 h 10000"/>
              <a:gd name="connsiteX20-2837" fmla="*/ 7449 w 9151"/>
              <a:gd name="connsiteY20-2838" fmla="*/ 6310 h 10000"/>
              <a:gd name="connsiteX21-2839" fmla="*/ 7279 w 9151"/>
              <a:gd name="connsiteY21-2840" fmla="*/ 6839 h 10000"/>
              <a:gd name="connsiteX22-2841" fmla="*/ 7279 w 9151"/>
              <a:gd name="connsiteY22-2842" fmla="*/ 7368 h 10000"/>
              <a:gd name="connsiteX23-2843" fmla="*/ 7131 w 9151"/>
              <a:gd name="connsiteY23-2844" fmla="*/ 7791 h 10000"/>
              <a:gd name="connsiteX24-2845" fmla="*/ 6958 w 9151"/>
              <a:gd name="connsiteY24-2846" fmla="*/ 8214 h 10000"/>
              <a:gd name="connsiteX25-2847" fmla="*/ 6790 w 9151"/>
              <a:gd name="connsiteY25-2848" fmla="*/ 8532 h 10000"/>
              <a:gd name="connsiteX26-2849" fmla="*/ 6619 w 9151"/>
              <a:gd name="connsiteY26-2850" fmla="*/ 8836 h 10000"/>
              <a:gd name="connsiteX27-2851" fmla="*/ 6449 w 9151"/>
              <a:gd name="connsiteY27-2852" fmla="*/ 9048 h 10000"/>
              <a:gd name="connsiteX28-2853" fmla="*/ 6279 w 9151"/>
              <a:gd name="connsiteY28-2854" fmla="*/ 9259 h 10000"/>
              <a:gd name="connsiteX29-2855" fmla="*/ 6108 w 9151"/>
              <a:gd name="connsiteY29-2856" fmla="*/ 9577 h 10000"/>
              <a:gd name="connsiteX30-2857" fmla="*/ 5767 w 9151"/>
              <a:gd name="connsiteY30-2858" fmla="*/ 9788 h 10000"/>
              <a:gd name="connsiteX31-2859" fmla="*/ 5599 w 9151"/>
              <a:gd name="connsiteY31-2860" fmla="*/ 9894 h 10000"/>
              <a:gd name="connsiteX32-2861" fmla="*/ 5428 w 9151"/>
              <a:gd name="connsiteY32-2862" fmla="*/ 10000 h 10000"/>
              <a:gd name="connsiteX33-2863" fmla="*/ 5258 w 9151"/>
              <a:gd name="connsiteY33-2864" fmla="*/ 9894 h 10000"/>
              <a:gd name="connsiteX34-2865" fmla="*/ 5086 w 9151"/>
              <a:gd name="connsiteY34-2866" fmla="*/ 9788 h 10000"/>
              <a:gd name="connsiteX35-2867" fmla="*/ 5086 w 9151"/>
              <a:gd name="connsiteY35-2868" fmla="*/ 9683 h 10000"/>
              <a:gd name="connsiteX36-2869" fmla="*/ 5086 w 9151"/>
              <a:gd name="connsiteY36-2870" fmla="*/ 9365 h 10000"/>
              <a:gd name="connsiteX37-2871" fmla="*/ 5086 w 9151"/>
              <a:gd name="connsiteY37-2872" fmla="*/ 9259 h 10000"/>
              <a:gd name="connsiteX38-2873" fmla="*/ 5086 w 9151"/>
              <a:gd name="connsiteY38-2874" fmla="*/ 9048 h 10000"/>
              <a:gd name="connsiteX39-2875" fmla="*/ 5086 w 9151"/>
              <a:gd name="connsiteY39-2876" fmla="*/ 8836 h 10000"/>
              <a:gd name="connsiteX40-2877" fmla="*/ 4919 w 9151"/>
              <a:gd name="connsiteY40-2878" fmla="*/ 8638 h 10000"/>
              <a:gd name="connsiteX41-2879" fmla="*/ 4746 w 9151"/>
              <a:gd name="connsiteY41-2880" fmla="*/ 8426 h 10000"/>
              <a:gd name="connsiteX42-2881" fmla="*/ 4578 w 9151"/>
              <a:gd name="connsiteY42-2882" fmla="*/ 8108 h 10000"/>
              <a:gd name="connsiteX43-2883" fmla="*/ 4405 w 9151"/>
              <a:gd name="connsiteY43-2884" fmla="*/ 7791 h 10000"/>
              <a:gd name="connsiteX44-2885" fmla="*/ 4236 w 9151"/>
              <a:gd name="connsiteY44-2886" fmla="*/ 7474 h 10000"/>
              <a:gd name="connsiteX45-2887" fmla="*/ 4405 w 9151"/>
              <a:gd name="connsiteY45-2888" fmla="*/ 7579 h 10000"/>
              <a:gd name="connsiteX46-2889" fmla="*/ 4746 w 9151"/>
              <a:gd name="connsiteY46-2890" fmla="*/ 7579 h 10000"/>
              <a:gd name="connsiteX47-2891" fmla="*/ 4919 w 9151"/>
              <a:gd name="connsiteY47-2892" fmla="*/ 7685 h 10000"/>
              <a:gd name="connsiteX48-2893" fmla="*/ 5258 w 9151"/>
              <a:gd name="connsiteY48-2894" fmla="*/ 7685 h 10000"/>
              <a:gd name="connsiteX49-2895" fmla="*/ 5428 w 9151"/>
              <a:gd name="connsiteY49-2896" fmla="*/ 7685 h 10000"/>
              <a:gd name="connsiteX50-2897" fmla="*/ 5428 w 9151"/>
              <a:gd name="connsiteY50-2898" fmla="*/ 7685 h 10000"/>
              <a:gd name="connsiteX51-2899" fmla="*/ 5599 w 9151"/>
              <a:gd name="connsiteY51-2900" fmla="*/ 7579 h 10000"/>
              <a:gd name="connsiteX52-2901" fmla="*/ 5599 w 9151"/>
              <a:gd name="connsiteY52-2902" fmla="*/ 7474 h 10000"/>
              <a:gd name="connsiteX53-2903" fmla="*/ 5767 w 9151"/>
              <a:gd name="connsiteY53-2904" fmla="*/ 7368 h 10000"/>
              <a:gd name="connsiteX54-2905" fmla="*/ 5767 w 9151"/>
              <a:gd name="connsiteY54-2906" fmla="*/ 7156 h 10000"/>
              <a:gd name="connsiteX55-2907" fmla="*/ 5938 w 9151"/>
              <a:gd name="connsiteY55-2908" fmla="*/ 6944 h 10000"/>
              <a:gd name="connsiteX56-2909" fmla="*/ 5938 w 9151"/>
              <a:gd name="connsiteY56-2910" fmla="*/ 6627 h 10000"/>
              <a:gd name="connsiteX57-2911" fmla="*/ 6108 w 9151"/>
              <a:gd name="connsiteY57-2912" fmla="*/ 6217 h 10000"/>
              <a:gd name="connsiteX58-2913" fmla="*/ 6108 w 9151"/>
              <a:gd name="connsiteY58-2914" fmla="*/ 5794 h 10000"/>
              <a:gd name="connsiteX59-2915" fmla="*/ 6279 w 9151"/>
              <a:gd name="connsiteY59-2916" fmla="*/ 5370 h 10000"/>
              <a:gd name="connsiteX60-2917" fmla="*/ 6279 w 9151"/>
              <a:gd name="connsiteY60-2918" fmla="*/ 4841 h 10000"/>
              <a:gd name="connsiteX61-2919" fmla="*/ 6449 w 9151"/>
              <a:gd name="connsiteY61-2920" fmla="*/ 4206 h 10000"/>
              <a:gd name="connsiteX62-2921" fmla="*/ 6619 w 9151"/>
              <a:gd name="connsiteY62-2922" fmla="*/ 3783 h 10000"/>
              <a:gd name="connsiteX63-2923" fmla="*/ 6619 w 9151"/>
              <a:gd name="connsiteY63-2924" fmla="*/ 3373 h 10000"/>
              <a:gd name="connsiteX64-2925" fmla="*/ 6790 w 9151"/>
              <a:gd name="connsiteY64-2926" fmla="*/ 2950 h 10000"/>
              <a:gd name="connsiteX65-2927" fmla="*/ 6790 w 9151"/>
              <a:gd name="connsiteY65-2928" fmla="*/ 2632 h 10000"/>
              <a:gd name="connsiteX66-2929" fmla="*/ 6790 w 9151"/>
              <a:gd name="connsiteY66-2930" fmla="*/ 2315 h 10000"/>
              <a:gd name="connsiteX67-2931" fmla="*/ 6790 w 9151"/>
              <a:gd name="connsiteY67-2932" fmla="*/ 2103 h 10000"/>
              <a:gd name="connsiteX68-2933" fmla="*/ 6958 w 9151"/>
              <a:gd name="connsiteY68-2934" fmla="*/ 1892 h 10000"/>
              <a:gd name="connsiteX69-2935" fmla="*/ 6958 w 9151"/>
              <a:gd name="connsiteY69-2936" fmla="*/ 1680 h 10000"/>
              <a:gd name="connsiteX70-2937" fmla="*/ 6790 w 9151"/>
              <a:gd name="connsiteY70-2938" fmla="*/ 1468 h 10000"/>
              <a:gd name="connsiteX71-2939" fmla="*/ 6790 w 9151"/>
              <a:gd name="connsiteY71-2940" fmla="*/ 1257 h 10000"/>
              <a:gd name="connsiteX72-2941" fmla="*/ 6619 w 9151"/>
              <a:gd name="connsiteY72-2942" fmla="*/ 1164 h 10000"/>
              <a:gd name="connsiteX73-2943" fmla="*/ 6279 w 9151"/>
              <a:gd name="connsiteY73-2944" fmla="*/ 1058 h 10000"/>
              <a:gd name="connsiteX74-2945" fmla="*/ 5767 w 9151"/>
              <a:gd name="connsiteY74-2946" fmla="*/ 952 h 10000"/>
              <a:gd name="connsiteX75-2947" fmla="*/ 5767 w 9151"/>
              <a:gd name="connsiteY75-2948" fmla="*/ 952 h 10000"/>
              <a:gd name="connsiteX76-2949" fmla="*/ 5428 w 9151"/>
              <a:gd name="connsiteY76-2950" fmla="*/ 952 h 10000"/>
              <a:gd name="connsiteX77-2951" fmla="*/ 5258 w 9151"/>
              <a:gd name="connsiteY77-2952" fmla="*/ 952 h 10000"/>
              <a:gd name="connsiteX78-2953" fmla="*/ 4919 w 9151"/>
              <a:gd name="connsiteY78-2954" fmla="*/ 1058 h 10000"/>
              <a:gd name="connsiteX79-2955" fmla="*/ 4405 w 9151"/>
              <a:gd name="connsiteY79-2956" fmla="*/ 1058 h 10000"/>
              <a:gd name="connsiteX80-2957" fmla="*/ 3895 w 9151"/>
              <a:gd name="connsiteY80-2958" fmla="*/ 1058 h 10000"/>
              <a:gd name="connsiteX81-2959" fmla="*/ 3215 w 9151"/>
              <a:gd name="connsiteY81-2960" fmla="*/ 1164 h 10000"/>
              <a:gd name="connsiteX82-2961" fmla="*/ 2555 w 9151"/>
              <a:gd name="connsiteY82-2962" fmla="*/ 1164 h 10000"/>
              <a:gd name="connsiteX83-2963" fmla="*/ 1705 w 9151"/>
              <a:gd name="connsiteY83-2964" fmla="*/ 1257 h 10000"/>
              <a:gd name="connsiteX84-2965" fmla="*/ 853 w 9151"/>
              <a:gd name="connsiteY84-2966" fmla="*/ 1362 h 10000"/>
              <a:gd name="connsiteX85-2967" fmla="*/ 0 w 9151"/>
              <a:gd name="connsiteY85-2968" fmla="*/ 1362 h 10000"/>
              <a:gd name="connsiteX86-2969" fmla="*/ 0 w 9151"/>
              <a:gd name="connsiteY86-2970" fmla="*/ 847 h 10000"/>
              <a:gd name="connsiteX87-2971" fmla="*/ 853 w 9151"/>
              <a:gd name="connsiteY87-2972" fmla="*/ 847 h 10000"/>
              <a:gd name="connsiteX88-2973" fmla="*/ 1705 w 9151"/>
              <a:gd name="connsiteY88-2974" fmla="*/ 741 h 10000"/>
              <a:gd name="connsiteX89-2975" fmla="*/ 2386 w 9151"/>
              <a:gd name="connsiteY89-2976" fmla="*/ 635 h 10000"/>
              <a:gd name="connsiteX90-2977" fmla="*/ 3066 w 9151"/>
              <a:gd name="connsiteY90-2978" fmla="*/ 635 h 10000"/>
              <a:gd name="connsiteX91-2979" fmla="*/ 3556 w 9151"/>
              <a:gd name="connsiteY91-2980" fmla="*/ 529 h 10000"/>
              <a:gd name="connsiteX92-2981" fmla="*/ 4065 w 9151"/>
              <a:gd name="connsiteY92-2982" fmla="*/ 423 h 10000"/>
              <a:gd name="connsiteX93-2983" fmla="*/ 4405 w 9151"/>
              <a:gd name="connsiteY93-2984" fmla="*/ 423 h 10000"/>
              <a:gd name="connsiteX94-2985" fmla="*/ 5086 w 9151"/>
              <a:gd name="connsiteY94-2986" fmla="*/ 317 h 10000"/>
              <a:gd name="connsiteX95-2987" fmla="*/ 5599 w 9151"/>
              <a:gd name="connsiteY95-2988" fmla="*/ 212 h 10000"/>
              <a:gd name="connsiteX96-2989" fmla="*/ 5938 w 9151"/>
              <a:gd name="connsiteY96-2990" fmla="*/ 106 h 10000"/>
              <a:gd name="connsiteX97-2991" fmla="*/ 6108 w 9151"/>
              <a:gd name="connsiteY97-2992" fmla="*/ 106 h 10000"/>
              <a:gd name="connsiteX98-2993" fmla="*/ 6279 w 9151"/>
              <a:gd name="connsiteY98-2994" fmla="*/ 0 h 10000"/>
              <a:gd name="connsiteX99-2995" fmla="*/ 6449 w 9151"/>
              <a:gd name="connsiteY99-2996" fmla="*/ 0 h 10000"/>
              <a:gd name="connsiteX100-2997" fmla="*/ 6619 w 9151"/>
              <a:gd name="connsiteY100-2998" fmla="*/ 0 h 10000"/>
              <a:gd name="connsiteX101-2999" fmla="*/ 6790 w 9151"/>
              <a:gd name="connsiteY101-3000" fmla="*/ 106 h 10000"/>
              <a:gd name="connsiteX102-3001" fmla="*/ 7131 w 9151"/>
              <a:gd name="connsiteY102-3002" fmla="*/ 212 h 10000"/>
              <a:gd name="connsiteX103-3003" fmla="*/ 7449 w 9151"/>
              <a:gd name="connsiteY103-3004" fmla="*/ 317 h 10000"/>
              <a:gd name="connsiteX104-3005" fmla="*/ 7958 w 9151"/>
              <a:gd name="connsiteY104-3006" fmla="*/ 635 h 10000"/>
              <a:gd name="connsiteX105-3007" fmla="*/ 8471 w 9151"/>
              <a:gd name="connsiteY105-3008" fmla="*/ 847 h 10000"/>
              <a:gd name="connsiteX106-3009" fmla="*/ 8811 w 9151"/>
              <a:gd name="connsiteY106-3010" fmla="*/ 952 h 10000"/>
              <a:gd name="connsiteX107-3011" fmla="*/ 8979 w 9151"/>
              <a:gd name="connsiteY107-3012" fmla="*/ 1164 h 10000"/>
              <a:gd name="connsiteX108-3013" fmla="*/ 8979 w 9151"/>
              <a:gd name="connsiteY108-3014" fmla="*/ 1257 h 10000"/>
              <a:gd name="connsiteX109-3015" fmla="*/ 8979 w 9151"/>
              <a:gd name="connsiteY109-3016" fmla="*/ 1257 h 10000"/>
              <a:gd name="connsiteX0-3017" fmla="*/ 9812 w 10000"/>
              <a:gd name="connsiteY0-3018" fmla="*/ 1257 h 10000"/>
              <a:gd name="connsiteX1-3019" fmla="*/ 10000 w 10000"/>
              <a:gd name="connsiteY1-3020" fmla="*/ 1362 h 10000"/>
              <a:gd name="connsiteX2-3021" fmla="*/ 9812 w 10000"/>
              <a:gd name="connsiteY2-3022" fmla="*/ 1468 h 10000"/>
              <a:gd name="connsiteX3-3023" fmla="*/ 9812 w 10000"/>
              <a:gd name="connsiteY3-3024" fmla="*/ 1574 h 10000"/>
              <a:gd name="connsiteX4-3025" fmla="*/ 9628 w 10000"/>
              <a:gd name="connsiteY4-3026" fmla="*/ 1680 h 10000"/>
              <a:gd name="connsiteX5-3027" fmla="*/ 9628 w 10000"/>
              <a:gd name="connsiteY5-3028" fmla="*/ 1680 h 10000"/>
              <a:gd name="connsiteX6-3029" fmla="*/ 9444 w 10000"/>
              <a:gd name="connsiteY6-3030" fmla="*/ 1786 h 10000"/>
              <a:gd name="connsiteX7-3031" fmla="*/ 9444 w 10000"/>
              <a:gd name="connsiteY7-3032" fmla="*/ 1892 h 10000"/>
              <a:gd name="connsiteX8-3033" fmla="*/ 9257 w 10000"/>
              <a:gd name="connsiteY8-3034" fmla="*/ 2103 h 10000"/>
              <a:gd name="connsiteX9-3035" fmla="*/ 9257 w 10000"/>
              <a:gd name="connsiteY9-3036" fmla="*/ 2209 h 10000"/>
              <a:gd name="connsiteX10-3037" fmla="*/ 9257 w 10000"/>
              <a:gd name="connsiteY10-3038" fmla="*/ 2421 h 10000"/>
              <a:gd name="connsiteX11-3039" fmla="*/ 9071 w 10000"/>
              <a:gd name="connsiteY11-3040" fmla="*/ 2632 h 10000"/>
              <a:gd name="connsiteX12-3041" fmla="*/ 9071 w 10000"/>
              <a:gd name="connsiteY12-3042" fmla="*/ 2844 h 10000"/>
              <a:gd name="connsiteX13-3043" fmla="*/ 8885 w 10000"/>
              <a:gd name="connsiteY13-3044" fmla="*/ 3161 h 10000"/>
              <a:gd name="connsiteX14-3045" fmla="*/ 8885 w 10000"/>
              <a:gd name="connsiteY14-3046" fmla="*/ 3479 h 10000"/>
              <a:gd name="connsiteX15-3047" fmla="*/ 8885 w 10000"/>
              <a:gd name="connsiteY15-3048" fmla="*/ 3889 h 10000"/>
              <a:gd name="connsiteX16-3049" fmla="*/ 8696 w 10000"/>
              <a:gd name="connsiteY16-3050" fmla="*/ 4206 h 10000"/>
              <a:gd name="connsiteX17-3051" fmla="*/ 8511 w 10000"/>
              <a:gd name="connsiteY17-3052" fmla="*/ 4630 h 10000"/>
              <a:gd name="connsiteX18-3053" fmla="*/ 8511 w 10000"/>
              <a:gd name="connsiteY18-3054" fmla="*/ 5159 h 10000"/>
              <a:gd name="connsiteX19-3055" fmla="*/ 8326 w 10000"/>
              <a:gd name="connsiteY19-3056" fmla="*/ 5688 h 10000"/>
              <a:gd name="connsiteX20-3057" fmla="*/ 8140 w 10000"/>
              <a:gd name="connsiteY20-3058" fmla="*/ 6310 h 10000"/>
              <a:gd name="connsiteX21-3059" fmla="*/ 7954 w 10000"/>
              <a:gd name="connsiteY21-3060" fmla="*/ 6839 h 10000"/>
              <a:gd name="connsiteX22-3061" fmla="*/ 7954 w 10000"/>
              <a:gd name="connsiteY22-3062" fmla="*/ 7368 h 10000"/>
              <a:gd name="connsiteX23-3063" fmla="*/ 7793 w 10000"/>
              <a:gd name="connsiteY23-3064" fmla="*/ 7791 h 10000"/>
              <a:gd name="connsiteX24-3065" fmla="*/ 7604 w 10000"/>
              <a:gd name="connsiteY24-3066" fmla="*/ 8214 h 10000"/>
              <a:gd name="connsiteX25-3067" fmla="*/ 7420 w 10000"/>
              <a:gd name="connsiteY25-3068" fmla="*/ 8532 h 10000"/>
              <a:gd name="connsiteX26-3069" fmla="*/ 7233 w 10000"/>
              <a:gd name="connsiteY26-3070" fmla="*/ 8836 h 10000"/>
              <a:gd name="connsiteX27-3071" fmla="*/ 7047 w 10000"/>
              <a:gd name="connsiteY27-3072" fmla="*/ 9048 h 10000"/>
              <a:gd name="connsiteX28-3073" fmla="*/ 6862 w 10000"/>
              <a:gd name="connsiteY28-3074" fmla="*/ 9259 h 10000"/>
              <a:gd name="connsiteX29-3075" fmla="*/ 6675 w 10000"/>
              <a:gd name="connsiteY29-3076" fmla="*/ 9577 h 10000"/>
              <a:gd name="connsiteX30-3077" fmla="*/ 6302 w 10000"/>
              <a:gd name="connsiteY30-3078" fmla="*/ 9788 h 10000"/>
              <a:gd name="connsiteX31-3079" fmla="*/ 6118 w 10000"/>
              <a:gd name="connsiteY31-3080" fmla="*/ 9894 h 10000"/>
              <a:gd name="connsiteX32-3081" fmla="*/ 5932 w 10000"/>
              <a:gd name="connsiteY32-3082" fmla="*/ 10000 h 10000"/>
              <a:gd name="connsiteX33-3083" fmla="*/ 5746 w 10000"/>
              <a:gd name="connsiteY33-3084" fmla="*/ 9894 h 10000"/>
              <a:gd name="connsiteX34-3085" fmla="*/ 5558 w 10000"/>
              <a:gd name="connsiteY34-3086" fmla="*/ 9788 h 10000"/>
              <a:gd name="connsiteX35-3087" fmla="*/ 5558 w 10000"/>
              <a:gd name="connsiteY35-3088" fmla="*/ 9683 h 10000"/>
              <a:gd name="connsiteX36-3089" fmla="*/ 5558 w 10000"/>
              <a:gd name="connsiteY36-3090" fmla="*/ 9365 h 10000"/>
              <a:gd name="connsiteX37-3091" fmla="*/ 5558 w 10000"/>
              <a:gd name="connsiteY37-3092" fmla="*/ 9259 h 10000"/>
              <a:gd name="connsiteX38-3093" fmla="*/ 5558 w 10000"/>
              <a:gd name="connsiteY38-3094" fmla="*/ 9048 h 10000"/>
              <a:gd name="connsiteX39-3095" fmla="*/ 5558 w 10000"/>
              <a:gd name="connsiteY39-3096" fmla="*/ 8836 h 10000"/>
              <a:gd name="connsiteX40-3097" fmla="*/ 5375 w 10000"/>
              <a:gd name="connsiteY40-3098" fmla="*/ 8638 h 10000"/>
              <a:gd name="connsiteX41-3099" fmla="*/ 5186 w 10000"/>
              <a:gd name="connsiteY41-3100" fmla="*/ 8426 h 10000"/>
              <a:gd name="connsiteX42-3101" fmla="*/ 5003 w 10000"/>
              <a:gd name="connsiteY42-3102" fmla="*/ 8108 h 10000"/>
              <a:gd name="connsiteX43-3103" fmla="*/ 4814 w 10000"/>
              <a:gd name="connsiteY43-3104" fmla="*/ 7791 h 10000"/>
              <a:gd name="connsiteX44-3105" fmla="*/ 4629 w 10000"/>
              <a:gd name="connsiteY44-3106" fmla="*/ 7474 h 10000"/>
              <a:gd name="connsiteX45-3107" fmla="*/ 4814 w 10000"/>
              <a:gd name="connsiteY45-3108" fmla="*/ 7579 h 10000"/>
              <a:gd name="connsiteX46-3109" fmla="*/ 5186 w 10000"/>
              <a:gd name="connsiteY46-3110" fmla="*/ 7579 h 10000"/>
              <a:gd name="connsiteX47-3111" fmla="*/ 5375 w 10000"/>
              <a:gd name="connsiteY47-3112" fmla="*/ 7685 h 10000"/>
              <a:gd name="connsiteX48-3113" fmla="*/ 5746 w 10000"/>
              <a:gd name="connsiteY48-3114" fmla="*/ 7685 h 10000"/>
              <a:gd name="connsiteX49-3115" fmla="*/ 5932 w 10000"/>
              <a:gd name="connsiteY49-3116" fmla="*/ 7685 h 10000"/>
              <a:gd name="connsiteX50-3117" fmla="*/ 5932 w 10000"/>
              <a:gd name="connsiteY50-3118" fmla="*/ 7685 h 10000"/>
              <a:gd name="connsiteX51-3119" fmla="*/ 6118 w 10000"/>
              <a:gd name="connsiteY51-3120" fmla="*/ 7579 h 10000"/>
              <a:gd name="connsiteX52-3121" fmla="*/ 6118 w 10000"/>
              <a:gd name="connsiteY52-3122" fmla="*/ 7474 h 10000"/>
              <a:gd name="connsiteX53-3123" fmla="*/ 6302 w 10000"/>
              <a:gd name="connsiteY53-3124" fmla="*/ 7368 h 10000"/>
              <a:gd name="connsiteX54-3125" fmla="*/ 6302 w 10000"/>
              <a:gd name="connsiteY54-3126" fmla="*/ 7156 h 10000"/>
              <a:gd name="connsiteX55-3127" fmla="*/ 6489 w 10000"/>
              <a:gd name="connsiteY55-3128" fmla="*/ 6944 h 10000"/>
              <a:gd name="connsiteX56-3129" fmla="*/ 6489 w 10000"/>
              <a:gd name="connsiteY56-3130" fmla="*/ 6627 h 10000"/>
              <a:gd name="connsiteX57-3131" fmla="*/ 6675 w 10000"/>
              <a:gd name="connsiteY57-3132" fmla="*/ 6217 h 10000"/>
              <a:gd name="connsiteX58-3133" fmla="*/ 6675 w 10000"/>
              <a:gd name="connsiteY58-3134" fmla="*/ 5794 h 10000"/>
              <a:gd name="connsiteX59-3135" fmla="*/ 6862 w 10000"/>
              <a:gd name="connsiteY59-3136" fmla="*/ 5370 h 10000"/>
              <a:gd name="connsiteX60-3137" fmla="*/ 6862 w 10000"/>
              <a:gd name="connsiteY60-3138" fmla="*/ 4841 h 10000"/>
              <a:gd name="connsiteX61-3139" fmla="*/ 7047 w 10000"/>
              <a:gd name="connsiteY61-3140" fmla="*/ 4206 h 10000"/>
              <a:gd name="connsiteX62-3141" fmla="*/ 7233 w 10000"/>
              <a:gd name="connsiteY62-3142" fmla="*/ 3783 h 10000"/>
              <a:gd name="connsiteX63-3143" fmla="*/ 7233 w 10000"/>
              <a:gd name="connsiteY63-3144" fmla="*/ 3373 h 10000"/>
              <a:gd name="connsiteX64-3145" fmla="*/ 7420 w 10000"/>
              <a:gd name="connsiteY64-3146" fmla="*/ 2950 h 10000"/>
              <a:gd name="connsiteX65-3147" fmla="*/ 7420 w 10000"/>
              <a:gd name="connsiteY65-3148" fmla="*/ 2632 h 10000"/>
              <a:gd name="connsiteX66-3149" fmla="*/ 7420 w 10000"/>
              <a:gd name="connsiteY66-3150" fmla="*/ 2315 h 10000"/>
              <a:gd name="connsiteX67-3151" fmla="*/ 7420 w 10000"/>
              <a:gd name="connsiteY67-3152" fmla="*/ 2103 h 10000"/>
              <a:gd name="connsiteX68-3153" fmla="*/ 7604 w 10000"/>
              <a:gd name="connsiteY68-3154" fmla="*/ 1892 h 10000"/>
              <a:gd name="connsiteX69-3155" fmla="*/ 7604 w 10000"/>
              <a:gd name="connsiteY69-3156" fmla="*/ 1680 h 10000"/>
              <a:gd name="connsiteX70-3157" fmla="*/ 7420 w 10000"/>
              <a:gd name="connsiteY70-3158" fmla="*/ 1468 h 10000"/>
              <a:gd name="connsiteX71-3159" fmla="*/ 7420 w 10000"/>
              <a:gd name="connsiteY71-3160" fmla="*/ 1257 h 10000"/>
              <a:gd name="connsiteX72-3161" fmla="*/ 7233 w 10000"/>
              <a:gd name="connsiteY72-3162" fmla="*/ 1164 h 10000"/>
              <a:gd name="connsiteX73-3163" fmla="*/ 6862 w 10000"/>
              <a:gd name="connsiteY73-3164" fmla="*/ 1058 h 10000"/>
              <a:gd name="connsiteX74-3165" fmla="*/ 6302 w 10000"/>
              <a:gd name="connsiteY74-3166" fmla="*/ 952 h 10000"/>
              <a:gd name="connsiteX75-3167" fmla="*/ 6302 w 10000"/>
              <a:gd name="connsiteY75-3168" fmla="*/ 952 h 10000"/>
              <a:gd name="connsiteX76-3169" fmla="*/ 5932 w 10000"/>
              <a:gd name="connsiteY76-3170" fmla="*/ 952 h 10000"/>
              <a:gd name="connsiteX77-3171" fmla="*/ 5746 w 10000"/>
              <a:gd name="connsiteY77-3172" fmla="*/ 952 h 10000"/>
              <a:gd name="connsiteX78-3173" fmla="*/ 5375 w 10000"/>
              <a:gd name="connsiteY78-3174" fmla="*/ 1058 h 10000"/>
              <a:gd name="connsiteX79-3175" fmla="*/ 4814 w 10000"/>
              <a:gd name="connsiteY79-3176" fmla="*/ 1058 h 10000"/>
              <a:gd name="connsiteX80-3177" fmla="*/ 4256 w 10000"/>
              <a:gd name="connsiteY80-3178" fmla="*/ 1058 h 10000"/>
              <a:gd name="connsiteX81-3179" fmla="*/ 3513 w 10000"/>
              <a:gd name="connsiteY81-3180" fmla="*/ 1164 h 10000"/>
              <a:gd name="connsiteX82-3181" fmla="*/ 2792 w 10000"/>
              <a:gd name="connsiteY82-3182" fmla="*/ 1164 h 10000"/>
              <a:gd name="connsiteX83-3183" fmla="*/ 1863 w 10000"/>
              <a:gd name="connsiteY83-3184" fmla="*/ 1257 h 10000"/>
              <a:gd name="connsiteX84-3185" fmla="*/ 932 w 10000"/>
              <a:gd name="connsiteY84-3186" fmla="*/ 1362 h 10000"/>
              <a:gd name="connsiteX85-3187" fmla="*/ 0 w 10000"/>
              <a:gd name="connsiteY85-3188" fmla="*/ 847 h 10000"/>
              <a:gd name="connsiteX86-3189" fmla="*/ 932 w 10000"/>
              <a:gd name="connsiteY86-3190" fmla="*/ 847 h 10000"/>
              <a:gd name="connsiteX87-3191" fmla="*/ 1863 w 10000"/>
              <a:gd name="connsiteY87-3192" fmla="*/ 741 h 10000"/>
              <a:gd name="connsiteX88-3193" fmla="*/ 2607 w 10000"/>
              <a:gd name="connsiteY88-3194" fmla="*/ 635 h 10000"/>
              <a:gd name="connsiteX89-3195" fmla="*/ 3350 w 10000"/>
              <a:gd name="connsiteY89-3196" fmla="*/ 635 h 10000"/>
              <a:gd name="connsiteX90-3197" fmla="*/ 3886 w 10000"/>
              <a:gd name="connsiteY90-3198" fmla="*/ 529 h 10000"/>
              <a:gd name="connsiteX91-3199" fmla="*/ 4442 w 10000"/>
              <a:gd name="connsiteY91-3200" fmla="*/ 423 h 10000"/>
              <a:gd name="connsiteX92-3201" fmla="*/ 4814 w 10000"/>
              <a:gd name="connsiteY92-3202" fmla="*/ 423 h 10000"/>
              <a:gd name="connsiteX93-3203" fmla="*/ 5558 w 10000"/>
              <a:gd name="connsiteY93-3204" fmla="*/ 317 h 10000"/>
              <a:gd name="connsiteX94-3205" fmla="*/ 6118 w 10000"/>
              <a:gd name="connsiteY94-3206" fmla="*/ 212 h 10000"/>
              <a:gd name="connsiteX95-3207" fmla="*/ 6489 w 10000"/>
              <a:gd name="connsiteY95-3208" fmla="*/ 106 h 10000"/>
              <a:gd name="connsiteX96-3209" fmla="*/ 6675 w 10000"/>
              <a:gd name="connsiteY96-3210" fmla="*/ 106 h 10000"/>
              <a:gd name="connsiteX97-3211" fmla="*/ 6862 w 10000"/>
              <a:gd name="connsiteY97-3212" fmla="*/ 0 h 10000"/>
              <a:gd name="connsiteX98-3213" fmla="*/ 7047 w 10000"/>
              <a:gd name="connsiteY98-3214" fmla="*/ 0 h 10000"/>
              <a:gd name="connsiteX99-3215" fmla="*/ 7233 w 10000"/>
              <a:gd name="connsiteY99-3216" fmla="*/ 0 h 10000"/>
              <a:gd name="connsiteX100-3217" fmla="*/ 7420 w 10000"/>
              <a:gd name="connsiteY100-3218" fmla="*/ 106 h 10000"/>
              <a:gd name="connsiteX101-3219" fmla="*/ 7793 w 10000"/>
              <a:gd name="connsiteY101-3220" fmla="*/ 212 h 10000"/>
              <a:gd name="connsiteX102-3221" fmla="*/ 8140 w 10000"/>
              <a:gd name="connsiteY102-3222" fmla="*/ 317 h 10000"/>
              <a:gd name="connsiteX103-3223" fmla="*/ 8696 w 10000"/>
              <a:gd name="connsiteY103-3224" fmla="*/ 635 h 10000"/>
              <a:gd name="connsiteX104-3225" fmla="*/ 9257 w 10000"/>
              <a:gd name="connsiteY104-3226" fmla="*/ 847 h 10000"/>
              <a:gd name="connsiteX105-3227" fmla="*/ 9628 w 10000"/>
              <a:gd name="connsiteY105-3228" fmla="*/ 952 h 10000"/>
              <a:gd name="connsiteX106-3229" fmla="*/ 9812 w 10000"/>
              <a:gd name="connsiteY106-3230" fmla="*/ 1164 h 10000"/>
              <a:gd name="connsiteX107-3231" fmla="*/ 9812 w 10000"/>
              <a:gd name="connsiteY107-3232" fmla="*/ 1257 h 10000"/>
              <a:gd name="connsiteX108-3233" fmla="*/ 9812 w 10000"/>
              <a:gd name="connsiteY108-3234" fmla="*/ 1257 h 10000"/>
              <a:gd name="connsiteX0-3235" fmla="*/ 8880 w 9068"/>
              <a:gd name="connsiteY0-3236" fmla="*/ 1257 h 10000"/>
              <a:gd name="connsiteX1-3237" fmla="*/ 9068 w 9068"/>
              <a:gd name="connsiteY1-3238" fmla="*/ 1362 h 10000"/>
              <a:gd name="connsiteX2-3239" fmla="*/ 8880 w 9068"/>
              <a:gd name="connsiteY2-3240" fmla="*/ 1468 h 10000"/>
              <a:gd name="connsiteX3-3241" fmla="*/ 8880 w 9068"/>
              <a:gd name="connsiteY3-3242" fmla="*/ 1574 h 10000"/>
              <a:gd name="connsiteX4-3243" fmla="*/ 8696 w 9068"/>
              <a:gd name="connsiteY4-3244" fmla="*/ 1680 h 10000"/>
              <a:gd name="connsiteX5-3245" fmla="*/ 8696 w 9068"/>
              <a:gd name="connsiteY5-3246" fmla="*/ 1680 h 10000"/>
              <a:gd name="connsiteX6-3247" fmla="*/ 8512 w 9068"/>
              <a:gd name="connsiteY6-3248" fmla="*/ 1786 h 10000"/>
              <a:gd name="connsiteX7-3249" fmla="*/ 8512 w 9068"/>
              <a:gd name="connsiteY7-3250" fmla="*/ 1892 h 10000"/>
              <a:gd name="connsiteX8-3251" fmla="*/ 8325 w 9068"/>
              <a:gd name="connsiteY8-3252" fmla="*/ 2103 h 10000"/>
              <a:gd name="connsiteX9-3253" fmla="*/ 8325 w 9068"/>
              <a:gd name="connsiteY9-3254" fmla="*/ 2209 h 10000"/>
              <a:gd name="connsiteX10-3255" fmla="*/ 8325 w 9068"/>
              <a:gd name="connsiteY10-3256" fmla="*/ 2421 h 10000"/>
              <a:gd name="connsiteX11-3257" fmla="*/ 8139 w 9068"/>
              <a:gd name="connsiteY11-3258" fmla="*/ 2632 h 10000"/>
              <a:gd name="connsiteX12-3259" fmla="*/ 8139 w 9068"/>
              <a:gd name="connsiteY12-3260" fmla="*/ 2844 h 10000"/>
              <a:gd name="connsiteX13-3261" fmla="*/ 7953 w 9068"/>
              <a:gd name="connsiteY13-3262" fmla="*/ 3161 h 10000"/>
              <a:gd name="connsiteX14-3263" fmla="*/ 7953 w 9068"/>
              <a:gd name="connsiteY14-3264" fmla="*/ 3479 h 10000"/>
              <a:gd name="connsiteX15-3265" fmla="*/ 7953 w 9068"/>
              <a:gd name="connsiteY15-3266" fmla="*/ 3889 h 10000"/>
              <a:gd name="connsiteX16-3267" fmla="*/ 7764 w 9068"/>
              <a:gd name="connsiteY16-3268" fmla="*/ 4206 h 10000"/>
              <a:gd name="connsiteX17-3269" fmla="*/ 7579 w 9068"/>
              <a:gd name="connsiteY17-3270" fmla="*/ 4630 h 10000"/>
              <a:gd name="connsiteX18-3271" fmla="*/ 7579 w 9068"/>
              <a:gd name="connsiteY18-3272" fmla="*/ 5159 h 10000"/>
              <a:gd name="connsiteX19-3273" fmla="*/ 7394 w 9068"/>
              <a:gd name="connsiteY19-3274" fmla="*/ 5688 h 10000"/>
              <a:gd name="connsiteX20-3275" fmla="*/ 7208 w 9068"/>
              <a:gd name="connsiteY20-3276" fmla="*/ 6310 h 10000"/>
              <a:gd name="connsiteX21-3277" fmla="*/ 7022 w 9068"/>
              <a:gd name="connsiteY21-3278" fmla="*/ 6839 h 10000"/>
              <a:gd name="connsiteX22-3279" fmla="*/ 7022 w 9068"/>
              <a:gd name="connsiteY22-3280" fmla="*/ 7368 h 10000"/>
              <a:gd name="connsiteX23-3281" fmla="*/ 6861 w 9068"/>
              <a:gd name="connsiteY23-3282" fmla="*/ 7791 h 10000"/>
              <a:gd name="connsiteX24-3283" fmla="*/ 6672 w 9068"/>
              <a:gd name="connsiteY24-3284" fmla="*/ 8214 h 10000"/>
              <a:gd name="connsiteX25-3285" fmla="*/ 6488 w 9068"/>
              <a:gd name="connsiteY25-3286" fmla="*/ 8532 h 10000"/>
              <a:gd name="connsiteX26-3287" fmla="*/ 6301 w 9068"/>
              <a:gd name="connsiteY26-3288" fmla="*/ 8836 h 10000"/>
              <a:gd name="connsiteX27-3289" fmla="*/ 6115 w 9068"/>
              <a:gd name="connsiteY27-3290" fmla="*/ 9048 h 10000"/>
              <a:gd name="connsiteX28-3291" fmla="*/ 5930 w 9068"/>
              <a:gd name="connsiteY28-3292" fmla="*/ 9259 h 10000"/>
              <a:gd name="connsiteX29-3293" fmla="*/ 5743 w 9068"/>
              <a:gd name="connsiteY29-3294" fmla="*/ 9577 h 10000"/>
              <a:gd name="connsiteX30-3295" fmla="*/ 5370 w 9068"/>
              <a:gd name="connsiteY30-3296" fmla="*/ 9788 h 10000"/>
              <a:gd name="connsiteX31-3297" fmla="*/ 5186 w 9068"/>
              <a:gd name="connsiteY31-3298" fmla="*/ 9894 h 10000"/>
              <a:gd name="connsiteX32-3299" fmla="*/ 5000 w 9068"/>
              <a:gd name="connsiteY32-3300" fmla="*/ 10000 h 10000"/>
              <a:gd name="connsiteX33-3301" fmla="*/ 4814 w 9068"/>
              <a:gd name="connsiteY33-3302" fmla="*/ 9894 h 10000"/>
              <a:gd name="connsiteX34-3303" fmla="*/ 4626 w 9068"/>
              <a:gd name="connsiteY34-3304" fmla="*/ 9788 h 10000"/>
              <a:gd name="connsiteX35-3305" fmla="*/ 4626 w 9068"/>
              <a:gd name="connsiteY35-3306" fmla="*/ 9683 h 10000"/>
              <a:gd name="connsiteX36-3307" fmla="*/ 4626 w 9068"/>
              <a:gd name="connsiteY36-3308" fmla="*/ 9365 h 10000"/>
              <a:gd name="connsiteX37-3309" fmla="*/ 4626 w 9068"/>
              <a:gd name="connsiteY37-3310" fmla="*/ 9259 h 10000"/>
              <a:gd name="connsiteX38-3311" fmla="*/ 4626 w 9068"/>
              <a:gd name="connsiteY38-3312" fmla="*/ 9048 h 10000"/>
              <a:gd name="connsiteX39-3313" fmla="*/ 4626 w 9068"/>
              <a:gd name="connsiteY39-3314" fmla="*/ 8836 h 10000"/>
              <a:gd name="connsiteX40-3315" fmla="*/ 4443 w 9068"/>
              <a:gd name="connsiteY40-3316" fmla="*/ 8638 h 10000"/>
              <a:gd name="connsiteX41-3317" fmla="*/ 4254 w 9068"/>
              <a:gd name="connsiteY41-3318" fmla="*/ 8426 h 10000"/>
              <a:gd name="connsiteX42-3319" fmla="*/ 4071 w 9068"/>
              <a:gd name="connsiteY42-3320" fmla="*/ 8108 h 10000"/>
              <a:gd name="connsiteX43-3321" fmla="*/ 3882 w 9068"/>
              <a:gd name="connsiteY43-3322" fmla="*/ 7791 h 10000"/>
              <a:gd name="connsiteX44-3323" fmla="*/ 3697 w 9068"/>
              <a:gd name="connsiteY44-3324" fmla="*/ 7474 h 10000"/>
              <a:gd name="connsiteX45-3325" fmla="*/ 3882 w 9068"/>
              <a:gd name="connsiteY45-3326" fmla="*/ 7579 h 10000"/>
              <a:gd name="connsiteX46-3327" fmla="*/ 4254 w 9068"/>
              <a:gd name="connsiteY46-3328" fmla="*/ 7579 h 10000"/>
              <a:gd name="connsiteX47-3329" fmla="*/ 4443 w 9068"/>
              <a:gd name="connsiteY47-3330" fmla="*/ 7685 h 10000"/>
              <a:gd name="connsiteX48-3331" fmla="*/ 4814 w 9068"/>
              <a:gd name="connsiteY48-3332" fmla="*/ 7685 h 10000"/>
              <a:gd name="connsiteX49-3333" fmla="*/ 5000 w 9068"/>
              <a:gd name="connsiteY49-3334" fmla="*/ 7685 h 10000"/>
              <a:gd name="connsiteX50-3335" fmla="*/ 5000 w 9068"/>
              <a:gd name="connsiteY50-3336" fmla="*/ 7685 h 10000"/>
              <a:gd name="connsiteX51-3337" fmla="*/ 5186 w 9068"/>
              <a:gd name="connsiteY51-3338" fmla="*/ 7579 h 10000"/>
              <a:gd name="connsiteX52-3339" fmla="*/ 5186 w 9068"/>
              <a:gd name="connsiteY52-3340" fmla="*/ 7474 h 10000"/>
              <a:gd name="connsiteX53-3341" fmla="*/ 5370 w 9068"/>
              <a:gd name="connsiteY53-3342" fmla="*/ 7368 h 10000"/>
              <a:gd name="connsiteX54-3343" fmla="*/ 5370 w 9068"/>
              <a:gd name="connsiteY54-3344" fmla="*/ 7156 h 10000"/>
              <a:gd name="connsiteX55-3345" fmla="*/ 5557 w 9068"/>
              <a:gd name="connsiteY55-3346" fmla="*/ 6944 h 10000"/>
              <a:gd name="connsiteX56-3347" fmla="*/ 5557 w 9068"/>
              <a:gd name="connsiteY56-3348" fmla="*/ 6627 h 10000"/>
              <a:gd name="connsiteX57-3349" fmla="*/ 5743 w 9068"/>
              <a:gd name="connsiteY57-3350" fmla="*/ 6217 h 10000"/>
              <a:gd name="connsiteX58-3351" fmla="*/ 5743 w 9068"/>
              <a:gd name="connsiteY58-3352" fmla="*/ 5794 h 10000"/>
              <a:gd name="connsiteX59-3353" fmla="*/ 5930 w 9068"/>
              <a:gd name="connsiteY59-3354" fmla="*/ 5370 h 10000"/>
              <a:gd name="connsiteX60-3355" fmla="*/ 5930 w 9068"/>
              <a:gd name="connsiteY60-3356" fmla="*/ 4841 h 10000"/>
              <a:gd name="connsiteX61-3357" fmla="*/ 6115 w 9068"/>
              <a:gd name="connsiteY61-3358" fmla="*/ 4206 h 10000"/>
              <a:gd name="connsiteX62-3359" fmla="*/ 6301 w 9068"/>
              <a:gd name="connsiteY62-3360" fmla="*/ 3783 h 10000"/>
              <a:gd name="connsiteX63-3361" fmla="*/ 6301 w 9068"/>
              <a:gd name="connsiteY63-3362" fmla="*/ 3373 h 10000"/>
              <a:gd name="connsiteX64-3363" fmla="*/ 6488 w 9068"/>
              <a:gd name="connsiteY64-3364" fmla="*/ 2950 h 10000"/>
              <a:gd name="connsiteX65-3365" fmla="*/ 6488 w 9068"/>
              <a:gd name="connsiteY65-3366" fmla="*/ 2632 h 10000"/>
              <a:gd name="connsiteX66-3367" fmla="*/ 6488 w 9068"/>
              <a:gd name="connsiteY66-3368" fmla="*/ 2315 h 10000"/>
              <a:gd name="connsiteX67-3369" fmla="*/ 6488 w 9068"/>
              <a:gd name="connsiteY67-3370" fmla="*/ 2103 h 10000"/>
              <a:gd name="connsiteX68-3371" fmla="*/ 6672 w 9068"/>
              <a:gd name="connsiteY68-3372" fmla="*/ 1892 h 10000"/>
              <a:gd name="connsiteX69-3373" fmla="*/ 6672 w 9068"/>
              <a:gd name="connsiteY69-3374" fmla="*/ 1680 h 10000"/>
              <a:gd name="connsiteX70-3375" fmla="*/ 6488 w 9068"/>
              <a:gd name="connsiteY70-3376" fmla="*/ 1468 h 10000"/>
              <a:gd name="connsiteX71-3377" fmla="*/ 6488 w 9068"/>
              <a:gd name="connsiteY71-3378" fmla="*/ 1257 h 10000"/>
              <a:gd name="connsiteX72-3379" fmla="*/ 6301 w 9068"/>
              <a:gd name="connsiteY72-3380" fmla="*/ 1164 h 10000"/>
              <a:gd name="connsiteX73-3381" fmla="*/ 5930 w 9068"/>
              <a:gd name="connsiteY73-3382" fmla="*/ 1058 h 10000"/>
              <a:gd name="connsiteX74-3383" fmla="*/ 5370 w 9068"/>
              <a:gd name="connsiteY74-3384" fmla="*/ 952 h 10000"/>
              <a:gd name="connsiteX75-3385" fmla="*/ 5370 w 9068"/>
              <a:gd name="connsiteY75-3386" fmla="*/ 952 h 10000"/>
              <a:gd name="connsiteX76-3387" fmla="*/ 5000 w 9068"/>
              <a:gd name="connsiteY76-3388" fmla="*/ 952 h 10000"/>
              <a:gd name="connsiteX77-3389" fmla="*/ 4814 w 9068"/>
              <a:gd name="connsiteY77-3390" fmla="*/ 952 h 10000"/>
              <a:gd name="connsiteX78-3391" fmla="*/ 4443 w 9068"/>
              <a:gd name="connsiteY78-3392" fmla="*/ 1058 h 10000"/>
              <a:gd name="connsiteX79-3393" fmla="*/ 3882 w 9068"/>
              <a:gd name="connsiteY79-3394" fmla="*/ 1058 h 10000"/>
              <a:gd name="connsiteX80-3395" fmla="*/ 3324 w 9068"/>
              <a:gd name="connsiteY80-3396" fmla="*/ 1058 h 10000"/>
              <a:gd name="connsiteX81-3397" fmla="*/ 2581 w 9068"/>
              <a:gd name="connsiteY81-3398" fmla="*/ 1164 h 10000"/>
              <a:gd name="connsiteX82-3399" fmla="*/ 1860 w 9068"/>
              <a:gd name="connsiteY82-3400" fmla="*/ 1164 h 10000"/>
              <a:gd name="connsiteX83-3401" fmla="*/ 931 w 9068"/>
              <a:gd name="connsiteY83-3402" fmla="*/ 1257 h 10000"/>
              <a:gd name="connsiteX84-3403" fmla="*/ 0 w 9068"/>
              <a:gd name="connsiteY84-3404" fmla="*/ 1362 h 10000"/>
              <a:gd name="connsiteX85-3405" fmla="*/ 0 w 9068"/>
              <a:gd name="connsiteY85-3406" fmla="*/ 847 h 10000"/>
              <a:gd name="connsiteX86-3407" fmla="*/ 931 w 9068"/>
              <a:gd name="connsiteY86-3408" fmla="*/ 741 h 10000"/>
              <a:gd name="connsiteX87-3409" fmla="*/ 1675 w 9068"/>
              <a:gd name="connsiteY87-3410" fmla="*/ 635 h 10000"/>
              <a:gd name="connsiteX88-3411" fmla="*/ 2418 w 9068"/>
              <a:gd name="connsiteY88-3412" fmla="*/ 635 h 10000"/>
              <a:gd name="connsiteX89-3413" fmla="*/ 2954 w 9068"/>
              <a:gd name="connsiteY89-3414" fmla="*/ 529 h 10000"/>
              <a:gd name="connsiteX90-3415" fmla="*/ 3510 w 9068"/>
              <a:gd name="connsiteY90-3416" fmla="*/ 423 h 10000"/>
              <a:gd name="connsiteX91-3417" fmla="*/ 3882 w 9068"/>
              <a:gd name="connsiteY91-3418" fmla="*/ 423 h 10000"/>
              <a:gd name="connsiteX92-3419" fmla="*/ 4626 w 9068"/>
              <a:gd name="connsiteY92-3420" fmla="*/ 317 h 10000"/>
              <a:gd name="connsiteX93-3421" fmla="*/ 5186 w 9068"/>
              <a:gd name="connsiteY93-3422" fmla="*/ 212 h 10000"/>
              <a:gd name="connsiteX94-3423" fmla="*/ 5557 w 9068"/>
              <a:gd name="connsiteY94-3424" fmla="*/ 106 h 10000"/>
              <a:gd name="connsiteX95-3425" fmla="*/ 5743 w 9068"/>
              <a:gd name="connsiteY95-3426" fmla="*/ 106 h 10000"/>
              <a:gd name="connsiteX96-3427" fmla="*/ 5930 w 9068"/>
              <a:gd name="connsiteY96-3428" fmla="*/ 0 h 10000"/>
              <a:gd name="connsiteX97-3429" fmla="*/ 6115 w 9068"/>
              <a:gd name="connsiteY97-3430" fmla="*/ 0 h 10000"/>
              <a:gd name="connsiteX98-3431" fmla="*/ 6301 w 9068"/>
              <a:gd name="connsiteY98-3432" fmla="*/ 0 h 10000"/>
              <a:gd name="connsiteX99-3433" fmla="*/ 6488 w 9068"/>
              <a:gd name="connsiteY99-3434" fmla="*/ 106 h 10000"/>
              <a:gd name="connsiteX100-3435" fmla="*/ 6861 w 9068"/>
              <a:gd name="connsiteY100-3436" fmla="*/ 212 h 10000"/>
              <a:gd name="connsiteX101-3437" fmla="*/ 7208 w 9068"/>
              <a:gd name="connsiteY101-3438" fmla="*/ 317 h 10000"/>
              <a:gd name="connsiteX102-3439" fmla="*/ 7764 w 9068"/>
              <a:gd name="connsiteY102-3440" fmla="*/ 635 h 10000"/>
              <a:gd name="connsiteX103-3441" fmla="*/ 8325 w 9068"/>
              <a:gd name="connsiteY103-3442" fmla="*/ 847 h 10000"/>
              <a:gd name="connsiteX104-3443" fmla="*/ 8696 w 9068"/>
              <a:gd name="connsiteY104-3444" fmla="*/ 952 h 10000"/>
              <a:gd name="connsiteX105-3445" fmla="*/ 8880 w 9068"/>
              <a:gd name="connsiteY105-3446" fmla="*/ 1164 h 10000"/>
              <a:gd name="connsiteX106-3447" fmla="*/ 8880 w 9068"/>
              <a:gd name="connsiteY106-3448" fmla="*/ 1257 h 10000"/>
              <a:gd name="connsiteX107-3449" fmla="*/ 8880 w 9068"/>
              <a:gd name="connsiteY107-3450" fmla="*/ 1257 h 10000"/>
              <a:gd name="connsiteX0-3451" fmla="*/ 9793 w 10000"/>
              <a:gd name="connsiteY0-3452" fmla="*/ 1257 h 10000"/>
              <a:gd name="connsiteX1-3453" fmla="*/ 10000 w 10000"/>
              <a:gd name="connsiteY1-3454" fmla="*/ 1362 h 10000"/>
              <a:gd name="connsiteX2-3455" fmla="*/ 9793 w 10000"/>
              <a:gd name="connsiteY2-3456" fmla="*/ 1468 h 10000"/>
              <a:gd name="connsiteX3-3457" fmla="*/ 9793 w 10000"/>
              <a:gd name="connsiteY3-3458" fmla="*/ 1574 h 10000"/>
              <a:gd name="connsiteX4-3459" fmla="*/ 9590 w 10000"/>
              <a:gd name="connsiteY4-3460" fmla="*/ 1680 h 10000"/>
              <a:gd name="connsiteX5-3461" fmla="*/ 9590 w 10000"/>
              <a:gd name="connsiteY5-3462" fmla="*/ 1680 h 10000"/>
              <a:gd name="connsiteX6-3463" fmla="*/ 9387 w 10000"/>
              <a:gd name="connsiteY6-3464" fmla="*/ 1786 h 10000"/>
              <a:gd name="connsiteX7-3465" fmla="*/ 9387 w 10000"/>
              <a:gd name="connsiteY7-3466" fmla="*/ 1892 h 10000"/>
              <a:gd name="connsiteX8-3467" fmla="*/ 9181 w 10000"/>
              <a:gd name="connsiteY8-3468" fmla="*/ 2103 h 10000"/>
              <a:gd name="connsiteX9-3469" fmla="*/ 9181 w 10000"/>
              <a:gd name="connsiteY9-3470" fmla="*/ 2209 h 10000"/>
              <a:gd name="connsiteX10-3471" fmla="*/ 9181 w 10000"/>
              <a:gd name="connsiteY10-3472" fmla="*/ 2421 h 10000"/>
              <a:gd name="connsiteX11-3473" fmla="*/ 8976 w 10000"/>
              <a:gd name="connsiteY11-3474" fmla="*/ 2632 h 10000"/>
              <a:gd name="connsiteX12-3475" fmla="*/ 8976 w 10000"/>
              <a:gd name="connsiteY12-3476" fmla="*/ 2844 h 10000"/>
              <a:gd name="connsiteX13-3477" fmla="*/ 8770 w 10000"/>
              <a:gd name="connsiteY13-3478" fmla="*/ 3161 h 10000"/>
              <a:gd name="connsiteX14-3479" fmla="*/ 8770 w 10000"/>
              <a:gd name="connsiteY14-3480" fmla="*/ 3479 h 10000"/>
              <a:gd name="connsiteX15-3481" fmla="*/ 8770 w 10000"/>
              <a:gd name="connsiteY15-3482" fmla="*/ 3889 h 10000"/>
              <a:gd name="connsiteX16-3483" fmla="*/ 8562 w 10000"/>
              <a:gd name="connsiteY16-3484" fmla="*/ 4206 h 10000"/>
              <a:gd name="connsiteX17-3485" fmla="*/ 8358 w 10000"/>
              <a:gd name="connsiteY17-3486" fmla="*/ 4630 h 10000"/>
              <a:gd name="connsiteX18-3487" fmla="*/ 8358 w 10000"/>
              <a:gd name="connsiteY18-3488" fmla="*/ 5159 h 10000"/>
              <a:gd name="connsiteX19-3489" fmla="*/ 8154 w 10000"/>
              <a:gd name="connsiteY19-3490" fmla="*/ 5688 h 10000"/>
              <a:gd name="connsiteX20-3491" fmla="*/ 7949 w 10000"/>
              <a:gd name="connsiteY20-3492" fmla="*/ 6310 h 10000"/>
              <a:gd name="connsiteX21-3493" fmla="*/ 7744 w 10000"/>
              <a:gd name="connsiteY21-3494" fmla="*/ 6839 h 10000"/>
              <a:gd name="connsiteX22-3495" fmla="*/ 7744 w 10000"/>
              <a:gd name="connsiteY22-3496" fmla="*/ 7368 h 10000"/>
              <a:gd name="connsiteX23-3497" fmla="*/ 7566 w 10000"/>
              <a:gd name="connsiteY23-3498" fmla="*/ 7791 h 10000"/>
              <a:gd name="connsiteX24-3499" fmla="*/ 7358 w 10000"/>
              <a:gd name="connsiteY24-3500" fmla="*/ 8214 h 10000"/>
              <a:gd name="connsiteX25-3501" fmla="*/ 7155 w 10000"/>
              <a:gd name="connsiteY25-3502" fmla="*/ 8532 h 10000"/>
              <a:gd name="connsiteX26-3503" fmla="*/ 6949 w 10000"/>
              <a:gd name="connsiteY26-3504" fmla="*/ 8836 h 10000"/>
              <a:gd name="connsiteX27-3505" fmla="*/ 6743 w 10000"/>
              <a:gd name="connsiteY27-3506" fmla="*/ 9048 h 10000"/>
              <a:gd name="connsiteX28-3507" fmla="*/ 6539 w 10000"/>
              <a:gd name="connsiteY28-3508" fmla="*/ 9259 h 10000"/>
              <a:gd name="connsiteX29-3509" fmla="*/ 6333 w 10000"/>
              <a:gd name="connsiteY29-3510" fmla="*/ 9577 h 10000"/>
              <a:gd name="connsiteX30-3511" fmla="*/ 5922 w 10000"/>
              <a:gd name="connsiteY30-3512" fmla="*/ 9788 h 10000"/>
              <a:gd name="connsiteX31-3513" fmla="*/ 5719 w 10000"/>
              <a:gd name="connsiteY31-3514" fmla="*/ 9894 h 10000"/>
              <a:gd name="connsiteX32-3515" fmla="*/ 5514 w 10000"/>
              <a:gd name="connsiteY32-3516" fmla="*/ 10000 h 10000"/>
              <a:gd name="connsiteX33-3517" fmla="*/ 5309 w 10000"/>
              <a:gd name="connsiteY33-3518" fmla="*/ 9894 h 10000"/>
              <a:gd name="connsiteX34-3519" fmla="*/ 5101 w 10000"/>
              <a:gd name="connsiteY34-3520" fmla="*/ 9788 h 10000"/>
              <a:gd name="connsiteX35-3521" fmla="*/ 5101 w 10000"/>
              <a:gd name="connsiteY35-3522" fmla="*/ 9683 h 10000"/>
              <a:gd name="connsiteX36-3523" fmla="*/ 5101 w 10000"/>
              <a:gd name="connsiteY36-3524" fmla="*/ 9365 h 10000"/>
              <a:gd name="connsiteX37-3525" fmla="*/ 5101 w 10000"/>
              <a:gd name="connsiteY37-3526" fmla="*/ 9259 h 10000"/>
              <a:gd name="connsiteX38-3527" fmla="*/ 5101 w 10000"/>
              <a:gd name="connsiteY38-3528" fmla="*/ 9048 h 10000"/>
              <a:gd name="connsiteX39-3529" fmla="*/ 5101 w 10000"/>
              <a:gd name="connsiteY39-3530" fmla="*/ 8836 h 10000"/>
              <a:gd name="connsiteX40-3531" fmla="*/ 4900 w 10000"/>
              <a:gd name="connsiteY40-3532" fmla="*/ 8638 h 10000"/>
              <a:gd name="connsiteX41-3533" fmla="*/ 4691 w 10000"/>
              <a:gd name="connsiteY41-3534" fmla="*/ 8426 h 10000"/>
              <a:gd name="connsiteX42-3535" fmla="*/ 4489 w 10000"/>
              <a:gd name="connsiteY42-3536" fmla="*/ 8108 h 10000"/>
              <a:gd name="connsiteX43-3537" fmla="*/ 4281 w 10000"/>
              <a:gd name="connsiteY43-3538" fmla="*/ 7791 h 10000"/>
              <a:gd name="connsiteX44-3539" fmla="*/ 4077 w 10000"/>
              <a:gd name="connsiteY44-3540" fmla="*/ 7474 h 10000"/>
              <a:gd name="connsiteX45-3541" fmla="*/ 4281 w 10000"/>
              <a:gd name="connsiteY45-3542" fmla="*/ 7579 h 10000"/>
              <a:gd name="connsiteX46-3543" fmla="*/ 4691 w 10000"/>
              <a:gd name="connsiteY46-3544" fmla="*/ 7579 h 10000"/>
              <a:gd name="connsiteX47-3545" fmla="*/ 4900 w 10000"/>
              <a:gd name="connsiteY47-3546" fmla="*/ 7685 h 10000"/>
              <a:gd name="connsiteX48-3547" fmla="*/ 5309 w 10000"/>
              <a:gd name="connsiteY48-3548" fmla="*/ 7685 h 10000"/>
              <a:gd name="connsiteX49-3549" fmla="*/ 5514 w 10000"/>
              <a:gd name="connsiteY49-3550" fmla="*/ 7685 h 10000"/>
              <a:gd name="connsiteX50-3551" fmla="*/ 5514 w 10000"/>
              <a:gd name="connsiteY50-3552" fmla="*/ 7685 h 10000"/>
              <a:gd name="connsiteX51-3553" fmla="*/ 5719 w 10000"/>
              <a:gd name="connsiteY51-3554" fmla="*/ 7579 h 10000"/>
              <a:gd name="connsiteX52-3555" fmla="*/ 5719 w 10000"/>
              <a:gd name="connsiteY52-3556" fmla="*/ 7474 h 10000"/>
              <a:gd name="connsiteX53-3557" fmla="*/ 5922 w 10000"/>
              <a:gd name="connsiteY53-3558" fmla="*/ 7368 h 10000"/>
              <a:gd name="connsiteX54-3559" fmla="*/ 5922 w 10000"/>
              <a:gd name="connsiteY54-3560" fmla="*/ 7156 h 10000"/>
              <a:gd name="connsiteX55-3561" fmla="*/ 6128 w 10000"/>
              <a:gd name="connsiteY55-3562" fmla="*/ 6944 h 10000"/>
              <a:gd name="connsiteX56-3563" fmla="*/ 6128 w 10000"/>
              <a:gd name="connsiteY56-3564" fmla="*/ 6627 h 10000"/>
              <a:gd name="connsiteX57-3565" fmla="*/ 6333 w 10000"/>
              <a:gd name="connsiteY57-3566" fmla="*/ 6217 h 10000"/>
              <a:gd name="connsiteX58-3567" fmla="*/ 6333 w 10000"/>
              <a:gd name="connsiteY58-3568" fmla="*/ 5794 h 10000"/>
              <a:gd name="connsiteX59-3569" fmla="*/ 6539 w 10000"/>
              <a:gd name="connsiteY59-3570" fmla="*/ 5370 h 10000"/>
              <a:gd name="connsiteX60-3571" fmla="*/ 6539 w 10000"/>
              <a:gd name="connsiteY60-3572" fmla="*/ 4841 h 10000"/>
              <a:gd name="connsiteX61-3573" fmla="*/ 6743 w 10000"/>
              <a:gd name="connsiteY61-3574" fmla="*/ 4206 h 10000"/>
              <a:gd name="connsiteX62-3575" fmla="*/ 6949 w 10000"/>
              <a:gd name="connsiteY62-3576" fmla="*/ 3783 h 10000"/>
              <a:gd name="connsiteX63-3577" fmla="*/ 6949 w 10000"/>
              <a:gd name="connsiteY63-3578" fmla="*/ 3373 h 10000"/>
              <a:gd name="connsiteX64-3579" fmla="*/ 7155 w 10000"/>
              <a:gd name="connsiteY64-3580" fmla="*/ 2950 h 10000"/>
              <a:gd name="connsiteX65-3581" fmla="*/ 7155 w 10000"/>
              <a:gd name="connsiteY65-3582" fmla="*/ 2632 h 10000"/>
              <a:gd name="connsiteX66-3583" fmla="*/ 7155 w 10000"/>
              <a:gd name="connsiteY66-3584" fmla="*/ 2315 h 10000"/>
              <a:gd name="connsiteX67-3585" fmla="*/ 7155 w 10000"/>
              <a:gd name="connsiteY67-3586" fmla="*/ 2103 h 10000"/>
              <a:gd name="connsiteX68-3587" fmla="*/ 7358 w 10000"/>
              <a:gd name="connsiteY68-3588" fmla="*/ 1892 h 10000"/>
              <a:gd name="connsiteX69-3589" fmla="*/ 7358 w 10000"/>
              <a:gd name="connsiteY69-3590" fmla="*/ 1680 h 10000"/>
              <a:gd name="connsiteX70-3591" fmla="*/ 7155 w 10000"/>
              <a:gd name="connsiteY70-3592" fmla="*/ 1468 h 10000"/>
              <a:gd name="connsiteX71-3593" fmla="*/ 7155 w 10000"/>
              <a:gd name="connsiteY71-3594" fmla="*/ 1257 h 10000"/>
              <a:gd name="connsiteX72-3595" fmla="*/ 6949 w 10000"/>
              <a:gd name="connsiteY72-3596" fmla="*/ 1164 h 10000"/>
              <a:gd name="connsiteX73-3597" fmla="*/ 6539 w 10000"/>
              <a:gd name="connsiteY73-3598" fmla="*/ 1058 h 10000"/>
              <a:gd name="connsiteX74-3599" fmla="*/ 5922 w 10000"/>
              <a:gd name="connsiteY74-3600" fmla="*/ 952 h 10000"/>
              <a:gd name="connsiteX75-3601" fmla="*/ 5922 w 10000"/>
              <a:gd name="connsiteY75-3602" fmla="*/ 952 h 10000"/>
              <a:gd name="connsiteX76-3603" fmla="*/ 5514 w 10000"/>
              <a:gd name="connsiteY76-3604" fmla="*/ 952 h 10000"/>
              <a:gd name="connsiteX77-3605" fmla="*/ 5309 w 10000"/>
              <a:gd name="connsiteY77-3606" fmla="*/ 952 h 10000"/>
              <a:gd name="connsiteX78-3607" fmla="*/ 4900 w 10000"/>
              <a:gd name="connsiteY78-3608" fmla="*/ 1058 h 10000"/>
              <a:gd name="connsiteX79-3609" fmla="*/ 4281 w 10000"/>
              <a:gd name="connsiteY79-3610" fmla="*/ 1058 h 10000"/>
              <a:gd name="connsiteX80-3611" fmla="*/ 3666 w 10000"/>
              <a:gd name="connsiteY80-3612" fmla="*/ 1058 h 10000"/>
              <a:gd name="connsiteX81-3613" fmla="*/ 2846 w 10000"/>
              <a:gd name="connsiteY81-3614" fmla="*/ 1164 h 10000"/>
              <a:gd name="connsiteX82-3615" fmla="*/ 2051 w 10000"/>
              <a:gd name="connsiteY82-3616" fmla="*/ 1164 h 10000"/>
              <a:gd name="connsiteX83-3617" fmla="*/ 1027 w 10000"/>
              <a:gd name="connsiteY83-3618" fmla="*/ 1257 h 10000"/>
              <a:gd name="connsiteX84-3619" fmla="*/ 0 w 10000"/>
              <a:gd name="connsiteY84-3620" fmla="*/ 847 h 10000"/>
              <a:gd name="connsiteX85-3621" fmla="*/ 1027 w 10000"/>
              <a:gd name="connsiteY85-3622" fmla="*/ 741 h 10000"/>
              <a:gd name="connsiteX86-3623" fmla="*/ 1847 w 10000"/>
              <a:gd name="connsiteY86-3624" fmla="*/ 635 h 10000"/>
              <a:gd name="connsiteX87-3625" fmla="*/ 2667 w 10000"/>
              <a:gd name="connsiteY87-3626" fmla="*/ 635 h 10000"/>
              <a:gd name="connsiteX88-3627" fmla="*/ 3258 w 10000"/>
              <a:gd name="connsiteY88-3628" fmla="*/ 529 h 10000"/>
              <a:gd name="connsiteX89-3629" fmla="*/ 3871 w 10000"/>
              <a:gd name="connsiteY89-3630" fmla="*/ 423 h 10000"/>
              <a:gd name="connsiteX90-3631" fmla="*/ 4281 w 10000"/>
              <a:gd name="connsiteY90-3632" fmla="*/ 423 h 10000"/>
              <a:gd name="connsiteX91-3633" fmla="*/ 5101 w 10000"/>
              <a:gd name="connsiteY91-3634" fmla="*/ 317 h 10000"/>
              <a:gd name="connsiteX92-3635" fmla="*/ 5719 w 10000"/>
              <a:gd name="connsiteY92-3636" fmla="*/ 212 h 10000"/>
              <a:gd name="connsiteX93-3637" fmla="*/ 6128 w 10000"/>
              <a:gd name="connsiteY93-3638" fmla="*/ 106 h 10000"/>
              <a:gd name="connsiteX94-3639" fmla="*/ 6333 w 10000"/>
              <a:gd name="connsiteY94-3640" fmla="*/ 106 h 10000"/>
              <a:gd name="connsiteX95-3641" fmla="*/ 6539 w 10000"/>
              <a:gd name="connsiteY95-3642" fmla="*/ 0 h 10000"/>
              <a:gd name="connsiteX96-3643" fmla="*/ 6743 w 10000"/>
              <a:gd name="connsiteY96-3644" fmla="*/ 0 h 10000"/>
              <a:gd name="connsiteX97-3645" fmla="*/ 6949 w 10000"/>
              <a:gd name="connsiteY97-3646" fmla="*/ 0 h 10000"/>
              <a:gd name="connsiteX98-3647" fmla="*/ 7155 w 10000"/>
              <a:gd name="connsiteY98-3648" fmla="*/ 106 h 10000"/>
              <a:gd name="connsiteX99-3649" fmla="*/ 7566 w 10000"/>
              <a:gd name="connsiteY99-3650" fmla="*/ 212 h 10000"/>
              <a:gd name="connsiteX100-3651" fmla="*/ 7949 w 10000"/>
              <a:gd name="connsiteY100-3652" fmla="*/ 317 h 10000"/>
              <a:gd name="connsiteX101-3653" fmla="*/ 8562 w 10000"/>
              <a:gd name="connsiteY101-3654" fmla="*/ 635 h 10000"/>
              <a:gd name="connsiteX102-3655" fmla="*/ 9181 w 10000"/>
              <a:gd name="connsiteY102-3656" fmla="*/ 847 h 10000"/>
              <a:gd name="connsiteX103-3657" fmla="*/ 9590 w 10000"/>
              <a:gd name="connsiteY103-3658" fmla="*/ 952 h 10000"/>
              <a:gd name="connsiteX104-3659" fmla="*/ 9793 w 10000"/>
              <a:gd name="connsiteY104-3660" fmla="*/ 1164 h 10000"/>
              <a:gd name="connsiteX105-3661" fmla="*/ 9793 w 10000"/>
              <a:gd name="connsiteY105-3662" fmla="*/ 1257 h 10000"/>
              <a:gd name="connsiteX106-3663" fmla="*/ 9793 w 10000"/>
              <a:gd name="connsiteY106-3664" fmla="*/ 1257 h 10000"/>
              <a:gd name="connsiteX0-3665" fmla="*/ 9793 w 10000"/>
              <a:gd name="connsiteY0-3666" fmla="*/ 1257 h 10000"/>
              <a:gd name="connsiteX1-3667" fmla="*/ 10000 w 10000"/>
              <a:gd name="connsiteY1-3668" fmla="*/ 1362 h 10000"/>
              <a:gd name="connsiteX2-3669" fmla="*/ 9793 w 10000"/>
              <a:gd name="connsiteY2-3670" fmla="*/ 1468 h 10000"/>
              <a:gd name="connsiteX3-3671" fmla="*/ 9793 w 10000"/>
              <a:gd name="connsiteY3-3672" fmla="*/ 1574 h 10000"/>
              <a:gd name="connsiteX4-3673" fmla="*/ 9590 w 10000"/>
              <a:gd name="connsiteY4-3674" fmla="*/ 1680 h 10000"/>
              <a:gd name="connsiteX5-3675" fmla="*/ 9590 w 10000"/>
              <a:gd name="connsiteY5-3676" fmla="*/ 1680 h 10000"/>
              <a:gd name="connsiteX6-3677" fmla="*/ 9387 w 10000"/>
              <a:gd name="connsiteY6-3678" fmla="*/ 1786 h 10000"/>
              <a:gd name="connsiteX7-3679" fmla="*/ 9387 w 10000"/>
              <a:gd name="connsiteY7-3680" fmla="*/ 1892 h 10000"/>
              <a:gd name="connsiteX8-3681" fmla="*/ 9181 w 10000"/>
              <a:gd name="connsiteY8-3682" fmla="*/ 2103 h 10000"/>
              <a:gd name="connsiteX9-3683" fmla="*/ 9181 w 10000"/>
              <a:gd name="connsiteY9-3684" fmla="*/ 2209 h 10000"/>
              <a:gd name="connsiteX10-3685" fmla="*/ 9181 w 10000"/>
              <a:gd name="connsiteY10-3686" fmla="*/ 2421 h 10000"/>
              <a:gd name="connsiteX11-3687" fmla="*/ 8976 w 10000"/>
              <a:gd name="connsiteY11-3688" fmla="*/ 2632 h 10000"/>
              <a:gd name="connsiteX12-3689" fmla="*/ 8976 w 10000"/>
              <a:gd name="connsiteY12-3690" fmla="*/ 2844 h 10000"/>
              <a:gd name="connsiteX13-3691" fmla="*/ 8770 w 10000"/>
              <a:gd name="connsiteY13-3692" fmla="*/ 3161 h 10000"/>
              <a:gd name="connsiteX14-3693" fmla="*/ 8770 w 10000"/>
              <a:gd name="connsiteY14-3694" fmla="*/ 3479 h 10000"/>
              <a:gd name="connsiteX15-3695" fmla="*/ 8770 w 10000"/>
              <a:gd name="connsiteY15-3696" fmla="*/ 3889 h 10000"/>
              <a:gd name="connsiteX16-3697" fmla="*/ 8562 w 10000"/>
              <a:gd name="connsiteY16-3698" fmla="*/ 4206 h 10000"/>
              <a:gd name="connsiteX17-3699" fmla="*/ 8358 w 10000"/>
              <a:gd name="connsiteY17-3700" fmla="*/ 4630 h 10000"/>
              <a:gd name="connsiteX18-3701" fmla="*/ 8358 w 10000"/>
              <a:gd name="connsiteY18-3702" fmla="*/ 5159 h 10000"/>
              <a:gd name="connsiteX19-3703" fmla="*/ 8154 w 10000"/>
              <a:gd name="connsiteY19-3704" fmla="*/ 5688 h 10000"/>
              <a:gd name="connsiteX20-3705" fmla="*/ 7949 w 10000"/>
              <a:gd name="connsiteY20-3706" fmla="*/ 6310 h 10000"/>
              <a:gd name="connsiteX21-3707" fmla="*/ 7744 w 10000"/>
              <a:gd name="connsiteY21-3708" fmla="*/ 6839 h 10000"/>
              <a:gd name="connsiteX22-3709" fmla="*/ 7744 w 10000"/>
              <a:gd name="connsiteY22-3710" fmla="*/ 7368 h 10000"/>
              <a:gd name="connsiteX23-3711" fmla="*/ 7566 w 10000"/>
              <a:gd name="connsiteY23-3712" fmla="*/ 7791 h 10000"/>
              <a:gd name="connsiteX24-3713" fmla="*/ 7358 w 10000"/>
              <a:gd name="connsiteY24-3714" fmla="*/ 8214 h 10000"/>
              <a:gd name="connsiteX25-3715" fmla="*/ 7155 w 10000"/>
              <a:gd name="connsiteY25-3716" fmla="*/ 8532 h 10000"/>
              <a:gd name="connsiteX26-3717" fmla="*/ 6949 w 10000"/>
              <a:gd name="connsiteY26-3718" fmla="*/ 8836 h 10000"/>
              <a:gd name="connsiteX27-3719" fmla="*/ 6743 w 10000"/>
              <a:gd name="connsiteY27-3720" fmla="*/ 9048 h 10000"/>
              <a:gd name="connsiteX28-3721" fmla="*/ 6539 w 10000"/>
              <a:gd name="connsiteY28-3722" fmla="*/ 9259 h 10000"/>
              <a:gd name="connsiteX29-3723" fmla="*/ 6333 w 10000"/>
              <a:gd name="connsiteY29-3724" fmla="*/ 9577 h 10000"/>
              <a:gd name="connsiteX30-3725" fmla="*/ 5922 w 10000"/>
              <a:gd name="connsiteY30-3726" fmla="*/ 9788 h 10000"/>
              <a:gd name="connsiteX31-3727" fmla="*/ 5719 w 10000"/>
              <a:gd name="connsiteY31-3728" fmla="*/ 9894 h 10000"/>
              <a:gd name="connsiteX32-3729" fmla="*/ 5514 w 10000"/>
              <a:gd name="connsiteY32-3730" fmla="*/ 10000 h 10000"/>
              <a:gd name="connsiteX33-3731" fmla="*/ 5309 w 10000"/>
              <a:gd name="connsiteY33-3732" fmla="*/ 9894 h 10000"/>
              <a:gd name="connsiteX34-3733" fmla="*/ 5101 w 10000"/>
              <a:gd name="connsiteY34-3734" fmla="*/ 9788 h 10000"/>
              <a:gd name="connsiteX35-3735" fmla="*/ 5101 w 10000"/>
              <a:gd name="connsiteY35-3736" fmla="*/ 9683 h 10000"/>
              <a:gd name="connsiteX36-3737" fmla="*/ 5101 w 10000"/>
              <a:gd name="connsiteY36-3738" fmla="*/ 9365 h 10000"/>
              <a:gd name="connsiteX37-3739" fmla="*/ 5101 w 10000"/>
              <a:gd name="connsiteY37-3740" fmla="*/ 9259 h 10000"/>
              <a:gd name="connsiteX38-3741" fmla="*/ 5101 w 10000"/>
              <a:gd name="connsiteY38-3742" fmla="*/ 9048 h 10000"/>
              <a:gd name="connsiteX39-3743" fmla="*/ 5101 w 10000"/>
              <a:gd name="connsiteY39-3744" fmla="*/ 8836 h 10000"/>
              <a:gd name="connsiteX40-3745" fmla="*/ 4900 w 10000"/>
              <a:gd name="connsiteY40-3746" fmla="*/ 8638 h 10000"/>
              <a:gd name="connsiteX41-3747" fmla="*/ 4691 w 10000"/>
              <a:gd name="connsiteY41-3748" fmla="*/ 8426 h 10000"/>
              <a:gd name="connsiteX42-3749" fmla="*/ 4489 w 10000"/>
              <a:gd name="connsiteY42-3750" fmla="*/ 8108 h 10000"/>
              <a:gd name="connsiteX43-3751" fmla="*/ 4281 w 10000"/>
              <a:gd name="connsiteY43-3752" fmla="*/ 7791 h 10000"/>
              <a:gd name="connsiteX44-3753" fmla="*/ 4077 w 10000"/>
              <a:gd name="connsiteY44-3754" fmla="*/ 7474 h 10000"/>
              <a:gd name="connsiteX45-3755" fmla="*/ 4281 w 10000"/>
              <a:gd name="connsiteY45-3756" fmla="*/ 7579 h 10000"/>
              <a:gd name="connsiteX46-3757" fmla="*/ 4691 w 10000"/>
              <a:gd name="connsiteY46-3758" fmla="*/ 7579 h 10000"/>
              <a:gd name="connsiteX47-3759" fmla="*/ 4900 w 10000"/>
              <a:gd name="connsiteY47-3760" fmla="*/ 7685 h 10000"/>
              <a:gd name="connsiteX48-3761" fmla="*/ 5309 w 10000"/>
              <a:gd name="connsiteY48-3762" fmla="*/ 7685 h 10000"/>
              <a:gd name="connsiteX49-3763" fmla="*/ 5514 w 10000"/>
              <a:gd name="connsiteY49-3764" fmla="*/ 7685 h 10000"/>
              <a:gd name="connsiteX50-3765" fmla="*/ 5514 w 10000"/>
              <a:gd name="connsiteY50-3766" fmla="*/ 7685 h 10000"/>
              <a:gd name="connsiteX51-3767" fmla="*/ 5719 w 10000"/>
              <a:gd name="connsiteY51-3768" fmla="*/ 7579 h 10000"/>
              <a:gd name="connsiteX52-3769" fmla="*/ 5719 w 10000"/>
              <a:gd name="connsiteY52-3770" fmla="*/ 7474 h 10000"/>
              <a:gd name="connsiteX53-3771" fmla="*/ 5922 w 10000"/>
              <a:gd name="connsiteY53-3772" fmla="*/ 7368 h 10000"/>
              <a:gd name="connsiteX54-3773" fmla="*/ 5922 w 10000"/>
              <a:gd name="connsiteY54-3774" fmla="*/ 7156 h 10000"/>
              <a:gd name="connsiteX55-3775" fmla="*/ 6128 w 10000"/>
              <a:gd name="connsiteY55-3776" fmla="*/ 6944 h 10000"/>
              <a:gd name="connsiteX56-3777" fmla="*/ 6128 w 10000"/>
              <a:gd name="connsiteY56-3778" fmla="*/ 6627 h 10000"/>
              <a:gd name="connsiteX57-3779" fmla="*/ 6333 w 10000"/>
              <a:gd name="connsiteY57-3780" fmla="*/ 6217 h 10000"/>
              <a:gd name="connsiteX58-3781" fmla="*/ 6333 w 10000"/>
              <a:gd name="connsiteY58-3782" fmla="*/ 5794 h 10000"/>
              <a:gd name="connsiteX59-3783" fmla="*/ 6539 w 10000"/>
              <a:gd name="connsiteY59-3784" fmla="*/ 5370 h 10000"/>
              <a:gd name="connsiteX60-3785" fmla="*/ 6539 w 10000"/>
              <a:gd name="connsiteY60-3786" fmla="*/ 4841 h 10000"/>
              <a:gd name="connsiteX61-3787" fmla="*/ 6743 w 10000"/>
              <a:gd name="connsiteY61-3788" fmla="*/ 4206 h 10000"/>
              <a:gd name="connsiteX62-3789" fmla="*/ 6949 w 10000"/>
              <a:gd name="connsiteY62-3790" fmla="*/ 3783 h 10000"/>
              <a:gd name="connsiteX63-3791" fmla="*/ 6949 w 10000"/>
              <a:gd name="connsiteY63-3792" fmla="*/ 3373 h 10000"/>
              <a:gd name="connsiteX64-3793" fmla="*/ 7155 w 10000"/>
              <a:gd name="connsiteY64-3794" fmla="*/ 2950 h 10000"/>
              <a:gd name="connsiteX65-3795" fmla="*/ 7155 w 10000"/>
              <a:gd name="connsiteY65-3796" fmla="*/ 2632 h 10000"/>
              <a:gd name="connsiteX66-3797" fmla="*/ 7155 w 10000"/>
              <a:gd name="connsiteY66-3798" fmla="*/ 2315 h 10000"/>
              <a:gd name="connsiteX67-3799" fmla="*/ 7155 w 10000"/>
              <a:gd name="connsiteY67-3800" fmla="*/ 2103 h 10000"/>
              <a:gd name="connsiteX68-3801" fmla="*/ 7358 w 10000"/>
              <a:gd name="connsiteY68-3802" fmla="*/ 1892 h 10000"/>
              <a:gd name="connsiteX69-3803" fmla="*/ 7358 w 10000"/>
              <a:gd name="connsiteY69-3804" fmla="*/ 1680 h 10000"/>
              <a:gd name="connsiteX70-3805" fmla="*/ 7155 w 10000"/>
              <a:gd name="connsiteY70-3806" fmla="*/ 1468 h 10000"/>
              <a:gd name="connsiteX71-3807" fmla="*/ 7155 w 10000"/>
              <a:gd name="connsiteY71-3808" fmla="*/ 1257 h 10000"/>
              <a:gd name="connsiteX72-3809" fmla="*/ 6949 w 10000"/>
              <a:gd name="connsiteY72-3810" fmla="*/ 1164 h 10000"/>
              <a:gd name="connsiteX73-3811" fmla="*/ 6539 w 10000"/>
              <a:gd name="connsiteY73-3812" fmla="*/ 1058 h 10000"/>
              <a:gd name="connsiteX74-3813" fmla="*/ 5922 w 10000"/>
              <a:gd name="connsiteY74-3814" fmla="*/ 952 h 10000"/>
              <a:gd name="connsiteX75-3815" fmla="*/ 5922 w 10000"/>
              <a:gd name="connsiteY75-3816" fmla="*/ 952 h 10000"/>
              <a:gd name="connsiteX76-3817" fmla="*/ 5514 w 10000"/>
              <a:gd name="connsiteY76-3818" fmla="*/ 952 h 10000"/>
              <a:gd name="connsiteX77-3819" fmla="*/ 5309 w 10000"/>
              <a:gd name="connsiteY77-3820" fmla="*/ 952 h 10000"/>
              <a:gd name="connsiteX78-3821" fmla="*/ 4900 w 10000"/>
              <a:gd name="connsiteY78-3822" fmla="*/ 1058 h 10000"/>
              <a:gd name="connsiteX79-3823" fmla="*/ 4281 w 10000"/>
              <a:gd name="connsiteY79-3824" fmla="*/ 1058 h 10000"/>
              <a:gd name="connsiteX80-3825" fmla="*/ 3666 w 10000"/>
              <a:gd name="connsiteY80-3826" fmla="*/ 1058 h 10000"/>
              <a:gd name="connsiteX81-3827" fmla="*/ 2846 w 10000"/>
              <a:gd name="connsiteY81-3828" fmla="*/ 1164 h 10000"/>
              <a:gd name="connsiteX82-3829" fmla="*/ 2051 w 10000"/>
              <a:gd name="connsiteY82-3830" fmla="*/ 1164 h 10000"/>
              <a:gd name="connsiteX83-3831" fmla="*/ 0 w 10000"/>
              <a:gd name="connsiteY83-3832" fmla="*/ 847 h 10000"/>
              <a:gd name="connsiteX84-3833" fmla="*/ 1027 w 10000"/>
              <a:gd name="connsiteY84-3834" fmla="*/ 741 h 10000"/>
              <a:gd name="connsiteX85-3835" fmla="*/ 1847 w 10000"/>
              <a:gd name="connsiteY85-3836" fmla="*/ 635 h 10000"/>
              <a:gd name="connsiteX86-3837" fmla="*/ 2667 w 10000"/>
              <a:gd name="connsiteY86-3838" fmla="*/ 635 h 10000"/>
              <a:gd name="connsiteX87-3839" fmla="*/ 3258 w 10000"/>
              <a:gd name="connsiteY87-3840" fmla="*/ 529 h 10000"/>
              <a:gd name="connsiteX88-3841" fmla="*/ 3871 w 10000"/>
              <a:gd name="connsiteY88-3842" fmla="*/ 423 h 10000"/>
              <a:gd name="connsiteX89-3843" fmla="*/ 4281 w 10000"/>
              <a:gd name="connsiteY89-3844" fmla="*/ 423 h 10000"/>
              <a:gd name="connsiteX90-3845" fmla="*/ 5101 w 10000"/>
              <a:gd name="connsiteY90-3846" fmla="*/ 317 h 10000"/>
              <a:gd name="connsiteX91-3847" fmla="*/ 5719 w 10000"/>
              <a:gd name="connsiteY91-3848" fmla="*/ 212 h 10000"/>
              <a:gd name="connsiteX92-3849" fmla="*/ 6128 w 10000"/>
              <a:gd name="connsiteY92-3850" fmla="*/ 106 h 10000"/>
              <a:gd name="connsiteX93-3851" fmla="*/ 6333 w 10000"/>
              <a:gd name="connsiteY93-3852" fmla="*/ 106 h 10000"/>
              <a:gd name="connsiteX94-3853" fmla="*/ 6539 w 10000"/>
              <a:gd name="connsiteY94-3854" fmla="*/ 0 h 10000"/>
              <a:gd name="connsiteX95-3855" fmla="*/ 6743 w 10000"/>
              <a:gd name="connsiteY95-3856" fmla="*/ 0 h 10000"/>
              <a:gd name="connsiteX96-3857" fmla="*/ 6949 w 10000"/>
              <a:gd name="connsiteY96-3858" fmla="*/ 0 h 10000"/>
              <a:gd name="connsiteX97-3859" fmla="*/ 7155 w 10000"/>
              <a:gd name="connsiteY97-3860" fmla="*/ 106 h 10000"/>
              <a:gd name="connsiteX98-3861" fmla="*/ 7566 w 10000"/>
              <a:gd name="connsiteY98-3862" fmla="*/ 212 h 10000"/>
              <a:gd name="connsiteX99-3863" fmla="*/ 7949 w 10000"/>
              <a:gd name="connsiteY99-3864" fmla="*/ 317 h 10000"/>
              <a:gd name="connsiteX100-3865" fmla="*/ 8562 w 10000"/>
              <a:gd name="connsiteY100-3866" fmla="*/ 635 h 10000"/>
              <a:gd name="connsiteX101-3867" fmla="*/ 9181 w 10000"/>
              <a:gd name="connsiteY101-3868" fmla="*/ 847 h 10000"/>
              <a:gd name="connsiteX102-3869" fmla="*/ 9590 w 10000"/>
              <a:gd name="connsiteY102-3870" fmla="*/ 952 h 10000"/>
              <a:gd name="connsiteX103-3871" fmla="*/ 9793 w 10000"/>
              <a:gd name="connsiteY103-3872" fmla="*/ 1164 h 10000"/>
              <a:gd name="connsiteX104-3873" fmla="*/ 9793 w 10000"/>
              <a:gd name="connsiteY104-3874" fmla="*/ 1257 h 10000"/>
              <a:gd name="connsiteX105-3875" fmla="*/ 9793 w 10000"/>
              <a:gd name="connsiteY105-3876" fmla="*/ 1257 h 10000"/>
              <a:gd name="connsiteX0-3877" fmla="*/ 8766 w 8973"/>
              <a:gd name="connsiteY0-3878" fmla="*/ 1257 h 10000"/>
              <a:gd name="connsiteX1-3879" fmla="*/ 8973 w 8973"/>
              <a:gd name="connsiteY1-3880" fmla="*/ 1362 h 10000"/>
              <a:gd name="connsiteX2-3881" fmla="*/ 8766 w 8973"/>
              <a:gd name="connsiteY2-3882" fmla="*/ 1468 h 10000"/>
              <a:gd name="connsiteX3-3883" fmla="*/ 8766 w 8973"/>
              <a:gd name="connsiteY3-3884" fmla="*/ 1574 h 10000"/>
              <a:gd name="connsiteX4-3885" fmla="*/ 8563 w 8973"/>
              <a:gd name="connsiteY4-3886" fmla="*/ 1680 h 10000"/>
              <a:gd name="connsiteX5-3887" fmla="*/ 8563 w 8973"/>
              <a:gd name="connsiteY5-3888" fmla="*/ 1680 h 10000"/>
              <a:gd name="connsiteX6-3889" fmla="*/ 8360 w 8973"/>
              <a:gd name="connsiteY6-3890" fmla="*/ 1786 h 10000"/>
              <a:gd name="connsiteX7-3891" fmla="*/ 8360 w 8973"/>
              <a:gd name="connsiteY7-3892" fmla="*/ 1892 h 10000"/>
              <a:gd name="connsiteX8-3893" fmla="*/ 8154 w 8973"/>
              <a:gd name="connsiteY8-3894" fmla="*/ 2103 h 10000"/>
              <a:gd name="connsiteX9-3895" fmla="*/ 8154 w 8973"/>
              <a:gd name="connsiteY9-3896" fmla="*/ 2209 h 10000"/>
              <a:gd name="connsiteX10-3897" fmla="*/ 8154 w 8973"/>
              <a:gd name="connsiteY10-3898" fmla="*/ 2421 h 10000"/>
              <a:gd name="connsiteX11-3899" fmla="*/ 7949 w 8973"/>
              <a:gd name="connsiteY11-3900" fmla="*/ 2632 h 10000"/>
              <a:gd name="connsiteX12-3901" fmla="*/ 7949 w 8973"/>
              <a:gd name="connsiteY12-3902" fmla="*/ 2844 h 10000"/>
              <a:gd name="connsiteX13-3903" fmla="*/ 7743 w 8973"/>
              <a:gd name="connsiteY13-3904" fmla="*/ 3161 h 10000"/>
              <a:gd name="connsiteX14-3905" fmla="*/ 7743 w 8973"/>
              <a:gd name="connsiteY14-3906" fmla="*/ 3479 h 10000"/>
              <a:gd name="connsiteX15-3907" fmla="*/ 7743 w 8973"/>
              <a:gd name="connsiteY15-3908" fmla="*/ 3889 h 10000"/>
              <a:gd name="connsiteX16-3909" fmla="*/ 7535 w 8973"/>
              <a:gd name="connsiteY16-3910" fmla="*/ 4206 h 10000"/>
              <a:gd name="connsiteX17-3911" fmla="*/ 7331 w 8973"/>
              <a:gd name="connsiteY17-3912" fmla="*/ 4630 h 10000"/>
              <a:gd name="connsiteX18-3913" fmla="*/ 7331 w 8973"/>
              <a:gd name="connsiteY18-3914" fmla="*/ 5159 h 10000"/>
              <a:gd name="connsiteX19-3915" fmla="*/ 7127 w 8973"/>
              <a:gd name="connsiteY19-3916" fmla="*/ 5688 h 10000"/>
              <a:gd name="connsiteX20-3917" fmla="*/ 6922 w 8973"/>
              <a:gd name="connsiteY20-3918" fmla="*/ 6310 h 10000"/>
              <a:gd name="connsiteX21-3919" fmla="*/ 6717 w 8973"/>
              <a:gd name="connsiteY21-3920" fmla="*/ 6839 h 10000"/>
              <a:gd name="connsiteX22-3921" fmla="*/ 6717 w 8973"/>
              <a:gd name="connsiteY22-3922" fmla="*/ 7368 h 10000"/>
              <a:gd name="connsiteX23-3923" fmla="*/ 6539 w 8973"/>
              <a:gd name="connsiteY23-3924" fmla="*/ 7791 h 10000"/>
              <a:gd name="connsiteX24-3925" fmla="*/ 6331 w 8973"/>
              <a:gd name="connsiteY24-3926" fmla="*/ 8214 h 10000"/>
              <a:gd name="connsiteX25-3927" fmla="*/ 6128 w 8973"/>
              <a:gd name="connsiteY25-3928" fmla="*/ 8532 h 10000"/>
              <a:gd name="connsiteX26-3929" fmla="*/ 5922 w 8973"/>
              <a:gd name="connsiteY26-3930" fmla="*/ 8836 h 10000"/>
              <a:gd name="connsiteX27-3931" fmla="*/ 5716 w 8973"/>
              <a:gd name="connsiteY27-3932" fmla="*/ 9048 h 10000"/>
              <a:gd name="connsiteX28-3933" fmla="*/ 5512 w 8973"/>
              <a:gd name="connsiteY28-3934" fmla="*/ 9259 h 10000"/>
              <a:gd name="connsiteX29-3935" fmla="*/ 5306 w 8973"/>
              <a:gd name="connsiteY29-3936" fmla="*/ 9577 h 10000"/>
              <a:gd name="connsiteX30-3937" fmla="*/ 4895 w 8973"/>
              <a:gd name="connsiteY30-3938" fmla="*/ 9788 h 10000"/>
              <a:gd name="connsiteX31-3939" fmla="*/ 4692 w 8973"/>
              <a:gd name="connsiteY31-3940" fmla="*/ 9894 h 10000"/>
              <a:gd name="connsiteX32-3941" fmla="*/ 4487 w 8973"/>
              <a:gd name="connsiteY32-3942" fmla="*/ 10000 h 10000"/>
              <a:gd name="connsiteX33-3943" fmla="*/ 4282 w 8973"/>
              <a:gd name="connsiteY33-3944" fmla="*/ 9894 h 10000"/>
              <a:gd name="connsiteX34-3945" fmla="*/ 4074 w 8973"/>
              <a:gd name="connsiteY34-3946" fmla="*/ 9788 h 10000"/>
              <a:gd name="connsiteX35-3947" fmla="*/ 4074 w 8973"/>
              <a:gd name="connsiteY35-3948" fmla="*/ 9683 h 10000"/>
              <a:gd name="connsiteX36-3949" fmla="*/ 4074 w 8973"/>
              <a:gd name="connsiteY36-3950" fmla="*/ 9365 h 10000"/>
              <a:gd name="connsiteX37-3951" fmla="*/ 4074 w 8973"/>
              <a:gd name="connsiteY37-3952" fmla="*/ 9259 h 10000"/>
              <a:gd name="connsiteX38-3953" fmla="*/ 4074 w 8973"/>
              <a:gd name="connsiteY38-3954" fmla="*/ 9048 h 10000"/>
              <a:gd name="connsiteX39-3955" fmla="*/ 4074 w 8973"/>
              <a:gd name="connsiteY39-3956" fmla="*/ 8836 h 10000"/>
              <a:gd name="connsiteX40-3957" fmla="*/ 3873 w 8973"/>
              <a:gd name="connsiteY40-3958" fmla="*/ 8638 h 10000"/>
              <a:gd name="connsiteX41-3959" fmla="*/ 3664 w 8973"/>
              <a:gd name="connsiteY41-3960" fmla="*/ 8426 h 10000"/>
              <a:gd name="connsiteX42-3961" fmla="*/ 3462 w 8973"/>
              <a:gd name="connsiteY42-3962" fmla="*/ 8108 h 10000"/>
              <a:gd name="connsiteX43-3963" fmla="*/ 3254 w 8973"/>
              <a:gd name="connsiteY43-3964" fmla="*/ 7791 h 10000"/>
              <a:gd name="connsiteX44-3965" fmla="*/ 3050 w 8973"/>
              <a:gd name="connsiteY44-3966" fmla="*/ 7474 h 10000"/>
              <a:gd name="connsiteX45-3967" fmla="*/ 3254 w 8973"/>
              <a:gd name="connsiteY45-3968" fmla="*/ 7579 h 10000"/>
              <a:gd name="connsiteX46-3969" fmla="*/ 3664 w 8973"/>
              <a:gd name="connsiteY46-3970" fmla="*/ 7579 h 10000"/>
              <a:gd name="connsiteX47-3971" fmla="*/ 3873 w 8973"/>
              <a:gd name="connsiteY47-3972" fmla="*/ 7685 h 10000"/>
              <a:gd name="connsiteX48-3973" fmla="*/ 4282 w 8973"/>
              <a:gd name="connsiteY48-3974" fmla="*/ 7685 h 10000"/>
              <a:gd name="connsiteX49-3975" fmla="*/ 4487 w 8973"/>
              <a:gd name="connsiteY49-3976" fmla="*/ 7685 h 10000"/>
              <a:gd name="connsiteX50-3977" fmla="*/ 4487 w 8973"/>
              <a:gd name="connsiteY50-3978" fmla="*/ 7685 h 10000"/>
              <a:gd name="connsiteX51-3979" fmla="*/ 4692 w 8973"/>
              <a:gd name="connsiteY51-3980" fmla="*/ 7579 h 10000"/>
              <a:gd name="connsiteX52-3981" fmla="*/ 4692 w 8973"/>
              <a:gd name="connsiteY52-3982" fmla="*/ 7474 h 10000"/>
              <a:gd name="connsiteX53-3983" fmla="*/ 4895 w 8973"/>
              <a:gd name="connsiteY53-3984" fmla="*/ 7368 h 10000"/>
              <a:gd name="connsiteX54-3985" fmla="*/ 4895 w 8973"/>
              <a:gd name="connsiteY54-3986" fmla="*/ 7156 h 10000"/>
              <a:gd name="connsiteX55-3987" fmla="*/ 5101 w 8973"/>
              <a:gd name="connsiteY55-3988" fmla="*/ 6944 h 10000"/>
              <a:gd name="connsiteX56-3989" fmla="*/ 5101 w 8973"/>
              <a:gd name="connsiteY56-3990" fmla="*/ 6627 h 10000"/>
              <a:gd name="connsiteX57-3991" fmla="*/ 5306 w 8973"/>
              <a:gd name="connsiteY57-3992" fmla="*/ 6217 h 10000"/>
              <a:gd name="connsiteX58-3993" fmla="*/ 5306 w 8973"/>
              <a:gd name="connsiteY58-3994" fmla="*/ 5794 h 10000"/>
              <a:gd name="connsiteX59-3995" fmla="*/ 5512 w 8973"/>
              <a:gd name="connsiteY59-3996" fmla="*/ 5370 h 10000"/>
              <a:gd name="connsiteX60-3997" fmla="*/ 5512 w 8973"/>
              <a:gd name="connsiteY60-3998" fmla="*/ 4841 h 10000"/>
              <a:gd name="connsiteX61-3999" fmla="*/ 5716 w 8973"/>
              <a:gd name="connsiteY61-4000" fmla="*/ 4206 h 10000"/>
              <a:gd name="connsiteX62-4001" fmla="*/ 5922 w 8973"/>
              <a:gd name="connsiteY62-4002" fmla="*/ 3783 h 10000"/>
              <a:gd name="connsiteX63-4003" fmla="*/ 5922 w 8973"/>
              <a:gd name="connsiteY63-4004" fmla="*/ 3373 h 10000"/>
              <a:gd name="connsiteX64-4005" fmla="*/ 6128 w 8973"/>
              <a:gd name="connsiteY64-4006" fmla="*/ 2950 h 10000"/>
              <a:gd name="connsiteX65-4007" fmla="*/ 6128 w 8973"/>
              <a:gd name="connsiteY65-4008" fmla="*/ 2632 h 10000"/>
              <a:gd name="connsiteX66-4009" fmla="*/ 6128 w 8973"/>
              <a:gd name="connsiteY66-4010" fmla="*/ 2315 h 10000"/>
              <a:gd name="connsiteX67-4011" fmla="*/ 6128 w 8973"/>
              <a:gd name="connsiteY67-4012" fmla="*/ 2103 h 10000"/>
              <a:gd name="connsiteX68-4013" fmla="*/ 6331 w 8973"/>
              <a:gd name="connsiteY68-4014" fmla="*/ 1892 h 10000"/>
              <a:gd name="connsiteX69-4015" fmla="*/ 6331 w 8973"/>
              <a:gd name="connsiteY69-4016" fmla="*/ 1680 h 10000"/>
              <a:gd name="connsiteX70-4017" fmla="*/ 6128 w 8973"/>
              <a:gd name="connsiteY70-4018" fmla="*/ 1468 h 10000"/>
              <a:gd name="connsiteX71-4019" fmla="*/ 6128 w 8973"/>
              <a:gd name="connsiteY71-4020" fmla="*/ 1257 h 10000"/>
              <a:gd name="connsiteX72-4021" fmla="*/ 5922 w 8973"/>
              <a:gd name="connsiteY72-4022" fmla="*/ 1164 h 10000"/>
              <a:gd name="connsiteX73-4023" fmla="*/ 5512 w 8973"/>
              <a:gd name="connsiteY73-4024" fmla="*/ 1058 h 10000"/>
              <a:gd name="connsiteX74-4025" fmla="*/ 4895 w 8973"/>
              <a:gd name="connsiteY74-4026" fmla="*/ 952 h 10000"/>
              <a:gd name="connsiteX75-4027" fmla="*/ 4895 w 8973"/>
              <a:gd name="connsiteY75-4028" fmla="*/ 952 h 10000"/>
              <a:gd name="connsiteX76-4029" fmla="*/ 4487 w 8973"/>
              <a:gd name="connsiteY76-4030" fmla="*/ 952 h 10000"/>
              <a:gd name="connsiteX77-4031" fmla="*/ 4282 w 8973"/>
              <a:gd name="connsiteY77-4032" fmla="*/ 952 h 10000"/>
              <a:gd name="connsiteX78-4033" fmla="*/ 3873 w 8973"/>
              <a:gd name="connsiteY78-4034" fmla="*/ 1058 h 10000"/>
              <a:gd name="connsiteX79-4035" fmla="*/ 3254 w 8973"/>
              <a:gd name="connsiteY79-4036" fmla="*/ 1058 h 10000"/>
              <a:gd name="connsiteX80-4037" fmla="*/ 2639 w 8973"/>
              <a:gd name="connsiteY80-4038" fmla="*/ 1058 h 10000"/>
              <a:gd name="connsiteX81-4039" fmla="*/ 1819 w 8973"/>
              <a:gd name="connsiteY81-4040" fmla="*/ 1164 h 10000"/>
              <a:gd name="connsiteX82-4041" fmla="*/ 1024 w 8973"/>
              <a:gd name="connsiteY82-4042" fmla="*/ 1164 h 10000"/>
              <a:gd name="connsiteX83-4043" fmla="*/ 0 w 8973"/>
              <a:gd name="connsiteY83-4044" fmla="*/ 741 h 10000"/>
              <a:gd name="connsiteX84-4045" fmla="*/ 820 w 8973"/>
              <a:gd name="connsiteY84-4046" fmla="*/ 635 h 10000"/>
              <a:gd name="connsiteX85-4047" fmla="*/ 1640 w 8973"/>
              <a:gd name="connsiteY85-4048" fmla="*/ 635 h 10000"/>
              <a:gd name="connsiteX86-4049" fmla="*/ 2231 w 8973"/>
              <a:gd name="connsiteY86-4050" fmla="*/ 529 h 10000"/>
              <a:gd name="connsiteX87-4051" fmla="*/ 2844 w 8973"/>
              <a:gd name="connsiteY87-4052" fmla="*/ 423 h 10000"/>
              <a:gd name="connsiteX88-4053" fmla="*/ 3254 w 8973"/>
              <a:gd name="connsiteY88-4054" fmla="*/ 423 h 10000"/>
              <a:gd name="connsiteX89-4055" fmla="*/ 4074 w 8973"/>
              <a:gd name="connsiteY89-4056" fmla="*/ 317 h 10000"/>
              <a:gd name="connsiteX90-4057" fmla="*/ 4692 w 8973"/>
              <a:gd name="connsiteY90-4058" fmla="*/ 212 h 10000"/>
              <a:gd name="connsiteX91-4059" fmla="*/ 5101 w 8973"/>
              <a:gd name="connsiteY91-4060" fmla="*/ 106 h 10000"/>
              <a:gd name="connsiteX92-4061" fmla="*/ 5306 w 8973"/>
              <a:gd name="connsiteY92-4062" fmla="*/ 106 h 10000"/>
              <a:gd name="connsiteX93-4063" fmla="*/ 5512 w 8973"/>
              <a:gd name="connsiteY93-4064" fmla="*/ 0 h 10000"/>
              <a:gd name="connsiteX94-4065" fmla="*/ 5716 w 8973"/>
              <a:gd name="connsiteY94-4066" fmla="*/ 0 h 10000"/>
              <a:gd name="connsiteX95-4067" fmla="*/ 5922 w 8973"/>
              <a:gd name="connsiteY95-4068" fmla="*/ 0 h 10000"/>
              <a:gd name="connsiteX96-4069" fmla="*/ 6128 w 8973"/>
              <a:gd name="connsiteY96-4070" fmla="*/ 106 h 10000"/>
              <a:gd name="connsiteX97-4071" fmla="*/ 6539 w 8973"/>
              <a:gd name="connsiteY97-4072" fmla="*/ 212 h 10000"/>
              <a:gd name="connsiteX98-4073" fmla="*/ 6922 w 8973"/>
              <a:gd name="connsiteY98-4074" fmla="*/ 317 h 10000"/>
              <a:gd name="connsiteX99-4075" fmla="*/ 7535 w 8973"/>
              <a:gd name="connsiteY99-4076" fmla="*/ 635 h 10000"/>
              <a:gd name="connsiteX100-4077" fmla="*/ 8154 w 8973"/>
              <a:gd name="connsiteY100-4078" fmla="*/ 847 h 10000"/>
              <a:gd name="connsiteX101-4079" fmla="*/ 8563 w 8973"/>
              <a:gd name="connsiteY101-4080" fmla="*/ 952 h 10000"/>
              <a:gd name="connsiteX102-4081" fmla="*/ 8766 w 8973"/>
              <a:gd name="connsiteY102-4082" fmla="*/ 1164 h 10000"/>
              <a:gd name="connsiteX103-4083" fmla="*/ 8766 w 8973"/>
              <a:gd name="connsiteY103-4084" fmla="*/ 1257 h 10000"/>
              <a:gd name="connsiteX104-4085" fmla="*/ 8766 w 8973"/>
              <a:gd name="connsiteY104-4086" fmla="*/ 1257 h 10000"/>
              <a:gd name="connsiteX0-4087" fmla="*/ 8855 w 9086"/>
              <a:gd name="connsiteY0-4088" fmla="*/ 1257 h 10000"/>
              <a:gd name="connsiteX1-4089" fmla="*/ 9086 w 9086"/>
              <a:gd name="connsiteY1-4090" fmla="*/ 1362 h 10000"/>
              <a:gd name="connsiteX2-4091" fmla="*/ 8855 w 9086"/>
              <a:gd name="connsiteY2-4092" fmla="*/ 1468 h 10000"/>
              <a:gd name="connsiteX3-4093" fmla="*/ 8855 w 9086"/>
              <a:gd name="connsiteY3-4094" fmla="*/ 1574 h 10000"/>
              <a:gd name="connsiteX4-4095" fmla="*/ 8629 w 9086"/>
              <a:gd name="connsiteY4-4096" fmla="*/ 1680 h 10000"/>
              <a:gd name="connsiteX5-4097" fmla="*/ 8629 w 9086"/>
              <a:gd name="connsiteY5-4098" fmla="*/ 1680 h 10000"/>
              <a:gd name="connsiteX6-4099" fmla="*/ 8403 w 9086"/>
              <a:gd name="connsiteY6-4100" fmla="*/ 1786 h 10000"/>
              <a:gd name="connsiteX7-4101" fmla="*/ 8403 w 9086"/>
              <a:gd name="connsiteY7-4102" fmla="*/ 1892 h 10000"/>
              <a:gd name="connsiteX8-4103" fmla="*/ 8173 w 9086"/>
              <a:gd name="connsiteY8-4104" fmla="*/ 2103 h 10000"/>
              <a:gd name="connsiteX9-4105" fmla="*/ 8173 w 9086"/>
              <a:gd name="connsiteY9-4106" fmla="*/ 2209 h 10000"/>
              <a:gd name="connsiteX10-4107" fmla="*/ 8173 w 9086"/>
              <a:gd name="connsiteY10-4108" fmla="*/ 2421 h 10000"/>
              <a:gd name="connsiteX11-4109" fmla="*/ 7945 w 9086"/>
              <a:gd name="connsiteY11-4110" fmla="*/ 2632 h 10000"/>
              <a:gd name="connsiteX12-4111" fmla="*/ 7945 w 9086"/>
              <a:gd name="connsiteY12-4112" fmla="*/ 2844 h 10000"/>
              <a:gd name="connsiteX13-4113" fmla="*/ 7715 w 9086"/>
              <a:gd name="connsiteY13-4114" fmla="*/ 3161 h 10000"/>
              <a:gd name="connsiteX14-4115" fmla="*/ 7715 w 9086"/>
              <a:gd name="connsiteY14-4116" fmla="*/ 3479 h 10000"/>
              <a:gd name="connsiteX15-4117" fmla="*/ 7715 w 9086"/>
              <a:gd name="connsiteY15-4118" fmla="*/ 3889 h 10000"/>
              <a:gd name="connsiteX16-4119" fmla="*/ 7483 w 9086"/>
              <a:gd name="connsiteY16-4120" fmla="*/ 4206 h 10000"/>
              <a:gd name="connsiteX17-4121" fmla="*/ 7256 w 9086"/>
              <a:gd name="connsiteY17-4122" fmla="*/ 4630 h 10000"/>
              <a:gd name="connsiteX18-4123" fmla="*/ 7256 w 9086"/>
              <a:gd name="connsiteY18-4124" fmla="*/ 5159 h 10000"/>
              <a:gd name="connsiteX19-4125" fmla="*/ 7029 w 9086"/>
              <a:gd name="connsiteY19-4126" fmla="*/ 5688 h 10000"/>
              <a:gd name="connsiteX20-4127" fmla="*/ 6800 w 9086"/>
              <a:gd name="connsiteY20-4128" fmla="*/ 6310 h 10000"/>
              <a:gd name="connsiteX21-4129" fmla="*/ 6572 w 9086"/>
              <a:gd name="connsiteY21-4130" fmla="*/ 6839 h 10000"/>
              <a:gd name="connsiteX22-4131" fmla="*/ 6572 w 9086"/>
              <a:gd name="connsiteY22-4132" fmla="*/ 7368 h 10000"/>
              <a:gd name="connsiteX23-4133" fmla="*/ 6373 w 9086"/>
              <a:gd name="connsiteY23-4134" fmla="*/ 7791 h 10000"/>
              <a:gd name="connsiteX24-4135" fmla="*/ 6142 w 9086"/>
              <a:gd name="connsiteY24-4136" fmla="*/ 8214 h 10000"/>
              <a:gd name="connsiteX25-4137" fmla="*/ 5915 w 9086"/>
              <a:gd name="connsiteY25-4138" fmla="*/ 8532 h 10000"/>
              <a:gd name="connsiteX26-4139" fmla="*/ 5686 w 9086"/>
              <a:gd name="connsiteY26-4140" fmla="*/ 8836 h 10000"/>
              <a:gd name="connsiteX27-4141" fmla="*/ 5456 w 9086"/>
              <a:gd name="connsiteY27-4142" fmla="*/ 9048 h 10000"/>
              <a:gd name="connsiteX28-4143" fmla="*/ 5229 w 9086"/>
              <a:gd name="connsiteY28-4144" fmla="*/ 9259 h 10000"/>
              <a:gd name="connsiteX29-4145" fmla="*/ 4999 w 9086"/>
              <a:gd name="connsiteY29-4146" fmla="*/ 9577 h 10000"/>
              <a:gd name="connsiteX30-4147" fmla="*/ 4541 w 9086"/>
              <a:gd name="connsiteY30-4148" fmla="*/ 9788 h 10000"/>
              <a:gd name="connsiteX31-4149" fmla="*/ 4315 w 9086"/>
              <a:gd name="connsiteY31-4150" fmla="*/ 9894 h 10000"/>
              <a:gd name="connsiteX32-4151" fmla="*/ 4087 w 9086"/>
              <a:gd name="connsiteY32-4152" fmla="*/ 10000 h 10000"/>
              <a:gd name="connsiteX33-4153" fmla="*/ 3858 w 9086"/>
              <a:gd name="connsiteY33-4154" fmla="*/ 9894 h 10000"/>
              <a:gd name="connsiteX34-4155" fmla="*/ 3626 w 9086"/>
              <a:gd name="connsiteY34-4156" fmla="*/ 9788 h 10000"/>
              <a:gd name="connsiteX35-4157" fmla="*/ 3626 w 9086"/>
              <a:gd name="connsiteY35-4158" fmla="*/ 9683 h 10000"/>
              <a:gd name="connsiteX36-4159" fmla="*/ 3626 w 9086"/>
              <a:gd name="connsiteY36-4160" fmla="*/ 9365 h 10000"/>
              <a:gd name="connsiteX37-4161" fmla="*/ 3626 w 9086"/>
              <a:gd name="connsiteY37-4162" fmla="*/ 9259 h 10000"/>
              <a:gd name="connsiteX38-4163" fmla="*/ 3626 w 9086"/>
              <a:gd name="connsiteY38-4164" fmla="*/ 9048 h 10000"/>
              <a:gd name="connsiteX39-4165" fmla="*/ 3626 w 9086"/>
              <a:gd name="connsiteY39-4166" fmla="*/ 8836 h 10000"/>
              <a:gd name="connsiteX40-4167" fmla="*/ 3402 w 9086"/>
              <a:gd name="connsiteY40-4168" fmla="*/ 8638 h 10000"/>
              <a:gd name="connsiteX41-4169" fmla="*/ 3169 w 9086"/>
              <a:gd name="connsiteY41-4170" fmla="*/ 8426 h 10000"/>
              <a:gd name="connsiteX42-4171" fmla="*/ 2944 w 9086"/>
              <a:gd name="connsiteY42-4172" fmla="*/ 8108 h 10000"/>
              <a:gd name="connsiteX43-4173" fmla="*/ 2712 w 9086"/>
              <a:gd name="connsiteY43-4174" fmla="*/ 7791 h 10000"/>
              <a:gd name="connsiteX44-4175" fmla="*/ 2485 w 9086"/>
              <a:gd name="connsiteY44-4176" fmla="*/ 7474 h 10000"/>
              <a:gd name="connsiteX45-4177" fmla="*/ 2712 w 9086"/>
              <a:gd name="connsiteY45-4178" fmla="*/ 7579 h 10000"/>
              <a:gd name="connsiteX46-4179" fmla="*/ 3169 w 9086"/>
              <a:gd name="connsiteY46-4180" fmla="*/ 7579 h 10000"/>
              <a:gd name="connsiteX47-4181" fmla="*/ 3402 w 9086"/>
              <a:gd name="connsiteY47-4182" fmla="*/ 7685 h 10000"/>
              <a:gd name="connsiteX48-4183" fmla="*/ 3858 w 9086"/>
              <a:gd name="connsiteY48-4184" fmla="*/ 7685 h 10000"/>
              <a:gd name="connsiteX49-4185" fmla="*/ 4087 w 9086"/>
              <a:gd name="connsiteY49-4186" fmla="*/ 7685 h 10000"/>
              <a:gd name="connsiteX50-4187" fmla="*/ 4087 w 9086"/>
              <a:gd name="connsiteY50-4188" fmla="*/ 7685 h 10000"/>
              <a:gd name="connsiteX51-4189" fmla="*/ 4315 w 9086"/>
              <a:gd name="connsiteY51-4190" fmla="*/ 7579 h 10000"/>
              <a:gd name="connsiteX52-4191" fmla="*/ 4315 w 9086"/>
              <a:gd name="connsiteY52-4192" fmla="*/ 7474 h 10000"/>
              <a:gd name="connsiteX53-4193" fmla="*/ 4541 w 9086"/>
              <a:gd name="connsiteY53-4194" fmla="*/ 7368 h 10000"/>
              <a:gd name="connsiteX54-4195" fmla="*/ 4541 w 9086"/>
              <a:gd name="connsiteY54-4196" fmla="*/ 7156 h 10000"/>
              <a:gd name="connsiteX55-4197" fmla="*/ 4771 w 9086"/>
              <a:gd name="connsiteY55-4198" fmla="*/ 6944 h 10000"/>
              <a:gd name="connsiteX56-4199" fmla="*/ 4771 w 9086"/>
              <a:gd name="connsiteY56-4200" fmla="*/ 6627 h 10000"/>
              <a:gd name="connsiteX57-4201" fmla="*/ 4999 w 9086"/>
              <a:gd name="connsiteY57-4202" fmla="*/ 6217 h 10000"/>
              <a:gd name="connsiteX58-4203" fmla="*/ 4999 w 9086"/>
              <a:gd name="connsiteY58-4204" fmla="*/ 5794 h 10000"/>
              <a:gd name="connsiteX59-4205" fmla="*/ 5229 w 9086"/>
              <a:gd name="connsiteY59-4206" fmla="*/ 5370 h 10000"/>
              <a:gd name="connsiteX60-4207" fmla="*/ 5229 w 9086"/>
              <a:gd name="connsiteY60-4208" fmla="*/ 4841 h 10000"/>
              <a:gd name="connsiteX61-4209" fmla="*/ 5456 w 9086"/>
              <a:gd name="connsiteY61-4210" fmla="*/ 4206 h 10000"/>
              <a:gd name="connsiteX62-4211" fmla="*/ 5686 w 9086"/>
              <a:gd name="connsiteY62-4212" fmla="*/ 3783 h 10000"/>
              <a:gd name="connsiteX63-4213" fmla="*/ 5686 w 9086"/>
              <a:gd name="connsiteY63-4214" fmla="*/ 3373 h 10000"/>
              <a:gd name="connsiteX64-4215" fmla="*/ 5915 w 9086"/>
              <a:gd name="connsiteY64-4216" fmla="*/ 2950 h 10000"/>
              <a:gd name="connsiteX65-4217" fmla="*/ 5915 w 9086"/>
              <a:gd name="connsiteY65-4218" fmla="*/ 2632 h 10000"/>
              <a:gd name="connsiteX66-4219" fmla="*/ 5915 w 9086"/>
              <a:gd name="connsiteY66-4220" fmla="*/ 2315 h 10000"/>
              <a:gd name="connsiteX67-4221" fmla="*/ 5915 w 9086"/>
              <a:gd name="connsiteY67-4222" fmla="*/ 2103 h 10000"/>
              <a:gd name="connsiteX68-4223" fmla="*/ 6142 w 9086"/>
              <a:gd name="connsiteY68-4224" fmla="*/ 1892 h 10000"/>
              <a:gd name="connsiteX69-4225" fmla="*/ 6142 w 9086"/>
              <a:gd name="connsiteY69-4226" fmla="*/ 1680 h 10000"/>
              <a:gd name="connsiteX70-4227" fmla="*/ 5915 w 9086"/>
              <a:gd name="connsiteY70-4228" fmla="*/ 1468 h 10000"/>
              <a:gd name="connsiteX71-4229" fmla="*/ 5915 w 9086"/>
              <a:gd name="connsiteY71-4230" fmla="*/ 1257 h 10000"/>
              <a:gd name="connsiteX72-4231" fmla="*/ 5686 w 9086"/>
              <a:gd name="connsiteY72-4232" fmla="*/ 1164 h 10000"/>
              <a:gd name="connsiteX73-4233" fmla="*/ 5229 w 9086"/>
              <a:gd name="connsiteY73-4234" fmla="*/ 1058 h 10000"/>
              <a:gd name="connsiteX74-4235" fmla="*/ 4541 w 9086"/>
              <a:gd name="connsiteY74-4236" fmla="*/ 952 h 10000"/>
              <a:gd name="connsiteX75-4237" fmla="*/ 4541 w 9086"/>
              <a:gd name="connsiteY75-4238" fmla="*/ 952 h 10000"/>
              <a:gd name="connsiteX76-4239" fmla="*/ 4087 w 9086"/>
              <a:gd name="connsiteY76-4240" fmla="*/ 952 h 10000"/>
              <a:gd name="connsiteX77-4241" fmla="*/ 3858 w 9086"/>
              <a:gd name="connsiteY77-4242" fmla="*/ 952 h 10000"/>
              <a:gd name="connsiteX78-4243" fmla="*/ 3402 w 9086"/>
              <a:gd name="connsiteY78-4244" fmla="*/ 1058 h 10000"/>
              <a:gd name="connsiteX79-4245" fmla="*/ 2712 w 9086"/>
              <a:gd name="connsiteY79-4246" fmla="*/ 1058 h 10000"/>
              <a:gd name="connsiteX80-4247" fmla="*/ 2027 w 9086"/>
              <a:gd name="connsiteY80-4248" fmla="*/ 1058 h 10000"/>
              <a:gd name="connsiteX81-4249" fmla="*/ 1113 w 9086"/>
              <a:gd name="connsiteY81-4250" fmla="*/ 1164 h 10000"/>
              <a:gd name="connsiteX82-4251" fmla="*/ 227 w 9086"/>
              <a:gd name="connsiteY82-4252" fmla="*/ 1164 h 10000"/>
              <a:gd name="connsiteX83-4253" fmla="*/ 0 w 9086"/>
              <a:gd name="connsiteY83-4254" fmla="*/ 635 h 10000"/>
              <a:gd name="connsiteX84-4255" fmla="*/ 914 w 9086"/>
              <a:gd name="connsiteY84-4256" fmla="*/ 635 h 10000"/>
              <a:gd name="connsiteX85-4257" fmla="*/ 1572 w 9086"/>
              <a:gd name="connsiteY85-4258" fmla="*/ 529 h 10000"/>
              <a:gd name="connsiteX86-4259" fmla="*/ 2256 w 9086"/>
              <a:gd name="connsiteY86-4260" fmla="*/ 423 h 10000"/>
              <a:gd name="connsiteX87-4261" fmla="*/ 2712 w 9086"/>
              <a:gd name="connsiteY87-4262" fmla="*/ 423 h 10000"/>
              <a:gd name="connsiteX88-4263" fmla="*/ 3626 w 9086"/>
              <a:gd name="connsiteY88-4264" fmla="*/ 317 h 10000"/>
              <a:gd name="connsiteX89-4265" fmla="*/ 4315 w 9086"/>
              <a:gd name="connsiteY89-4266" fmla="*/ 212 h 10000"/>
              <a:gd name="connsiteX90-4267" fmla="*/ 4771 w 9086"/>
              <a:gd name="connsiteY90-4268" fmla="*/ 106 h 10000"/>
              <a:gd name="connsiteX91-4269" fmla="*/ 4999 w 9086"/>
              <a:gd name="connsiteY91-4270" fmla="*/ 106 h 10000"/>
              <a:gd name="connsiteX92-4271" fmla="*/ 5229 w 9086"/>
              <a:gd name="connsiteY92-4272" fmla="*/ 0 h 10000"/>
              <a:gd name="connsiteX93-4273" fmla="*/ 5456 w 9086"/>
              <a:gd name="connsiteY93-4274" fmla="*/ 0 h 10000"/>
              <a:gd name="connsiteX94-4275" fmla="*/ 5686 w 9086"/>
              <a:gd name="connsiteY94-4276" fmla="*/ 0 h 10000"/>
              <a:gd name="connsiteX95-4277" fmla="*/ 5915 w 9086"/>
              <a:gd name="connsiteY95-4278" fmla="*/ 106 h 10000"/>
              <a:gd name="connsiteX96-4279" fmla="*/ 6373 w 9086"/>
              <a:gd name="connsiteY96-4280" fmla="*/ 212 h 10000"/>
              <a:gd name="connsiteX97-4281" fmla="*/ 6800 w 9086"/>
              <a:gd name="connsiteY97-4282" fmla="*/ 317 h 10000"/>
              <a:gd name="connsiteX98-4283" fmla="*/ 7483 w 9086"/>
              <a:gd name="connsiteY98-4284" fmla="*/ 635 h 10000"/>
              <a:gd name="connsiteX99-4285" fmla="*/ 8173 w 9086"/>
              <a:gd name="connsiteY99-4286" fmla="*/ 847 h 10000"/>
              <a:gd name="connsiteX100-4287" fmla="*/ 8629 w 9086"/>
              <a:gd name="connsiteY100-4288" fmla="*/ 952 h 10000"/>
              <a:gd name="connsiteX101-4289" fmla="*/ 8855 w 9086"/>
              <a:gd name="connsiteY101-4290" fmla="*/ 1164 h 10000"/>
              <a:gd name="connsiteX102-4291" fmla="*/ 8855 w 9086"/>
              <a:gd name="connsiteY102-4292" fmla="*/ 1257 h 10000"/>
              <a:gd name="connsiteX103-4293" fmla="*/ 8855 w 9086"/>
              <a:gd name="connsiteY103-4294" fmla="*/ 1257 h 10000"/>
              <a:gd name="connsiteX0-4295" fmla="*/ 9532 w 9786"/>
              <a:gd name="connsiteY0-4296" fmla="*/ 1257 h 10000"/>
              <a:gd name="connsiteX1-4297" fmla="*/ 9786 w 9786"/>
              <a:gd name="connsiteY1-4298" fmla="*/ 1362 h 10000"/>
              <a:gd name="connsiteX2-4299" fmla="*/ 9532 w 9786"/>
              <a:gd name="connsiteY2-4300" fmla="*/ 1468 h 10000"/>
              <a:gd name="connsiteX3-4301" fmla="*/ 9532 w 9786"/>
              <a:gd name="connsiteY3-4302" fmla="*/ 1574 h 10000"/>
              <a:gd name="connsiteX4-4303" fmla="*/ 9283 w 9786"/>
              <a:gd name="connsiteY4-4304" fmla="*/ 1680 h 10000"/>
              <a:gd name="connsiteX5-4305" fmla="*/ 9283 w 9786"/>
              <a:gd name="connsiteY5-4306" fmla="*/ 1680 h 10000"/>
              <a:gd name="connsiteX6-4307" fmla="*/ 9034 w 9786"/>
              <a:gd name="connsiteY6-4308" fmla="*/ 1786 h 10000"/>
              <a:gd name="connsiteX7-4309" fmla="*/ 9034 w 9786"/>
              <a:gd name="connsiteY7-4310" fmla="*/ 1892 h 10000"/>
              <a:gd name="connsiteX8-4311" fmla="*/ 8781 w 9786"/>
              <a:gd name="connsiteY8-4312" fmla="*/ 2103 h 10000"/>
              <a:gd name="connsiteX9-4313" fmla="*/ 8781 w 9786"/>
              <a:gd name="connsiteY9-4314" fmla="*/ 2209 h 10000"/>
              <a:gd name="connsiteX10-4315" fmla="*/ 8781 w 9786"/>
              <a:gd name="connsiteY10-4316" fmla="*/ 2421 h 10000"/>
              <a:gd name="connsiteX11-4317" fmla="*/ 8530 w 9786"/>
              <a:gd name="connsiteY11-4318" fmla="*/ 2632 h 10000"/>
              <a:gd name="connsiteX12-4319" fmla="*/ 8530 w 9786"/>
              <a:gd name="connsiteY12-4320" fmla="*/ 2844 h 10000"/>
              <a:gd name="connsiteX13-4321" fmla="*/ 8277 w 9786"/>
              <a:gd name="connsiteY13-4322" fmla="*/ 3161 h 10000"/>
              <a:gd name="connsiteX14-4323" fmla="*/ 8277 w 9786"/>
              <a:gd name="connsiteY14-4324" fmla="*/ 3479 h 10000"/>
              <a:gd name="connsiteX15-4325" fmla="*/ 8277 w 9786"/>
              <a:gd name="connsiteY15-4326" fmla="*/ 3889 h 10000"/>
              <a:gd name="connsiteX16-4327" fmla="*/ 8022 w 9786"/>
              <a:gd name="connsiteY16-4328" fmla="*/ 4206 h 10000"/>
              <a:gd name="connsiteX17-4329" fmla="*/ 7772 w 9786"/>
              <a:gd name="connsiteY17-4330" fmla="*/ 4630 h 10000"/>
              <a:gd name="connsiteX18-4331" fmla="*/ 7772 w 9786"/>
              <a:gd name="connsiteY18-4332" fmla="*/ 5159 h 10000"/>
              <a:gd name="connsiteX19-4333" fmla="*/ 7522 w 9786"/>
              <a:gd name="connsiteY19-4334" fmla="*/ 5688 h 10000"/>
              <a:gd name="connsiteX20-4335" fmla="*/ 7270 w 9786"/>
              <a:gd name="connsiteY20-4336" fmla="*/ 6310 h 10000"/>
              <a:gd name="connsiteX21-4337" fmla="*/ 7019 w 9786"/>
              <a:gd name="connsiteY21-4338" fmla="*/ 6839 h 10000"/>
              <a:gd name="connsiteX22-4339" fmla="*/ 7019 w 9786"/>
              <a:gd name="connsiteY22-4340" fmla="*/ 7368 h 10000"/>
              <a:gd name="connsiteX23-4341" fmla="*/ 6800 w 9786"/>
              <a:gd name="connsiteY23-4342" fmla="*/ 7791 h 10000"/>
              <a:gd name="connsiteX24-4343" fmla="*/ 6546 w 9786"/>
              <a:gd name="connsiteY24-4344" fmla="*/ 8214 h 10000"/>
              <a:gd name="connsiteX25-4345" fmla="*/ 6296 w 9786"/>
              <a:gd name="connsiteY25-4346" fmla="*/ 8532 h 10000"/>
              <a:gd name="connsiteX26-4347" fmla="*/ 6044 w 9786"/>
              <a:gd name="connsiteY26-4348" fmla="*/ 8836 h 10000"/>
              <a:gd name="connsiteX27-4349" fmla="*/ 5791 w 9786"/>
              <a:gd name="connsiteY27-4350" fmla="*/ 9048 h 10000"/>
              <a:gd name="connsiteX28-4351" fmla="*/ 5541 w 9786"/>
              <a:gd name="connsiteY28-4352" fmla="*/ 9259 h 10000"/>
              <a:gd name="connsiteX29-4353" fmla="*/ 5288 w 9786"/>
              <a:gd name="connsiteY29-4354" fmla="*/ 9577 h 10000"/>
              <a:gd name="connsiteX30-4355" fmla="*/ 4784 w 9786"/>
              <a:gd name="connsiteY30-4356" fmla="*/ 9788 h 10000"/>
              <a:gd name="connsiteX31-4357" fmla="*/ 4535 w 9786"/>
              <a:gd name="connsiteY31-4358" fmla="*/ 9894 h 10000"/>
              <a:gd name="connsiteX32-4359" fmla="*/ 4284 w 9786"/>
              <a:gd name="connsiteY32-4360" fmla="*/ 10000 h 10000"/>
              <a:gd name="connsiteX33-4361" fmla="*/ 4032 w 9786"/>
              <a:gd name="connsiteY33-4362" fmla="*/ 9894 h 10000"/>
              <a:gd name="connsiteX34-4363" fmla="*/ 3777 w 9786"/>
              <a:gd name="connsiteY34-4364" fmla="*/ 9788 h 10000"/>
              <a:gd name="connsiteX35-4365" fmla="*/ 3777 w 9786"/>
              <a:gd name="connsiteY35-4366" fmla="*/ 9683 h 10000"/>
              <a:gd name="connsiteX36-4367" fmla="*/ 3777 w 9786"/>
              <a:gd name="connsiteY36-4368" fmla="*/ 9365 h 10000"/>
              <a:gd name="connsiteX37-4369" fmla="*/ 3777 w 9786"/>
              <a:gd name="connsiteY37-4370" fmla="*/ 9259 h 10000"/>
              <a:gd name="connsiteX38-4371" fmla="*/ 3777 w 9786"/>
              <a:gd name="connsiteY38-4372" fmla="*/ 9048 h 10000"/>
              <a:gd name="connsiteX39-4373" fmla="*/ 3777 w 9786"/>
              <a:gd name="connsiteY39-4374" fmla="*/ 8836 h 10000"/>
              <a:gd name="connsiteX40-4375" fmla="*/ 3530 w 9786"/>
              <a:gd name="connsiteY40-4376" fmla="*/ 8638 h 10000"/>
              <a:gd name="connsiteX41-4377" fmla="*/ 3274 w 9786"/>
              <a:gd name="connsiteY41-4378" fmla="*/ 8426 h 10000"/>
              <a:gd name="connsiteX42-4379" fmla="*/ 3026 w 9786"/>
              <a:gd name="connsiteY42-4380" fmla="*/ 8108 h 10000"/>
              <a:gd name="connsiteX43-4381" fmla="*/ 2771 w 9786"/>
              <a:gd name="connsiteY43-4382" fmla="*/ 7791 h 10000"/>
              <a:gd name="connsiteX44-4383" fmla="*/ 2521 w 9786"/>
              <a:gd name="connsiteY44-4384" fmla="*/ 7474 h 10000"/>
              <a:gd name="connsiteX45-4385" fmla="*/ 2771 w 9786"/>
              <a:gd name="connsiteY45-4386" fmla="*/ 7579 h 10000"/>
              <a:gd name="connsiteX46-4387" fmla="*/ 3274 w 9786"/>
              <a:gd name="connsiteY46-4388" fmla="*/ 7579 h 10000"/>
              <a:gd name="connsiteX47-4389" fmla="*/ 3530 w 9786"/>
              <a:gd name="connsiteY47-4390" fmla="*/ 7685 h 10000"/>
              <a:gd name="connsiteX48-4391" fmla="*/ 4032 w 9786"/>
              <a:gd name="connsiteY48-4392" fmla="*/ 7685 h 10000"/>
              <a:gd name="connsiteX49-4393" fmla="*/ 4284 w 9786"/>
              <a:gd name="connsiteY49-4394" fmla="*/ 7685 h 10000"/>
              <a:gd name="connsiteX50-4395" fmla="*/ 4284 w 9786"/>
              <a:gd name="connsiteY50-4396" fmla="*/ 7685 h 10000"/>
              <a:gd name="connsiteX51-4397" fmla="*/ 4535 w 9786"/>
              <a:gd name="connsiteY51-4398" fmla="*/ 7579 h 10000"/>
              <a:gd name="connsiteX52-4399" fmla="*/ 4535 w 9786"/>
              <a:gd name="connsiteY52-4400" fmla="*/ 7474 h 10000"/>
              <a:gd name="connsiteX53-4401" fmla="*/ 4784 w 9786"/>
              <a:gd name="connsiteY53-4402" fmla="*/ 7368 h 10000"/>
              <a:gd name="connsiteX54-4403" fmla="*/ 4784 w 9786"/>
              <a:gd name="connsiteY54-4404" fmla="*/ 7156 h 10000"/>
              <a:gd name="connsiteX55-4405" fmla="*/ 5037 w 9786"/>
              <a:gd name="connsiteY55-4406" fmla="*/ 6944 h 10000"/>
              <a:gd name="connsiteX56-4407" fmla="*/ 5037 w 9786"/>
              <a:gd name="connsiteY56-4408" fmla="*/ 6627 h 10000"/>
              <a:gd name="connsiteX57-4409" fmla="*/ 5288 w 9786"/>
              <a:gd name="connsiteY57-4410" fmla="*/ 6217 h 10000"/>
              <a:gd name="connsiteX58-4411" fmla="*/ 5288 w 9786"/>
              <a:gd name="connsiteY58-4412" fmla="*/ 5794 h 10000"/>
              <a:gd name="connsiteX59-4413" fmla="*/ 5541 w 9786"/>
              <a:gd name="connsiteY59-4414" fmla="*/ 5370 h 10000"/>
              <a:gd name="connsiteX60-4415" fmla="*/ 5541 w 9786"/>
              <a:gd name="connsiteY60-4416" fmla="*/ 4841 h 10000"/>
              <a:gd name="connsiteX61-4417" fmla="*/ 5791 w 9786"/>
              <a:gd name="connsiteY61-4418" fmla="*/ 4206 h 10000"/>
              <a:gd name="connsiteX62-4419" fmla="*/ 6044 w 9786"/>
              <a:gd name="connsiteY62-4420" fmla="*/ 3783 h 10000"/>
              <a:gd name="connsiteX63-4421" fmla="*/ 6044 w 9786"/>
              <a:gd name="connsiteY63-4422" fmla="*/ 3373 h 10000"/>
              <a:gd name="connsiteX64-4423" fmla="*/ 6296 w 9786"/>
              <a:gd name="connsiteY64-4424" fmla="*/ 2950 h 10000"/>
              <a:gd name="connsiteX65-4425" fmla="*/ 6296 w 9786"/>
              <a:gd name="connsiteY65-4426" fmla="*/ 2632 h 10000"/>
              <a:gd name="connsiteX66-4427" fmla="*/ 6296 w 9786"/>
              <a:gd name="connsiteY66-4428" fmla="*/ 2315 h 10000"/>
              <a:gd name="connsiteX67-4429" fmla="*/ 6296 w 9786"/>
              <a:gd name="connsiteY67-4430" fmla="*/ 2103 h 10000"/>
              <a:gd name="connsiteX68-4431" fmla="*/ 6546 w 9786"/>
              <a:gd name="connsiteY68-4432" fmla="*/ 1892 h 10000"/>
              <a:gd name="connsiteX69-4433" fmla="*/ 6546 w 9786"/>
              <a:gd name="connsiteY69-4434" fmla="*/ 1680 h 10000"/>
              <a:gd name="connsiteX70-4435" fmla="*/ 6296 w 9786"/>
              <a:gd name="connsiteY70-4436" fmla="*/ 1468 h 10000"/>
              <a:gd name="connsiteX71-4437" fmla="*/ 6296 w 9786"/>
              <a:gd name="connsiteY71-4438" fmla="*/ 1257 h 10000"/>
              <a:gd name="connsiteX72-4439" fmla="*/ 6044 w 9786"/>
              <a:gd name="connsiteY72-4440" fmla="*/ 1164 h 10000"/>
              <a:gd name="connsiteX73-4441" fmla="*/ 5541 w 9786"/>
              <a:gd name="connsiteY73-4442" fmla="*/ 1058 h 10000"/>
              <a:gd name="connsiteX74-4443" fmla="*/ 4784 w 9786"/>
              <a:gd name="connsiteY74-4444" fmla="*/ 952 h 10000"/>
              <a:gd name="connsiteX75-4445" fmla="*/ 4784 w 9786"/>
              <a:gd name="connsiteY75-4446" fmla="*/ 952 h 10000"/>
              <a:gd name="connsiteX76-4447" fmla="*/ 4284 w 9786"/>
              <a:gd name="connsiteY76-4448" fmla="*/ 952 h 10000"/>
              <a:gd name="connsiteX77-4449" fmla="*/ 4032 w 9786"/>
              <a:gd name="connsiteY77-4450" fmla="*/ 952 h 10000"/>
              <a:gd name="connsiteX78-4451" fmla="*/ 3530 w 9786"/>
              <a:gd name="connsiteY78-4452" fmla="*/ 1058 h 10000"/>
              <a:gd name="connsiteX79-4453" fmla="*/ 2771 w 9786"/>
              <a:gd name="connsiteY79-4454" fmla="*/ 1058 h 10000"/>
              <a:gd name="connsiteX80-4455" fmla="*/ 2017 w 9786"/>
              <a:gd name="connsiteY80-4456" fmla="*/ 1058 h 10000"/>
              <a:gd name="connsiteX81-4457" fmla="*/ 1011 w 9786"/>
              <a:gd name="connsiteY81-4458" fmla="*/ 1164 h 10000"/>
              <a:gd name="connsiteX82-4459" fmla="*/ 36 w 9786"/>
              <a:gd name="connsiteY82-4460" fmla="*/ 1164 h 10000"/>
              <a:gd name="connsiteX83-4461" fmla="*/ 792 w 9786"/>
              <a:gd name="connsiteY83-4462" fmla="*/ 635 h 10000"/>
              <a:gd name="connsiteX84-4463" fmla="*/ 1516 w 9786"/>
              <a:gd name="connsiteY84-4464" fmla="*/ 529 h 10000"/>
              <a:gd name="connsiteX85-4465" fmla="*/ 2269 w 9786"/>
              <a:gd name="connsiteY85-4466" fmla="*/ 423 h 10000"/>
              <a:gd name="connsiteX86-4467" fmla="*/ 2771 w 9786"/>
              <a:gd name="connsiteY86-4468" fmla="*/ 423 h 10000"/>
              <a:gd name="connsiteX87-4469" fmla="*/ 3777 w 9786"/>
              <a:gd name="connsiteY87-4470" fmla="*/ 317 h 10000"/>
              <a:gd name="connsiteX88-4471" fmla="*/ 4535 w 9786"/>
              <a:gd name="connsiteY88-4472" fmla="*/ 212 h 10000"/>
              <a:gd name="connsiteX89-4473" fmla="*/ 5037 w 9786"/>
              <a:gd name="connsiteY89-4474" fmla="*/ 106 h 10000"/>
              <a:gd name="connsiteX90-4475" fmla="*/ 5288 w 9786"/>
              <a:gd name="connsiteY90-4476" fmla="*/ 106 h 10000"/>
              <a:gd name="connsiteX91-4477" fmla="*/ 5541 w 9786"/>
              <a:gd name="connsiteY91-4478" fmla="*/ 0 h 10000"/>
              <a:gd name="connsiteX92-4479" fmla="*/ 5791 w 9786"/>
              <a:gd name="connsiteY92-4480" fmla="*/ 0 h 10000"/>
              <a:gd name="connsiteX93-4481" fmla="*/ 6044 w 9786"/>
              <a:gd name="connsiteY93-4482" fmla="*/ 0 h 10000"/>
              <a:gd name="connsiteX94-4483" fmla="*/ 6296 w 9786"/>
              <a:gd name="connsiteY94-4484" fmla="*/ 106 h 10000"/>
              <a:gd name="connsiteX95-4485" fmla="*/ 6800 w 9786"/>
              <a:gd name="connsiteY95-4486" fmla="*/ 212 h 10000"/>
              <a:gd name="connsiteX96-4487" fmla="*/ 7270 w 9786"/>
              <a:gd name="connsiteY96-4488" fmla="*/ 317 h 10000"/>
              <a:gd name="connsiteX97-4489" fmla="*/ 8022 w 9786"/>
              <a:gd name="connsiteY97-4490" fmla="*/ 635 h 10000"/>
              <a:gd name="connsiteX98-4491" fmla="*/ 8781 w 9786"/>
              <a:gd name="connsiteY98-4492" fmla="*/ 847 h 10000"/>
              <a:gd name="connsiteX99-4493" fmla="*/ 9283 w 9786"/>
              <a:gd name="connsiteY99-4494" fmla="*/ 952 h 10000"/>
              <a:gd name="connsiteX100-4495" fmla="*/ 9532 w 9786"/>
              <a:gd name="connsiteY100-4496" fmla="*/ 1164 h 10000"/>
              <a:gd name="connsiteX101-4497" fmla="*/ 9532 w 9786"/>
              <a:gd name="connsiteY101-4498" fmla="*/ 1257 h 10000"/>
              <a:gd name="connsiteX102-4499" fmla="*/ 9532 w 9786"/>
              <a:gd name="connsiteY102-4500" fmla="*/ 1257 h 10000"/>
              <a:gd name="connsiteX0-4501" fmla="*/ 8931 w 9191"/>
              <a:gd name="connsiteY0-4502" fmla="*/ 1257 h 10000"/>
              <a:gd name="connsiteX1-4503" fmla="*/ 9191 w 9191"/>
              <a:gd name="connsiteY1-4504" fmla="*/ 1362 h 10000"/>
              <a:gd name="connsiteX2-4505" fmla="*/ 8931 w 9191"/>
              <a:gd name="connsiteY2-4506" fmla="*/ 1468 h 10000"/>
              <a:gd name="connsiteX3-4507" fmla="*/ 8931 w 9191"/>
              <a:gd name="connsiteY3-4508" fmla="*/ 1574 h 10000"/>
              <a:gd name="connsiteX4-4509" fmla="*/ 8677 w 9191"/>
              <a:gd name="connsiteY4-4510" fmla="*/ 1680 h 10000"/>
              <a:gd name="connsiteX5-4511" fmla="*/ 8677 w 9191"/>
              <a:gd name="connsiteY5-4512" fmla="*/ 1680 h 10000"/>
              <a:gd name="connsiteX6-4513" fmla="*/ 8423 w 9191"/>
              <a:gd name="connsiteY6-4514" fmla="*/ 1786 h 10000"/>
              <a:gd name="connsiteX7-4515" fmla="*/ 8423 w 9191"/>
              <a:gd name="connsiteY7-4516" fmla="*/ 1892 h 10000"/>
              <a:gd name="connsiteX8-4517" fmla="*/ 8164 w 9191"/>
              <a:gd name="connsiteY8-4518" fmla="*/ 2103 h 10000"/>
              <a:gd name="connsiteX9-4519" fmla="*/ 8164 w 9191"/>
              <a:gd name="connsiteY9-4520" fmla="*/ 2209 h 10000"/>
              <a:gd name="connsiteX10-4521" fmla="*/ 8164 w 9191"/>
              <a:gd name="connsiteY10-4522" fmla="*/ 2421 h 10000"/>
              <a:gd name="connsiteX11-4523" fmla="*/ 7908 w 9191"/>
              <a:gd name="connsiteY11-4524" fmla="*/ 2632 h 10000"/>
              <a:gd name="connsiteX12-4525" fmla="*/ 7908 w 9191"/>
              <a:gd name="connsiteY12-4526" fmla="*/ 2844 h 10000"/>
              <a:gd name="connsiteX13-4527" fmla="*/ 7649 w 9191"/>
              <a:gd name="connsiteY13-4528" fmla="*/ 3161 h 10000"/>
              <a:gd name="connsiteX14-4529" fmla="*/ 7649 w 9191"/>
              <a:gd name="connsiteY14-4530" fmla="*/ 3479 h 10000"/>
              <a:gd name="connsiteX15-4531" fmla="*/ 7649 w 9191"/>
              <a:gd name="connsiteY15-4532" fmla="*/ 3889 h 10000"/>
              <a:gd name="connsiteX16-4533" fmla="*/ 7388 w 9191"/>
              <a:gd name="connsiteY16-4534" fmla="*/ 4206 h 10000"/>
              <a:gd name="connsiteX17-4535" fmla="*/ 7133 w 9191"/>
              <a:gd name="connsiteY17-4536" fmla="*/ 4630 h 10000"/>
              <a:gd name="connsiteX18-4537" fmla="*/ 7133 w 9191"/>
              <a:gd name="connsiteY18-4538" fmla="*/ 5159 h 10000"/>
              <a:gd name="connsiteX19-4539" fmla="*/ 6877 w 9191"/>
              <a:gd name="connsiteY19-4540" fmla="*/ 5688 h 10000"/>
              <a:gd name="connsiteX20-4541" fmla="*/ 6620 w 9191"/>
              <a:gd name="connsiteY20-4542" fmla="*/ 6310 h 10000"/>
              <a:gd name="connsiteX21-4543" fmla="*/ 6363 w 9191"/>
              <a:gd name="connsiteY21-4544" fmla="*/ 6839 h 10000"/>
              <a:gd name="connsiteX22-4545" fmla="*/ 6363 w 9191"/>
              <a:gd name="connsiteY22-4546" fmla="*/ 7368 h 10000"/>
              <a:gd name="connsiteX23-4547" fmla="*/ 6140 w 9191"/>
              <a:gd name="connsiteY23-4548" fmla="*/ 7791 h 10000"/>
              <a:gd name="connsiteX24-4549" fmla="*/ 5880 w 9191"/>
              <a:gd name="connsiteY24-4550" fmla="*/ 8214 h 10000"/>
              <a:gd name="connsiteX25-4551" fmla="*/ 5625 w 9191"/>
              <a:gd name="connsiteY25-4552" fmla="*/ 8532 h 10000"/>
              <a:gd name="connsiteX26-4553" fmla="*/ 5367 w 9191"/>
              <a:gd name="connsiteY26-4554" fmla="*/ 8836 h 10000"/>
              <a:gd name="connsiteX27-4555" fmla="*/ 5109 w 9191"/>
              <a:gd name="connsiteY27-4556" fmla="*/ 9048 h 10000"/>
              <a:gd name="connsiteX28-4557" fmla="*/ 4853 w 9191"/>
              <a:gd name="connsiteY28-4558" fmla="*/ 9259 h 10000"/>
              <a:gd name="connsiteX29-4559" fmla="*/ 4595 w 9191"/>
              <a:gd name="connsiteY29-4560" fmla="*/ 9577 h 10000"/>
              <a:gd name="connsiteX30-4561" fmla="*/ 4080 w 9191"/>
              <a:gd name="connsiteY30-4562" fmla="*/ 9788 h 10000"/>
              <a:gd name="connsiteX31-4563" fmla="*/ 3825 w 9191"/>
              <a:gd name="connsiteY31-4564" fmla="*/ 9894 h 10000"/>
              <a:gd name="connsiteX32-4565" fmla="*/ 3569 w 9191"/>
              <a:gd name="connsiteY32-4566" fmla="*/ 10000 h 10000"/>
              <a:gd name="connsiteX33-4567" fmla="*/ 3311 w 9191"/>
              <a:gd name="connsiteY33-4568" fmla="*/ 9894 h 10000"/>
              <a:gd name="connsiteX34-4569" fmla="*/ 3051 w 9191"/>
              <a:gd name="connsiteY34-4570" fmla="*/ 9788 h 10000"/>
              <a:gd name="connsiteX35-4571" fmla="*/ 3051 w 9191"/>
              <a:gd name="connsiteY35-4572" fmla="*/ 9683 h 10000"/>
              <a:gd name="connsiteX36-4573" fmla="*/ 3051 w 9191"/>
              <a:gd name="connsiteY36-4574" fmla="*/ 9365 h 10000"/>
              <a:gd name="connsiteX37-4575" fmla="*/ 3051 w 9191"/>
              <a:gd name="connsiteY37-4576" fmla="*/ 9259 h 10000"/>
              <a:gd name="connsiteX38-4577" fmla="*/ 3051 w 9191"/>
              <a:gd name="connsiteY38-4578" fmla="*/ 9048 h 10000"/>
              <a:gd name="connsiteX39-4579" fmla="*/ 3051 w 9191"/>
              <a:gd name="connsiteY39-4580" fmla="*/ 8836 h 10000"/>
              <a:gd name="connsiteX40-4581" fmla="*/ 2798 w 9191"/>
              <a:gd name="connsiteY40-4582" fmla="*/ 8638 h 10000"/>
              <a:gd name="connsiteX41-4583" fmla="*/ 2537 w 9191"/>
              <a:gd name="connsiteY41-4584" fmla="*/ 8426 h 10000"/>
              <a:gd name="connsiteX42-4585" fmla="*/ 2283 w 9191"/>
              <a:gd name="connsiteY42-4586" fmla="*/ 8108 h 10000"/>
              <a:gd name="connsiteX43-4587" fmla="*/ 2023 w 9191"/>
              <a:gd name="connsiteY43-4588" fmla="*/ 7791 h 10000"/>
              <a:gd name="connsiteX44-4589" fmla="*/ 1767 w 9191"/>
              <a:gd name="connsiteY44-4590" fmla="*/ 7474 h 10000"/>
              <a:gd name="connsiteX45-4591" fmla="*/ 2023 w 9191"/>
              <a:gd name="connsiteY45-4592" fmla="*/ 7579 h 10000"/>
              <a:gd name="connsiteX46-4593" fmla="*/ 2537 w 9191"/>
              <a:gd name="connsiteY46-4594" fmla="*/ 7579 h 10000"/>
              <a:gd name="connsiteX47-4595" fmla="*/ 2798 w 9191"/>
              <a:gd name="connsiteY47-4596" fmla="*/ 7685 h 10000"/>
              <a:gd name="connsiteX48-4597" fmla="*/ 3311 w 9191"/>
              <a:gd name="connsiteY48-4598" fmla="*/ 7685 h 10000"/>
              <a:gd name="connsiteX49-4599" fmla="*/ 3569 w 9191"/>
              <a:gd name="connsiteY49-4600" fmla="*/ 7685 h 10000"/>
              <a:gd name="connsiteX50-4601" fmla="*/ 3569 w 9191"/>
              <a:gd name="connsiteY50-4602" fmla="*/ 7685 h 10000"/>
              <a:gd name="connsiteX51-4603" fmla="*/ 3825 w 9191"/>
              <a:gd name="connsiteY51-4604" fmla="*/ 7579 h 10000"/>
              <a:gd name="connsiteX52-4605" fmla="*/ 3825 w 9191"/>
              <a:gd name="connsiteY52-4606" fmla="*/ 7474 h 10000"/>
              <a:gd name="connsiteX53-4607" fmla="*/ 4080 w 9191"/>
              <a:gd name="connsiteY53-4608" fmla="*/ 7368 h 10000"/>
              <a:gd name="connsiteX54-4609" fmla="*/ 4080 w 9191"/>
              <a:gd name="connsiteY54-4610" fmla="*/ 7156 h 10000"/>
              <a:gd name="connsiteX55-4611" fmla="*/ 4338 w 9191"/>
              <a:gd name="connsiteY55-4612" fmla="*/ 6944 h 10000"/>
              <a:gd name="connsiteX56-4613" fmla="*/ 4338 w 9191"/>
              <a:gd name="connsiteY56-4614" fmla="*/ 6627 h 10000"/>
              <a:gd name="connsiteX57-4615" fmla="*/ 4595 w 9191"/>
              <a:gd name="connsiteY57-4616" fmla="*/ 6217 h 10000"/>
              <a:gd name="connsiteX58-4617" fmla="*/ 4595 w 9191"/>
              <a:gd name="connsiteY58-4618" fmla="*/ 5794 h 10000"/>
              <a:gd name="connsiteX59-4619" fmla="*/ 4853 w 9191"/>
              <a:gd name="connsiteY59-4620" fmla="*/ 5370 h 10000"/>
              <a:gd name="connsiteX60-4621" fmla="*/ 4853 w 9191"/>
              <a:gd name="connsiteY60-4622" fmla="*/ 4841 h 10000"/>
              <a:gd name="connsiteX61-4623" fmla="*/ 5109 w 9191"/>
              <a:gd name="connsiteY61-4624" fmla="*/ 4206 h 10000"/>
              <a:gd name="connsiteX62-4625" fmla="*/ 5367 w 9191"/>
              <a:gd name="connsiteY62-4626" fmla="*/ 3783 h 10000"/>
              <a:gd name="connsiteX63-4627" fmla="*/ 5367 w 9191"/>
              <a:gd name="connsiteY63-4628" fmla="*/ 3373 h 10000"/>
              <a:gd name="connsiteX64-4629" fmla="*/ 5625 w 9191"/>
              <a:gd name="connsiteY64-4630" fmla="*/ 2950 h 10000"/>
              <a:gd name="connsiteX65-4631" fmla="*/ 5625 w 9191"/>
              <a:gd name="connsiteY65-4632" fmla="*/ 2632 h 10000"/>
              <a:gd name="connsiteX66-4633" fmla="*/ 5625 w 9191"/>
              <a:gd name="connsiteY66-4634" fmla="*/ 2315 h 10000"/>
              <a:gd name="connsiteX67-4635" fmla="*/ 5625 w 9191"/>
              <a:gd name="connsiteY67-4636" fmla="*/ 2103 h 10000"/>
              <a:gd name="connsiteX68-4637" fmla="*/ 5880 w 9191"/>
              <a:gd name="connsiteY68-4638" fmla="*/ 1892 h 10000"/>
              <a:gd name="connsiteX69-4639" fmla="*/ 5880 w 9191"/>
              <a:gd name="connsiteY69-4640" fmla="*/ 1680 h 10000"/>
              <a:gd name="connsiteX70-4641" fmla="*/ 5625 w 9191"/>
              <a:gd name="connsiteY70-4642" fmla="*/ 1468 h 10000"/>
              <a:gd name="connsiteX71-4643" fmla="*/ 5625 w 9191"/>
              <a:gd name="connsiteY71-4644" fmla="*/ 1257 h 10000"/>
              <a:gd name="connsiteX72-4645" fmla="*/ 5367 w 9191"/>
              <a:gd name="connsiteY72-4646" fmla="*/ 1164 h 10000"/>
              <a:gd name="connsiteX73-4647" fmla="*/ 4853 w 9191"/>
              <a:gd name="connsiteY73-4648" fmla="*/ 1058 h 10000"/>
              <a:gd name="connsiteX74-4649" fmla="*/ 4080 w 9191"/>
              <a:gd name="connsiteY74-4650" fmla="*/ 952 h 10000"/>
              <a:gd name="connsiteX75-4651" fmla="*/ 4080 w 9191"/>
              <a:gd name="connsiteY75-4652" fmla="*/ 952 h 10000"/>
              <a:gd name="connsiteX76-4653" fmla="*/ 3569 w 9191"/>
              <a:gd name="connsiteY76-4654" fmla="*/ 952 h 10000"/>
              <a:gd name="connsiteX77-4655" fmla="*/ 3311 w 9191"/>
              <a:gd name="connsiteY77-4656" fmla="*/ 952 h 10000"/>
              <a:gd name="connsiteX78-4657" fmla="*/ 2798 w 9191"/>
              <a:gd name="connsiteY78-4658" fmla="*/ 1058 h 10000"/>
              <a:gd name="connsiteX79-4659" fmla="*/ 2023 w 9191"/>
              <a:gd name="connsiteY79-4660" fmla="*/ 1058 h 10000"/>
              <a:gd name="connsiteX80-4661" fmla="*/ 1252 w 9191"/>
              <a:gd name="connsiteY80-4662" fmla="*/ 1058 h 10000"/>
              <a:gd name="connsiteX81-4663" fmla="*/ 224 w 9191"/>
              <a:gd name="connsiteY81-4664" fmla="*/ 1164 h 10000"/>
              <a:gd name="connsiteX82-4665" fmla="*/ 0 w 9191"/>
              <a:gd name="connsiteY82-4666" fmla="*/ 635 h 10000"/>
              <a:gd name="connsiteX83-4667" fmla="*/ 740 w 9191"/>
              <a:gd name="connsiteY83-4668" fmla="*/ 529 h 10000"/>
              <a:gd name="connsiteX84-4669" fmla="*/ 1510 w 9191"/>
              <a:gd name="connsiteY84-4670" fmla="*/ 423 h 10000"/>
              <a:gd name="connsiteX85-4671" fmla="*/ 2023 w 9191"/>
              <a:gd name="connsiteY85-4672" fmla="*/ 423 h 10000"/>
              <a:gd name="connsiteX86-4673" fmla="*/ 3051 w 9191"/>
              <a:gd name="connsiteY86-4674" fmla="*/ 317 h 10000"/>
              <a:gd name="connsiteX87-4675" fmla="*/ 3825 w 9191"/>
              <a:gd name="connsiteY87-4676" fmla="*/ 212 h 10000"/>
              <a:gd name="connsiteX88-4677" fmla="*/ 4338 w 9191"/>
              <a:gd name="connsiteY88-4678" fmla="*/ 106 h 10000"/>
              <a:gd name="connsiteX89-4679" fmla="*/ 4595 w 9191"/>
              <a:gd name="connsiteY89-4680" fmla="*/ 106 h 10000"/>
              <a:gd name="connsiteX90-4681" fmla="*/ 4853 w 9191"/>
              <a:gd name="connsiteY90-4682" fmla="*/ 0 h 10000"/>
              <a:gd name="connsiteX91-4683" fmla="*/ 5109 w 9191"/>
              <a:gd name="connsiteY91-4684" fmla="*/ 0 h 10000"/>
              <a:gd name="connsiteX92-4685" fmla="*/ 5367 w 9191"/>
              <a:gd name="connsiteY92-4686" fmla="*/ 0 h 10000"/>
              <a:gd name="connsiteX93-4687" fmla="*/ 5625 w 9191"/>
              <a:gd name="connsiteY93-4688" fmla="*/ 106 h 10000"/>
              <a:gd name="connsiteX94-4689" fmla="*/ 6140 w 9191"/>
              <a:gd name="connsiteY94-4690" fmla="*/ 212 h 10000"/>
              <a:gd name="connsiteX95-4691" fmla="*/ 6620 w 9191"/>
              <a:gd name="connsiteY95-4692" fmla="*/ 317 h 10000"/>
              <a:gd name="connsiteX96-4693" fmla="*/ 7388 w 9191"/>
              <a:gd name="connsiteY96-4694" fmla="*/ 635 h 10000"/>
              <a:gd name="connsiteX97-4695" fmla="*/ 8164 w 9191"/>
              <a:gd name="connsiteY97-4696" fmla="*/ 847 h 10000"/>
              <a:gd name="connsiteX98-4697" fmla="*/ 8677 w 9191"/>
              <a:gd name="connsiteY98-4698" fmla="*/ 952 h 10000"/>
              <a:gd name="connsiteX99-4699" fmla="*/ 8931 w 9191"/>
              <a:gd name="connsiteY99-4700" fmla="*/ 1164 h 10000"/>
              <a:gd name="connsiteX100-4701" fmla="*/ 8931 w 9191"/>
              <a:gd name="connsiteY100-4702" fmla="*/ 1257 h 10000"/>
              <a:gd name="connsiteX101-4703" fmla="*/ 8931 w 9191"/>
              <a:gd name="connsiteY101-4704" fmla="*/ 1257 h 10000"/>
              <a:gd name="connsiteX0-4705" fmla="*/ 9717 w 10000"/>
              <a:gd name="connsiteY0-4706" fmla="*/ 1257 h 10000"/>
              <a:gd name="connsiteX1-4707" fmla="*/ 10000 w 10000"/>
              <a:gd name="connsiteY1-4708" fmla="*/ 1362 h 10000"/>
              <a:gd name="connsiteX2-4709" fmla="*/ 9717 w 10000"/>
              <a:gd name="connsiteY2-4710" fmla="*/ 1468 h 10000"/>
              <a:gd name="connsiteX3-4711" fmla="*/ 9717 w 10000"/>
              <a:gd name="connsiteY3-4712" fmla="*/ 1574 h 10000"/>
              <a:gd name="connsiteX4-4713" fmla="*/ 9441 w 10000"/>
              <a:gd name="connsiteY4-4714" fmla="*/ 1680 h 10000"/>
              <a:gd name="connsiteX5-4715" fmla="*/ 9441 w 10000"/>
              <a:gd name="connsiteY5-4716" fmla="*/ 1680 h 10000"/>
              <a:gd name="connsiteX6-4717" fmla="*/ 9164 w 10000"/>
              <a:gd name="connsiteY6-4718" fmla="*/ 1786 h 10000"/>
              <a:gd name="connsiteX7-4719" fmla="*/ 9164 w 10000"/>
              <a:gd name="connsiteY7-4720" fmla="*/ 1892 h 10000"/>
              <a:gd name="connsiteX8-4721" fmla="*/ 8883 w 10000"/>
              <a:gd name="connsiteY8-4722" fmla="*/ 2103 h 10000"/>
              <a:gd name="connsiteX9-4723" fmla="*/ 8883 w 10000"/>
              <a:gd name="connsiteY9-4724" fmla="*/ 2209 h 10000"/>
              <a:gd name="connsiteX10-4725" fmla="*/ 8883 w 10000"/>
              <a:gd name="connsiteY10-4726" fmla="*/ 2421 h 10000"/>
              <a:gd name="connsiteX11-4727" fmla="*/ 8604 w 10000"/>
              <a:gd name="connsiteY11-4728" fmla="*/ 2632 h 10000"/>
              <a:gd name="connsiteX12-4729" fmla="*/ 8604 w 10000"/>
              <a:gd name="connsiteY12-4730" fmla="*/ 2844 h 10000"/>
              <a:gd name="connsiteX13-4731" fmla="*/ 8322 w 10000"/>
              <a:gd name="connsiteY13-4732" fmla="*/ 3161 h 10000"/>
              <a:gd name="connsiteX14-4733" fmla="*/ 8322 w 10000"/>
              <a:gd name="connsiteY14-4734" fmla="*/ 3479 h 10000"/>
              <a:gd name="connsiteX15-4735" fmla="*/ 8322 w 10000"/>
              <a:gd name="connsiteY15-4736" fmla="*/ 3889 h 10000"/>
              <a:gd name="connsiteX16-4737" fmla="*/ 8038 w 10000"/>
              <a:gd name="connsiteY16-4738" fmla="*/ 4206 h 10000"/>
              <a:gd name="connsiteX17-4739" fmla="*/ 7761 w 10000"/>
              <a:gd name="connsiteY17-4740" fmla="*/ 4630 h 10000"/>
              <a:gd name="connsiteX18-4741" fmla="*/ 7761 w 10000"/>
              <a:gd name="connsiteY18-4742" fmla="*/ 5159 h 10000"/>
              <a:gd name="connsiteX19-4743" fmla="*/ 7482 w 10000"/>
              <a:gd name="connsiteY19-4744" fmla="*/ 5688 h 10000"/>
              <a:gd name="connsiteX20-4745" fmla="*/ 7203 w 10000"/>
              <a:gd name="connsiteY20-4746" fmla="*/ 6310 h 10000"/>
              <a:gd name="connsiteX21-4747" fmla="*/ 6923 w 10000"/>
              <a:gd name="connsiteY21-4748" fmla="*/ 6839 h 10000"/>
              <a:gd name="connsiteX22-4749" fmla="*/ 6923 w 10000"/>
              <a:gd name="connsiteY22-4750" fmla="*/ 7368 h 10000"/>
              <a:gd name="connsiteX23-4751" fmla="*/ 6680 w 10000"/>
              <a:gd name="connsiteY23-4752" fmla="*/ 7791 h 10000"/>
              <a:gd name="connsiteX24-4753" fmla="*/ 6398 w 10000"/>
              <a:gd name="connsiteY24-4754" fmla="*/ 8214 h 10000"/>
              <a:gd name="connsiteX25-4755" fmla="*/ 6120 w 10000"/>
              <a:gd name="connsiteY25-4756" fmla="*/ 8532 h 10000"/>
              <a:gd name="connsiteX26-4757" fmla="*/ 5839 w 10000"/>
              <a:gd name="connsiteY26-4758" fmla="*/ 8836 h 10000"/>
              <a:gd name="connsiteX27-4759" fmla="*/ 5559 w 10000"/>
              <a:gd name="connsiteY27-4760" fmla="*/ 9048 h 10000"/>
              <a:gd name="connsiteX28-4761" fmla="*/ 5280 w 10000"/>
              <a:gd name="connsiteY28-4762" fmla="*/ 9259 h 10000"/>
              <a:gd name="connsiteX29-4763" fmla="*/ 4999 w 10000"/>
              <a:gd name="connsiteY29-4764" fmla="*/ 9577 h 10000"/>
              <a:gd name="connsiteX30-4765" fmla="*/ 4439 w 10000"/>
              <a:gd name="connsiteY30-4766" fmla="*/ 9788 h 10000"/>
              <a:gd name="connsiteX31-4767" fmla="*/ 4162 w 10000"/>
              <a:gd name="connsiteY31-4768" fmla="*/ 9894 h 10000"/>
              <a:gd name="connsiteX32-4769" fmla="*/ 3883 w 10000"/>
              <a:gd name="connsiteY32-4770" fmla="*/ 10000 h 10000"/>
              <a:gd name="connsiteX33-4771" fmla="*/ 3602 w 10000"/>
              <a:gd name="connsiteY33-4772" fmla="*/ 9894 h 10000"/>
              <a:gd name="connsiteX34-4773" fmla="*/ 3320 w 10000"/>
              <a:gd name="connsiteY34-4774" fmla="*/ 9788 h 10000"/>
              <a:gd name="connsiteX35-4775" fmla="*/ 3320 w 10000"/>
              <a:gd name="connsiteY35-4776" fmla="*/ 9683 h 10000"/>
              <a:gd name="connsiteX36-4777" fmla="*/ 3320 w 10000"/>
              <a:gd name="connsiteY36-4778" fmla="*/ 9365 h 10000"/>
              <a:gd name="connsiteX37-4779" fmla="*/ 3320 w 10000"/>
              <a:gd name="connsiteY37-4780" fmla="*/ 9259 h 10000"/>
              <a:gd name="connsiteX38-4781" fmla="*/ 3320 w 10000"/>
              <a:gd name="connsiteY38-4782" fmla="*/ 9048 h 10000"/>
              <a:gd name="connsiteX39-4783" fmla="*/ 3320 w 10000"/>
              <a:gd name="connsiteY39-4784" fmla="*/ 8836 h 10000"/>
              <a:gd name="connsiteX40-4785" fmla="*/ 3044 w 10000"/>
              <a:gd name="connsiteY40-4786" fmla="*/ 8638 h 10000"/>
              <a:gd name="connsiteX41-4787" fmla="*/ 2760 w 10000"/>
              <a:gd name="connsiteY41-4788" fmla="*/ 8426 h 10000"/>
              <a:gd name="connsiteX42-4789" fmla="*/ 2484 w 10000"/>
              <a:gd name="connsiteY42-4790" fmla="*/ 8108 h 10000"/>
              <a:gd name="connsiteX43-4791" fmla="*/ 2201 w 10000"/>
              <a:gd name="connsiteY43-4792" fmla="*/ 7791 h 10000"/>
              <a:gd name="connsiteX44-4793" fmla="*/ 1923 w 10000"/>
              <a:gd name="connsiteY44-4794" fmla="*/ 7474 h 10000"/>
              <a:gd name="connsiteX45-4795" fmla="*/ 2201 w 10000"/>
              <a:gd name="connsiteY45-4796" fmla="*/ 7579 h 10000"/>
              <a:gd name="connsiteX46-4797" fmla="*/ 2760 w 10000"/>
              <a:gd name="connsiteY46-4798" fmla="*/ 7579 h 10000"/>
              <a:gd name="connsiteX47-4799" fmla="*/ 3044 w 10000"/>
              <a:gd name="connsiteY47-4800" fmla="*/ 7685 h 10000"/>
              <a:gd name="connsiteX48-4801" fmla="*/ 3602 w 10000"/>
              <a:gd name="connsiteY48-4802" fmla="*/ 7685 h 10000"/>
              <a:gd name="connsiteX49-4803" fmla="*/ 3883 w 10000"/>
              <a:gd name="connsiteY49-4804" fmla="*/ 7685 h 10000"/>
              <a:gd name="connsiteX50-4805" fmla="*/ 3883 w 10000"/>
              <a:gd name="connsiteY50-4806" fmla="*/ 7685 h 10000"/>
              <a:gd name="connsiteX51-4807" fmla="*/ 4162 w 10000"/>
              <a:gd name="connsiteY51-4808" fmla="*/ 7579 h 10000"/>
              <a:gd name="connsiteX52-4809" fmla="*/ 4162 w 10000"/>
              <a:gd name="connsiteY52-4810" fmla="*/ 7474 h 10000"/>
              <a:gd name="connsiteX53-4811" fmla="*/ 4439 w 10000"/>
              <a:gd name="connsiteY53-4812" fmla="*/ 7368 h 10000"/>
              <a:gd name="connsiteX54-4813" fmla="*/ 4439 w 10000"/>
              <a:gd name="connsiteY54-4814" fmla="*/ 7156 h 10000"/>
              <a:gd name="connsiteX55-4815" fmla="*/ 4720 w 10000"/>
              <a:gd name="connsiteY55-4816" fmla="*/ 6944 h 10000"/>
              <a:gd name="connsiteX56-4817" fmla="*/ 4720 w 10000"/>
              <a:gd name="connsiteY56-4818" fmla="*/ 6627 h 10000"/>
              <a:gd name="connsiteX57-4819" fmla="*/ 4999 w 10000"/>
              <a:gd name="connsiteY57-4820" fmla="*/ 6217 h 10000"/>
              <a:gd name="connsiteX58-4821" fmla="*/ 4999 w 10000"/>
              <a:gd name="connsiteY58-4822" fmla="*/ 5794 h 10000"/>
              <a:gd name="connsiteX59-4823" fmla="*/ 5280 w 10000"/>
              <a:gd name="connsiteY59-4824" fmla="*/ 5370 h 10000"/>
              <a:gd name="connsiteX60-4825" fmla="*/ 5280 w 10000"/>
              <a:gd name="connsiteY60-4826" fmla="*/ 4841 h 10000"/>
              <a:gd name="connsiteX61-4827" fmla="*/ 5559 w 10000"/>
              <a:gd name="connsiteY61-4828" fmla="*/ 4206 h 10000"/>
              <a:gd name="connsiteX62-4829" fmla="*/ 5839 w 10000"/>
              <a:gd name="connsiteY62-4830" fmla="*/ 3783 h 10000"/>
              <a:gd name="connsiteX63-4831" fmla="*/ 5839 w 10000"/>
              <a:gd name="connsiteY63-4832" fmla="*/ 3373 h 10000"/>
              <a:gd name="connsiteX64-4833" fmla="*/ 6120 w 10000"/>
              <a:gd name="connsiteY64-4834" fmla="*/ 2950 h 10000"/>
              <a:gd name="connsiteX65-4835" fmla="*/ 6120 w 10000"/>
              <a:gd name="connsiteY65-4836" fmla="*/ 2632 h 10000"/>
              <a:gd name="connsiteX66-4837" fmla="*/ 6120 w 10000"/>
              <a:gd name="connsiteY66-4838" fmla="*/ 2315 h 10000"/>
              <a:gd name="connsiteX67-4839" fmla="*/ 6120 w 10000"/>
              <a:gd name="connsiteY67-4840" fmla="*/ 2103 h 10000"/>
              <a:gd name="connsiteX68-4841" fmla="*/ 6398 w 10000"/>
              <a:gd name="connsiteY68-4842" fmla="*/ 1892 h 10000"/>
              <a:gd name="connsiteX69-4843" fmla="*/ 6398 w 10000"/>
              <a:gd name="connsiteY69-4844" fmla="*/ 1680 h 10000"/>
              <a:gd name="connsiteX70-4845" fmla="*/ 6120 w 10000"/>
              <a:gd name="connsiteY70-4846" fmla="*/ 1468 h 10000"/>
              <a:gd name="connsiteX71-4847" fmla="*/ 6120 w 10000"/>
              <a:gd name="connsiteY71-4848" fmla="*/ 1257 h 10000"/>
              <a:gd name="connsiteX72-4849" fmla="*/ 5839 w 10000"/>
              <a:gd name="connsiteY72-4850" fmla="*/ 1164 h 10000"/>
              <a:gd name="connsiteX73-4851" fmla="*/ 5280 w 10000"/>
              <a:gd name="connsiteY73-4852" fmla="*/ 1058 h 10000"/>
              <a:gd name="connsiteX74-4853" fmla="*/ 4439 w 10000"/>
              <a:gd name="connsiteY74-4854" fmla="*/ 952 h 10000"/>
              <a:gd name="connsiteX75-4855" fmla="*/ 4439 w 10000"/>
              <a:gd name="connsiteY75-4856" fmla="*/ 952 h 10000"/>
              <a:gd name="connsiteX76-4857" fmla="*/ 3883 w 10000"/>
              <a:gd name="connsiteY76-4858" fmla="*/ 952 h 10000"/>
              <a:gd name="connsiteX77-4859" fmla="*/ 3602 w 10000"/>
              <a:gd name="connsiteY77-4860" fmla="*/ 952 h 10000"/>
              <a:gd name="connsiteX78-4861" fmla="*/ 3044 w 10000"/>
              <a:gd name="connsiteY78-4862" fmla="*/ 1058 h 10000"/>
              <a:gd name="connsiteX79-4863" fmla="*/ 2201 w 10000"/>
              <a:gd name="connsiteY79-4864" fmla="*/ 1058 h 10000"/>
              <a:gd name="connsiteX80-4865" fmla="*/ 1362 w 10000"/>
              <a:gd name="connsiteY80-4866" fmla="*/ 1058 h 10000"/>
              <a:gd name="connsiteX81-4867" fmla="*/ 0 w 10000"/>
              <a:gd name="connsiteY81-4868" fmla="*/ 635 h 10000"/>
              <a:gd name="connsiteX82-4869" fmla="*/ 805 w 10000"/>
              <a:gd name="connsiteY82-4870" fmla="*/ 529 h 10000"/>
              <a:gd name="connsiteX83-4871" fmla="*/ 1643 w 10000"/>
              <a:gd name="connsiteY83-4872" fmla="*/ 423 h 10000"/>
              <a:gd name="connsiteX84-4873" fmla="*/ 2201 w 10000"/>
              <a:gd name="connsiteY84-4874" fmla="*/ 423 h 10000"/>
              <a:gd name="connsiteX85-4875" fmla="*/ 3320 w 10000"/>
              <a:gd name="connsiteY85-4876" fmla="*/ 317 h 10000"/>
              <a:gd name="connsiteX86-4877" fmla="*/ 4162 w 10000"/>
              <a:gd name="connsiteY86-4878" fmla="*/ 212 h 10000"/>
              <a:gd name="connsiteX87-4879" fmla="*/ 4720 w 10000"/>
              <a:gd name="connsiteY87-4880" fmla="*/ 106 h 10000"/>
              <a:gd name="connsiteX88-4881" fmla="*/ 4999 w 10000"/>
              <a:gd name="connsiteY88-4882" fmla="*/ 106 h 10000"/>
              <a:gd name="connsiteX89-4883" fmla="*/ 5280 w 10000"/>
              <a:gd name="connsiteY89-4884" fmla="*/ 0 h 10000"/>
              <a:gd name="connsiteX90-4885" fmla="*/ 5559 w 10000"/>
              <a:gd name="connsiteY90-4886" fmla="*/ 0 h 10000"/>
              <a:gd name="connsiteX91-4887" fmla="*/ 5839 w 10000"/>
              <a:gd name="connsiteY91-4888" fmla="*/ 0 h 10000"/>
              <a:gd name="connsiteX92-4889" fmla="*/ 6120 w 10000"/>
              <a:gd name="connsiteY92-4890" fmla="*/ 106 h 10000"/>
              <a:gd name="connsiteX93-4891" fmla="*/ 6680 w 10000"/>
              <a:gd name="connsiteY93-4892" fmla="*/ 212 h 10000"/>
              <a:gd name="connsiteX94-4893" fmla="*/ 7203 w 10000"/>
              <a:gd name="connsiteY94-4894" fmla="*/ 317 h 10000"/>
              <a:gd name="connsiteX95-4895" fmla="*/ 8038 w 10000"/>
              <a:gd name="connsiteY95-4896" fmla="*/ 635 h 10000"/>
              <a:gd name="connsiteX96-4897" fmla="*/ 8883 w 10000"/>
              <a:gd name="connsiteY96-4898" fmla="*/ 847 h 10000"/>
              <a:gd name="connsiteX97-4899" fmla="*/ 9441 w 10000"/>
              <a:gd name="connsiteY97-4900" fmla="*/ 952 h 10000"/>
              <a:gd name="connsiteX98-4901" fmla="*/ 9717 w 10000"/>
              <a:gd name="connsiteY98-4902" fmla="*/ 1164 h 10000"/>
              <a:gd name="connsiteX99-4903" fmla="*/ 9717 w 10000"/>
              <a:gd name="connsiteY99-4904" fmla="*/ 1257 h 10000"/>
              <a:gd name="connsiteX100-4905" fmla="*/ 9717 w 10000"/>
              <a:gd name="connsiteY100-4906" fmla="*/ 1257 h 10000"/>
              <a:gd name="connsiteX0-4907" fmla="*/ 8912 w 9195"/>
              <a:gd name="connsiteY0-4908" fmla="*/ 1257 h 10000"/>
              <a:gd name="connsiteX1-4909" fmla="*/ 9195 w 9195"/>
              <a:gd name="connsiteY1-4910" fmla="*/ 1362 h 10000"/>
              <a:gd name="connsiteX2-4911" fmla="*/ 8912 w 9195"/>
              <a:gd name="connsiteY2-4912" fmla="*/ 1468 h 10000"/>
              <a:gd name="connsiteX3-4913" fmla="*/ 8912 w 9195"/>
              <a:gd name="connsiteY3-4914" fmla="*/ 1574 h 10000"/>
              <a:gd name="connsiteX4-4915" fmla="*/ 8636 w 9195"/>
              <a:gd name="connsiteY4-4916" fmla="*/ 1680 h 10000"/>
              <a:gd name="connsiteX5-4917" fmla="*/ 8636 w 9195"/>
              <a:gd name="connsiteY5-4918" fmla="*/ 1680 h 10000"/>
              <a:gd name="connsiteX6-4919" fmla="*/ 8359 w 9195"/>
              <a:gd name="connsiteY6-4920" fmla="*/ 1786 h 10000"/>
              <a:gd name="connsiteX7-4921" fmla="*/ 8359 w 9195"/>
              <a:gd name="connsiteY7-4922" fmla="*/ 1892 h 10000"/>
              <a:gd name="connsiteX8-4923" fmla="*/ 8078 w 9195"/>
              <a:gd name="connsiteY8-4924" fmla="*/ 2103 h 10000"/>
              <a:gd name="connsiteX9-4925" fmla="*/ 8078 w 9195"/>
              <a:gd name="connsiteY9-4926" fmla="*/ 2209 h 10000"/>
              <a:gd name="connsiteX10-4927" fmla="*/ 8078 w 9195"/>
              <a:gd name="connsiteY10-4928" fmla="*/ 2421 h 10000"/>
              <a:gd name="connsiteX11-4929" fmla="*/ 7799 w 9195"/>
              <a:gd name="connsiteY11-4930" fmla="*/ 2632 h 10000"/>
              <a:gd name="connsiteX12-4931" fmla="*/ 7799 w 9195"/>
              <a:gd name="connsiteY12-4932" fmla="*/ 2844 h 10000"/>
              <a:gd name="connsiteX13-4933" fmla="*/ 7517 w 9195"/>
              <a:gd name="connsiteY13-4934" fmla="*/ 3161 h 10000"/>
              <a:gd name="connsiteX14-4935" fmla="*/ 7517 w 9195"/>
              <a:gd name="connsiteY14-4936" fmla="*/ 3479 h 10000"/>
              <a:gd name="connsiteX15-4937" fmla="*/ 7517 w 9195"/>
              <a:gd name="connsiteY15-4938" fmla="*/ 3889 h 10000"/>
              <a:gd name="connsiteX16-4939" fmla="*/ 7233 w 9195"/>
              <a:gd name="connsiteY16-4940" fmla="*/ 4206 h 10000"/>
              <a:gd name="connsiteX17-4941" fmla="*/ 6956 w 9195"/>
              <a:gd name="connsiteY17-4942" fmla="*/ 4630 h 10000"/>
              <a:gd name="connsiteX18-4943" fmla="*/ 6956 w 9195"/>
              <a:gd name="connsiteY18-4944" fmla="*/ 5159 h 10000"/>
              <a:gd name="connsiteX19-4945" fmla="*/ 6677 w 9195"/>
              <a:gd name="connsiteY19-4946" fmla="*/ 5688 h 10000"/>
              <a:gd name="connsiteX20-4947" fmla="*/ 6398 w 9195"/>
              <a:gd name="connsiteY20-4948" fmla="*/ 6310 h 10000"/>
              <a:gd name="connsiteX21-4949" fmla="*/ 6118 w 9195"/>
              <a:gd name="connsiteY21-4950" fmla="*/ 6839 h 10000"/>
              <a:gd name="connsiteX22-4951" fmla="*/ 6118 w 9195"/>
              <a:gd name="connsiteY22-4952" fmla="*/ 7368 h 10000"/>
              <a:gd name="connsiteX23-4953" fmla="*/ 5875 w 9195"/>
              <a:gd name="connsiteY23-4954" fmla="*/ 7791 h 10000"/>
              <a:gd name="connsiteX24-4955" fmla="*/ 5593 w 9195"/>
              <a:gd name="connsiteY24-4956" fmla="*/ 8214 h 10000"/>
              <a:gd name="connsiteX25-4957" fmla="*/ 5315 w 9195"/>
              <a:gd name="connsiteY25-4958" fmla="*/ 8532 h 10000"/>
              <a:gd name="connsiteX26-4959" fmla="*/ 5034 w 9195"/>
              <a:gd name="connsiteY26-4960" fmla="*/ 8836 h 10000"/>
              <a:gd name="connsiteX27-4961" fmla="*/ 4754 w 9195"/>
              <a:gd name="connsiteY27-4962" fmla="*/ 9048 h 10000"/>
              <a:gd name="connsiteX28-4963" fmla="*/ 4475 w 9195"/>
              <a:gd name="connsiteY28-4964" fmla="*/ 9259 h 10000"/>
              <a:gd name="connsiteX29-4965" fmla="*/ 4194 w 9195"/>
              <a:gd name="connsiteY29-4966" fmla="*/ 9577 h 10000"/>
              <a:gd name="connsiteX30-4967" fmla="*/ 3634 w 9195"/>
              <a:gd name="connsiteY30-4968" fmla="*/ 9788 h 10000"/>
              <a:gd name="connsiteX31-4969" fmla="*/ 3357 w 9195"/>
              <a:gd name="connsiteY31-4970" fmla="*/ 9894 h 10000"/>
              <a:gd name="connsiteX32-4971" fmla="*/ 3078 w 9195"/>
              <a:gd name="connsiteY32-4972" fmla="*/ 10000 h 10000"/>
              <a:gd name="connsiteX33-4973" fmla="*/ 2797 w 9195"/>
              <a:gd name="connsiteY33-4974" fmla="*/ 9894 h 10000"/>
              <a:gd name="connsiteX34-4975" fmla="*/ 2515 w 9195"/>
              <a:gd name="connsiteY34-4976" fmla="*/ 9788 h 10000"/>
              <a:gd name="connsiteX35-4977" fmla="*/ 2515 w 9195"/>
              <a:gd name="connsiteY35-4978" fmla="*/ 9683 h 10000"/>
              <a:gd name="connsiteX36-4979" fmla="*/ 2515 w 9195"/>
              <a:gd name="connsiteY36-4980" fmla="*/ 9365 h 10000"/>
              <a:gd name="connsiteX37-4981" fmla="*/ 2515 w 9195"/>
              <a:gd name="connsiteY37-4982" fmla="*/ 9259 h 10000"/>
              <a:gd name="connsiteX38-4983" fmla="*/ 2515 w 9195"/>
              <a:gd name="connsiteY38-4984" fmla="*/ 9048 h 10000"/>
              <a:gd name="connsiteX39-4985" fmla="*/ 2515 w 9195"/>
              <a:gd name="connsiteY39-4986" fmla="*/ 8836 h 10000"/>
              <a:gd name="connsiteX40-4987" fmla="*/ 2239 w 9195"/>
              <a:gd name="connsiteY40-4988" fmla="*/ 8638 h 10000"/>
              <a:gd name="connsiteX41-4989" fmla="*/ 1955 w 9195"/>
              <a:gd name="connsiteY41-4990" fmla="*/ 8426 h 10000"/>
              <a:gd name="connsiteX42-4991" fmla="*/ 1679 w 9195"/>
              <a:gd name="connsiteY42-4992" fmla="*/ 8108 h 10000"/>
              <a:gd name="connsiteX43-4993" fmla="*/ 1396 w 9195"/>
              <a:gd name="connsiteY43-4994" fmla="*/ 7791 h 10000"/>
              <a:gd name="connsiteX44-4995" fmla="*/ 1118 w 9195"/>
              <a:gd name="connsiteY44-4996" fmla="*/ 7474 h 10000"/>
              <a:gd name="connsiteX45-4997" fmla="*/ 1396 w 9195"/>
              <a:gd name="connsiteY45-4998" fmla="*/ 7579 h 10000"/>
              <a:gd name="connsiteX46-4999" fmla="*/ 1955 w 9195"/>
              <a:gd name="connsiteY46-5000" fmla="*/ 7579 h 10000"/>
              <a:gd name="connsiteX47-5001" fmla="*/ 2239 w 9195"/>
              <a:gd name="connsiteY47-5002" fmla="*/ 7685 h 10000"/>
              <a:gd name="connsiteX48-5003" fmla="*/ 2797 w 9195"/>
              <a:gd name="connsiteY48-5004" fmla="*/ 7685 h 10000"/>
              <a:gd name="connsiteX49-5005" fmla="*/ 3078 w 9195"/>
              <a:gd name="connsiteY49-5006" fmla="*/ 7685 h 10000"/>
              <a:gd name="connsiteX50-5007" fmla="*/ 3078 w 9195"/>
              <a:gd name="connsiteY50-5008" fmla="*/ 7685 h 10000"/>
              <a:gd name="connsiteX51-5009" fmla="*/ 3357 w 9195"/>
              <a:gd name="connsiteY51-5010" fmla="*/ 7579 h 10000"/>
              <a:gd name="connsiteX52-5011" fmla="*/ 3357 w 9195"/>
              <a:gd name="connsiteY52-5012" fmla="*/ 7474 h 10000"/>
              <a:gd name="connsiteX53-5013" fmla="*/ 3634 w 9195"/>
              <a:gd name="connsiteY53-5014" fmla="*/ 7368 h 10000"/>
              <a:gd name="connsiteX54-5015" fmla="*/ 3634 w 9195"/>
              <a:gd name="connsiteY54-5016" fmla="*/ 7156 h 10000"/>
              <a:gd name="connsiteX55-5017" fmla="*/ 3915 w 9195"/>
              <a:gd name="connsiteY55-5018" fmla="*/ 6944 h 10000"/>
              <a:gd name="connsiteX56-5019" fmla="*/ 3915 w 9195"/>
              <a:gd name="connsiteY56-5020" fmla="*/ 6627 h 10000"/>
              <a:gd name="connsiteX57-5021" fmla="*/ 4194 w 9195"/>
              <a:gd name="connsiteY57-5022" fmla="*/ 6217 h 10000"/>
              <a:gd name="connsiteX58-5023" fmla="*/ 4194 w 9195"/>
              <a:gd name="connsiteY58-5024" fmla="*/ 5794 h 10000"/>
              <a:gd name="connsiteX59-5025" fmla="*/ 4475 w 9195"/>
              <a:gd name="connsiteY59-5026" fmla="*/ 5370 h 10000"/>
              <a:gd name="connsiteX60-5027" fmla="*/ 4475 w 9195"/>
              <a:gd name="connsiteY60-5028" fmla="*/ 4841 h 10000"/>
              <a:gd name="connsiteX61-5029" fmla="*/ 4754 w 9195"/>
              <a:gd name="connsiteY61-5030" fmla="*/ 4206 h 10000"/>
              <a:gd name="connsiteX62-5031" fmla="*/ 5034 w 9195"/>
              <a:gd name="connsiteY62-5032" fmla="*/ 3783 h 10000"/>
              <a:gd name="connsiteX63-5033" fmla="*/ 5034 w 9195"/>
              <a:gd name="connsiteY63-5034" fmla="*/ 3373 h 10000"/>
              <a:gd name="connsiteX64-5035" fmla="*/ 5315 w 9195"/>
              <a:gd name="connsiteY64-5036" fmla="*/ 2950 h 10000"/>
              <a:gd name="connsiteX65-5037" fmla="*/ 5315 w 9195"/>
              <a:gd name="connsiteY65-5038" fmla="*/ 2632 h 10000"/>
              <a:gd name="connsiteX66-5039" fmla="*/ 5315 w 9195"/>
              <a:gd name="connsiteY66-5040" fmla="*/ 2315 h 10000"/>
              <a:gd name="connsiteX67-5041" fmla="*/ 5315 w 9195"/>
              <a:gd name="connsiteY67-5042" fmla="*/ 2103 h 10000"/>
              <a:gd name="connsiteX68-5043" fmla="*/ 5593 w 9195"/>
              <a:gd name="connsiteY68-5044" fmla="*/ 1892 h 10000"/>
              <a:gd name="connsiteX69-5045" fmla="*/ 5593 w 9195"/>
              <a:gd name="connsiteY69-5046" fmla="*/ 1680 h 10000"/>
              <a:gd name="connsiteX70-5047" fmla="*/ 5315 w 9195"/>
              <a:gd name="connsiteY70-5048" fmla="*/ 1468 h 10000"/>
              <a:gd name="connsiteX71-5049" fmla="*/ 5315 w 9195"/>
              <a:gd name="connsiteY71-5050" fmla="*/ 1257 h 10000"/>
              <a:gd name="connsiteX72-5051" fmla="*/ 5034 w 9195"/>
              <a:gd name="connsiteY72-5052" fmla="*/ 1164 h 10000"/>
              <a:gd name="connsiteX73-5053" fmla="*/ 4475 w 9195"/>
              <a:gd name="connsiteY73-5054" fmla="*/ 1058 h 10000"/>
              <a:gd name="connsiteX74-5055" fmla="*/ 3634 w 9195"/>
              <a:gd name="connsiteY74-5056" fmla="*/ 952 h 10000"/>
              <a:gd name="connsiteX75-5057" fmla="*/ 3634 w 9195"/>
              <a:gd name="connsiteY75-5058" fmla="*/ 952 h 10000"/>
              <a:gd name="connsiteX76-5059" fmla="*/ 3078 w 9195"/>
              <a:gd name="connsiteY76-5060" fmla="*/ 952 h 10000"/>
              <a:gd name="connsiteX77-5061" fmla="*/ 2797 w 9195"/>
              <a:gd name="connsiteY77-5062" fmla="*/ 952 h 10000"/>
              <a:gd name="connsiteX78-5063" fmla="*/ 2239 w 9195"/>
              <a:gd name="connsiteY78-5064" fmla="*/ 1058 h 10000"/>
              <a:gd name="connsiteX79-5065" fmla="*/ 1396 w 9195"/>
              <a:gd name="connsiteY79-5066" fmla="*/ 1058 h 10000"/>
              <a:gd name="connsiteX80-5067" fmla="*/ 557 w 9195"/>
              <a:gd name="connsiteY80-5068" fmla="*/ 1058 h 10000"/>
              <a:gd name="connsiteX81-5069" fmla="*/ 0 w 9195"/>
              <a:gd name="connsiteY81-5070" fmla="*/ 529 h 10000"/>
              <a:gd name="connsiteX82-5071" fmla="*/ 838 w 9195"/>
              <a:gd name="connsiteY82-5072" fmla="*/ 423 h 10000"/>
              <a:gd name="connsiteX83-5073" fmla="*/ 1396 w 9195"/>
              <a:gd name="connsiteY83-5074" fmla="*/ 423 h 10000"/>
              <a:gd name="connsiteX84-5075" fmla="*/ 2515 w 9195"/>
              <a:gd name="connsiteY84-5076" fmla="*/ 317 h 10000"/>
              <a:gd name="connsiteX85-5077" fmla="*/ 3357 w 9195"/>
              <a:gd name="connsiteY85-5078" fmla="*/ 212 h 10000"/>
              <a:gd name="connsiteX86-5079" fmla="*/ 3915 w 9195"/>
              <a:gd name="connsiteY86-5080" fmla="*/ 106 h 10000"/>
              <a:gd name="connsiteX87-5081" fmla="*/ 4194 w 9195"/>
              <a:gd name="connsiteY87-5082" fmla="*/ 106 h 10000"/>
              <a:gd name="connsiteX88-5083" fmla="*/ 4475 w 9195"/>
              <a:gd name="connsiteY88-5084" fmla="*/ 0 h 10000"/>
              <a:gd name="connsiteX89-5085" fmla="*/ 4754 w 9195"/>
              <a:gd name="connsiteY89-5086" fmla="*/ 0 h 10000"/>
              <a:gd name="connsiteX90-5087" fmla="*/ 5034 w 9195"/>
              <a:gd name="connsiteY90-5088" fmla="*/ 0 h 10000"/>
              <a:gd name="connsiteX91-5089" fmla="*/ 5315 w 9195"/>
              <a:gd name="connsiteY91-5090" fmla="*/ 106 h 10000"/>
              <a:gd name="connsiteX92-5091" fmla="*/ 5875 w 9195"/>
              <a:gd name="connsiteY92-5092" fmla="*/ 212 h 10000"/>
              <a:gd name="connsiteX93-5093" fmla="*/ 6398 w 9195"/>
              <a:gd name="connsiteY93-5094" fmla="*/ 317 h 10000"/>
              <a:gd name="connsiteX94-5095" fmla="*/ 7233 w 9195"/>
              <a:gd name="connsiteY94-5096" fmla="*/ 635 h 10000"/>
              <a:gd name="connsiteX95-5097" fmla="*/ 8078 w 9195"/>
              <a:gd name="connsiteY95-5098" fmla="*/ 847 h 10000"/>
              <a:gd name="connsiteX96-5099" fmla="*/ 8636 w 9195"/>
              <a:gd name="connsiteY96-5100" fmla="*/ 952 h 10000"/>
              <a:gd name="connsiteX97-5101" fmla="*/ 8912 w 9195"/>
              <a:gd name="connsiteY97-5102" fmla="*/ 1164 h 10000"/>
              <a:gd name="connsiteX98-5103" fmla="*/ 8912 w 9195"/>
              <a:gd name="connsiteY98-5104" fmla="*/ 1257 h 10000"/>
              <a:gd name="connsiteX99-5105" fmla="*/ 8912 w 9195"/>
              <a:gd name="connsiteY99-5106" fmla="*/ 1257 h 10000"/>
              <a:gd name="connsiteX0-5107" fmla="*/ 9692 w 10000"/>
              <a:gd name="connsiteY0-5108" fmla="*/ 1257 h 10000"/>
              <a:gd name="connsiteX1-5109" fmla="*/ 10000 w 10000"/>
              <a:gd name="connsiteY1-5110" fmla="*/ 1362 h 10000"/>
              <a:gd name="connsiteX2-5111" fmla="*/ 9692 w 10000"/>
              <a:gd name="connsiteY2-5112" fmla="*/ 1468 h 10000"/>
              <a:gd name="connsiteX3-5113" fmla="*/ 9692 w 10000"/>
              <a:gd name="connsiteY3-5114" fmla="*/ 1574 h 10000"/>
              <a:gd name="connsiteX4-5115" fmla="*/ 9392 w 10000"/>
              <a:gd name="connsiteY4-5116" fmla="*/ 1680 h 10000"/>
              <a:gd name="connsiteX5-5117" fmla="*/ 9392 w 10000"/>
              <a:gd name="connsiteY5-5118" fmla="*/ 1680 h 10000"/>
              <a:gd name="connsiteX6-5119" fmla="*/ 9091 w 10000"/>
              <a:gd name="connsiteY6-5120" fmla="*/ 1786 h 10000"/>
              <a:gd name="connsiteX7-5121" fmla="*/ 9091 w 10000"/>
              <a:gd name="connsiteY7-5122" fmla="*/ 1892 h 10000"/>
              <a:gd name="connsiteX8-5123" fmla="*/ 8785 w 10000"/>
              <a:gd name="connsiteY8-5124" fmla="*/ 2103 h 10000"/>
              <a:gd name="connsiteX9-5125" fmla="*/ 8785 w 10000"/>
              <a:gd name="connsiteY9-5126" fmla="*/ 2209 h 10000"/>
              <a:gd name="connsiteX10-5127" fmla="*/ 8785 w 10000"/>
              <a:gd name="connsiteY10-5128" fmla="*/ 2421 h 10000"/>
              <a:gd name="connsiteX11-5129" fmla="*/ 8482 w 10000"/>
              <a:gd name="connsiteY11-5130" fmla="*/ 2632 h 10000"/>
              <a:gd name="connsiteX12-5131" fmla="*/ 8482 w 10000"/>
              <a:gd name="connsiteY12-5132" fmla="*/ 2844 h 10000"/>
              <a:gd name="connsiteX13-5133" fmla="*/ 8175 w 10000"/>
              <a:gd name="connsiteY13-5134" fmla="*/ 3161 h 10000"/>
              <a:gd name="connsiteX14-5135" fmla="*/ 8175 w 10000"/>
              <a:gd name="connsiteY14-5136" fmla="*/ 3479 h 10000"/>
              <a:gd name="connsiteX15-5137" fmla="*/ 8175 w 10000"/>
              <a:gd name="connsiteY15-5138" fmla="*/ 3889 h 10000"/>
              <a:gd name="connsiteX16-5139" fmla="*/ 7866 w 10000"/>
              <a:gd name="connsiteY16-5140" fmla="*/ 4206 h 10000"/>
              <a:gd name="connsiteX17-5141" fmla="*/ 7565 w 10000"/>
              <a:gd name="connsiteY17-5142" fmla="*/ 4630 h 10000"/>
              <a:gd name="connsiteX18-5143" fmla="*/ 7565 w 10000"/>
              <a:gd name="connsiteY18-5144" fmla="*/ 5159 h 10000"/>
              <a:gd name="connsiteX19-5145" fmla="*/ 7262 w 10000"/>
              <a:gd name="connsiteY19-5146" fmla="*/ 5688 h 10000"/>
              <a:gd name="connsiteX20-5147" fmla="*/ 6958 w 10000"/>
              <a:gd name="connsiteY20-5148" fmla="*/ 6310 h 10000"/>
              <a:gd name="connsiteX21-5149" fmla="*/ 6654 w 10000"/>
              <a:gd name="connsiteY21-5150" fmla="*/ 6839 h 10000"/>
              <a:gd name="connsiteX22-5151" fmla="*/ 6654 w 10000"/>
              <a:gd name="connsiteY22-5152" fmla="*/ 7368 h 10000"/>
              <a:gd name="connsiteX23-5153" fmla="*/ 6389 w 10000"/>
              <a:gd name="connsiteY23-5154" fmla="*/ 7791 h 10000"/>
              <a:gd name="connsiteX24-5155" fmla="*/ 6083 w 10000"/>
              <a:gd name="connsiteY24-5156" fmla="*/ 8214 h 10000"/>
              <a:gd name="connsiteX25-5157" fmla="*/ 5780 w 10000"/>
              <a:gd name="connsiteY25-5158" fmla="*/ 8532 h 10000"/>
              <a:gd name="connsiteX26-5159" fmla="*/ 5475 w 10000"/>
              <a:gd name="connsiteY26-5160" fmla="*/ 8836 h 10000"/>
              <a:gd name="connsiteX27-5161" fmla="*/ 5170 w 10000"/>
              <a:gd name="connsiteY27-5162" fmla="*/ 9048 h 10000"/>
              <a:gd name="connsiteX28-5163" fmla="*/ 4867 w 10000"/>
              <a:gd name="connsiteY28-5164" fmla="*/ 9259 h 10000"/>
              <a:gd name="connsiteX29-5165" fmla="*/ 4561 w 10000"/>
              <a:gd name="connsiteY29-5166" fmla="*/ 9577 h 10000"/>
              <a:gd name="connsiteX30-5167" fmla="*/ 3952 w 10000"/>
              <a:gd name="connsiteY30-5168" fmla="*/ 9788 h 10000"/>
              <a:gd name="connsiteX31-5169" fmla="*/ 3651 w 10000"/>
              <a:gd name="connsiteY31-5170" fmla="*/ 9894 h 10000"/>
              <a:gd name="connsiteX32-5171" fmla="*/ 3347 w 10000"/>
              <a:gd name="connsiteY32-5172" fmla="*/ 10000 h 10000"/>
              <a:gd name="connsiteX33-5173" fmla="*/ 3042 w 10000"/>
              <a:gd name="connsiteY33-5174" fmla="*/ 9894 h 10000"/>
              <a:gd name="connsiteX34-5175" fmla="*/ 2735 w 10000"/>
              <a:gd name="connsiteY34-5176" fmla="*/ 9788 h 10000"/>
              <a:gd name="connsiteX35-5177" fmla="*/ 2735 w 10000"/>
              <a:gd name="connsiteY35-5178" fmla="*/ 9683 h 10000"/>
              <a:gd name="connsiteX36-5179" fmla="*/ 2735 w 10000"/>
              <a:gd name="connsiteY36-5180" fmla="*/ 9365 h 10000"/>
              <a:gd name="connsiteX37-5181" fmla="*/ 2735 w 10000"/>
              <a:gd name="connsiteY37-5182" fmla="*/ 9259 h 10000"/>
              <a:gd name="connsiteX38-5183" fmla="*/ 2735 w 10000"/>
              <a:gd name="connsiteY38-5184" fmla="*/ 9048 h 10000"/>
              <a:gd name="connsiteX39-5185" fmla="*/ 2735 w 10000"/>
              <a:gd name="connsiteY39-5186" fmla="*/ 8836 h 10000"/>
              <a:gd name="connsiteX40-5187" fmla="*/ 2435 w 10000"/>
              <a:gd name="connsiteY40-5188" fmla="*/ 8638 h 10000"/>
              <a:gd name="connsiteX41-5189" fmla="*/ 2126 w 10000"/>
              <a:gd name="connsiteY41-5190" fmla="*/ 8426 h 10000"/>
              <a:gd name="connsiteX42-5191" fmla="*/ 1826 w 10000"/>
              <a:gd name="connsiteY42-5192" fmla="*/ 8108 h 10000"/>
              <a:gd name="connsiteX43-5193" fmla="*/ 1518 w 10000"/>
              <a:gd name="connsiteY43-5194" fmla="*/ 7791 h 10000"/>
              <a:gd name="connsiteX44-5195" fmla="*/ 1216 w 10000"/>
              <a:gd name="connsiteY44-5196" fmla="*/ 7474 h 10000"/>
              <a:gd name="connsiteX45-5197" fmla="*/ 1518 w 10000"/>
              <a:gd name="connsiteY45-5198" fmla="*/ 7579 h 10000"/>
              <a:gd name="connsiteX46-5199" fmla="*/ 2126 w 10000"/>
              <a:gd name="connsiteY46-5200" fmla="*/ 7579 h 10000"/>
              <a:gd name="connsiteX47-5201" fmla="*/ 2435 w 10000"/>
              <a:gd name="connsiteY47-5202" fmla="*/ 7685 h 10000"/>
              <a:gd name="connsiteX48-5203" fmla="*/ 3042 w 10000"/>
              <a:gd name="connsiteY48-5204" fmla="*/ 7685 h 10000"/>
              <a:gd name="connsiteX49-5205" fmla="*/ 3347 w 10000"/>
              <a:gd name="connsiteY49-5206" fmla="*/ 7685 h 10000"/>
              <a:gd name="connsiteX50-5207" fmla="*/ 3347 w 10000"/>
              <a:gd name="connsiteY50-5208" fmla="*/ 7685 h 10000"/>
              <a:gd name="connsiteX51-5209" fmla="*/ 3651 w 10000"/>
              <a:gd name="connsiteY51-5210" fmla="*/ 7579 h 10000"/>
              <a:gd name="connsiteX52-5211" fmla="*/ 3651 w 10000"/>
              <a:gd name="connsiteY52-5212" fmla="*/ 7474 h 10000"/>
              <a:gd name="connsiteX53-5213" fmla="*/ 3952 w 10000"/>
              <a:gd name="connsiteY53-5214" fmla="*/ 7368 h 10000"/>
              <a:gd name="connsiteX54-5215" fmla="*/ 3952 w 10000"/>
              <a:gd name="connsiteY54-5216" fmla="*/ 7156 h 10000"/>
              <a:gd name="connsiteX55-5217" fmla="*/ 4258 w 10000"/>
              <a:gd name="connsiteY55-5218" fmla="*/ 6944 h 10000"/>
              <a:gd name="connsiteX56-5219" fmla="*/ 4258 w 10000"/>
              <a:gd name="connsiteY56-5220" fmla="*/ 6627 h 10000"/>
              <a:gd name="connsiteX57-5221" fmla="*/ 4561 w 10000"/>
              <a:gd name="connsiteY57-5222" fmla="*/ 6217 h 10000"/>
              <a:gd name="connsiteX58-5223" fmla="*/ 4561 w 10000"/>
              <a:gd name="connsiteY58-5224" fmla="*/ 5794 h 10000"/>
              <a:gd name="connsiteX59-5225" fmla="*/ 4867 w 10000"/>
              <a:gd name="connsiteY59-5226" fmla="*/ 5370 h 10000"/>
              <a:gd name="connsiteX60-5227" fmla="*/ 4867 w 10000"/>
              <a:gd name="connsiteY60-5228" fmla="*/ 4841 h 10000"/>
              <a:gd name="connsiteX61-5229" fmla="*/ 5170 w 10000"/>
              <a:gd name="connsiteY61-5230" fmla="*/ 4206 h 10000"/>
              <a:gd name="connsiteX62-5231" fmla="*/ 5475 w 10000"/>
              <a:gd name="connsiteY62-5232" fmla="*/ 3783 h 10000"/>
              <a:gd name="connsiteX63-5233" fmla="*/ 5475 w 10000"/>
              <a:gd name="connsiteY63-5234" fmla="*/ 3373 h 10000"/>
              <a:gd name="connsiteX64-5235" fmla="*/ 5780 w 10000"/>
              <a:gd name="connsiteY64-5236" fmla="*/ 2950 h 10000"/>
              <a:gd name="connsiteX65-5237" fmla="*/ 5780 w 10000"/>
              <a:gd name="connsiteY65-5238" fmla="*/ 2632 h 10000"/>
              <a:gd name="connsiteX66-5239" fmla="*/ 5780 w 10000"/>
              <a:gd name="connsiteY66-5240" fmla="*/ 2315 h 10000"/>
              <a:gd name="connsiteX67-5241" fmla="*/ 5780 w 10000"/>
              <a:gd name="connsiteY67-5242" fmla="*/ 2103 h 10000"/>
              <a:gd name="connsiteX68-5243" fmla="*/ 6083 w 10000"/>
              <a:gd name="connsiteY68-5244" fmla="*/ 1892 h 10000"/>
              <a:gd name="connsiteX69-5245" fmla="*/ 6083 w 10000"/>
              <a:gd name="connsiteY69-5246" fmla="*/ 1680 h 10000"/>
              <a:gd name="connsiteX70-5247" fmla="*/ 5780 w 10000"/>
              <a:gd name="connsiteY70-5248" fmla="*/ 1468 h 10000"/>
              <a:gd name="connsiteX71-5249" fmla="*/ 5780 w 10000"/>
              <a:gd name="connsiteY71-5250" fmla="*/ 1257 h 10000"/>
              <a:gd name="connsiteX72-5251" fmla="*/ 5475 w 10000"/>
              <a:gd name="connsiteY72-5252" fmla="*/ 1164 h 10000"/>
              <a:gd name="connsiteX73-5253" fmla="*/ 4867 w 10000"/>
              <a:gd name="connsiteY73-5254" fmla="*/ 1058 h 10000"/>
              <a:gd name="connsiteX74-5255" fmla="*/ 3952 w 10000"/>
              <a:gd name="connsiteY74-5256" fmla="*/ 952 h 10000"/>
              <a:gd name="connsiteX75-5257" fmla="*/ 3952 w 10000"/>
              <a:gd name="connsiteY75-5258" fmla="*/ 952 h 10000"/>
              <a:gd name="connsiteX76-5259" fmla="*/ 3347 w 10000"/>
              <a:gd name="connsiteY76-5260" fmla="*/ 952 h 10000"/>
              <a:gd name="connsiteX77-5261" fmla="*/ 3042 w 10000"/>
              <a:gd name="connsiteY77-5262" fmla="*/ 952 h 10000"/>
              <a:gd name="connsiteX78-5263" fmla="*/ 2435 w 10000"/>
              <a:gd name="connsiteY78-5264" fmla="*/ 1058 h 10000"/>
              <a:gd name="connsiteX79-5265" fmla="*/ 1518 w 10000"/>
              <a:gd name="connsiteY79-5266" fmla="*/ 1058 h 10000"/>
              <a:gd name="connsiteX80-5267" fmla="*/ 606 w 10000"/>
              <a:gd name="connsiteY80-5268" fmla="*/ 1058 h 10000"/>
              <a:gd name="connsiteX81-5269" fmla="*/ 0 w 10000"/>
              <a:gd name="connsiteY81-5270" fmla="*/ 529 h 10000"/>
              <a:gd name="connsiteX82-5271" fmla="*/ 1518 w 10000"/>
              <a:gd name="connsiteY82-5272" fmla="*/ 423 h 10000"/>
              <a:gd name="connsiteX83-5273" fmla="*/ 2735 w 10000"/>
              <a:gd name="connsiteY83-5274" fmla="*/ 317 h 10000"/>
              <a:gd name="connsiteX84-5275" fmla="*/ 3651 w 10000"/>
              <a:gd name="connsiteY84-5276" fmla="*/ 212 h 10000"/>
              <a:gd name="connsiteX85-5277" fmla="*/ 4258 w 10000"/>
              <a:gd name="connsiteY85-5278" fmla="*/ 106 h 10000"/>
              <a:gd name="connsiteX86-5279" fmla="*/ 4561 w 10000"/>
              <a:gd name="connsiteY86-5280" fmla="*/ 106 h 10000"/>
              <a:gd name="connsiteX87-5281" fmla="*/ 4867 w 10000"/>
              <a:gd name="connsiteY87-5282" fmla="*/ 0 h 10000"/>
              <a:gd name="connsiteX88-5283" fmla="*/ 5170 w 10000"/>
              <a:gd name="connsiteY88-5284" fmla="*/ 0 h 10000"/>
              <a:gd name="connsiteX89-5285" fmla="*/ 5475 w 10000"/>
              <a:gd name="connsiteY89-5286" fmla="*/ 0 h 10000"/>
              <a:gd name="connsiteX90-5287" fmla="*/ 5780 w 10000"/>
              <a:gd name="connsiteY90-5288" fmla="*/ 106 h 10000"/>
              <a:gd name="connsiteX91-5289" fmla="*/ 6389 w 10000"/>
              <a:gd name="connsiteY91-5290" fmla="*/ 212 h 10000"/>
              <a:gd name="connsiteX92-5291" fmla="*/ 6958 w 10000"/>
              <a:gd name="connsiteY92-5292" fmla="*/ 317 h 10000"/>
              <a:gd name="connsiteX93-5293" fmla="*/ 7866 w 10000"/>
              <a:gd name="connsiteY93-5294" fmla="*/ 635 h 10000"/>
              <a:gd name="connsiteX94-5295" fmla="*/ 8785 w 10000"/>
              <a:gd name="connsiteY94-5296" fmla="*/ 847 h 10000"/>
              <a:gd name="connsiteX95-5297" fmla="*/ 9392 w 10000"/>
              <a:gd name="connsiteY95-5298" fmla="*/ 952 h 10000"/>
              <a:gd name="connsiteX96-5299" fmla="*/ 9692 w 10000"/>
              <a:gd name="connsiteY96-5300" fmla="*/ 1164 h 10000"/>
              <a:gd name="connsiteX97-5301" fmla="*/ 9692 w 10000"/>
              <a:gd name="connsiteY97-5302" fmla="*/ 1257 h 10000"/>
              <a:gd name="connsiteX98-5303" fmla="*/ 9692 w 10000"/>
              <a:gd name="connsiteY98-5304" fmla="*/ 1257 h 10000"/>
              <a:gd name="connsiteX0-5305" fmla="*/ 9086 w 9394"/>
              <a:gd name="connsiteY0-5306" fmla="*/ 1257 h 10000"/>
              <a:gd name="connsiteX1-5307" fmla="*/ 9394 w 9394"/>
              <a:gd name="connsiteY1-5308" fmla="*/ 1362 h 10000"/>
              <a:gd name="connsiteX2-5309" fmla="*/ 9086 w 9394"/>
              <a:gd name="connsiteY2-5310" fmla="*/ 1468 h 10000"/>
              <a:gd name="connsiteX3-5311" fmla="*/ 9086 w 9394"/>
              <a:gd name="connsiteY3-5312" fmla="*/ 1574 h 10000"/>
              <a:gd name="connsiteX4-5313" fmla="*/ 8786 w 9394"/>
              <a:gd name="connsiteY4-5314" fmla="*/ 1680 h 10000"/>
              <a:gd name="connsiteX5-5315" fmla="*/ 8786 w 9394"/>
              <a:gd name="connsiteY5-5316" fmla="*/ 1680 h 10000"/>
              <a:gd name="connsiteX6-5317" fmla="*/ 8485 w 9394"/>
              <a:gd name="connsiteY6-5318" fmla="*/ 1786 h 10000"/>
              <a:gd name="connsiteX7-5319" fmla="*/ 8485 w 9394"/>
              <a:gd name="connsiteY7-5320" fmla="*/ 1892 h 10000"/>
              <a:gd name="connsiteX8-5321" fmla="*/ 8179 w 9394"/>
              <a:gd name="connsiteY8-5322" fmla="*/ 2103 h 10000"/>
              <a:gd name="connsiteX9-5323" fmla="*/ 8179 w 9394"/>
              <a:gd name="connsiteY9-5324" fmla="*/ 2209 h 10000"/>
              <a:gd name="connsiteX10-5325" fmla="*/ 8179 w 9394"/>
              <a:gd name="connsiteY10-5326" fmla="*/ 2421 h 10000"/>
              <a:gd name="connsiteX11-5327" fmla="*/ 7876 w 9394"/>
              <a:gd name="connsiteY11-5328" fmla="*/ 2632 h 10000"/>
              <a:gd name="connsiteX12-5329" fmla="*/ 7876 w 9394"/>
              <a:gd name="connsiteY12-5330" fmla="*/ 2844 h 10000"/>
              <a:gd name="connsiteX13-5331" fmla="*/ 7569 w 9394"/>
              <a:gd name="connsiteY13-5332" fmla="*/ 3161 h 10000"/>
              <a:gd name="connsiteX14-5333" fmla="*/ 7569 w 9394"/>
              <a:gd name="connsiteY14-5334" fmla="*/ 3479 h 10000"/>
              <a:gd name="connsiteX15-5335" fmla="*/ 7569 w 9394"/>
              <a:gd name="connsiteY15-5336" fmla="*/ 3889 h 10000"/>
              <a:gd name="connsiteX16-5337" fmla="*/ 7260 w 9394"/>
              <a:gd name="connsiteY16-5338" fmla="*/ 4206 h 10000"/>
              <a:gd name="connsiteX17-5339" fmla="*/ 6959 w 9394"/>
              <a:gd name="connsiteY17-5340" fmla="*/ 4630 h 10000"/>
              <a:gd name="connsiteX18-5341" fmla="*/ 6959 w 9394"/>
              <a:gd name="connsiteY18-5342" fmla="*/ 5159 h 10000"/>
              <a:gd name="connsiteX19-5343" fmla="*/ 6656 w 9394"/>
              <a:gd name="connsiteY19-5344" fmla="*/ 5688 h 10000"/>
              <a:gd name="connsiteX20-5345" fmla="*/ 6352 w 9394"/>
              <a:gd name="connsiteY20-5346" fmla="*/ 6310 h 10000"/>
              <a:gd name="connsiteX21-5347" fmla="*/ 6048 w 9394"/>
              <a:gd name="connsiteY21-5348" fmla="*/ 6839 h 10000"/>
              <a:gd name="connsiteX22-5349" fmla="*/ 6048 w 9394"/>
              <a:gd name="connsiteY22-5350" fmla="*/ 7368 h 10000"/>
              <a:gd name="connsiteX23-5351" fmla="*/ 5783 w 9394"/>
              <a:gd name="connsiteY23-5352" fmla="*/ 7791 h 10000"/>
              <a:gd name="connsiteX24-5353" fmla="*/ 5477 w 9394"/>
              <a:gd name="connsiteY24-5354" fmla="*/ 8214 h 10000"/>
              <a:gd name="connsiteX25-5355" fmla="*/ 5174 w 9394"/>
              <a:gd name="connsiteY25-5356" fmla="*/ 8532 h 10000"/>
              <a:gd name="connsiteX26-5357" fmla="*/ 4869 w 9394"/>
              <a:gd name="connsiteY26-5358" fmla="*/ 8836 h 10000"/>
              <a:gd name="connsiteX27-5359" fmla="*/ 4564 w 9394"/>
              <a:gd name="connsiteY27-5360" fmla="*/ 9048 h 10000"/>
              <a:gd name="connsiteX28-5361" fmla="*/ 4261 w 9394"/>
              <a:gd name="connsiteY28-5362" fmla="*/ 9259 h 10000"/>
              <a:gd name="connsiteX29-5363" fmla="*/ 3955 w 9394"/>
              <a:gd name="connsiteY29-5364" fmla="*/ 9577 h 10000"/>
              <a:gd name="connsiteX30-5365" fmla="*/ 3346 w 9394"/>
              <a:gd name="connsiteY30-5366" fmla="*/ 9788 h 10000"/>
              <a:gd name="connsiteX31-5367" fmla="*/ 3045 w 9394"/>
              <a:gd name="connsiteY31-5368" fmla="*/ 9894 h 10000"/>
              <a:gd name="connsiteX32-5369" fmla="*/ 2741 w 9394"/>
              <a:gd name="connsiteY32-5370" fmla="*/ 10000 h 10000"/>
              <a:gd name="connsiteX33-5371" fmla="*/ 2436 w 9394"/>
              <a:gd name="connsiteY33-5372" fmla="*/ 9894 h 10000"/>
              <a:gd name="connsiteX34-5373" fmla="*/ 2129 w 9394"/>
              <a:gd name="connsiteY34-5374" fmla="*/ 9788 h 10000"/>
              <a:gd name="connsiteX35-5375" fmla="*/ 2129 w 9394"/>
              <a:gd name="connsiteY35-5376" fmla="*/ 9683 h 10000"/>
              <a:gd name="connsiteX36-5377" fmla="*/ 2129 w 9394"/>
              <a:gd name="connsiteY36-5378" fmla="*/ 9365 h 10000"/>
              <a:gd name="connsiteX37-5379" fmla="*/ 2129 w 9394"/>
              <a:gd name="connsiteY37-5380" fmla="*/ 9259 h 10000"/>
              <a:gd name="connsiteX38-5381" fmla="*/ 2129 w 9394"/>
              <a:gd name="connsiteY38-5382" fmla="*/ 9048 h 10000"/>
              <a:gd name="connsiteX39-5383" fmla="*/ 2129 w 9394"/>
              <a:gd name="connsiteY39-5384" fmla="*/ 8836 h 10000"/>
              <a:gd name="connsiteX40-5385" fmla="*/ 1829 w 9394"/>
              <a:gd name="connsiteY40-5386" fmla="*/ 8638 h 10000"/>
              <a:gd name="connsiteX41-5387" fmla="*/ 1520 w 9394"/>
              <a:gd name="connsiteY41-5388" fmla="*/ 8426 h 10000"/>
              <a:gd name="connsiteX42-5389" fmla="*/ 1220 w 9394"/>
              <a:gd name="connsiteY42-5390" fmla="*/ 8108 h 10000"/>
              <a:gd name="connsiteX43-5391" fmla="*/ 912 w 9394"/>
              <a:gd name="connsiteY43-5392" fmla="*/ 7791 h 10000"/>
              <a:gd name="connsiteX44-5393" fmla="*/ 610 w 9394"/>
              <a:gd name="connsiteY44-5394" fmla="*/ 7474 h 10000"/>
              <a:gd name="connsiteX45-5395" fmla="*/ 912 w 9394"/>
              <a:gd name="connsiteY45-5396" fmla="*/ 7579 h 10000"/>
              <a:gd name="connsiteX46-5397" fmla="*/ 1520 w 9394"/>
              <a:gd name="connsiteY46-5398" fmla="*/ 7579 h 10000"/>
              <a:gd name="connsiteX47-5399" fmla="*/ 1829 w 9394"/>
              <a:gd name="connsiteY47-5400" fmla="*/ 7685 h 10000"/>
              <a:gd name="connsiteX48-5401" fmla="*/ 2436 w 9394"/>
              <a:gd name="connsiteY48-5402" fmla="*/ 7685 h 10000"/>
              <a:gd name="connsiteX49-5403" fmla="*/ 2741 w 9394"/>
              <a:gd name="connsiteY49-5404" fmla="*/ 7685 h 10000"/>
              <a:gd name="connsiteX50-5405" fmla="*/ 2741 w 9394"/>
              <a:gd name="connsiteY50-5406" fmla="*/ 7685 h 10000"/>
              <a:gd name="connsiteX51-5407" fmla="*/ 3045 w 9394"/>
              <a:gd name="connsiteY51-5408" fmla="*/ 7579 h 10000"/>
              <a:gd name="connsiteX52-5409" fmla="*/ 3045 w 9394"/>
              <a:gd name="connsiteY52-5410" fmla="*/ 7474 h 10000"/>
              <a:gd name="connsiteX53-5411" fmla="*/ 3346 w 9394"/>
              <a:gd name="connsiteY53-5412" fmla="*/ 7368 h 10000"/>
              <a:gd name="connsiteX54-5413" fmla="*/ 3346 w 9394"/>
              <a:gd name="connsiteY54-5414" fmla="*/ 7156 h 10000"/>
              <a:gd name="connsiteX55-5415" fmla="*/ 3652 w 9394"/>
              <a:gd name="connsiteY55-5416" fmla="*/ 6944 h 10000"/>
              <a:gd name="connsiteX56-5417" fmla="*/ 3652 w 9394"/>
              <a:gd name="connsiteY56-5418" fmla="*/ 6627 h 10000"/>
              <a:gd name="connsiteX57-5419" fmla="*/ 3955 w 9394"/>
              <a:gd name="connsiteY57-5420" fmla="*/ 6217 h 10000"/>
              <a:gd name="connsiteX58-5421" fmla="*/ 3955 w 9394"/>
              <a:gd name="connsiteY58-5422" fmla="*/ 5794 h 10000"/>
              <a:gd name="connsiteX59-5423" fmla="*/ 4261 w 9394"/>
              <a:gd name="connsiteY59-5424" fmla="*/ 5370 h 10000"/>
              <a:gd name="connsiteX60-5425" fmla="*/ 4261 w 9394"/>
              <a:gd name="connsiteY60-5426" fmla="*/ 4841 h 10000"/>
              <a:gd name="connsiteX61-5427" fmla="*/ 4564 w 9394"/>
              <a:gd name="connsiteY61-5428" fmla="*/ 4206 h 10000"/>
              <a:gd name="connsiteX62-5429" fmla="*/ 4869 w 9394"/>
              <a:gd name="connsiteY62-5430" fmla="*/ 3783 h 10000"/>
              <a:gd name="connsiteX63-5431" fmla="*/ 4869 w 9394"/>
              <a:gd name="connsiteY63-5432" fmla="*/ 3373 h 10000"/>
              <a:gd name="connsiteX64-5433" fmla="*/ 5174 w 9394"/>
              <a:gd name="connsiteY64-5434" fmla="*/ 2950 h 10000"/>
              <a:gd name="connsiteX65-5435" fmla="*/ 5174 w 9394"/>
              <a:gd name="connsiteY65-5436" fmla="*/ 2632 h 10000"/>
              <a:gd name="connsiteX66-5437" fmla="*/ 5174 w 9394"/>
              <a:gd name="connsiteY66-5438" fmla="*/ 2315 h 10000"/>
              <a:gd name="connsiteX67-5439" fmla="*/ 5174 w 9394"/>
              <a:gd name="connsiteY67-5440" fmla="*/ 2103 h 10000"/>
              <a:gd name="connsiteX68-5441" fmla="*/ 5477 w 9394"/>
              <a:gd name="connsiteY68-5442" fmla="*/ 1892 h 10000"/>
              <a:gd name="connsiteX69-5443" fmla="*/ 5477 w 9394"/>
              <a:gd name="connsiteY69-5444" fmla="*/ 1680 h 10000"/>
              <a:gd name="connsiteX70-5445" fmla="*/ 5174 w 9394"/>
              <a:gd name="connsiteY70-5446" fmla="*/ 1468 h 10000"/>
              <a:gd name="connsiteX71-5447" fmla="*/ 5174 w 9394"/>
              <a:gd name="connsiteY71-5448" fmla="*/ 1257 h 10000"/>
              <a:gd name="connsiteX72-5449" fmla="*/ 4869 w 9394"/>
              <a:gd name="connsiteY72-5450" fmla="*/ 1164 h 10000"/>
              <a:gd name="connsiteX73-5451" fmla="*/ 4261 w 9394"/>
              <a:gd name="connsiteY73-5452" fmla="*/ 1058 h 10000"/>
              <a:gd name="connsiteX74-5453" fmla="*/ 3346 w 9394"/>
              <a:gd name="connsiteY74-5454" fmla="*/ 952 h 10000"/>
              <a:gd name="connsiteX75-5455" fmla="*/ 3346 w 9394"/>
              <a:gd name="connsiteY75-5456" fmla="*/ 952 h 10000"/>
              <a:gd name="connsiteX76-5457" fmla="*/ 2741 w 9394"/>
              <a:gd name="connsiteY76-5458" fmla="*/ 952 h 10000"/>
              <a:gd name="connsiteX77-5459" fmla="*/ 2436 w 9394"/>
              <a:gd name="connsiteY77-5460" fmla="*/ 952 h 10000"/>
              <a:gd name="connsiteX78-5461" fmla="*/ 1829 w 9394"/>
              <a:gd name="connsiteY78-5462" fmla="*/ 1058 h 10000"/>
              <a:gd name="connsiteX79-5463" fmla="*/ 912 w 9394"/>
              <a:gd name="connsiteY79-5464" fmla="*/ 1058 h 10000"/>
              <a:gd name="connsiteX80-5465" fmla="*/ 0 w 9394"/>
              <a:gd name="connsiteY80-5466" fmla="*/ 1058 h 10000"/>
              <a:gd name="connsiteX81-5467" fmla="*/ 912 w 9394"/>
              <a:gd name="connsiteY81-5468" fmla="*/ 423 h 10000"/>
              <a:gd name="connsiteX82-5469" fmla="*/ 2129 w 9394"/>
              <a:gd name="connsiteY82-5470" fmla="*/ 317 h 10000"/>
              <a:gd name="connsiteX83-5471" fmla="*/ 3045 w 9394"/>
              <a:gd name="connsiteY83-5472" fmla="*/ 212 h 10000"/>
              <a:gd name="connsiteX84-5473" fmla="*/ 3652 w 9394"/>
              <a:gd name="connsiteY84-5474" fmla="*/ 106 h 10000"/>
              <a:gd name="connsiteX85-5475" fmla="*/ 3955 w 9394"/>
              <a:gd name="connsiteY85-5476" fmla="*/ 106 h 10000"/>
              <a:gd name="connsiteX86-5477" fmla="*/ 4261 w 9394"/>
              <a:gd name="connsiteY86-5478" fmla="*/ 0 h 10000"/>
              <a:gd name="connsiteX87-5479" fmla="*/ 4564 w 9394"/>
              <a:gd name="connsiteY87-5480" fmla="*/ 0 h 10000"/>
              <a:gd name="connsiteX88-5481" fmla="*/ 4869 w 9394"/>
              <a:gd name="connsiteY88-5482" fmla="*/ 0 h 10000"/>
              <a:gd name="connsiteX89-5483" fmla="*/ 5174 w 9394"/>
              <a:gd name="connsiteY89-5484" fmla="*/ 106 h 10000"/>
              <a:gd name="connsiteX90-5485" fmla="*/ 5783 w 9394"/>
              <a:gd name="connsiteY90-5486" fmla="*/ 212 h 10000"/>
              <a:gd name="connsiteX91-5487" fmla="*/ 6352 w 9394"/>
              <a:gd name="connsiteY91-5488" fmla="*/ 317 h 10000"/>
              <a:gd name="connsiteX92-5489" fmla="*/ 7260 w 9394"/>
              <a:gd name="connsiteY92-5490" fmla="*/ 635 h 10000"/>
              <a:gd name="connsiteX93-5491" fmla="*/ 8179 w 9394"/>
              <a:gd name="connsiteY93-5492" fmla="*/ 847 h 10000"/>
              <a:gd name="connsiteX94-5493" fmla="*/ 8786 w 9394"/>
              <a:gd name="connsiteY94-5494" fmla="*/ 952 h 10000"/>
              <a:gd name="connsiteX95-5495" fmla="*/ 9086 w 9394"/>
              <a:gd name="connsiteY95-5496" fmla="*/ 1164 h 10000"/>
              <a:gd name="connsiteX96-5497" fmla="*/ 9086 w 9394"/>
              <a:gd name="connsiteY96-5498" fmla="*/ 1257 h 10000"/>
              <a:gd name="connsiteX97-5499" fmla="*/ 9086 w 9394"/>
              <a:gd name="connsiteY97-5500" fmla="*/ 1257 h 10000"/>
              <a:gd name="connsiteX0-5501" fmla="*/ 9672 w 10000"/>
              <a:gd name="connsiteY0-5502" fmla="*/ 1257 h 10000"/>
              <a:gd name="connsiteX1-5503" fmla="*/ 10000 w 10000"/>
              <a:gd name="connsiteY1-5504" fmla="*/ 1362 h 10000"/>
              <a:gd name="connsiteX2-5505" fmla="*/ 9672 w 10000"/>
              <a:gd name="connsiteY2-5506" fmla="*/ 1468 h 10000"/>
              <a:gd name="connsiteX3-5507" fmla="*/ 9672 w 10000"/>
              <a:gd name="connsiteY3-5508" fmla="*/ 1574 h 10000"/>
              <a:gd name="connsiteX4-5509" fmla="*/ 9353 w 10000"/>
              <a:gd name="connsiteY4-5510" fmla="*/ 1680 h 10000"/>
              <a:gd name="connsiteX5-5511" fmla="*/ 9353 w 10000"/>
              <a:gd name="connsiteY5-5512" fmla="*/ 1680 h 10000"/>
              <a:gd name="connsiteX6-5513" fmla="*/ 9032 w 10000"/>
              <a:gd name="connsiteY6-5514" fmla="*/ 1786 h 10000"/>
              <a:gd name="connsiteX7-5515" fmla="*/ 9032 w 10000"/>
              <a:gd name="connsiteY7-5516" fmla="*/ 1892 h 10000"/>
              <a:gd name="connsiteX8-5517" fmla="*/ 8707 w 10000"/>
              <a:gd name="connsiteY8-5518" fmla="*/ 2103 h 10000"/>
              <a:gd name="connsiteX9-5519" fmla="*/ 8707 w 10000"/>
              <a:gd name="connsiteY9-5520" fmla="*/ 2209 h 10000"/>
              <a:gd name="connsiteX10-5521" fmla="*/ 8707 w 10000"/>
              <a:gd name="connsiteY10-5522" fmla="*/ 2421 h 10000"/>
              <a:gd name="connsiteX11-5523" fmla="*/ 8384 w 10000"/>
              <a:gd name="connsiteY11-5524" fmla="*/ 2632 h 10000"/>
              <a:gd name="connsiteX12-5525" fmla="*/ 8384 w 10000"/>
              <a:gd name="connsiteY12-5526" fmla="*/ 2844 h 10000"/>
              <a:gd name="connsiteX13-5527" fmla="*/ 8057 w 10000"/>
              <a:gd name="connsiteY13-5528" fmla="*/ 3161 h 10000"/>
              <a:gd name="connsiteX14-5529" fmla="*/ 8057 w 10000"/>
              <a:gd name="connsiteY14-5530" fmla="*/ 3479 h 10000"/>
              <a:gd name="connsiteX15-5531" fmla="*/ 8057 w 10000"/>
              <a:gd name="connsiteY15-5532" fmla="*/ 3889 h 10000"/>
              <a:gd name="connsiteX16-5533" fmla="*/ 7728 w 10000"/>
              <a:gd name="connsiteY16-5534" fmla="*/ 4206 h 10000"/>
              <a:gd name="connsiteX17-5535" fmla="*/ 7408 w 10000"/>
              <a:gd name="connsiteY17-5536" fmla="*/ 4630 h 10000"/>
              <a:gd name="connsiteX18-5537" fmla="*/ 7408 w 10000"/>
              <a:gd name="connsiteY18-5538" fmla="*/ 5159 h 10000"/>
              <a:gd name="connsiteX19-5539" fmla="*/ 7085 w 10000"/>
              <a:gd name="connsiteY19-5540" fmla="*/ 5688 h 10000"/>
              <a:gd name="connsiteX20-5541" fmla="*/ 6762 w 10000"/>
              <a:gd name="connsiteY20-5542" fmla="*/ 6310 h 10000"/>
              <a:gd name="connsiteX21-5543" fmla="*/ 6438 w 10000"/>
              <a:gd name="connsiteY21-5544" fmla="*/ 6839 h 10000"/>
              <a:gd name="connsiteX22-5545" fmla="*/ 6438 w 10000"/>
              <a:gd name="connsiteY22-5546" fmla="*/ 7368 h 10000"/>
              <a:gd name="connsiteX23-5547" fmla="*/ 6156 w 10000"/>
              <a:gd name="connsiteY23-5548" fmla="*/ 7791 h 10000"/>
              <a:gd name="connsiteX24-5549" fmla="*/ 5830 w 10000"/>
              <a:gd name="connsiteY24-5550" fmla="*/ 8214 h 10000"/>
              <a:gd name="connsiteX25-5551" fmla="*/ 5508 w 10000"/>
              <a:gd name="connsiteY25-5552" fmla="*/ 8532 h 10000"/>
              <a:gd name="connsiteX26-5553" fmla="*/ 5183 w 10000"/>
              <a:gd name="connsiteY26-5554" fmla="*/ 8836 h 10000"/>
              <a:gd name="connsiteX27-5555" fmla="*/ 4858 w 10000"/>
              <a:gd name="connsiteY27-5556" fmla="*/ 9048 h 10000"/>
              <a:gd name="connsiteX28-5557" fmla="*/ 4536 w 10000"/>
              <a:gd name="connsiteY28-5558" fmla="*/ 9259 h 10000"/>
              <a:gd name="connsiteX29-5559" fmla="*/ 4210 w 10000"/>
              <a:gd name="connsiteY29-5560" fmla="*/ 9577 h 10000"/>
              <a:gd name="connsiteX30-5561" fmla="*/ 3562 w 10000"/>
              <a:gd name="connsiteY30-5562" fmla="*/ 9788 h 10000"/>
              <a:gd name="connsiteX31-5563" fmla="*/ 3241 w 10000"/>
              <a:gd name="connsiteY31-5564" fmla="*/ 9894 h 10000"/>
              <a:gd name="connsiteX32-5565" fmla="*/ 2918 w 10000"/>
              <a:gd name="connsiteY32-5566" fmla="*/ 10000 h 10000"/>
              <a:gd name="connsiteX33-5567" fmla="*/ 2593 w 10000"/>
              <a:gd name="connsiteY33-5568" fmla="*/ 9894 h 10000"/>
              <a:gd name="connsiteX34-5569" fmla="*/ 2266 w 10000"/>
              <a:gd name="connsiteY34-5570" fmla="*/ 9788 h 10000"/>
              <a:gd name="connsiteX35-5571" fmla="*/ 2266 w 10000"/>
              <a:gd name="connsiteY35-5572" fmla="*/ 9683 h 10000"/>
              <a:gd name="connsiteX36-5573" fmla="*/ 2266 w 10000"/>
              <a:gd name="connsiteY36-5574" fmla="*/ 9365 h 10000"/>
              <a:gd name="connsiteX37-5575" fmla="*/ 2266 w 10000"/>
              <a:gd name="connsiteY37-5576" fmla="*/ 9259 h 10000"/>
              <a:gd name="connsiteX38-5577" fmla="*/ 2266 w 10000"/>
              <a:gd name="connsiteY38-5578" fmla="*/ 9048 h 10000"/>
              <a:gd name="connsiteX39-5579" fmla="*/ 2266 w 10000"/>
              <a:gd name="connsiteY39-5580" fmla="*/ 8836 h 10000"/>
              <a:gd name="connsiteX40-5581" fmla="*/ 1947 w 10000"/>
              <a:gd name="connsiteY40-5582" fmla="*/ 8638 h 10000"/>
              <a:gd name="connsiteX41-5583" fmla="*/ 1618 w 10000"/>
              <a:gd name="connsiteY41-5584" fmla="*/ 8426 h 10000"/>
              <a:gd name="connsiteX42-5585" fmla="*/ 1299 w 10000"/>
              <a:gd name="connsiteY42-5586" fmla="*/ 8108 h 10000"/>
              <a:gd name="connsiteX43-5587" fmla="*/ 971 w 10000"/>
              <a:gd name="connsiteY43-5588" fmla="*/ 7791 h 10000"/>
              <a:gd name="connsiteX44-5589" fmla="*/ 649 w 10000"/>
              <a:gd name="connsiteY44-5590" fmla="*/ 7474 h 10000"/>
              <a:gd name="connsiteX45-5591" fmla="*/ 971 w 10000"/>
              <a:gd name="connsiteY45-5592" fmla="*/ 7579 h 10000"/>
              <a:gd name="connsiteX46-5593" fmla="*/ 1618 w 10000"/>
              <a:gd name="connsiteY46-5594" fmla="*/ 7579 h 10000"/>
              <a:gd name="connsiteX47-5595" fmla="*/ 1947 w 10000"/>
              <a:gd name="connsiteY47-5596" fmla="*/ 7685 h 10000"/>
              <a:gd name="connsiteX48-5597" fmla="*/ 2593 w 10000"/>
              <a:gd name="connsiteY48-5598" fmla="*/ 7685 h 10000"/>
              <a:gd name="connsiteX49-5599" fmla="*/ 2918 w 10000"/>
              <a:gd name="connsiteY49-5600" fmla="*/ 7685 h 10000"/>
              <a:gd name="connsiteX50-5601" fmla="*/ 2918 w 10000"/>
              <a:gd name="connsiteY50-5602" fmla="*/ 7685 h 10000"/>
              <a:gd name="connsiteX51-5603" fmla="*/ 3241 w 10000"/>
              <a:gd name="connsiteY51-5604" fmla="*/ 7579 h 10000"/>
              <a:gd name="connsiteX52-5605" fmla="*/ 3241 w 10000"/>
              <a:gd name="connsiteY52-5606" fmla="*/ 7474 h 10000"/>
              <a:gd name="connsiteX53-5607" fmla="*/ 3562 w 10000"/>
              <a:gd name="connsiteY53-5608" fmla="*/ 7368 h 10000"/>
              <a:gd name="connsiteX54-5609" fmla="*/ 3562 w 10000"/>
              <a:gd name="connsiteY54-5610" fmla="*/ 7156 h 10000"/>
              <a:gd name="connsiteX55-5611" fmla="*/ 3888 w 10000"/>
              <a:gd name="connsiteY55-5612" fmla="*/ 6944 h 10000"/>
              <a:gd name="connsiteX56-5613" fmla="*/ 3888 w 10000"/>
              <a:gd name="connsiteY56-5614" fmla="*/ 6627 h 10000"/>
              <a:gd name="connsiteX57-5615" fmla="*/ 4210 w 10000"/>
              <a:gd name="connsiteY57-5616" fmla="*/ 6217 h 10000"/>
              <a:gd name="connsiteX58-5617" fmla="*/ 4210 w 10000"/>
              <a:gd name="connsiteY58-5618" fmla="*/ 5794 h 10000"/>
              <a:gd name="connsiteX59-5619" fmla="*/ 4536 w 10000"/>
              <a:gd name="connsiteY59-5620" fmla="*/ 5370 h 10000"/>
              <a:gd name="connsiteX60-5621" fmla="*/ 4536 w 10000"/>
              <a:gd name="connsiteY60-5622" fmla="*/ 4841 h 10000"/>
              <a:gd name="connsiteX61-5623" fmla="*/ 4858 w 10000"/>
              <a:gd name="connsiteY61-5624" fmla="*/ 4206 h 10000"/>
              <a:gd name="connsiteX62-5625" fmla="*/ 5183 w 10000"/>
              <a:gd name="connsiteY62-5626" fmla="*/ 3783 h 10000"/>
              <a:gd name="connsiteX63-5627" fmla="*/ 5183 w 10000"/>
              <a:gd name="connsiteY63-5628" fmla="*/ 3373 h 10000"/>
              <a:gd name="connsiteX64-5629" fmla="*/ 5508 w 10000"/>
              <a:gd name="connsiteY64-5630" fmla="*/ 2950 h 10000"/>
              <a:gd name="connsiteX65-5631" fmla="*/ 5508 w 10000"/>
              <a:gd name="connsiteY65-5632" fmla="*/ 2632 h 10000"/>
              <a:gd name="connsiteX66-5633" fmla="*/ 5508 w 10000"/>
              <a:gd name="connsiteY66-5634" fmla="*/ 2315 h 10000"/>
              <a:gd name="connsiteX67-5635" fmla="*/ 5508 w 10000"/>
              <a:gd name="connsiteY67-5636" fmla="*/ 2103 h 10000"/>
              <a:gd name="connsiteX68-5637" fmla="*/ 5830 w 10000"/>
              <a:gd name="connsiteY68-5638" fmla="*/ 1892 h 10000"/>
              <a:gd name="connsiteX69-5639" fmla="*/ 5830 w 10000"/>
              <a:gd name="connsiteY69-5640" fmla="*/ 1680 h 10000"/>
              <a:gd name="connsiteX70-5641" fmla="*/ 5508 w 10000"/>
              <a:gd name="connsiteY70-5642" fmla="*/ 1468 h 10000"/>
              <a:gd name="connsiteX71-5643" fmla="*/ 5508 w 10000"/>
              <a:gd name="connsiteY71-5644" fmla="*/ 1257 h 10000"/>
              <a:gd name="connsiteX72-5645" fmla="*/ 5183 w 10000"/>
              <a:gd name="connsiteY72-5646" fmla="*/ 1164 h 10000"/>
              <a:gd name="connsiteX73-5647" fmla="*/ 4536 w 10000"/>
              <a:gd name="connsiteY73-5648" fmla="*/ 1058 h 10000"/>
              <a:gd name="connsiteX74-5649" fmla="*/ 3562 w 10000"/>
              <a:gd name="connsiteY74-5650" fmla="*/ 952 h 10000"/>
              <a:gd name="connsiteX75-5651" fmla="*/ 3562 w 10000"/>
              <a:gd name="connsiteY75-5652" fmla="*/ 952 h 10000"/>
              <a:gd name="connsiteX76-5653" fmla="*/ 2918 w 10000"/>
              <a:gd name="connsiteY76-5654" fmla="*/ 952 h 10000"/>
              <a:gd name="connsiteX77-5655" fmla="*/ 2593 w 10000"/>
              <a:gd name="connsiteY77-5656" fmla="*/ 952 h 10000"/>
              <a:gd name="connsiteX78-5657" fmla="*/ 1947 w 10000"/>
              <a:gd name="connsiteY78-5658" fmla="*/ 1058 h 10000"/>
              <a:gd name="connsiteX79-5659" fmla="*/ 971 w 10000"/>
              <a:gd name="connsiteY79-5660" fmla="*/ 1058 h 10000"/>
              <a:gd name="connsiteX80-5661" fmla="*/ 0 w 10000"/>
              <a:gd name="connsiteY80-5662" fmla="*/ 1058 h 10000"/>
              <a:gd name="connsiteX81-5663" fmla="*/ 2266 w 10000"/>
              <a:gd name="connsiteY81-5664" fmla="*/ 317 h 10000"/>
              <a:gd name="connsiteX82-5665" fmla="*/ 3241 w 10000"/>
              <a:gd name="connsiteY82-5666" fmla="*/ 212 h 10000"/>
              <a:gd name="connsiteX83-5667" fmla="*/ 3888 w 10000"/>
              <a:gd name="connsiteY83-5668" fmla="*/ 106 h 10000"/>
              <a:gd name="connsiteX84-5669" fmla="*/ 4210 w 10000"/>
              <a:gd name="connsiteY84-5670" fmla="*/ 106 h 10000"/>
              <a:gd name="connsiteX85-5671" fmla="*/ 4536 w 10000"/>
              <a:gd name="connsiteY85-5672" fmla="*/ 0 h 10000"/>
              <a:gd name="connsiteX86-5673" fmla="*/ 4858 w 10000"/>
              <a:gd name="connsiteY86-5674" fmla="*/ 0 h 10000"/>
              <a:gd name="connsiteX87-5675" fmla="*/ 5183 w 10000"/>
              <a:gd name="connsiteY87-5676" fmla="*/ 0 h 10000"/>
              <a:gd name="connsiteX88-5677" fmla="*/ 5508 w 10000"/>
              <a:gd name="connsiteY88-5678" fmla="*/ 106 h 10000"/>
              <a:gd name="connsiteX89-5679" fmla="*/ 6156 w 10000"/>
              <a:gd name="connsiteY89-5680" fmla="*/ 212 h 10000"/>
              <a:gd name="connsiteX90-5681" fmla="*/ 6762 w 10000"/>
              <a:gd name="connsiteY90-5682" fmla="*/ 317 h 10000"/>
              <a:gd name="connsiteX91-5683" fmla="*/ 7728 w 10000"/>
              <a:gd name="connsiteY91-5684" fmla="*/ 635 h 10000"/>
              <a:gd name="connsiteX92-5685" fmla="*/ 8707 w 10000"/>
              <a:gd name="connsiteY92-5686" fmla="*/ 847 h 10000"/>
              <a:gd name="connsiteX93-5687" fmla="*/ 9353 w 10000"/>
              <a:gd name="connsiteY93-5688" fmla="*/ 952 h 10000"/>
              <a:gd name="connsiteX94-5689" fmla="*/ 9672 w 10000"/>
              <a:gd name="connsiteY94-5690" fmla="*/ 1164 h 10000"/>
              <a:gd name="connsiteX95-5691" fmla="*/ 9672 w 10000"/>
              <a:gd name="connsiteY95-5692" fmla="*/ 1257 h 10000"/>
              <a:gd name="connsiteX96-5693" fmla="*/ 9672 w 10000"/>
              <a:gd name="connsiteY96-5694" fmla="*/ 1257 h 10000"/>
              <a:gd name="connsiteX0-5695" fmla="*/ 9023 w 9351"/>
              <a:gd name="connsiteY0-5696" fmla="*/ 1257 h 10000"/>
              <a:gd name="connsiteX1-5697" fmla="*/ 9351 w 9351"/>
              <a:gd name="connsiteY1-5698" fmla="*/ 1362 h 10000"/>
              <a:gd name="connsiteX2-5699" fmla="*/ 9023 w 9351"/>
              <a:gd name="connsiteY2-5700" fmla="*/ 1468 h 10000"/>
              <a:gd name="connsiteX3-5701" fmla="*/ 9023 w 9351"/>
              <a:gd name="connsiteY3-5702" fmla="*/ 1574 h 10000"/>
              <a:gd name="connsiteX4-5703" fmla="*/ 8704 w 9351"/>
              <a:gd name="connsiteY4-5704" fmla="*/ 1680 h 10000"/>
              <a:gd name="connsiteX5-5705" fmla="*/ 8704 w 9351"/>
              <a:gd name="connsiteY5-5706" fmla="*/ 1680 h 10000"/>
              <a:gd name="connsiteX6-5707" fmla="*/ 8383 w 9351"/>
              <a:gd name="connsiteY6-5708" fmla="*/ 1786 h 10000"/>
              <a:gd name="connsiteX7-5709" fmla="*/ 8383 w 9351"/>
              <a:gd name="connsiteY7-5710" fmla="*/ 1892 h 10000"/>
              <a:gd name="connsiteX8-5711" fmla="*/ 8058 w 9351"/>
              <a:gd name="connsiteY8-5712" fmla="*/ 2103 h 10000"/>
              <a:gd name="connsiteX9-5713" fmla="*/ 8058 w 9351"/>
              <a:gd name="connsiteY9-5714" fmla="*/ 2209 h 10000"/>
              <a:gd name="connsiteX10-5715" fmla="*/ 8058 w 9351"/>
              <a:gd name="connsiteY10-5716" fmla="*/ 2421 h 10000"/>
              <a:gd name="connsiteX11-5717" fmla="*/ 7735 w 9351"/>
              <a:gd name="connsiteY11-5718" fmla="*/ 2632 h 10000"/>
              <a:gd name="connsiteX12-5719" fmla="*/ 7735 w 9351"/>
              <a:gd name="connsiteY12-5720" fmla="*/ 2844 h 10000"/>
              <a:gd name="connsiteX13-5721" fmla="*/ 7408 w 9351"/>
              <a:gd name="connsiteY13-5722" fmla="*/ 3161 h 10000"/>
              <a:gd name="connsiteX14-5723" fmla="*/ 7408 w 9351"/>
              <a:gd name="connsiteY14-5724" fmla="*/ 3479 h 10000"/>
              <a:gd name="connsiteX15-5725" fmla="*/ 7408 w 9351"/>
              <a:gd name="connsiteY15-5726" fmla="*/ 3889 h 10000"/>
              <a:gd name="connsiteX16-5727" fmla="*/ 7079 w 9351"/>
              <a:gd name="connsiteY16-5728" fmla="*/ 4206 h 10000"/>
              <a:gd name="connsiteX17-5729" fmla="*/ 6759 w 9351"/>
              <a:gd name="connsiteY17-5730" fmla="*/ 4630 h 10000"/>
              <a:gd name="connsiteX18-5731" fmla="*/ 6759 w 9351"/>
              <a:gd name="connsiteY18-5732" fmla="*/ 5159 h 10000"/>
              <a:gd name="connsiteX19-5733" fmla="*/ 6436 w 9351"/>
              <a:gd name="connsiteY19-5734" fmla="*/ 5688 h 10000"/>
              <a:gd name="connsiteX20-5735" fmla="*/ 6113 w 9351"/>
              <a:gd name="connsiteY20-5736" fmla="*/ 6310 h 10000"/>
              <a:gd name="connsiteX21-5737" fmla="*/ 5789 w 9351"/>
              <a:gd name="connsiteY21-5738" fmla="*/ 6839 h 10000"/>
              <a:gd name="connsiteX22-5739" fmla="*/ 5789 w 9351"/>
              <a:gd name="connsiteY22-5740" fmla="*/ 7368 h 10000"/>
              <a:gd name="connsiteX23-5741" fmla="*/ 5507 w 9351"/>
              <a:gd name="connsiteY23-5742" fmla="*/ 7791 h 10000"/>
              <a:gd name="connsiteX24-5743" fmla="*/ 5181 w 9351"/>
              <a:gd name="connsiteY24-5744" fmla="*/ 8214 h 10000"/>
              <a:gd name="connsiteX25-5745" fmla="*/ 4859 w 9351"/>
              <a:gd name="connsiteY25-5746" fmla="*/ 8532 h 10000"/>
              <a:gd name="connsiteX26-5747" fmla="*/ 4534 w 9351"/>
              <a:gd name="connsiteY26-5748" fmla="*/ 8836 h 10000"/>
              <a:gd name="connsiteX27-5749" fmla="*/ 4209 w 9351"/>
              <a:gd name="connsiteY27-5750" fmla="*/ 9048 h 10000"/>
              <a:gd name="connsiteX28-5751" fmla="*/ 3887 w 9351"/>
              <a:gd name="connsiteY28-5752" fmla="*/ 9259 h 10000"/>
              <a:gd name="connsiteX29-5753" fmla="*/ 3561 w 9351"/>
              <a:gd name="connsiteY29-5754" fmla="*/ 9577 h 10000"/>
              <a:gd name="connsiteX30-5755" fmla="*/ 2913 w 9351"/>
              <a:gd name="connsiteY30-5756" fmla="*/ 9788 h 10000"/>
              <a:gd name="connsiteX31-5757" fmla="*/ 2592 w 9351"/>
              <a:gd name="connsiteY31-5758" fmla="*/ 9894 h 10000"/>
              <a:gd name="connsiteX32-5759" fmla="*/ 2269 w 9351"/>
              <a:gd name="connsiteY32-5760" fmla="*/ 10000 h 10000"/>
              <a:gd name="connsiteX33-5761" fmla="*/ 1944 w 9351"/>
              <a:gd name="connsiteY33-5762" fmla="*/ 9894 h 10000"/>
              <a:gd name="connsiteX34-5763" fmla="*/ 1617 w 9351"/>
              <a:gd name="connsiteY34-5764" fmla="*/ 9788 h 10000"/>
              <a:gd name="connsiteX35-5765" fmla="*/ 1617 w 9351"/>
              <a:gd name="connsiteY35-5766" fmla="*/ 9683 h 10000"/>
              <a:gd name="connsiteX36-5767" fmla="*/ 1617 w 9351"/>
              <a:gd name="connsiteY36-5768" fmla="*/ 9365 h 10000"/>
              <a:gd name="connsiteX37-5769" fmla="*/ 1617 w 9351"/>
              <a:gd name="connsiteY37-5770" fmla="*/ 9259 h 10000"/>
              <a:gd name="connsiteX38-5771" fmla="*/ 1617 w 9351"/>
              <a:gd name="connsiteY38-5772" fmla="*/ 9048 h 10000"/>
              <a:gd name="connsiteX39-5773" fmla="*/ 1617 w 9351"/>
              <a:gd name="connsiteY39-5774" fmla="*/ 8836 h 10000"/>
              <a:gd name="connsiteX40-5775" fmla="*/ 1298 w 9351"/>
              <a:gd name="connsiteY40-5776" fmla="*/ 8638 h 10000"/>
              <a:gd name="connsiteX41-5777" fmla="*/ 969 w 9351"/>
              <a:gd name="connsiteY41-5778" fmla="*/ 8426 h 10000"/>
              <a:gd name="connsiteX42-5779" fmla="*/ 650 w 9351"/>
              <a:gd name="connsiteY42-5780" fmla="*/ 8108 h 10000"/>
              <a:gd name="connsiteX43-5781" fmla="*/ 322 w 9351"/>
              <a:gd name="connsiteY43-5782" fmla="*/ 7791 h 10000"/>
              <a:gd name="connsiteX44-5783" fmla="*/ 0 w 9351"/>
              <a:gd name="connsiteY44-5784" fmla="*/ 7474 h 10000"/>
              <a:gd name="connsiteX45-5785" fmla="*/ 322 w 9351"/>
              <a:gd name="connsiteY45-5786" fmla="*/ 7579 h 10000"/>
              <a:gd name="connsiteX46-5787" fmla="*/ 969 w 9351"/>
              <a:gd name="connsiteY46-5788" fmla="*/ 7579 h 10000"/>
              <a:gd name="connsiteX47-5789" fmla="*/ 1298 w 9351"/>
              <a:gd name="connsiteY47-5790" fmla="*/ 7685 h 10000"/>
              <a:gd name="connsiteX48-5791" fmla="*/ 1944 w 9351"/>
              <a:gd name="connsiteY48-5792" fmla="*/ 7685 h 10000"/>
              <a:gd name="connsiteX49-5793" fmla="*/ 2269 w 9351"/>
              <a:gd name="connsiteY49-5794" fmla="*/ 7685 h 10000"/>
              <a:gd name="connsiteX50-5795" fmla="*/ 2269 w 9351"/>
              <a:gd name="connsiteY50-5796" fmla="*/ 7685 h 10000"/>
              <a:gd name="connsiteX51-5797" fmla="*/ 2592 w 9351"/>
              <a:gd name="connsiteY51-5798" fmla="*/ 7579 h 10000"/>
              <a:gd name="connsiteX52-5799" fmla="*/ 2592 w 9351"/>
              <a:gd name="connsiteY52-5800" fmla="*/ 7474 h 10000"/>
              <a:gd name="connsiteX53-5801" fmla="*/ 2913 w 9351"/>
              <a:gd name="connsiteY53-5802" fmla="*/ 7368 h 10000"/>
              <a:gd name="connsiteX54-5803" fmla="*/ 2913 w 9351"/>
              <a:gd name="connsiteY54-5804" fmla="*/ 7156 h 10000"/>
              <a:gd name="connsiteX55-5805" fmla="*/ 3239 w 9351"/>
              <a:gd name="connsiteY55-5806" fmla="*/ 6944 h 10000"/>
              <a:gd name="connsiteX56-5807" fmla="*/ 3239 w 9351"/>
              <a:gd name="connsiteY56-5808" fmla="*/ 6627 h 10000"/>
              <a:gd name="connsiteX57-5809" fmla="*/ 3561 w 9351"/>
              <a:gd name="connsiteY57-5810" fmla="*/ 6217 h 10000"/>
              <a:gd name="connsiteX58-5811" fmla="*/ 3561 w 9351"/>
              <a:gd name="connsiteY58-5812" fmla="*/ 5794 h 10000"/>
              <a:gd name="connsiteX59-5813" fmla="*/ 3887 w 9351"/>
              <a:gd name="connsiteY59-5814" fmla="*/ 5370 h 10000"/>
              <a:gd name="connsiteX60-5815" fmla="*/ 3887 w 9351"/>
              <a:gd name="connsiteY60-5816" fmla="*/ 4841 h 10000"/>
              <a:gd name="connsiteX61-5817" fmla="*/ 4209 w 9351"/>
              <a:gd name="connsiteY61-5818" fmla="*/ 4206 h 10000"/>
              <a:gd name="connsiteX62-5819" fmla="*/ 4534 w 9351"/>
              <a:gd name="connsiteY62-5820" fmla="*/ 3783 h 10000"/>
              <a:gd name="connsiteX63-5821" fmla="*/ 4534 w 9351"/>
              <a:gd name="connsiteY63-5822" fmla="*/ 3373 h 10000"/>
              <a:gd name="connsiteX64-5823" fmla="*/ 4859 w 9351"/>
              <a:gd name="connsiteY64-5824" fmla="*/ 2950 h 10000"/>
              <a:gd name="connsiteX65-5825" fmla="*/ 4859 w 9351"/>
              <a:gd name="connsiteY65-5826" fmla="*/ 2632 h 10000"/>
              <a:gd name="connsiteX66-5827" fmla="*/ 4859 w 9351"/>
              <a:gd name="connsiteY66-5828" fmla="*/ 2315 h 10000"/>
              <a:gd name="connsiteX67-5829" fmla="*/ 4859 w 9351"/>
              <a:gd name="connsiteY67-5830" fmla="*/ 2103 h 10000"/>
              <a:gd name="connsiteX68-5831" fmla="*/ 5181 w 9351"/>
              <a:gd name="connsiteY68-5832" fmla="*/ 1892 h 10000"/>
              <a:gd name="connsiteX69-5833" fmla="*/ 5181 w 9351"/>
              <a:gd name="connsiteY69-5834" fmla="*/ 1680 h 10000"/>
              <a:gd name="connsiteX70-5835" fmla="*/ 4859 w 9351"/>
              <a:gd name="connsiteY70-5836" fmla="*/ 1468 h 10000"/>
              <a:gd name="connsiteX71-5837" fmla="*/ 4859 w 9351"/>
              <a:gd name="connsiteY71-5838" fmla="*/ 1257 h 10000"/>
              <a:gd name="connsiteX72-5839" fmla="*/ 4534 w 9351"/>
              <a:gd name="connsiteY72-5840" fmla="*/ 1164 h 10000"/>
              <a:gd name="connsiteX73-5841" fmla="*/ 3887 w 9351"/>
              <a:gd name="connsiteY73-5842" fmla="*/ 1058 h 10000"/>
              <a:gd name="connsiteX74-5843" fmla="*/ 2913 w 9351"/>
              <a:gd name="connsiteY74-5844" fmla="*/ 952 h 10000"/>
              <a:gd name="connsiteX75-5845" fmla="*/ 2913 w 9351"/>
              <a:gd name="connsiteY75-5846" fmla="*/ 952 h 10000"/>
              <a:gd name="connsiteX76-5847" fmla="*/ 2269 w 9351"/>
              <a:gd name="connsiteY76-5848" fmla="*/ 952 h 10000"/>
              <a:gd name="connsiteX77-5849" fmla="*/ 1944 w 9351"/>
              <a:gd name="connsiteY77-5850" fmla="*/ 952 h 10000"/>
              <a:gd name="connsiteX78-5851" fmla="*/ 1298 w 9351"/>
              <a:gd name="connsiteY78-5852" fmla="*/ 1058 h 10000"/>
              <a:gd name="connsiteX79-5853" fmla="*/ 322 w 9351"/>
              <a:gd name="connsiteY79-5854" fmla="*/ 1058 h 10000"/>
              <a:gd name="connsiteX80-5855" fmla="*/ 1617 w 9351"/>
              <a:gd name="connsiteY80-5856" fmla="*/ 317 h 10000"/>
              <a:gd name="connsiteX81-5857" fmla="*/ 2592 w 9351"/>
              <a:gd name="connsiteY81-5858" fmla="*/ 212 h 10000"/>
              <a:gd name="connsiteX82-5859" fmla="*/ 3239 w 9351"/>
              <a:gd name="connsiteY82-5860" fmla="*/ 106 h 10000"/>
              <a:gd name="connsiteX83-5861" fmla="*/ 3561 w 9351"/>
              <a:gd name="connsiteY83-5862" fmla="*/ 106 h 10000"/>
              <a:gd name="connsiteX84-5863" fmla="*/ 3887 w 9351"/>
              <a:gd name="connsiteY84-5864" fmla="*/ 0 h 10000"/>
              <a:gd name="connsiteX85-5865" fmla="*/ 4209 w 9351"/>
              <a:gd name="connsiteY85-5866" fmla="*/ 0 h 10000"/>
              <a:gd name="connsiteX86-5867" fmla="*/ 4534 w 9351"/>
              <a:gd name="connsiteY86-5868" fmla="*/ 0 h 10000"/>
              <a:gd name="connsiteX87-5869" fmla="*/ 4859 w 9351"/>
              <a:gd name="connsiteY87-5870" fmla="*/ 106 h 10000"/>
              <a:gd name="connsiteX88-5871" fmla="*/ 5507 w 9351"/>
              <a:gd name="connsiteY88-5872" fmla="*/ 212 h 10000"/>
              <a:gd name="connsiteX89-5873" fmla="*/ 6113 w 9351"/>
              <a:gd name="connsiteY89-5874" fmla="*/ 317 h 10000"/>
              <a:gd name="connsiteX90-5875" fmla="*/ 7079 w 9351"/>
              <a:gd name="connsiteY90-5876" fmla="*/ 635 h 10000"/>
              <a:gd name="connsiteX91-5877" fmla="*/ 8058 w 9351"/>
              <a:gd name="connsiteY91-5878" fmla="*/ 847 h 10000"/>
              <a:gd name="connsiteX92-5879" fmla="*/ 8704 w 9351"/>
              <a:gd name="connsiteY92-5880" fmla="*/ 952 h 10000"/>
              <a:gd name="connsiteX93-5881" fmla="*/ 9023 w 9351"/>
              <a:gd name="connsiteY93-5882" fmla="*/ 1164 h 10000"/>
              <a:gd name="connsiteX94-5883" fmla="*/ 9023 w 9351"/>
              <a:gd name="connsiteY94-5884" fmla="*/ 1257 h 10000"/>
              <a:gd name="connsiteX95-5885" fmla="*/ 9023 w 9351"/>
              <a:gd name="connsiteY95-5886" fmla="*/ 1257 h 10000"/>
              <a:gd name="connsiteX0-5887" fmla="*/ 9649 w 10000"/>
              <a:gd name="connsiteY0-5888" fmla="*/ 1257 h 10000"/>
              <a:gd name="connsiteX1-5889" fmla="*/ 10000 w 10000"/>
              <a:gd name="connsiteY1-5890" fmla="*/ 1362 h 10000"/>
              <a:gd name="connsiteX2-5891" fmla="*/ 9649 w 10000"/>
              <a:gd name="connsiteY2-5892" fmla="*/ 1468 h 10000"/>
              <a:gd name="connsiteX3-5893" fmla="*/ 9649 w 10000"/>
              <a:gd name="connsiteY3-5894" fmla="*/ 1574 h 10000"/>
              <a:gd name="connsiteX4-5895" fmla="*/ 9308 w 10000"/>
              <a:gd name="connsiteY4-5896" fmla="*/ 1680 h 10000"/>
              <a:gd name="connsiteX5-5897" fmla="*/ 9308 w 10000"/>
              <a:gd name="connsiteY5-5898" fmla="*/ 1680 h 10000"/>
              <a:gd name="connsiteX6-5899" fmla="*/ 8965 w 10000"/>
              <a:gd name="connsiteY6-5900" fmla="*/ 1786 h 10000"/>
              <a:gd name="connsiteX7-5901" fmla="*/ 8965 w 10000"/>
              <a:gd name="connsiteY7-5902" fmla="*/ 1892 h 10000"/>
              <a:gd name="connsiteX8-5903" fmla="*/ 8617 w 10000"/>
              <a:gd name="connsiteY8-5904" fmla="*/ 2103 h 10000"/>
              <a:gd name="connsiteX9-5905" fmla="*/ 8617 w 10000"/>
              <a:gd name="connsiteY9-5906" fmla="*/ 2209 h 10000"/>
              <a:gd name="connsiteX10-5907" fmla="*/ 8617 w 10000"/>
              <a:gd name="connsiteY10-5908" fmla="*/ 2421 h 10000"/>
              <a:gd name="connsiteX11-5909" fmla="*/ 8272 w 10000"/>
              <a:gd name="connsiteY11-5910" fmla="*/ 2632 h 10000"/>
              <a:gd name="connsiteX12-5911" fmla="*/ 8272 w 10000"/>
              <a:gd name="connsiteY12-5912" fmla="*/ 2844 h 10000"/>
              <a:gd name="connsiteX13-5913" fmla="*/ 7922 w 10000"/>
              <a:gd name="connsiteY13-5914" fmla="*/ 3161 h 10000"/>
              <a:gd name="connsiteX14-5915" fmla="*/ 7922 w 10000"/>
              <a:gd name="connsiteY14-5916" fmla="*/ 3479 h 10000"/>
              <a:gd name="connsiteX15-5917" fmla="*/ 7922 w 10000"/>
              <a:gd name="connsiteY15-5918" fmla="*/ 3889 h 10000"/>
              <a:gd name="connsiteX16-5919" fmla="*/ 7570 w 10000"/>
              <a:gd name="connsiteY16-5920" fmla="*/ 4206 h 10000"/>
              <a:gd name="connsiteX17-5921" fmla="*/ 7228 w 10000"/>
              <a:gd name="connsiteY17-5922" fmla="*/ 4630 h 10000"/>
              <a:gd name="connsiteX18-5923" fmla="*/ 7228 w 10000"/>
              <a:gd name="connsiteY18-5924" fmla="*/ 5159 h 10000"/>
              <a:gd name="connsiteX19-5925" fmla="*/ 6883 w 10000"/>
              <a:gd name="connsiteY19-5926" fmla="*/ 5688 h 10000"/>
              <a:gd name="connsiteX20-5927" fmla="*/ 6537 w 10000"/>
              <a:gd name="connsiteY20-5928" fmla="*/ 6310 h 10000"/>
              <a:gd name="connsiteX21-5929" fmla="*/ 6191 w 10000"/>
              <a:gd name="connsiteY21-5930" fmla="*/ 6839 h 10000"/>
              <a:gd name="connsiteX22-5931" fmla="*/ 6191 w 10000"/>
              <a:gd name="connsiteY22-5932" fmla="*/ 7368 h 10000"/>
              <a:gd name="connsiteX23-5933" fmla="*/ 5889 w 10000"/>
              <a:gd name="connsiteY23-5934" fmla="*/ 7791 h 10000"/>
              <a:gd name="connsiteX24-5935" fmla="*/ 5541 w 10000"/>
              <a:gd name="connsiteY24-5936" fmla="*/ 8214 h 10000"/>
              <a:gd name="connsiteX25-5937" fmla="*/ 5196 w 10000"/>
              <a:gd name="connsiteY25-5938" fmla="*/ 8532 h 10000"/>
              <a:gd name="connsiteX26-5939" fmla="*/ 4849 w 10000"/>
              <a:gd name="connsiteY26-5940" fmla="*/ 8836 h 10000"/>
              <a:gd name="connsiteX27-5941" fmla="*/ 4501 w 10000"/>
              <a:gd name="connsiteY27-5942" fmla="*/ 9048 h 10000"/>
              <a:gd name="connsiteX28-5943" fmla="*/ 4157 w 10000"/>
              <a:gd name="connsiteY28-5944" fmla="*/ 9259 h 10000"/>
              <a:gd name="connsiteX29-5945" fmla="*/ 3808 w 10000"/>
              <a:gd name="connsiteY29-5946" fmla="*/ 9577 h 10000"/>
              <a:gd name="connsiteX30-5947" fmla="*/ 3115 w 10000"/>
              <a:gd name="connsiteY30-5948" fmla="*/ 9788 h 10000"/>
              <a:gd name="connsiteX31-5949" fmla="*/ 2772 w 10000"/>
              <a:gd name="connsiteY31-5950" fmla="*/ 9894 h 10000"/>
              <a:gd name="connsiteX32-5951" fmla="*/ 2426 w 10000"/>
              <a:gd name="connsiteY32-5952" fmla="*/ 10000 h 10000"/>
              <a:gd name="connsiteX33-5953" fmla="*/ 2079 w 10000"/>
              <a:gd name="connsiteY33-5954" fmla="*/ 9894 h 10000"/>
              <a:gd name="connsiteX34-5955" fmla="*/ 1729 w 10000"/>
              <a:gd name="connsiteY34-5956" fmla="*/ 9788 h 10000"/>
              <a:gd name="connsiteX35-5957" fmla="*/ 1729 w 10000"/>
              <a:gd name="connsiteY35-5958" fmla="*/ 9683 h 10000"/>
              <a:gd name="connsiteX36-5959" fmla="*/ 1729 w 10000"/>
              <a:gd name="connsiteY36-5960" fmla="*/ 9365 h 10000"/>
              <a:gd name="connsiteX37-5961" fmla="*/ 1729 w 10000"/>
              <a:gd name="connsiteY37-5962" fmla="*/ 9259 h 10000"/>
              <a:gd name="connsiteX38-5963" fmla="*/ 1729 w 10000"/>
              <a:gd name="connsiteY38-5964" fmla="*/ 9048 h 10000"/>
              <a:gd name="connsiteX39-5965" fmla="*/ 1729 w 10000"/>
              <a:gd name="connsiteY39-5966" fmla="*/ 8836 h 10000"/>
              <a:gd name="connsiteX40-5967" fmla="*/ 1388 w 10000"/>
              <a:gd name="connsiteY40-5968" fmla="*/ 8638 h 10000"/>
              <a:gd name="connsiteX41-5969" fmla="*/ 1036 w 10000"/>
              <a:gd name="connsiteY41-5970" fmla="*/ 8426 h 10000"/>
              <a:gd name="connsiteX42-5971" fmla="*/ 695 w 10000"/>
              <a:gd name="connsiteY42-5972" fmla="*/ 8108 h 10000"/>
              <a:gd name="connsiteX43-5973" fmla="*/ 344 w 10000"/>
              <a:gd name="connsiteY43-5974" fmla="*/ 7791 h 10000"/>
              <a:gd name="connsiteX44-5975" fmla="*/ 0 w 10000"/>
              <a:gd name="connsiteY44-5976" fmla="*/ 7474 h 10000"/>
              <a:gd name="connsiteX45-5977" fmla="*/ 344 w 10000"/>
              <a:gd name="connsiteY45-5978" fmla="*/ 7579 h 10000"/>
              <a:gd name="connsiteX46-5979" fmla="*/ 1036 w 10000"/>
              <a:gd name="connsiteY46-5980" fmla="*/ 7579 h 10000"/>
              <a:gd name="connsiteX47-5981" fmla="*/ 1388 w 10000"/>
              <a:gd name="connsiteY47-5982" fmla="*/ 7685 h 10000"/>
              <a:gd name="connsiteX48-5983" fmla="*/ 2079 w 10000"/>
              <a:gd name="connsiteY48-5984" fmla="*/ 7685 h 10000"/>
              <a:gd name="connsiteX49-5985" fmla="*/ 2426 w 10000"/>
              <a:gd name="connsiteY49-5986" fmla="*/ 7685 h 10000"/>
              <a:gd name="connsiteX50-5987" fmla="*/ 2426 w 10000"/>
              <a:gd name="connsiteY50-5988" fmla="*/ 7685 h 10000"/>
              <a:gd name="connsiteX51-5989" fmla="*/ 2772 w 10000"/>
              <a:gd name="connsiteY51-5990" fmla="*/ 7579 h 10000"/>
              <a:gd name="connsiteX52-5991" fmla="*/ 2772 w 10000"/>
              <a:gd name="connsiteY52-5992" fmla="*/ 7474 h 10000"/>
              <a:gd name="connsiteX53-5993" fmla="*/ 3115 w 10000"/>
              <a:gd name="connsiteY53-5994" fmla="*/ 7368 h 10000"/>
              <a:gd name="connsiteX54-5995" fmla="*/ 3115 w 10000"/>
              <a:gd name="connsiteY54-5996" fmla="*/ 7156 h 10000"/>
              <a:gd name="connsiteX55-5997" fmla="*/ 3464 w 10000"/>
              <a:gd name="connsiteY55-5998" fmla="*/ 6944 h 10000"/>
              <a:gd name="connsiteX56-5999" fmla="*/ 3464 w 10000"/>
              <a:gd name="connsiteY56-6000" fmla="*/ 6627 h 10000"/>
              <a:gd name="connsiteX57-6001" fmla="*/ 3808 w 10000"/>
              <a:gd name="connsiteY57-6002" fmla="*/ 6217 h 10000"/>
              <a:gd name="connsiteX58-6003" fmla="*/ 3808 w 10000"/>
              <a:gd name="connsiteY58-6004" fmla="*/ 5794 h 10000"/>
              <a:gd name="connsiteX59-6005" fmla="*/ 4157 w 10000"/>
              <a:gd name="connsiteY59-6006" fmla="*/ 5370 h 10000"/>
              <a:gd name="connsiteX60-6007" fmla="*/ 4157 w 10000"/>
              <a:gd name="connsiteY60-6008" fmla="*/ 4841 h 10000"/>
              <a:gd name="connsiteX61-6009" fmla="*/ 4501 w 10000"/>
              <a:gd name="connsiteY61-6010" fmla="*/ 4206 h 10000"/>
              <a:gd name="connsiteX62-6011" fmla="*/ 4849 w 10000"/>
              <a:gd name="connsiteY62-6012" fmla="*/ 3783 h 10000"/>
              <a:gd name="connsiteX63-6013" fmla="*/ 4849 w 10000"/>
              <a:gd name="connsiteY63-6014" fmla="*/ 3373 h 10000"/>
              <a:gd name="connsiteX64-6015" fmla="*/ 5196 w 10000"/>
              <a:gd name="connsiteY64-6016" fmla="*/ 2950 h 10000"/>
              <a:gd name="connsiteX65-6017" fmla="*/ 5196 w 10000"/>
              <a:gd name="connsiteY65-6018" fmla="*/ 2632 h 10000"/>
              <a:gd name="connsiteX66-6019" fmla="*/ 5196 w 10000"/>
              <a:gd name="connsiteY66-6020" fmla="*/ 2315 h 10000"/>
              <a:gd name="connsiteX67-6021" fmla="*/ 5196 w 10000"/>
              <a:gd name="connsiteY67-6022" fmla="*/ 2103 h 10000"/>
              <a:gd name="connsiteX68-6023" fmla="*/ 5541 w 10000"/>
              <a:gd name="connsiteY68-6024" fmla="*/ 1892 h 10000"/>
              <a:gd name="connsiteX69-6025" fmla="*/ 5541 w 10000"/>
              <a:gd name="connsiteY69-6026" fmla="*/ 1680 h 10000"/>
              <a:gd name="connsiteX70-6027" fmla="*/ 5196 w 10000"/>
              <a:gd name="connsiteY70-6028" fmla="*/ 1468 h 10000"/>
              <a:gd name="connsiteX71-6029" fmla="*/ 5196 w 10000"/>
              <a:gd name="connsiteY71-6030" fmla="*/ 1257 h 10000"/>
              <a:gd name="connsiteX72-6031" fmla="*/ 4849 w 10000"/>
              <a:gd name="connsiteY72-6032" fmla="*/ 1164 h 10000"/>
              <a:gd name="connsiteX73-6033" fmla="*/ 4157 w 10000"/>
              <a:gd name="connsiteY73-6034" fmla="*/ 1058 h 10000"/>
              <a:gd name="connsiteX74-6035" fmla="*/ 3115 w 10000"/>
              <a:gd name="connsiteY74-6036" fmla="*/ 952 h 10000"/>
              <a:gd name="connsiteX75-6037" fmla="*/ 3115 w 10000"/>
              <a:gd name="connsiteY75-6038" fmla="*/ 952 h 10000"/>
              <a:gd name="connsiteX76-6039" fmla="*/ 2426 w 10000"/>
              <a:gd name="connsiteY76-6040" fmla="*/ 952 h 10000"/>
              <a:gd name="connsiteX77-6041" fmla="*/ 2079 w 10000"/>
              <a:gd name="connsiteY77-6042" fmla="*/ 952 h 10000"/>
              <a:gd name="connsiteX78-6043" fmla="*/ 344 w 10000"/>
              <a:gd name="connsiteY78-6044" fmla="*/ 1058 h 10000"/>
              <a:gd name="connsiteX79-6045" fmla="*/ 1729 w 10000"/>
              <a:gd name="connsiteY79-6046" fmla="*/ 317 h 10000"/>
              <a:gd name="connsiteX80-6047" fmla="*/ 2772 w 10000"/>
              <a:gd name="connsiteY80-6048" fmla="*/ 212 h 10000"/>
              <a:gd name="connsiteX81-6049" fmla="*/ 3464 w 10000"/>
              <a:gd name="connsiteY81-6050" fmla="*/ 106 h 10000"/>
              <a:gd name="connsiteX82-6051" fmla="*/ 3808 w 10000"/>
              <a:gd name="connsiteY82-6052" fmla="*/ 106 h 10000"/>
              <a:gd name="connsiteX83-6053" fmla="*/ 4157 w 10000"/>
              <a:gd name="connsiteY83-6054" fmla="*/ 0 h 10000"/>
              <a:gd name="connsiteX84-6055" fmla="*/ 4501 w 10000"/>
              <a:gd name="connsiteY84-6056" fmla="*/ 0 h 10000"/>
              <a:gd name="connsiteX85-6057" fmla="*/ 4849 w 10000"/>
              <a:gd name="connsiteY85-6058" fmla="*/ 0 h 10000"/>
              <a:gd name="connsiteX86-6059" fmla="*/ 5196 w 10000"/>
              <a:gd name="connsiteY86-6060" fmla="*/ 106 h 10000"/>
              <a:gd name="connsiteX87-6061" fmla="*/ 5889 w 10000"/>
              <a:gd name="connsiteY87-6062" fmla="*/ 212 h 10000"/>
              <a:gd name="connsiteX88-6063" fmla="*/ 6537 w 10000"/>
              <a:gd name="connsiteY88-6064" fmla="*/ 317 h 10000"/>
              <a:gd name="connsiteX89-6065" fmla="*/ 7570 w 10000"/>
              <a:gd name="connsiteY89-6066" fmla="*/ 635 h 10000"/>
              <a:gd name="connsiteX90-6067" fmla="*/ 8617 w 10000"/>
              <a:gd name="connsiteY90-6068" fmla="*/ 847 h 10000"/>
              <a:gd name="connsiteX91-6069" fmla="*/ 9308 w 10000"/>
              <a:gd name="connsiteY91-6070" fmla="*/ 952 h 10000"/>
              <a:gd name="connsiteX92-6071" fmla="*/ 9649 w 10000"/>
              <a:gd name="connsiteY92-6072" fmla="*/ 1164 h 10000"/>
              <a:gd name="connsiteX93-6073" fmla="*/ 9649 w 10000"/>
              <a:gd name="connsiteY93-6074" fmla="*/ 1257 h 10000"/>
              <a:gd name="connsiteX94-6075" fmla="*/ 9649 w 10000"/>
              <a:gd name="connsiteY94-6076" fmla="*/ 1257 h 10000"/>
              <a:gd name="connsiteX0-6077" fmla="*/ 9649 w 10000"/>
              <a:gd name="connsiteY0-6078" fmla="*/ 1257 h 10000"/>
              <a:gd name="connsiteX1-6079" fmla="*/ 10000 w 10000"/>
              <a:gd name="connsiteY1-6080" fmla="*/ 1362 h 10000"/>
              <a:gd name="connsiteX2-6081" fmla="*/ 9649 w 10000"/>
              <a:gd name="connsiteY2-6082" fmla="*/ 1468 h 10000"/>
              <a:gd name="connsiteX3-6083" fmla="*/ 9649 w 10000"/>
              <a:gd name="connsiteY3-6084" fmla="*/ 1574 h 10000"/>
              <a:gd name="connsiteX4-6085" fmla="*/ 9308 w 10000"/>
              <a:gd name="connsiteY4-6086" fmla="*/ 1680 h 10000"/>
              <a:gd name="connsiteX5-6087" fmla="*/ 9308 w 10000"/>
              <a:gd name="connsiteY5-6088" fmla="*/ 1680 h 10000"/>
              <a:gd name="connsiteX6-6089" fmla="*/ 8965 w 10000"/>
              <a:gd name="connsiteY6-6090" fmla="*/ 1786 h 10000"/>
              <a:gd name="connsiteX7-6091" fmla="*/ 8965 w 10000"/>
              <a:gd name="connsiteY7-6092" fmla="*/ 1892 h 10000"/>
              <a:gd name="connsiteX8-6093" fmla="*/ 8617 w 10000"/>
              <a:gd name="connsiteY8-6094" fmla="*/ 2103 h 10000"/>
              <a:gd name="connsiteX9-6095" fmla="*/ 8617 w 10000"/>
              <a:gd name="connsiteY9-6096" fmla="*/ 2209 h 10000"/>
              <a:gd name="connsiteX10-6097" fmla="*/ 8617 w 10000"/>
              <a:gd name="connsiteY10-6098" fmla="*/ 2421 h 10000"/>
              <a:gd name="connsiteX11-6099" fmla="*/ 8272 w 10000"/>
              <a:gd name="connsiteY11-6100" fmla="*/ 2632 h 10000"/>
              <a:gd name="connsiteX12-6101" fmla="*/ 8272 w 10000"/>
              <a:gd name="connsiteY12-6102" fmla="*/ 2844 h 10000"/>
              <a:gd name="connsiteX13-6103" fmla="*/ 7922 w 10000"/>
              <a:gd name="connsiteY13-6104" fmla="*/ 3161 h 10000"/>
              <a:gd name="connsiteX14-6105" fmla="*/ 7922 w 10000"/>
              <a:gd name="connsiteY14-6106" fmla="*/ 3479 h 10000"/>
              <a:gd name="connsiteX15-6107" fmla="*/ 7922 w 10000"/>
              <a:gd name="connsiteY15-6108" fmla="*/ 3889 h 10000"/>
              <a:gd name="connsiteX16-6109" fmla="*/ 7570 w 10000"/>
              <a:gd name="connsiteY16-6110" fmla="*/ 4206 h 10000"/>
              <a:gd name="connsiteX17-6111" fmla="*/ 7228 w 10000"/>
              <a:gd name="connsiteY17-6112" fmla="*/ 4630 h 10000"/>
              <a:gd name="connsiteX18-6113" fmla="*/ 7228 w 10000"/>
              <a:gd name="connsiteY18-6114" fmla="*/ 5159 h 10000"/>
              <a:gd name="connsiteX19-6115" fmla="*/ 6883 w 10000"/>
              <a:gd name="connsiteY19-6116" fmla="*/ 5688 h 10000"/>
              <a:gd name="connsiteX20-6117" fmla="*/ 6537 w 10000"/>
              <a:gd name="connsiteY20-6118" fmla="*/ 6310 h 10000"/>
              <a:gd name="connsiteX21-6119" fmla="*/ 6191 w 10000"/>
              <a:gd name="connsiteY21-6120" fmla="*/ 6839 h 10000"/>
              <a:gd name="connsiteX22-6121" fmla="*/ 6191 w 10000"/>
              <a:gd name="connsiteY22-6122" fmla="*/ 7368 h 10000"/>
              <a:gd name="connsiteX23-6123" fmla="*/ 5889 w 10000"/>
              <a:gd name="connsiteY23-6124" fmla="*/ 7791 h 10000"/>
              <a:gd name="connsiteX24-6125" fmla="*/ 5541 w 10000"/>
              <a:gd name="connsiteY24-6126" fmla="*/ 8214 h 10000"/>
              <a:gd name="connsiteX25-6127" fmla="*/ 5196 w 10000"/>
              <a:gd name="connsiteY25-6128" fmla="*/ 8532 h 10000"/>
              <a:gd name="connsiteX26-6129" fmla="*/ 4849 w 10000"/>
              <a:gd name="connsiteY26-6130" fmla="*/ 8836 h 10000"/>
              <a:gd name="connsiteX27-6131" fmla="*/ 4501 w 10000"/>
              <a:gd name="connsiteY27-6132" fmla="*/ 9048 h 10000"/>
              <a:gd name="connsiteX28-6133" fmla="*/ 4157 w 10000"/>
              <a:gd name="connsiteY28-6134" fmla="*/ 9259 h 10000"/>
              <a:gd name="connsiteX29-6135" fmla="*/ 3808 w 10000"/>
              <a:gd name="connsiteY29-6136" fmla="*/ 9577 h 10000"/>
              <a:gd name="connsiteX30-6137" fmla="*/ 3115 w 10000"/>
              <a:gd name="connsiteY30-6138" fmla="*/ 9788 h 10000"/>
              <a:gd name="connsiteX31-6139" fmla="*/ 2772 w 10000"/>
              <a:gd name="connsiteY31-6140" fmla="*/ 9894 h 10000"/>
              <a:gd name="connsiteX32-6141" fmla="*/ 2426 w 10000"/>
              <a:gd name="connsiteY32-6142" fmla="*/ 10000 h 10000"/>
              <a:gd name="connsiteX33-6143" fmla="*/ 2079 w 10000"/>
              <a:gd name="connsiteY33-6144" fmla="*/ 9894 h 10000"/>
              <a:gd name="connsiteX34-6145" fmla="*/ 1729 w 10000"/>
              <a:gd name="connsiteY34-6146" fmla="*/ 9788 h 10000"/>
              <a:gd name="connsiteX35-6147" fmla="*/ 1729 w 10000"/>
              <a:gd name="connsiteY35-6148" fmla="*/ 9683 h 10000"/>
              <a:gd name="connsiteX36-6149" fmla="*/ 1729 w 10000"/>
              <a:gd name="connsiteY36-6150" fmla="*/ 9365 h 10000"/>
              <a:gd name="connsiteX37-6151" fmla="*/ 1729 w 10000"/>
              <a:gd name="connsiteY37-6152" fmla="*/ 9259 h 10000"/>
              <a:gd name="connsiteX38-6153" fmla="*/ 1729 w 10000"/>
              <a:gd name="connsiteY38-6154" fmla="*/ 9048 h 10000"/>
              <a:gd name="connsiteX39-6155" fmla="*/ 1729 w 10000"/>
              <a:gd name="connsiteY39-6156" fmla="*/ 8836 h 10000"/>
              <a:gd name="connsiteX40-6157" fmla="*/ 1388 w 10000"/>
              <a:gd name="connsiteY40-6158" fmla="*/ 8638 h 10000"/>
              <a:gd name="connsiteX41-6159" fmla="*/ 1036 w 10000"/>
              <a:gd name="connsiteY41-6160" fmla="*/ 8426 h 10000"/>
              <a:gd name="connsiteX42-6161" fmla="*/ 695 w 10000"/>
              <a:gd name="connsiteY42-6162" fmla="*/ 8108 h 10000"/>
              <a:gd name="connsiteX43-6163" fmla="*/ 344 w 10000"/>
              <a:gd name="connsiteY43-6164" fmla="*/ 7791 h 10000"/>
              <a:gd name="connsiteX44-6165" fmla="*/ 0 w 10000"/>
              <a:gd name="connsiteY44-6166" fmla="*/ 7474 h 10000"/>
              <a:gd name="connsiteX45-6167" fmla="*/ 344 w 10000"/>
              <a:gd name="connsiteY45-6168" fmla="*/ 7579 h 10000"/>
              <a:gd name="connsiteX46-6169" fmla="*/ 1036 w 10000"/>
              <a:gd name="connsiteY46-6170" fmla="*/ 7579 h 10000"/>
              <a:gd name="connsiteX47-6171" fmla="*/ 1388 w 10000"/>
              <a:gd name="connsiteY47-6172" fmla="*/ 7685 h 10000"/>
              <a:gd name="connsiteX48-6173" fmla="*/ 2079 w 10000"/>
              <a:gd name="connsiteY48-6174" fmla="*/ 7685 h 10000"/>
              <a:gd name="connsiteX49-6175" fmla="*/ 2426 w 10000"/>
              <a:gd name="connsiteY49-6176" fmla="*/ 7685 h 10000"/>
              <a:gd name="connsiteX50-6177" fmla="*/ 2426 w 10000"/>
              <a:gd name="connsiteY50-6178" fmla="*/ 7685 h 10000"/>
              <a:gd name="connsiteX51-6179" fmla="*/ 2772 w 10000"/>
              <a:gd name="connsiteY51-6180" fmla="*/ 7579 h 10000"/>
              <a:gd name="connsiteX52-6181" fmla="*/ 2772 w 10000"/>
              <a:gd name="connsiteY52-6182" fmla="*/ 7474 h 10000"/>
              <a:gd name="connsiteX53-6183" fmla="*/ 3115 w 10000"/>
              <a:gd name="connsiteY53-6184" fmla="*/ 7368 h 10000"/>
              <a:gd name="connsiteX54-6185" fmla="*/ 3115 w 10000"/>
              <a:gd name="connsiteY54-6186" fmla="*/ 7156 h 10000"/>
              <a:gd name="connsiteX55-6187" fmla="*/ 3464 w 10000"/>
              <a:gd name="connsiteY55-6188" fmla="*/ 6944 h 10000"/>
              <a:gd name="connsiteX56-6189" fmla="*/ 3464 w 10000"/>
              <a:gd name="connsiteY56-6190" fmla="*/ 6627 h 10000"/>
              <a:gd name="connsiteX57-6191" fmla="*/ 3808 w 10000"/>
              <a:gd name="connsiteY57-6192" fmla="*/ 6217 h 10000"/>
              <a:gd name="connsiteX58-6193" fmla="*/ 3808 w 10000"/>
              <a:gd name="connsiteY58-6194" fmla="*/ 5794 h 10000"/>
              <a:gd name="connsiteX59-6195" fmla="*/ 4157 w 10000"/>
              <a:gd name="connsiteY59-6196" fmla="*/ 5370 h 10000"/>
              <a:gd name="connsiteX60-6197" fmla="*/ 4157 w 10000"/>
              <a:gd name="connsiteY60-6198" fmla="*/ 4841 h 10000"/>
              <a:gd name="connsiteX61-6199" fmla="*/ 4501 w 10000"/>
              <a:gd name="connsiteY61-6200" fmla="*/ 4206 h 10000"/>
              <a:gd name="connsiteX62-6201" fmla="*/ 4849 w 10000"/>
              <a:gd name="connsiteY62-6202" fmla="*/ 3783 h 10000"/>
              <a:gd name="connsiteX63-6203" fmla="*/ 4849 w 10000"/>
              <a:gd name="connsiteY63-6204" fmla="*/ 3373 h 10000"/>
              <a:gd name="connsiteX64-6205" fmla="*/ 5196 w 10000"/>
              <a:gd name="connsiteY64-6206" fmla="*/ 2950 h 10000"/>
              <a:gd name="connsiteX65-6207" fmla="*/ 5196 w 10000"/>
              <a:gd name="connsiteY65-6208" fmla="*/ 2632 h 10000"/>
              <a:gd name="connsiteX66-6209" fmla="*/ 5196 w 10000"/>
              <a:gd name="connsiteY66-6210" fmla="*/ 2315 h 10000"/>
              <a:gd name="connsiteX67-6211" fmla="*/ 5196 w 10000"/>
              <a:gd name="connsiteY67-6212" fmla="*/ 2103 h 10000"/>
              <a:gd name="connsiteX68-6213" fmla="*/ 5541 w 10000"/>
              <a:gd name="connsiteY68-6214" fmla="*/ 1892 h 10000"/>
              <a:gd name="connsiteX69-6215" fmla="*/ 5541 w 10000"/>
              <a:gd name="connsiteY69-6216" fmla="*/ 1680 h 10000"/>
              <a:gd name="connsiteX70-6217" fmla="*/ 5196 w 10000"/>
              <a:gd name="connsiteY70-6218" fmla="*/ 1468 h 10000"/>
              <a:gd name="connsiteX71-6219" fmla="*/ 5196 w 10000"/>
              <a:gd name="connsiteY71-6220" fmla="*/ 1257 h 10000"/>
              <a:gd name="connsiteX72-6221" fmla="*/ 4849 w 10000"/>
              <a:gd name="connsiteY72-6222" fmla="*/ 1164 h 10000"/>
              <a:gd name="connsiteX73-6223" fmla="*/ 4157 w 10000"/>
              <a:gd name="connsiteY73-6224" fmla="*/ 1058 h 10000"/>
              <a:gd name="connsiteX74-6225" fmla="*/ 3115 w 10000"/>
              <a:gd name="connsiteY74-6226" fmla="*/ 952 h 10000"/>
              <a:gd name="connsiteX75-6227" fmla="*/ 3115 w 10000"/>
              <a:gd name="connsiteY75-6228" fmla="*/ 952 h 10000"/>
              <a:gd name="connsiteX76-6229" fmla="*/ 2426 w 10000"/>
              <a:gd name="connsiteY76-6230" fmla="*/ 952 h 10000"/>
              <a:gd name="connsiteX77-6231" fmla="*/ 344 w 10000"/>
              <a:gd name="connsiteY77-6232" fmla="*/ 1058 h 10000"/>
              <a:gd name="connsiteX78-6233" fmla="*/ 1729 w 10000"/>
              <a:gd name="connsiteY78-6234" fmla="*/ 317 h 10000"/>
              <a:gd name="connsiteX79-6235" fmla="*/ 2772 w 10000"/>
              <a:gd name="connsiteY79-6236" fmla="*/ 212 h 10000"/>
              <a:gd name="connsiteX80-6237" fmla="*/ 3464 w 10000"/>
              <a:gd name="connsiteY80-6238" fmla="*/ 106 h 10000"/>
              <a:gd name="connsiteX81-6239" fmla="*/ 3808 w 10000"/>
              <a:gd name="connsiteY81-6240" fmla="*/ 106 h 10000"/>
              <a:gd name="connsiteX82-6241" fmla="*/ 4157 w 10000"/>
              <a:gd name="connsiteY82-6242" fmla="*/ 0 h 10000"/>
              <a:gd name="connsiteX83-6243" fmla="*/ 4501 w 10000"/>
              <a:gd name="connsiteY83-6244" fmla="*/ 0 h 10000"/>
              <a:gd name="connsiteX84-6245" fmla="*/ 4849 w 10000"/>
              <a:gd name="connsiteY84-6246" fmla="*/ 0 h 10000"/>
              <a:gd name="connsiteX85-6247" fmla="*/ 5196 w 10000"/>
              <a:gd name="connsiteY85-6248" fmla="*/ 106 h 10000"/>
              <a:gd name="connsiteX86-6249" fmla="*/ 5889 w 10000"/>
              <a:gd name="connsiteY86-6250" fmla="*/ 212 h 10000"/>
              <a:gd name="connsiteX87-6251" fmla="*/ 6537 w 10000"/>
              <a:gd name="connsiteY87-6252" fmla="*/ 317 h 10000"/>
              <a:gd name="connsiteX88-6253" fmla="*/ 7570 w 10000"/>
              <a:gd name="connsiteY88-6254" fmla="*/ 635 h 10000"/>
              <a:gd name="connsiteX89-6255" fmla="*/ 8617 w 10000"/>
              <a:gd name="connsiteY89-6256" fmla="*/ 847 h 10000"/>
              <a:gd name="connsiteX90-6257" fmla="*/ 9308 w 10000"/>
              <a:gd name="connsiteY90-6258" fmla="*/ 952 h 10000"/>
              <a:gd name="connsiteX91-6259" fmla="*/ 9649 w 10000"/>
              <a:gd name="connsiteY91-6260" fmla="*/ 1164 h 10000"/>
              <a:gd name="connsiteX92-6261" fmla="*/ 9649 w 10000"/>
              <a:gd name="connsiteY92-6262" fmla="*/ 1257 h 10000"/>
              <a:gd name="connsiteX93-6263" fmla="*/ 9649 w 10000"/>
              <a:gd name="connsiteY93-6264" fmla="*/ 1257 h 10000"/>
              <a:gd name="connsiteX0-6265" fmla="*/ 9649 w 10000"/>
              <a:gd name="connsiteY0-6266" fmla="*/ 1257 h 10000"/>
              <a:gd name="connsiteX1-6267" fmla="*/ 10000 w 10000"/>
              <a:gd name="connsiteY1-6268" fmla="*/ 1362 h 10000"/>
              <a:gd name="connsiteX2-6269" fmla="*/ 9649 w 10000"/>
              <a:gd name="connsiteY2-6270" fmla="*/ 1468 h 10000"/>
              <a:gd name="connsiteX3-6271" fmla="*/ 9649 w 10000"/>
              <a:gd name="connsiteY3-6272" fmla="*/ 1574 h 10000"/>
              <a:gd name="connsiteX4-6273" fmla="*/ 9308 w 10000"/>
              <a:gd name="connsiteY4-6274" fmla="*/ 1680 h 10000"/>
              <a:gd name="connsiteX5-6275" fmla="*/ 9308 w 10000"/>
              <a:gd name="connsiteY5-6276" fmla="*/ 1680 h 10000"/>
              <a:gd name="connsiteX6-6277" fmla="*/ 8965 w 10000"/>
              <a:gd name="connsiteY6-6278" fmla="*/ 1786 h 10000"/>
              <a:gd name="connsiteX7-6279" fmla="*/ 8965 w 10000"/>
              <a:gd name="connsiteY7-6280" fmla="*/ 1892 h 10000"/>
              <a:gd name="connsiteX8-6281" fmla="*/ 8617 w 10000"/>
              <a:gd name="connsiteY8-6282" fmla="*/ 2103 h 10000"/>
              <a:gd name="connsiteX9-6283" fmla="*/ 8617 w 10000"/>
              <a:gd name="connsiteY9-6284" fmla="*/ 2209 h 10000"/>
              <a:gd name="connsiteX10-6285" fmla="*/ 8617 w 10000"/>
              <a:gd name="connsiteY10-6286" fmla="*/ 2421 h 10000"/>
              <a:gd name="connsiteX11-6287" fmla="*/ 8272 w 10000"/>
              <a:gd name="connsiteY11-6288" fmla="*/ 2632 h 10000"/>
              <a:gd name="connsiteX12-6289" fmla="*/ 8272 w 10000"/>
              <a:gd name="connsiteY12-6290" fmla="*/ 2844 h 10000"/>
              <a:gd name="connsiteX13-6291" fmla="*/ 7922 w 10000"/>
              <a:gd name="connsiteY13-6292" fmla="*/ 3161 h 10000"/>
              <a:gd name="connsiteX14-6293" fmla="*/ 7922 w 10000"/>
              <a:gd name="connsiteY14-6294" fmla="*/ 3479 h 10000"/>
              <a:gd name="connsiteX15-6295" fmla="*/ 7922 w 10000"/>
              <a:gd name="connsiteY15-6296" fmla="*/ 3889 h 10000"/>
              <a:gd name="connsiteX16-6297" fmla="*/ 7570 w 10000"/>
              <a:gd name="connsiteY16-6298" fmla="*/ 4206 h 10000"/>
              <a:gd name="connsiteX17-6299" fmla="*/ 7228 w 10000"/>
              <a:gd name="connsiteY17-6300" fmla="*/ 4630 h 10000"/>
              <a:gd name="connsiteX18-6301" fmla="*/ 7228 w 10000"/>
              <a:gd name="connsiteY18-6302" fmla="*/ 5159 h 10000"/>
              <a:gd name="connsiteX19-6303" fmla="*/ 6883 w 10000"/>
              <a:gd name="connsiteY19-6304" fmla="*/ 5688 h 10000"/>
              <a:gd name="connsiteX20-6305" fmla="*/ 6537 w 10000"/>
              <a:gd name="connsiteY20-6306" fmla="*/ 6310 h 10000"/>
              <a:gd name="connsiteX21-6307" fmla="*/ 6191 w 10000"/>
              <a:gd name="connsiteY21-6308" fmla="*/ 6839 h 10000"/>
              <a:gd name="connsiteX22-6309" fmla="*/ 6191 w 10000"/>
              <a:gd name="connsiteY22-6310" fmla="*/ 7368 h 10000"/>
              <a:gd name="connsiteX23-6311" fmla="*/ 5889 w 10000"/>
              <a:gd name="connsiteY23-6312" fmla="*/ 7791 h 10000"/>
              <a:gd name="connsiteX24-6313" fmla="*/ 5541 w 10000"/>
              <a:gd name="connsiteY24-6314" fmla="*/ 8214 h 10000"/>
              <a:gd name="connsiteX25-6315" fmla="*/ 5196 w 10000"/>
              <a:gd name="connsiteY25-6316" fmla="*/ 8532 h 10000"/>
              <a:gd name="connsiteX26-6317" fmla="*/ 4849 w 10000"/>
              <a:gd name="connsiteY26-6318" fmla="*/ 8836 h 10000"/>
              <a:gd name="connsiteX27-6319" fmla="*/ 4501 w 10000"/>
              <a:gd name="connsiteY27-6320" fmla="*/ 9048 h 10000"/>
              <a:gd name="connsiteX28-6321" fmla="*/ 4157 w 10000"/>
              <a:gd name="connsiteY28-6322" fmla="*/ 9259 h 10000"/>
              <a:gd name="connsiteX29-6323" fmla="*/ 3808 w 10000"/>
              <a:gd name="connsiteY29-6324" fmla="*/ 9577 h 10000"/>
              <a:gd name="connsiteX30-6325" fmla="*/ 3115 w 10000"/>
              <a:gd name="connsiteY30-6326" fmla="*/ 9788 h 10000"/>
              <a:gd name="connsiteX31-6327" fmla="*/ 2772 w 10000"/>
              <a:gd name="connsiteY31-6328" fmla="*/ 9894 h 10000"/>
              <a:gd name="connsiteX32-6329" fmla="*/ 2426 w 10000"/>
              <a:gd name="connsiteY32-6330" fmla="*/ 10000 h 10000"/>
              <a:gd name="connsiteX33-6331" fmla="*/ 2079 w 10000"/>
              <a:gd name="connsiteY33-6332" fmla="*/ 9894 h 10000"/>
              <a:gd name="connsiteX34-6333" fmla="*/ 1729 w 10000"/>
              <a:gd name="connsiteY34-6334" fmla="*/ 9788 h 10000"/>
              <a:gd name="connsiteX35-6335" fmla="*/ 1729 w 10000"/>
              <a:gd name="connsiteY35-6336" fmla="*/ 9683 h 10000"/>
              <a:gd name="connsiteX36-6337" fmla="*/ 1729 w 10000"/>
              <a:gd name="connsiteY36-6338" fmla="*/ 9365 h 10000"/>
              <a:gd name="connsiteX37-6339" fmla="*/ 1729 w 10000"/>
              <a:gd name="connsiteY37-6340" fmla="*/ 9259 h 10000"/>
              <a:gd name="connsiteX38-6341" fmla="*/ 1729 w 10000"/>
              <a:gd name="connsiteY38-6342" fmla="*/ 9048 h 10000"/>
              <a:gd name="connsiteX39-6343" fmla="*/ 1729 w 10000"/>
              <a:gd name="connsiteY39-6344" fmla="*/ 8836 h 10000"/>
              <a:gd name="connsiteX40-6345" fmla="*/ 1388 w 10000"/>
              <a:gd name="connsiteY40-6346" fmla="*/ 8638 h 10000"/>
              <a:gd name="connsiteX41-6347" fmla="*/ 1036 w 10000"/>
              <a:gd name="connsiteY41-6348" fmla="*/ 8426 h 10000"/>
              <a:gd name="connsiteX42-6349" fmla="*/ 695 w 10000"/>
              <a:gd name="connsiteY42-6350" fmla="*/ 8108 h 10000"/>
              <a:gd name="connsiteX43-6351" fmla="*/ 344 w 10000"/>
              <a:gd name="connsiteY43-6352" fmla="*/ 7791 h 10000"/>
              <a:gd name="connsiteX44-6353" fmla="*/ 0 w 10000"/>
              <a:gd name="connsiteY44-6354" fmla="*/ 7474 h 10000"/>
              <a:gd name="connsiteX45-6355" fmla="*/ 344 w 10000"/>
              <a:gd name="connsiteY45-6356" fmla="*/ 7579 h 10000"/>
              <a:gd name="connsiteX46-6357" fmla="*/ 1036 w 10000"/>
              <a:gd name="connsiteY46-6358" fmla="*/ 7579 h 10000"/>
              <a:gd name="connsiteX47-6359" fmla="*/ 1388 w 10000"/>
              <a:gd name="connsiteY47-6360" fmla="*/ 7685 h 10000"/>
              <a:gd name="connsiteX48-6361" fmla="*/ 2079 w 10000"/>
              <a:gd name="connsiteY48-6362" fmla="*/ 7685 h 10000"/>
              <a:gd name="connsiteX49-6363" fmla="*/ 2426 w 10000"/>
              <a:gd name="connsiteY49-6364" fmla="*/ 7685 h 10000"/>
              <a:gd name="connsiteX50-6365" fmla="*/ 2426 w 10000"/>
              <a:gd name="connsiteY50-6366" fmla="*/ 7685 h 10000"/>
              <a:gd name="connsiteX51-6367" fmla="*/ 2772 w 10000"/>
              <a:gd name="connsiteY51-6368" fmla="*/ 7579 h 10000"/>
              <a:gd name="connsiteX52-6369" fmla="*/ 2772 w 10000"/>
              <a:gd name="connsiteY52-6370" fmla="*/ 7474 h 10000"/>
              <a:gd name="connsiteX53-6371" fmla="*/ 3115 w 10000"/>
              <a:gd name="connsiteY53-6372" fmla="*/ 7368 h 10000"/>
              <a:gd name="connsiteX54-6373" fmla="*/ 3115 w 10000"/>
              <a:gd name="connsiteY54-6374" fmla="*/ 7156 h 10000"/>
              <a:gd name="connsiteX55-6375" fmla="*/ 3464 w 10000"/>
              <a:gd name="connsiteY55-6376" fmla="*/ 6944 h 10000"/>
              <a:gd name="connsiteX56-6377" fmla="*/ 3464 w 10000"/>
              <a:gd name="connsiteY56-6378" fmla="*/ 6627 h 10000"/>
              <a:gd name="connsiteX57-6379" fmla="*/ 3808 w 10000"/>
              <a:gd name="connsiteY57-6380" fmla="*/ 6217 h 10000"/>
              <a:gd name="connsiteX58-6381" fmla="*/ 3808 w 10000"/>
              <a:gd name="connsiteY58-6382" fmla="*/ 5794 h 10000"/>
              <a:gd name="connsiteX59-6383" fmla="*/ 4157 w 10000"/>
              <a:gd name="connsiteY59-6384" fmla="*/ 5370 h 10000"/>
              <a:gd name="connsiteX60-6385" fmla="*/ 4157 w 10000"/>
              <a:gd name="connsiteY60-6386" fmla="*/ 4841 h 10000"/>
              <a:gd name="connsiteX61-6387" fmla="*/ 4501 w 10000"/>
              <a:gd name="connsiteY61-6388" fmla="*/ 4206 h 10000"/>
              <a:gd name="connsiteX62-6389" fmla="*/ 4849 w 10000"/>
              <a:gd name="connsiteY62-6390" fmla="*/ 3783 h 10000"/>
              <a:gd name="connsiteX63-6391" fmla="*/ 4849 w 10000"/>
              <a:gd name="connsiteY63-6392" fmla="*/ 3373 h 10000"/>
              <a:gd name="connsiteX64-6393" fmla="*/ 5196 w 10000"/>
              <a:gd name="connsiteY64-6394" fmla="*/ 2950 h 10000"/>
              <a:gd name="connsiteX65-6395" fmla="*/ 5196 w 10000"/>
              <a:gd name="connsiteY65-6396" fmla="*/ 2632 h 10000"/>
              <a:gd name="connsiteX66-6397" fmla="*/ 5196 w 10000"/>
              <a:gd name="connsiteY66-6398" fmla="*/ 2315 h 10000"/>
              <a:gd name="connsiteX67-6399" fmla="*/ 5196 w 10000"/>
              <a:gd name="connsiteY67-6400" fmla="*/ 2103 h 10000"/>
              <a:gd name="connsiteX68-6401" fmla="*/ 5541 w 10000"/>
              <a:gd name="connsiteY68-6402" fmla="*/ 1892 h 10000"/>
              <a:gd name="connsiteX69-6403" fmla="*/ 5541 w 10000"/>
              <a:gd name="connsiteY69-6404" fmla="*/ 1680 h 10000"/>
              <a:gd name="connsiteX70-6405" fmla="*/ 5196 w 10000"/>
              <a:gd name="connsiteY70-6406" fmla="*/ 1468 h 10000"/>
              <a:gd name="connsiteX71-6407" fmla="*/ 5196 w 10000"/>
              <a:gd name="connsiteY71-6408" fmla="*/ 1257 h 10000"/>
              <a:gd name="connsiteX72-6409" fmla="*/ 4849 w 10000"/>
              <a:gd name="connsiteY72-6410" fmla="*/ 1164 h 10000"/>
              <a:gd name="connsiteX73-6411" fmla="*/ 4157 w 10000"/>
              <a:gd name="connsiteY73-6412" fmla="*/ 1058 h 10000"/>
              <a:gd name="connsiteX74-6413" fmla="*/ 3115 w 10000"/>
              <a:gd name="connsiteY74-6414" fmla="*/ 952 h 10000"/>
              <a:gd name="connsiteX75-6415" fmla="*/ 3115 w 10000"/>
              <a:gd name="connsiteY75-6416" fmla="*/ 952 h 10000"/>
              <a:gd name="connsiteX76-6417" fmla="*/ 344 w 10000"/>
              <a:gd name="connsiteY76-6418" fmla="*/ 1058 h 10000"/>
              <a:gd name="connsiteX77-6419" fmla="*/ 1729 w 10000"/>
              <a:gd name="connsiteY77-6420" fmla="*/ 317 h 10000"/>
              <a:gd name="connsiteX78-6421" fmla="*/ 2772 w 10000"/>
              <a:gd name="connsiteY78-6422" fmla="*/ 212 h 10000"/>
              <a:gd name="connsiteX79-6423" fmla="*/ 3464 w 10000"/>
              <a:gd name="connsiteY79-6424" fmla="*/ 106 h 10000"/>
              <a:gd name="connsiteX80-6425" fmla="*/ 3808 w 10000"/>
              <a:gd name="connsiteY80-6426" fmla="*/ 106 h 10000"/>
              <a:gd name="connsiteX81-6427" fmla="*/ 4157 w 10000"/>
              <a:gd name="connsiteY81-6428" fmla="*/ 0 h 10000"/>
              <a:gd name="connsiteX82-6429" fmla="*/ 4501 w 10000"/>
              <a:gd name="connsiteY82-6430" fmla="*/ 0 h 10000"/>
              <a:gd name="connsiteX83-6431" fmla="*/ 4849 w 10000"/>
              <a:gd name="connsiteY83-6432" fmla="*/ 0 h 10000"/>
              <a:gd name="connsiteX84-6433" fmla="*/ 5196 w 10000"/>
              <a:gd name="connsiteY84-6434" fmla="*/ 106 h 10000"/>
              <a:gd name="connsiteX85-6435" fmla="*/ 5889 w 10000"/>
              <a:gd name="connsiteY85-6436" fmla="*/ 212 h 10000"/>
              <a:gd name="connsiteX86-6437" fmla="*/ 6537 w 10000"/>
              <a:gd name="connsiteY86-6438" fmla="*/ 317 h 10000"/>
              <a:gd name="connsiteX87-6439" fmla="*/ 7570 w 10000"/>
              <a:gd name="connsiteY87-6440" fmla="*/ 635 h 10000"/>
              <a:gd name="connsiteX88-6441" fmla="*/ 8617 w 10000"/>
              <a:gd name="connsiteY88-6442" fmla="*/ 847 h 10000"/>
              <a:gd name="connsiteX89-6443" fmla="*/ 9308 w 10000"/>
              <a:gd name="connsiteY89-6444" fmla="*/ 952 h 10000"/>
              <a:gd name="connsiteX90-6445" fmla="*/ 9649 w 10000"/>
              <a:gd name="connsiteY90-6446" fmla="*/ 1164 h 10000"/>
              <a:gd name="connsiteX91-6447" fmla="*/ 9649 w 10000"/>
              <a:gd name="connsiteY91-6448" fmla="*/ 1257 h 10000"/>
              <a:gd name="connsiteX92-6449" fmla="*/ 9649 w 10000"/>
              <a:gd name="connsiteY92-6450" fmla="*/ 1257 h 10000"/>
              <a:gd name="connsiteX0-6451" fmla="*/ 9649 w 10000"/>
              <a:gd name="connsiteY0-6452" fmla="*/ 1257 h 10000"/>
              <a:gd name="connsiteX1-6453" fmla="*/ 10000 w 10000"/>
              <a:gd name="connsiteY1-6454" fmla="*/ 1362 h 10000"/>
              <a:gd name="connsiteX2-6455" fmla="*/ 9649 w 10000"/>
              <a:gd name="connsiteY2-6456" fmla="*/ 1468 h 10000"/>
              <a:gd name="connsiteX3-6457" fmla="*/ 9649 w 10000"/>
              <a:gd name="connsiteY3-6458" fmla="*/ 1574 h 10000"/>
              <a:gd name="connsiteX4-6459" fmla="*/ 9308 w 10000"/>
              <a:gd name="connsiteY4-6460" fmla="*/ 1680 h 10000"/>
              <a:gd name="connsiteX5-6461" fmla="*/ 9308 w 10000"/>
              <a:gd name="connsiteY5-6462" fmla="*/ 1680 h 10000"/>
              <a:gd name="connsiteX6-6463" fmla="*/ 8965 w 10000"/>
              <a:gd name="connsiteY6-6464" fmla="*/ 1786 h 10000"/>
              <a:gd name="connsiteX7-6465" fmla="*/ 8965 w 10000"/>
              <a:gd name="connsiteY7-6466" fmla="*/ 1892 h 10000"/>
              <a:gd name="connsiteX8-6467" fmla="*/ 8617 w 10000"/>
              <a:gd name="connsiteY8-6468" fmla="*/ 2103 h 10000"/>
              <a:gd name="connsiteX9-6469" fmla="*/ 8617 w 10000"/>
              <a:gd name="connsiteY9-6470" fmla="*/ 2209 h 10000"/>
              <a:gd name="connsiteX10-6471" fmla="*/ 8617 w 10000"/>
              <a:gd name="connsiteY10-6472" fmla="*/ 2421 h 10000"/>
              <a:gd name="connsiteX11-6473" fmla="*/ 8272 w 10000"/>
              <a:gd name="connsiteY11-6474" fmla="*/ 2632 h 10000"/>
              <a:gd name="connsiteX12-6475" fmla="*/ 8272 w 10000"/>
              <a:gd name="connsiteY12-6476" fmla="*/ 2844 h 10000"/>
              <a:gd name="connsiteX13-6477" fmla="*/ 7922 w 10000"/>
              <a:gd name="connsiteY13-6478" fmla="*/ 3161 h 10000"/>
              <a:gd name="connsiteX14-6479" fmla="*/ 7922 w 10000"/>
              <a:gd name="connsiteY14-6480" fmla="*/ 3479 h 10000"/>
              <a:gd name="connsiteX15-6481" fmla="*/ 7922 w 10000"/>
              <a:gd name="connsiteY15-6482" fmla="*/ 3889 h 10000"/>
              <a:gd name="connsiteX16-6483" fmla="*/ 7570 w 10000"/>
              <a:gd name="connsiteY16-6484" fmla="*/ 4206 h 10000"/>
              <a:gd name="connsiteX17-6485" fmla="*/ 7228 w 10000"/>
              <a:gd name="connsiteY17-6486" fmla="*/ 4630 h 10000"/>
              <a:gd name="connsiteX18-6487" fmla="*/ 7228 w 10000"/>
              <a:gd name="connsiteY18-6488" fmla="*/ 5159 h 10000"/>
              <a:gd name="connsiteX19-6489" fmla="*/ 6883 w 10000"/>
              <a:gd name="connsiteY19-6490" fmla="*/ 5688 h 10000"/>
              <a:gd name="connsiteX20-6491" fmla="*/ 6537 w 10000"/>
              <a:gd name="connsiteY20-6492" fmla="*/ 6310 h 10000"/>
              <a:gd name="connsiteX21-6493" fmla="*/ 6191 w 10000"/>
              <a:gd name="connsiteY21-6494" fmla="*/ 6839 h 10000"/>
              <a:gd name="connsiteX22-6495" fmla="*/ 6191 w 10000"/>
              <a:gd name="connsiteY22-6496" fmla="*/ 7368 h 10000"/>
              <a:gd name="connsiteX23-6497" fmla="*/ 5889 w 10000"/>
              <a:gd name="connsiteY23-6498" fmla="*/ 7791 h 10000"/>
              <a:gd name="connsiteX24-6499" fmla="*/ 5541 w 10000"/>
              <a:gd name="connsiteY24-6500" fmla="*/ 8214 h 10000"/>
              <a:gd name="connsiteX25-6501" fmla="*/ 5196 w 10000"/>
              <a:gd name="connsiteY25-6502" fmla="*/ 8532 h 10000"/>
              <a:gd name="connsiteX26-6503" fmla="*/ 4849 w 10000"/>
              <a:gd name="connsiteY26-6504" fmla="*/ 8836 h 10000"/>
              <a:gd name="connsiteX27-6505" fmla="*/ 4501 w 10000"/>
              <a:gd name="connsiteY27-6506" fmla="*/ 9048 h 10000"/>
              <a:gd name="connsiteX28-6507" fmla="*/ 4157 w 10000"/>
              <a:gd name="connsiteY28-6508" fmla="*/ 9259 h 10000"/>
              <a:gd name="connsiteX29-6509" fmla="*/ 3808 w 10000"/>
              <a:gd name="connsiteY29-6510" fmla="*/ 9577 h 10000"/>
              <a:gd name="connsiteX30-6511" fmla="*/ 3115 w 10000"/>
              <a:gd name="connsiteY30-6512" fmla="*/ 9788 h 10000"/>
              <a:gd name="connsiteX31-6513" fmla="*/ 2772 w 10000"/>
              <a:gd name="connsiteY31-6514" fmla="*/ 9894 h 10000"/>
              <a:gd name="connsiteX32-6515" fmla="*/ 2426 w 10000"/>
              <a:gd name="connsiteY32-6516" fmla="*/ 10000 h 10000"/>
              <a:gd name="connsiteX33-6517" fmla="*/ 2079 w 10000"/>
              <a:gd name="connsiteY33-6518" fmla="*/ 9894 h 10000"/>
              <a:gd name="connsiteX34-6519" fmla="*/ 1729 w 10000"/>
              <a:gd name="connsiteY34-6520" fmla="*/ 9788 h 10000"/>
              <a:gd name="connsiteX35-6521" fmla="*/ 1729 w 10000"/>
              <a:gd name="connsiteY35-6522" fmla="*/ 9683 h 10000"/>
              <a:gd name="connsiteX36-6523" fmla="*/ 1729 w 10000"/>
              <a:gd name="connsiteY36-6524" fmla="*/ 9365 h 10000"/>
              <a:gd name="connsiteX37-6525" fmla="*/ 1729 w 10000"/>
              <a:gd name="connsiteY37-6526" fmla="*/ 9259 h 10000"/>
              <a:gd name="connsiteX38-6527" fmla="*/ 1729 w 10000"/>
              <a:gd name="connsiteY38-6528" fmla="*/ 9048 h 10000"/>
              <a:gd name="connsiteX39-6529" fmla="*/ 1729 w 10000"/>
              <a:gd name="connsiteY39-6530" fmla="*/ 8836 h 10000"/>
              <a:gd name="connsiteX40-6531" fmla="*/ 1388 w 10000"/>
              <a:gd name="connsiteY40-6532" fmla="*/ 8638 h 10000"/>
              <a:gd name="connsiteX41-6533" fmla="*/ 1036 w 10000"/>
              <a:gd name="connsiteY41-6534" fmla="*/ 8426 h 10000"/>
              <a:gd name="connsiteX42-6535" fmla="*/ 695 w 10000"/>
              <a:gd name="connsiteY42-6536" fmla="*/ 8108 h 10000"/>
              <a:gd name="connsiteX43-6537" fmla="*/ 344 w 10000"/>
              <a:gd name="connsiteY43-6538" fmla="*/ 7791 h 10000"/>
              <a:gd name="connsiteX44-6539" fmla="*/ 0 w 10000"/>
              <a:gd name="connsiteY44-6540" fmla="*/ 7474 h 10000"/>
              <a:gd name="connsiteX45-6541" fmla="*/ 344 w 10000"/>
              <a:gd name="connsiteY45-6542" fmla="*/ 7579 h 10000"/>
              <a:gd name="connsiteX46-6543" fmla="*/ 1036 w 10000"/>
              <a:gd name="connsiteY46-6544" fmla="*/ 7579 h 10000"/>
              <a:gd name="connsiteX47-6545" fmla="*/ 1388 w 10000"/>
              <a:gd name="connsiteY47-6546" fmla="*/ 7685 h 10000"/>
              <a:gd name="connsiteX48-6547" fmla="*/ 2079 w 10000"/>
              <a:gd name="connsiteY48-6548" fmla="*/ 7685 h 10000"/>
              <a:gd name="connsiteX49-6549" fmla="*/ 2426 w 10000"/>
              <a:gd name="connsiteY49-6550" fmla="*/ 7685 h 10000"/>
              <a:gd name="connsiteX50-6551" fmla="*/ 2426 w 10000"/>
              <a:gd name="connsiteY50-6552" fmla="*/ 7685 h 10000"/>
              <a:gd name="connsiteX51-6553" fmla="*/ 2772 w 10000"/>
              <a:gd name="connsiteY51-6554" fmla="*/ 7579 h 10000"/>
              <a:gd name="connsiteX52-6555" fmla="*/ 2772 w 10000"/>
              <a:gd name="connsiteY52-6556" fmla="*/ 7474 h 10000"/>
              <a:gd name="connsiteX53-6557" fmla="*/ 3115 w 10000"/>
              <a:gd name="connsiteY53-6558" fmla="*/ 7368 h 10000"/>
              <a:gd name="connsiteX54-6559" fmla="*/ 3115 w 10000"/>
              <a:gd name="connsiteY54-6560" fmla="*/ 7156 h 10000"/>
              <a:gd name="connsiteX55-6561" fmla="*/ 3464 w 10000"/>
              <a:gd name="connsiteY55-6562" fmla="*/ 6944 h 10000"/>
              <a:gd name="connsiteX56-6563" fmla="*/ 3464 w 10000"/>
              <a:gd name="connsiteY56-6564" fmla="*/ 6627 h 10000"/>
              <a:gd name="connsiteX57-6565" fmla="*/ 3808 w 10000"/>
              <a:gd name="connsiteY57-6566" fmla="*/ 6217 h 10000"/>
              <a:gd name="connsiteX58-6567" fmla="*/ 3808 w 10000"/>
              <a:gd name="connsiteY58-6568" fmla="*/ 5794 h 10000"/>
              <a:gd name="connsiteX59-6569" fmla="*/ 4157 w 10000"/>
              <a:gd name="connsiteY59-6570" fmla="*/ 5370 h 10000"/>
              <a:gd name="connsiteX60-6571" fmla="*/ 4157 w 10000"/>
              <a:gd name="connsiteY60-6572" fmla="*/ 4841 h 10000"/>
              <a:gd name="connsiteX61-6573" fmla="*/ 4501 w 10000"/>
              <a:gd name="connsiteY61-6574" fmla="*/ 4206 h 10000"/>
              <a:gd name="connsiteX62-6575" fmla="*/ 4849 w 10000"/>
              <a:gd name="connsiteY62-6576" fmla="*/ 3783 h 10000"/>
              <a:gd name="connsiteX63-6577" fmla="*/ 4849 w 10000"/>
              <a:gd name="connsiteY63-6578" fmla="*/ 3373 h 10000"/>
              <a:gd name="connsiteX64-6579" fmla="*/ 5196 w 10000"/>
              <a:gd name="connsiteY64-6580" fmla="*/ 2950 h 10000"/>
              <a:gd name="connsiteX65-6581" fmla="*/ 5196 w 10000"/>
              <a:gd name="connsiteY65-6582" fmla="*/ 2632 h 10000"/>
              <a:gd name="connsiteX66-6583" fmla="*/ 5196 w 10000"/>
              <a:gd name="connsiteY66-6584" fmla="*/ 2315 h 10000"/>
              <a:gd name="connsiteX67-6585" fmla="*/ 5196 w 10000"/>
              <a:gd name="connsiteY67-6586" fmla="*/ 2103 h 10000"/>
              <a:gd name="connsiteX68-6587" fmla="*/ 5541 w 10000"/>
              <a:gd name="connsiteY68-6588" fmla="*/ 1892 h 10000"/>
              <a:gd name="connsiteX69-6589" fmla="*/ 5541 w 10000"/>
              <a:gd name="connsiteY69-6590" fmla="*/ 1680 h 10000"/>
              <a:gd name="connsiteX70-6591" fmla="*/ 5196 w 10000"/>
              <a:gd name="connsiteY70-6592" fmla="*/ 1468 h 10000"/>
              <a:gd name="connsiteX71-6593" fmla="*/ 5196 w 10000"/>
              <a:gd name="connsiteY71-6594" fmla="*/ 1257 h 10000"/>
              <a:gd name="connsiteX72-6595" fmla="*/ 4849 w 10000"/>
              <a:gd name="connsiteY72-6596" fmla="*/ 1164 h 10000"/>
              <a:gd name="connsiteX73-6597" fmla="*/ 4157 w 10000"/>
              <a:gd name="connsiteY73-6598" fmla="*/ 1058 h 10000"/>
              <a:gd name="connsiteX74-6599" fmla="*/ 3115 w 10000"/>
              <a:gd name="connsiteY74-6600" fmla="*/ 952 h 10000"/>
              <a:gd name="connsiteX75-6601" fmla="*/ 344 w 10000"/>
              <a:gd name="connsiteY75-6602" fmla="*/ 1058 h 10000"/>
              <a:gd name="connsiteX76-6603" fmla="*/ 1729 w 10000"/>
              <a:gd name="connsiteY76-6604" fmla="*/ 317 h 10000"/>
              <a:gd name="connsiteX77-6605" fmla="*/ 2772 w 10000"/>
              <a:gd name="connsiteY77-6606" fmla="*/ 212 h 10000"/>
              <a:gd name="connsiteX78-6607" fmla="*/ 3464 w 10000"/>
              <a:gd name="connsiteY78-6608" fmla="*/ 106 h 10000"/>
              <a:gd name="connsiteX79-6609" fmla="*/ 3808 w 10000"/>
              <a:gd name="connsiteY79-6610" fmla="*/ 106 h 10000"/>
              <a:gd name="connsiteX80-6611" fmla="*/ 4157 w 10000"/>
              <a:gd name="connsiteY80-6612" fmla="*/ 0 h 10000"/>
              <a:gd name="connsiteX81-6613" fmla="*/ 4501 w 10000"/>
              <a:gd name="connsiteY81-6614" fmla="*/ 0 h 10000"/>
              <a:gd name="connsiteX82-6615" fmla="*/ 4849 w 10000"/>
              <a:gd name="connsiteY82-6616" fmla="*/ 0 h 10000"/>
              <a:gd name="connsiteX83-6617" fmla="*/ 5196 w 10000"/>
              <a:gd name="connsiteY83-6618" fmla="*/ 106 h 10000"/>
              <a:gd name="connsiteX84-6619" fmla="*/ 5889 w 10000"/>
              <a:gd name="connsiteY84-6620" fmla="*/ 212 h 10000"/>
              <a:gd name="connsiteX85-6621" fmla="*/ 6537 w 10000"/>
              <a:gd name="connsiteY85-6622" fmla="*/ 317 h 10000"/>
              <a:gd name="connsiteX86-6623" fmla="*/ 7570 w 10000"/>
              <a:gd name="connsiteY86-6624" fmla="*/ 635 h 10000"/>
              <a:gd name="connsiteX87-6625" fmla="*/ 8617 w 10000"/>
              <a:gd name="connsiteY87-6626" fmla="*/ 847 h 10000"/>
              <a:gd name="connsiteX88-6627" fmla="*/ 9308 w 10000"/>
              <a:gd name="connsiteY88-6628" fmla="*/ 952 h 10000"/>
              <a:gd name="connsiteX89-6629" fmla="*/ 9649 w 10000"/>
              <a:gd name="connsiteY89-6630" fmla="*/ 1164 h 10000"/>
              <a:gd name="connsiteX90-6631" fmla="*/ 9649 w 10000"/>
              <a:gd name="connsiteY90-6632" fmla="*/ 1257 h 10000"/>
              <a:gd name="connsiteX91-6633" fmla="*/ 9649 w 10000"/>
              <a:gd name="connsiteY91-6634" fmla="*/ 1257 h 10000"/>
              <a:gd name="connsiteX0-6635" fmla="*/ 9649 w 10000"/>
              <a:gd name="connsiteY0-6636" fmla="*/ 1257 h 10000"/>
              <a:gd name="connsiteX1-6637" fmla="*/ 10000 w 10000"/>
              <a:gd name="connsiteY1-6638" fmla="*/ 1362 h 10000"/>
              <a:gd name="connsiteX2-6639" fmla="*/ 9649 w 10000"/>
              <a:gd name="connsiteY2-6640" fmla="*/ 1468 h 10000"/>
              <a:gd name="connsiteX3-6641" fmla="*/ 9649 w 10000"/>
              <a:gd name="connsiteY3-6642" fmla="*/ 1574 h 10000"/>
              <a:gd name="connsiteX4-6643" fmla="*/ 9308 w 10000"/>
              <a:gd name="connsiteY4-6644" fmla="*/ 1680 h 10000"/>
              <a:gd name="connsiteX5-6645" fmla="*/ 9308 w 10000"/>
              <a:gd name="connsiteY5-6646" fmla="*/ 1680 h 10000"/>
              <a:gd name="connsiteX6-6647" fmla="*/ 8965 w 10000"/>
              <a:gd name="connsiteY6-6648" fmla="*/ 1786 h 10000"/>
              <a:gd name="connsiteX7-6649" fmla="*/ 8965 w 10000"/>
              <a:gd name="connsiteY7-6650" fmla="*/ 1892 h 10000"/>
              <a:gd name="connsiteX8-6651" fmla="*/ 8617 w 10000"/>
              <a:gd name="connsiteY8-6652" fmla="*/ 2103 h 10000"/>
              <a:gd name="connsiteX9-6653" fmla="*/ 8617 w 10000"/>
              <a:gd name="connsiteY9-6654" fmla="*/ 2209 h 10000"/>
              <a:gd name="connsiteX10-6655" fmla="*/ 8617 w 10000"/>
              <a:gd name="connsiteY10-6656" fmla="*/ 2421 h 10000"/>
              <a:gd name="connsiteX11-6657" fmla="*/ 8272 w 10000"/>
              <a:gd name="connsiteY11-6658" fmla="*/ 2632 h 10000"/>
              <a:gd name="connsiteX12-6659" fmla="*/ 8272 w 10000"/>
              <a:gd name="connsiteY12-6660" fmla="*/ 2844 h 10000"/>
              <a:gd name="connsiteX13-6661" fmla="*/ 7922 w 10000"/>
              <a:gd name="connsiteY13-6662" fmla="*/ 3161 h 10000"/>
              <a:gd name="connsiteX14-6663" fmla="*/ 7922 w 10000"/>
              <a:gd name="connsiteY14-6664" fmla="*/ 3479 h 10000"/>
              <a:gd name="connsiteX15-6665" fmla="*/ 7922 w 10000"/>
              <a:gd name="connsiteY15-6666" fmla="*/ 3889 h 10000"/>
              <a:gd name="connsiteX16-6667" fmla="*/ 7570 w 10000"/>
              <a:gd name="connsiteY16-6668" fmla="*/ 4206 h 10000"/>
              <a:gd name="connsiteX17-6669" fmla="*/ 7228 w 10000"/>
              <a:gd name="connsiteY17-6670" fmla="*/ 4630 h 10000"/>
              <a:gd name="connsiteX18-6671" fmla="*/ 7228 w 10000"/>
              <a:gd name="connsiteY18-6672" fmla="*/ 5159 h 10000"/>
              <a:gd name="connsiteX19-6673" fmla="*/ 6883 w 10000"/>
              <a:gd name="connsiteY19-6674" fmla="*/ 5688 h 10000"/>
              <a:gd name="connsiteX20-6675" fmla="*/ 6537 w 10000"/>
              <a:gd name="connsiteY20-6676" fmla="*/ 6310 h 10000"/>
              <a:gd name="connsiteX21-6677" fmla="*/ 6191 w 10000"/>
              <a:gd name="connsiteY21-6678" fmla="*/ 6839 h 10000"/>
              <a:gd name="connsiteX22-6679" fmla="*/ 6191 w 10000"/>
              <a:gd name="connsiteY22-6680" fmla="*/ 7368 h 10000"/>
              <a:gd name="connsiteX23-6681" fmla="*/ 5889 w 10000"/>
              <a:gd name="connsiteY23-6682" fmla="*/ 7791 h 10000"/>
              <a:gd name="connsiteX24-6683" fmla="*/ 5541 w 10000"/>
              <a:gd name="connsiteY24-6684" fmla="*/ 8214 h 10000"/>
              <a:gd name="connsiteX25-6685" fmla="*/ 5196 w 10000"/>
              <a:gd name="connsiteY25-6686" fmla="*/ 8532 h 10000"/>
              <a:gd name="connsiteX26-6687" fmla="*/ 4849 w 10000"/>
              <a:gd name="connsiteY26-6688" fmla="*/ 8836 h 10000"/>
              <a:gd name="connsiteX27-6689" fmla="*/ 4501 w 10000"/>
              <a:gd name="connsiteY27-6690" fmla="*/ 9048 h 10000"/>
              <a:gd name="connsiteX28-6691" fmla="*/ 4157 w 10000"/>
              <a:gd name="connsiteY28-6692" fmla="*/ 9259 h 10000"/>
              <a:gd name="connsiteX29-6693" fmla="*/ 3808 w 10000"/>
              <a:gd name="connsiteY29-6694" fmla="*/ 9577 h 10000"/>
              <a:gd name="connsiteX30-6695" fmla="*/ 3115 w 10000"/>
              <a:gd name="connsiteY30-6696" fmla="*/ 9788 h 10000"/>
              <a:gd name="connsiteX31-6697" fmla="*/ 2772 w 10000"/>
              <a:gd name="connsiteY31-6698" fmla="*/ 9894 h 10000"/>
              <a:gd name="connsiteX32-6699" fmla="*/ 2426 w 10000"/>
              <a:gd name="connsiteY32-6700" fmla="*/ 10000 h 10000"/>
              <a:gd name="connsiteX33-6701" fmla="*/ 2079 w 10000"/>
              <a:gd name="connsiteY33-6702" fmla="*/ 9894 h 10000"/>
              <a:gd name="connsiteX34-6703" fmla="*/ 1729 w 10000"/>
              <a:gd name="connsiteY34-6704" fmla="*/ 9788 h 10000"/>
              <a:gd name="connsiteX35-6705" fmla="*/ 1729 w 10000"/>
              <a:gd name="connsiteY35-6706" fmla="*/ 9683 h 10000"/>
              <a:gd name="connsiteX36-6707" fmla="*/ 1729 w 10000"/>
              <a:gd name="connsiteY36-6708" fmla="*/ 9365 h 10000"/>
              <a:gd name="connsiteX37-6709" fmla="*/ 1729 w 10000"/>
              <a:gd name="connsiteY37-6710" fmla="*/ 9259 h 10000"/>
              <a:gd name="connsiteX38-6711" fmla="*/ 1729 w 10000"/>
              <a:gd name="connsiteY38-6712" fmla="*/ 9048 h 10000"/>
              <a:gd name="connsiteX39-6713" fmla="*/ 1729 w 10000"/>
              <a:gd name="connsiteY39-6714" fmla="*/ 8836 h 10000"/>
              <a:gd name="connsiteX40-6715" fmla="*/ 1388 w 10000"/>
              <a:gd name="connsiteY40-6716" fmla="*/ 8638 h 10000"/>
              <a:gd name="connsiteX41-6717" fmla="*/ 1036 w 10000"/>
              <a:gd name="connsiteY41-6718" fmla="*/ 8426 h 10000"/>
              <a:gd name="connsiteX42-6719" fmla="*/ 695 w 10000"/>
              <a:gd name="connsiteY42-6720" fmla="*/ 8108 h 10000"/>
              <a:gd name="connsiteX43-6721" fmla="*/ 344 w 10000"/>
              <a:gd name="connsiteY43-6722" fmla="*/ 7791 h 10000"/>
              <a:gd name="connsiteX44-6723" fmla="*/ 0 w 10000"/>
              <a:gd name="connsiteY44-6724" fmla="*/ 7474 h 10000"/>
              <a:gd name="connsiteX45-6725" fmla="*/ 344 w 10000"/>
              <a:gd name="connsiteY45-6726" fmla="*/ 7579 h 10000"/>
              <a:gd name="connsiteX46-6727" fmla="*/ 1036 w 10000"/>
              <a:gd name="connsiteY46-6728" fmla="*/ 7579 h 10000"/>
              <a:gd name="connsiteX47-6729" fmla="*/ 1388 w 10000"/>
              <a:gd name="connsiteY47-6730" fmla="*/ 7685 h 10000"/>
              <a:gd name="connsiteX48-6731" fmla="*/ 2079 w 10000"/>
              <a:gd name="connsiteY48-6732" fmla="*/ 7685 h 10000"/>
              <a:gd name="connsiteX49-6733" fmla="*/ 2426 w 10000"/>
              <a:gd name="connsiteY49-6734" fmla="*/ 7685 h 10000"/>
              <a:gd name="connsiteX50-6735" fmla="*/ 2426 w 10000"/>
              <a:gd name="connsiteY50-6736" fmla="*/ 7685 h 10000"/>
              <a:gd name="connsiteX51-6737" fmla="*/ 2772 w 10000"/>
              <a:gd name="connsiteY51-6738" fmla="*/ 7579 h 10000"/>
              <a:gd name="connsiteX52-6739" fmla="*/ 2772 w 10000"/>
              <a:gd name="connsiteY52-6740" fmla="*/ 7474 h 10000"/>
              <a:gd name="connsiteX53-6741" fmla="*/ 3115 w 10000"/>
              <a:gd name="connsiteY53-6742" fmla="*/ 7368 h 10000"/>
              <a:gd name="connsiteX54-6743" fmla="*/ 3115 w 10000"/>
              <a:gd name="connsiteY54-6744" fmla="*/ 7156 h 10000"/>
              <a:gd name="connsiteX55-6745" fmla="*/ 3464 w 10000"/>
              <a:gd name="connsiteY55-6746" fmla="*/ 6944 h 10000"/>
              <a:gd name="connsiteX56-6747" fmla="*/ 3464 w 10000"/>
              <a:gd name="connsiteY56-6748" fmla="*/ 6627 h 10000"/>
              <a:gd name="connsiteX57-6749" fmla="*/ 3808 w 10000"/>
              <a:gd name="connsiteY57-6750" fmla="*/ 6217 h 10000"/>
              <a:gd name="connsiteX58-6751" fmla="*/ 3808 w 10000"/>
              <a:gd name="connsiteY58-6752" fmla="*/ 5794 h 10000"/>
              <a:gd name="connsiteX59-6753" fmla="*/ 4157 w 10000"/>
              <a:gd name="connsiteY59-6754" fmla="*/ 5370 h 10000"/>
              <a:gd name="connsiteX60-6755" fmla="*/ 4157 w 10000"/>
              <a:gd name="connsiteY60-6756" fmla="*/ 4841 h 10000"/>
              <a:gd name="connsiteX61-6757" fmla="*/ 4501 w 10000"/>
              <a:gd name="connsiteY61-6758" fmla="*/ 4206 h 10000"/>
              <a:gd name="connsiteX62-6759" fmla="*/ 4849 w 10000"/>
              <a:gd name="connsiteY62-6760" fmla="*/ 3783 h 10000"/>
              <a:gd name="connsiteX63-6761" fmla="*/ 4849 w 10000"/>
              <a:gd name="connsiteY63-6762" fmla="*/ 3373 h 10000"/>
              <a:gd name="connsiteX64-6763" fmla="*/ 5196 w 10000"/>
              <a:gd name="connsiteY64-6764" fmla="*/ 2950 h 10000"/>
              <a:gd name="connsiteX65-6765" fmla="*/ 5196 w 10000"/>
              <a:gd name="connsiteY65-6766" fmla="*/ 2632 h 10000"/>
              <a:gd name="connsiteX66-6767" fmla="*/ 5196 w 10000"/>
              <a:gd name="connsiteY66-6768" fmla="*/ 2315 h 10000"/>
              <a:gd name="connsiteX67-6769" fmla="*/ 5196 w 10000"/>
              <a:gd name="connsiteY67-6770" fmla="*/ 2103 h 10000"/>
              <a:gd name="connsiteX68-6771" fmla="*/ 5541 w 10000"/>
              <a:gd name="connsiteY68-6772" fmla="*/ 1892 h 10000"/>
              <a:gd name="connsiteX69-6773" fmla="*/ 5541 w 10000"/>
              <a:gd name="connsiteY69-6774" fmla="*/ 1680 h 10000"/>
              <a:gd name="connsiteX70-6775" fmla="*/ 5196 w 10000"/>
              <a:gd name="connsiteY70-6776" fmla="*/ 1468 h 10000"/>
              <a:gd name="connsiteX71-6777" fmla="*/ 5196 w 10000"/>
              <a:gd name="connsiteY71-6778" fmla="*/ 1257 h 10000"/>
              <a:gd name="connsiteX72-6779" fmla="*/ 4849 w 10000"/>
              <a:gd name="connsiteY72-6780" fmla="*/ 1164 h 10000"/>
              <a:gd name="connsiteX73-6781" fmla="*/ 4157 w 10000"/>
              <a:gd name="connsiteY73-6782" fmla="*/ 1058 h 10000"/>
              <a:gd name="connsiteX74-6783" fmla="*/ 3115 w 10000"/>
              <a:gd name="connsiteY74-6784" fmla="*/ 952 h 10000"/>
              <a:gd name="connsiteX75-6785" fmla="*/ 1729 w 10000"/>
              <a:gd name="connsiteY75-6786" fmla="*/ 317 h 10000"/>
              <a:gd name="connsiteX76-6787" fmla="*/ 2772 w 10000"/>
              <a:gd name="connsiteY76-6788" fmla="*/ 212 h 10000"/>
              <a:gd name="connsiteX77-6789" fmla="*/ 3464 w 10000"/>
              <a:gd name="connsiteY77-6790" fmla="*/ 106 h 10000"/>
              <a:gd name="connsiteX78-6791" fmla="*/ 3808 w 10000"/>
              <a:gd name="connsiteY78-6792" fmla="*/ 106 h 10000"/>
              <a:gd name="connsiteX79-6793" fmla="*/ 4157 w 10000"/>
              <a:gd name="connsiteY79-6794" fmla="*/ 0 h 10000"/>
              <a:gd name="connsiteX80-6795" fmla="*/ 4501 w 10000"/>
              <a:gd name="connsiteY80-6796" fmla="*/ 0 h 10000"/>
              <a:gd name="connsiteX81-6797" fmla="*/ 4849 w 10000"/>
              <a:gd name="connsiteY81-6798" fmla="*/ 0 h 10000"/>
              <a:gd name="connsiteX82-6799" fmla="*/ 5196 w 10000"/>
              <a:gd name="connsiteY82-6800" fmla="*/ 106 h 10000"/>
              <a:gd name="connsiteX83-6801" fmla="*/ 5889 w 10000"/>
              <a:gd name="connsiteY83-6802" fmla="*/ 212 h 10000"/>
              <a:gd name="connsiteX84-6803" fmla="*/ 6537 w 10000"/>
              <a:gd name="connsiteY84-6804" fmla="*/ 317 h 10000"/>
              <a:gd name="connsiteX85-6805" fmla="*/ 7570 w 10000"/>
              <a:gd name="connsiteY85-6806" fmla="*/ 635 h 10000"/>
              <a:gd name="connsiteX86-6807" fmla="*/ 8617 w 10000"/>
              <a:gd name="connsiteY86-6808" fmla="*/ 847 h 10000"/>
              <a:gd name="connsiteX87-6809" fmla="*/ 9308 w 10000"/>
              <a:gd name="connsiteY87-6810" fmla="*/ 952 h 10000"/>
              <a:gd name="connsiteX88-6811" fmla="*/ 9649 w 10000"/>
              <a:gd name="connsiteY88-6812" fmla="*/ 1164 h 10000"/>
              <a:gd name="connsiteX89-6813" fmla="*/ 9649 w 10000"/>
              <a:gd name="connsiteY89-6814" fmla="*/ 1257 h 10000"/>
              <a:gd name="connsiteX90-6815" fmla="*/ 9649 w 10000"/>
              <a:gd name="connsiteY90-6816" fmla="*/ 1257 h 10000"/>
              <a:gd name="connsiteX0-6817" fmla="*/ 9649 w 10000"/>
              <a:gd name="connsiteY0-6818" fmla="*/ 1257 h 10000"/>
              <a:gd name="connsiteX1-6819" fmla="*/ 10000 w 10000"/>
              <a:gd name="connsiteY1-6820" fmla="*/ 1362 h 10000"/>
              <a:gd name="connsiteX2-6821" fmla="*/ 9649 w 10000"/>
              <a:gd name="connsiteY2-6822" fmla="*/ 1468 h 10000"/>
              <a:gd name="connsiteX3-6823" fmla="*/ 9649 w 10000"/>
              <a:gd name="connsiteY3-6824" fmla="*/ 1574 h 10000"/>
              <a:gd name="connsiteX4-6825" fmla="*/ 9308 w 10000"/>
              <a:gd name="connsiteY4-6826" fmla="*/ 1680 h 10000"/>
              <a:gd name="connsiteX5-6827" fmla="*/ 9308 w 10000"/>
              <a:gd name="connsiteY5-6828" fmla="*/ 1680 h 10000"/>
              <a:gd name="connsiteX6-6829" fmla="*/ 8965 w 10000"/>
              <a:gd name="connsiteY6-6830" fmla="*/ 1786 h 10000"/>
              <a:gd name="connsiteX7-6831" fmla="*/ 8965 w 10000"/>
              <a:gd name="connsiteY7-6832" fmla="*/ 1892 h 10000"/>
              <a:gd name="connsiteX8-6833" fmla="*/ 8617 w 10000"/>
              <a:gd name="connsiteY8-6834" fmla="*/ 2103 h 10000"/>
              <a:gd name="connsiteX9-6835" fmla="*/ 8617 w 10000"/>
              <a:gd name="connsiteY9-6836" fmla="*/ 2209 h 10000"/>
              <a:gd name="connsiteX10-6837" fmla="*/ 8617 w 10000"/>
              <a:gd name="connsiteY10-6838" fmla="*/ 2421 h 10000"/>
              <a:gd name="connsiteX11-6839" fmla="*/ 8272 w 10000"/>
              <a:gd name="connsiteY11-6840" fmla="*/ 2632 h 10000"/>
              <a:gd name="connsiteX12-6841" fmla="*/ 8272 w 10000"/>
              <a:gd name="connsiteY12-6842" fmla="*/ 2844 h 10000"/>
              <a:gd name="connsiteX13-6843" fmla="*/ 7922 w 10000"/>
              <a:gd name="connsiteY13-6844" fmla="*/ 3161 h 10000"/>
              <a:gd name="connsiteX14-6845" fmla="*/ 7922 w 10000"/>
              <a:gd name="connsiteY14-6846" fmla="*/ 3479 h 10000"/>
              <a:gd name="connsiteX15-6847" fmla="*/ 7922 w 10000"/>
              <a:gd name="connsiteY15-6848" fmla="*/ 3889 h 10000"/>
              <a:gd name="connsiteX16-6849" fmla="*/ 7570 w 10000"/>
              <a:gd name="connsiteY16-6850" fmla="*/ 4206 h 10000"/>
              <a:gd name="connsiteX17-6851" fmla="*/ 7228 w 10000"/>
              <a:gd name="connsiteY17-6852" fmla="*/ 4630 h 10000"/>
              <a:gd name="connsiteX18-6853" fmla="*/ 7228 w 10000"/>
              <a:gd name="connsiteY18-6854" fmla="*/ 5159 h 10000"/>
              <a:gd name="connsiteX19-6855" fmla="*/ 6883 w 10000"/>
              <a:gd name="connsiteY19-6856" fmla="*/ 5688 h 10000"/>
              <a:gd name="connsiteX20-6857" fmla="*/ 6537 w 10000"/>
              <a:gd name="connsiteY20-6858" fmla="*/ 6310 h 10000"/>
              <a:gd name="connsiteX21-6859" fmla="*/ 6191 w 10000"/>
              <a:gd name="connsiteY21-6860" fmla="*/ 6839 h 10000"/>
              <a:gd name="connsiteX22-6861" fmla="*/ 6191 w 10000"/>
              <a:gd name="connsiteY22-6862" fmla="*/ 7368 h 10000"/>
              <a:gd name="connsiteX23-6863" fmla="*/ 5889 w 10000"/>
              <a:gd name="connsiteY23-6864" fmla="*/ 7791 h 10000"/>
              <a:gd name="connsiteX24-6865" fmla="*/ 5541 w 10000"/>
              <a:gd name="connsiteY24-6866" fmla="*/ 8214 h 10000"/>
              <a:gd name="connsiteX25-6867" fmla="*/ 5196 w 10000"/>
              <a:gd name="connsiteY25-6868" fmla="*/ 8532 h 10000"/>
              <a:gd name="connsiteX26-6869" fmla="*/ 4849 w 10000"/>
              <a:gd name="connsiteY26-6870" fmla="*/ 8836 h 10000"/>
              <a:gd name="connsiteX27-6871" fmla="*/ 4501 w 10000"/>
              <a:gd name="connsiteY27-6872" fmla="*/ 9048 h 10000"/>
              <a:gd name="connsiteX28-6873" fmla="*/ 4157 w 10000"/>
              <a:gd name="connsiteY28-6874" fmla="*/ 9259 h 10000"/>
              <a:gd name="connsiteX29-6875" fmla="*/ 3808 w 10000"/>
              <a:gd name="connsiteY29-6876" fmla="*/ 9577 h 10000"/>
              <a:gd name="connsiteX30-6877" fmla="*/ 3115 w 10000"/>
              <a:gd name="connsiteY30-6878" fmla="*/ 9788 h 10000"/>
              <a:gd name="connsiteX31-6879" fmla="*/ 2772 w 10000"/>
              <a:gd name="connsiteY31-6880" fmla="*/ 9894 h 10000"/>
              <a:gd name="connsiteX32-6881" fmla="*/ 2426 w 10000"/>
              <a:gd name="connsiteY32-6882" fmla="*/ 10000 h 10000"/>
              <a:gd name="connsiteX33-6883" fmla="*/ 2079 w 10000"/>
              <a:gd name="connsiteY33-6884" fmla="*/ 9894 h 10000"/>
              <a:gd name="connsiteX34-6885" fmla="*/ 1729 w 10000"/>
              <a:gd name="connsiteY34-6886" fmla="*/ 9788 h 10000"/>
              <a:gd name="connsiteX35-6887" fmla="*/ 1729 w 10000"/>
              <a:gd name="connsiteY35-6888" fmla="*/ 9683 h 10000"/>
              <a:gd name="connsiteX36-6889" fmla="*/ 1729 w 10000"/>
              <a:gd name="connsiteY36-6890" fmla="*/ 9365 h 10000"/>
              <a:gd name="connsiteX37-6891" fmla="*/ 1729 w 10000"/>
              <a:gd name="connsiteY37-6892" fmla="*/ 9259 h 10000"/>
              <a:gd name="connsiteX38-6893" fmla="*/ 1729 w 10000"/>
              <a:gd name="connsiteY38-6894" fmla="*/ 9048 h 10000"/>
              <a:gd name="connsiteX39-6895" fmla="*/ 1729 w 10000"/>
              <a:gd name="connsiteY39-6896" fmla="*/ 8836 h 10000"/>
              <a:gd name="connsiteX40-6897" fmla="*/ 1388 w 10000"/>
              <a:gd name="connsiteY40-6898" fmla="*/ 8638 h 10000"/>
              <a:gd name="connsiteX41-6899" fmla="*/ 1036 w 10000"/>
              <a:gd name="connsiteY41-6900" fmla="*/ 8426 h 10000"/>
              <a:gd name="connsiteX42-6901" fmla="*/ 695 w 10000"/>
              <a:gd name="connsiteY42-6902" fmla="*/ 8108 h 10000"/>
              <a:gd name="connsiteX43-6903" fmla="*/ 344 w 10000"/>
              <a:gd name="connsiteY43-6904" fmla="*/ 7791 h 10000"/>
              <a:gd name="connsiteX44-6905" fmla="*/ 0 w 10000"/>
              <a:gd name="connsiteY44-6906" fmla="*/ 7474 h 10000"/>
              <a:gd name="connsiteX45-6907" fmla="*/ 344 w 10000"/>
              <a:gd name="connsiteY45-6908" fmla="*/ 7579 h 10000"/>
              <a:gd name="connsiteX46-6909" fmla="*/ 1036 w 10000"/>
              <a:gd name="connsiteY46-6910" fmla="*/ 7579 h 10000"/>
              <a:gd name="connsiteX47-6911" fmla="*/ 1388 w 10000"/>
              <a:gd name="connsiteY47-6912" fmla="*/ 7685 h 10000"/>
              <a:gd name="connsiteX48-6913" fmla="*/ 2079 w 10000"/>
              <a:gd name="connsiteY48-6914" fmla="*/ 7685 h 10000"/>
              <a:gd name="connsiteX49-6915" fmla="*/ 2426 w 10000"/>
              <a:gd name="connsiteY49-6916" fmla="*/ 7685 h 10000"/>
              <a:gd name="connsiteX50-6917" fmla="*/ 2426 w 10000"/>
              <a:gd name="connsiteY50-6918" fmla="*/ 7685 h 10000"/>
              <a:gd name="connsiteX51-6919" fmla="*/ 2772 w 10000"/>
              <a:gd name="connsiteY51-6920" fmla="*/ 7579 h 10000"/>
              <a:gd name="connsiteX52-6921" fmla="*/ 2772 w 10000"/>
              <a:gd name="connsiteY52-6922" fmla="*/ 7474 h 10000"/>
              <a:gd name="connsiteX53-6923" fmla="*/ 3115 w 10000"/>
              <a:gd name="connsiteY53-6924" fmla="*/ 7368 h 10000"/>
              <a:gd name="connsiteX54-6925" fmla="*/ 3115 w 10000"/>
              <a:gd name="connsiteY54-6926" fmla="*/ 7156 h 10000"/>
              <a:gd name="connsiteX55-6927" fmla="*/ 3464 w 10000"/>
              <a:gd name="connsiteY55-6928" fmla="*/ 6944 h 10000"/>
              <a:gd name="connsiteX56-6929" fmla="*/ 3464 w 10000"/>
              <a:gd name="connsiteY56-6930" fmla="*/ 6627 h 10000"/>
              <a:gd name="connsiteX57-6931" fmla="*/ 3808 w 10000"/>
              <a:gd name="connsiteY57-6932" fmla="*/ 6217 h 10000"/>
              <a:gd name="connsiteX58-6933" fmla="*/ 3808 w 10000"/>
              <a:gd name="connsiteY58-6934" fmla="*/ 5794 h 10000"/>
              <a:gd name="connsiteX59-6935" fmla="*/ 4157 w 10000"/>
              <a:gd name="connsiteY59-6936" fmla="*/ 5370 h 10000"/>
              <a:gd name="connsiteX60-6937" fmla="*/ 4157 w 10000"/>
              <a:gd name="connsiteY60-6938" fmla="*/ 4841 h 10000"/>
              <a:gd name="connsiteX61-6939" fmla="*/ 4501 w 10000"/>
              <a:gd name="connsiteY61-6940" fmla="*/ 4206 h 10000"/>
              <a:gd name="connsiteX62-6941" fmla="*/ 4849 w 10000"/>
              <a:gd name="connsiteY62-6942" fmla="*/ 3783 h 10000"/>
              <a:gd name="connsiteX63-6943" fmla="*/ 4849 w 10000"/>
              <a:gd name="connsiteY63-6944" fmla="*/ 3373 h 10000"/>
              <a:gd name="connsiteX64-6945" fmla="*/ 5196 w 10000"/>
              <a:gd name="connsiteY64-6946" fmla="*/ 2950 h 10000"/>
              <a:gd name="connsiteX65-6947" fmla="*/ 5196 w 10000"/>
              <a:gd name="connsiteY65-6948" fmla="*/ 2632 h 10000"/>
              <a:gd name="connsiteX66-6949" fmla="*/ 5196 w 10000"/>
              <a:gd name="connsiteY66-6950" fmla="*/ 2315 h 10000"/>
              <a:gd name="connsiteX67-6951" fmla="*/ 5196 w 10000"/>
              <a:gd name="connsiteY67-6952" fmla="*/ 2103 h 10000"/>
              <a:gd name="connsiteX68-6953" fmla="*/ 5541 w 10000"/>
              <a:gd name="connsiteY68-6954" fmla="*/ 1892 h 10000"/>
              <a:gd name="connsiteX69-6955" fmla="*/ 5541 w 10000"/>
              <a:gd name="connsiteY69-6956" fmla="*/ 1680 h 10000"/>
              <a:gd name="connsiteX70-6957" fmla="*/ 5196 w 10000"/>
              <a:gd name="connsiteY70-6958" fmla="*/ 1468 h 10000"/>
              <a:gd name="connsiteX71-6959" fmla="*/ 5196 w 10000"/>
              <a:gd name="connsiteY71-6960" fmla="*/ 1257 h 10000"/>
              <a:gd name="connsiteX72-6961" fmla="*/ 4849 w 10000"/>
              <a:gd name="connsiteY72-6962" fmla="*/ 1164 h 10000"/>
              <a:gd name="connsiteX73-6963" fmla="*/ 4157 w 10000"/>
              <a:gd name="connsiteY73-6964" fmla="*/ 1058 h 10000"/>
              <a:gd name="connsiteX74-6965" fmla="*/ 1729 w 10000"/>
              <a:gd name="connsiteY74-6966" fmla="*/ 317 h 10000"/>
              <a:gd name="connsiteX75-6967" fmla="*/ 2772 w 10000"/>
              <a:gd name="connsiteY75-6968" fmla="*/ 212 h 10000"/>
              <a:gd name="connsiteX76-6969" fmla="*/ 3464 w 10000"/>
              <a:gd name="connsiteY76-6970" fmla="*/ 106 h 10000"/>
              <a:gd name="connsiteX77-6971" fmla="*/ 3808 w 10000"/>
              <a:gd name="connsiteY77-6972" fmla="*/ 106 h 10000"/>
              <a:gd name="connsiteX78-6973" fmla="*/ 4157 w 10000"/>
              <a:gd name="connsiteY78-6974" fmla="*/ 0 h 10000"/>
              <a:gd name="connsiteX79-6975" fmla="*/ 4501 w 10000"/>
              <a:gd name="connsiteY79-6976" fmla="*/ 0 h 10000"/>
              <a:gd name="connsiteX80-6977" fmla="*/ 4849 w 10000"/>
              <a:gd name="connsiteY80-6978" fmla="*/ 0 h 10000"/>
              <a:gd name="connsiteX81-6979" fmla="*/ 5196 w 10000"/>
              <a:gd name="connsiteY81-6980" fmla="*/ 106 h 10000"/>
              <a:gd name="connsiteX82-6981" fmla="*/ 5889 w 10000"/>
              <a:gd name="connsiteY82-6982" fmla="*/ 212 h 10000"/>
              <a:gd name="connsiteX83-6983" fmla="*/ 6537 w 10000"/>
              <a:gd name="connsiteY83-6984" fmla="*/ 317 h 10000"/>
              <a:gd name="connsiteX84-6985" fmla="*/ 7570 w 10000"/>
              <a:gd name="connsiteY84-6986" fmla="*/ 635 h 10000"/>
              <a:gd name="connsiteX85-6987" fmla="*/ 8617 w 10000"/>
              <a:gd name="connsiteY85-6988" fmla="*/ 847 h 10000"/>
              <a:gd name="connsiteX86-6989" fmla="*/ 9308 w 10000"/>
              <a:gd name="connsiteY86-6990" fmla="*/ 952 h 10000"/>
              <a:gd name="connsiteX87-6991" fmla="*/ 9649 w 10000"/>
              <a:gd name="connsiteY87-6992" fmla="*/ 1164 h 10000"/>
              <a:gd name="connsiteX88-6993" fmla="*/ 9649 w 10000"/>
              <a:gd name="connsiteY88-6994" fmla="*/ 1257 h 10000"/>
              <a:gd name="connsiteX89-6995" fmla="*/ 9649 w 10000"/>
              <a:gd name="connsiteY89-6996" fmla="*/ 1257 h 10000"/>
              <a:gd name="connsiteX0-6997" fmla="*/ 9649 w 10000"/>
              <a:gd name="connsiteY0-6998" fmla="*/ 1257 h 10000"/>
              <a:gd name="connsiteX1-6999" fmla="*/ 10000 w 10000"/>
              <a:gd name="connsiteY1-7000" fmla="*/ 1362 h 10000"/>
              <a:gd name="connsiteX2-7001" fmla="*/ 9649 w 10000"/>
              <a:gd name="connsiteY2-7002" fmla="*/ 1468 h 10000"/>
              <a:gd name="connsiteX3-7003" fmla="*/ 9649 w 10000"/>
              <a:gd name="connsiteY3-7004" fmla="*/ 1574 h 10000"/>
              <a:gd name="connsiteX4-7005" fmla="*/ 9308 w 10000"/>
              <a:gd name="connsiteY4-7006" fmla="*/ 1680 h 10000"/>
              <a:gd name="connsiteX5-7007" fmla="*/ 9308 w 10000"/>
              <a:gd name="connsiteY5-7008" fmla="*/ 1680 h 10000"/>
              <a:gd name="connsiteX6-7009" fmla="*/ 8965 w 10000"/>
              <a:gd name="connsiteY6-7010" fmla="*/ 1786 h 10000"/>
              <a:gd name="connsiteX7-7011" fmla="*/ 8965 w 10000"/>
              <a:gd name="connsiteY7-7012" fmla="*/ 1892 h 10000"/>
              <a:gd name="connsiteX8-7013" fmla="*/ 8617 w 10000"/>
              <a:gd name="connsiteY8-7014" fmla="*/ 2103 h 10000"/>
              <a:gd name="connsiteX9-7015" fmla="*/ 8617 w 10000"/>
              <a:gd name="connsiteY9-7016" fmla="*/ 2209 h 10000"/>
              <a:gd name="connsiteX10-7017" fmla="*/ 8617 w 10000"/>
              <a:gd name="connsiteY10-7018" fmla="*/ 2421 h 10000"/>
              <a:gd name="connsiteX11-7019" fmla="*/ 8272 w 10000"/>
              <a:gd name="connsiteY11-7020" fmla="*/ 2632 h 10000"/>
              <a:gd name="connsiteX12-7021" fmla="*/ 8272 w 10000"/>
              <a:gd name="connsiteY12-7022" fmla="*/ 2844 h 10000"/>
              <a:gd name="connsiteX13-7023" fmla="*/ 7922 w 10000"/>
              <a:gd name="connsiteY13-7024" fmla="*/ 3161 h 10000"/>
              <a:gd name="connsiteX14-7025" fmla="*/ 7922 w 10000"/>
              <a:gd name="connsiteY14-7026" fmla="*/ 3479 h 10000"/>
              <a:gd name="connsiteX15-7027" fmla="*/ 7922 w 10000"/>
              <a:gd name="connsiteY15-7028" fmla="*/ 3889 h 10000"/>
              <a:gd name="connsiteX16-7029" fmla="*/ 7570 w 10000"/>
              <a:gd name="connsiteY16-7030" fmla="*/ 4206 h 10000"/>
              <a:gd name="connsiteX17-7031" fmla="*/ 7228 w 10000"/>
              <a:gd name="connsiteY17-7032" fmla="*/ 4630 h 10000"/>
              <a:gd name="connsiteX18-7033" fmla="*/ 7228 w 10000"/>
              <a:gd name="connsiteY18-7034" fmla="*/ 5159 h 10000"/>
              <a:gd name="connsiteX19-7035" fmla="*/ 6883 w 10000"/>
              <a:gd name="connsiteY19-7036" fmla="*/ 5688 h 10000"/>
              <a:gd name="connsiteX20-7037" fmla="*/ 6537 w 10000"/>
              <a:gd name="connsiteY20-7038" fmla="*/ 6310 h 10000"/>
              <a:gd name="connsiteX21-7039" fmla="*/ 6191 w 10000"/>
              <a:gd name="connsiteY21-7040" fmla="*/ 6839 h 10000"/>
              <a:gd name="connsiteX22-7041" fmla="*/ 6191 w 10000"/>
              <a:gd name="connsiteY22-7042" fmla="*/ 7368 h 10000"/>
              <a:gd name="connsiteX23-7043" fmla="*/ 5889 w 10000"/>
              <a:gd name="connsiteY23-7044" fmla="*/ 7791 h 10000"/>
              <a:gd name="connsiteX24-7045" fmla="*/ 5541 w 10000"/>
              <a:gd name="connsiteY24-7046" fmla="*/ 8214 h 10000"/>
              <a:gd name="connsiteX25-7047" fmla="*/ 5196 w 10000"/>
              <a:gd name="connsiteY25-7048" fmla="*/ 8532 h 10000"/>
              <a:gd name="connsiteX26-7049" fmla="*/ 4849 w 10000"/>
              <a:gd name="connsiteY26-7050" fmla="*/ 8836 h 10000"/>
              <a:gd name="connsiteX27-7051" fmla="*/ 4501 w 10000"/>
              <a:gd name="connsiteY27-7052" fmla="*/ 9048 h 10000"/>
              <a:gd name="connsiteX28-7053" fmla="*/ 4157 w 10000"/>
              <a:gd name="connsiteY28-7054" fmla="*/ 9259 h 10000"/>
              <a:gd name="connsiteX29-7055" fmla="*/ 3808 w 10000"/>
              <a:gd name="connsiteY29-7056" fmla="*/ 9577 h 10000"/>
              <a:gd name="connsiteX30-7057" fmla="*/ 3115 w 10000"/>
              <a:gd name="connsiteY30-7058" fmla="*/ 9788 h 10000"/>
              <a:gd name="connsiteX31-7059" fmla="*/ 2772 w 10000"/>
              <a:gd name="connsiteY31-7060" fmla="*/ 9894 h 10000"/>
              <a:gd name="connsiteX32-7061" fmla="*/ 2426 w 10000"/>
              <a:gd name="connsiteY32-7062" fmla="*/ 10000 h 10000"/>
              <a:gd name="connsiteX33-7063" fmla="*/ 2079 w 10000"/>
              <a:gd name="connsiteY33-7064" fmla="*/ 9894 h 10000"/>
              <a:gd name="connsiteX34-7065" fmla="*/ 1729 w 10000"/>
              <a:gd name="connsiteY34-7066" fmla="*/ 9788 h 10000"/>
              <a:gd name="connsiteX35-7067" fmla="*/ 1729 w 10000"/>
              <a:gd name="connsiteY35-7068" fmla="*/ 9683 h 10000"/>
              <a:gd name="connsiteX36-7069" fmla="*/ 1729 w 10000"/>
              <a:gd name="connsiteY36-7070" fmla="*/ 9365 h 10000"/>
              <a:gd name="connsiteX37-7071" fmla="*/ 1729 w 10000"/>
              <a:gd name="connsiteY37-7072" fmla="*/ 9259 h 10000"/>
              <a:gd name="connsiteX38-7073" fmla="*/ 1729 w 10000"/>
              <a:gd name="connsiteY38-7074" fmla="*/ 9048 h 10000"/>
              <a:gd name="connsiteX39-7075" fmla="*/ 1729 w 10000"/>
              <a:gd name="connsiteY39-7076" fmla="*/ 8836 h 10000"/>
              <a:gd name="connsiteX40-7077" fmla="*/ 1388 w 10000"/>
              <a:gd name="connsiteY40-7078" fmla="*/ 8638 h 10000"/>
              <a:gd name="connsiteX41-7079" fmla="*/ 1036 w 10000"/>
              <a:gd name="connsiteY41-7080" fmla="*/ 8426 h 10000"/>
              <a:gd name="connsiteX42-7081" fmla="*/ 695 w 10000"/>
              <a:gd name="connsiteY42-7082" fmla="*/ 8108 h 10000"/>
              <a:gd name="connsiteX43-7083" fmla="*/ 344 w 10000"/>
              <a:gd name="connsiteY43-7084" fmla="*/ 7791 h 10000"/>
              <a:gd name="connsiteX44-7085" fmla="*/ 0 w 10000"/>
              <a:gd name="connsiteY44-7086" fmla="*/ 7474 h 10000"/>
              <a:gd name="connsiteX45-7087" fmla="*/ 344 w 10000"/>
              <a:gd name="connsiteY45-7088" fmla="*/ 7579 h 10000"/>
              <a:gd name="connsiteX46-7089" fmla="*/ 1036 w 10000"/>
              <a:gd name="connsiteY46-7090" fmla="*/ 7579 h 10000"/>
              <a:gd name="connsiteX47-7091" fmla="*/ 1388 w 10000"/>
              <a:gd name="connsiteY47-7092" fmla="*/ 7685 h 10000"/>
              <a:gd name="connsiteX48-7093" fmla="*/ 2079 w 10000"/>
              <a:gd name="connsiteY48-7094" fmla="*/ 7685 h 10000"/>
              <a:gd name="connsiteX49-7095" fmla="*/ 2426 w 10000"/>
              <a:gd name="connsiteY49-7096" fmla="*/ 7685 h 10000"/>
              <a:gd name="connsiteX50-7097" fmla="*/ 2426 w 10000"/>
              <a:gd name="connsiteY50-7098" fmla="*/ 7685 h 10000"/>
              <a:gd name="connsiteX51-7099" fmla="*/ 2772 w 10000"/>
              <a:gd name="connsiteY51-7100" fmla="*/ 7579 h 10000"/>
              <a:gd name="connsiteX52-7101" fmla="*/ 2772 w 10000"/>
              <a:gd name="connsiteY52-7102" fmla="*/ 7474 h 10000"/>
              <a:gd name="connsiteX53-7103" fmla="*/ 3115 w 10000"/>
              <a:gd name="connsiteY53-7104" fmla="*/ 7368 h 10000"/>
              <a:gd name="connsiteX54-7105" fmla="*/ 3115 w 10000"/>
              <a:gd name="connsiteY54-7106" fmla="*/ 7156 h 10000"/>
              <a:gd name="connsiteX55-7107" fmla="*/ 3464 w 10000"/>
              <a:gd name="connsiteY55-7108" fmla="*/ 6944 h 10000"/>
              <a:gd name="connsiteX56-7109" fmla="*/ 3464 w 10000"/>
              <a:gd name="connsiteY56-7110" fmla="*/ 6627 h 10000"/>
              <a:gd name="connsiteX57-7111" fmla="*/ 3808 w 10000"/>
              <a:gd name="connsiteY57-7112" fmla="*/ 6217 h 10000"/>
              <a:gd name="connsiteX58-7113" fmla="*/ 3808 w 10000"/>
              <a:gd name="connsiteY58-7114" fmla="*/ 5794 h 10000"/>
              <a:gd name="connsiteX59-7115" fmla="*/ 4157 w 10000"/>
              <a:gd name="connsiteY59-7116" fmla="*/ 5370 h 10000"/>
              <a:gd name="connsiteX60-7117" fmla="*/ 4157 w 10000"/>
              <a:gd name="connsiteY60-7118" fmla="*/ 4841 h 10000"/>
              <a:gd name="connsiteX61-7119" fmla="*/ 4501 w 10000"/>
              <a:gd name="connsiteY61-7120" fmla="*/ 4206 h 10000"/>
              <a:gd name="connsiteX62-7121" fmla="*/ 4849 w 10000"/>
              <a:gd name="connsiteY62-7122" fmla="*/ 3783 h 10000"/>
              <a:gd name="connsiteX63-7123" fmla="*/ 4849 w 10000"/>
              <a:gd name="connsiteY63-7124" fmla="*/ 3373 h 10000"/>
              <a:gd name="connsiteX64-7125" fmla="*/ 5196 w 10000"/>
              <a:gd name="connsiteY64-7126" fmla="*/ 2950 h 10000"/>
              <a:gd name="connsiteX65-7127" fmla="*/ 5196 w 10000"/>
              <a:gd name="connsiteY65-7128" fmla="*/ 2632 h 10000"/>
              <a:gd name="connsiteX66-7129" fmla="*/ 5196 w 10000"/>
              <a:gd name="connsiteY66-7130" fmla="*/ 2315 h 10000"/>
              <a:gd name="connsiteX67-7131" fmla="*/ 5196 w 10000"/>
              <a:gd name="connsiteY67-7132" fmla="*/ 2103 h 10000"/>
              <a:gd name="connsiteX68-7133" fmla="*/ 5541 w 10000"/>
              <a:gd name="connsiteY68-7134" fmla="*/ 1892 h 10000"/>
              <a:gd name="connsiteX69-7135" fmla="*/ 5541 w 10000"/>
              <a:gd name="connsiteY69-7136" fmla="*/ 1680 h 10000"/>
              <a:gd name="connsiteX70-7137" fmla="*/ 5196 w 10000"/>
              <a:gd name="connsiteY70-7138" fmla="*/ 1468 h 10000"/>
              <a:gd name="connsiteX71-7139" fmla="*/ 5196 w 10000"/>
              <a:gd name="connsiteY71-7140" fmla="*/ 1257 h 10000"/>
              <a:gd name="connsiteX72-7141" fmla="*/ 4849 w 10000"/>
              <a:gd name="connsiteY72-7142" fmla="*/ 1164 h 10000"/>
              <a:gd name="connsiteX73-7143" fmla="*/ 4157 w 10000"/>
              <a:gd name="connsiteY73-7144" fmla="*/ 1058 h 10000"/>
              <a:gd name="connsiteX74-7145" fmla="*/ 1729 w 10000"/>
              <a:gd name="connsiteY74-7146" fmla="*/ 317 h 10000"/>
              <a:gd name="connsiteX75-7147" fmla="*/ 3464 w 10000"/>
              <a:gd name="connsiteY75-7148" fmla="*/ 106 h 10000"/>
              <a:gd name="connsiteX76-7149" fmla="*/ 3808 w 10000"/>
              <a:gd name="connsiteY76-7150" fmla="*/ 106 h 10000"/>
              <a:gd name="connsiteX77-7151" fmla="*/ 4157 w 10000"/>
              <a:gd name="connsiteY77-7152" fmla="*/ 0 h 10000"/>
              <a:gd name="connsiteX78-7153" fmla="*/ 4501 w 10000"/>
              <a:gd name="connsiteY78-7154" fmla="*/ 0 h 10000"/>
              <a:gd name="connsiteX79-7155" fmla="*/ 4849 w 10000"/>
              <a:gd name="connsiteY79-7156" fmla="*/ 0 h 10000"/>
              <a:gd name="connsiteX80-7157" fmla="*/ 5196 w 10000"/>
              <a:gd name="connsiteY80-7158" fmla="*/ 106 h 10000"/>
              <a:gd name="connsiteX81-7159" fmla="*/ 5889 w 10000"/>
              <a:gd name="connsiteY81-7160" fmla="*/ 212 h 10000"/>
              <a:gd name="connsiteX82-7161" fmla="*/ 6537 w 10000"/>
              <a:gd name="connsiteY82-7162" fmla="*/ 317 h 10000"/>
              <a:gd name="connsiteX83-7163" fmla="*/ 7570 w 10000"/>
              <a:gd name="connsiteY83-7164" fmla="*/ 635 h 10000"/>
              <a:gd name="connsiteX84-7165" fmla="*/ 8617 w 10000"/>
              <a:gd name="connsiteY84-7166" fmla="*/ 847 h 10000"/>
              <a:gd name="connsiteX85-7167" fmla="*/ 9308 w 10000"/>
              <a:gd name="connsiteY85-7168" fmla="*/ 952 h 10000"/>
              <a:gd name="connsiteX86-7169" fmla="*/ 9649 w 10000"/>
              <a:gd name="connsiteY86-7170" fmla="*/ 1164 h 10000"/>
              <a:gd name="connsiteX87-7171" fmla="*/ 9649 w 10000"/>
              <a:gd name="connsiteY87-7172" fmla="*/ 1257 h 10000"/>
              <a:gd name="connsiteX88-7173" fmla="*/ 9649 w 10000"/>
              <a:gd name="connsiteY88-7174" fmla="*/ 1257 h 10000"/>
              <a:gd name="connsiteX0-7175" fmla="*/ 9649 w 10000"/>
              <a:gd name="connsiteY0-7176" fmla="*/ 1257 h 10000"/>
              <a:gd name="connsiteX1-7177" fmla="*/ 10000 w 10000"/>
              <a:gd name="connsiteY1-7178" fmla="*/ 1362 h 10000"/>
              <a:gd name="connsiteX2-7179" fmla="*/ 9649 w 10000"/>
              <a:gd name="connsiteY2-7180" fmla="*/ 1468 h 10000"/>
              <a:gd name="connsiteX3-7181" fmla="*/ 9649 w 10000"/>
              <a:gd name="connsiteY3-7182" fmla="*/ 1574 h 10000"/>
              <a:gd name="connsiteX4-7183" fmla="*/ 9308 w 10000"/>
              <a:gd name="connsiteY4-7184" fmla="*/ 1680 h 10000"/>
              <a:gd name="connsiteX5-7185" fmla="*/ 9308 w 10000"/>
              <a:gd name="connsiteY5-7186" fmla="*/ 1680 h 10000"/>
              <a:gd name="connsiteX6-7187" fmla="*/ 8965 w 10000"/>
              <a:gd name="connsiteY6-7188" fmla="*/ 1786 h 10000"/>
              <a:gd name="connsiteX7-7189" fmla="*/ 8965 w 10000"/>
              <a:gd name="connsiteY7-7190" fmla="*/ 1892 h 10000"/>
              <a:gd name="connsiteX8-7191" fmla="*/ 8617 w 10000"/>
              <a:gd name="connsiteY8-7192" fmla="*/ 2103 h 10000"/>
              <a:gd name="connsiteX9-7193" fmla="*/ 8617 w 10000"/>
              <a:gd name="connsiteY9-7194" fmla="*/ 2209 h 10000"/>
              <a:gd name="connsiteX10-7195" fmla="*/ 8617 w 10000"/>
              <a:gd name="connsiteY10-7196" fmla="*/ 2421 h 10000"/>
              <a:gd name="connsiteX11-7197" fmla="*/ 8272 w 10000"/>
              <a:gd name="connsiteY11-7198" fmla="*/ 2632 h 10000"/>
              <a:gd name="connsiteX12-7199" fmla="*/ 8272 w 10000"/>
              <a:gd name="connsiteY12-7200" fmla="*/ 2844 h 10000"/>
              <a:gd name="connsiteX13-7201" fmla="*/ 7922 w 10000"/>
              <a:gd name="connsiteY13-7202" fmla="*/ 3161 h 10000"/>
              <a:gd name="connsiteX14-7203" fmla="*/ 7922 w 10000"/>
              <a:gd name="connsiteY14-7204" fmla="*/ 3479 h 10000"/>
              <a:gd name="connsiteX15-7205" fmla="*/ 7922 w 10000"/>
              <a:gd name="connsiteY15-7206" fmla="*/ 3889 h 10000"/>
              <a:gd name="connsiteX16-7207" fmla="*/ 7570 w 10000"/>
              <a:gd name="connsiteY16-7208" fmla="*/ 4206 h 10000"/>
              <a:gd name="connsiteX17-7209" fmla="*/ 7228 w 10000"/>
              <a:gd name="connsiteY17-7210" fmla="*/ 4630 h 10000"/>
              <a:gd name="connsiteX18-7211" fmla="*/ 7228 w 10000"/>
              <a:gd name="connsiteY18-7212" fmla="*/ 5159 h 10000"/>
              <a:gd name="connsiteX19-7213" fmla="*/ 6883 w 10000"/>
              <a:gd name="connsiteY19-7214" fmla="*/ 5688 h 10000"/>
              <a:gd name="connsiteX20-7215" fmla="*/ 6537 w 10000"/>
              <a:gd name="connsiteY20-7216" fmla="*/ 6310 h 10000"/>
              <a:gd name="connsiteX21-7217" fmla="*/ 6191 w 10000"/>
              <a:gd name="connsiteY21-7218" fmla="*/ 6839 h 10000"/>
              <a:gd name="connsiteX22-7219" fmla="*/ 6191 w 10000"/>
              <a:gd name="connsiteY22-7220" fmla="*/ 7368 h 10000"/>
              <a:gd name="connsiteX23-7221" fmla="*/ 5889 w 10000"/>
              <a:gd name="connsiteY23-7222" fmla="*/ 7791 h 10000"/>
              <a:gd name="connsiteX24-7223" fmla="*/ 5541 w 10000"/>
              <a:gd name="connsiteY24-7224" fmla="*/ 8214 h 10000"/>
              <a:gd name="connsiteX25-7225" fmla="*/ 5196 w 10000"/>
              <a:gd name="connsiteY25-7226" fmla="*/ 8532 h 10000"/>
              <a:gd name="connsiteX26-7227" fmla="*/ 4849 w 10000"/>
              <a:gd name="connsiteY26-7228" fmla="*/ 8836 h 10000"/>
              <a:gd name="connsiteX27-7229" fmla="*/ 4501 w 10000"/>
              <a:gd name="connsiteY27-7230" fmla="*/ 9048 h 10000"/>
              <a:gd name="connsiteX28-7231" fmla="*/ 4157 w 10000"/>
              <a:gd name="connsiteY28-7232" fmla="*/ 9259 h 10000"/>
              <a:gd name="connsiteX29-7233" fmla="*/ 3808 w 10000"/>
              <a:gd name="connsiteY29-7234" fmla="*/ 9577 h 10000"/>
              <a:gd name="connsiteX30-7235" fmla="*/ 3115 w 10000"/>
              <a:gd name="connsiteY30-7236" fmla="*/ 9788 h 10000"/>
              <a:gd name="connsiteX31-7237" fmla="*/ 2772 w 10000"/>
              <a:gd name="connsiteY31-7238" fmla="*/ 9894 h 10000"/>
              <a:gd name="connsiteX32-7239" fmla="*/ 2426 w 10000"/>
              <a:gd name="connsiteY32-7240" fmla="*/ 10000 h 10000"/>
              <a:gd name="connsiteX33-7241" fmla="*/ 2079 w 10000"/>
              <a:gd name="connsiteY33-7242" fmla="*/ 9894 h 10000"/>
              <a:gd name="connsiteX34-7243" fmla="*/ 1729 w 10000"/>
              <a:gd name="connsiteY34-7244" fmla="*/ 9788 h 10000"/>
              <a:gd name="connsiteX35-7245" fmla="*/ 1729 w 10000"/>
              <a:gd name="connsiteY35-7246" fmla="*/ 9683 h 10000"/>
              <a:gd name="connsiteX36-7247" fmla="*/ 1729 w 10000"/>
              <a:gd name="connsiteY36-7248" fmla="*/ 9365 h 10000"/>
              <a:gd name="connsiteX37-7249" fmla="*/ 1729 w 10000"/>
              <a:gd name="connsiteY37-7250" fmla="*/ 9259 h 10000"/>
              <a:gd name="connsiteX38-7251" fmla="*/ 1729 w 10000"/>
              <a:gd name="connsiteY38-7252" fmla="*/ 9048 h 10000"/>
              <a:gd name="connsiteX39-7253" fmla="*/ 1729 w 10000"/>
              <a:gd name="connsiteY39-7254" fmla="*/ 8836 h 10000"/>
              <a:gd name="connsiteX40-7255" fmla="*/ 1388 w 10000"/>
              <a:gd name="connsiteY40-7256" fmla="*/ 8638 h 10000"/>
              <a:gd name="connsiteX41-7257" fmla="*/ 1036 w 10000"/>
              <a:gd name="connsiteY41-7258" fmla="*/ 8426 h 10000"/>
              <a:gd name="connsiteX42-7259" fmla="*/ 695 w 10000"/>
              <a:gd name="connsiteY42-7260" fmla="*/ 8108 h 10000"/>
              <a:gd name="connsiteX43-7261" fmla="*/ 344 w 10000"/>
              <a:gd name="connsiteY43-7262" fmla="*/ 7791 h 10000"/>
              <a:gd name="connsiteX44-7263" fmla="*/ 0 w 10000"/>
              <a:gd name="connsiteY44-7264" fmla="*/ 7474 h 10000"/>
              <a:gd name="connsiteX45-7265" fmla="*/ 344 w 10000"/>
              <a:gd name="connsiteY45-7266" fmla="*/ 7579 h 10000"/>
              <a:gd name="connsiteX46-7267" fmla="*/ 1036 w 10000"/>
              <a:gd name="connsiteY46-7268" fmla="*/ 7579 h 10000"/>
              <a:gd name="connsiteX47-7269" fmla="*/ 1388 w 10000"/>
              <a:gd name="connsiteY47-7270" fmla="*/ 7685 h 10000"/>
              <a:gd name="connsiteX48-7271" fmla="*/ 2079 w 10000"/>
              <a:gd name="connsiteY48-7272" fmla="*/ 7685 h 10000"/>
              <a:gd name="connsiteX49-7273" fmla="*/ 2426 w 10000"/>
              <a:gd name="connsiteY49-7274" fmla="*/ 7685 h 10000"/>
              <a:gd name="connsiteX50-7275" fmla="*/ 2426 w 10000"/>
              <a:gd name="connsiteY50-7276" fmla="*/ 7685 h 10000"/>
              <a:gd name="connsiteX51-7277" fmla="*/ 2772 w 10000"/>
              <a:gd name="connsiteY51-7278" fmla="*/ 7579 h 10000"/>
              <a:gd name="connsiteX52-7279" fmla="*/ 2772 w 10000"/>
              <a:gd name="connsiteY52-7280" fmla="*/ 7474 h 10000"/>
              <a:gd name="connsiteX53-7281" fmla="*/ 3115 w 10000"/>
              <a:gd name="connsiteY53-7282" fmla="*/ 7368 h 10000"/>
              <a:gd name="connsiteX54-7283" fmla="*/ 3115 w 10000"/>
              <a:gd name="connsiteY54-7284" fmla="*/ 7156 h 10000"/>
              <a:gd name="connsiteX55-7285" fmla="*/ 3464 w 10000"/>
              <a:gd name="connsiteY55-7286" fmla="*/ 6944 h 10000"/>
              <a:gd name="connsiteX56-7287" fmla="*/ 3464 w 10000"/>
              <a:gd name="connsiteY56-7288" fmla="*/ 6627 h 10000"/>
              <a:gd name="connsiteX57-7289" fmla="*/ 3808 w 10000"/>
              <a:gd name="connsiteY57-7290" fmla="*/ 6217 h 10000"/>
              <a:gd name="connsiteX58-7291" fmla="*/ 3808 w 10000"/>
              <a:gd name="connsiteY58-7292" fmla="*/ 5794 h 10000"/>
              <a:gd name="connsiteX59-7293" fmla="*/ 4157 w 10000"/>
              <a:gd name="connsiteY59-7294" fmla="*/ 5370 h 10000"/>
              <a:gd name="connsiteX60-7295" fmla="*/ 4157 w 10000"/>
              <a:gd name="connsiteY60-7296" fmla="*/ 4841 h 10000"/>
              <a:gd name="connsiteX61-7297" fmla="*/ 4501 w 10000"/>
              <a:gd name="connsiteY61-7298" fmla="*/ 4206 h 10000"/>
              <a:gd name="connsiteX62-7299" fmla="*/ 4849 w 10000"/>
              <a:gd name="connsiteY62-7300" fmla="*/ 3783 h 10000"/>
              <a:gd name="connsiteX63-7301" fmla="*/ 4849 w 10000"/>
              <a:gd name="connsiteY63-7302" fmla="*/ 3373 h 10000"/>
              <a:gd name="connsiteX64-7303" fmla="*/ 5196 w 10000"/>
              <a:gd name="connsiteY64-7304" fmla="*/ 2950 h 10000"/>
              <a:gd name="connsiteX65-7305" fmla="*/ 5196 w 10000"/>
              <a:gd name="connsiteY65-7306" fmla="*/ 2632 h 10000"/>
              <a:gd name="connsiteX66-7307" fmla="*/ 5196 w 10000"/>
              <a:gd name="connsiteY66-7308" fmla="*/ 2315 h 10000"/>
              <a:gd name="connsiteX67-7309" fmla="*/ 5196 w 10000"/>
              <a:gd name="connsiteY67-7310" fmla="*/ 2103 h 10000"/>
              <a:gd name="connsiteX68-7311" fmla="*/ 5541 w 10000"/>
              <a:gd name="connsiteY68-7312" fmla="*/ 1892 h 10000"/>
              <a:gd name="connsiteX69-7313" fmla="*/ 5541 w 10000"/>
              <a:gd name="connsiteY69-7314" fmla="*/ 1680 h 10000"/>
              <a:gd name="connsiteX70-7315" fmla="*/ 5196 w 10000"/>
              <a:gd name="connsiteY70-7316" fmla="*/ 1468 h 10000"/>
              <a:gd name="connsiteX71-7317" fmla="*/ 5196 w 10000"/>
              <a:gd name="connsiteY71-7318" fmla="*/ 1257 h 10000"/>
              <a:gd name="connsiteX72-7319" fmla="*/ 4849 w 10000"/>
              <a:gd name="connsiteY72-7320" fmla="*/ 1164 h 10000"/>
              <a:gd name="connsiteX73-7321" fmla="*/ 4157 w 10000"/>
              <a:gd name="connsiteY73-7322" fmla="*/ 1058 h 10000"/>
              <a:gd name="connsiteX74-7323" fmla="*/ 3464 w 10000"/>
              <a:gd name="connsiteY74-7324" fmla="*/ 106 h 10000"/>
              <a:gd name="connsiteX75-7325" fmla="*/ 3808 w 10000"/>
              <a:gd name="connsiteY75-7326" fmla="*/ 106 h 10000"/>
              <a:gd name="connsiteX76-7327" fmla="*/ 4157 w 10000"/>
              <a:gd name="connsiteY76-7328" fmla="*/ 0 h 10000"/>
              <a:gd name="connsiteX77-7329" fmla="*/ 4501 w 10000"/>
              <a:gd name="connsiteY77-7330" fmla="*/ 0 h 10000"/>
              <a:gd name="connsiteX78-7331" fmla="*/ 4849 w 10000"/>
              <a:gd name="connsiteY78-7332" fmla="*/ 0 h 10000"/>
              <a:gd name="connsiteX79-7333" fmla="*/ 5196 w 10000"/>
              <a:gd name="connsiteY79-7334" fmla="*/ 106 h 10000"/>
              <a:gd name="connsiteX80-7335" fmla="*/ 5889 w 10000"/>
              <a:gd name="connsiteY80-7336" fmla="*/ 212 h 10000"/>
              <a:gd name="connsiteX81-7337" fmla="*/ 6537 w 10000"/>
              <a:gd name="connsiteY81-7338" fmla="*/ 317 h 10000"/>
              <a:gd name="connsiteX82-7339" fmla="*/ 7570 w 10000"/>
              <a:gd name="connsiteY82-7340" fmla="*/ 635 h 10000"/>
              <a:gd name="connsiteX83-7341" fmla="*/ 8617 w 10000"/>
              <a:gd name="connsiteY83-7342" fmla="*/ 847 h 10000"/>
              <a:gd name="connsiteX84-7343" fmla="*/ 9308 w 10000"/>
              <a:gd name="connsiteY84-7344" fmla="*/ 952 h 10000"/>
              <a:gd name="connsiteX85-7345" fmla="*/ 9649 w 10000"/>
              <a:gd name="connsiteY85-7346" fmla="*/ 1164 h 10000"/>
              <a:gd name="connsiteX86-7347" fmla="*/ 9649 w 10000"/>
              <a:gd name="connsiteY86-7348" fmla="*/ 1257 h 10000"/>
              <a:gd name="connsiteX87-7349" fmla="*/ 9649 w 10000"/>
              <a:gd name="connsiteY87-7350" fmla="*/ 1257 h 10000"/>
              <a:gd name="connsiteX0-7351" fmla="*/ 9649 w 10000"/>
              <a:gd name="connsiteY0-7352" fmla="*/ 1257 h 10000"/>
              <a:gd name="connsiteX1-7353" fmla="*/ 10000 w 10000"/>
              <a:gd name="connsiteY1-7354" fmla="*/ 1362 h 10000"/>
              <a:gd name="connsiteX2-7355" fmla="*/ 9649 w 10000"/>
              <a:gd name="connsiteY2-7356" fmla="*/ 1468 h 10000"/>
              <a:gd name="connsiteX3-7357" fmla="*/ 9649 w 10000"/>
              <a:gd name="connsiteY3-7358" fmla="*/ 1574 h 10000"/>
              <a:gd name="connsiteX4-7359" fmla="*/ 9308 w 10000"/>
              <a:gd name="connsiteY4-7360" fmla="*/ 1680 h 10000"/>
              <a:gd name="connsiteX5-7361" fmla="*/ 9308 w 10000"/>
              <a:gd name="connsiteY5-7362" fmla="*/ 1680 h 10000"/>
              <a:gd name="connsiteX6-7363" fmla="*/ 8965 w 10000"/>
              <a:gd name="connsiteY6-7364" fmla="*/ 1786 h 10000"/>
              <a:gd name="connsiteX7-7365" fmla="*/ 8965 w 10000"/>
              <a:gd name="connsiteY7-7366" fmla="*/ 1892 h 10000"/>
              <a:gd name="connsiteX8-7367" fmla="*/ 8617 w 10000"/>
              <a:gd name="connsiteY8-7368" fmla="*/ 2103 h 10000"/>
              <a:gd name="connsiteX9-7369" fmla="*/ 8617 w 10000"/>
              <a:gd name="connsiteY9-7370" fmla="*/ 2209 h 10000"/>
              <a:gd name="connsiteX10-7371" fmla="*/ 8617 w 10000"/>
              <a:gd name="connsiteY10-7372" fmla="*/ 2421 h 10000"/>
              <a:gd name="connsiteX11-7373" fmla="*/ 8272 w 10000"/>
              <a:gd name="connsiteY11-7374" fmla="*/ 2632 h 10000"/>
              <a:gd name="connsiteX12-7375" fmla="*/ 8272 w 10000"/>
              <a:gd name="connsiteY12-7376" fmla="*/ 2844 h 10000"/>
              <a:gd name="connsiteX13-7377" fmla="*/ 7922 w 10000"/>
              <a:gd name="connsiteY13-7378" fmla="*/ 3161 h 10000"/>
              <a:gd name="connsiteX14-7379" fmla="*/ 7922 w 10000"/>
              <a:gd name="connsiteY14-7380" fmla="*/ 3479 h 10000"/>
              <a:gd name="connsiteX15-7381" fmla="*/ 7922 w 10000"/>
              <a:gd name="connsiteY15-7382" fmla="*/ 3889 h 10000"/>
              <a:gd name="connsiteX16-7383" fmla="*/ 7570 w 10000"/>
              <a:gd name="connsiteY16-7384" fmla="*/ 4206 h 10000"/>
              <a:gd name="connsiteX17-7385" fmla="*/ 7228 w 10000"/>
              <a:gd name="connsiteY17-7386" fmla="*/ 4630 h 10000"/>
              <a:gd name="connsiteX18-7387" fmla="*/ 7228 w 10000"/>
              <a:gd name="connsiteY18-7388" fmla="*/ 5159 h 10000"/>
              <a:gd name="connsiteX19-7389" fmla="*/ 6883 w 10000"/>
              <a:gd name="connsiteY19-7390" fmla="*/ 5688 h 10000"/>
              <a:gd name="connsiteX20-7391" fmla="*/ 6537 w 10000"/>
              <a:gd name="connsiteY20-7392" fmla="*/ 6310 h 10000"/>
              <a:gd name="connsiteX21-7393" fmla="*/ 6191 w 10000"/>
              <a:gd name="connsiteY21-7394" fmla="*/ 6839 h 10000"/>
              <a:gd name="connsiteX22-7395" fmla="*/ 6191 w 10000"/>
              <a:gd name="connsiteY22-7396" fmla="*/ 7368 h 10000"/>
              <a:gd name="connsiteX23-7397" fmla="*/ 5889 w 10000"/>
              <a:gd name="connsiteY23-7398" fmla="*/ 7791 h 10000"/>
              <a:gd name="connsiteX24-7399" fmla="*/ 5541 w 10000"/>
              <a:gd name="connsiteY24-7400" fmla="*/ 8214 h 10000"/>
              <a:gd name="connsiteX25-7401" fmla="*/ 5196 w 10000"/>
              <a:gd name="connsiteY25-7402" fmla="*/ 8532 h 10000"/>
              <a:gd name="connsiteX26-7403" fmla="*/ 4849 w 10000"/>
              <a:gd name="connsiteY26-7404" fmla="*/ 8836 h 10000"/>
              <a:gd name="connsiteX27-7405" fmla="*/ 4501 w 10000"/>
              <a:gd name="connsiteY27-7406" fmla="*/ 9048 h 10000"/>
              <a:gd name="connsiteX28-7407" fmla="*/ 4157 w 10000"/>
              <a:gd name="connsiteY28-7408" fmla="*/ 9259 h 10000"/>
              <a:gd name="connsiteX29-7409" fmla="*/ 3808 w 10000"/>
              <a:gd name="connsiteY29-7410" fmla="*/ 9577 h 10000"/>
              <a:gd name="connsiteX30-7411" fmla="*/ 3115 w 10000"/>
              <a:gd name="connsiteY30-7412" fmla="*/ 9788 h 10000"/>
              <a:gd name="connsiteX31-7413" fmla="*/ 2772 w 10000"/>
              <a:gd name="connsiteY31-7414" fmla="*/ 9894 h 10000"/>
              <a:gd name="connsiteX32-7415" fmla="*/ 2426 w 10000"/>
              <a:gd name="connsiteY32-7416" fmla="*/ 10000 h 10000"/>
              <a:gd name="connsiteX33-7417" fmla="*/ 2079 w 10000"/>
              <a:gd name="connsiteY33-7418" fmla="*/ 9894 h 10000"/>
              <a:gd name="connsiteX34-7419" fmla="*/ 1729 w 10000"/>
              <a:gd name="connsiteY34-7420" fmla="*/ 9788 h 10000"/>
              <a:gd name="connsiteX35-7421" fmla="*/ 1729 w 10000"/>
              <a:gd name="connsiteY35-7422" fmla="*/ 9683 h 10000"/>
              <a:gd name="connsiteX36-7423" fmla="*/ 1729 w 10000"/>
              <a:gd name="connsiteY36-7424" fmla="*/ 9365 h 10000"/>
              <a:gd name="connsiteX37-7425" fmla="*/ 1729 w 10000"/>
              <a:gd name="connsiteY37-7426" fmla="*/ 9259 h 10000"/>
              <a:gd name="connsiteX38-7427" fmla="*/ 1729 w 10000"/>
              <a:gd name="connsiteY38-7428" fmla="*/ 9048 h 10000"/>
              <a:gd name="connsiteX39-7429" fmla="*/ 1729 w 10000"/>
              <a:gd name="connsiteY39-7430" fmla="*/ 8836 h 10000"/>
              <a:gd name="connsiteX40-7431" fmla="*/ 1388 w 10000"/>
              <a:gd name="connsiteY40-7432" fmla="*/ 8638 h 10000"/>
              <a:gd name="connsiteX41-7433" fmla="*/ 1036 w 10000"/>
              <a:gd name="connsiteY41-7434" fmla="*/ 8426 h 10000"/>
              <a:gd name="connsiteX42-7435" fmla="*/ 695 w 10000"/>
              <a:gd name="connsiteY42-7436" fmla="*/ 8108 h 10000"/>
              <a:gd name="connsiteX43-7437" fmla="*/ 344 w 10000"/>
              <a:gd name="connsiteY43-7438" fmla="*/ 7791 h 10000"/>
              <a:gd name="connsiteX44-7439" fmla="*/ 0 w 10000"/>
              <a:gd name="connsiteY44-7440" fmla="*/ 7474 h 10000"/>
              <a:gd name="connsiteX45-7441" fmla="*/ 344 w 10000"/>
              <a:gd name="connsiteY45-7442" fmla="*/ 7579 h 10000"/>
              <a:gd name="connsiteX46-7443" fmla="*/ 1036 w 10000"/>
              <a:gd name="connsiteY46-7444" fmla="*/ 7579 h 10000"/>
              <a:gd name="connsiteX47-7445" fmla="*/ 1388 w 10000"/>
              <a:gd name="connsiteY47-7446" fmla="*/ 7685 h 10000"/>
              <a:gd name="connsiteX48-7447" fmla="*/ 2079 w 10000"/>
              <a:gd name="connsiteY48-7448" fmla="*/ 7685 h 10000"/>
              <a:gd name="connsiteX49-7449" fmla="*/ 2426 w 10000"/>
              <a:gd name="connsiteY49-7450" fmla="*/ 7685 h 10000"/>
              <a:gd name="connsiteX50-7451" fmla="*/ 2426 w 10000"/>
              <a:gd name="connsiteY50-7452" fmla="*/ 7685 h 10000"/>
              <a:gd name="connsiteX51-7453" fmla="*/ 2772 w 10000"/>
              <a:gd name="connsiteY51-7454" fmla="*/ 7579 h 10000"/>
              <a:gd name="connsiteX52-7455" fmla="*/ 2772 w 10000"/>
              <a:gd name="connsiteY52-7456" fmla="*/ 7474 h 10000"/>
              <a:gd name="connsiteX53-7457" fmla="*/ 3115 w 10000"/>
              <a:gd name="connsiteY53-7458" fmla="*/ 7368 h 10000"/>
              <a:gd name="connsiteX54-7459" fmla="*/ 3115 w 10000"/>
              <a:gd name="connsiteY54-7460" fmla="*/ 7156 h 10000"/>
              <a:gd name="connsiteX55-7461" fmla="*/ 3464 w 10000"/>
              <a:gd name="connsiteY55-7462" fmla="*/ 6944 h 10000"/>
              <a:gd name="connsiteX56-7463" fmla="*/ 3464 w 10000"/>
              <a:gd name="connsiteY56-7464" fmla="*/ 6627 h 10000"/>
              <a:gd name="connsiteX57-7465" fmla="*/ 3808 w 10000"/>
              <a:gd name="connsiteY57-7466" fmla="*/ 6217 h 10000"/>
              <a:gd name="connsiteX58-7467" fmla="*/ 3808 w 10000"/>
              <a:gd name="connsiteY58-7468" fmla="*/ 5794 h 10000"/>
              <a:gd name="connsiteX59-7469" fmla="*/ 4157 w 10000"/>
              <a:gd name="connsiteY59-7470" fmla="*/ 5370 h 10000"/>
              <a:gd name="connsiteX60-7471" fmla="*/ 4157 w 10000"/>
              <a:gd name="connsiteY60-7472" fmla="*/ 4841 h 10000"/>
              <a:gd name="connsiteX61-7473" fmla="*/ 4501 w 10000"/>
              <a:gd name="connsiteY61-7474" fmla="*/ 4206 h 10000"/>
              <a:gd name="connsiteX62-7475" fmla="*/ 4849 w 10000"/>
              <a:gd name="connsiteY62-7476" fmla="*/ 3783 h 10000"/>
              <a:gd name="connsiteX63-7477" fmla="*/ 4849 w 10000"/>
              <a:gd name="connsiteY63-7478" fmla="*/ 3373 h 10000"/>
              <a:gd name="connsiteX64-7479" fmla="*/ 5196 w 10000"/>
              <a:gd name="connsiteY64-7480" fmla="*/ 2950 h 10000"/>
              <a:gd name="connsiteX65-7481" fmla="*/ 5196 w 10000"/>
              <a:gd name="connsiteY65-7482" fmla="*/ 2632 h 10000"/>
              <a:gd name="connsiteX66-7483" fmla="*/ 5196 w 10000"/>
              <a:gd name="connsiteY66-7484" fmla="*/ 2315 h 10000"/>
              <a:gd name="connsiteX67-7485" fmla="*/ 5196 w 10000"/>
              <a:gd name="connsiteY67-7486" fmla="*/ 2103 h 10000"/>
              <a:gd name="connsiteX68-7487" fmla="*/ 5541 w 10000"/>
              <a:gd name="connsiteY68-7488" fmla="*/ 1892 h 10000"/>
              <a:gd name="connsiteX69-7489" fmla="*/ 5541 w 10000"/>
              <a:gd name="connsiteY69-7490" fmla="*/ 1680 h 10000"/>
              <a:gd name="connsiteX70-7491" fmla="*/ 5196 w 10000"/>
              <a:gd name="connsiteY70-7492" fmla="*/ 1468 h 10000"/>
              <a:gd name="connsiteX71-7493" fmla="*/ 5196 w 10000"/>
              <a:gd name="connsiteY71-7494" fmla="*/ 1257 h 10000"/>
              <a:gd name="connsiteX72-7495" fmla="*/ 4849 w 10000"/>
              <a:gd name="connsiteY72-7496" fmla="*/ 1164 h 10000"/>
              <a:gd name="connsiteX73-7497" fmla="*/ 4157 w 10000"/>
              <a:gd name="connsiteY73-7498" fmla="*/ 1058 h 10000"/>
              <a:gd name="connsiteX74-7499" fmla="*/ 3464 w 10000"/>
              <a:gd name="connsiteY74-7500" fmla="*/ 106 h 10000"/>
              <a:gd name="connsiteX75-7501" fmla="*/ 3808 w 10000"/>
              <a:gd name="connsiteY75-7502" fmla="*/ 106 h 10000"/>
              <a:gd name="connsiteX76-7503" fmla="*/ 4501 w 10000"/>
              <a:gd name="connsiteY76-7504" fmla="*/ 0 h 10000"/>
              <a:gd name="connsiteX77-7505" fmla="*/ 4849 w 10000"/>
              <a:gd name="connsiteY77-7506" fmla="*/ 0 h 10000"/>
              <a:gd name="connsiteX78-7507" fmla="*/ 5196 w 10000"/>
              <a:gd name="connsiteY78-7508" fmla="*/ 106 h 10000"/>
              <a:gd name="connsiteX79-7509" fmla="*/ 5889 w 10000"/>
              <a:gd name="connsiteY79-7510" fmla="*/ 212 h 10000"/>
              <a:gd name="connsiteX80-7511" fmla="*/ 6537 w 10000"/>
              <a:gd name="connsiteY80-7512" fmla="*/ 317 h 10000"/>
              <a:gd name="connsiteX81-7513" fmla="*/ 7570 w 10000"/>
              <a:gd name="connsiteY81-7514" fmla="*/ 635 h 10000"/>
              <a:gd name="connsiteX82-7515" fmla="*/ 8617 w 10000"/>
              <a:gd name="connsiteY82-7516" fmla="*/ 847 h 10000"/>
              <a:gd name="connsiteX83-7517" fmla="*/ 9308 w 10000"/>
              <a:gd name="connsiteY83-7518" fmla="*/ 952 h 10000"/>
              <a:gd name="connsiteX84-7519" fmla="*/ 9649 w 10000"/>
              <a:gd name="connsiteY84-7520" fmla="*/ 1164 h 10000"/>
              <a:gd name="connsiteX85-7521" fmla="*/ 9649 w 10000"/>
              <a:gd name="connsiteY85-7522" fmla="*/ 1257 h 10000"/>
              <a:gd name="connsiteX86-7523" fmla="*/ 9649 w 10000"/>
              <a:gd name="connsiteY86-7524" fmla="*/ 1257 h 10000"/>
              <a:gd name="connsiteX0-7525" fmla="*/ 9649 w 10000"/>
              <a:gd name="connsiteY0-7526" fmla="*/ 1257 h 10000"/>
              <a:gd name="connsiteX1-7527" fmla="*/ 10000 w 10000"/>
              <a:gd name="connsiteY1-7528" fmla="*/ 1362 h 10000"/>
              <a:gd name="connsiteX2-7529" fmla="*/ 9649 w 10000"/>
              <a:gd name="connsiteY2-7530" fmla="*/ 1468 h 10000"/>
              <a:gd name="connsiteX3-7531" fmla="*/ 9649 w 10000"/>
              <a:gd name="connsiteY3-7532" fmla="*/ 1574 h 10000"/>
              <a:gd name="connsiteX4-7533" fmla="*/ 9308 w 10000"/>
              <a:gd name="connsiteY4-7534" fmla="*/ 1680 h 10000"/>
              <a:gd name="connsiteX5-7535" fmla="*/ 9308 w 10000"/>
              <a:gd name="connsiteY5-7536" fmla="*/ 1680 h 10000"/>
              <a:gd name="connsiteX6-7537" fmla="*/ 8965 w 10000"/>
              <a:gd name="connsiteY6-7538" fmla="*/ 1786 h 10000"/>
              <a:gd name="connsiteX7-7539" fmla="*/ 8965 w 10000"/>
              <a:gd name="connsiteY7-7540" fmla="*/ 1892 h 10000"/>
              <a:gd name="connsiteX8-7541" fmla="*/ 8617 w 10000"/>
              <a:gd name="connsiteY8-7542" fmla="*/ 2103 h 10000"/>
              <a:gd name="connsiteX9-7543" fmla="*/ 8617 w 10000"/>
              <a:gd name="connsiteY9-7544" fmla="*/ 2209 h 10000"/>
              <a:gd name="connsiteX10-7545" fmla="*/ 8617 w 10000"/>
              <a:gd name="connsiteY10-7546" fmla="*/ 2421 h 10000"/>
              <a:gd name="connsiteX11-7547" fmla="*/ 8272 w 10000"/>
              <a:gd name="connsiteY11-7548" fmla="*/ 2632 h 10000"/>
              <a:gd name="connsiteX12-7549" fmla="*/ 8272 w 10000"/>
              <a:gd name="connsiteY12-7550" fmla="*/ 2844 h 10000"/>
              <a:gd name="connsiteX13-7551" fmla="*/ 7922 w 10000"/>
              <a:gd name="connsiteY13-7552" fmla="*/ 3161 h 10000"/>
              <a:gd name="connsiteX14-7553" fmla="*/ 7922 w 10000"/>
              <a:gd name="connsiteY14-7554" fmla="*/ 3479 h 10000"/>
              <a:gd name="connsiteX15-7555" fmla="*/ 7922 w 10000"/>
              <a:gd name="connsiteY15-7556" fmla="*/ 3889 h 10000"/>
              <a:gd name="connsiteX16-7557" fmla="*/ 7570 w 10000"/>
              <a:gd name="connsiteY16-7558" fmla="*/ 4206 h 10000"/>
              <a:gd name="connsiteX17-7559" fmla="*/ 7228 w 10000"/>
              <a:gd name="connsiteY17-7560" fmla="*/ 4630 h 10000"/>
              <a:gd name="connsiteX18-7561" fmla="*/ 7228 w 10000"/>
              <a:gd name="connsiteY18-7562" fmla="*/ 5159 h 10000"/>
              <a:gd name="connsiteX19-7563" fmla="*/ 6883 w 10000"/>
              <a:gd name="connsiteY19-7564" fmla="*/ 5688 h 10000"/>
              <a:gd name="connsiteX20-7565" fmla="*/ 6537 w 10000"/>
              <a:gd name="connsiteY20-7566" fmla="*/ 6310 h 10000"/>
              <a:gd name="connsiteX21-7567" fmla="*/ 6191 w 10000"/>
              <a:gd name="connsiteY21-7568" fmla="*/ 6839 h 10000"/>
              <a:gd name="connsiteX22-7569" fmla="*/ 6191 w 10000"/>
              <a:gd name="connsiteY22-7570" fmla="*/ 7368 h 10000"/>
              <a:gd name="connsiteX23-7571" fmla="*/ 5889 w 10000"/>
              <a:gd name="connsiteY23-7572" fmla="*/ 7791 h 10000"/>
              <a:gd name="connsiteX24-7573" fmla="*/ 5541 w 10000"/>
              <a:gd name="connsiteY24-7574" fmla="*/ 8214 h 10000"/>
              <a:gd name="connsiteX25-7575" fmla="*/ 5196 w 10000"/>
              <a:gd name="connsiteY25-7576" fmla="*/ 8532 h 10000"/>
              <a:gd name="connsiteX26-7577" fmla="*/ 4849 w 10000"/>
              <a:gd name="connsiteY26-7578" fmla="*/ 8836 h 10000"/>
              <a:gd name="connsiteX27-7579" fmla="*/ 4501 w 10000"/>
              <a:gd name="connsiteY27-7580" fmla="*/ 9048 h 10000"/>
              <a:gd name="connsiteX28-7581" fmla="*/ 4157 w 10000"/>
              <a:gd name="connsiteY28-7582" fmla="*/ 9259 h 10000"/>
              <a:gd name="connsiteX29-7583" fmla="*/ 3808 w 10000"/>
              <a:gd name="connsiteY29-7584" fmla="*/ 9577 h 10000"/>
              <a:gd name="connsiteX30-7585" fmla="*/ 3115 w 10000"/>
              <a:gd name="connsiteY30-7586" fmla="*/ 9788 h 10000"/>
              <a:gd name="connsiteX31-7587" fmla="*/ 2772 w 10000"/>
              <a:gd name="connsiteY31-7588" fmla="*/ 9894 h 10000"/>
              <a:gd name="connsiteX32-7589" fmla="*/ 2426 w 10000"/>
              <a:gd name="connsiteY32-7590" fmla="*/ 10000 h 10000"/>
              <a:gd name="connsiteX33-7591" fmla="*/ 2079 w 10000"/>
              <a:gd name="connsiteY33-7592" fmla="*/ 9894 h 10000"/>
              <a:gd name="connsiteX34-7593" fmla="*/ 1729 w 10000"/>
              <a:gd name="connsiteY34-7594" fmla="*/ 9788 h 10000"/>
              <a:gd name="connsiteX35-7595" fmla="*/ 1729 w 10000"/>
              <a:gd name="connsiteY35-7596" fmla="*/ 9683 h 10000"/>
              <a:gd name="connsiteX36-7597" fmla="*/ 1729 w 10000"/>
              <a:gd name="connsiteY36-7598" fmla="*/ 9365 h 10000"/>
              <a:gd name="connsiteX37-7599" fmla="*/ 1729 w 10000"/>
              <a:gd name="connsiteY37-7600" fmla="*/ 9259 h 10000"/>
              <a:gd name="connsiteX38-7601" fmla="*/ 1729 w 10000"/>
              <a:gd name="connsiteY38-7602" fmla="*/ 9048 h 10000"/>
              <a:gd name="connsiteX39-7603" fmla="*/ 1729 w 10000"/>
              <a:gd name="connsiteY39-7604" fmla="*/ 8836 h 10000"/>
              <a:gd name="connsiteX40-7605" fmla="*/ 1388 w 10000"/>
              <a:gd name="connsiteY40-7606" fmla="*/ 8638 h 10000"/>
              <a:gd name="connsiteX41-7607" fmla="*/ 1036 w 10000"/>
              <a:gd name="connsiteY41-7608" fmla="*/ 8426 h 10000"/>
              <a:gd name="connsiteX42-7609" fmla="*/ 695 w 10000"/>
              <a:gd name="connsiteY42-7610" fmla="*/ 8108 h 10000"/>
              <a:gd name="connsiteX43-7611" fmla="*/ 344 w 10000"/>
              <a:gd name="connsiteY43-7612" fmla="*/ 7791 h 10000"/>
              <a:gd name="connsiteX44-7613" fmla="*/ 0 w 10000"/>
              <a:gd name="connsiteY44-7614" fmla="*/ 7474 h 10000"/>
              <a:gd name="connsiteX45-7615" fmla="*/ 344 w 10000"/>
              <a:gd name="connsiteY45-7616" fmla="*/ 7579 h 10000"/>
              <a:gd name="connsiteX46-7617" fmla="*/ 1036 w 10000"/>
              <a:gd name="connsiteY46-7618" fmla="*/ 7579 h 10000"/>
              <a:gd name="connsiteX47-7619" fmla="*/ 1388 w 10000"/>
              <a:gd name="connsiteY47-7620" fmla="*/ 7685 h 10000"/>
              <a:gd name="connsiteX48-7621" fmla="*/ 2079 w 10000"/>
              <a:gd name="connsiteY48-7622" fmla="*/ 7685 h 10000"/>
              <a:gd name="connsiteX49-7623" fmla="*/ 2426 w 10000"/>
              <a:gd name="connsiteY49-7624" fmla="*/ 7685 h 10000"/>
              <a:gd name="connsiteX50-7625" fmla="*/ 2426 w 10000"/>
              <a:gd name="connsiteY50-7626" fmla="*/ 7685 h 10000"/>
              <a:gd name="connsiteX51-7627" fmla="*/ 2772 w 10000"/>
              <a:gd name="connsiteY51-7628" fmla="*/ 7579 h 10000"/>
              <a:gd name="connsiteX52-7629" fmla="*/ 2772 w 10000"/>
              <a:gd name="connsiteY52-7630" fmla="*/ 7474 h 10000"/>
              <a:gd name="connsiteX53-7631" fmla="*/ 3115 w 10000"/>
              <a:gd name="connsiteY53-7632" fmla="*/ 7368 h 10000"/>
              <a:gd name="connsiteX54-7633" fmla="*/ 3115 w 10000"/>
              <a:gd name="connsiteY54-7634" fmla="*/ 7156 h 10000"/>
              <a:gd name="connsiteX55-7635" fmla="*/ 3464 w 10000"/>
              <a:gd name="connsiteY55-7636" fmla="*/ 6944 h 10000"/>
              <a:gd name="connsiteX56-7637" fmla="*/ 3464 w 10000"/>
              <a:gd name="connsiteY56-7638" fmla="*/ 6627 h 10000"/>
              <a:gd name="connsiteX57-7639" fmla="*/ 3808 w 10000"/>
              <a:gd name="connsiteY57-7640" fmla="*/ 6217 h 10000"/>
              <a:gd name="connsiteX58-7641" fmla="*/ 3808 w 10000"/>
              <a:gd name="connsiteY58-7642" fmla="*/ 5794 h 10000"/>
              <a:gd name="connsiteX59-7643" fmla="*/ 4157 w 10000"/>
              <a:gd name="connsiteY59-7644" fmla="*/ 5370 h 10000"/>
              <a:gd name="connsiteX60-7645" fmla="*/ 4157 w 10000"/>
              <a:gd name="connsiteY60-7646" fmla="*/ 4841 h 10000"/>
              <a:gd name="connsiteX61-7647" fmla="*/ 4501 w 10000"/>
              <a:gd name="connsiteY61-7648" fmla="*/ 4206 h 10000"/>
              <a:gd name="connsiteX62-7649" fmla="*/ 4849 w 10000"/>
              <a:gd name="connsiteY62-7650" fmla="*/ 3783 h 10000"/>
              <a:gd name="connsiteX63-7651" fmla="*/ 4849 w 10000"/>
              <a:gd name="connsiteY63-7652" fmla="*/ 3373 h 10000"/>
              <a:gd name="connsiteX64-7653" fmla="*/ 5196 w 10000"/>
              <a:gd name="connsiteY64-7654" fmla="*/ 2950 h 10000"/>
              <a:gd name="connsiteX65-7655" fmla="*/ 5196 w 10000"/>
              <a:gd name="connsiteY65-7656" fmla="*/ 2632 h 10000"/>
              <a:gd name="connsiteX66-7657" fmla="*/ 5196 w 10000"/>
              <a:gd name="connsiteY66-7658" fmla="*/ 2315 h 10000"/>
              <a:gd name="connsiteX67-7659" fmla="*/ 5196 w 10000"/>
              <a:gd name="connsiteY67-7660" fmla="*/ 2103 h 10000"/>
              <a:gd name="connsiteX68-7661" fmla="*/ 5541 w 10000"/>
              <a:gd name="connsiteY68-7662" fmla="*/ 1892 h 10000"/>
              <a:gd name="connsiteX69-7663" fmla="*/ 5541 w 10000"/>
              <a:gd name="connsiteY69-7664" fmla="*/ 1680 h 10000"/>
              <a:gd name="connsiteX70-7665" fmla="*/ 5196 w 10000"/>
              <a:gd name="connsiteY70-7666" fmla="*/ 1468 h 10000"/>
              <a:gd name="connsiteX71-7667" fmla="*/ 5196 w 10000"/>
              <a:gd name="connsiteY71-7668" fmla="*/ 1257 h 10000"/>
              <a:gd name="connsiteX72-7669" fmla="*/ 4849 w 10000"/>
              <a:gd name="connsiteY72-7670" fmla="*/ 1164 h 10000"/>
              <a:gd name="connsiteX73-7671" fmla="*/ 4157 w 10000"/>
              <a:gd name="connsiteY73-7672" fmla="*/ 1058 h 10000"/>
              <a:gd name="connsiteX74-7673" fmla="*/ 3464 w 10000"/>
              <a:gd name="connsiteY74-7674" fmla="*/ 106 h 10000"/>
              <a:gd name="connsiteX75-7675" fmla="*/ 4501 w 10000"/>
              <a:gd name="connsiteY75-7676" fmla="*/ 0 h 10000"/>
              <a:gd name="connsiteX76-7677" fmla="*/ 4849 w 10000"/>
              <a:gd name="connsiteY76-7678" fmla="*/ 0 h 10000"/>
              <a:gd name="connsiteX77-7679" fmla="*/ 5196 w 10000"/>
              <a:gd name="connsiteY77-7680" fmla="*/ 106 h 10000"/>
              <a:gd name="connsiteX78-7681" fmla="*/ 5889 w 10000"/>
              <a:gd name="connsiteY78-7682" fmla="*/ 212 h 10000"/>
              <a:gd name="connsiteX79-7683" fmla="*/ 6537 w 10000"/>
              <a:gd name="connsiteY79-7684" fmla="*/ 317 h 10000"/>
              <a:gd name="connsiteX80-7685" fmla="*/ 7570 w 10000"/>
              <a:gd name="connsiteY80-7686" fmla="*/ 635 h 10000"/>
              <a:gd name="connsiteX81-7687" fmla="*/ 8617 w 10000"/>
              <a:gd name="connsiteY81-7688" fmla="*/ 847 h 10000"/>
              <a:gd name="connsiteX82-7689" fmla="*/ 9308 w 10000"/>
              <a:gd name="connsiteY82-7690" fmla="*/ 952 h 10000"/>
              <a:gd name="connsiteX83-7691" fmla="*/ 9649 w 10000"/>
              <a:gd name="connsiteY83-7692" fmla="*/ 1164 h 10000"/>
              <a:gd name="connsiteX84-7693" fmla="*/ 9649 w 10000"/>
              <a:gd name="connsiteY84-7694" fmla="*/ 1257 h 10000"/>
              <a:gd name="connsiteX85-7695" fmla="*/ 9649 w 10000"/>
              <a:gd name="connsiteY85-7696" fmla="*/ 1257 h 10000"/>
              <a:gd name="connsiteX0-7697" fmla="*/ 9649 w 10000"/>
              <a:gd name="connsiteY0-7698" fmla="*/ 1257 h 10000"/>
              <a:gd name="connsiteX1-7699" fmla="*/ 10000 w 10000"/>
              <a:gd name="connsiteY1-7700" fmla="*/ 1362 h 10000"/>
              <a:gd name="connsiteX2-7701" fmla="*/ 9649 w 10000"/>
              <a:gd name="connsiteY2-7702" fmla="*/ 1468 h 10000"/>
              <a:gd name="connsiteX3-7703" fmla="*/ 9649 w 10000"/>
              <a:gd name="connsiteY3-7704" fmla="*/ 1574 h 10000"/>
              <a:gd name="connsiteX4-7705" fmla="*/ 9308 w 10000"/>
              <a:gd name="connsiteY4-7706" fmla="*/ 1680 h 10000"/>
              <a:gd name="connsiteX5-7707" fmla="*/ 9308 w 10000"/>
              <a:gd name="connsiteY5-7708" fmla="*/ 1680 h 10000"/>
              <a:gd name="connsiteX6-7709" fmla="*/ 8965 w 10000"/>
              <a:gd name="connsiteY6-7710" fmla="*/ 1786 h 10000"/>
              <a:gd name="connsiteX7-7711" fmla="*/ 8965 w 10000"/>
              <a:gd name="connsiteY7-7712" fmla="*/ 1892 h 10000"/>
              <a:gd name="connsiteX8-7713" fmla="*/ 8617 w 10000"/>
              <a:gd name="connsiteY8-7714" fmla="*/ 2103 h 10000"/>
              <a:gd name="connsiteX9-7715" fmla="*/ 8617 w 10000"/>
              <a:gd name="connsiteY9-7716" fmla="*/ 2209 h 10000"/>
              <a:gd name="connsiteX10-7717" fmla="*/ 8617 w 10000"/>
              <a:gd name="connsiteY10-7718" fmla="*/ 2421 h 10000"/>
              <a:gd name="connsiteX11-7719" fmla="*/ 8272 w 10000"/>
              <a:gd name="connsiteY11-7720" fmla="*/ 2632 h 10000"/>
              <a:gd name="connsiteX12-7721" fmla="*/ 8272 w 10000"/>
              <a:gd name="connsiteY12-7722" fmla="*/ 2844 h 10000"/>
              <a:gd name="connsiteX13-7723" fmla="*/ 7922 w 10000"/>
              <a:gd name="connsiteY13-7724" fmla="*/ 3161 h 10000"/>
              <a:gd name="connsiteX14-7725" fmla="*/ 7922 w 10000"/>
              <a:gd name="connsiteY14-7726" fmla="*/ 3479 h 10000"/>
              <a:gd name="connsiteX15-7727" fmla="*/ 7922 w 10000"/>
              <a:gd name="connsiteY15-7728" fmla="*/ 3889 h 10000"/>
              <a:gd name="connsiteX16-7729" fmla="*/ 7570 w 10000"/>
              <a:gd name="connsiteY16-7730" fmla="*/ 4206 h 10000"/>
              <a:gd name="connsiteX17-7731" fmla="*/ 7228 w 10000"/>
              <a:gd name="connsiteY17-7732" fmla="*/ 4630 h 10000"/>
              <a:gd name="connsiteX18-7733" fmla="*/ 7228 w 10000"/>
              <a:gd name="connsiteY18-7734" fmla="*/ 5159 h 10000"/>
              <a:gd name="connsiteX19-7735" fmla="*/ 6883 w 10000"/>
              <a:gd name="connsiteY19-7736" fmla="*/ 5688 h 10000"/>
              <a:gd name="connsiteX20-7737" fmla="*/ 6537 w 10000"/>
              <a:gd name="connsiteY20-7738" fmla="*/ 6310 h 10000"/>
              <a:gd name="connsiteX21-7739" fmla="*/ 6191 w 10000"/>
              <a:gd name="connsiteY21-7740" fmla="*/ 6839 h 10000"/>
              <a:gd name="connsiteX22-7741" fmla="*/ 6191 w 10000"/>
              <a:gd name="connsiteY22-7742" fmla="*/ 7368 h 10000"/>
              <a:gd name="connsiteX23-7743" fmla="*/ 5889 w 10000"/>
              <a:gd name="connsiteY23-7744" fmla="*/ 7791 h 10000"/>
              <a:gd name="connsiteX24-7745" fmla="*/ 5541 w 10000"/>
              <a:gd name="connsiteY24-7746" fmla="*/ 8214 h 10000"/>
              <a:gd name="connsiteX25-7747" fmla="*/ 5196 w 10000"/>
              <a:gd name="connsiteY25-7748" fmla="*/ 8532 h 10000"/>
              <a:gd name="connsiteX26-7749" fmla="*/ 4849 w 10000"/>
              <a:gd name="connsiteY26-7750" fmla="*/ 8836 h 10000"/>
              <a:gd name="connsiteX27-7751" fmla="*/ 4501 w 10000"/>
              <a:gd name="connsiteY27-7752" fmla="*/ 9048 h 10000"/>
              <a:gd name="connsiteX28-7753" fmla="*/ 4157 w 10000"/>
              <a:gd name="connsiteY28-7754" fmla="*/ 9259 h 10000"/>
              <a:gd name="connsiteX29-7755" fmla="*/ 3808 w 10000"/>
              <a:gd name="connsiteY29-7756" fmla="*/ 9577 h 10000"/>
              <a:gd name="connsiteX30-7757" fmla="*/ 3115 w 10000"/>
              <a:gd name="connsiteY30-7758" fmla="*/ 9788 h 10000"/>
              <a:gd name="connsiteX31-7759" fmla="*/ 2772 w 10000"/>
              <a:gd name="connsiteY31-7760" fmla="*/ 9894 h 10000"/>
              <a:gd name="connsiteX32-7761" fmla="*/ 2426 w 10000"/>
              <a:gd name="connsiteY32-7762" fmla="*/ 10000 h 10000"/>
              <a:gd name="connsiteX33-7763" fmla="*/ 2079 w 10000"/>
              <a:gd name="connsiteY33-7764" fmla="*/ 9894 h 10000"/>
              <a:gd name="connsiteX34-7765" fmla="*/ 1729 w 10000"/>
              <a:gd name="connsiteY34-7766" fmla="*/ 9788 h 10000"/>
              <a:gd name="connsiteX35-7767" fmla="*/ 1729 w 10000"/>
              <a:gd name="connsiteY35-7768" fmla="*/ 9683 h 10000"/>
              <a:gd name="connsiteX36-7769" fmla="*/ 1729 w 10000"/>
              <a:gd name="connsiteY36-7770" fmla="*/ 9365 h 10000"/>
              <a:gd name="connsiteX37-7771" fmla="*/ 1729 w 10000"/>
              <a:gd name="connsiteY37-7772" fmla="*/ 9259 h 10000"/>
              <a:gd name="connsiteX38-7773" fmla="*/ 1729 w 10000"/>
              <a:gd name="connsiteY38-7774" fmla="*/ 9048 h 10000"/>
              <a:gd name="connsiteX39-7775" fmla="*/ 1729 w 10000"/>
              <a:gd name="connsiteY39-7776" fmla="*/ 8836 h 10000"/>
              <a:gd name="connsiteX40-7777" fmla="*/ 1388 w 10000"/>
              <a:gd name="connsiteY40-7778" fmla="*/ 8638 h 10000"/>
              <a:gd name="connsiteX41-7779" fmla="*/ 1036 w 10000"/>
              <a:gd name="connsiteY41-7780" fmla="*/ 8426 h 10000"/>
              <a:gd name="connsiteX42-7781" fmla="*/ 695 w 10000"/>
              <a:gd name="connsiteY42-7782" fmla="*/ 8108 h 10000"/>
              <a:gd name="connsiteX43-7783" fmla="*/ 344 w 10000"/>
              <a:gd name="connsiteY43-7784" fmla="*/ 7791 h 10000"/>
              <a:gd name="connsiteX44-7785" fmla="*/ 0 w 10000"/>
              <a:gd name="connsiteY44-7786" fmla="*/ 7474 h 10000"/>
              <a:gd name="connsiteX45-7787" fmla="*/ 344 w 10000"/>
              <a:gd name="connsiteY45-7788" fmla="*/ 7579 h 10000"/>
              <a:gd name="connsiteX46-7789" fmla="*/ 1036 w 10000"/>
              <a:gd name="connsiteY46-7790" fmla="*/ 7579 h 10000"/>
              <a:gd name="connsiteX47-7791" fmla="*/ 1388 w 10000"/>
              <a:gd name="connsiteY47-7792" fmla="*/ 7685 h 10000"/>
              <a:gd name="connsiteX48-7793" fmla="*/ 2079 w 10000"/>
              <a:gd name="connsiteY48-7794" fmla="*/ 7685 h 10000"/>
              <a:gd name="connsiteX49-7795" fmla="*/ 2426 w 10000"/>
              <a:gd name="connsiteY49-7796" fmla="*/ 7685 h 10000"/>
              <a:gd name="connsiteX50-7797" fmla="*/ 2426 w 10000"/>
              <a:gd name="connsiteY50-7798" fmla="*/ 7685 h 10000"/>
              <a:gd name="connsiteX51-7799" fmla="*/ 2772 w 10000"/>
              <a:gd name="connsiteY51-7800" fmla="*/ 7579 h 10000"/>
              <a:gd name="connsiteX52-7801" fmla="*/ 2772 w 10000"/>
              <a:gd name="connsiteY52-7802" fmla="*/ 7474 h 10000"/>
              <a:gd name="connsiteX53-7803" fmla="*/ 3115 w 10000"/>
              <a:gd name="connsiteY53-7804" fmla="*/ 7368 h 10000"/>
              <a:gd name="connsiteX54-7805" fmla="*/ 3115 w 10000"/>
              <a:gd name="connsiteY54-7806" fmla="*/ 7156 h 10000"/>
              <a:gd name="connsiteX55-7807" fmla="*/ 3464 w 10000"/>
              <a:gd name="connsiteY55-7808" fmla="*/ 6944 h 10000"/>
              <a:gd name="connsiteX56-7809" fmla="*/ 3464 w 10000"/>
              <a:gd name="connsiteY56-7810" fmla="*/ 6627 h 10000"/>
              <a:gd name="connsiteX57-7811" fmla="*/ 3808 w 10000"/>
              <a:gd name="connsiteY57-7812" fmla="*/ 6217 h 10000"/>
              <a:gd name="connsiteX58-7813" fmla="*/ 3808 w 10000"/>
              <a:gd name="connsiteY58-7814" fmla="*/ 5794 h 10000"/>
              <a:gd name="connsiteX59-7815" fmla="*/ 4157 w 10000"/>
              <a:gd name="connsiteY59-7816" fmla="*/ 5370 h 10000"/>
              <a:gd name="connsiteX60-7817" fmla="*/ 4157 w 10000"/>
              <a:gd name="connsiteY60-7818" fmla="*/ 4841 h 10000"/>
              <a:gd name="connsiteX61-7819" fmla="*/ 4501 w 10000"/>
              <a:gd name="connsiteY61-7820" fmla="*/ 4206 h 10000"/>
              <a:gd name="connsiteX62-7821" fmla="*/ 4849 w 10000"/>
              <a:gd name="connsiteY62-7822" fmla="*/ 3783 h 10000"/>
              <a:gd name="connsiteX63-7823" fmla="*/ 4849 w 10000"/>
              <a:gd name="connsiteY63-7824" fmla="*/ 3373 h 10000"/>
              <a:gd name="connsiteX64-7825" fmla="*/ 5196 w 10000"/>
              <a:gd name="connsiteY64-7826" fmla="*/ 2950 h 10000"/>
              <a:gd name="connsiteX65-7827" fmla="*/ 5196 w 10000"/>
              <a:gd name="connsiteY65-7828" fmla="*/ 2632 h 10000"/>
              <a:gd name="connsiteX66-7829" fmla="*/ 5196 w 10000"/>
              <a:gd name="connsiteY66-7830" fmla="*/ 2315 h 10000"/>
              <a:gd name="connsiteX67-7831" fmla="*/ 5196 w 10000"/>
              <a:gd name="connsiteY67-7832" fmla="*/ 2103 h 10000"/>
              <a:gd name="connsiteX68-7833" fmla="*/ 5541 w 10000"/>
              <a:gd name="connsiteY68-7834" fmla="*/ 1892 h 10000"/>
              <a:gd name="connsiteX69-7835" fmla="*/ 5541 w 10000"/>
              <a:gd name="connsiteY69-7836" fmla="*/ 1680 h 10000"/>
              <a:gd name="connsiteX70-7837" fmla="*/ 5196 w 10000"/>
              <a:gd name="connsiteY70-7838" fmla="*/ 1468 h 10000"/>
              <a:gd name="connsiteX71-7839" fmla="*/ 5196 w 10000"/>
              <a:gd name="connsiteY71-7840" fmla="*/ 1257 h 10000"/>
              <a:gd name="connsiteX72-7841" fmla="*/ 4849 w 10000"/>
              <a:gd name="connsiteY72-7842" fmla="*/ 1164 h 10000"/>
              <a:gd name="connsiteX73-7843" fmla="*/ 4157 w 10000"/>
              <a:gd name="connsiteY73-7844" fmla="*/ 1058 h 10000"/>
              <a:gd name="connsiteX74-7845" fmla="*/ 4501 w 10000"/>
              <a:gd name="connsiteY74-7846" fmla="*/ 0 h 10000"/>
              <a:gd name="connsiteX75-7847" fmla="*/ 4849 w 10000"/>
              <a:gd name="connsiteY75-7848" fmla="*/ 0 h 10000"/>
              <a:gd name="connsiteX76-7849" fmla="*/ 5196 w 10000"/>
              <a:gd name="connsiteY76-7850" fmla="*/ 106 h 10000"/>
              <a:gd name="connsiteX77-7851" fmla="*/ 5889 w 10000"/>
              <a:gd name="connsiteY77-7852" fmla="*/ 212 h 10000"/>
              <a:gd name="connsiteX78-7853" fmla="*/ 6537 w 10000"/>
              <a:gd name="connsiteY78-7854" fmla="*/ 317 h 10000"/>
              <a:gd name="connsiteX79-7855" fmla="*/ 7570 w 10000"/>
              <a:gd name="connsiteY79-7856" fmla="*/ 635 h 10000"/>
              <a:gd name="connsiteX80-7857" fmla="*/ 8617 w 10000"/>
              <a:gd name="connsiteY80-7858" fmla="*/ 847 h 10000"/>
              <a:gd name="connsiteX81-7859" fmla="*/ 9308 w 10000"/>
              <a:gd name="connsiteY81-7860" fmla="*/ 952 h 10000"/>
              <a:gd name="connsiteX82-7861" fmla="*/ 9649 w 10000"/>
              <a:gd name="connsiteY82-7862" fmla="*/ 1164 h 10000"/>
              <a:gd name="connsiteX83-7863" fmla="*/ 9649 w 10000"/>
              <a:gd name="connsiteY83-7864" fmla="*/ 1257 h 10000"/>
              <a:gd name="connsiteX84-7865" fmla="*/ 9649 w 10000"/>
              <a:gd name="connsiteY84-7866" fmla="*/ 1257 h 10000"/>
              <a:gd name="connsiteX0-7867" fmla="*/ 9649 w 10000"/>
              <a:gd name="connsiteY0-7868" fmla="*/ 1257 h 10000"/>
              <a:gd name="connsiteX1-7869" fmla="*/ 10000 w 10000"/>
              <a:gd name="connsiteY1-7870" fmla="*/ 1362 h 10000"/>
              <a:gd name="connsiteX2-7871" fmla="*/ 9649 w 10000"/>
              <a:gd name="connsiteY2-7872" fmla="*/ 1468 h 10000"/>
              <a:gd name="connsiteX3-7873" fmla="*/ 9649 w 10000"/>
              <a:gd name="connsiteY3-7874" fmla="*/ 1574 h 10000"/>
              <a:gd name="connsiteX4-7875" fmla="*/ 9308 w 10000"/>
              <a:gd name="connsiteY4-7876" fmla="*/ 1680 h 10000"/>
              <a:gd name="connsiteX5-7877" fmla="*/ 9308 w 10000"/>
              <a:gd name="connsiteY5-7878" fmla="*/ 1680 h 10000"/>
              <a:gd name="connsiteX6-7879" fmla="*/ 8965 w 10000"/>
              <a:gd name="connsiteY6-7880" fmla="*/ 1786 h 10000"/>
              <a:gd name="connsiteX7-7881" fmla="*/ 8965 w 10000"/>
              <a:gd name="connsiteY7-7882" fmla="*/ 1892 h 10000"/>
              <a:gd name="connsiteX8-7883" fmla="*/ 8617 w 10000"/>
              <a:gd name="connsiteY8-7884" fmla="*/ 2103 h 10000"/>
              <a:gd name="connsiteX9-7885" fmla="*/ 8617 w 10000"/>
              <a:gd name="connsiteY9-7886" fmla="*/ 2209 h 10000"/>
              <a:gd name="connsiteX10-7887" fmla="*/ 8617 w 10000"/>
              <a:gd name="connsiteY10-7888" fmla="*/ 2421 h 10000"/>
              <a:gd name="connsiteX11-7889" fmla="*/ 8272 w 10000"/>
              <a:gd name="connsiteY11-7890" fmla="*/ 2632 h 10000"/>
              <a:gd name="connsiteX12-7891" fmla="*/ 8272 w 10000"/>
              <a:gd name="connsiteY12-7892" fmla="*/ 2844 h 10000"/>
              <a:gd name="connsiteX13-7893" fmla="*/ 7922 w 10000"/>
              <a:gd name="connsiteY13-7894" fmla="*/ 3161 h 10000"/>
              <a:gd name="connsiteX14-7895" fmla="*/ 7922 w 10000"/>
              <a:gd name="connsiteY14-7896" fmla="*/ 3479 h 10000"/>
              <a:gd name="connsiteX15-7897" fmla="*/ 7922 w 10000"/>
              <a:gd name="connsiteY15-7898" fmla="*/ 3889 h 10000"/>
              <a:gd name="connsiteX16-7899" fmla="*/ 7570 w 10000"/>
              <a:gd name="connsiteY16-7900" fmla="*/ 4206 h 10000"/>
              <a:gd name="connsiteX17-7901" fmla="*/ 7228 w 10000"/>
              <a:gd name="connsiteY17-7902" fmla="*/ 4630 h 10000"/>
              <a:gd name="connsiteX18-7903" fmla="*/ 7228 w 10000"/>
              <a:gd name="connsiteY18-7904" fmla="*/ 5159 h 10000"/>
              <a:gd name="connsiteX19-7905" fmla="*/ 6883 w 10000"/>
              <a:gd name="connsiteY19-7906" fmla="*/ 5688 h 10000"/>
              <a:gd name="connsiteX20-7907" fmla="*/ 6537 w 10000"/>
              <a:gd name="connsiteY20-7908" fmla="*/ 6310 h 10000"/>
              <a:gd name="connsiteX21-7909" fmla="*/ 6191 w 10000"/>
              <a:gd name="connsiteY21-7910" fmla="*/ 6839 h 10000"/>
              <a:gd name="connsiteX22-7911" fmla="*/ 6191 w 10000"/>
              <a:gd name="connsiteY22-7912" fmla="*/ 7368 h 10000"/>
              <a:gd name="connsiteX23-7913" fmla="*/ 5889 w 10000"/>
              <a:gd name="connsiteY23-7914" fmla="*/ 7791 h 10000"/>
              <a:gd name="connsiteX24-7915" fmla="*/ 5541 w 10000"/>
              <a:gd name="connsiteY24-7916" fmla="*/ 8214 h 10000"/>
              <a:gd name="connsiteX25-7917" fmla="*/ 5196 w 10000"/>
              <a:gd name="connsiteY25-7918" fmla="*/ 8532 h 10000"/>
              <a:gd name="connsiteX26-7919" fmla="*/ 4849 w 10000"/>
              <a:gd name="connsiteY26-7920" fmla="*/ 8836 h 10000"/>
              <a:gd name="connsiteX27-7921" fmla="*/ 4501 w 10000"/>
              <a:gd name="connsiteY27-7922" fmla="*/ 9048 h 10000"/>
              <a:gd name="connsiteX28-7923" fmla="*/ 4157 w 10000"/>
              <a:gd name="connsiteY28-7924" fmla="*/ 9259 h 10000"/>
              <a:gd name="connsiteX29-7925" fmla="*/ 3808 w 10000"/>
              <a:gd name="connsiteY29-7926" fmla="*/ 9577 h 10000"/>
              <a:gd name="connsiteX30-7927" fmla="*/ 3115 w 10000"/>
              <a:gd name="connsiteY30-7928" fmla="*/ 9788 h 10000"/>
              <a:gd name="connsiteX31-7929" fmla="*/ 2772 w 10000"/>
              <a:gd name="connsiteY31-7930" fmla="*/ 9894 h 10000"/>
              <a:gd name="connsiteX32-7931" fmla="*/ 2426 w 10000"/>
              <a:gd name="connsiteY32-7932" fmla="*/ 10000 h 10000"/>
              <a:gd name="connsiteX33-7933" fmla="*/ 2079 w 10000"/>
              <a:gd name="connsiteY33-7934" fmla="*/ 9894 h 10000"/>
              <a:gd name="connsiteX34-7935" fmla="*/ 1729 w 10000"/>
              <a:gd name="connsiteY34-7936" fmla="*/ 9788 h 10000"/>
              <a:gd name="connsiteX35-7937" fmla="*/ 1729 w 10000"/>
              <a:gd name="connsiteY35-7938" fmla="*/ 9683 h 10000"/>
              <a:gd name="connsiteX36-7939" fmla="*/ 1729 w 10000"/>
              <a:gd name="connsiteY36-7940" fmla="*/ 9365 h 10000"/>
              <a:gd name="connsiteX37-7941" fmla="*/ 1729 w 10000"/>
              <a:gd name="connsiteY37-7942" fmla="*/ 9259 h 10000"/>
              <a:gd name="connsiteX38-7943" fmla="*/ 1729 w 10000"/>
              <a:gd name="connsiteY38-7944" fmla="*/ 9048 h 10000"/>
              <a:gd name="connsiteX39-7945" fmla="*/ 1729 w 10000"/>
              <a:gd name="connsiteY39-7946" fmla="*/ 8836 h 10000"/>
              <a:gd name="connsiteX40-7947" fmla="*/ 1388 w 10000"/>
              <a:gd name="connsiteY40-7948" fmla="*/ 8638 h 10000"/>
              <a:gd name="connsiteX41-7949" fmla="*/ 1036 w 10000"/>
              <a:gd name="connsiteY41-7950" fmla="*/ 8426 h 10000"/>
              <a:gd name="connsiteX42-7951" fmla="*/ 695 w 10000"/>
              <a:gd name="connsiteY42-7952" fmla="*/ 8108 h 10000"/>
              <a:gd name="connsiteX43-7953" fmla="*/ 344 w 10000"/>
              <a:gd name="connsiteY43-7954" fmla="*/ 7791 h 10000"/>
              <a:gd name="connsiteX44-7955" fmla="*/ 0 w 10000"/>
              <a:gd name="connsiteY44-7956" fmla="*/ 7474 h 10000"/>
              <a:gd name="connsiteX45-7957" fmla="*/ 344 w 10000"/>
              <a:gd name="connsiteY45-7958" fmla="*/ 7579 h 10000"/>
              <a:gd name="connsiteX46-7959" fmla="*/ 1036 w 10000"/>
              <a:gd name="connsiteY46-7960" fmla="*/ 7579 h 10000"/>
              <a:gd name="connsiteX47-7961" fmla="*/ 1388 w 10000"/>
              <a:gd name="connsiteY47-7962" fmla="*/ 7685 h 10000"/>
              <a:gd name="connsiteX48-7963" fmla="*/ 2079 w 10000"/>
              <a:gd name="connsiteY48-7964" fmla="*/ 7685 h 10000"/>
              <a:gd name="connsiteX49-7965" fmla="*/ 2426 w 10000"/>
              <a:gd name="connsiteY49-7966" fmla="*/ 7685 h 10000"/>
              <a:gd name="connsiteX50-7967" fmla="*/ 2426 w 10000"/>
              <a:gd name="connsiteY50-7968" fmla="*/ 7685 h 10000"/>
              <a:gd name="connsiteX51-7969" fmla="*/ 2772 w 10000"/>
              <a:gd name="connsiteY51-7970" fmla="*/ 7579 h 10000"/>
              <a:gd name="connsiteX52-7971" fmla="*/ 2772 w 10000"/>
              <a:gd name="connsiteY52-7972" fmla="*/ 7474 h 10000"/>
              <a:gd name="connsiteX53-7973" fmla="*/ 3115 w 10000"/>
              <a:gd name="connsiteY53-7974" fmla="*/ 7368 h 10000"/>
              <a:gd name="connsiteX54-7975" fmla="*/ 3115 w 10000"/>
              <a:gd name="connsiteY54-7976" fmla="*/ 7156 h 10000"/>
              <a:gd name="connsiteX55-7977" fmla="*/ 3464 w 10000"/>
              <a:gd name="connsiteY55-7978" fmla="*/ 6944 h 10000"/>
              <a:gd name="connsiteX56-7979" fmla="*/ 3464 w 10000"/>
              <a:gd name="connsiteY56-7980" fmla="*/ 6627 h 10000"/>
              <a:gd name="connsiteX57-7981" fmla="*/ 3808 w 10000"/>
              <a:gd name="connsiteY57-7982" fmla="*/ 6217 h 10000"/>
              <a:gd name="connsiteX58-7983" fmla="*/ 3808 w 10000"/>
              <a:gd name="connsiteY58-7984" fmla="*/ 5794 h 10000"/>
              <a:gd name="connsiteX59-7985" fmla="*/ 4157 w 10000"/>
              <a:gd name="connsiteY59-7986" fmla="*/ 5370 h 10000"/>
              <a:gd name="connsiteX60-7987" fmla="*/ 4157 w 10000"/>
              <a:gd name="connsiteY60-7988" fmla="*/ 4841 h 10000"/>
              <a:gd name="connsiteX61-7989" fmla="*/ 4501 w 10000"/>
              <a:gd name="connsiteY61-7990" fmla="*/ 4206 h 10000"/>
              <a:gd name="connsiteX62-7991" fmla="*/ 4849 w 10000"/>
              <a:gd name="connsiteY62-7992" fmla="*/ 3783 h 10000"/>
              <a:gd name="connsiteX63-7993" fmla="*/ 4849 w 10000"/>
              <a:gd name="connsiteY63-7994" fmla="*/ 3373 h 10000"/>
              <a:gd name="connsiteX64-7995" fmla="*/ 5196 w 10000"/>
              <a:gd name="connsiteY64-7996" fmla="*/ 2950 h 10000"/>
              <a:gd name="connsiteX65-7997" fmla="*/ 5196 w 10000"/>
              <a:gd name="connsiteY65-7998" fmla="*/ 2632 h 10000"/>
              <a:gd name="connsiteX66-7999" fmla="*/ 5196 w 10000"/>
              <a:gd name="connsiteY66-8000" fmla="*/ 2315 h 10000"/>
              <a:gd name="connsiteX67-8001" fmla="*/ 5196 w 10000"/>
              <a:gd name="connsiteY67-8002" fmla="*/ 2103 h 10000"/>
              <a:gd name="connsiteX68-8003" fmla="*/ 5541 w 10000"/>
              <a:gd name="connsiteY68-8004" fmla="*/ 1892 h 10000"/>
              <a:gd name="connsiteX69-8005" fmla="*/ 5541 w 10000"/>
              <a:gd name="connsiteY69-8006" fmla="*/ 1680 h 10000"/>
              <a:gd name="connsiteX70-8007" fmla="*/ 5196 w 10000"/>
              <a:gd name="connsiteY70-8008" fmla="*/ 1257 h 10000"/>
              <a:gd name="connsiteX71-8009" fmla="*/ 4849 w 10000"/>
              <a:gd name="connsiteY71-8010" fmla="*/ 1164 h 10000"/>
              <a:gd name="connsiteX72-8011" fmla="*/ 4157 w 10000"/>
              <a:gd name="connsiteY72-8012" fmla="*/ 1058 h 10000"/>
              <a:gd name="connsiteX73-8013" fmla="*/ 4501 w 10000"/>
              <a:gd name="connsiteY73-8014" fmla="*/ 0 h 10000"/>
              <a:gd name="connsiteX74-8015" fmla="*/ 4849 w 10000"/>
              <a:gd name="connsiteY74-8016" fmla="*/ 0 h 10000"/>
              <a:gd name="connsiteX75-8017" fmla="*/ 5196 w 10000"/>
              <a:gd name="connsiteY75-8018" fmla="*/ 106 h 10000"/>
              <a:gd name="connsiteX76-8019" fmla="*/ 5889 w 10000"/>
              <a:gd name="connsiteY76-8020" fmla="*/ 212 h 10000"/>
              <a:gd name="connsiteX77-8021" fmla="*/ 6537 w 10000"/>
              <a:gd name="connsiteY77-8022" fmla="*/ 317 h 10000"/>
              <a:gd name="connsiteX78-8023" fmla="*/ 7570 w 10000"/>
              <a:gd name="connsiteY78-8024" fmla="*/ 635 h 10000"/>
              <a:gd name="connsiteX79-8025" fmla="*/ 8617 w 10000"/>
              <a:gd name="connsiteY79-8026" fmla="*/ 847 h 10000"/>
              <a:gd name="connsiteX80-8027" fmla="*/ 9308 w 10000"/>
              <a:gd name="connsiteY80-8028" fmla="*/ 952 h 10000"/>
              <a:gd name="connsiteX81-8029" fmla="*/ 9649 w 10000"/>
              <a:gd name="connsiteY81-8030" fmla="*/ 1164 h 10000"/>
              <a:gd name="connsiteX82-8031" fmla="*/ 9649 w 10000"/>
              <a:gd name="connsiteY82-8032" fmla="*/ 1257 h 10000"/>
              <a:gd name="connsiteX83-8033" fmla="*/ 9649 w 10000"/>
              <a:gd name="connsiteY83-8034" fmla="*/ 1257 h 10000"/>
              <a:gd name="connsiteX0-8035" fmla="*/ 9649 w 10000"/>
              <a:gd name="connsiteY0-8036" fmla="*/ 1257 h 10000"/>
              <a:gd name="connsiteX1-8037" fmla="*/ 10000 w 10000"/>
              <a:gd name="connsiteY1-8038" fmla="*/ 1362 h 10000"/>
              <a:gd name="connsiteX2-8039" fmla="*/ 9649 w 10000"/>
              <a:gd name="connsiteY2-8040" fmla="*/ 1468 h 10000"/>
              <a:gd name="connsiteX3-8041" fmla="*/ 9649 w 10000"/>
              <a:gd name="connsiteY3-8042" fmla="*/ 1574 h 10000"/>
              <a:gd name="connsiteX4-8043" fmla="*/ 9308 w 10000"/>
              <a:gd name="connsiteY4-8044" fmla="*/ 1680 h 10000"/>
              <a:gd name="connsiteX5-8045" fmla="*/ 9308 w 10000"/>
              <a:gd name="connsiteY5-8046" fmla="*/ 1680 h 10000"/>
              <a:gd name="connsiteX6-8047" fmla="*/ 8965 w 10000"/>
              <a:gd name="connsiteY6-8048" fmla="*/ 1786 h 10000"/>
              <a:gd name="connsiteX7-8049" fmla="*/ 8965 w 10000"/>
              <a:gd name="connsiteY7-8050" fmla="*/ 1892 h 10000"/>
              <a:gd name="connsiteX8-8051" fmla="*/ 8617 w 10000"/>
              <a:gd name="connsiteY8-8052" fmla="*/ 2103 h 10000"/>
              <a:gd name="connsiteX9-8053" fmla="*/ 8617 w 10000"/>
              <a:gd name="connsiteY9-8054" fmla="*/ 2209 h 10000"/>
              <a:gd name="connsiteX10-8055" fmla="*/ 8617 w 10000"/>
              <a:gd name="connsiteY10-8056" fmla="*/ 2421 h 10000"/>
              <a:gd name="connsiteX11-8057" fmla="*/ 8272 w 10000"/>
              <a:gd name="connsiteY11-8058" fmla="*/ 2632 h 10000"/>
              <a:gd name="connsiteX12-8059" fmla="*/ 8272 w 10000"/>
              <a:gd name="connsiteY12-8060" fmla="*/ 2844 h 10000"/>
              <a:gd name="connsiteX13-8061" fmla="*/ 7922 w 10000"/>
              <a:gd name="connsiteY13-8062" fmla="*/ 3161 h 10000"/>
              <a:gd name="connsiteX14-8063" fmla="*/ 7922 w 10000"/>
              <a:gd name="connsiteY14-8064" fmla="*/ 3479 h 10000"/>
              <a:gd name="connsiteX15-8065" fmla="*/ 7922 w 10000"/>
              <a:gd name="connsiteY15-8066" fmla="*/ 3889 h 10000"/>
              <a:gd name="connsiteX16-8067" fmla="*/ 7570 w 10000"/>
              <a:gd name="connsiteY16-8068" fmla="*/ 4206 h 10000"/>
              <a:gd name="connsiteX17-8069" fmla="*/ 7228 w 10000"/>
              <a:gd name="connsiteY17-8070" fmla="*/ 4630 h 10000"/>
              <a:gd name="connsiteX18-8071" fmla="*/ 7228 w 10000"/>
              <a:gd name="connsiteY18-8072" fmla="*/ 5159 h 10000"/>
              <a:gd name="connsiteX19-8073" fmla="*/ 6883 w 10000"/>
              <a:gd name="connsiteY19-8074" fmla="*/ 5688 h 10000"/>
              <a:gd name="connsiteX20-8075" fmla="*/ 6537 w 10000"/>
              <a:gd name="connsiteY20-8076" fmla="*/ 6310 h 10000"/>
              <a:gd name="connsiteX21-8077" fmla="*/ 6191 w 10000"/>
              <a:gd name="connsiteY21-8078" fmla="*/ 6839 h 10000"/>
              <a:gd name="connsiteX22-8079" fmla="*/ 6191 w 10000"/>
              <a:gd name="connsiteY22-8080" fmla="*/ 7368 h 10000"/>
              <a:gd name="connsiteX23-8081" fmla="*/ 5889 w 10000"/>
              <a:gd name="connsiteY23-8082" fmla="*/ 7791 h 10000"/>
              <a:gd name="connsiteX24-8083" fmla="*/ 5541 w 10000"/>
              <a:gd name="connsiteY24-8084" fmla="*/ 8214 h 10000"/>
              <a:gd name="connsiteX25-8085" fmla="*/ 5196 w 10000"/>
              <a:gd name="connsiteY25-8086" fmla="*/ 8532 h 10000"/>
              <a:gd name="connsiteX26-8087" fmla="*/ 4849 w 10000"/>
              <a:gd name="connsiteY26-8088" fmla="*/ 8836 h 10000"/>
              <a:gd name="connsiteX27-8089" fmla="*/ 4501 w 10000"/>
              <a:gd name="connsiteY27-8090" fmla="*/ 9048 h 10000"/>
              <a:gd name="connsiteX28-8091" fmla="*/ 4157 w 10000"/>
              <a:gd name="connsiteY28-8092" fmla="*/ 9259 h 10000"/>
              <a:gd name="connsiteX29-8093" fmla="*/ 3808 w 10000"/>
              <a:gd name="connsiteY29-8094" fmla="*/ 9577 h 10000"/>
              <a:gd name="connsiteX30-8095" fmla="*/ 3115 w 10000"/>
              <a:gd name="connsiteY30-8096" fmla="*/ 9788 h 10000"/>
              <a:gd name="connsiteX31-8097" fmla="*/ 2772 w 10000"/>
              <a:gd name="connsiteY31-8098" fmla="*/ 9894 h 10000"/>
              <a:gd name="connsiteX32-8099" fmla="*/ 2426 w 10000"/>
              <a:gd name="connsiteY32-8100" fmla="*/ 10000 h 10000"/>
              <a:gd name="connsiteX33-8101" fmla="*/ 2079 w 10000"/>
              <a:gd name="connsiteY33-8102" fmla="*/ 9894 h 10000"/>
              <a:gd name="connsiteX34-8103" fmla="*/ 1729 w 10000"/>
              <a:gd name="connsiteY34-8104" fmla="*/ 9788 h 10000"/>
              <a:gd name="connsiteX35-8105" fmla="*/ 1729 w 10000"/>
              <a:gd name="connsiteY35-8106" fmla="*/ 9683 h 10000"/>
              <a:gd name="connsiteX36-8107" fmla="*/ 1729 w 10000"/>
              <a:gd name="connsiteY36-8108" fmla="*/ 9365 h 10000"/>
              <a:gd name="connsiteX37-8109" fmla="*/ 1729 w 10000"/>
              <a:gd name="connsiteY37-8110" fmla="*/ 9259 h 10000"/>
              <a:gd name="connsiteX38-8111" fmla="*/ 1729 w 10000"/>
              <a:gd name="connsiteY38-8112" fmla="*/ 9048 h 10000"/>
              <a:gd name="connsiteX39-8113" fmla="*/ 1729 w 10000"/>
              <a:gd name="connsiteY39-8114" fmla="*/ 8836 h 10000"/>
              <a:gd name="connsiteX40-8115" fmla="*/ 1388 w 10000"/>
              <a:gd name="connsiteY40-8116" fmla="*/ 8638 h 10000"/>
              <a:gd name="connsiteX41-8117" fmla="*/ 1036 w 10000"/>
              <a:gd name="connsiteY41-8118" fmla="*/ 8426 h 10000"/>
              <a:gd name="connsiteX42-8119" fmla="*/ 695 w 10000"/>
              <a:gd name="connsiteY42-8120" fmla="*/ 8108 h 10000"/>
              <a:gd name="connsiteX43-8121" fmla="*/ 344 w 10000"/>
              <a:gd name="connsiteY43-8122" fmla="*/ 7791 h 10000"/>
              <a:gd name="connsiteX44-8123" fmla="*/ 0 w 10000"/>
              <a:gd name="connsiteY44-8124" fmla="*/ 7474 h 10000"/>
              <a:gd name="connsiteX45-8125" fmla="*/ 344 w 10000"/>
              <a:gd name="connsiteY45-8126" fmla="*/ 7579 h 10000"/>
              <a:gd name="connsiteX46-8127" fmla="*/ 1036 w 10000"/>
              <a:gd name="connsiteY46-8128" fmla="*/ 7579 h 10000"/>
              <a:gd name="connsiteX47-8129" fmla="*/ 1388 w 10000"/>
              <a:gd name="connsiteY47-8130" fmla="*/ 7685 h 10000"/>
              <a:gd name="connsiteX48-8131" fmla="*/ 2079 w 10000"/>
              <a:gd name="connsiteY48-8132" fmla="*/ 7685 h 10000"/>
              <a:gd name="connsiteX49-8133" fmla="*/ 2426 w 10000"/>
              <a:gd name="connsiteY49-8134" fmla="*/ 7685 h 10000"/>
              <a:gd name="connsiteX50-8135" fmla="*/ 2426 w 10000"/>
              <a:gd name="connsiteY50-8136" fmla="*/ 7685 h 10000"/>
              <a:gd name="connsiteX51-8137" fmla="*/ 2772 w 10000"/>
              <a:gd name="connsiteY51-8138" fmla="*/ 7579 h 10000"/>
              <a:gd name="connsiteX52-8139" fmla="*/ 2772 w 10000"/>
              <a:gd name="connsiteY52-8140" fmla="*/ 7474 h 10000"/>
              <a:gd name="connsiteX53-8141" fmla="*/ 3115 w 10000"/>
              <a:gd name="connsiteY53-8142" fmla="*/ 7368 h 10000"/>
              <a:gd name="connsiteX54-8143" fmla="*/ 3115 w 10000"/>
              <a:gd name="connsiteY54-8144" fmla="*/ 7156 h 10000"/>
              <a:gd name="connsiteX55-8145" fmla="*/ 3464 w 10000"/>
              <a:gd name="connsiteY55-8146" fmla="*/ 6944 h 10000"/>
              <a:gd name="connsiteX56-8147" fmla="*/ 3464 w 10000"/>
              <a:gd name="connsiteY56-8148" fmla="*/ 6627 h 10000"/>
              <a:gd name="connsiteX57-8149" fmla="*/ 3808 w 10000"/>
              <a:gd name="connsiteY57-8150" fmla="*/ 6217 h 10000"/>
              <a:gd name="connsiteX58-8151" fmla="*/ 3808 w 10000"/>
              <a:gd name="connsiteY58-8152" fmla="*/ 5794 h 10000"/>
              <a:gd name="connsiteX59-8153" fmla="*/ 4157 w 10000"/>
              <a:gd name="connsiteY59-8154" fmla="*/ 5370 h 10000"/>
              <a:gd name="connsiteX60-8155" fmla="*/ 4157 w 10000"/>
              <a:gd name="connsiteY60-8156" fmla="*/ 4841 h 10000"/>
              <a:gd name="connsiteX61-8157" fmla="*/ 4501 w 10000"/>
              <a:gd name="connsiteY61-8158" fmla="*/ 4206 h 10000"/>
              <a:gd name="connsiteX62-8159" fmla="*/ 4849 w 10000"/>
              <a:gd name="connsiteY62-8160" fmla="*/ 3783 h 10000"/>
              <a:gd name="connsiteX63-8161" fmla="*/ 4849 w 10000"/>
              <a:gd name="connsiteY63-8162" fmla="*/ 3373 h 10000"/>
              <a:gd name="connsiteX64-8163" fmla="*/ 5196 w 10000"/>
              <a:gd name="connsiteY64-8164" fmla="*/ 2950 h 10000"/>
              <a:gd name="connsiteX65-8165" fmla="*/ 5196 w 10000"/>
              <a:gd name="connsiteY65-8166" fmla="*/ 2632 h 10000"/>
              <a:gd name="connsiteX66-8167" fmla="*/ 5196 w 10000"/>
              <a:gd name="connsiteY66-8168" fmla="*/ 2315 h 10000"/>
              <a:gd name="connsiteX67-8169" fmla="*/ 5196 w 10000"/>
              <a:gd name="connsiteY67-8170" fmla="*/ 2103 h 10000"/>
              <a:gd name="connsiteX68-8171" fmla="*/ 5541 w 10000"/>
              <a:gd name="connsiteY68-8172" fmla="*/ 1892 h 10000"/>
              <a:gd name="connsiteX69-8173" fmla="*/ 5541 w 10000"/>
              <a:gd name="connsiteY69-8174" fmla="*/ 1680 h 10000"/>
              <a:gd name="connsiteX70-8175" fmla="*/ 5196 w 10000"/>
              <a:gd name="connsiteY70-8176" fmla="*/ 1257 h 10000"/>
              <a:gd name="connsiteX71-8177" fmla="*/ 4849 w 10000"/>
              <a:gd name="connsiteY71-8178" fmla="*/ 1164 h 10000"/>
              <a:gd name="connsiteX72-8179" fmla="*/ 4501 w 10000"/>
              <a:gd name="connsiteY72-8180" fmla="*/ 0 h 10000"/>
              <a:gd name="connsiteX73-8181" fmla="*/ 4849 w 10000"/>
              <a:gd name="connsiteY73-8182" fmla="*/ 0 h 10000"/>
              <a:gd name="connsiteX74-8183" fmla="*/ 5196 w 10000"/>
              <a:gd name="connsiteY74-8184" fmla="*/ 106 h 10000"/>
              <a:gd name="connsiteX75-8185" fmla="*/ 5889 w 10000"/>
              <a:gd name="connsiteY75-8186" fmla="*/ 212 h 10000"/>
              <a:gd name="connsiteX76-8187" fmla="*/ 6537 w 10000"/>
              <a:gd name="connsiteY76-8188" fmla="*/ 317 h 10000"/>
              <a:gd name="connsiteX77-8189" fmla="*/ 7570 w 10000"/>
              <a:gd name="connsiteY77-8190" fmla="*/ 635 h 10000"/>
              <a:gd name="connsiteX78-8191" fmla="*/ 8617 w 10000"/>
              <a:gd name="connsiteY78-8192" fmla="*/ 847 h 10000"/>
              <a:gd name="connsiteX79-8193" fmla="*/ 9308 w 10000"/>
              <a:gd name="connsiteY79-8194" fmla="*/ 952 h 10000"/>
              <a:gd name="connsiteX80-8195" fmla="*/ 9649 w 10000"/>
              <a:gd name="connsiteY80-8196" fmla="*/ 1164 h 10000"/>
              <a:gd name="connsiteX81-8197" fmla="*/ 9649 w 10000"/>
              <a:gd name="connsiteY81-8198" fmla="*/ 1257 h 10000"/>
              <a:gd name="connsiteX82-8199" fmla="*/ 9649 w 10000"/>
              <a:gd name="connsiteY82-8200" fmla="*/ 1257 h 10000"/>
              <a:gd name="connsiteX0-8201" fmla="*/ 9649 w 10000"/>
              <a:gd name="connsiteY0-8202" fmla="*/ 1257 h 10000"/>
              <a:gd name="connsiteX1-8203" fmla="*/ 10000 w 10000"/>
              <a:gd name="connsiteY1-8204" fmla="*/ 1362 h 10000"/>
              <a:gd name="connsiteX2-8205" fmla="*/ 9649 w 10000"/>
              <a:gd name="connsiteY2-8206" fmla="*/ 1468 h 10000"/>
              <a:gd name="connsiteX3-8207" fmla="*/ 9649 w 10000"/>
              <a:gd name="connsiteY3-8208" fmla="*/ 1574 h 10000"/>
              <a:gd name="connsiteX4-8209" fmla="*/ 9308 w 10000"/>
              <a:gd name="connsiteY4-8210" fmla="*/ 1680 h 10000"/>
              <a:gd name="connsiteX5-8211" fmla="*/ 9308 w 10000"/>
              <a:gd name="connsiteY5-8212" fmla="*/ 1680 h 10000"/>
              <a:gd name="connsiteX6-8213" fmla="*/ 8965 w 10000"/>
              <a:gd name="connsiteY6-8214" fmla="*/ 1786 h 10000"/>
              <a:gd name="connsiteX7-8215" fmla="*/ 8965 w 10000"/>
              <a:gd name="connsiteY7-8216" fmla="*/ 1892 h 10000"/>
              <a:gd name="connsiteX8-8217" fmla="*/ 8617 w 10000"/>
              <a:gd name="connsiteY8-8218" fmla="*/ 2103 h 10000"/>
              <a:gd name="connsiteX9-8219" fmla="*/ 8617 w 10000"/>
              <a:gd name="connsiteY9-8220" fmla="*/ 2209 h 10000"/>
              <a:gd name="connsiteX10-8221" fmla="*/ 8617 w 10000"/>
              <a:gd name="connsiteY10-8222" fmla="*/ 2421 h 10000"/>
              <a:gd name="connsiteX11-8223" fmla="*/ 8272 w 10000"/>
              <a:gd name="connsiteY11-8224" fmla="*/ 2632 h 10000"/>
              <a:gd name="connsiteX12-8225" fmla="*/ 8272 w 10000"/>
              <a:gd name="connsiteY12-8226" fmla="*/ 2844 h 10000"/>
              <a:gd name="connsiteX13-8227" fmla="*/ 7922 w 10000"/>
              <a:gd name="connsiteY13-8228" fmla="*/ 3161 h 10000"/>
              <a:gd name="connsiteX14-8229" fmla="*/ 7922 w 10000"/>
              <a:gd name="connsiteY14-8230" fmla="*/ 3479 h 10000"/>
              <a:gd name="connsiteX15-8231" fmla="*/ 7922 w 10000"/>
              <a:gd name="connsiteY15-8232" fmla="*/ 3889 h 10000"/>
              <a:gd name="connsiteX16-8233" fmla="*/ 7570 w 10000"/>
              <a:gd name="connsiteY16-8234" fmla="*/ 4206 h 10000"/>
              <a:gd name="connsiteX17-8235" fmla="*/ 7228 w 10000"/>
              <a:gd name="connsiteY17-8236" fmla="*/ 4630 h 10000"/>
              <a:gd name="connsiteX18-8237" fmla="*/ 7228 w 10000"/>
              <a:gd name="connsiteY18-8238" fmla="*/ 5159 h 10000"/>
              <a:gd name="connsiteX19-8239" fmla="*/ 6883 w 10000"/>
              <a:gd name="connsiteY19-8240" fmla="*/ 5688 h 10000"/>
              <a:gd name="connsiteX20-8241" fmla="*/ 6537 w 10000"/>
              <a:gd name="connsiteY20-8242" fmla="*/ 6310 h 10000"/>
              <a:gd name="connsiteX21-8243" fmla="*/ 6191 w 10000"/>
              <a:gd name="connsiteY21-8244" fmla="*/ 6839 h 10000"/>
              <a:gd name="connsiteX22-8245" fmla="*/ 6191 w 10000"/>
              <a:gd name="connsiteY22-8246" fmla="*/ 7368 h 10000"/>
              <a:gd name="connsiteX23-8247" fmla="*/ 5889 w 10000"/>
              <a:gd name="connsiteY23-8248" fmla="*/ 7791 h 10000"/>
              <a:gd name="connsiteX24-8249" fmla="*/ 5541 w 10000"/>
              <a:gd name="connsiteY24-8250" fmla="*/ 8214 h 10000"/>
              <a:gd name="connsiteX25-8251" fmla="*/ 5196 w 10000"/>
              <a:gd name="connsiteY25-8252" fmla="*/ 8532 h 10000"/>
              <a:gd name="connsiteX26-8253" fmla="*/ 4849 w 10000"/>
              <a:gd name="connsiteY26-8254" fmla="*/ 8836 h 10000"/>
              <a:gd name="connsiteX27-8255" fmla="*/ 4501 w 10000"/>
              <a:gd name="connsiteY27-8256" fmla="*/ 9048 h 10000"/>
              <a:gd name="connsiteX28-8257" fmla="*/ 4157 w 10000"/>
              <a:gd name="connsiteY28-8258" fmla="*/ 9259 h 10000"/>
              <a:gd name="connsiteX29-8259" fmla="*/ 3808 w 10000"/>
              <a:gd name="connsiteY29-8260" fmla="*/ 9577 h 10000"/>
              <a:gd name="connsiteX30-8261" fmla="*/ 3115 w 10000"/>
              <a:gd name="connsiteY30-8262" fmla="*/ 9788 h 10000"/>
              <a:gd name="connsiteX31-8263" fmla="*/ 2772 w 10000"/>
              <a:gd name="connsiteY31-8264" fmla="*/ 9894 h 10000"/>
              <a:gd name="connsiteX32-8265" fmla="*/ 2426 w 10000"/>
              <a:gd name="connsiteY32-8266" fmla="*/ 10000 h 10000"/>
              <a:gd name="connsiteX33-8267" fmla="*/ 2079 w 10000"/>
              <a:gd name="connsiteY33-8268" fmla="*/ 9894 h 10000"/>
              <a:gd name="connsiteX34-8269" fmla="*/ 1729 w 10000"/>
              <a:gd name="connsiteY34-8270" fmla="*/ 9788 h 10000"/>
              <a:gd name="connsiteX35-8271" fmla="*/ 1729 w 10000"/>
              <a:gd name="connsiteY35-8272" fmla="*/ 9683 h 10000"/>
              <a:gd name="connsiteX36-8273" fmla="*/ 1729 w 10000"/>
              <a:gd name="connsiteY36-8274" fmla="*/ 9365 h 10000"/>
              <a:gd name="connsiteX37-8275" fmla="*/ 1729 w 10000"/>
              <a:gd name="connsiteY37-8276" fmla="*/ 9259 h 10000"/>
              <a:gd name="connsiteX38-8277" fmla="*/ 1729 w 10000"/>
              <a:gd name="connsiteY38-8278" fmla="*/ 9048 h 10000"/>
              <a:gd name="connsiteX39-8279" fmla="*/ 1729 w 10000"/>
              <a:gd name="connsiteY39-8280" fmla="*/ 8836 h 10000"/>
              <a:gd name="connsiteX40-8281" fmla="*/ 1388 w 10000"/>
              <a:gd name="connsiteY40-8282" fmla="*/ 8638 h 10000"/>
              <a:gd name="connsiteX41-8283" fmla="*/ 1036 w 10000"/>
              <a:gd name="connsiteY41-8284" fmla="*/ 8426 h 10000"/>
              <a:gd name="connsiteX42-8285" fmla="*/ 695 w 10000"/>
              <a:gd name="connsiteY42-8286" fmla="*/ 8108 h 10000"/>
              <a:gd name="connsiteX43-8287" fmla="*/ 344 w 10000"/>
              <a:gd name="connsiteY43-8288" fmla="*/ 7791 h 10000"/>
              <a:gd name="connsiteX44-8289" fmla="*/ 0 w 10000"/>
              <a:gd name="connsiteY44-8290" fmla="*/ 7474 h 10000"/>
              <a:gd name="connsiteX45-8291" fmla="*/ 344 w 10000"/>
              <a:gd name="connsiteY45-8292" fmla="*/ 7579 h 10000"/>
              <a:gd name="connsiteX46-8293" fmla="*/ 1036 w 10000"/>
              <a:gd name="connsiteY46-8294" fmla="*/ 7579 h 10000"/>
              <a:gd name="connsiteX47-8295" fmla="*/ 1388 w 10000"/>
              <a:gd name="connsiteY47-8296" fmla="*/ 7685 h 10000"/>
              <a:gd name="connsiteX48-8297" fmla="*/ 2079 w 10000"/>
              <a:gd name="connsiteY48-8298" fmla="*/ 7685 h 10000"/>
              <a:gd name="connsiteX49-8299" fmla="*/ 2426 w 10000"/>
              <a:gd name="connsiteY49-8300" fmla="*/ 7685 h 10000"/>
              <a:gd name="connsiteX50-8301" fmla="*/ 2426 w 10000"/>
              <a:gd name="connsiteY50-8302" fmla="*/ 7685 h 10000"/>
              <a:gd name="connsiteX51-8303" fmla="*/ 2772 w 10000"/>
              <a:gd name="connsiteY51-8304" fmla="*/ 7579 h 10000"/>
              <a:gd name="connsiteX52-8305" fmla="*/ 2772 w 10000"/>
              <a:gd name="connsiteY52-8306" fmla="*/ 7474 h 10000"/>
              <a:gd name="connsiteX53-8307" fmla="*/ 3115 w 10000"/>
              <a:gd name="connsiteY53-8308" fmla="*/ 7368 h 10000"/>
              <a:gd name="connsiteX54-8309" fmla="*/ 3115 w 10000"/>
              <a:gd name="connsiteY54-8310" fmla="*/ 7156 h 10000"/>
              <a:gd name="connsiteX55-8311" fmla="*/ 3464 w 10000"/>
              <a:gd name="connsiteY55-8312" fmla="*/ 6944 h 10000"/>
              <a:gd name="connsiteX56-8313" fmla="*/ 3464 w 10000"/>
              <a:gd name="connsiteY56-8314" fmla="*/ 6627 h 10000"/>
              <a:gd name="connsiteX57-8315" fmla="*/ 3808 w 10000"/>
              <a:gd name="connsiteY57-8316" fmla="*/ 6217 h 10000"/>
              <a:gd name="connsiteX58-8317" fmla="*/ 3808 w 10000"/>
              <a:gd name="connsiteY58-8318" fmla="*/ 5794 h 10000"/>
              <a:gd name="connsiteX59-8319" fmla="*/ 4157 w 10000"/>
              <a:gd name="connsiteY59-8320" fmla="*/ 5370 h 10000"/>
              <a:gd name="connsiteX60-8321" fmla="*/ 4157 w 10000"/>
              <a:gd name="connsiteY60-8322" fmla="*/ 4841 h 10000"/>
              <a:gd name="connsiteX61-8323" fmla="*/ 4501 w 10000"/>
              <a:gd name="connsiteY61-8324" fmla="*/ 4206 h 10000"/>
              <a:gd name="connsiteX62-8325" fmla="*/ 4849 w 10000"/>
              <a:gd name="connsiteY62-8326" fmla="*/ 3783 h 10000"/>
              <a:gd name="connsiteX63-8327" fmla="*/ 4849 w 10000"/>
              <a:gd name="connsiteY63-8328" fmla="*/ 3373 h 10000"/>
              <a:gd name="connsiteX64-8329" fmla="*/ 5196 w 10000"/>
              <a:gd name="connsiteY64-8330" fmla="*/ 2950 h 10000"/>
              <a:gd name="connsiteX65-8331" fmla="*/ 5196 w 10000"/>
              <a:gd name="connsiteY65-8332" fmla="*/ 2632 h 10000"/>
              <a:gd name="connsiteX66-8333" fmla="*/ 5196 w 10000"/>
              <a:gd name="connsiteY66-8334" fmla="*/ 2315 h 10000"/>
              <a:gd name="connsiteX67-8335" fmla="*/ 5196 w 10000"/>
              <a:gd name="connsiteY67-8336" fmla="*/ 2103 h 10000"/>
              <a:gd name="connsiteX68-8337" fmla="*/ 5541 w 10000"/>
              <a:gd name="connsiteY68-8338" fmla="*/ 1892 h 10000"/>
              <a:gd name="connsiteX69-8339" fmla="*/ 5541 w 10000"/>
              <a:gd name="connsiteY69-8340" fmla="*/ 1680 h 10000"/>
              <a:gd name="connsiteX70-8341" fmla="*/ 5196 w 10000"/>
              <a:gd name="connsiteY70-8342" fmla="*/ 1257 h 10000"/>
              <a:gd name="connsiteX71-8343" fmla="*/ 4501 w 10000"/>
              <a:gd name="connsiteY71-8344" fmla="*/ 0 h 10000"/>
              <a:gd name="connsiteX72-8345" fmla="*/ 4849 w 10000"/>
              <a:gd name="connsiteY72-8346" fmla="*/ 0 h 10000"/>
              <a:gd name="connsiteX73-8347" fmla="*/ 5196 w 10000"/>
              <a:gd name="connsiteY73-8348" fmla="*/ 106 h 10000"/>
              <a:gd name="connsiteX74-8349" fmla="*/ 5889 w 10000"/>
              <a:gd name="connsiteY74-8350" fmla="*/ 212 h 10000"/>
              <a:gd name="connsiteX75-8351" fmla="*/ 6537 w 10000"/>
              <a:gd name="connsiteY75-8352" fmla="*/ 317 h 10000"/>
              <a:gd name="connsiteX76-8353" fmla="*/ 7570 w 10000"/>
              <a:gd name="connsiteY76-8354" fmla="*/ 635 h 10000"/>
              <a:gd name="connsiteX77-8355" fmla="*/ 8617 w 10000"/>
              <a:gd name="connsiteY77-8356" fmla="*/ 847 h 10000"/>
              <a:gd name="connsiteX78-8357" fmla="*/ 9308 w 10000"/>
              <a:gd name="connsiteY78-8358" fmla="*/ 952 h 10000"/>
              <a:gd name="connsiteX79-8359" fmla="*/ 9649 w 10000"/>
              <a:gd name="connsiteY79-8360" fmla="*/ 1164 h 10000"/>
              <a:gd name="connsiteX80-8361" fmla="*/ 9649 w 10000"/>
              <a:gd name="connsiteY80-8362" fmla="*/ 1257 h 10000"/>
              <a:gd name="connsiteX81-8363" fmla="*/ 9649 w 10000"/>
              <a:gd name="connsiteY81-8364" fmla="*/ 1257 h 10000"/>
              <a:gd name="connsiteX0-8365" fmla="*/ 9649 w 10000"/>
              <a:gd name="connsiteY0-8366" fmla="*/ 1257 h 10000"/>
              <a:gd name="connsiteX1-8367" fmla="*/ 10000 w 10000"/>
              <a:gd name="connsiteY1-8368" fmla="*/ 1362 h 10000"/>
              <a:gd name="connsiteX2-8369" fmla="*/ 9649 w 10000"/>
              <a:gd name="connsiteY2-8370" fmla="*/ 1468 h 10000"/>
              <a:gd name="connsiteX3-8371" fmla="*/ 9649 w 10000"/>
              <a:gd name="connsiteY3-8372" fmla="*/ 1574 h 10000"/>
              <a:gd name="connsiteX4-8373" fmla="*/ 9308 w 10000"/>
              <a:gd name="connsiteY4-8374" fmla="*/ 1680 h 10000"/>
              <a:gd name="connsiteX5-8375" fmla="*/ 9308 w 10000"/>
              <a:gd name="connsiteY5-8376" fmla="*/ 1680 h 10000"/>
              <a:gd name="connsiteX6-8377" fmla="*/ 8965 w 10000"/>
              <a:gd name="connsiteY6-8378" fmla="*/ 1786 h 10000"/>
              <a:gd name="connsiteX7-8379" fmla="*/ 8965 w 10000"/>
              <a:gd name="connsiteY7-8380" fmla="*/ 1892 h 10000"/>
              <a:gd name="connsiteX8-8381" fmla="*/ 8617 w 10000"/>
              <a:gd name="connsiteY8-8382" fmla="*/ 2103 h 10000"/>
              <a:gd name="connsiteX9-8383" fmla="*/ 8617 w 10000"/>
              <a:gd name="connsiteY9-8384" fmla="*/ 2209 h 10000"/>
              <a:gd name="connsiteX10-8385" fmla="*/ 8617 w 10000"/>
              <a:gd name="connsiteY10-8386" fmla="*/ 2421 h 10000"/>
              <a:gd name="connsiteX11-8387" fmla="*/ 8272 w 10000"/>
              <a:gd name="connsiteY11-8388" fmla="*/ 2632 h 10000"/>
              <a:gd name="connsiteX12-8389" fmla="*/ 8272 w 10000"/>
              <a:gd name="connsiteY12-8390" fmla="*/ 2844 h 10000"/>
              <a:gd name="connsiteX13-8391" fmla="*/ 7922 w 10000"/>
              <a:gd name="connsiteY13-8392" fmla="*/ 3161 h 10000"/>
              <a:gd name="connsiteX14-8393" fmla="*/ 7922 w 10000"/>
              <a:gd name="connsiteY14-8394" fmla="*/ 3479 h 10000"/>
              <a:gd name="connsiteX15-8395" fmla="*/ 7922 w 10000"/>
              <a:gd name="connsiteY15-8396" fmla="*/ 3889 h 10000"/>
              <a:gd name="connsiteX16-8397" fmla="*/ 7570 w 10000"/>
              <a:gd name="connsiteY16-8398" fmla="*/ 4206 h 10000"/>
              <a:gd name="connsiteX17-8399" fmla="*/ 7228 w 10000"/>
              <a:gd name="connsiteY17-8400" fmla="*/ 4630 h 10000"/>
              <a:gd name="connsiteX18-8401" fmla="*/ 7228 w 10000"/>
              <a:gd name="connsiteY18-8402" fmla="*/ 5159 h 10000"/>
              <a:gd name="connsiteX19-8403" fmla="*/ 6883 w 10000"/>
              <a:gd name="connsiteY19-8404" fmla="*/ 5688 h 10000"/>
              <a:gd name="connsiteX20-8405" fmla="*/ 6537 w 10000"/>
              <a:gd name="connsiteY20-8406" fmla="*/ 6310 h 10000"/>
              <a:gd name="connsiteX21-8407" fmla="*/ 6191 w 10000"/>
              <a:gd name="connsiteY21-8408" fmla="*/ 6839 h 10000"/>
              <a:gd name="connsiteX22-8409" fmla="*/ 6191 w 10000"/>
              <a:gd name="connsiteY22-8410" fmla="*/ 7368 h 10000"/>
              <a:gd name="connsiteX23-8411" fmla="*/ 5889 w 10000"/>
              <a:gd name="connsiteY23-8412" fmla="*/ 7791 h 10000"/>
              <a:gd name="connsiteX24-8413" fmla="*/ 5541 w 10000"/>
              <a:gd name="connsiteY24-8414" fmla="*/ 8214 h 10000"/>
              <a:gd name="connsiteX25-8415" fmla="*/ 5196 w 10000"/>
              <a:gd name="connsiteY25-8416" fmla="*/ 8532 h 10000"/>
              <a:gd name="connsiteX26-8417" fmla="*/ 4849 w 10000"/>
              <a:gd name="connsiteY26-8418" fmla="*/ 8836 h 10000"/>
              <a:gd name="connsiteX27-8419" fmla="*/ 4501 w 10000"/>
              <a:gd name="connsiteY27-8420" fmla="*/ 9048 h 10000"/>
              <a:gd name="connsiteX28-8421" fmla="*/ 4157 w 10000"/>
              <a:gd name="connsiteY28-8422" fmla="*/ 9259 h 10000"/>
              <a:gd name="connsiteX29-8423" fmla="*/ 3808 w 10000"/>
              <a:gd name="connsiteY29-8424" fmla="*/ 9577 h 10000"/>
              <a:gd name="connsiteX30-8425" fmla="*/ 3115 w 10000"/>
              <a:gd name="connsiteY30-8426" fmla="*/ 9788 h 10000"/>
              <a:gd name="connsiteX31-8427" fmla="*/ 2772 w 10000"/>
              <a:gd name="connsiteY31-8428" fmla="*/ 9894 h 10000"/>
              <a:gd name="connsiteX32-8429" fmla="*/ 2426 w 10000"/>
              <a:gd name="connsiteY32-8430" fmla="*/ 10000 h 10000"/>
              <a:gd name="connsiteX33-8431" fmla="*/ 2079 w 10000"/>
              <a:gd name="connsiteY33-8432" fmla="*/ 9894 h 10000"/>
              <a:gd name="connsiteX34-8433" fmla="*/ 1729 w 10000"/>
              <a:gd name="connsiteY34-8434" fmla="*/ 9788 h 10000"/>
              <a:gd name="connsiteX35-8435" fmla="*/ 1729 w 10000"/>
              <a:gd name="connsiteY35-8436" fmla="*/ 9683 h 10000"/>
              <a:gd name="connsiteX36-8437" fmla="*/ 1729 w 10000"/>
              <a:gd name="connsiteY36-8438" fmla="*/ 9365 h 10000"/>
              <a:gd name="connsiteX37-8439" fmla="*/ 1729 w 10000"/>
              <a:gd name="connsiteY37-8440" fmla="*/ 9259 h 10000"/>
              <a:gd name="connsiteX38-8441" fmla="*/ 1729 w 10000"/>
              <a:gd name="connsiteY38-8442" fmla="*/ 9048 h 10000"/>
              <a:gd name="connsiteX39-8443" fmla="*/ 1729 w 10000"/>
              <a:gd name="connsiteY39-8444" fmla="*/ 8836 h 10000"/>
              <a:gd name="connsiteX40-8445" fmla="*/ 1388 w 10000"/>
              <a:gd name="connsiteY40-8446" fmla="*/ 8638 h 10000"/>
              <a:gd name="connsiteX41-8447" fmla="*/ 1036 w 10000"/>
              <a:gd name="connsiteY41-8448" fmla="*/ 8426 h 10000"/>
              <a:gd name="connsiteX42-8449" fmla="*/ 695 w 10000"/>
              <a:gd name="connsiteY42-8450" fmla="*/ 8108 h 10000"/>
              <a:gd name="connsiteX43-8451" fmla="*/ 344 w 10000"/>
              <a:gd name="connsiteY43-8452" fmla="*/ 7791 h 10000"/>
              <a:gd name="connsiteX44-8453" fmla="*/ 0 w 10000"/>
              <a:gd name="connsiteY44-8454" fmla="*/ 7474 h 10000"/>
              <a:gd name="connsiteX45-8455" fmla="*/ 344 w 10000"/>
              <a:gd name="connsiteY45-8456" fmla="*/ 7579 h 10000"/>
              <a:gd name="connsiteX46-8457" fmla="*/ 1036 w 10000"/>
              <a:gd name="connsiteY46-8458" fmla="*/ 7579 h 10000"/>
              <a:gd name="connsiteX47-8459" fmla="*/ 1388 w 10000"/>
              <a:gd name="connsiteY47-8460" fmla="*/ 7685 h 10000"/>
              <a:gd name="connsiteX48-8461" fmla="*/ 2079 w 10000"/>
              <a:gd name="connsiteY48-8462" fmla="*/ 7685 h 10000"/>
              <a:gd name="connsiteX49-8463" fmla="*/ 2426 w 10000"/>
              <a:gd name="connsiteY49-8464" fmla="*/ 7685 h 10000"/>
              <a:gd name="connsiteX50-8465" fmla="*/ 2426 w 10000"/>
              <a:gd name="connsiteY50-8466" fmla="*/ 7685 h 10000"/>
              <a:gd name="connsiteX51-8467" fmla="*/ 2772 w 10000"/>
              <a:gd name="connsiteY51-8468" fmla="*/ 7579 h 10000"/>
              <a:gd name="connsiteX52-8469" fmla="*/ 2772 w 10000"/>
              <a:gd name="connsiteY52-8470" fmla="*/ 7474 h 10000"/>
              <a:gd name="connsiteX53-8471" fmla="*/ 3115 w 10000"/>
              <a:gd name="connsiteY53-8472" fmla="*/ 7368 h 10000"/>
              <a:gd name="connsiteX54-8473" fmla="*/ 3115 w 10000"/>
              <a:gd name="connsiteY54-8474" fmla="*/ 7156 h 10000"/>
              <a:gd name="connsiteX55-8475" fmla="*/ 3464 w 10000"/>
              <a:gd name="connsiteY55-8476" fmla="*/ 6944 h 10000"/>
              <a:gd name="connsiteX56-8477" fmla="*/ 3464 w 10000"/>
              <a:gd name="connsiteY56-8478" fmla="*/ 6627 h 10000"/>
              <a:gd name="connsiteX57-8479" fmla="*/ 3808 w 10000"/>
              <a:gd name="connsiteY57-8480" fmla="*/ 6217 h 10000"/>
              <a:gd name="connsiteX58-8481" fmla="*/ 3808 w 10000"/>
              <a:gd name="connsiteY58-8482" fmla="*/ 5794 h 10000"/>
              <a:gd name="connsiteX59-8483" fmla="*/ 4157 w 10000"/>
              <a:gd name="connsiteY59-8484" fmla="*/ 5370 h 10000"/>
              <a:gd name="connsiteX60-8485" fmla="*/ 4157 w 10000"/>
              <a:gd name="connsiteY60-8486" fmla="*/ 4841 h 10000"/>
              <a:gd name="connsiteX61-8487" fmla="*/ 4501 w 10000"/>
              <a:gd name="connsiteY61-8488" fmla="*/ 4206 h 10000"/>
              <a:gd name="connsiteX62-8489" fmla="*/ 4849 w 10000"/>
              <a:gd name="connsiteY62-8490" fmla="*/ 3783 h 10000"/>
              <a:gd name="connsiteX63-8491" fmla="*/ 4849 w 10000"/>
              <a:gd name="connsiteY63-8492" fmla="*/ 3373 h 10000"/>
              <a:gd name="connsiteX64-8493" fmla="*/ 5196 w 10000"/>
              <a:gd name="connsiteY64-8494" fmla="*/ 2950 h 10000"/>
              <a:gd name="connsiteX65-8495" fmla="*/ 5196 w 10000"/>
              <a:gd name="connsiteY65-8496" fmla="*/ 2632 h 10000"/>
              <a:gd name="connsiteX66-8497" fmla="*/ 5196 w 10000"/>
              <a:gd name="connsiteY66-8498" fmla="*/ 2315 h 10000"/>
              <a:gd name="connsiteX67-8499" fmla="*/ 5196 w 10000"/>
              <a:gd name="connsiteY67-8500" fmla="*/ 2103 h 10000"/>
              <a:gd name="connsiteX68-8501" fmla="*/ 5541 w 10000"/>
              <a:gd name="connsiteY68-8502" fmla="*/ 1892 h 10000"/>
              <a:gd name="connsiteX69-8503" fmla="*/ 5541 w 10000"/>
              <a:gd name="connsiteY69-8504" fmla="*/ 1680 h 10000"/>
              <a:gd name="connsiteX70-8505" fmla="*/ 4501 w 10000"/>
              <a:gd name="connsiteY70-8506" fmla="*/ 0 h 10000"/>
              <a:gd name="connsiteX71-8507" fmla="*/ 4849 w 10000"/>
              <a:gd name="connsiteY71-8508" fmla="*/ 0 h 10000"/>
              <a:gd name="connsiteX72-8509" fmla="*/ 5196 w 10000"/>
              <a:gd name="connsiteY72-8510" fmla="*/ 106 h 10000"/>
              <a:gd name="connsiteX73-8511" fmla="*/ 5889 w 10000"/>
              <a:gd name="connsiteY73-8512" fmla="*/ 212 h 10000"/>
              <a:gd name="connsiteX74-8513" fmla="*/ 6537 w 10000"/>
              <a:gd name="connsiteY74-8514" fmla="*/ 317 h 10000"/>
              <a:gd name="connsiteX75-8515" fmla="*/ 7570 w 10000"/>
              <a:gd name="connsiteY75-8516" fmla="*/ 635 h 10000"/>
              <a:gd name="connsiteX76-8517" fmla="*/ 8617 w 10000"/>
              <a:gd name="connsiteY76-8518" fmla="*/ 847 h 10000"/>
              <a:gd name="connsiteX77-8519" fmla="*/ 9308 w 10000"/>
              <a:gd name="connsiteY77-8520" fmla="*/ 952 h 10000"/>
              <a:gd name="connsiteX78-8521" fmla="*/ 9649 w 10000"/>
              <a:gd name="connsiteY78-8522" fmla="*/ 1164 h 10000"/>
              <a:gd name="connsiteX79-8523" fmla="*/ 9649 w 10000"/>
              <a:gd name="connsiteY79-8524" fmla="*/ 1257 h 10000"/>
              <a:gd name="connsiteX80-8525" fmla="*/ 9649 w 10000"/>
              <a:gd name="connsiteY80-8526" fmla="*/ 1257 h 10000"/>
              <a:gd name="connsiteX0-8527" fmla="*/ 9649 w 10000"/>
              <a:gd name="connsiteY0-8528" fmla="*/ 1257 h 10000"/>
              <a:gd name="connsiteX1-8529" fmla="*/ 10000 w 10000"/>
              <a:gd name="connsiteY1-8530" fmla="*/ 1362 h 10000"/>
              <a:gd name="connsiteX2-8531" fmla="*/ 9649 w 10000"/>
              <a:gd name="connsiteY2-8532" fmla="*/ 1468 h 10000"/>
              <a:gd name="connsiteX3-8533" fmla="*/ 9649 w 10000"/>
              <a:gd name="connsiteY3-8534" fmla="*/ 1574 h 10000"/>
              <a:gd name="connsiteX4-8535" fmla="*/ 9308 w 10000"/>
              <a:gd name="connsiteY4-8536" fmla="*/ 1680 h 10000"/>
              <a:gd name="connsiteX5-8537" fmla="*/ 9308 w 10000"/>
              <a:gd name="connsiteY5-8538" fmla="*/ 1680 h 10000"/>
              <a:gd name="connsiteX6-8539" fmla="*/ 8965 w 10000"/>
              <a:gd name="connsiteY6-8540" fmla="*/ 1786 h 10000"/>
              <a:gd name="connsiteX7-8541" fmla="*/ 8965 w 10000"/>
              <a:gd name="connsiteY7-8542" fmla="*/ 1892 h 10000"/>
              <a:gd name="connsiteX8-8543" fmla="*/ 8617 w 10000"/>
              <a:gd name="connsiteY8-8544" fmla="*/ 2103 h 10000"/>
              <a:gd name="connsiteX9-8545" fmla="*/ 8617 w 10000"/>
              <a:gd name="connsiteY9-8546" fmla="*/ 2209 h 10000"/>
              <a:gd name="connsiteX10-8547" fmla="*/ 8617 w 10000"/>
              <a:gd name="connsiteY10-8548" fmla="*/ 2421 h 10000"/>
              <a:gd name="connsiteX11-8549" fmla="*/ 8272 w 10000"/>
              <a:gd name="connsiteY11-8550" fmla="*/ 2632 h 10000"/>
              <a:gd name="connsiteX12-8551" fmla="*/ 8272 w 10000"/>
              <a:gd name="connsiteY12-8552" fmla="*/ 2844 h 10000"/>
              <a:gd name="connsiteX13-8553" fmla="*/ 7922 w 10000"/>
              <a:gd name="connsiteY13-8554" fmla="*/ 3161 h 10000"/>
              <a:gd name="connsiteX14-8555" fmla="*/ 7922 w 10000"/>
              <a:gd name="connsiteY14-8556" fmla="*/ 3479 h 10000"/>
              <a:gd name="connsiteX15-8557" fmla="*/ 7922 w 10000"/>
              <a:gd name="connsiteY15-8558" fmla="*/ 3889 h 10000"/>
              <a:gd name="connsiteX16-8559" fmla="*/ 7570 w 10000"/>
              <a:gd name="connsiteY16-8560" fmla="*/ 4206 h 10000"/>
              <a:gd name="connsiteX17-8561" fmla="*/ 7228 w 10000"/>
              <a:gd name="connsiteY17-8562" fmla="*/ 4630 h 10000"/>
              <a:gd name="connsiteX18-8563" fmla="*/ 7228 w 10000"/>
              <a:gd name="connsiteY18-8564" fmla="*/ 5159 h 10000"/>
              <a:gd name="connsiteX19-8565" fmla="*/ 6883 w 10000"/>
              <a:gd name="connsiteY19-8566" fmla="*/ 5688 h 10000"/>
              <a:gd name="connsiteX20-8567" fmla="*/ 6537 w 10000"/>
              <a:gd name="connsiteY20-8568" fmla="*/ 6310 h 10000"/>
              <a:gd name="connsiteX21-8569" fmla="*/ 6191 w 10000"/>
              <a:gd name="connsiteY21-8570" fmla="*/ 6839 h 10000"/>
              <a:gd name="connsiteX22-8571" fmla="*/ 6191 w 10000"/>
              <a:gd name="connsiteY22-8572" fmla="*/ 7368 h 10000"/>
              <a:gd name="connsiteX23-8573" fmla="*/ 5889 w 10000"/>
              <a:gd name="connsiteY23-8574" fmla="*/ 7791 h 10000"/>
              <a:gd name="connsiteX24-8575" fmla="*/ 5541 w 10000"/>
              <a:gd name="connsiteY24-8576" fmla="*/ 8214 h 10000"/>
              <a:gd name="connsiteX25-8577" fmla="*/ 5196 w 10000"/>
              <a:gd name="connsiteY25-8578" fmla="*/ 8532 h 10000"/>
              <a:gd name="connsiteX26-8579" fmla="*/ 4849 w 10000"/>
              <a:gd name="connsiteY26-8580" fmla="*/ 8836 h 10000"/>
              <a:gd name="connsiteX27-8581" fmla="*/ 4501 w 10000"/>
              <a:gd name="connsiteY27-8582" fmla="*/ 9048 h 10000"/>
              <a:gd name="connsiteX28-8583" fmla="*/ 4157 w 10000"/>
              <a:gd name="connsiteY28-8584" fmla="*/ 9259 h 10000"/>
              <a:gd name="connsiteX29-8585" fmla="*/ 3808 w 10000"/>
              <a:gd name="connsiteY29-8586" fmla="*/ 9577 h 10000"/>
              <a:gd name="connsiteX30-8587" fmla="*/ 3115 w 10000"/>
              <a:gd name="connsiteY30-8588" fmla="*/ 9788 h 10000"/>
              <a:gd name="connsiteX31-8589" fmla="*/ 2772 w 10000"/>
              <a:gd name="connsiteY31-8590" fmla="*/ 9894 h 10000"/>
              <a:gd name="connsiteX32-8591" fmla="*/ 2426 w 10000"/>
              <a:gd name="connsiteY32-8592" fmla="*/ 10000 h 10000"/>
              <a:gd name="connsiteX33-8593" fmla="*/ 2079 w 10000"/>
              <a:gd name="connsiteY33-8594" fmla="*/ 9894 h 10000"/>
              <a:gd name="connsiteX34-8595" fmla="*/ 1729 w 10000"/>
              <a:gd name="connsiteY34-8596" fmla="*/ 9788 h 10000"/>
              <a:gd name="connsiteX35-8597" fmla="*/ 1729 w 10000"/>
              <a:gd name="connsiteY35-8598" fmla="*/ 9683 h 10000"/>
              <a:gd name="connsiteX36-8599" fmla="*/ 1729 w 10000"/>
              <a:gd name="connsiteY36-8600" fmla="*/ 9365 h 10000"/>
              <a:gd name="connsiteX37-8601" fmla="*/ 1729 w 10000"/>
              <a:gd name="connsiteY37-8602" fmla="*/ 9259 h 10000"/>
              <a:gd name="connsiteX38-8603" fmla="*/ 1729 w 10000"/>
              <a:gd name="connsiteY38-8604" fmla="*/ 9048 h 10000"/>
              <a:gd name="connsiteX39-8605" fmla="*/ 1729 w 10000"/>
              <a:gd name="connsiteY39-8606" fmla="*/ 8836 h 10000"/>
              <a:gd name="connsiteX40-8607" fmla="*/ 1388 w 10000"/>
              <a:gd name="connsiteY40-8608" fmla="*/ 8638 h 10000"/>
              <a:gd name="connsiteX41-8609" fmla="*/ 1036 w 10000"/>
              <a:gd name="connsiteY41-8610" fmla="*/ 8426 h 10000"/>
              <a:gd name="connsiteX42-8611" fmla="*/ 695 w 10000"/>
              <a:gd name="connsiteY42-8612" fmla="*/ 8108 h 10000"/>
              <a:gd name="connsiteX43-8613" fmla="*/ 344 w 10000"/>
              <a:gd name="connsiteY43-8614" fmla="*/ 7791 h 10000"/>
              <a:gd name="connsiteX44-8615" fmla="*/ 0 w 10000"/>
              <a:gd name="connsiteY44-8616" fmla="*/ 7474 h 10000"/>
              <a:gd name="connsiteX45-8617" fmla="*/ 344 w 10000"/>
              <a:gd name="connsiteY45-8618" fmla="*/ 7579 h 10000"/>
              <a:gd name="connsiteX46-8619" fmla="*/ 1036 w 10000"/>
              <a:gd name="connsiteY46-8620" fmla="*/ 7579 h 10000"/>
              <a:gd name="connsiteX47-8621" fmla="*/ 1388 w 10000"/>
              <a:gd name="connsiteY47-8622" fmla="*/ 7685 h 10000"/>
              <a:gd name="connsiteX48-8623" fmla="*/ 2079 w 10000"/>
              <a:gd name="connsiteY48-8624" fmla="*/ 7685 h 10000"/>
              <a:gd name="connsiteX49-8625" fmla="*/ 2426 w 10000"/>
              <a:gd name="connsiteY49-8626" fmla="*/ 7685 h 10000"/>
              <a:gd name="connsiteX50-8627" fmla="*/ 2426 w 10000"/>
              <a:gd name="connsiteY50-8628" fmla="*/ 7685 h 10000"/>
              <a:gd name="connsiteX51-8629" fmla="*/ 2772 w 10000"/>
              <a:gd name="connsiteY51-8630" fmla="*/ 7579 h 10000"/>
              <a:gd name="connsiteX52-8631" fmla="*/ 2772 w 10000"/>
              <a:gd name="connsiteY52-8632" fmla="*/ 7474 h 10000"/>
              <a:gd name="connsiteX53-8633" fmla="*/ 3115 w 10000"/>
              <a:gd name="connsiteY53-8634" fmla="*/ 7368 h 10000"/>
              <a:gd name="connsiteX54-8635" fmla="*/ 3115 w 10000"/>
              <a:gd name="connsiteY54-8636" fmla="*/ 7156 h 10000"/>
              <a:gd name="connsiteX55-8637" fmla="*/ 3464 w 10000"/>
              <a:gd name="connsiteY55-8638" fmla="*/ 6944 h 10000"/>
              <a:gd name="connsiteX56-8639" fmla="*/ 3464 w 10000"/>
              <a:gd name="connsiteY56-8640" fmla="*/ 6627 h 10000"/>
              <a:gd name="connsiteX57-8641" fmla="*/ 3808 w 10000"/>
              <a:gd name="connsiteY57-8642" fmla="*/ 6217 h 10000"/>
              <a:gd name="connsiteX58-8643" fmla="*/ 3808 w 10000"/>
              <a:gd name="connsiteY58-8644" fmla="*/ 5794 h 10000"/>
              <a:gd name="connsiteX59-8645" fmla="*/ 4157 w 10000"/>
              <a:gd name="connsiteY59-8646" fmla="*/ 5370 h 10000"/>
              <a:gd name="connsiteX60-8647" fmla="*/ 4157 w 10000"/>
              <a:gd name="connsiteY60-8648" fmla="*/ 4841 h 10000"/>
              <a:gd name="connsiteX61-8649" fmla="*/ 4501 w 10000"/>
              <a:gd name="connsiteY61-8650" fmla="*/ 4206 h 10000"/>
              <a:gd name="connsiteX62-8651" fmla="*/ 4849 w 10000"/>
              <a:gd name="connsiteY62-8652" fmla="*/ 3783 h 10000"/>
              <a:gd name="connsiteX63-8653" fmla="*/ 4849 w 10000"/>
              <a:gd name="connsiteY63-8654" fmla="*/ 3373 h 10000"/>
              <a:gd name="connsiteX64-8655" fmla="*/ 5196 w 10000"/>
              <a:gd name="connsiteY64-8656" fmla="*/ 2950 h 10000"/>
              <a:gd name="connsiteX65-8657" fmla="*/ 5196 w 10000"/>
              <a:gd name="connsiteY65-8658" fmla="*/ 2632 h 10000"/>
              <a:gd name="connsiteX66-8659" fmla="*/ 5196 w 10000"/>
              <a:gd name="connsiteY66-8660" fmla="*/ 2315 h 10000"/>
              <a:gd name="connsiteX67-8661" fmla="*/ 5196 w 10000"/>
              <a:gd name="connsiteY67-8662" fmla="*/ 2103 h 10000"/>
              <a:gd name="connsiteX68-8663" fmla="*/ 5541 w 10000"/>
              <a:gd name="connsiteY68-8664" fmla="*/ 1680 h 10000"/>
              <a:gd name="connsiteX69-8665" fmla="*/ 4501 w 10000"/>
              <a:gd name="connsiteY69-8666" fmla="*/ 0 h 10000"/>
              <a:gd name="connsiteX70-8667" fmla="*/ 4849 w 10000"/>
              <a:gd name="connsiteY70-8668" fmla="*/ 0 h 10000"/>
              <a:gd name="connsiteX71-8669" fmla="*/ 5196 w 10000"/>
              <a:gd name="connsiteY71-8670" fmla="*/ 106 h 10000"/>
              <a:gd name="connsiteX72-8671" fmla="*/ 5889 w 10000"/>
              <a:gd name="connsiteY72-8672" fmla="*/ 212 h 10000"/>
              <a:gd name="connsiteX73-8673" fmla="*/ 6537 w 10000"/>
              <a:gd name="connsiteY73-8674" fmla="*/ 317 h 10000"/>
              <a:gd name="connsiteX74-8675" fmla="*/ 7570 w 10000"/>
              <a:gd name="connsiteY74-8676" fmla="*/ 635 h 10000"/>
              <a:gd name="connsiteX75-8677" fmla="*/ 8617 w 10000"/>
              <a:gd name="connsiteY75-8678" fmla="*/ 847 h 10000"/>
              <a:gd name="connsiteX76-8679" fmla="*/ 9308 w 10000"/>
              <a:gd name="connsiteY76-8680" fmla="*/ 952 h 10000"/>
              <a:gd name="connsiteX77-8681" fmla="*/ 9649 w 10000"/>
              <a:gd name="connsiteY77-8682" fmla="*/ 1164 h 10000"/>
              <a:gd name="connsiteX78-8683" fmla="*/ 9649 w 10000"/>
              <a:gd name="connsiteY78-8684" fmla="*/ 1257 h 10000"/>
              <a:gd name="connsiteX79-8685" fmla="*/ 9649 w 10000"/>
              <a:gd name="connsiteY79-8686" fmla="*/ 1257 h 10000"/>
              <a:gd name="connsiteX0-8687" fmla="*/ 9649 w 10000"/>
              <a:gd name="connsiteY0-8688" fmla="*/ 1257 h 10000"/>
              <a:gd name="connsiteX1-8689" fmla="*/ 10000 w 10000"/>
              <a:gd name="connsiteY1-8690" fmla="*/ 1362 h 10000"/>
              <a:gd name="connsiteX2-8691" fmla="*/ 9649 w 10000"/>
              <a:gd name="connsiteY2-8692" fmla="*/ 1468 h 10000"/>
              <a:gd name="connsiteX3-8693" fmla="*/ 9649 w 10000"/>
              <a:gd name="connsiteY3-8694" fmla="*/ 1574 h 10000"/>
              <a:gd name="connsiteX4-8695" fmla="*/ 9308 w 10000"/>
              <a:gd name="connsiteY4-8696" fmla="*/ 1680 h 10000"/>
              <a:gd name="connsiteX5-8697" fmla="*/ 9308 w 10000"/>
              <a:gd name="connsiteY5-8698" fmla="*/ 1680 h 10000"/>
              <a:gd name="connsiteX6-8699" fmla="*/ 8965 w 10000"/>
              <a:gd name="connsiteY6-8700" fmla="*/ 1786 h 10000"/>
              <a:gd name="connsiteX7-8701" fmla="*/ 8965 w 10000"/>
              <a:gd name="connsiteY7-8702" fmla="*/ 1892 h 10000"/>
              <a:gd name="connsiteX8-8703" fmla="*/ 8617 w 10000"/>
              <a:gd name="connsiteY8-8704" fmla="*/ 2103 h 10000"/>
              <a:gd name="connsiteX9-8705" fmla="*/ 8617 w 10000"/>
              <a:gd name="connsiteY9-8706" fmla="*/ 2209 h 10000"/>
              <a:gd name="connsiteX10-8707" fmla="*/ 8617 w 10000"/>
              <a:gd name="connsiteY10-8708" fmla="*/ 2421 h 10000"/>
              <a:gd name="connsiteX11-8709" fmla="*/ 8272 w 10000"/>
              <a:gd name="connsiteY11-8710" fmla="*/ 2632 h 10000"/>
              <a:gd name="connsiteX12-8711" fmla="*/ 8272 w 10000"/>
              <a:gd name="connsiteY12-8712" fmla="*/ 2844 h 10000"/>
              <a:gd name="connsiteX13-8713" fmla="*/ 7922 w 10000"/>
              <a:gd name="connsiteY13-8714" fmla="*/ 3161 h 10000"/>
              <a:gd name="connsiteX14-8715" fmla="*/ 7922 w 10000"/>
              <a:gd name="connsiteY14-8716" fmla="*/ 3479 h 10000"/>
              <a:gd name="connsiteX15-8717" fmla="*/ 7922 w 10000"/>
              <a:gd name="connsiteY15-8718" fmla="*/ 3889 h 10000"/>
              <a:gd name="connsiteX16-8719" fmla="*/ 7570 w 10000"/>
              <a:gd name="connsiteY16-8720" fmla="*/ 4206 h 10000"/>
              <a:gd name="connsiteX17-8721" fmla="*/ 7228 w 10000"/>
              <a:gd name="connsiteY17-8722" fmla="*/ 4630 h 10000"/>
              <a:gd name="connsiteX18-8723" fmla="*/ 7228 w 10000"/>
              <a:gd name="connsiteY18-8724" fmla="*/ 5159 h 10000"/>
              <a:gd name="connsiteX19-8725" fmla="*/ 6883 w 10000"/>
              <a:gd name="connsiteY19-8726" fmla="*/ 5688 h 10000"/>
              <a:gd name="connsiteX20-8727" fmla="*/ 6537 w 10000"/>
              <a:gd name="connsiteY20-8728" fmla="*/ 6310 h 10000"/>
              <a:gd name="connsiteX21-8729" fmla="*/ 6191 w 10000"/>
              <a:gd name="connsiteY21-8730" fmla="*/ 6839 h 10000"/>
              <a:gd name="connsiteX22-8731" fmla="*/ 6191 w 10000"/>
              <a:gd name="connsiteY22-8732" fmla="*/ 7368 h 10000"/>
              <a:gd name="connsiteX23-8733" fmla="*/ 5889 w 10000"/>
              <a:gd name="connsiteY23-8734" fmla="*/ 7791 h 10000"/>
              <a:gd name="connsiteX24-8735" fmla="*/ 5541 w 10000"/>
              <a:gd name="connsiteY24-8736" fmla="*/ 8214 h 10000"/>
              <a:gd name="connsiteX25-8737" fmla="*/ 5196 w 10000"/>
              <a:gd name="connsiteY25-8738" fmla="*/ 8532 h 10000"/>
              <a:gd name="connsiteX26-8739" fmla="*/ 4849 w 10000"/>
              <a:gd name="connsiteY26-8740" fmla="*/ 8836 h 10000"/>
              <a:gd name="connsiteX27-8741" fmla="*/ 4501 w 10000"/>
              <a:gd name="connsiteY27-8742" fmla="*/ 9048 h 10000"/>
              <a:gd name="connsiteX28-8743" fmla="*/ 4157 w 10000"/>
              <a:gd name="connsiteY28-8744" fmla="*/ 9259 h 10000"/>
              <a:gd name="connsiteX29-8745" fmla="*/ 3808 w 10000"/>
              <a:gd name="connsiteY29-8746" fmla="*/ 9577 h 10000"/>
              <a:gd name="connsiteX30-8747" fmla="*/ 3115 w 10000"/>
              <a:gd name="connsiteY30-8748" fmla="*/ 9788 h 10000"/>
              <a:gd name="connsiteX31-8749" fmla="*/ 2772 w 10000"/>
              <a:gd name="connsiteY31-8750" fmla="*/ 9894 h 10000"/>
              <a:gd name="connsiteX32-8751" fmla="*/ 2426 w 10000"/>
              <a:gd name="connsiteY32-8752" fmla="*/ 10000 h 10000"/>
              <a:gd name="connsiteX33-8753" fmla="*/ 2079 w 10000"/>
              <a:gd name="connsiteY33-8754" fmla="*/ 9894 h 10000"/>
              <a:gd name="connsiteX34-8755" fmla="*/ 1729 w 10000"/>
              <a:gd name="connsiteY34-8756" fmla="*/ 9788 h 10000"/>
              <a:gd name="connsiteX35-8757" fmla="*/ 1729 w 10000"/>
              <a:gd name="connsiteY35-8758" fmla="*/ 9683 h 10000"/>
              <a:gd name="connsiteX36-8759" fmla="*/ 1729 w 10000"/>
              <a:gd name="connsiteY36-8760" fmla="*/ 9365 h 10000"/>
              <a:gd name="connsiteX37-8761" fmla="*/ 1729 w 10000"/>
              <a:gd name="connsiteY37-8762" fmla="*/ 9259 h 10000"/>
              <a:gd name="connsiteX38-8763" fmla="*/ 1729 w 10000"/>
              <a:gd name="connsiteY38-8764" fmla="*/ 9048 h 10000"/>
              <a:gd name="connsiteX39-8765" fmla="*/ 1729 w 10000"/>
              <a:gd name="connsiteY39-8766" fmla="*/ 8836 h 10000"/>
              <a:gd name="connsiteX40-8767" fmla="*/ 1388 w 10000"/>
              <a:gd name="connsiteY40-8768" fmla="*/ 8638 h 10000"/>
              <a:gd name="connsiteX41-8769" fmla="*/ 1036 w 10000"/>
              <a:gd name="connsiteY41-8770" fmla="*/ 8426 h 10000"/>
              <a:gd name="connsiteX42-8771" fmla="*/ 695 w 10000"/>
              <a:gd name="connsiteY42-8772" fmla="*/ 8108 h 10000"/>
              <a:gd name="connsiteX43-8773" fmla="*/ 344 w 10000"/>
              <a:gd name="connsiteY43-8774" fmla="*/ 7791 h 10000"/>
              <a:gd name="connsiteX44-8775" fmla="*/ 0 w 10000"/>
              <a:gd name="connsiteY44-8776" fmla="*/ 7474 h 10000"/>
              <a:gd name="connsiteX45-8777" fmla="*/ 344 w 10000"/>
              <a:gd name="connsiteY45-8778" fmla="*/ 7579 h 10000"/>
              <a:gd name="connsiteX46-8779" fmla="*/ 1036 w 10000"/>
              <a:gd name="connsiteY46-8780" fmla="*/ 7579 h 10000"/>
              <a:gd name="connsiteX47-8781" fmla="*/ 1388 w 10000"/>
              <a:gd name="connsiteY47-8782" fmla="*/ 7685 h 10000"/>
              <a:gd name="connsiteX48-8783" fmla="*/ 2079 w 10000"/>
              <a:gd name="connsiteY48-8784" fmla="*/ 7685 h 10000"/>
              <a:gd name="connsiteX49-8785" fmla="*/ 2426 w 10000"/>
              <a:gd name="connsiteY49-8786" fmla="*/ 7685 h 10000"/>
              <a:gd name="connsiteX50-8787" fmla="*/ 2426 w 10000"/>
              <a:gd name="connsiteY50-8788" fmla="*/ 7685 h 10000"/>
              <a:gd name="connsiteX51-8789" fmla="*/ 2772 w 10000"/>
              <a:gd name="connsiteY51-8790" fmla="*/ 7579 h 10000"/>
              <a:gd name="connsiteX52-8791" fmla="*/ 2772 w 10000"/>
              <a:gd name="connsiteY52-8792" fmla="*/ 7474 h 10000"/>
              <a:gd name="connsiteX53-8793" fmla="*/ 3115 w 10000"/>
              <a:gd name="connsiteY53-8794" fmla="*/ 7368 h 10000"/>
              <a:gd name="connsiteX54-8795" fmla="*/ 3115 w 10000"/>
              <a:gd name="connsiteY54-8796" fmla="*/ 7156 h 10000"/>
              <a:gd name="connsiteX55-8797" fmla="*/ 3464 w 10000"/>
              <a:gd name="connsiteY55-8798" fmla="*/ 6944 h 10000"/>
              <a:gd name="connsiteX56-8799" fmla="*/ 3464 w 10000"/>
              <a:gd name="connsiteY56-8800" fmla="*/ 6627 h 10000"/>
              <a:gd name="connsiteX57-8801" fmla="*/ 3808 w 10000"/>
              <a:gd name="connsiteY57-8802" fmla="*/ 6217 h 10000"/>
              <a:gd name="connsiteX58-8803" fmla="*/ 3808 w 10000"/>
              <a:gd name="connsiteY58-8804" fmla="*/ 5794 h 10000"/>
              <a:gd name="connsiteX59-8805" fmla="*/ 4157 w 10000"/>
              <a:gd name="connsiteY59-8806" fmla="*/ 5370 h 10000"/>
              <a:gd name="connsiteX60-8807" fmla="*/ 4157 w 10000"/>
              <a:gd name="connsiteY60-8808" fmla="*/ 4841 h 10000"/>
              <a:gd name="connsiteX61-8809" fmla="*/ 4501 w 10000"/>
              <a:gd name="connsiteY61-8810" fmla="*/ 4206 h 10000"/>
              <a:gd name="connsiteX62-8811" fmla="*/ 4849 w 10000"/>
              <a:gd name="connsiteY62-8812" fmla="*/ 3783 h 10000"/>
              <a:gd name="connsiteX63-8813" fmla="*/ 4849 w 10000"/>
              <a:gd name="connsiteY63-8814" fmla="*/ 3373 h 10000"/>
              <a:gd name="connsiteX64-8815" fmla="*/ 5196 w 10000"/>
              <a:gd name="connsiteY64-8816" fmla="*/ 2950 h 10000"/>
              <a:gd name="connsiteX65-8817" fmla="*/ 5196 w 10000"/>
              <a:gd name="connsiteY65-8818" fmla="*/ 2632 h 10000"/>
              <a:gd name="connsiteX66-8819" fmla="*/ 5196 w 10000"/>
              <a:gd name="connsiteY66-8820" fmla="*/ 2315 h 10000"/>
              <a:gd name="connsiteX67-8821" fmla="*/ 5196 w 10000"/>
              <a:gd name="connsiteY67-8822" fmla="*/ 2103 h 10000"/>
              <a:gd name="connsiteX68-8823" fmla="*/ 4501 w 10000"/>
              <a:gd name="connsiteY68-8824" fmla="*/ 0 h 10000"/>
              <a:gd name="connsiteX69-8825" fmla="*/ 4849 w 10000"/>
              <a:gd name="connsiteY69-8826" fmla="*/ 0 h 10000"/>
              <a:gd name="connsiteX70-8827" fmla="*/ 5196 w 10000"/>
              <a:gd name="connsiteY70-8828" fmla="*/ 106 h 10000"/>
              <a:gd name="connsiteX71-8829" fmla="*/ 5889 w 10000"/>
              <a:gd name="connsiteY71-8830" fmla="*/ 212 h 10000"/>
              <a:gd name="connsiteX72-8831" fmla="*/ 6537 w 10000"/>
              <a:gd name="connsiteY72-8832" fmla="*/ 317 h 10000"/>
              <a:gd name="connsiteX73-8833" fmla="*/ 7570 w 10000"/>
              <a:gd name="connsiteY73-8834" fmla="*/ 635 h 10000"/>
              <a:gd name="connsiteX74-8835" fmla="*/ 8617 w 10000"/>
              <a:gd name="connsiteY74-8836" fmla="*/ 847 h 10000"/>
              <a:gd name="connsiteX75-8837" fmla="*/ 9308 w 10000"/>
              <a:gd name="connsiteY75-8838" fmla="*/ 952 h 10000"/>
              <a:gd name="connsiteX76-8839" fmla="*/ 9649 w 10000"/>
              <a:gd name="connsiteY76-8840" fmla="*/ 1164 h 10000"/>
              <a:gd name="connsiteX77-8841" fmla="*/ 9649 w 10000"/>
              <a:gd name="connsiteY77-8842" fmla="*/ 1257 h 10000"/>
              <a:gd name="connsiteX78-8843" fmla="*/ 9649 w 10000"/>
              <a:gd name="connsiteY78-8844" fmla="*/ 1257 h 10000"/>
              <a:gd name="connsiteX0-8845" fmla="*/ 9649 w 10000"/>
              <a:gd name="connsiteY0-8846" fmla="*/ 1257 h 10000"/>
              <a:gd name="connsiteX1-8847" fmla="*/ 10000 w 10000"/>
              <a:gd name="connsiteY1-8848" fmla="*/ 1362 h 10000"/>
              <a:gd name="connsiteX2-8849" fmla="*/ 9649 w 10000"/>
              <a:gd name="connsiteY2-8850" fmla="*/ 1468 h 10000"/>
              <a:gd name="connsiteX3-8851" fmla="*/ 9649 w 10000"/>
              <a:gd name="connsiteY3-8852" fmla="*/ 1574 h 10000"/>
              <a:gd name="connsiteX4-8853" fmla="*/ 9308 w 10000"/>
              <a:gd name="connsiteY4-8854" fmla="*/ 1680 h 10000"/>
              <a:gd name="connsiteX5-8855" fmla="*/ 9308 w 10000"/>
              <a:gd name="connsiteY5-8856" fmla="*/ 1680 h 10000"/>
              <a:gd name="connsiteX6-8857" fmla="*/ 8965 w 10000"/>
              <a:gd name="connsiteY6-8858" fmla="*/ 1786 h 10000"/>
              <a:gd name="connsiteX7-8859" fmla="*/ 8965 w 10000"/>
              <a:gd name="connsiteY7-8860" fmla="*/ 1892 h 10000"/>
              <a:gd name="connsiteX8-8861" fmla="*/ 8617 w 10000"/>
              <a:gd name="connsiteY8-8862" fmla="*/ 2103 h 10000"/>
              <a:gd name="connsiteX9-8863" fmla="*/ 8617 w 10000"/>
              <a:gd name="connsiteY9-8864" fmla="*/ 2209 h 10000"/>
              <a:gd name="connsiteX10-8865" fmla="*/ 8617 w 10000"/>
              <a:gd name="connsiteY10-8866" fmla="*/ 2421 h 10000"/>
              <a:gd name="connsiteX11-8867" fmla="*/ 8272 w 10000"/>
              <a:gd name="connsiteY11-8868" fmla="*/ 2632 h 10000"/>
              <a:gd name="connsiteX12-8869" fmla="*/ 8272 w 10000"/>
              <a:gd name="connsiteY12-8870" fmla="*/ 2844 h 10000"/>
              <a:gd name="connsiteX13-8871" fmla="*/ 7922 w 10000"/>
              <a:gd name="connsiteY13-8872" fmla="*/ 3161 h 10000"/>
              <a:gd name="connsiteX14-8873" fmla="*/ 7922 w 10000"/>
              <a:gd name="connsiteY14-8874" fmla="*/ 3479 h 10000"/>
              <a:gd name="connsiteX15-8875" fmla="*/ 7922 w 10000"/>
              <a:gd name="connsiteY15-8876" fmla="*/ 3889 h 10000"/>
              <a:gd name="connsiteX16-8877" fmla="*/ 7570 w 10000"/>
              <a:gd name="connsiteY16-8878" fmla="*/ 4206 h 10000"/>
              <a:gd name="connsiteX17-8879" fmla="*/ 7228 w 10000"/>
              <a:gd name="connsiteY17-8880" fmla="*/ 4630 h 10000"/>
              <a:gd name="connsiteX18-8881" fmla="*/ 7228 w 10000"/>
              <a:gd name="connsiteY18-8882" fmla="*/ 5159 h 10000"/>
              <a:gd name="connsiteX19-8883" fmla="*/ 6883 w 10000"/>
              <a:gd name="connsiteY19-8884" fmla="*/ 5688 h 10000"/>
              <a:gd name="connsiteX20-8885" fmla="*/ 6537 w 10000"/>
              <a:gd name="connsiteY20-8886" fmla="*/ 6310 h 10000"/>
              <a:gd name="connsiteX21-8887" fmla="*/ 6191 w 10000"/>
              <a:gd name="connsiteY21-8888" fmla="*/ 6839 h 10000"/>
              <a:gd name="connsiteX22-8889" fmla="*/ 6191 w 10000"/>
              <a:gd name="connsiteY22-8890" fmla="*/ 7368 h 10000"/>
              <a:gd name="connsiteX23-8891" fmla="*/ 5889 w 10000"/>
              <a:gd name="connsiteY23-8892" fmla="*/ 7791 h 10000"/>
              <a:gd name="connsiteX24-8893" fmla="*/ 5541 w 10000"/>
              <a:gd name="connsiteY24-8894" fmla="*/ 8214 h 10000"/>
              <a:gd name="connsiteX25-8895" fmla="*/ 5196 w 10000"/>
              <a:gd name="connsiteY25-8896" fmla="*/ 8532 h 10000"/>
              <a:gd name="connsiteX26-8897" fmla="*/ 4849 w 10000"/>
              <a:gd name="connsiteY26-8898" fmla="*/ 8836 h 10000"/>
              <a:gd name="connsiteX27-8899" fmla="*/ 4501 w 10000"/>
              <a:gd name="connsiteY27-8900" fmla="*/ 9048 h 10000"/>
              <a:gd name="connsiteX28-8901" fmla="*/ 4157 w 10000"/>
              <a:gd name="connsiteY28-8902" fmla="*/ 9259 h 10000"/>
              <a:gd name="connsiteX29-8903" fmla="*/ 3808 w 10000"/>
              <a:gd name="connsiteY29-8904" fmla="*/ 9577 h 10000"/>
              <a:gd name="connsiteX30-8905" fmla="*/ 3115 w 10000"/>
              <a:gd name="connsiteY30-8906" fmla="*/ 9788 h 10000"/>
              <a:gd name="connsiteX31-8907" fmla="*/ 2772 w 10000"/>
              <a:gd name="connsiteY31-8908" fmla="*/ 9894 h 10000"/>
              <a:gd name="connsiteX32-8909" fmla="*/ 2426 w 10000"/>
              <a:gd name="connsiteY32-8910" fmla="*/ 10000 h 10000"/>
              <a:gd name="connsiteX33-8911" fmla="*/ 2079 w 10000"/>
              <a:gd name="connsiteY33-8912" fmla="*/ 9894 h 10000"/>
              <a:gd name="connsiteX34-8913" fmla="*/ 1729 w 10000"/>
              <a:gd name="connsiteY34-8914" fmla="*/ 9788 h 10000"/>
              <a:gd name="connsiteX35-8915" fmla="*/ 1729 w 10000"/>
              <a:gd name="connsiteY35-8916" fmla="*/ 9683 h 10000"/>
              <a:gd name="connsiteX36-8917" fmla="*/ 1729 w 10000"/>
              <a:gd name="connsiteY36-8918" fmla="*/ 9365 h 10000"/>
              <a:gd name="connsiteX37-8919" fmla="*/ 1729 w 10000"/>
              <a:gd name="connsiteY37-8920" fmla="*/ 9259 h 10000"/>
              <a:gd name="connsiteX38-8921" fmla="*/ 1729 w 10000"/>
              <a:gd name="connsiteY38-8922" fmla="*/ 9048 h 10000"/>
              <a:gd name="connsiteX39-8923" fmla="*/ 1729 w 10000"/>
              <a:gd name="connsiteY39-8924" fmla="*/ 8836 h 10000"/>
              <a:gd name="connsiteX40-8925" fmla="*/ 1388 w 10000"/>
              <a:gd name="connsiteY40-8926" fmla="*/ 8638 h 10000"/>
              <a:gd name="connsiteX41-8927" fmla="*/ 1036 w 10000"/>
              <a:gd name="connsiteY41-8928" fmla="*/ 8426 h 10000"/>
              <a:gd name="connsiteX42-8929" fmla="*/ 695 w 10000"/>
              <a:gd name="connsiteY42-8930" fmla="*/ 8108 h 10000"/>
              <a:gd name="connsiteX43-8931" fmla="*/ 344 w 10000"/>
              <a:gd name="connsiteY43-8932" fmla="*/ 7791 h 10000"/>
              <a:gd name="connsiteX44-8933" fmla="*/ 0 w 10000"/>
              <a:gd name="connsiteY44-8934" fmla="*/ 7474 h 10000"/>
              <a:gd name="connsiteX45-8935" fmla="*/ 344 w 10000"/>
              <a:gd name="connsiteY45-8936" fmla="*/ 7579 h 10000"/>
              <a:gd name="connsiteX46-8937" fmla="*/ 1036 w 10000"/>
              <a:gd name="connsiteY46-8938" fmla="*/ 7579 h 10000"/>
              <a:gd name="connsiteX47-8939" fmla="*/ 1388 w 10000"/>
              <a:gd name="connsiteY47-8940" fmla="*/ 7685 h 10000"/>
              <a:gd name="connsiteX48-8941" fmla="*/ 2079 w 10000"/>
              <a:gd name="connsiteY48-8942" fmla="*/ 7685 h 10000"/>
              <a:gd name="connsiteX49-8943" fmla="*/ 2426 w 10000"/>
              <a:gd name="connsiteY49-8944" fmla="*/ 7685 h 10000"/>
              <a:gd name="connsiteX50-8945" fmla="*/ 2426 w 10000"/>
              <a:gd name="connsiteY50-8946" fmla="*/ 7685 h 10000"/>
              <a:gd name="connsiteX51-8947" fmla="*/ 2772 w 10000"/>
              <a:gd name="connsiteY51-8948" fmla="*/ 7579 h 10000"/>
              <a:gd name="connsiteX52-8949" fmla="*/ 2772 w 10000"/>
              <a:gd name="connsiteY52-8950" fmla="*/ 7474 h 10000"/>
              <a:gd name="connsiteX53-8951" fmla="*/ 3115 w 10000"/>
              <a:gd name="connsiteY53-8952" fmla="*/ 7368 h 10000"/>
              <a:gd name="connsiteX54-8953" fmla="*/ 3115 w 10000"/>
              <a:gd name="connsiteY54-8954" fmla="*/ 7156 h 10000"/>
              <a:gd name="connsiteX55-8955" fmla="*/ 3464 w 10000"/>
              <a:gd name="connsiteY55-8956" fmla="*/ 6944 h 10000"/>
              <a:gd name="connsiteX56-8957" fmla="*/ 3464 w 10000"/>
              <a:gd name="connsiteY56-8958" fmla="*/ 6627 h 10000"/>
              <a:gd name="connsiteX57-8959" fmla="*/ 3808 w 10000"/>
              <a:gd name="connsiteY57-8960" fmla="*/ 6217 h 10000"/>
              <a:gd name="connsiteX58-8961" fmla="*/ 3808 w 10000"/>
              <a:gd name="connsiteY58-8962" fmla="*/ 5794 h 10000"/>
              <a:gd name="connsiteX59-8963" fmla="*/ 4157 w 10000"/>
              <a:gd name="connsiteY59-8964" fmla="*/ 5370 h 10000"/>
              <a:gd name="connsiteX60-8965" fmla="*/ 4157 w 10000"/>
              <a:gd name="connsiteY60-8966" fmla="*/ 4841 h 10000"/>
              <a:gd name="connsiteX61-8967" fmla="*/ 4501 w 10000"/>
              <a:gd name="connsiteY61-8968" fmla="*/ 4206 h 10000"/>
              <a:gd name="connsiteX62-8969" fmla="*/ 4849 w 10000"/>
              <a:gd name="connsiteY62-8970" fmla="*/ 3783 h 10000"/>
              <a:gd name="connsiteX63-8971" fmla="*/ 4849 w 10000"/>
              <a:gd name="connsiteY63-8972" fmla="*/ 3373 h 10000"/>
              <a:gd name="connsiteX64-8973" fmla="*/ 5196 w 10000"/>
              <a:gd name="connsiteY64-8974" fmla="*/ 2950 h 10000"/>
              <a:gd name="connsiteX65-8975" fmla="*/ 5196 w 10000"/>
              <a:gd name="connsiteY65-8976" fmla="*/ 2632 h 10000"/>
              <a:gd name="connsiteX66-8977" fmla="*/ 5196 w 10000"/>
              <a:gd name="connsiteY66-8978" fmla="*/ 2315 h 10000"/>
              <a:gd name="connsiteX67-8979" fmla="*/ 4501 w 10000"/>
              <a:gd name="connsiteY67-8980" fmla="*/ 0 h 10000"/>
              <a:gd name="connsiteX68-8981" fmla="*/ 4849 w 10000"/>
              <a:gd name="connsiteY68-8982" fmla="*/ 0 h 10000"/>
              <a:gd name="connsiteX69-8983" fmla="*/ 5196 w 10000"/>
              <a:gd name="connsiteY69-8984" fmla="*/ 106 h 10000"/>
              <a:gd name="connsiteX70-8985" fmla="*/ 5889 w 10000"/>
              <a:gd name="connsiteY70-8986" fmla="*/ 212 h 10000"/>
              <a:gd name="connsiteX71-8987" fmla="*/ 6537 w 10000"/>
              <a:gd name="connsiteY71-8988" fmla="*/ 317 h 10000"/>
              <a:gd name="connsiteX72-8989" fmla="*/ 7570 w 10000"/>
              <a:gd name="connsiteY72-8990" fmla="*/ 635 h 10000"/>
              <a:gd name="connsiteX73-8991" fmla="*/ 8617 w 10000"/>
              <a:gd name="connsiteY73-8992" fmla="*/ 847 h 10000"/>
              <a:gd name="connsiteX74-8993" fmla="*/ 9308 w 10000"/>
              <a:gd name="connsiteY74-8994" fmla="*/ 952 h 10000"/>
              <a:gd name="connsiteX75-8995" fmla="*/ 9649 w 10000"/>
              <a:gd name="connsiteY75-8996" fmla="*/ 1164 h 10000"/>
              <a:gd name="connsiteX76-8997" fmla="*/ 9649 w 10000"/>
              <a:gd name="connsiteY76-8998" fmla="*/ 1257 h 10000"/>
              <a:gd name="connsiteX77-8999" fmla="*/ 9649 w 10000"/>
              <a:gd name="connsiteY77-9000" fmla="*/ 1257 h 10000"/>
              <a:gd name="connsiteX0-9001" fmla="*/ 9649 w 10000"/>
              <a:gd name="connsiteY0-9002" fmla="*/ 1257 h 10000"/>
              <a:gd name="connsiteX1-9003" fmla="*/ 10000 w 10000"/>
              <a:gd name="connsiteY1-9004" fmla="*/ 1362 h 10000"/>
              <a:gd name="connsiteX2-9005" fmla="*/ 9649 w 10000"/>
              <a:gd name="connsiteY2-9006" fmla="*/ 1468 h 10000"/>
              <a:gd name="connsiteX3-9007" fmla="*/ 9649 w 10000"/>
              <a:gd name="connsiteY3-9008" fmla="*/ 1574 h 10000"/>
              <a:gd name="connsiteX4-9009" fmla="*/ 9308 w 10000"/>
              <a:gd name="connsiteY4-9010" fmla="*/ 1680 h 10000"/>
              <a:gd name="connsiteX5-9011" fmla="*/ 9308 w 10000"/>
              <a:gd name="connsiteY5-9012" fmla="*/ 1680 h 10000"/>
              <a:gd name="connsiteX6-9013" fmla="*/ 8965 w 10000"/>
              <a:gd name="connsiteY6-9014" fmla="*/ 1786 h 10000"/>
              <a:gd name="connsiteX7-9015" fmla="*/ 8965 w 10000"/>
              <a:gd name="connsiteY7-9016" fmla="*/ 1892 h 10000"/>
              <a:gd name="connsiteX8-9017" fmla="*/ 8617 w 10000"/>
              <a:gd name="connsiteY8-9018" fmla="*/ 2103 h 10000"/>
              <a:gd name="connsiteX9-9019" fmla="*/ 8617 w 10000"/>
              <a:gd name="connsiteY9-9020" fmla="*/ 2209 h 10000"/>
              <a:gd name="connsiteX10-9021" fmla="*/ 8617 w 10000"/>
              <a:gd name="connsiteY10-9022" fmla="*/ 2421 h 10000"/>
              <a:gd name="connsiteX11-9023" fmla="*/ 8272 w 10000"/>
              <a:gd name="connsiteY11-9024" fmla="*/ 2632 h 10000"/>
              <a:gd name="connsiteX12-9025" fmla="*/ 8272 w 10000"/>
              <a:gd name="connsiteY12-9026" fmla="*/ 2844 h 10000"/>
              <a:gd name="connsiteX13-9027" fmla="*/ 7922 w 10000"/>
              <a:gd name="connsiteY13-9028" fmla="*/ 3161 h 10000"/>
              <a:gd name="connsiteX14-9029" fmla="*/ 7922 w 10000"/>
              <a:gd name="connsiteY14-9030" fmla="*/ 3479 h 10000"/>
              <a:gd name="connsiteX15-9031" fmla="*/ 7922 w 10000"/>
              <a:gd name="connsiteY15-9032" fmla="*/ 3889 h 10000"/>
              <a:gd name="connsiteX16-9033" fmla="*/ 7570 w 10000"/>
              <a:gd name="connsiteY16-9034" fmla="*/ 4206 h 10000"/>
              <a:gd name="connsiteX17-9035" fmla="*/ 7228 w 10000"/>
              <a:gd name="connsiteY17-9036" fmla="*/ 4630 h 10000"/>
              <a:gd name="connsiteX18-9037" fmla="*/ 7228 w 10000"/>
              <a:gd name="connsiteY18-9038" fmla="*/ 5159 h 10000"/>
              <a:gd name="connsiteX19-9039" fmla="*/ 6883 w 10000"/>
              <a:gd name="connsiteY19-9040" fmla="*/ 5688 h 10000"/>
              <a:gd name="connsiteX20-9041" fmla="*/ 6537 w 10000"/>
              <a:gd name="connsiteY20-9042" fmla="*/ 6310 h 10000"/>
              <a:gd name="connsiteX21-9043" fmla="*/ 6191 w 10000"/>
              <a:gd name="connsiteY21-9044" fmla="*/ 6839 h 10000"/>
              <a:gd name="connsiteX22-9045" fmla="*/ 6191 w 10000"/>
              <a:gd name="connsiteY22-9046" fmla="*/ 7368 h 10000"/>
              <a:gd name="connsiteX23-9047" fmla="*/ 5889 w 10000"/>
              <a:gd name="connsiteY23-9048" fmla="*/ 7791 h 10000"/>
              <a:gd name="connsiteX24-9049" fmla="*/ 5541 w 10000"/>
              <a:gd name="connsiteY24-9050" fmla="*/ 8214 h 10000"/>
              <a:gd name="connsiteX25-9051" fmla="*/ 5196 w 10000"/>
              <a:gd name="connsiteY25-9052" fmla="*/ 8532 h 10000"/>
              <a:gd name="connsiteX26-9053" fmla="*/ 4849 w 10000"/>
              <a:gd name="connsiteY26-9054" fmla="*/ 8836 h 10000"/>
              <a:gd name="connsiteX27-9055" fmla="*/ 4501 w 10000"/>
              <a:gd name="connsiteY27-9056" fmla="*/ 9048 h 10000"/>
              <a:gd name="connsiteX28-9057" fmla="*/ 4157 w 10000"/>
              <a:gd name="connsiteY28-9058" fmla="*/ 9259 h 10000"/>
              <a:gd name="connsiteX29-9059" fmla="*/ 3808 w 10000"/>
              <a:gd name="connsiteY29-9060" fmla="*/ 9577 h 10000"/>
              <a:gd name="connsiteX30-9061" fmla="*/ 3115 w 10000"/>
              <a:gd name="connsiteY30-9062" fmla="*/ 9788 h 10000"/>
              <a:gd name="connsiteX31-9063" fmla="*/ 2772 w 10000"/>
              <a:gd name="connsiteY31-9064" fmla="*/ 9894 h 10000"/>
              <a:gd name="connsiteX32-9065" fmla="*/ 2426 w 10000"/>
              <a:gd name="connsiteY32-9066" fmla="*/ 10000 h 10000"/>
              <a:gd name="connsiteX33-9067" fmla="*/ 2079 w 10000"/>
              <a:gd name="connsiteY33-9068" fmla="*/ 9894 h 10000"/>
              <a:gd name="connsiteX34-9069" fmla="*/ 1729 w 10000"/>
              <a:gd name="connsiteY34-9070" fmla="*/ 9788 h 10000"/>
              <a:gd name="connsiteX35-9071" fmla="*/ 1729 w 10000"/>
              <a:gd name="connsiteY35-9072" fmla="*/ 9683 h 10000"/>
              <a:gd name="connsiteX36-9073" fmla="*/ 1729 w 10000"/>
              <a:gd name="connsiteY36-9074" fmla="*/ 9365 h 10000"/>
              <a:gd name="connsiteX37-9075" fmla="*/ 1729 w 10000"/>
              <a:gd name="connsiteY37-9076" fmla="*/ 9259 h 10000"/>
              <a:gd name="connsiteX38-9077" fmla="*/ 1729 w 10000"/>
              <a:gd name="connsiteY38-9078" fmla="*/ 9048 h 10000"/>
              <a:gd name="connsiteX39-9079" fmla="*/ 1729 w 10000"/>
              <a:gd name="connsiteY39-9080" fmla="*/ 8836 h 10000"/>
              <a:gd name="connsiteX40-9081" fmla="*/ 1388 w 10000"/>
              <a:gd name="connsiteY40-9082" fmla="*/ 8638 h 10000"/>
              <a:gd name="connsiteX41-9083" fmla="*/ 1036 w 10000"/>
              <a:gd name="connsiteY41-9084" fmla="*/ 8426 h 10000"/>
              <a:gd name="connsiteX42-9085" fmla="*/ 695 w 10000"/>
              <a:gd name="connsiteY42-9086" fmla="*/ 8108 h 10000"/>
              <a:gd name="connsiteX43-9087" fmla="*/ 344 w 10000"/>
              <a:gd name="connsiteY43-9088" fmla="*/ 7791 h 10000"/>
              <a:gd name="connsiteX44-9089" fmla="*/ 0 w 10000"/>
              <a:gd name="connsiteY44-9090" fmla="*/ 7474 h 10000"/>
              <a:gd name="connsiteX45-9091" fmla="*/ 344 w 10000"/>
              <a:gd name="connsiteY45-9092" fmla="*/ 7579 h 10000"/>
              <a:gd name="connsiteX46-9093" fmla="*/ 1036 w 10000"/>
              <a:gd name="connsiteY46-9094" fmla="*/ 7579 h 10000"/>
              <a:gd name="connsiteX47-9095" fmla="*/ 1388 w 10000"/>
              <a:gd name="connsiteY47-9096" fmla="*/ 7685 h 10000"/>
              <a:gd name="connsiteX48-9097" fmla="*/ 2079 w 10000"/>
              <a:gd name="connsiteY48-9098" fmla="*/ 7685 h 10000"/>
              <a:gd name="connsiteX49-9099" fmla="*/ 2426 w 10000"/>
              <a:gd name="connsiteY49-9100" fmla="*/ 7685 h 10000"/>
              <a:gd name="connsiteX50-9101" fmla="*/ 2426 w 10000"/>
              <a:gd name="connsiteY50-9102" fmla="*/ 7685 h 10000"/>
              <a:gd name="connsiteX51-9103" fmla="*/ 2772 w 10000"/>
              <a:gd name="connsiteY51-9104" fmla="*/ 7579 h 10000"/>
              <a:gd name="connsiteX52-9105" fmla="*/ 2772 w 10000"/>
              <a:gd name="connsiteY52-9106" fmla="*/ 7474 h 10000"/>
              <a:gd name="connsiteX53-9107" fmla="*/ 3115 w 10000"/>
              <a:gd name="connsiteY53-9108" fmla="*/ 7368 h 10000"/>
              <a:gd name="connsiteX54-9109" fmla="*/ 3115 w 10000"/>
              <a:gd name="connsiteY54-9110" fmla="*/ 7156 h 10000"/>
              <a:gd name="connsiteX55-9111" fmla="*/ 3464 w 10000"/>
              <a:gd name="connsiteY55-9112" fmla="*/ 6944 h 10000"/>
              <a:gd name="connsiteX56-9113" fmla="*/ 3464 w 10000"/>
              <a:gd name="connsiteY56-9114" fmla="*/ 6627 h 10000"/>
              <a:gd name="connsiteX57-9115" fmla="*/ 3808 w 10000"/>
              <a:gd name="connsiteY57-9116" fmla="*/ 6217 h 10000"/>
              <a:gd name="connsiteX58-9117" fmla="*/ 3808 w 10000"/>
              <a:gd name="connsiteY58-9118" fmla="*/ 5794 h 10000"/>
              <a:gd name="connsiteX59-9119" fmla="*/ 4157 w 10000"/>
              <a:gd name="connsiteY59-9120" fmla="*/ 5370 h 10000"/>
              <a:gd name="connsiteX60-9121" fmla="*/ 4157 w 10000"/>
              <a:gd name="connsiteY60-9122" fmla="*/ 4841 h 10000"/>
              <a:gd name="connsiteX61-9123" fmla="*/ 4501 w 10000"/>
              <a:gd name="connsiteY61-9124" fmla="*/ 4206 h 10000"/>
              <a:gd name="connsiteX62-9125" fmla="*/ 4849 w 10000"/>
              <a:gd name="connsiteY62-9126" fmla="*/ 3783 h 10000"/>
              <a:gd name="connsiteX63-9127" fmla="*/ 4849 w 10000"/>
              <a:gd name="connsiteY63-9128" fmla="*/ 3373 h 10000"/>
              <a:gd name="connsiteX64-9129" fmla="*/ 5196 w 10000"/>
              <a:gd name="connsiteY64-9130" fmla="*/ 2950 h 10000"/>
              <a:gd name="connsiteX65-9131" fmla="*/ 5196 w 10000"/>
              <a:gd name="connsiteY65-9132" fmla="*/ 2632 h 10000"/>
              <a:gd name="connsiteX66-9133" fmla="*/ 5196 w 10000"/>
              <a:gd name="connsiteY66-9134" fmla="*/ 2315 h 10000"/>
              <a:gd name="connsiteX67-9135" fmla="*/ 4501 w 10000"/>
              <a:gd name="connsiteY67-9136" fmla="*/ 0 h 10000"/>
              <a:gd name="connsiteX68-9137" fmla="*/ 4849 w 10000"/>
              <a:gd name="connsiteY68-9138" fmla="*/ 0 h 10000"/>
              <a:gd name="connsiteX69-9139" fmla="*/ 5889 w 10000"/>
              <a:gd name="connsiteY69-9140" fmla="*/ 212 h 10000"/>
              <a:gd name="connsiteX70-9141" fmla="*/ 6537 w 10000"/>
              <a:gd name="connsiteY70-9142" fmla="*/ 317 h 10000"/>
              <a:gd name="connsiteX71-9143" fmla="*/ 7570 w 10000"/>
              <a:gd name="connsiteY71-9144" fmla="*/ 635 h 10000"/>
              <a:gd name="connsiteX72-9145" fmla="*/ 8617 w 10000"/>
              <a:gd name="connsiteY72-9146" fmla="*/ 847 h 10000"/>
              <a:gd name="connsiteX73-9147" fmla="*/ 9308 w 10000"/>
              <a:gd name="connsiteY73-9148" fmla="*/ 952 h 10000"/>
              <a:gd name="connsiteX74-9149" fmla="*/ 9649 w 10000"/>
              <a:gd name="connsiteY74-9150" fmla="*/ 1164 h 10000"/>
              <a:gd name="connsiteX75-9151" fmla="*/ 9649 w 10000"/>
              <a:gd name="connsiteY75-9152" fmla="*/ 1257 h 10000"/>
              <a:gd name="connsiteX76-9153" fmla="*/ 9649 w 10000"/>
              <a:gd name="connsiteY76-9154" fmla="*/ 1257 h 10000"/>
              <a:gd name="connsiteX0-9155" fmla="*/ 9649 w 10000"/>
              <a:gd name="connsiteY0-9156" fmla="*/ 1257 h 10000"/>
              <a:gd name="connsiteX1-9157" fmla="*/ 10000 w 10000"/>
              <a:gd name="connsiteY1-9158" fmla="*/ 1362 h 10000"/>
              <a:gd name="connsiteX2-9159" fmla="*/ 9649 w 10000"/>
              <a:gd name="connsiteY2-9160" fmla="*/ 1468 h 10000"/>
              <a:gd name="connsiteX3-9161" fmla="*/ 9649 w 10000"/>
              <a:gd name="connsiteY3-9162" fmla="*/ 1574 h 10000"/>
              <a:gd name="connsiteX4-9163" fmla="*/ 9308 w 10000"/>
              <a:gd name="connsiteY4-9164" fmla="*/ 1680 h 10000"/>
              <a:gd name="connsiteX5-9165" fmla="*/ 9308 w 10000"/>
              <a:gd name="connsiteY5-9166" fmla="*/ 1680 h 10000"/>
              <a:gd name="connsiteX6-9167" fmla="*/ 8965 w 10000"/>
              <a:gd name="connsiteY6-9168" fmla="*/ 1786 h 10000"/>
              <a:gd name="connsiteX7-9169" fmla="*/ 8965 w 10000"/>
              <a:gd name="connsiteY7-9170" fmla="*/ 1892 h 10000"/>
              <a:gd name="connsiteX8-9171" fmla="*/ 8617 w 10000"/>
              <a:gd name="connsiteY8-9172" fmla="*/ 2103 h 10000"/>
              <a:gd name="connsiteX9-9173" fmla="*/ 8617 w 10000"/>
              <a:gd name="connsiteY9-9174" fmla="*/ 2209 h 10000"/>
              <a:gd name="connsiteX10-9175" fmla="*/ 8617 w 10000"/>
              <a:gd name="connsiteY10-9176" fmla="*/ 2421 h 10000"/>
              <a:gd name="connsiteX11-9177" fmla="*/ 8272 w 10000"/>
              <a:gd name="connsiteY11-9178" fmla="*/ 2632 h 10000"/>
              <a:gd name="connsiteX12-9179" fmla="*/ 8272 w 10000"/>
              <a:gd name="connsiteY12-9180" fmla="*/ 2844 h 10000"/>
              <a:gd name="connsiteX13-9181" fmla="*/ 7922 w 10000"/>
              <a:gd name="connsiteY13-9182" fmla="*/ 3161 h 10000"/>
              <a:gd name="connsiteX14-9183" fmla="*/ 7922 w 10000"/>
              <a:gd name="connsiteY14-9184" fmla="*/ 3479 h 10000"/>
              <a:gd name="connsiteX15-9185" fmla="*/ 7922 w 10000"/>
              <a:gd name="connsiteY15-9186" fmla="*/ 3889 h 10000"/>
              <a:gd name="connsiteX16-9187" fmla="*/ 7570 w 10000"/>
              <a:gd name="connsiteY16-9188" fmla="*/ 4206 h 10000"/>
              <a:gd name="connsiteX17-9189" fmla="*/ 7228 w 10000"/>
              <a:gd name="connsiteY17-9190" fmla="*/ 4630 h 10000"/>
              <a:gd name="connsiteX18-9191" fmla="*/ 7228 w 10000"/>
              <a:gd name="connsiteY18-9192" fmla="*/ 5159 h 10000"/>
              <a:gd name="connsiteX19-9193" fmla="*/ 6883 w 10000"/>
              <a:gd name="connsiteY19-9194" fmla="*/ 5688 h 10000"/>
              <a:gd name="connsiteX20-9195" fmla="*/ 6537 w 10000"/>
              <a:gd name="connsiteY20-9196" fmla="*/ 6310 h 10000"/>
              <a:gd name="connsiteX21-9197" fmla="*/ 6191 w 10000"/>
              <a:gd name="connsiteY21-9198" fmla="*/ 6839 h 10000"/>
              <a:gd name="connsiteX22-9199" fmla="*/ 6191 w 10000"/>
              <a:gd name="connsiteY22-9200" fmla="*/ 7368 h 10000"/>
              <a:gd name="connsiteX23-9201" fmla="*/ 5889 w 10000"/>
              <a:gd name="connsiteY23-9202" fmla="*/ 7791 h 10000"/>
              <a:gd name="connsiteX24-9203" fmla="*/ 5541 w 10000"/>
              <a:gd name="connsiteY24-9204" fmla="*/ 8214 h 10000"/>
              <a:gd name="connsiteX25-9205" fmla="*/ 5196 w 10000"/>
              <a:gd name="connsiteY25-9206" fmla="*/ 8532 h 10000"/>
              <a:gd name="connsiteX26-9207" fmla="*/ 4849 w 10000"/>
              <a:gd name="connsiteY26-9208" fmla="*/ 8836 h 10000"/>
              <a:gd name="connsiteX27-9209" fmla="*/ 4501 w 10000"/>
              <a:gd name="connsiteY27-9210" fmla="*/ 9048 h 10000"/>
              <a:gd name="connsiteX28-9211" fmla="*/ 4157 w 10000"/>
              <a:gd name="connsiteY28-9212" fmla="*/ 9259 h 10000"/>
              <a:gd name="connsiteX29-9213" fmla="*/ 3808 w 10000"/>
              <a:gd name="connsiteY29-9214" fmla="*/ 9577 h 10000"/>
              <a:gd name="connsiteX30-9215" fmla="*/ 3115 w 10000"/>
              <a:gd name="connsiteY30-9216" fmla="*/ 9788 h 10000"/>
              <a:gd name="connsiteX31-9217" fmla="*/ 2772 w 10000"/>
              <a:gd name="connsiteY31-9218" fmla="*/ 9894 h 10000"/>
              <a:gd name="connsiteX32-9219" fmla="*/ 2426 w 10000"/>
              <a:gd name="connsiteY32-9220" fmla="*/ 10000 h 10000"/>
              <a:gd name="connsiteX33-9221" fmla="*/ 2079 w 10000"/>
              <a:gd name="connsiteY33-9222" fmla="*/ 9894 h 10000"/>
              <a:gd name="connsiteX34-9223" fmla="*/ 1729 w 10000"/>
              <a:gd name="connsiteY34-9224" fmla="*/ 9788 h 10000"/>
              <a:gd name="connsiteX35-9225" fmla="*/ 1729 w 10000"/>
              <a:gd name="connsiteY35-9226" fmla="*/ 9683 h 10000"/>
              <a:gd name="connsiteX36-9227" fmla="*/ 1729 w 10000"/>
              <a:gd name="connsiteY36-9228" fmla="*/ 9365 h 10000"/>
              <a:gd name="connsiteX37-9229" fmla="*/ 1729 w 10000"/>
              <a:gd name="connsiteY37-9230" fmla="*/ 9259 h 10000"/>
              <a:gd name="connsiteX38-9231" fmla="*/ 1729 w 10000"/>
              <a:gd name="connsiteY38-9232" fmla="*/ 9048 h 10000"/>
              <a:gd name="connsiteX39-9233" fmla="*/ 1729 w 10000"/>
              <a:gd name="connsiteY39-9234" fmla="*/ 8836 h 10000"/>
              <a:gd name="connsiteX40-9235" fmla="*/ 1388 w 10000"/>
              <a:gd name="connsiteY40-9236" fmla="*/ 8638 h 10000"/>
              <a:gd name="connsiteX41-9237" fmla="*/ 1036 w 10000"/>
              <a:gd name="connsiteY41-9238" fmla="*/ 8426 h 10000"/>
              <a:gd name="connsiteX42-9239" fmla="*/ 695 w 10000"/>
              <a:gd name="connsiteY42-9240" fmla="*/ 8108 h 10000"/>
              <a:gd name="connsiteX43-9241" fmla="*/ 344 w 10000"/>
              <a:gd name="connsiteY43-9242" fmla="*/ 7791 h 10000"/>
              <a:gd name="connsiteX44-9243" fmla="*/ 0 w 10000"/>
              <a:gd name="connsiteY44-9244" fmla="*/ 7474 h 10000"/>
              <a:gd name="connsiteX45-9245" fmla="*/ 344 w 10000"/>
              <a:gd name="connsiteY45-9246" fmla="*/ 7579 h 10000"/>
              <a:gd name="connsiteX46-9247" fmla="*/ 1036 w 10000"/>
              <a:gd name="connsiteY46-9248" fmla="*/ 7579 h 10000"/>
              <a:gd name="connsiteX47-9249" fmla="*/ 1388 w 10000"/>
              <a:gd name="connsiteY47-9250" fmla="*/ 7685 h 10000"/>
              <a:gd name="connsiteX48-9251" fmla="*/ 2079 w 10000"/>
              <a:gd name="connsiteY48-9252" fmla="*/ 7685 h 10000"/>
              <a:gd name="connsiteX49-9253" fmla="*/ 2426 w 10000"/>
              <a:gd name="connsiteY49-9254" fmla="*/ 7685 h 10000"/>
              <a:gd name="connsiteX50-9255" fmla="*/ 2426 w 10000"/>
              <a:gd name="connsiteY50-9256" fmla="*/ 7685 h 10000"/>
              <a:gd name="connsiteX51-9257" fmla="*/ 2772 w 10000"/>
              <a:gd name="connsiteY51-9258" fmla="*/ 7579 h 10000"/>
              <a:gd name="connsiteX52-9259" fmla="*/ 2772 w 10000"/>
              <a:gd name="connsiteY52-9260" fmla="*/ 7474 h 10000"/>
              <a:gd name="connsiteX53-9261" fmla="*/ 3115 w 10000"/>
              <a:gd name="connsiteY53-9262" fmla="*/ 7368 h 10000"/>
              <a:gd name="connsiteX54-9263" fmla="*/ 3115 w 10000"/>
              <a:gd name="connsiteY54-9264" fmla="*/ 7156 h 10000"/>
              <a:gd name="connsiteX55-9265" fmla="*/ 3464 w 10000"/>
              <a:gd name="connsiteY55-9266" fmla="*/ 6944 h 10000"/>
              <a:gd name="connsiteX56-9267" fmla="*/ 3464 w 10000"/>
              <a:gd name="connsiteY56-9268" fmla="*/ 6627 h 10000"/>
              <a:gd name="connsiteX57-9269" fmla="*/ 3808 w 10000"/>
              <a:gd name="connsiteY57-9270" fmla="*/ 6217 h 10000"/>
              <a:gd name="connsiteX58-9271" fmla="*/ 3808 w 10000"/>
              <a:gd name="connsiteY58-9272" fmla="*/ 5794 h 10000"/>
              <a:gd name="connsiteX59-9273" fmla="*/ 4157 w 10000"/>
              <a:gd name="connsiteY59-9274" fmla="*/ 5370 h 10000"/>
              <a:gd name="connsiteX60-9275" fmla="*/ 4157 w 10000"/>
              <a:gd name="connsiteY60-9276" fmla="*/ 4841 h 10000"/>
              <a:gd name="connsiteX61-9277" fmla="*/ 4501 w 10000"/>
              <a:gd name="connsiteY61-9278" fmla="*/ 4206 h 10000"/>
              <a:gd name="connsiteX62-9279" fmla="*/ 4849 w 10000"/>
              <a:gd name="connsiteY62-9280" fmla="*/ 3783 h 10000"/>
              <a:gd name="connsiteX63-9281" fmla="*/ 4849 w 10000"/>
              <a:gd name="connsiteY63-9282" fmla="*/ 3373 h 10000"/>
              <a:gd name="connsiteX64-9283" fmla="*/ 5196 w 10000"/>
              <a:gd name="connsiteY64-9284" fmla="*/ 2950 h 10000"/>
              <a:gd name="connsiteX65-9285" fmla="*/ 5196 w 10000"/>
              <a:gd name="connsiteY65-9286" fmla="*/ 2632 h 10000"/>
              <a:gd name="connsiteX66-9287" fmla="*/ 5196 w 10000"/>
              <a:gd name="connsiteY66-9288" fmla="*/ 2315 h 10000"/>
              <a:gd name="connsiteX67-9289" fmla="*/ 4501 w 10000"/>
              <a:gd name="connsiteY67-9290" fmla="*/ 0 h 10000"/>
              <a:gd name="connsiteX68-9291" fmla="*/ 5889 w 10000"/>
              <a:gd name="connsiteY68-9292" fmla="*/ 212 h 10000"/>
              <a:gd name="connsiteX69-9293" fmla="*/ 6537 w 10000"/>
              <a:gd name="connsiteY69-9294" fmla="*/ 317 h 10000"/>
              <a:gd name="connsiteX70-9295" fmla="*/ 7570 w 10000"/>
              <a:gd name="connsiteY70-9296" fmla="*/ 635 h 10000"/>
              <a:gd name="connsiteX71-9297" fmla="*/ 8617 w 10000"/>
              <a:gd name="connsiteY71-9298" fmla="*/ 847 h 10000"/>
              <a:gd name="connsiteX72-9299" fmla="*/ 9308 w 10000"/>
              <a:gd name="connsiteY72-9300" fmla="*/ 952 h 10000"/>
              <a:gd name="connsiteX73-9301" fmla="*/ 9649 w 10000"/>
              <a:gd name="connsiteY73-9302" fmla="*/ 1164 h 10000"/>
              <a:gd name="connsiteX74-9303" fmla="*/ 9649 w 10000"/>
              <a:gd name="connsiteY74-9304" fmla="*/ 1257 h 10000"/>
              <a:gd name="connsiteX75-9305" fmla="*/ 9649 w 10000"/>
              <a:gd name="connsiteY75-9306" fmla="*/ 1257 h 10000"/>
              <a:gd name="connsiteX0-9307" fmla="*/ 9649 w 10000"/>
              <a:gd name="connsiteY0-9308" fmla="*/ 1045 h 9788"/>
              <a:gd name="connsiteX1-9309" fmla="*/ 10000 w 10000"/>
              <a:gd name="connsiteY1-9310" fmla="*/ 1150 h 9788"/>
              <a:gd name="connsiteX2-9311" fmla="*/ 9649 w 10000"/>
              <a:gd name="connsiteY2-9312" fmla="*/ 1256 h 9788"/>
              <a:gd name="connsiteX3-9313" fmla="*/ 9649 w 10000"/>
              <a:gd name="connsiteY3-9314" fmla="*/ 1362 h 9788"/>
              <a:gd name="connsiteX4-9315" fmla="*/ 9308 w 10000"/>
              <a:gd name="connsiteY4-9316" fmla="*/ 1468 h 9788"/>
              <a:gd name="connsiteX5-9317" fmla="*/ 9308 w 10000"/>
              <a:gd name="connsiteY5-9318" fmla="*/ 1468 h 9788"/>
              <a:gd name="connsiteX6-9319" fmla="*/ 8965 w 10000"/>
              <a:gd name="connsiteY6-9320" fmla="*/ 1574 h 9788"/>
              <a:gd name="connsiteX7-9321" fmla="*/ 8965 w 10000"/>
              <a:gd name="connsiteY7-9322" fmla="*/ 1680 h 9788"/>
              <a:gd name="connsiteX8-9323" fmla="*/ 8617 w 10000"/>
              <a:gd name="connsiteY8-9324" fmla="*/ 1891 h 9788"/>
              <a:gd name="connsiteX9-9325" fmla="*/ 8617 w 10000"/>
              <a:gd name="connsiteY9-9326" fmla="*/ 1997 h 9788"/>
              <a:gd name="connsiteX10-9327" fmla="*/ 8617 w 10000"/>
              <a:gd name="connsiteY10-9328" fmla="*/ 2209 h 9788"/>
              <a:gd name="connsiteX11-9329" fmla="*/ 8272 w 10000"/>
              <a:gd name="connsiteY11-9330" fmla="*/ 2420 h 9788"/>
              <a:gd name="connsiteX12-9331" fmla="*/ 8272 w 10000"/>
              <a:gd name="connsiteY12-9332" fmla="*/ 2632 h 9788"/>
              <a:gd name="connsiteX13-9333" fmla="*/ 7922 w 10000"/>
              <a:gd name="connsiteY13-9334" fmla="*/ 2949 h 9788"/>
              <a:gd name="connsiteX14-9335" fmla="*/ 7922 w 10000"/>
              <a:gd name="connsiteY14-9336" fmla="*/ 3267 h 9788"/>
              <a:gd name="connsiteX15-9337" fmla="*/ 7922 w 10000"/>
              <a:gd name="connsiteY15-9338" fmla="*/ 3677 h 9788"/>
              <a:gd name="connsiteX16-9339" fmla="*/ 7570 w 10000"/>
              <a:gd name="connsiteY16-9340" fmla="*/ 3994 h 9788"/>
              <a:gd name="connsiteX17-9341" fmla="*/ 7228 w 10000"/>
              <a:gd name="connsiteY17-9342" fmla="*/ 4418 h 9788"/>
              <a:gd name="connsiteX18-9343" fmla="*/ 7228 w 10000"/>
              <a:gd name="connsiteY18-9344" fmla="*/ 4947 h 9788"/>
              <a:gd name="connsiteX19-9345" fmla="*/ 6883 w 10000"/>
              <a:gd name="connsiteY19-9346" fmla="*/ 5476 h 9788"/>
              <a:gd name="connsiteX20-9347" fmla="*/ 6537 w 10000"/>
              <a:gd name="connsiteY20-9348" fmla="*/ 6098 h 9788"/>
              <a:gd name="connsiteX21-9349" fmla="*/ 6191 w 10000"/>
              <a:gd name="connsiteY21-9350" fmla="*/ 6627 h 9788"/>
              <a:gd name="connsiteX22-9351" fmla="*/ 6191 w 10000"/>
              <a:gd name="connsiteY22-9352" fmla="*/ 7156 h 9788"/>
              <a:gd name="connsiteX23-9353" fmla="*/ 5889 w 10000"/>
              <a:gd name="connsiteY23-9354" fmla="*/ 7579 h 9788"/>
              <a:gd name="connsiteX24-9355" fmla="*/ 5541 w 10000"/>
              <a:gd name="connsiteY24-9356" fmla="*/ 8002 h 9788"/>
              <a:gd name="connsiteX25-9357" fmla="*/ 5196 w 10000"/>
              <a:gd name="connsiteY25-9358" fmla="*/ 8320 h 9788"/>
              <a:gd name="connsiteX26-9359" fmla="*/ 4849 w 10000"/>
              <a:gd name="connsiteY26-9360" fmla="*/ 8624 h 9788"/>
              <a:gd name="connsiteX27-9361" fmla="*/ 4501 w 10000"/>
              <a:gd name="connsiteY27-9362" fmla="*/ 8836 h 9788"/>
              <a:gd name="connsiteX28-9363" fmla="*/ 4157 w 10000"/>
              <a:gd name="connsiteY28-9364" fmla="*/ 9047 h 9788"/>
              <a:gd name="connsiteX29-9365" fmla="*/ 3808 w 10000"/>
              <a:gd name="connsiteY29-9366" fmla="*/ 9365 h 9788"/>
              <a:gd name="connsiteX30-9367" fmla="*/ 3115 w 10000"/>
              <a:gd name="connsiteY30-9368" fmla="*/ 9576 h 9788"/>
              <a:gd name="connsiteX31-9369" fmla="*/ 2772 w 10000"/>
              <a:gd name="connsiteY31-9370" fmla="*/ 9682 h 9788"/>
              <a:gd name="connsiteX32-9371" fmla="*/ 2426 w 10000"/>
              <a:gd name="connsiteY32-9372" fmla="*/ 9788 h 9788"/>
              <a:gd name="connsiteX33-9373" fmla="*/ 2079 w 10000"/>
              <a:gd name="connsiteY33-9374" fmla="*/ 9682 h 9788"/>
              <a:gd name="connsiteX34-9375" fmla="*/ 1729 w 10000"/>
              <a:gd name="connsiteY34-9376" fmla="*/ 9576 h 9788"/>
              <a:gd name="connsiteX35-9377" fmla="*/ 1729 w 10000"/>
              <a:gd name="connsiteY35-9378" fmla="*/ 9471 h 9788"/>
              <a:gd name="connsiteX36-9379" fmla="*/ 1729 w 10000"/>
              <a:gd name="connsiteY36-9380" fmla="*/ 9153 h 9788"/>
              <a:gd name="connsiteX37-9381" fmla="*/ 1729 w 10000"/>
              <a:gd name="connsiteY37-9382" fmla="*/ 9047 h 9788"/>
              <a:gd name="connsiteX38-9383" fmla="*/ 1729 w 10000"/>
              <a:gd name="connsiteY38-9384" fmla="*/ 8836 h 9788"/>
              <a:gd name="connsiteX39-9385" fmla="*/ 1729 w 10000"/>
              <a:gd name="connsiteY39-9386" fmla="*/ 8624 h 9788"/>
              <a:gd name="connsiteX40-9387" fmla="*/ 1388 w 10000"/>
              <a:gd name="connsiteY40-9388" fmla="*/ 8426 h 9788"/>
              <a:gd name="connsiteX41-9389" fmla="*/ 1036 w 10000"/>
              <a:gd name="connsiteY41-9390" fmla="*/ 8214 h 9788"/>
              <a:gd name="connsiteX42-9391" fmla="*/ 695 w 10000"/>
              <a:gd name="connsiteY42-9392" fmla="*/ 7896 h 9788"/>
              <a:gd name="connsiteX43-9393" fmla="*/ 344 w 10000"/>
              <a:gd name="connsiteY43-9394" fmla="*/ 7579 h 9788"/>
              <a:gd name="connsiteX44-9395" fmla="*/ 0 w 10000"/>
              <a:gd name="connsiteY44-9396" fmla="*/ 7262 h 9788"/>
              <a:gd name="connsiteX45-9397" fmla="*/ 344 w 10000"/>
              <a:gd name="connsiteY45-9398" fmla="*/ 7367 h 9788"/>
              <a:gd name="connsiteX46-9399" fmla="*/ 1036 w 10000"/>
              <a:gd name="connsiteY46-9400" fmla="*/ 7367 h 9788"/>
              <a:gd name="connsiteX47-9401" fmla="*/ 1388 w 10000"/>
              <a:gd name="connsiteY47-9402" fmla="*/ 7473 h 9788"/>
              <a:gd name="connsiteX48-9403" fmla="*/ 2079 w 10000"/>
              <a:gd name="connsiteY48-9404" fmla="*/ 7473 h 9788"/>
              <a:gd name="connsiteX49-9405" fmla="*/ 2426 w 10000"/>
              <a:gd name="connsiteY49-9406" fmla="*/ 7473 h 9788"/>
              <a:gd name="connsiteX50-9407" fmla="*/ 2426 w 10000"/>
              <a:gd name="connsiteY50-9408" fmla="*/ 7473 h 9788"/>
              <a:gd name="connsiteX51-9409" fmla="*/ 2772 w 10000"/>
              <a:gd name="connsiteY51-9410" fmla="*/ 7367 h 9788"/>
              <a:gd name="connsiteX52-9411" fmla="*/ 2772 w 10000"/>
              <a:gd name="connsiteY52-9412" fmla="*/ 7262 h 9788"/>
              <a:gd name="connsiteX53-9413" fmla="*/ 3115 w 10000"/>
              <a:gd name="connsiteY53-9414" fmla="*/ 7156 h 9788"/>
              <a:gd name="connsiteX54-9415" fmla="*/ 3115 w 10000"/>
              <a:gd name="connsiteY54-9416" fmla="*/ 6944 h 9788"/>
              <a:gd name="connsiteX55-9417" fmla="*/ 3464 w 10000"/>
              <a:gd name="connsiteY55-9418" fmla="*/ 6732 h 9788"/>
              <a:gd name="connsiteX56-9419" fmla="*/ 3464 w 10000"/>
              <a:gd name="connsiteY56-9420" fmla="*/ 6415 h 9788"/>
              <a:gd name="connsiteX57-9421" fmla="*/ 3808 w 10000"/>
              <a:gd name="connsiteY57-9422" fmla="*/ 6005 h 9788"/>
              <a:gd name="connsiteX58-9423" fmla="*/ 3808 w 10000"/>
              <a:gd name="connsiteY58-9424" fmla="*/ 5582 h 9788"/>
              <a:gd name="connsiteX59-9425" fmla="*/ 4157 w 10000"/>
              <a:gd name="connsiteY59-9426" fmla="*/ 5158 h 9788"/>
              <a:gd name="connsiteX60-9427" fmla="*/ 4157 w 10000"/>
              <a:gd name="connsiteY60-9428" fmla="*/ 4629 h 9788"/>
              <a:gd name="connsiteX61-9429" fmla="*/ 4501 w 10000"/>
              <a:gd name="connsiteY61-9430" fmla="*/ 3994 h 9788"/>
              <a:gd name="connsiteX62-9431" fmla="*/ 4849 w 10000"/>
              <a:gd name="connsiteY62-9432" fmla="*/ 3571 h 9788"/>
              <a:gd name="connsiteX63-9433" fmla="*/ 4849 w 10000"/>
              <a:gd name="connsiteY63-9434" fmla="*/ 3161 h 9788"/>
              <a:gd name="connsiteX64-9435" fmla="*/ 5196 w 10000"/>
              <a:gd name="connsiteY64-9436" fmla="*/ 2738 h 9788"/>
              <a:gd name="connsiteX65-9437" fmla="*/ 5196 w 10000"/>
              <a:gd name="connsiteY65-9438" fmla="*/ 2420 h 9788"/>
              <a:gd name="connsiteX66-9439" fmla="*/ 5196 w 10000"/>
              <a:gd name="connsiteY66-9440" fmla="*/ 2103 h 9788"/>
              <a:gd name="connsiteX67-9441" fmla="*/ 5889 w 10000"/>
              <a:gd name="connsiteY67-9442" fmla="*/ 0 h 9788"/>
              <a:gd name="connsiteX68-9443" fmla="*/ 6537 w 10000"/>
              <a:gd name="connsiteY68-9444" fmla="*/ 105 h 9788"/>
              <a:gd name="connsiteX69-9445" fmla="*/ 7570 w 10000"/>
              <a:gd name="connsiteY69-9446" fmla="*/ 423 h 9788"/>
              <a:gd name="connsiteX70-9447" fmla="*/ 8617 w 10000"/>
              <a:gd name="connsiteY70-9448" fmla="*/ 635 h 9788"/>
              <a:gd name="connsiteX71-9449" fmla="*/ 9308 w 10000"/>
              <a:gd name="connsiteY71-9450" fmla="*/ 740 h 9788"/>
              <a:gd name="connsiteX72-9451" fmla="*/ 9649 w 10000"/>
              <a:gd name="connsiteY72-9452" fmla="*/ 952 h 9788"/>
              <a:gd name="connsiteX73-9453" fmla="*/ 9649 w 10000"/>
              <a:gd name="connsiteY73-9454" fmla="*/ 1045 h 9788"/>
              <a:gd name="connsiteX74-9455" fmla="*/ 9649 w 10000"/>
              <a:gd name="connsiteY74-9456" fmla="*/ 1045 h 9788"/>
              <a:gd name="connsiteX0-9457" fmla="*/ 9649 w 10000"/>
              <a:gd name="connsiteY0-9458" fmla="*/ 1068 h 10000"/>
              <a:gd name="connsiteX1-9459" fmla="*/ 10000 w 10000"/>
              <a:gd name="connsiteY1-9460" fmla="*/ 1175 h 10000"/>
              <a:gd name="connsiteX2-9461" fmla="*/ 9649 w 10000"/>
              <a:gd name="connsiteY2-9462" fmla="*/ 1283 h 10000"/>
              <a:gd name="connsiteX3-9463" fmla="*/ 9649 w 10000"/>
              <a:gd name="connsiteY3-9464" fmla="*/ 1391 h 10000"/>
              <a:gd name="connsiteX4-9465" fmla="*/ 9308 w 10000"/>
              <a:gd name="connsiteY4-9466" fmla="*/ 1500 h 10000"/>
              <a:gd name="connsiteX5-9467" fmla="*/ 9308 w 10000"/>
              <a:gd name="connsiteY5-9468" fmla="*/ 1500 h 10000"/>
              <a:gd name="connsiteX6-9469" fmla="*/ 8965 w 10000"/>
              <a:gd name="connsiteY6-9470" fmla="*/ 1608 h 10000"/>
              <a:gd name="connsiteX7-9471" fmla="*/ 8965 w 10000"/>
              <a:gd name="connsiteY7-9472" fmla="*/ 1716 h 10000"/>
              <a:gd name="connsiteX8-9473" fmla="*/ 8617 w 10000"/>
              <a:gd name="connsiteY8-9474" fmla="*/ 1932 h 10000"/>
              <a:gd name="connsiteX9-9475" fmla="*/ 8617 w 10000"/>
              <a:gd name="connsiteY9-9476" fmla="*/ 2040 h 10000"/>
              <a:gd name="connsiteX10-9477" fmla="*/ 8617 w 10000"/>
              <a:gd name="connsiteY10-9478" fmla="*/ 2257 h 10000"/>
              <a:gd name="connsiteX11-9479" fmla="*/ 8272 w 10000"/>
              <a:gd name="connsiteY11-9480" fmla="*/ 2472 h 10000"/>
              <a:gd name="connsiteX12-9481" fmla="*/ 8272 w 10000"/>
              <a:gd name="connsiteY12-9482" fmla="*/ 2689 h 10000"/>
              <a:gd name="connsiteX13-9483" fmla="*/ 7922 w 10000"/>
              <a:gd name="connsiteY13-9484" fmla="*/ 3013 h 10000"/>
              <a:gd name="connsiteX14-9485" fmla="*/ 7922 w 10000"/>
              <a:gd name="connsiteY14-9486" fmla="*/ 3338 h 10000"/>
              <a:gd name="connsiteX15-9487" fmla="*/ 7922 w 10000"/>
              <a:gd name="connsiteY15-9488" fmla="*/ 3757 h 10000"/>
              <a:gd name="connsiteX16-9489" fmla="*/ 7570 w 10000"/>
              <a:gd name="connsiteY16-9490" fmla="*/ 4081 h 10000"/>
              <a:gd name="connsiteX17-9491" fmla="*/ 7228 w 10000"/>
              <a:gd name="connsiteY17-9492" fmla="*/ 4514 h 10000"/>
              <a:gd name="connsiteX18-9493" fmla="*/ 7228 w 10000"/>
              <a:gd name="connsiteY18-9494" fmla="*/ 5054 h 10000"/>
              <a:gd name="connsiteX19-9495" fmla="*/ 6883 w 10000"/>
              <a:gd name="connsiteY19-9496" fmla="*/ 5595 h 10000"/>
              <a:gd name="connsiteX20-9497" fmla="*/ 6537 w 10000"/>
              <a:gd name="connsiteY20-9498" fmla="*/ 6230 h 10000"/>
              <a:gd name="connsiteX21-9499" fmla="*/ 6191 w 10000"/>
              <a:gd name="connsiteY21-9500" fmla="*/ 6771 h 10000"/>
              <a:gd name="connsiteX22-9501" fmla="*/ 6191 w 10000"/>
              <a:gd name="connsiteY22-9502" fmla="*/ 7311 h 10000"/>
              <a:gd name="connsiteX23-9503" fmla="*/ 5889 w 10000"/>
              <a:gd name="connsiteY23-9504" fmla="*/ 7743 h 10000"/>
              <a:gd name="connsiteX24-9505" fmla="*/ 5541 w 10000"/>
              <a:gd name="connsiteY24-9506" fmla="*/ 8175 h 10000"/>
              <a:gd name="connsiteX25-9507" fmla="*/ 5196 w 10000"/>
              <a:gd name="connsiteY25-9508" fmla="*/ 8500 h 10000"/>
              <a:gd name="connsiteX26-9509" fmla="*/ 4849 w 10000"/>
              <a:gd name="connsiteY26-9510" fmla="*/ 8811 h 10000"/>
              <a:gd name="connsiteX27-9511" fmla="*/ 4501 w 10000"/>
              <a:gd name="connsiteY27-9512" fmla="*/ 9027 h 10000"/>
              <a:gd name="connsiteX28-9513" fmla="*/ 4157 w 10000"/>
              <a:gd name="connsiteY28-9514" fmla="*/ 9243 h 10000"/>
              <a:gd name="connsiteX29-9515" fmla="*/ 3808 w 10000"/>
              <a:gd name="connsiteY29-9516" fmla="*/ 9568 h 10000"/>
              <a:gd name="connsiteX30-9517" fmla="*/ 3115 w 10000"/>
              <a:gd name="connsiteY30-9518" fmla="*/ 9783 h 10000"/>
              <a:gd name="connsiteX31-9519" fmla="*/ 2772 w 10000"/>
              <a:gd name="connsiteY31-9520" fmla="*/ 9892 h 10000"/>
              <a:gd name="connsiteX32-9521" fmla="*/ 2426 w 10000"/>
              <a:gd name="connsiteY32-9522" fmla="*/ 10000 h 10000"/>
              <a:gd name="connsiteX33-9523" fmla="*/ 2079 w 10000"/>
              <a:gd name="connsiteY33-9524" fmla="*/ 9892 h 10000"/>
              <a:gd name="connsiteX34-9525" fmla="*/ 1729 w 10000"/>
              <a:gd name="connsiteY34-9526" fmla="*/ 9783 h 10000"/>
              <a:gd name="connsiteX35-9527" fmla="*/ 1729 w 10000"/>
              <a:gd name="connsiteY35-9528" fmla="*/ 9676 h 10000"/>
              <a:gd name="connsiteX36-9529" fmla="*/ 1729 w 10000"/>
              <a:gd name="connsiteY36-9530" fmla="*/ 9351 h 10000"/>
              <a:gd name="connsiteX37-9531" fmla="*/ 1729 w 10000"/>
              <a:gd name="connsiteY37-9532" fmla="*/ 9243 h 10000"/>
              <a:gd name="connsiteX38-9533" fmla="*/ 1729 w 10000"/>
              <a:gd name="connsiteY38-9534" fmla="*/ 9027 h 10000"/>
              <a:gd name="connsiteX39-9535" fmla="*/ 1729 w 10000"/>
              <a:gd name="connsiteY39-9536" fmla="*/ 8811 h 10000"/>
              <a:gd name="connsiteX40-9537" fmla="*/ 1388 w 10000"/>
              <a:gd name="connsiteY40-9538" fmla="*/ 8609 h 10000"/>
              <a:gd name="connsiteX41-9539" fmla="*/ 1036 w 10000"/>
              <a:gd name="connsiteY41-9540" fmla="*/ 8392 h 10000"/>
              <a:gd name="connsiteX42-9541" fmla="*/ 695 w 10000"/>
              <a:gd name="connsiteY42-9542" fmla="*/ 8067 h 10000"/>
              <a:gd name="connsiteX43-9543" fmla="*/ 344 w 10000"/>
              <a:gd name="connsiteY43-9544" fmla="*/ 7743 h 10000"/>
              <a:gd name="connsiteX44-9545" fmla="*/ 0 w 10000"/>
              <a:gd name="connsiteY44-9546" fmla="*/ 7419 h 10000"/>
              <a:gd name="connsiteX45-9547" fmla="*/ 344 w 10000"/>
              <a:gd name="connsiteY45-9548" fmla="*/ 7527 h 10000"/>
              <a:gd name="connsiteX46-9549" fmla="*/ 1036 w 10000"/>
              <a:gd name="connsiteY46-9550" fmla="*/ 7527 h 10000"/>
              <a:gd name="connsiteX47-9551" fmla="*/ 1388 w 10000"/>
              <a:gd name="connsiteY47-9552" fmla="*/ 7635 h 10000"/>
              <a:gd name="connsiteX48-9553" fmla="*/ 2079 w 10000"/>
              <a:gd name="connsiteY48-9554" fmla="*/ 7635 h 10000"/>
              <a:gd name="connsiteX49-9555" fmla="*/ 2426 w 10000"/>
              <a:gd name="connsiteY49-9556" fmla="*/ 7635 h 10000"/>
              <a:gd name="connsiteX50-9557" fmla="*/ 2426 w 10000"/>
              <a:gd name="connsiteY50-9558" fmla="*/ 7635 h 10000"/>
              <a:gd name="connsiteX51-9559" fmla="*/ 2772 w 10000"/>
              <a:gd name="connsiteY51-9560" fmla="*/ 7527 h 10000"/>
              <a:gd name="connsiteX52-9561" fmla="*/ 2772 w 10000"/>
              <a:gd name="connsiteY52-9562" fmla="*/ 7419 h 10000"/>
              <a:gd name="connsiteX53-9563" fmla="*/ 3115 w 10000"/>
              <a:gd name="connsiteY53-9564" fmla="*/ 7311 h 10000"/>
              <a:gd name="connsiteX54-9565" fmla="*/ 3115 w 10000"/>
              <a:gd name="connsiteY54-9566" fmla="*/ 7094 h 10000"/>
              <a:gd name="connsiteX55-9567" fmla="*/ 3464 w 10000"/>
              <a:gd name="connsiteY55-9568" fmla="*/ 6878 h 10000"/>
              <a:gd name="connsiteX56-9569" fmla="*/ 3464 w 10000"/>
              <a:gd name="connsiteY56-9570" fmla="*/ 6554 h 10000"/>
              <a:gd name="connsiteX57-9571" fmla="*/ 3808 w 10000"/>
              <a:gd name="connsiteY57-9572" fmla="*/ 6135 h 10000"/>
              <a:gd name="connsiteX58-9573" fmla="*/ 3808 w 10000"/>
              <a:gd name="connsiteY58-9574" fmla="*/ 5703 h 10000"/>
              <a:gd name="connsiteX59-9575" fmla="*/ 4157 w 10000"/>
              <a:gd name="connsiteY59-9576" fmla="*/ 5270 h 10000"/>
              <a:gd name="connsiteX60-9577" fmla="*/ 4157 w 10000"/>
              <a:gd name="connsiteY60-9578" fmla="*/ 4729 h 10000"/>
              <a:gd name="connsiteX61-9579" fmla="*/ 4501 w 10000"/>
              <a:gd name="connsiteY61-9580" fmla="*/ 4081 h 10000"/>
              <a:gd name="connsiteX62-9581" fmla="*/ 4849 w 10000"/>
              <a:gd name="connsiteY62-9582" fmla="*/ 3648 h 10000"/>
              <a:gd name="connsiteX63-9583" fmla="*/ 4849 w 10000"/>
              <a:gd name="connsiteY63-9584" fmla="*/ 3229 h 10000"/>
              <a:gd name="connsiteX64-9585" fmla="*/ 5196 w 10000"/>
              <a:gd name="connsiteY64-9586" fmla="*/ 2797 h 10000"/>
              <a:gd name="connsiteX65-9587" fmla="*/ 5196 w 10000"/>
              <a:gd name="connsiteY65-9588" fmla="*/ 2472 h 10000"/>
              <a:gd name="connsiteX66-9589" fmla="*/ 5196 w 10000"/>
              <a:gd name="connsiteY66-9590" fmla="*/ 2149 h 10000"/>
              <a:gd name="connsiteX67-9591" fmla="*/ 5889 w 10000"/>
              <a:gd name="connsiteY67-9592" fmla="*/ 0 h 10000"/>
              <a:gd name="connsiteX68-9593" fmla="*/ 7570 w 10000"/>
              <a:gd name="connsiteY68-9594" fmla="*/ 432 h 10000"/>
              <a:gd name="connsiteX69-9595" fmla="*/ 8617 w 10000"/>
              <a:gd name="connsiteY69-9596" fmla="*/ 649 h 10000"/>
              <a:gd name="connsiteX70-9597" fmla="*/ 9308 w 10000"/>
              <a:gd name="connsiteY70-9598" fmla="*/ 756 h 10000"/>
              <a:gd name="connsiteX71-9599" fmla="*/ 9649 w 10000"/>
              <a:gd name="connsiteY71-9600" fmla="*/ 973 h 10000"/>
              <a:gd name="connsiteX72-9601" fmla="*/ 9649 w 10000"/>
              <a:gd name="connsiteY72-9602" fmla="*/ 1068 h 10000"/>
              <a:gd name="connsiteX73-9603" fmla="*/ 9649 w 10000"/>
              <a:gd name="connsiteY73-9604" fmla="*/ 1068 h 10000"/>
              <a:gd name="connsiteX0-9605" fmla="*/ 9649 w 10000"/>
              <a:gd name="connsiteY0-9606" fmla="*/ 636 h 9568"/>
              <a:gd name="connsiteX1-9607" fmla="*/ 10000 w 10000"/>
              <a:gd name="connsiteY1-9608" fmla="*/ 743 h 9568"/>
              <a:gd name="connsiteX2-9609" fmla="*/ 9649 w 10000"/>
              <a:gd name="connsiteY2-9610" fmla="*/ 851 h 9568"/>
              <a:gd name="connsiteX3-9611" fmla="*/ 9649 w 10000"/>
              <a:gd name="connsiteY3-9612" fmla="*/ 959 h 9568"/>
              <a:gd name="connsiteX4-9613" fmla="*/ 9308 w 10000"/>
              <a:gd name="connsiteY4-9614" fmla="*/ 1068 h 9568"/>
              <a:gd name="connsiteX5-9615" fmla="*/ 9308 w 10000"/>
              <a:gd name="connsiteY5-9616" fmla="*/ 1068 h 9568"/>
              <a:gd name="connsiteX6-9617" fmla="*/ 8965 w 10000"/>
              <a:gd name="connsiteY6-9618" fmla="*/ 1176 h 9568"/>
              <a:gd name="connsiteX7-9619" fmla="*/ 8965 w 10000"/>
              <a:gd name="connsiteY7-9620" fmla="*/ 1284 h 9568"/>
              <a:gd name="connsiteX8-9621" fmla="*/ 8617 w 10000"/>
              <a:gd name="connsiteY8-9622" fmla="*/ 1500 h 9568"/>
              <a:gd name="connsiteX9-9623" fmla="*/ 8617 w 10000"/>
              <a:gd name="connsiteY9-9624" fmla="*/ 1608 h 9568"/>
              <a:gd name="connsiteX10-9625" fmla="*/ 8617 w 10000"/>
              <a:gd name="connsiteY10-9626" fmla="*/ 1825 h 9568"/>
              <a:gd name="connsiteX11-9627" fmla="*/ 8272 w 10000"/>
              <a:gd name="connsiteY11-9628" fmla="*/ 2040 h 9568"/>
              <a:gd name="connsiteX12-9629" fmla="*/ 8272 w 10000"/>
              <a:gd name="connsiteY12-9630" fmla="*/ 2257 h 9568"/>
              <a:gd name="connsiteX13-9631" fmla="*/ 7922 w 10000"/>
              <a:gd name="connsiteY13-9632" fmla="*/ 2581 h 9568"/>
              <a:gd name="connsiteX14-9633" fmla="*/ 7922 w 10000"/>
              <a:gd name="connsiteY14-9634" fmla="*/ 2906 h 9568"/>
              <a:gd name="connsiteX15-9635" fmla="*/ 7922 w 10000"/>
              <a:gd name="connsiteY15-9636" fmla="*/ 3325 h 9568"/>
              <a:gd name="connsiteX16-9637" fmla="*/ 7570 w 10000"/>
              <a:gd name="connsiteY16-9638" fmla="*/ 3649 h 9568"/>
              <a:gd name="connsiteX17-9639" fmla="*/ 7228 w 10000"/>
              <a:gd name="connsiteY17-9640" fmla="*/ 4082 h 9568"/>
              <a:gd name="connsiteX18-9641" fmla="*/ 7228 w 10000"/>
              <a:gd name="connsiteY18-9642" fmla="*/ 4622 h 9568"/>
              <a:gd name="connsiteX19-9643" fmla="*/ 6883 w 10000"/>
              <a:gd name="connsiteY19-9644" fmla="*/ 5163 h 9568"/>
              <a:gd name="connsiteX20-9645" fmla="*/ 6537 w 10000"/>
              <a:gd name="connsiteY20-9646" fmla="*/ 5798 h 9568"/>
              <a:gd name="connsiteX21-9647" fmla="*/ 6191 w 10000"/>
              <a:gd name="connsiteY21-9648" fmla="*/ 6339 h 9568"/>
              <a:gd name="connsiteX22-9649" fmla="*/ 6191 w 10000"/>
              <a:gd name="connsiteY22-9650" fmla="*/ 6879 h 9568"/>
              <a:gd name="connsiteX23-9651" fmla="*/ 5889 w 10000"/>
              <a:gd name="connsiteY23-9652" fmla="*/ 7311 h 9568"/>
              <a:gd name="connsiteX24-9653" fmla="*/ 5541 w 10000"/>
              <a:gd name="connsiteY24-9654" fmla="*/ 7743 h 9568"/>
              <a:gd name="connsiteX25-9655" fmla="*/ 5196 w 10000"/>
              <a:gd name="connsiteY25-9656" fmla="*/ 8068 h 9568"/>
              <a:gd name="connsiteX26-9657" fmla="*/ 4849 w 10000"/>
              <a:gd name="connsiteY26-9658" fmla="*/ 8379 h 9568"/>
              <a:gd name="connsiteX27-9659" fmla="*/ 4501 w 10000"/>
              <a:gd name="connsiteY27-9660" fmla="*/ 8595 h 9568"/>
              <a:gd name="connsiteX28-9661" fmla="*/ 4157 w 10000"/>
              <a:gd name="connsiteY28-9662" fmla="*/ 8811 h 9568"/>
              <a:gd name="connsiteX29-9663" fmla="*/ 3808 w 10000"/>
              <a:gd name="connsiteY29-9664" fmla="*/ 9136 h 9568"/>
              <a:gd name="connsiteX30-9665" fmla="*/ 3115 w 10000"/>
              <a:gd name="connsiteY30-9666" fmla="*/ 9351 h 9568"/>
              <a:gd name="connsiteX31-9667" fmla="*/ 2772 w 10000"/>
              <a:gd name="connsiteY31-9668" fmla="*/ 9460 h 9568"/>
              <a:gd name="connsiteX32-9669" fmla="*/ 2426 w 10000"/>
              <a:gd name="connsiteY32-9670" fmla="*/ 9568 h 9568"/>
              <a:gd name="connsiteX33-9671" fmla="*/ 2079 w 10000"/>
              <a:gd name="connsiteY33-9672" fmla="*/ 9460 h 9568"/>
              <a:gd name="connsiteX34-9673" fmla="*/ 1729 w 10000"/>
              <a:gd name="connsiteY34-9674" fmla="*/ 9351 h 9568"/>
              <a:gd name="connsiteX35-9675" fmla="*/ 1729 w 10000"/>
              <a:gd name="connsiteY35-9676" fmla="*/ 9244 h 9568"/>
              <a:gd name="connsiteX36-9677" fmla="*/ 1729 w 10000"/>
              <a:gd name="connsiteY36-9678" fmla="*/ 8919 h 9568"/>
              <a:gd name="connsiteX37-9679" fmla="*/ 1729 w 10000"/>
              <a:gd name="connsiteY37-9680" fmla="*/ 8811 h 9568"/>
              <a:gd name="connsiteX38-9681" fmla="*/ 1729 w 10000"/>
              <a:gd name="connsiteY38-9682" fmla="*/ 8595 h 9568"/>
              <a:gd name="connsiteX39-9683" fmla="*/ 1729 w 10000"/>
              <a:gd name="connsiteY39-9684" fmla="*/ 8379 h 9568"/>
              <a:gd name="connsiteX40-9685" fmla="*/ 1388 w 10000"/>
              <a:gd name="connsiteY40-9686" fmla="*/ 8177 h 9568"/>
              <a:gd name="connsiteX41-9687" fmla="*/ 1036 w 10000"/>
              <a:gd name="connsiteY41-9688" fmla="*/ 7960 h 9568"/>
              <a:gd name="connsiteX42-9689" fmla="*/ 695 w 10000"/>
              <a:gd name="connsiteY42-9690" fmla="*/ 7635 h 9568"/>
              <a:gd name="connsiteX43-9691" fmla="*/ 344 w 10000"/>
              <a:gd name="connsiteY43-9692" fmla="*/ 7311 h 9568"/>
              <a:gd name="connsiteX44-9693" fmla="*/ 0 w 10000"/>
              <a:gd name="connsiteY44-9694" fmla="*/ 6987 h 9568"/>
              <a:gd name="connsiteX45-9695" fmla="*/ 344 w 10000"/>
              <a:gd name="connsiteY45-9696" fmla="*/ 7095 h 9568"/>
              <a:gd name="connsiteX46-9697" fmla="*/ 1036 w 10000"/>
              <a:gd name="connsiteY46-9698" fmla="*/ 7095 h 9568"/>
              <a:gd name="connsiteX47-9699" fmla="*/ 1388 w 10000"/>
              <a:gd name="connsiteY47-9700" fmla="*/ 7203 h 9568"/>
              <a:gd name="connsiteX48-9701" fmla="*/ 2079 w 10000"/>
              <a:gd name="connsiteY48-9702" fmla="*/ 7203 h 9568"/>
              <a:gd name="connsiteX49-9703" fmla="*/ 2426 w 10000"/>
              <a:gd name="connsiteY49-9704" fmla="*/ 7203 h 9568"/>
              <a:gd name="connsiteX50-9705" fmla="*/ 2426 w 10000"/>
              <a:gd name="connsiteY50-9706" fmla="*/ 7203 h 9568"/>
              <a:gd name="connsiteX51-9707" fmla="*/ 2772 w 10000"/>
              <a:gd name="connsiteY51-9708" fmla="*/ 7095 h 9568"/>
              <a:gd name="connsiteX52-9709" fmla="*/ 2772 w 10000"/>
              <a:gd name="connsiteY52-9710" fmla="*/ 6987 h 9568"/>
              <a:gd name="connsiteX53-9711" fmla="*/ 3115 w 10000"/>
              <a:gd name="connsiteY53-9712" fmla="*/ 6879 h 9568"/>
              <a:gd name="connsiteX54-9713" fmla="*/ 3115 w 10000"/>
              <a:gd name="connsiteY54-9714" fmla="*/ 6662 h 9568"/>
              <a:gd name="connsiteX55-9715" fmla="*/ 3464 w 10000"/>
              <a:gd name="connsiteY55-9716" fmla="*/ 6446 h 9568"/>
              <a:gd name="connsiteX56-9717" fmla="*/ 3464 w 10000"/>
              <a:gd name="connsiteY56-9718" fmla="*/ 6122 h 9568"/>
              <a:gd name="connsiteX57-9719" fmla="*/ 3808 w 10000"/>
              <a:gd name="connsiteY57-9720" fmla="*/ 5703 h 9568"/>
              <a:gd name="connsiteX58-9721" fmla="*/ 3808 w 10000"/>
              <a:gd name="connsiteY58-9722" fmla="*/ 5271 h 9568"/>
              <a:gd name="connsiteX59-9723" fmla="*/ 4157 w 10000"/>
              <a:gd name="connsiteY59-9724" fmla="*/ 4838 h 9568"/>
              <a:gd name="connsiteX60-9725" fmla="*/ 4157 w 10000"/>
              <a:gd name="connsiteY60-9726" fmla="*/ 4297 h 9568"/>
              <a:gd name="connsiteX61-9727" fmla="*/ 4501 w 10000"/>
              <a:gd name="connsiteY61-9728" fmla="*/ 3649 h 9568"/>
              <a:gd name="connsiteX62-9729" fmla="*/ 4849 w 10000"/>
              <a:gd name="connsiteY62-9730" fmla="*/ 3216 h 9568"/>
              <a:gd name="connsiteX63-9731" fmla="*/ 4849 w 10000"/>
              <a:gd name="connsiteY63-9732" fmla="*/ 2797 h 9568"/>
              <a:gd name="connsiteX64-9733" fmla="*/ 5196 w 10000"/>
              <a:gd name="connsiteY64-9734" fmla="*/ 2365 h 9568"/>
              <a:gd name="connsiteX65-9735" fmla="*/ 5196 w 10000"/>
              <a:gd name="connsiteY65-9736" fmla="*/ 2040 h 9568"/>
              <a:gd name="connsiteX66-9737" fmla="*/ 5196 w 10000"/>
              <a:gd name="connsiteY66-9738" fmla="*/ 1717 h 9568"/>
              <a:gd name="connsiteX67-9739" fmla="*/ 7570 w 10000"/>
              <a:gd name="connsiteY67-9740" fmla="*/ 0 h 9568"/>
              <a:gd name="connsiteX68-9741" fmla="*/ 8617 w 10000"/>
              <a:gd name="connsiteY68-9742" fmla="*/ 217 h 9568"/>
              <a:gd name="connsiteX69-9743" fmla="*/ 9308 w 10000"/>
              <a:gd name="connsiteY69-9744" fmla="*/ 324 h 9568"/>
              <a:gd name="connsiteX70-9745" fmla="*/ 9649 w 10000"/>
              <a:gd name="connsiteY70-9746" fmla="*/ 541 h 9568"/>
              <a:gd name="connsiteX71-9747" fmla="*/ 9649 w 10000"/>
              <a:gd name="connsiteY71-9748" fmla="*/ 636 h 9568"/>
              <a:gd name="connsiteX72-9749" fmla="*/ 9649 w 10000"/>
              <a:gd name="connsiteY72-9750" fmla="*/ 636 h 9568"/>
              <a:gd name="connsiteX0-9751" fmla="*/ 9649 w 10000"/>
              <a:gd name="connsiteY0-9752" fmla="*/ 665 h 10000"/>
              <a:gd name="connsiteX1-9753" fmla="*/ 10000 w 10000"/>
              <a:gd name="connsiteY1-9754" fmla="*/ 777 h 10000"/>
              <a:gd name="connsiteX2-9755" fmla="*/ 9649 w 10000"/>
              <a:gd name="connsiteY2-9756" fmla="*/ 889 h 10000"/>
              <a:gd name="connsiteX3-9757" fmla="*/ 9649 w 10000"/>
              <a:gd name="connsiteY3-9758" fmla="*/ 1002 h 10000"/>
              <a:gd name="connsiteX4-9759" fmla="*/ 9308 w 10000"/>
              <a:gd name="connsiteY4-9760" fmla="*/ 1116 h 10000"/>
              <a:gd name="connsiteX5-9761" fmla="*/ 9308 w 10000"/>
              <a:gd name="connsiteY5-9762" fmla="*/ 1116 h 10000"/>
              <a:gd name="connsiteX6-9763" fmla="*/ 8965 w 10000"/>
              <a:gd name="connsiteY6-9764" fmla="*/ 1229 h 10000"/>
              <a:gd name="connsiteX7-9765" fmla="*/ 8965 w 10000"/>
              <a:gd name="connsiteY7-9766" fmla="*/ 1342 h 10000"/>
              <a:gd name="connsiteX8-9767" fmla="*/ 8617 w 10000"/>
              <a:gd name="connsiteY8-9768" fmla="*/ 1568 h 10000"/>
              <a:gd name="connsiteX9-9769" fmla="*/ 8617 w 10000"/>
              <a:gd name="connsiteY9-9770" fmla="*/ 1681 h 10000"/>
              <a:gd name="connsiteX10-9771" fmla="*/ 8617 w 10000"/>
              <a:gd name="connsiteY10-9772" fmla="*/ 1907 h 10000"/>
              <a:gd name="connsiteX11-9773" fmla="*/ 8272 w 10000"/>
              <a:gd name="connsiteY11-9774" fmla="*/ 2132 h 10000"/>
              <a:gd name="connsiteX12-9775" fmla="*/ 8272 w 10000"/>
              <a:gd name="connsiteY12-9776" fmla="*/ 2359 h 10000"/>
              <a:gd name="connsiteX13-9777" fmla="*/ 7922 w 10000"/>
              <a:gd name="connsiteY13-9778" fmla="*/ 2698 h 10000"/>
              <a:gd name="connsiteX14-9779" fmla="*/ 7922 w 10000"/>
              <a:gd name="connsiteY14-9780" fmla="*/ 3037 h 10000"/>
              <a:gd name="connsiteX15-9781" fmla="*/ 7922 w 10000"/>
              <a:gd name="connsiteY15-9782" fmla="*/ 3475 h 10000"/>
              <a:gd name="connsiteX16-9783" fmla="*/ 7570 w 10000"/>
              <a:gd name="connsiteY16-9784" fmla="*/ 3814 h 10000"/>
              <a:gd name="connsiteX17-9785" fmla="*/ 7228 w 10000"/>
              <a:gd name="connsiteY17-9786" fmla="*/ 4266 h 10000"/>
              <a:gd name="connsiteX18-9787" fmla="*/ 7228 w 10000"/>
              <a:gd name="connsiteY18-9788" fmla="*/ 4831 h 10000"/>
              <a:gd name="connsiteX19-9789" fmla="*/ 6883 w 10000"/>
              <a:gd name="connsiteY19-9790" fmla="*/ 5396 h 10000"/>
              <a:gd name="connsiteX20-9791" fmla="*/ 6537 w 10000"/>
              <a:gd name="connsiteY20-9792" fmla="*/ 6060 h 10000"/>
              <a:gd name="connsiteX21-9793" fmla="*/ 6191 w 10000"/>
              <a:gd name="connsiteY21-9794" fmla="*/ 6625 h 10000"/>
              <a:gd name="connsiteX22-9795" fmla="*/ 6191 w 10000"/>
              <a:gd name="connsiteY22-9796" fmla="*/ 7190 h 10000"/>
              <a:gd name="connsiteX23-9797" fmla="*/ 5889 w 10000"/>
              <a:gd name="connsiteY23-9798" fmla="*/ 7641 h 10000"/>
              <a:gd name="connsiteX24-9799" fmla="*/ 5541 w 10000"/>
              <a:gd name="connsiteY24-9800" fmla="*/ 8093 h 10000"/>
              <a:gd name="connsiteX25-9801" fmla="*/ 5196 w 10000"/>
              <a:gd name="connsiteY25-9802" fmla="*/ 8432 h 10000"/>
              <a:gd name="connsiteX26-9803" fmla="*/ 4849 w 10000"/>
              <a:gd name="connsiteY26-9804" fmla="*/ 8757 h 10000"/>
              <a:gd name="connsiteX27-9805" fmla="*/ 4501 w 10000"/>
              <a:gd name="connsiteY27-9806" fmla="*/ 8983 h 10000"/>
              <a:gd name="connsiteX28-9807" fmla="*/ 4157 w 10000"/>
              <a:gd name="connsiteY28-9808" fmla="*/ 9209 h 10000"/>
              <a:gd name="connsiteX29-9809" fmla="*/ 3808 w 10000"/>
              <a:gd name="connsiteY29-9810" fmla="*/ 9548 h 10000"/>
              <a:gd name="connsiteX30-9811" fmla="*/ 3115 w 10000"/>
              <a:gd name="connsiteY30-9812" fmla="*/ 9773 h 10000"/>
              <a:gd name="connsiteX31-9813" fmla="*/ 2772 w 10000"/>
              <a:gd name="connsiteY31-9814" fmla="*/ 9887 h 10000"/>
              <a:gd name="connsiteX32-9815" fmla="*/ 2426 w 10000"/>
              <a:gd name="connsiteY32-9816" fmla="*/ 10000 h 10000"/>
              <a:gd name="connsiteX33-9817" fmla="*/ 2079 w 10000"/>
              <a:gd name="connsiteY33-9818" fmla="*/ 9887 h 10000"/>
              <a:gd name="connsiteX34-9819" fmla="*/ 1729 w 10000"/>
              <a:gd name="connsiteY34-9820" fmla="*/ 9773 h 10000"/>
              <a:gd name="connsiteX35-9821" fmla="*/ 1729 w 10000"/>
              <a:gd name="connsiteY35-9822" fmla="*/ 9661 h 10000"/>
              <a:gd name="connsiteX36-9823" fmla="*/ 1729 w 10000"/>
              <a:gd name="connsiteY36-9824" fmla="*/ 9322 h 10000"/>
              <a:gd name="connsiteX37-9825" fmla="*/ 1729 w 10000"/>
              <a:gd name="connsiteY37-9826" fmla="*/ 9209 h 10000"/>
              <a:gd name="connsiteX38-9827" fmla="*/ 1729 w 10000"/>
              <a:gd name="connsiteY38-9828" fmla="*/ 8983 h 10000"/>
              <a:gd name="connsiteX39-9829" fmla="*/ 1729 w 10000"/>
              <a:gd name="connsiteY39-9830" fmla="*/ 8757 h 10000"/>
              <a:gd name="connsiteX40-9831" fmla="*/ 1388 w 10000"/>
              <a:gd name="connsiteY40-9832" fmla="*/ 8546 h 10000"/>
              <a:gd name="connsiteX41-9833" fmla="*/ 1036 w 10000"/>
              <a:gd name="connsiteY41-9834" fmla="*/ 8319 h 10000"/>
              <a:gd name="connsiteX42-9835" fmla="*/ 695 w 10000"/>
              <a:gd name="connsiteY42-9836" fmla="*/ 7980 h 10000"/>
              <a:gd name="connsiteX43-9837" fmla="*/ 344 w 10000"/>
              <a:gd name="connsiteY43-9838" fmla="*/ 7641 h 10000"/>
              <a:gd name="connsiteX44-9839" fmla="*/ 0 w 10000"/>
              <a:gd name="connsiteY44-9840" fmla="*/ 7302 h 10000"/>
              <a:gd name="connsiteX45-9841" fmla="*/ 344 w 10000"/>
              <a:gd name="connsiteY45-9842" fmla="*/ 7415 h 10000"/>
              <a:gd name="connsiteX46-9843" fmla="*/ 1036 w 10000"/>
              <a:gd name="connsiteY46-9844" fmla="*/ 7415 h 10000"/>
              <a:gd name="connsiteX47-9845" fmla="*/ 1388 w 10000"/>
              <a:gd name="connsiteY47-9846" fmla="*/ 7528 h 10000"/>
              <a:gd name="connsiteX48-9847" fmla="*/ 2079 w 10000"/>
              <a:gd name="connsiteY48-9848" fmla="*/ 7528 h 10000"/>
              <a:gd name="connsiteX49-9849" fmla="*/ 2426 w 10000"/>
              <a:gd name="connsiteY49-9850" fmla="*/ 7528 h 10000"/>
              <a:gd name="connsiteX50-9851" fmla="*/ 2426 w 10000"/>
              <a:gd name="connsiteY50-9852" fmla="*/ 7528 h 10000"/>
              <a:gd name="connsiteX51-9853" fmla="*/ 2772 w 10000"/>
              <a:gd name="connsiteY51-9854" fmla="*/ 7415 h 10000"/>
              <a:gd name="connsiteX52-9855" fmla="*/ 2772 w 10000"/>
              <a:gd name="connsiteY52-9856" fmla="*/ 7302 h 10000"/>
              <a:gd name="connsiteX53-9857" fmla="*/ 3115 w 10000"/>
              <a:gd name="connsiteY53-9858" fmla="*/ 7190 h 10000"/>
              <a:gd name="connsiteX54-9859" fmla="*/ 3115 w 10000"/>
              <a:gd name="connsiteY54-9860" fmla="*/ 6963 h 10000"/>
              <a:gd name="connsiteX55-9861" fmla="*/ 3464 w 10000"/>
              <a:gd name="connsiteY55-9862" fmla="*/ 6737 h 10000"/>
              <a:gd name="connsiteX56-9863" fmla="*/ 3464 w 10000"/>
              <a:gd name="connsiteY56-9864" fmla="*/ 6398 h 10000"/>
              <a:gd name="connsiteX57-9865" fmla="*/ 3808 w 10000"/>
              <a:gd name="connsiteY57-9866" fmla="*/ 5960 h 10000"/>
              <a:gd name="connsiteX58-9867" fmla="*/ 3808 w 10000"/>
              <a:gd name="connsiteY58-9868" fmla="*/ 5509 h 10000"/>
              <a:gd name="connsiteX59-9869" fmla="*/ 4157 w 10000"/>
              <a:gd name="connsiteY59-9870" fmla="*/ 5056 h 10000"/>
              <a:gd name="connsiteX60-9871" fmla="*/ 4157 w 10000"/>
              <a:gd name="connsiteY60-9872" fmla="*/ 4491 h 10000"/>
              <a:gd name="connsiteX61-9873" fmla="*/ 4501 w 10000"/>
              <a:gd name="connsiteY61-9874" fmla="*/ 3814 h 10000"/>
              <a:gd name="connsiteX62-9875" fmla="*/ 4849 w 10000"/>
              <a:gd name="connsiteY62-9876" fmla="*/ 3361 h 10000"/>
              <a:gd name="connsiteX63-9877" fmla="*/ 4849 w 10000"/>
              <a:gd name="connsiteY63-9878" fmla="*/ 2923 h 10000"/>
              <a:gd name="connsiteX64-9879" fmla="*/ 5196 w 10000"/>
              <a:gd name="connsiteY64-9880" fmla="*/ 2472 h 10000"/>
              <a:gd name="connsiteX65-9881" fmla="*/ 5196 w 10000"/>
              <a:gd name="connsiteY65-9882" fmla="*/ 2132 h 10000"/>
              <a:gd name="connsiteX66-9883" fmla="*/ 5196 w 10000"/>
              <a:gd name="connsiteY66-9884" fmla="*/ 1795 h 10000"/>
              <a:gd name="connsiteX67-9885" fmla="*/ 7570 w 10000"/>
              <a:gd name="connsiteY67-9886" fmla="*/ 0 h 10000"/>
              <a:gd name="connsiteX68-9887" fmla="*/ 9308 w 10000"/>
              <a:gd name="connsiteY68-9888" fmla="*/ 339 h 10000"/>
              <a:gd name="connsiteX69-9889" fmla="*/ 9649 w 10000"/>
              <a:gd name="connsiteY69-9890" fmla="*/ 565 h 10000"/>
              <a:gd name="connsiteX70-9891" fmla="*/ 9649 w 10000"/>
              <a:gd name="connsiteY70-9892" fmla="*/ 665 h 10000"/>
              <a:gd name="connsiteX71-9893" fmla="*/ 9649 w 10000"/>
              <a:gd name="connsiteY71-9894" fmla="*/ 665 h 10000"/>
              <a:gd name="connsiteX0-9895" fmla="*/ 9649 w 10000"/>
              <a:gd name="connsiteY0-9896" fmla="*/ 326 h 9661"/>
              <a:gd name="connsiteX1-9897" fmla="*/ 10000 w 10000"/>
              <a:gd name="connsiteY1-9898" fmla="*/ 438 h 9661"/>
              <a:gd name="connsiteX2-9899" fmla="*/ 9649 w 10000"/>
              <a:gd name="connsiteY2-9900" fmla="*/ 550 h 9661"/>
              <a:gd name="connsiteX3-9901" fmla="*/ 9649 w 10000"/>
              <a:gd name="connsiteY3-9902" fmla="*/ 663 h 9661"/>
              <a:gd name="connsiteX4-9903" fmla="*/ 9308 w 10000"/>
              <a:gd name="connsiteY4-9904" fmla="*/ 777 h 9661"/>
              <a:gd name="connsiteX5-9905" fmla="*/ 9308 w 10000"/>
              <a:gd name="connsiteY5-9906" fmla="*/ 777 h 9661"/>
              <a:gd name="connsiteX6-9907" fmla="*/ 8965 w 10000"/>
              <a:gd name="connsiteY6-9908" fmla="*/ 890 h 9661"/>
              <a:gd name="connsiteX7-9909" fmla="*/ 8965 w 10000"/>
              <a:gd name="connsiteY7-9910" fmla="*/ 1003 h 9661"/>
              <a:gd name="connsiteX8-9911" fmla="*/ 8617 w 10000"/>
              <a:gd name="connsiteY8-9912" fmla="*/ 1229 h 9661"/>
              <a:gd name="connsiteX9-9913" fmla="*/ 8617 w 10000"/>
              <a:gd name="connsiteY9-9914" fmla="*/ 1342 h 9661"/>
              <a:gd name="connsiteX10-9915" fmla="*/ 8617 w 10000"/>
              <a:gd name="connsiteY10-9916" fmla="*/ 1568 h 9661"/>
              <a:gd name="connsiteX11-9917" fmla="*/ 8272 w 10000"/>
              <a:gd name="connsiteY11-9918" fmla="*/ 1793 h 9661"/>
              <a:gd name="connsiteX12-9919" fmla="*/ 8272 w 10000"/>
              <a:gd name="connsiteY12-9920" fmla="*/ 2020 h 9661"/>
              <a:gd name="connsiteX13-9921" fmla="*/ 7922 w 10000"/>
              <a:gd name="connsiteY13-9922" fmla="*/ 2359 h 9661"/>
              <a:gd name="connsiteX14-9923" fmla="*/ 7922 w 10000"/>
              <a:gd name="connsiteY14-9924" fmla="*/ 2698 h 9661"/>
              <a:gd name="connsiteX15-9925" fmla="*/ 7922 w 10000"/>
              <a:gd name="connsiteY15-9926" fmla="*/ 3136 h 9661"/>
              <a:gd name="connsiteX16-9927" fmla="*/ 7570 w 10000"/>
              <a:gd name="connsiteY16-9928" fmla="*/ 3475 h 9661"/>
              <a:gd name="connsiteX17-9929" fmla="*/ 7228 w 10000"/>
              <a:gd name="connsiteY17-9930" fmla="*/ 3927 h 9661"/>
              <a:gd name="connsiteX18-9931" fmla="*/ 7228 w 10000"/>
              <a:gd name="connsiteY18-9932" fmla="*/ 4492 h 9661"/>
              <a:gd name="connsiteX19-9933" fmla="*/ 6883 w 10000"/>
              <a:gd name="connsiteY19-9934" fmla="*/ 5057 h 9661"/>
              <a:gd name="connsiteX20-9935" fmla="*/ 6537 w 10000"/>
              <a:gd name="connsiteY20-9936" fmla="*/ 5721 h 9661"/>
              <a:gd name="connsiteX21-9937" fmla="*/ 6191 w 10000"/>
              <a:gd name="connsiteY21-9938" fmla="*/ 6286 h 9661"/>
              <a:gd name="connsiteX22-9939" fmla="*/ 6191 w 10000"/>
              <a:gd name="connsiteY22-9940" fmla="*/ 6851 h 9661"/>
              <a:gd name="connsiteX23-9941" fmla="*/ 5889 w 10000"/>
              <a:gd name="connsiteY23-9942" fmla="*/ 7302 h 9661"/>
              <a:gd name="connsiteX24-9943" fmla="*/ 5541 w 10000"/>
              <a:gd name="connsiteY24-9944" fmla="*/ 7754 h 9661"/>
              <a:gd name="connsiteX25-9945" fmla="*/ 5196 w 10000"/>
              <a:gd name="connsiteY25-9946" fmla="*/ 8093 h 9661"/>
              <a:gd name="connsiteX26-9947" fmla="*/ 4849 w 10000"/>
              <a:gd name="connsiteY26-9948" fmla="*/ 8418 h 9661"/>
              <a:gd name="connsiteX27-9949" fmla="*/ 4501 w 10000"/>
              <a:gd name="connsiteY27-9950" fmla="*/ 8644 h 9661"/>
              <a:gd name="connsiteX28-9951" fmla="*/ 4157 w 10000"/>
              <a:gd name="connsiteY28-9952" fmla="*/ 8870 h 9661"/>
              <a:gd name="connsiteX29-9953" fmla="*/ 3808 w 10000"/>
              <a:gd name="connsiteY29-9954" fmla="*/ 9209 h 9661"/>
              <a:gd name="connsiteX30-9955" fmla="*/ 3115 w 10000"/>
              <a:gd name="connsiteY30-9956" fmla="*/ 9434 h 9661"/>
              <a:gd name="connsiteX31-9957" fmla="*/ 2772 w 10000"/>
              <a:gd name="connsiteY31-9958" fmla="*/ 9548 h 9661"/>
              <a:gd name="connsiteX32-9959" fmla="*/ 2426 w 10000"/>
              <a:gd name="connsiteY32-9960" fmla="*/ 9661 h 9661"/>
              <a:gd name="connsiteX33-9961" fmla="*/ 2079 w 10000"/>
              <a:gd name="connsiteY33-9962" fmla="*/ 9548 h 9661"/>
              <a:gd name="connsiteX34-9963" fmla="*/ 1729 w 10000"/>
              <a:gd name="connsiteY34-9964" fmla="*/ 9434 h 9661"/>
              <a:gd name="connsiteX35-9965" fmla="*/ 1729 w 10000"/>
              <a:gd name="connsiteY35-9966" fmla="*/ 9322 h 9661"/>
              <a:gd name="connsiteX36-9967" fmla="*/ 1729 w 10000"/>
              <a:gd name="connsiteY36-9968" fmla="*/ 8983 h 9661"/>
              <a:gd name="connsiteX37-9969" fmla="*/ 1729 w 10000"/>
              <a:gd name="connsiteY37-9970" fmla="*/ 8870 h 9661"/>
              <a:gd name="connsiteX38-9971" fmla="*/ 1729 w 10000"/>
              <a:gd name="connsiteY38-9972" fmla="*/ 8644 h 9661"/>
              <a:gd name="connsiteX39-9973" fmla="*/ 1729 w 10000"/>
              <a:gd name="connsiteY39-9974" fmla="*/ 8418 h 9661"/>
              <a:gd name="connsiteX40-9975" fmla="*/ 1388 w 10000"/>
              <a:gd name="connsiteY40-9976" fmla="*/ 8207 h 9661"/>
              <a:gd name="connsiteX41-9977" fmla="*/ 1036 w 10000"/>
              <a:gd name="connsiteY41-9978" fmla="*/ 7980 h 9661"/>
              <a:gd name="connsiteX42-9979" fmla="*/ 695 w 10000"/>
              <a:gd name="connsiteY42-9980" fmla="*/ 7641 h 9661"/>
              <a:gd name="connsiteX43-9981" fmla="*/ 344 w 10000"/>
              <a:gd name="connsiteY43-9982" fmla="*/ 7302 h 9661"/>
              <a:gd name="connsiteX44-9983" fmla="*/ 0 w 10000"/>
              <a:gd name="connsiteY44-9984" fmla="*/ 6963 h 9661"/>
              <a:gd name="connsiteX45-9985" fmla="*/ 344 w 10000"/>
              <a:gd name="connsiteY45-9986" fmla="*/ 7076 h 9661"/>
              <a:gd name="connsiteX46-9987" fmla="*/ 1036 w 10000"/>
              <a:gd name="connsiteY46-9988" fmla="*/ 7076 h 9661"/>
              <a:gd name="connsiteX47-9989" fmla="*/ 1388 w 10000"/>
              <a:gd name="connsiteY47-9990" fmla="*/ 7189 h 9661"/>
              <a:gd name="connsiteX48-9991" fmla="*/ 2079 w 10000"/>
              <a:gd name="connsiteY48-9992" fmla="*/ 7189 h 9661"/>
              <a:gd name="connsiteX49-9993" fmla="*/ 2426 w 10000"/>
              <a:gd name="connsiteY49-9994" fmla="*/ 7189 h 9661"/>
              <a:gd name="connsiteX50-9995" fmla="*/ 2426 w 10000"/>
              <a:gd name="connsiteY50-9996" fmla="*/ 7189 h 9661"/>
              <a:gd name="connsiteX51-9997" fmla="*/ 2772 w 10000"/>
              <a:gd name="connsiteY51-9998" fmla="*/ 7076 h 9661"/>
              <a:gd name="connsiteX52-9999" fmla="*/ 2772 w 10000"/>
              <a:gd name="connsiteY52-10000" fmla="*/ 6963 h 9661"/>
              <a:gd name="connsiteX53-10001" fmla="*/ 3115 w 10000"/>
              <a:gd name="connsiteY53-10002" fmla="*/ 6851 h 9661"/>
              <a:gd name="connsiteX54-10003" fmla="*/ 3115 w 10000"/>
              <a:gd name="connsiteY54-10004" fmla="*/ 6624 h 9661"/>
              <a:gd name="connsiteX55-10005" fmla="*/ 3464 w 10000"/>
              <a:gd name="connsiteY55-10006" fmla="*/ 6398 h 9661"/>
              <a:gd name="connsiteX56-10007" fmla="*/ 3464 w 10000"/>
              <a:gd name="connsiteY56-10008" fmla="*/ 6059 h 9661"/>
              <a:gd name="connsiteX57-10009" fmla="*/ 3808 w 10000"/>
              <a:gd name="connsiteY57-10010" fmla="*/ 5621 h 9661"/>
              <a:gd name="connsiteX58-10011" fmla="*/ 3808 w 10000"/>
              <a:gd name="connsiteY58-10012" fmla="*/ 5170 h 9661"/>
              <a:gd name="connsiteX59-10013" fmla="*/ 4157 w 10000"/>
              <a:gd name="connsiteY59-10014" fmla="*/ 4717 h 9661"/>
              <a:gd name="connsiteX60-10015" fmla="*/ 4157 w 10000"/>
              <a:gd name="connsiteY60-10016" fmla="*/ 4152 h 9661"/>
              <a:gd name="connsiteX61-10017" fmla="*/ 4501 w 10000"/>
              <a:gd name="connsiteY61-10018" fmla="*/ 3475 h 9661"/>
              <a:gd name="connsiteX62-10019" fmla="*/ 4849 w 10000"/>
              <a:gd name="connsiteY62-10020" fmla="*/ 3022 h 9661"/>
              <a:gd name="connsiteX63-10021" fmla="*/ 4849 w 10000"/>
              <a:gd name="connsiteY63-10022" fmla="*/ 2584 h 9661"/>
              <a:gd name="connsiteX64-10023" fmla="*/ 5196 w 10000"/>
              <a:gd name="connsiteY64-10024" fmla="*/ 2133 h 9661"/>
              <a:gd name="connsiteX65-10025" fmla="*/ 5196 w 10000"/>
              <a:gd name="connsiteY65-10026" fmla="*/ 1793 h 9661"/>
              <a:gd name="connsiteX66-10027" fmla="*/ 5196 w 10000"/>
              <a:gd name="connsiteY66-10028" fmla="*/ 1456 h 9661"/>
              <a:gd name="connsiteX67-10029" fmla="*/ 9308 w 10000"/>
              <a:gd name="connsiteY67-10030" fmla="*/ 0 h 9661"/>
              <a:gd name="connsiteX68-10031" fmla="*/ 9649 w 10000"/>
              <a:gd name="connsiteY68-10032" fmla="*/ 226 h 9661"/>
              <a:gd name="connsiteX69-10033" fmla="*/ 9649 w 10000"/>
              <a:gd name="connsiteY69-10034" fmla="*/ 326 h 9661"/>
              <a:gd name="connsiteX70-10035" fmla="*/ 9649 w 10000"/>
              <a:gd name="connsiteY70-10036" fmla="*/ 326 h 9661"/>
              <a:gd name="connsiteX0-10037" fmla="*/ 9649 w 10000"/>
              <a:gd name="connsiteY0-10038" fmla="*/ 103 h 9766"/>
              <a:gd name="connsiteX1-10039" fmla="*/ 10000 w 10000"/>
              <a:gd name="connsiteY1-10040" fmla="*/ 219 h 9766"/>
              <a:gd name="connsiteX2-10041" fmla="*/ 9649 w 10000"/>
              <a:gd name="connsiteY2-10042" fmla="*/ 335 h 9766"/>
              <a:gd name="connsiteX3-10043" fmla="*/ 9649 w 10000"/>
              <a:gd name="connsiteY3-10044" fmla="*/ 452 h 9766"/>
              <a:gd name="connsiteX4-10045" fmla="*/ 9308 w 10000"/>
              <a:gd name="connsiteY4-10046" fmla="*/ 570 h 9766"/>
              <a:gd name="connsiteX5-10047" fmla="*/ 9308 w 10000"/>
              <a:gd name="connsiteY5-10048" fmla="*/ 570 h 9766"/>
              <a:gd name="connsiteX6-10049" fmla="*/ 8965 w 10000"/>
              <a:gd name="connsiteY6-10050" fmla="*/ 687 h 9766"/>
              <a:gd name="connsiteX7-10051" fmla="*/ 8965 w 10000"/>
              <a:gd name="connsiteY7-10052" fmla="*/ 804 h 9766"/>
              <a:gd name="connsiteX8-10053" fmla="*/ 8617 w 10000"/>
              <a:gd name="connsiteY8-10054" fmla="*/ 1038 h 9766"/>
              <a:gd name="connsiteX9-10055" fmla="*/ 8617 w 10000"/>
              <a:gd name="connsiteY9-10056" fmla="*/ 1155 h 9766"/>
              <a:gd name="connsiteX10-10057" fmla="*/ 8617 w 10000"/>
              <a:gd name="connsiteY10-10058" fmla="*/ 1389 h 9766"/>
              <a:gd name="connsiteX11-10059" fmla="*/ 8272 w 10000"/>
              <a:gd name="connsiteY11-10060" fmla="*/ 1622 h 9766"/>
              <a:gd name="connsiteX12-10061" fmla="*/ 8272 w 10000"/>
              <a:gd name="connsiteY12-10062" fmla="*/ 1857 h 9766"/>
              <a:gd name="connsiteX13-10063" fmla="*/ 7922 w 10000"/>
              <a:gd name="connsiteY13-10064" fmla="*/ 2208 h 9766"/>
              <a:gd name="connsiteX14-10065" fmla="*/ 7922 w 10000"/>
              <a:gd name="connsiteY14-10066" fmla="*/ 2559 h 9766"/>
              <a:gd name="connsiteX15-10067" fmla="*/ 7922 w 10000"/>
              <a:gd name="connsiteY15-10068" fmla="*/ 3012 h 9766"/>
              <a:gd name="connsiteX16-10069" fmla="*/ 7570 w 10000"/>
              <a:gd name="connsiteY16-10070" fmla="*/ 3363 h 9766"/>
              <a:gd name="connsiteX17-10071" fmla="*/ 7228 w 10000"/>
              <a:gd name="connsiteY17-10072" fmla="*/ 3831 h 9766"/>
              <a:gd name="connsiteX18-10073" fmla="*/ 7228 w 10000"/>
              <a:gd name="connsiteY18-10074" fmla="*/ 4416 h 9766"/>
              <a:gd name="connsiteX19-10075" fmla="*/ 6883 w 10000"/>
              <a:gd name="connsiteY19-10076" fmla="*/ 5000 h 9766"/>
              <a:gd name="connsiteX20-10077" fmla="*/ 6537 w 10000"/>
              <a:gd name="connsiteY20-10078" fmla="*/ 5688 h 9766"/>
              <a:gd name="connsiteX21-10079" fmla="*/ 6191 w 10000"/>
              <a:gd name="connsiteY21-10080" fmla="*/ 6273 h 9766"/>
              <a:gd name="connsiteX22-10081" fmla="*/ 6191 w 10000"/>
              <a:gd name="connsiteY22-10082" fmla="*/ 6857 h 9766"/>
              <a:gd name="connsiteX23-10083" fmla="*/ 5889 w 10000"/>
              <a:gd name="connsiteY23-10084" fmla="*/ 7324 h 9766"/>
              <a:gd name="connsiteX24-10085" fmla="*/ 5541 w 10000"/>
              <a:gd name="connsiteY24-10086" fmla="*/ 7792 h 9766"/>
              <a:gd name="connsiteX25-10087" fmla="*/ 5196 w 10000"/>
              <a:gd name="connsiteY25-10088" fmla="*/ 8143 h 9766"/>
              <a:gd name="connsiteX26-10089" fmla="*/ 4849 w 10000"/>
              <a:gd name="connsiteY26-10090" fmla="*/ 8479 h 9766"/>
              <a:gd name="connsiteX27-10091" fmla="*/ 4501 w 10000"/>
              <a:gd name="connsiteY27-10092" fmla="*/ 8713 h 9766"/>
              <a:gd name="connsiteX28-10093" fmla="*/ 4157 w 10000"/>
              <a:gd name="connsiteY28-10094" fmla="*/ 8947 h 9766"/>
              <a:gd name="connsiteX29-10095" fmla="*/ 3808 w 10000"/>
              <a:gd name="connsiteY29-10096" fmla="*/ 9298 h 9766"/>
              <a:gd name="connsiteX30-10097" fmla="*/ 3115 w 10000"/>
              <a:gd name="connsiteY30-10098" fmla="*/ 9531 h 9766"/>
              <a:gd name="connsiteX31-10099" fmla="*/ 2772 w 10000"/>
              <a:gd name="connsiteY31-10100" fmla="*/ 9649 h 9766"/>
              <a:gd name="connsiteX32-10101" fmla="*/ 2426 w 10000"/>
              <a:gd name="connsiteY32-10102" fmla="*/ 9766 h 9766"/>
              <a:gd name="connsiteX33-10103" fmla="*/ 2079 w 10000"/>
              <a:gd name="connsiteY33-10104" fmla="*/ 9649 h 9766"/>
              <a:gd name="connsiteX34-10105" fmla="*/ 1729 w 10000"/>
              <a:gd name="connsiteY34-10106" fmla="*/ 9531 h 9766"/>
              <a:gd name="connsiteX35-10107" fmla="*/ 1729 w 10000"/>
              <a:gd name="connsiteY35-10108" fmla="*/ 9415 h 9766"/>
              <a:gd name="connsiteX36-10109" fmla="*/ 1729 w 10000"/>
              <a:gd name="connsiteY36-10110" fmla="*/ 9064 h 9766"/>
              <a:gd name="connsiteX37-10111" fmla="*/ 1729 w 10000"/>
              <a:gd name="connsiteY37-10112" fmla="*/ 8947 h 9766"/>
              <a:gd name="connsiteX38-10113" fmla="*/ 1729 w 10000"/>
              <a:gd name="connsiteY38-10114" fmla="*/ 8713 h 9766"/>
              <a:gd name="connsiteX39-10115" fmla="*/ 1729 w 10000"/>
              <a:gd name="connsiteY39-10116" fmla="*/ 8479 h 9766"/>
              <a:gd name="connsiteX40-10117" fmla="*/ 1388 w 10000"/>
              <a:gd name="connsiteY40-10118" fmla="*/ 8261 h 9766"/>
              <a:gd name="connsiteX41-10119" fmla="*/ 1036 w 10000"/>
              <a:gd name="connsiteY41-10120" fmla="*/ 8026 h 9766"/>
              <a:gd name="connsiteX42-10121" fmla="*/ 695 w 10000"/>
              <a:gd name="connsiteY42-10122" fmla="*/ 7675 h 9766"/>
              <a:gd name="connsiteX43-10123" fmla="*/ 344 w 10000"/>
              <a:gd name="connsiteY43-10124" fmla="*/ 7324 h 9766"/>
              <a:gd name="connsiteX44-10125" fmla="*/ 0 w 10000"/>
              <a:gd name="connsiteY44-10126" fmla="*/ 6973 h 9766"/>
              <a:gd name="connsiteX45-10127" fmla="*/ 344 w 10000"/>
              <a:gd name="connsiteY45-10128" fmla="*/ 7090 h 9766"/>
              <a:gd name="connsiteX46-10129" fmla="*/ 1036 w 10000"/>
              <a:gd name="connsiteY46-10130" fmla="*/ 7090 h 9766"/>
              <a:gd name="connsiteX47-10131" fmla="*/ 1388 w 10000"/>
              <a:gd name="connsiteY47-10132" fmla="*/ 7207 h 9766"/>
              <a:gd name="connsiteX48-10133" fmla="*/ 2079 w 10000"/>
              <a:gd name="connsiteY48-10134" fmla="*/ 7207 h 9766"/>
              <a:gd name="connsiteX49-10135" fmla="*/ 2426 w 10000"/>
              <a:gd name="connsiteY49-10136" fmla="*/ 7207 h 9766"/>
              <a:gd name="connsiteX50-10137" fmla="*/ 2426 w 10000"/>
              <a:gd name="connsiteY50-10138" fmla="*/ 7207 h 9766"/>
              <a:gd name="connsiteX51-10139" fmla="*/ 2772 w 10000"/>
              <a:gd name="connsiteY51-10140" fmla="*/ 7090 h 9766"/>
              <a:gd name="connsiteX52-10141" fmla="*/ 2772 w 10000"/>
              <a:gd name="connsiteY52-10142" fmla="*/ 6973 h 9766"/>
              <a:gd name="connsiteX53-10143" fmla="*/ 3115 w 10000"/>
              <a:gd name="connsiteY53-10144" fmla="*/ 6857 h 9766"/>
              <a:gd name="connsiteX54-10145" fmla="*/ 3115 w 10000"/>
              <a:gd name="connsiteY54-10146" fmla="*/ 6622 h 9766"/>
              <a:gd name="connsiteX55-10147" fmla="*/ 3464 w 10000"/>
              <a:gd name="connsiteY55-10148" fmla="*/ 6389 h 9766"/>
              <a:gd name="connsiteX56-10149" fmla="*/ 3464 w 10000"/>
              <a:gd name="connsiteY56-10150" fmla="*/ 6038 h 9766"/>
              <a:gd name="connsiteX57-10151" fmla="*/ 3808 w 10000"/>
              <a:gd name="connsiteY57-10152" fmla="*/ 5584 h 9766"/>
              <a:gd name="connsiteX58-10153" fmla="*/ 3808 w 10000"/>
              <a:gd name="connsiteY58-10154" fmla="*/ 5117 h 9766"/>
              <a:gd name="connsiteX59-10155" fmla="*/ 4157 w 10000"/>
              <a:gd name="connsiteY59-10156" fmla="*/ 4649 h 9766"/>
              <a:gd name="connsiteX60-10157" fmla="*/ 4157 w 10000"/>
              <a:gd name="connsiteY60-10158" fmla="*/ 4064 h 9766"/>
              <a:gd name="connsiteX61-10159" fmla="*/ 4501 w 10000"/>
              <a:gd name="connsiteY61-10160" fmla="*/ 3363 h 9766"/>
              <a:gd name="connsiteX62-10161" fmla="*/ 4849 w 10000"/>
              <a:gd name="connsiteY62-10162" fmla="*/ 2894 h 9766"/>
              <a:gd name="connsiteX63-10163" fmla="*/ 4849 w 10000"/>
              <a:gd name="connsiteY63-10164" fmla="*/ 2441 h 9766"/>
              <a:gd name="connsiteX64-10165" fmla="*/ 5196 w 10000"/>
              <a:gd name="connsiteY64-10166" fmla="*/ 1974 h 9766"/>
              <a:gd name="connsiteX65-10167" fmla="*/ 5196 w 10000"/>
              <a:gd name="connsiteY65-10168" fmla="*/ 1622 h 9766"/>
              <a:gd name="connsiteX66-10169" fmla="*/ 5196 w 10000"/>
              <a:gd name="connsiteY66-10170" fmla="*/ 1273 h 9766"/>
              <a:gd name="connsiteX67-10171" fmla="*/ 9649 w 10000"/>
              <a:gd name="connsiteY67-10172" fmla="*/ 0 h 9766"/>
              <a:gd name="connsiteX68-10173" fmla="*/ 9649 w 10000"/>
              <a:gd name="connsiteY68-10174" fmla="*/ 103 h 9766"/>
              <a:gd name="connsiteX69-10175" fmla="*/ 9649 w 10000"/>
              <a:gd name="connsiteY69-10176" fmla="*/ 103 h 9766"/>
              <a:gd name="connsiteX0-10177" fmla="*/ 9649 w 10000"/>
              <a:gd name="connsiteY0-10178" fmla="*/ 105 h 10000"/>
              <a:gd name="connsiteX1-10179" fmla="*/ 10000 w 10000"/>
              <a:gd name="connsiteY1-10180" fmla="*/ 224 h 10000"/>
              <a:gd name="connsiteX2-10181" fmla="*/ 9649 w 10000"/>
              <a:gd name="connsiteY2-10182" fmla="*/ 343 h 10000"/>
              <a:gd name="connsiteX3-10183" fmla="*/ 9649 w 10000"/>
              <a:gd name="connsiteY3-10184" fmla="*/ 463 h 10000"/>
              <a:gd name="connsiteX4-10185" fmla="*/ 9308 w 10000"/>
              <a:gd name="connsiteY4-10186" fmla="*/ 584 h 10000"/>
              <a:gd name="connsiteX5-10187" fmla="*/ 9308 w 10000"/>
              <a:gd name="connsiteY5-10188" fmla="*/ 584 h 10000"/>
              <a:gd name="connsiteX6-10189" fmla="*/ 8965 w 10000"/>
              <a:gd name="connsiteY6-10190" fmla="*/ 703 h 10000"/>
              <a:gd name="connsiteX7-10191" fmla="*/ 8965 w 10000"/>
              <a:gd name="connsiteY7-10192" fmla="*/ 823 h 10000"/>
              <a:gd name="connsiteX8-10193" fmla="*/ 8617 w 10000"/>
              <a:gd name="connsiteY8-10194" fmla="*/ 1063 h 10000"/>
              <a:gd name="connsiteX9-10195" fmla="*/ 8617 w 10000"/>
              <a:gd name="connsiteY9-10196" fmla="*/ 1183 h 10000"/>
              <a:gd name="connsiteX10-10197" fmla="*/ 8617 w 10000"/>
              <a:gd name="connsiteY10-10198" fmla="*/ 1422 h 10000"/>
              <a:gd name="connsiteX11-10199" fmla="*/ 8272 w 10000"/>
              <a:gd name="connsiteY11-10200" fmla="*/ 1661 h 10000"/>
              <a:gd name="connsiteX12-10201" fmla="*/ 8272 w 10000"/>
              <a:gd name="connsiteY12-10202" fmla="*/ 1901 h 10000"/>
              <a:gd name="connsiteX13-10203" fmla="*/ 7922 w 10000"/>
              <a:gd name="connsiteY13-10204" fmla="*/ 2261 h 10000"/>
              <a:gd name="connsiteX14-10205" fmla="*/ 7922 w 10000"/>
              <a:gd name="connsiteY14-10206" fmla="*/ 2620 h 10000"/>
              <a:gd name="connsiteX15-10207" fmla="*/ 7922 w 10000"/>
              <a:gd name="connsiteY15-10208" fmla="*/ 3084 h 10000"/>
              <a:gd name="connsiteX16-10209" fmla="*/ 7570 w 10000"/>
              <a:gd name="connsiteY16-10210" fmla="*/ 3444 h 10000"/>
              <a:gd name="connsiteX17-10211" fmla="*/ 7228 w 10000"/>
              <a:gd name="connsiteY17-10212" fmla="*/ 3923 h 10000"/>
              <a:gd name="connsiteX18-10213" fmla="*/ 7228 w 10000"/>
              <a:gd name="connsiteY18-10214" fmla="*/ 4522 h 10000"/>
              <a:gd name="connsiteX19-10215" fmla="*/ 6883 w 10000"/>
              <a:gd name="connsiteY19-10216" fmla="*/ 5120 h 10000"/>
              <a:gd name="connsiteX20-10217" fmla="*/ 6537 w 10000"/>
              <a:gd name="connsiteY20-10218" fmla="*/ 5824 h 10000"/>
              <a:gd name="connsiteX21-10219" fmla="*/ 6191 w 10000"/>
              <a:gd name="connsiteY21-10220" fmla="*/ 6423 h 10000"/>
              <a:gd name="connsiteX22-10221" fmla="*/ 6191 w 10000"/>
              <a:gd name="connsiteY22-10222" fmla="*/ 7021 h 10000"/>
              <a:gd name="connsiteX23-10223" fmla="*/ 5889 w 10000"/>
              <a:gd name="connsiteY23-10224" fmla="*/ 7499 h 10000"/>
              <a:gd name="connsiteX24-10225" fmla="*/ 5541 w 10000"/>
              <a:gd name="connsiteY24-10226" fmla="*/ 7979 h 10000"/>
              <a:gd name="connsiteX25-10227" fmla="*/ 5196 w 10000"/>
              <a:gd name="connsiteY25-10228" fmla="*/ 8338 h 10000"/>
              <a:gd name="connsiteX26-10229" fmla="*/ 4849 w 10000"/>
              <a:gd name="connsiteY26-10230" fmla="*/ 8682 h 10000"/>
              <a:gd name="connsiteX27-10231" fmla="*/ 4501 w 10000"/>
              <a:gd name="connsiteY27-10232" fmla="*/ 8922 h 10000"/>
              <a:gd name="connsiteX28-10233" fmla="*/ 4157 w 10000"/>
              <a:gd name="connsiteY28-10234" fmla="*/ 9161 h 10000"/>
              <a:gd name="connsiteX29-10235" fmla="*/ 3808 w 10000"/>
              <a:gd name="connsiteY29-10236" fmla="*/ 9521 h 10000"/>
              <a:gd name="connsiteX30-10237" fmla="*/ 3115 w 10000"/>
              <a:gd name="connsiteY30-10238" fmla="*/ 9759 h 10000"/>
              <a:gd name="connsiteX31-10239" fmla="*/ 2772 w 10000"/>
              <a:gd name="connsiteY31-10240" fmla="*/ 9880 h 10000"/>
              <a:gd name="connsiteX32-10241" fmla="*/ 2426 w 10000"/>
              <a:gd name="connsiteY32-10242" fmla="*/ 10000 h 10000"/>
              <a:gd name="connsiteX33-10243" fmla="*/ 2079 w 10000"/>
              <a:gd name="connsiteY33-10244" fmla="*/ 9880 h 10000"/>
              <a:gd name="connsiteX34-10245" fmla="*/ 1729 w 10000"/>
              <a:gd name="connsiteY34-10246" fmla="*/ 9759 h 10000"/>
              <a:gd name="connsiteX35-10247" fmla="*/ 1729 w 10000"/>
              <a:gd name="connsiteY35-10248" fmla="*/ 9641 h 10000"/>
              <a:gd name="connsiteX36-10249" fmla="*/ 1729 w 10000"/>
              <a:gd name="connsiteY36-10250" fmla="*/ 9281 h 10000"/>
              <a:gd name="connsiteX37-10251" fmla="*/ 1729 w 10000"/>
              <a:gd name="connsiteY37-10252" fmla="*/ 9161 h 10000"/>
              <a:gd name="connsiteX38-10253" fmla="*/ 1729 w 10000"/>
              <a:gd name="connsiteY38-10254" fmla="*/ 8922 h 10000"/>
              <a:gd name="connsiteX39-10255" fmla="*/ 1729 w 10000"/>
              <a:gd name="connsiteY39-10256" fmla="*/ 8682 h 10000"/>
              <a:gd name="connsiteX40-10257" fmla="*/ 1388 w 10000"/>
              <a:gd name="connsiteY40-10258" fmla="*/ 8459 h 10000"/>
              <a:gd name="connsiteX41-10259" fmla="*/ 1036 w 10000"/>
              <a:gd name="connsiteY41-10260" fmla="*/ 8218 h 10000"/>
              <a:gd name="connsiteX42-10261" fmla="*/ 695 w 10000"/>
              <a:gd name="connsiteY42-10262" fmla="*/ 7859 h 10000"/>
              <a:gd name="connsiteX43-10263" fmla="*/ 344 w 10000"/>
              <a:gd name="connsiteY43-10264" fmla="*/ 7499 h 10000"/>
              <a:gd name="connsiteX44-10265" fmla="*/ 0 w 10000"/>
              <a:gd name="connsiteY44-10266" fmla="*/ 7140 h 10000"/>
              <a:gd name="connsiteX45-10267" fmla="*/ 344 w 10000"/>
              <a:gd name="connsiteY45-10268" fmla="*/ 7260 h 10000"/>
              <a:gd name="connsiteX46-10269" fmla="*/ 1036 w 10000"/>
              <a:gd name="connsiteY46-10270" fmla="*/ 7260 h 10000"/>
              <a:gd name="connsiteX47-10271" fmla="*/ 1388 w 10000"/>
              <a:gd name="connsiteY47-10272" fmla="*/ 7380 h 10000"/>
              <a:gd name="connsiteX48-10273" fmla="*/ 2079 w 10000"/>
              <a:gd name="connsiteY48-10274" fmla="*/ 7380 h 10000"/>
              <a:gd name="connsiteX49-10275" fmla="*/ 2426 w 10000"/>
              <a:gd name="connsiteY49-10276" fmla="*/ 7380 h 10000"/>
              <a:gd name="connsiteX50-10277" fmla="*/ 2426 w 10000"/>
              <a:gd name="connsiteY50-10278" fmla="*/ 7380 h 10000"/>
              <a:gd name="connsiteX51-10279" fmla="*/ 2772 w 10000"/>
              <a:gd name="connsiteY51-10280" fmla="*/ 7260 h 10000"/>
              <a:gd name="connsiteX52-10281" fmla="*/ 2772 w 10000"/>
              <a:gd name="connsiteY52-10282" fmla="*/ 7140 h 10000"/>
              <a:gd name="connsiteX53-10283" fmla="*/ 3115 w 10000"/>
              <a:gd name="connsiteY53-10284" fmla="*/ 7021 h 10000"/>
              <a:gd name="connsiteX54-10285" fmla="*/ 3115 w 10000"/>
              <a:gd name="connsiteY54-10286" fmla="*/ 6781 h 10000"/>
              <a:gd name="connsiteX55-10287" fmla="*/ 3464 w 10000"/>
              <a:gd name="connsiteY55-10288" fmla="*/ 6542 h 10000"/>
              <a:gd name="connsiteX56-10289" fmla="*/ 3464 w 10000"/>
              <a:gd name="connsiteY56-10290" fmla="*/ 6183 h 10000"/>
              <a:gd name="connsiteX57-10291" fmla="*/ 3808 w 10000"/>
              <a:gd name="connsiteY57-10292" fmla="*/ 5718 h 10000"/>
              <a:gd name="connsiteX58-10293" fmla="*/ 3808 w 10000"/>
              <a:gd name="connsiteY58-10294" fmla="*/ 5240 h 10000"/>
              <a:gd name="connsiteX59-10295" fmla="*/ 4157 w 10000"/>
              <a:gd name="connsiteY59-10296" fmla="*/ 4760 h 10000"/>
              <a:gd name="connsiteX60-10297" fmla="*/ 4157 w 10000"/>
              <a:gd name="connsiteY60-10298" fmla="*/ 4161 h 10000"/>
              <a:gd name="connsiteX61-10299" fmla="*/ 4501 w 10000"/>
              <a:gd name="connsiteY61-10300" fmla="*/ 3444 h 10000"/>
              <a:gd name="connsiteX62-10301" fmla="*/ 4849 w 10000"/>
              <a:gd name="connsiteY62-10302" fmla="*/ 2963 h 10000"/>
              <a:gd name="connsiteX63-10303" fmla="*/ 4849 w 10000"/>
              <a:gd name="connsiteY63-10304" fmla="*/ 2499 h 10000"/>
              <a:gd name="connsiteX64-10305" fmla="*/ 5196 w 10000"/>
              <a:gd name="connsiteY64-10306" fmla="*/ 2021 h 10000"/>
              <a:gd name="connsiteX65-10307" fmla="*/ 5196 w 10000"/>
              <a:gd name="connsiteY65-10308" fmla="*/ 1661 h 10000"/>
              <a:gd name="connsiteX66-10309" fmla="*/ 5196 w 10000"/>
              <a:gd name="connsiteY66-10310" fmla="*/ 1304 h 10000"/>
              <a:gd name="connsiteX67-10311" fmla="*/ 9649 w 10000"/>
              <a:gd name="connsiteY67-10312" fmla="*/ 0 h 10000"/>
              <a:gd name="connsiteX68-10313" fmla="*/ 9649 w 10000"/>
              <a:gd name="connsiteY68-10314" fmla="*/ 105 h 10000"/>
              <a:gd name="connsiteX0-10315" fmla="*/ 9649 w 10000"/>
              <a:gd name="connsiteY0-10316" fmla="*/ 105 h 10000"/>
              <a:gd name="connsiteX1-10317" fmla="*/ 10000 w 10000"/>
              <a:gd name="connsiteY1-10318" fmla="*/ 224 h 10000"/>
              <a:gd name="connsiteX2-10319" fmla="*/ 9649 w 10000"/>
              <a:gd name="connsiteY2-10320" fmla="*/ 343 h 10000"/>
              <a:gd name="connsiteX3-10321" fmla="*/ 9649 w 10000"/>
              <a:gd name="connsiteY3-10322" fmla="*/ 463 h 10000"/>
              <a:gd name="connsiteX4-10323" fmla="*/ 9308 w 10000"/>
              <a:gd name="connsiteY4-10324" fmla="*/ 584 h 10000"/>
              <a:gd name="connsiteX5-10325" fmla="*/ 9308 w 10000"/>
              <a:gd name="connsiteY5-10326" fmla="*/ 584 h 10000"/>
              <a:gd name="connsiteX6-10327" fmla="*/ 8965 w 10000"/>
              <a:gd name="connsiteY6-10328" fmla="*/ 703 h 10000"/>
              <a:gd name="connsiteX7-10329" fmla="*/ 8965 w 10000"/>
              <a:gd name="connsiteY7-10330" fmla="*/ 823 h 10000"/>
              <a:gd name="connsiteX8-10331" fmla="*/ 8617 w 10000"/>
              <a:gd name="connsiteY8-10332" fmla="*/ 1063 h 10000"/>
              <a:gd name="connsiteX9-10333" fmla="*/ 8617 w 10000"/>
              <a:gd name="connsiteY9-10334" fmla="*/ 1183 h 10000"/>
              <a:gd name="connsiteX10-10335" fmla="*/ 8617 w 10000"/>
              <a:gd name="connsiteY10-10336" fmla="*/ 1422 h 10000"/>
              <a:gd name="connsiteX11-10337" fmla="*/ 8272 w 10000"/>
              <a:gd name="connsiteY11-10338" fmla="*/ 1661 h 10000"/>
              <a:gd name="connsiteX12-10339" fmla="*/ 8272 w 10000"/>
              <a:gd name="connsiteY12-10340" fmla="*/ 1901 h 10000"/>
              <a:gd name="connsiteX13-10341" fmla="*/ 7922 w 10000"/>
              <a:gd name="connsiteY13-10342" fmla="*/ 2261 h 10000"/>
              <a:gd name="connsiteX14-10343" fmla="*/ 7922 w 10000"/>
              <a:gd name="connsiteY14-10344" fmla="*/ 2620 h 10000"/>
              <a:gd name="connsiteX15-10345" fmla="*/ 7922 w 10000"/>
              <a:gd name="connsiteY15-10346" fmla="*/ 3084 h 10000"/>
              <a:gd name="connsiteX16-10347" fmla="*/ 7570 w 10000"/>
              <a:gd name="connsiteY16-10348" fmla="*/ 3444 h 10000"/>
              <a:gd name="connsiteX17-10349" fmla="*/ 7228 w 10000"/>
              <a:gd name="connsiteY17-10350" fmla="*/ 3923 h 10000"/>
              <a:gd name="connsiteX18-10351" fmla="*/ 7228 w 10000"/>
              <a:gd name="connsiteY18-10352" fmla="*/ 4522 h 10000"/>
              <a:gd name="connsiteX19-10353" fmla="*/ 6883 w 10000"/>
              <a:gd name="connsiteY19-10354" fmla="*/ 5120 h 10000"/>
              <a:gd name="connsiteX20-10355" fmla="*/ 6537 w 10000"/>
              <a:gd name="connsiteY20-10356" fmla="*/ 5824 h 10000"/>
              <a:gd name="connsiteX21-10357" fmla="*/ 6191 w 10000"/>
              <a:gd name="connsiteY21-10358" fmla="*/ 6423 h 10000"/>
              <a:gd name="connsiteX22-10359" fmla="*/ 6191 w 10000"/>
              <a:gd name="connsiteY22-10360" fmla="*/ 7021 h 10000"/>
              <a:gd name="connsiteX23-10361" fmla="*/ 5889 w 10000"/>
              <a:gd name="connsiteY23-10362" fmla="*/ 7499 h 10000"/>
              <a:gd name="connsiteX24-10363" fmla="*/ 5541 w 10000"/>
              <a:gd name="connsiteY24-10364" fmla="*/ 7979 h 10000"/>
              <a:gd name="connsiteX25-10365" fmla="*/ 5196 w 10000"/>
              <a:gd name="connsiteY25-10366" fmla="*/ 8338 h 10000"/>
              <a:gd name="connsiteX26-10367" fmla="*/ 4849 w 10000"/>
              <a:gd name="connsiteY26-10368" fmla="*/ 8682 h 10000"/>
              <a:gd name="connsiteX27-10369" fmla="*/ 4501 w 10000"/>
              <a:gd name="connsiteY27-10370" fmla="*/ 8922 h 10000"/>
              <a:gd name="connsiteX28-10371" fmla="*/ 4157 w 10000"/>
              <a:gd name="connsiteY28-10372" fmla="*/ 9161 h 10000"/>
              <a:gd name="connsiteX29-10373" fmla="*/ 3808 w 10000"/>
              <a:gd name="connsiteY29-10374" fmla="*/ 9521 h 10000"/>
              <a:gd name="connsiteX30-10375" fmla="*/ 3115 w 10000"/>
              <a:gd name="connsiteY30-10376" fmla="*/ 9759 h 10000"/>
              <a:gd name="connsiteX31-10377" fmla="*/ 2772 w 10000"/>
              <a:gd name="connsiteY31-10378" fmla="*/ 9880 h 10000"/>
              <a:gd name="connsiteX32-10379" fmla="*/ 2426 w 10000"/>
              <a:gd name="connsiteY32-10380" fmla="*/ 10000 h 10000"/>
              <a:gd name="connsiteX33-10381" fmla="*/ 2079 w 10000"/>
              <a:gd name="connsiteY33-10382" fmla="*/ 9880 h 10000"/>
              <a:gd name="connsiteX34-10383" fmla="*/ 1729 w 10000"/>
              <a:gd name="connsiteY34-10384" fmla="*/ 9759 h 10000"/>
              <a:gd name="connsiteX35-10385" fmla="*/ 1729 w 10000"/>
              <a:gd name="connsiteY35-10386" fmla="*/ 9641 h 10000"/>
              <a:gd name="connsiteX36-10387" fmla="*/ 1729 w 10000"/>
              <a:gd name="connsiteY36-10388" fmla="*/ 9281 h 10000"/>
              <a:gd name="connsiteX37-10389" fmla="*/ 1729 w 10000"/>
              <a:gd name="connsiteY37-10390" fmla="*/ 9161 h 10000"/>
              <a:gd name="connsiteX38-10391" fmla="*/ 1729 w 10000"/>
              <a:gd name="connsiteY38-10392" fmla="*/ 8922 h 10000"/>
              <a:gd name="connsiteX39-10393" fmla="*/ 1729 w 10000"/>
              <a:gd name="connsiteY39-10394" fmla="*/ 8682 h 10000"/>
              <a:gd name="connsiteX40-10395" fmla="*/ 1388 w 10000"/>
              <a:gd name="connsiteY40-10396" fmla="*/ 8459 h 10000"/>
              <a:gd name="connsiteX41-10397" fmla="*/ 1036 w 10000"/>
              <a:gd name="connsiteY41-10398" fmla="*/ 8218 h 10000"/>
              <a:gd name="connsiteX42-10399" fmla="*/ 695 w 10000"/>
              <a:gd name="connsiteY42-10400" fmla="*/ 7859 h 10000"/>
              <a:gd name="connsiteX43-10401" fmla="*/ 344 w 10000"/>
              <a:gd name="connsiteY43-10402" fmla="*/ 7499 h 10000"/>
              <a:gd name="connsiteX44-10403" fmla="*/ 0 w 10000"/>
              <a:gd name="connsiteY44-10404" fmla="*/ 7140 h 10000"/>
              <a:gd name="connsiteX45-10405" fmla="*/ 344 w 10000"/>
              <a:gd name="connsiteY45-10406" fmla="*/ 7260 h 10000"/>
              <a:gd name="connsiteX46-10407" fmla="*/ 1036 w 10000"/>
              <a:gd name="connsiteY46-10408" fmla="*/ 7260 h 10000"/>
              <a:gd name="connsiteX47-10409" fmla="*/ 1388 w 10000"/>
              <a:gd name="connsiteY47-10410" fmla="*/ 7380 h 10000"/>
              <a:gd name="connsiteX48-10411" fmla="*/ 2079 w 10000"/>
              <a:gd name="connsiteY48-10412" fmla="*/ 7380 h 10000"/>
              <a:gd name="connsiteX49-10413" fmla="*/ 2426 w 10000"/>
              <a:gd name="connsiteY49-10414" fmla="*/ 7380 h 10000"/>
              <a:gd name="connsiteX50-10415" fmla="*/ 2426 w 10000"/>
              <a:gd name="connsiteY50-10416" fmla="*/ 7380 h 10000"/>
              <a:gd name="connsiteX51-10417" fmla="*/ 2772 w 10000"/>
              <a:gd name="connsiteY51-10418" fmla="*/ 7260 h 10000"/>
              <a:gd name="connsiteX52-10419" fmla="*/ 2772 w 10000"/>
              <a:gd name="connsiteY52-10420" fmla="*/ 7140 h 10000"/>
              <a:gd name="connsiteX53-10421" fmla="*/ 3115 w 10000"/>
              <a:gd name="connsiteY53-10422" fmla="*/ 7021 h 10000"/>
              <a:gd name="connsiteX54-10423" fmla="*/ 3115 w 10000"/>
              <a:gd name="connsiteY54-10424" fmla="*/ 6781 h 10000"/>
              <a:gd name="connsiteX55-10425" fmla="*/ 3464 w 10000"/>
              <a:gd name="connsiteY55-10426" fmla="*/ 6542 h 10000"/>
              <a:gd name="connsiteX56-10427" fmla="*/ 3464 w 10000"/>
              <a:gd name="connsiteY56-10428" fmla="*/ 6183 h 10000"/>
              <a:gd name="connsiteX57-10429" fmla="*/ 3808 w 10000"/>
              <a:gd name="connsiteY57-10430" fmla="*/ 5718 h 10000"/>
              <a:gd name="connsiteX58-10431" fmla="*/ 3808 w 10000"/>
              <a:gd name="connsiteY58-10432" fmla="*/ 5240 h 10000"/>
              <a:gd name="connsiteX59-10433" fmla="*/ 4157 w 10000"/>
              <a:gd name="connsiteY59-10434" fmla="*/ 4760 h 10000"/>
              <a:gd name="connsiteX60-10435" fmla="*/ 4157 w 10000"/>
              <a:gd name="connsiteY60-10436" fmla="*/ 4161 h 10000"/>
              <a:gd name="connsiteX61-10437" fmla="*/ 4501 w 10000"/>
              <a:gd name="connsiteY61-10438" fmla="*/ 3444 h 10000"/>
              <a:gd name="connsiteX62-10439" fmla="*/ 4849 w 10000"/>
              <a:gd name="connsiteY62-10440" fmla="*/ 2963 h 10000"/>
              <a:gd name="connsiteX63-10441" fmla="*/ 4849 w 10000"/>
              <a:gd name="connsiteY63-10442" fmla="*/ 2499 h 10000"/>
              <a:gd name="connsiteX64-10443" fmla="*/ 5196 w 10000"/>
              <a:gd name="connsiteY64-10444" fmla="*/ 2021 h 10000"/>
              <a:gd name="connsiteX65-10445" fmla="*/ 5196 w 10000"/>
              <a:gd name="connsiteY65-10446" fmla="*/ 1661 h 10000"/>
              <a:gd name="connsiteX66-10447" fmla="*/ 5196 w 10000"/>
              <a:gd name="connsiteY66-10448" fmla="*/ 1304 h 10000"/>
              <a:gd name="connsiteX67-10449" fmla="*/ 9649 w 10000"/>
              <a:gd name="connsiteY67-10450" fmla="*/ 0 h 10000"/>
              <a:gd name="connsiteX0-10451" fmla="*/ 9649 w 10000"/>
              <a:gd name="connsiteY0-10452" fmla="*/ 0 h 9895"/>
              <a:gd name="connsiteX1-10453" fmla="*/ 10000 w 10000"/>
              <a:gd name="connsiteY1-10454" fmla="*/ 119 h 9895"/>
              <a:gd name="connsiteX2-10455" fmla="*/ 9649 w 10000"/>
              <a:gd name="connsiteY2-10456" fmla="*/ 238 h 9895"/>
              <a:gd name="connsiteX3-10457" fmla="*/ 9649 w 10000"/>
              <a:gd name="connsiteY3-10458" fmla="*/ 358 h 9895"/>
              <a:gd name="connsiteX4-10459" fmla="*/ 9308 w 10000"/>
              <a:gd name="connsiteY4-10460" fmla="*/ 479 h 9895"/>
              <a:gd name="connsiteX5-10461" fmla="*/ 9308 w 10000"/>
              <a:gd name="connsiteY5-10462" fmla="*/ 479 h 9895"/>
              <a:gd name="connsiteX6-10463" fmla="*/ 8965 w 10000"/>
              <a:gd name="connsiteY6-10464" fmla="*/ 598 h 9895"/>
              <a:gd name="connsiteX7-10465" fmla="*/ 8965 w 10000"/>
              <a:gd name="connsiteY7-10466" fmla="*/ 718 h 9895"/>
              <a:gd name="connsiteX8-10467" fmla="*/ 8617 w 10000"/>
              <a:gd name="connsiteY8-10468" fmla="*/ 958 h 9895"/>
              <a:gd name="connsiteX9-10469" fmla="*/ 8617 w 10000"/>
              <a:gd name="connsiteY9-10470" fmla="*/ 1078 h 9895"/>
              <a:gd name="connsiteX10-10471" fmla="*/ 8617 w 10000"/>
              <a:gd name="connsiteY10-10472" fmla="*/ 1317 h 9895"/>
              <a:gd name="connsiteX11-10473" fmla="*/ 8272 w 10000"/>
              <a:gd name="connsiteY11-10474" fmla="*/ 1556 h 9895"/>
              <a:gd name="connsiteX12-10475" fmla="*/ 8272 w 10000"/>
              <a:gd name="connsiteY12-10476" fmla="*/ 1796 h 9895"/>
              <a:gd name="connsiteX13-10477" fmla="*/ 7922 w 10000"/>
              <a:gd name="connsiteY13-10478" fmla="*/ 2156 h 9895"/>
              <a:gd name="connsiteX14-10479" fmla="*/ 7922 w 10000"/>
              <a:gd name="connsiteY14-10480" fmla="*/ 2515 h 9895"/>
              <a:gd name="connsiteX15-10481" fmla="*/ 7922 w 10000"/>
              <a:gd name="connsiteY15-10482" fmla="*/ 2979 h 9895"/>
              <a:gd name="connsiteX16-10483" fmla="*/ 7570 w 10000"/>
              <a:gd name="connsiteY16-10484" fmla="*/ 3339 h 9895"/>
              <a:gd name="connsiteX17-10485" fmla="*/ 7228 w 10000"/>
              <a:gd name="connsiteY17-10486" fmla="*/ 3818 h 9895"/>
              <a:gd name="connsiteX18-10487" fmla="*/ 7228 w 10000"/>
              <a:gd name="connsiteY18-10488" fmla="*/ 4417 h 9895"/>
              <a:gd name="connsiteX19-10489" fmla="*/ 6883 w 10000"/>
              <a:gd name="connsiteY19-10490" fmla="*/ 5015 h 9895"/>
              <a:gd name="connsiteX20-10491" fmla="*/ 6537 w 10000"/>
              <a:gd name="connsiteY20-10492" fmla="*/ 5719 h 9895"/>
              <a:gd name="connsiteX21-10493" fmla="*/ 6191 w 10000"/>
              <a:gd name="connsiteY21-10494" fmla="*/ 6318 h 9895"/>
              <a:gd name="connsiteX22-10495" fmla="*/ 6191 w 10000"/>
              <a:gd name="connsiteY22-10496" fmla="*/ 6916 h 9895"/>
              <a:gd name="connsiteX23-10497" fmla="*/ 5889 w 10000"/>
              <a:gd name="connsiteY23-10498" fmla="*/ 7394 h 9895"/>
              <a:gd name="connsiteX24-10499" fmla="*/ 5541 w 10000"/>
              <a:gd name="connsiteY24-10500" fmla="*/ 7874 h 9895"/>
              <a:gd name="connsiteX25-10501" fmla="*/ 5196 w 10000"/>
              <a:gd name="connsiteY25-10502" fmla="*/ 8233 h 9895"/>
              <a:gd name="connsiteX26-10503" fmla="*/ 4849 w 10000"/>
              <a:gd name="connsiteY26-10504" fmla="*/ 8577 h 9895"/>
              <a:gd name="connsiteX27-10505" fmla="*/ 4501 w 10000"/>
              <a:gd name="connsiteY27-10506" fmla="*/ 8817 h 9895"/>
              <a:gd name="connsiteX28-10507" fmla="*/ 4157 w 10000"/>
              <a:gd name="connsiteY28-10508" fmla="*/ 9056 h 9895"/>
              <a:gd name="connsiteX29-10509" fmla="*/ 3808 w 10000"/>
              <a:gd name="connsiteY29-10510" fmla="*/ 9416 h 9895"/>
              <a:gd name="connsiteX30-10511" fmla="*/ 3115 w 10000"/>
              <a:gd name="connsiteY30-10512" fmla="*/ 9654 h 9895"/>
              <a:gd name="connsiteX31-10513" fmla="*/ 2772 w 10000"/>
              <a:gd name="connsiteY31-10514" fmla="*/ 9775 h 9895"/>
              <a:gd name="connsiteX32-10515" fmla="*/ 2426 w 10000"/>
              <a:gd name="connsiteY32-10516" fmla="*/ 9895 h 9895"/>
              <a:gd name="connsiteX33-10517" fmla="*/ 2079 w 10000"/>
              <a:gd name="connsiteY33-10518" fmla="*/ 9775 h 9895"/>
              <a:gd name="connsiteX34-10519" fmla="*/ 1729 w 10000"/>
              <a:gd name="connsiteY34-10520" fmla="*/ 9654 h 9895"/>
              <a:gd name="connsiteX35-10521" fmla="*/ 1729 w 10000"/>
              <a:gd name="connsiteY35-10522" fmla="*/ 9536 h 9895"/>
              <a:gd name="connsiteX36-10523" fmla="*/ 1729 w 10000"/>
              <a:gd name="connsiteY36-10524" fmla="*/ 9176 h 9895"/>
              <a:gd name="connsiteX37-10525" fmla="*/ 1729 w 10000"/>
              <a:gd name="connsiteY37-10526" fmla="*/ 9056 h 9895"/>
              <a:gd name="connsiteX38-10527" fmla="*/ 1729 w 10000"/>
              <a:gd name="connsiteY38-10528" fmla="*/ 8817 h 9895"/>
              <a:gd name="connsiteX39-10529" fmla="*/ 1729 w 10000"/>
              <a:gd name="connsiteY39-10530" fmla="*/ 8577 h 9895"/>
              <a:gd name="connsiteX40-10531" fmla="*/ 1388 w 10000"/>
              <a:gd name="connsiteY40-10532" fmla="*/ 8354 h 9895"/>
              <a:gd name="connsiteX41-10533" fmla="*/ 1036 w 10000"/>
              <a:gd name="connsiteY41-10534" fmla="*/ 8113 h 9895"/>
              <a:gd name="connsiteX42-10535" fmla="*/ 695 w 10000"/>
              <a:gd name="connsiteY42-10536" fmla="*/ 7754 h 9895"/>
              <a:gd name="connsiteX43-10537" fmla="*/ 344 w 10000"/>
              <a:gd name="connsiteY43-10538" fmla="*/ 7394 h 9895"/>
              <a:gd name="connsiteX44-10539" fmla="*/ 0 w 10000"/>
              <a:gd name="connsiteY44-10540" fmla="*/ 7035 h 9895"/>
              <a:gd name="connsiteX45-10541" fmla="*/ 344 w 10000"/>
              <a:gd name="connsiteY45-10542" fmla="*/ 7155 h 9895"/>
              <a:gd name="connsiteX46-10543" fmla="*/ 1036 w 10000"/>
              <a:gd name="connsiteY46-10544" fmla="*/ 7155 h 9895"/>
              <a:gd name="connsiteX47-10545" fmla="*/ 1388 w 10000"/>
              <a:gd name="connsiteY47-10546" fmla="*/ 7275 h 9895"/>
              <a:gd name="connsiteX48-10547" fmla="*/ 2079 w 10000"/>
              <a:gd name="connsiteY48-10548" fmla="*/ 7275 h 9895"/>
              <a:gd name="connsiteX49-10549" fmla="*/ 2426 w 10000"/>
              <a:gd name="connsiteY49-10550" fmla="*/ 7275 h 9895"/>
              <a:gd name="connsiteX50-10551" fmla="*/ 2426 w 10000"/>
              <a:gd name="connsiteY50-10552" fmla="*/ 7275 h 9895"/>
              <a:gd name="connsiteX51-10553" fmla="*/ 2772 w 10000"/>
              <a:gd name="connsiteY51-10554" fmla="*/ 7155 h 9895"/>
              <a:gd name="connsiteX52-10555" fmla="*/ 2772 w 10000"/>
              <a:gd name="connsiteY52-10556" fmla="*/ 7035 h 9895"/>
              <a:gd name="connsiteX53-10557" fmla="*/ 3115 w 10000"/>
              <a:gd name="connsiteY53-10558" fmla="*/ 6916 h 9895"/>
              <a:gd name="connsiteX54-10559" fmla="*/ 3115 w 10000"/>
              <a:gd name="connsiteY54-10560" fmla="*/ 6676 h 9895"/>
              <a:gd name="connsiteX55-10561" fmla="*/ 3464 w 10000"/>
              <a:gd name="connsiteY55-10562" fmla="*/ 6437 h 9895"/>
              <a:gd name="connsiteX56-10563" fmla="*/ 3464 w 10000"/>
              <a:gd name="connsiteY56-10564" fmla="*/ 6078 h 9895"/>
              <a:gd name="connsiteX57-10565" fmla="*/ 3808 w 10000"/>
              <a:gd name="connsiteY57-10566" fmla="*/ 5613 h 9895"/>
              <a:gd name="connsiteX58-10567" fmla="*/ 3808 w 10000"/>
              <a:gd name="connsiteY58-10568" fmla="*/ 5135 h 9895"/>
              <a:gd name="connsiteX59-10569" fmla="*/ 4157 w 10000"/>
              <a:gd name="connsiteY59-10570" fmla="*/ 4655 h 9895"/>
              <a:gd name="connsiteX60-10571" fmla="*/ 4157 w 10000"/>
              <a:gd name="connsiteY60-10572" fmla="*/ 4056 h 9895"/>
              <a:gd name="connsiteX61-10573" fmla="*/ 4501 w 10000"/>
              <a:gd name="connsiteY61-10574" fmla="*/ 3339 h 9895"/>
              <a:gd name="connsiteX62-10575" fmla="*/ 4849 w 10000"/>
              <a:gd name="connsiteY62-10576" fmla="*/ 2858 h 9895"/>
              <a:gd name="connsiteX63-10577" fmla="*/ 4849 w 10000"/>
              <a:gd name="connsiteY63-10578" fmla="*/ 2394 h 9895"/>
              <a:gd name="connsiteX64-10579" fmla="*/ 5196 w 10000"/>
              <a:gd name="connsiteY64-10580" fmla="*/ 1916 h 9895"/>
              <a:gd name="connsiteX65-10581" fmla="*/ 5196 w 10000"/>
              <a:gd name="connsiteY65-10582" fmla="*/ 1556 h 9895"/>
              <a:gd name="connsiteX66-10583" fmla="*/ 5196 w 10000"/>
              <a:gd name="connsiteY66-10584" fmla="*/ 1199 h 9895"/>
              <a:gd name="connsiteX0-10585" fmla="*/ 9649 w 9649"/>
              <a:gd name="connsiteY0-10586" fmla="*/ 0 h 10000"/>
              <a:gd name="connsiteX1-10587" fmla="*/ 9649 w 9649"/>
              <a:gd name="connsiteY1-10588" fmla="*/ 241 h 10000"/>
              <a:gd name="connsiteX2-10589" fmla="*/ 9649 w 9649"/>
              <a:gd name="connsiteY2-10590" fmla="*/ 362 h 10000"/>
              <a:gd name="connsiteX3-10591" fmla="*/ 9308 w 9649"/>
              <a:gd name="connsiteY3-10592" fmla="*/ 484 h 10000"/>
              <a:gd name="connsiteX4-10593" fmla="*/ 9308 w 9649"/>
              <a:gd name="connsiteY4-10594" fmla="*/ 484 h 10000"/>
              <a:gd name="connsiteX5-10595" fmla="*/ 8965 w 9649"/>
              <a:gd name="connsiteY5-10596" fmla="*/ 604 h 10000"/>
              <a:gd name="connsiteX6-10597" fmla="*/ 8965 w 9649"/>
              <a:gd name="connsiteY6-10598" fmla="*/ 726 h 10000"/>
              <a:gd name="connsiteX7-10599" fmla="*/ 8617 w 9649"/>
              <a:gd name="connsiteY7-10600" fmla="*/ 968 h 10000"/>
              <a:gd name="connsiteX8-10601" fmla="*/ 8617 w 9649"/>
              <a:gd name="connsiteY8-10602" fmla="*/ 1089 h 10000"/>
              <a:gd name="connsiteX9-10603" fmla="*/ 8617 w 9649"/>
              <a:gd name="connsiteY9-10604" fmla="*/ 1331 h 10000"/>
              <a:gd name="connsiteX10-10605" fmla="*/ 8272 w 9649"/>
              <a:gd name="connsiteY10-10606" fmla="*/ 1573 h 10000"/>
              <a:gd name="connsiteX11-10607" fmla="*/ 8272 w 9649"/>
              <a:gd name="connsiteY11-10608" fmla="*/ 1815 h 10000"/>
              <a:gd name="connsiteX12-10609" fmla="*/ 7922 w 9649"/>
              <a:gd name="connsiteY12-10610" fmla="*/ 2179 h 10000"/>
              <a:gd name="connsiteX13-10611" fmla="*/ 7922 w 9649"/>
              <a:gd name="connsiteY13-10612" fmla="*/ 2542 h 10000"/>
              <a:gd name="connsiteX14-10613" fmla="*/ 7922 w 9649"/>
              <a:gd name="connsiteY14-10614" fmla="*/ 3011 h 10000"/>
              <a:gd name="connsiteX15-10615" fmla="*/ 7570 w 9649"/>
              <a:gd name="connsiteY15-10616" fmla="*/ 3374 h 10000"/>
              <a:gd name="connsiteX16-10617" fmla="*/ 7228 w 9649"/>
              <a:gd name="connsiteY16-10618" fmla="*/ 3859 h 10000"/>
              <a:gd name="connsiteX17-10619" fmla="*/ 7228 w 9649"/>
              <a:gd name="connsiteY17-10620" fmla="*/ 4464 h 10000"/>
              <a:gd name="connsiteX18-10621" fmla="*/ 6883 w 9649"/>
              <a:gd name="connsiteY18-10622" fmla="*/ 5068 h 10000"/>
              <a:gd name="connsiteX19-10623" fmla="*/ 6537 w 9649"/>
              <a:gd name="connsiteY19-10624" fmla="*/ 5780 h 10000"/>
              <a:gd name="connsiteX20-10625" fmla="*/ 6191 w 9649"/>
              <a:gd name="connsiteY20-10626" fmla="*/ 6385 h 10000"/>
              <a:gd name="connsiteX21-10627" fmla="*/ 6191 w 9649"/>
              <a:gd name="connsiteY21-10628" fmla="*/ 6989 h 10000"/>
              <a:gd name="connsiteX22-10629" fmla="*/ 5889 w 9649"/>
              <a:gd name="connsiteY22-10630" fmla="*/ 7472 h 10000"/>
              <a:gd name="connsiteX23-10631" fmla="*/ 5541 w 9649"/>
              <a:gd name="connsiteY23-10632" fmla="*/ 7958 h 10000"/>
              <a:gd name="connsiteX24-10633" fmla="*/ 5196 w 9649"/>
              <a:gd name="connsiteY24-10634" fmla="*/ 8320 h 10000"/>
              <a:gd name="connsiteX25-10635" fmla="*/ 4849 w 9649"/>
              <a:gd name="connsiteY25-10636" fmla="*/ 8668 h 10000"/>
              <a:gd name="connsiteX26-10637" fmla="*/ 4501 w 9649"/>
              <a:gd name="connsiteY26-10638" fmla="*/ 8911 h 10000"/>
              <a:gd name="connsiteX27-10639" fmla="*/ 4157 w 9649"/>
              <a:gd name="connsiteY27-10640" fmla="*/ 9152 h 10000"/>
              <a:gd name="connsiteX28-10641" fmla="*/ 3808 w 9649"/>
              <a:gd name="connsiteY28-10642" fmla="*/ 9516 h 10000"/>
              <a:gd name="connsiteX29-10643" fmla="*/ 3115 w 9649"/>
              <a:gd name="connsiteY29-10644" fmla="*/ 9756 h 10000"/>
              <a:gd name="connsiteX30-10645" fmla="*/ 2772 w 9649"/>
              <a:gd name="connsiteY30-10646" fmla="*/ 9879 h 10000"/>
              <a:gd name="connsiteX31-10647" fmla="*/ 2426 w 9649"/>
              <a:gd name="connsiteY31-10648" fmla="*/ 10000 h 10000"/>
              <a:gd name="connsiteX32-10649" fmla="*/ 2079 w 9649"/>
              <a:gd name="connsiteY32-10650" fmla="*/ 9879 h 10000"/>
              <a:gd name="connsiteX33-10651" fmla="*/ 1729 w 9649"/>
              <a:gd name="connsiteY33-10652" fmla="*/ 9756 h 10000"/>
              <a:gd name="connsiteX34-10653" fmla="*/ 1729 w 9649"/>
              <a:gd name="connsiteY34-10654" fmla="*/ 9637 h 10000"/>
              <a:gd name="connsiteX35-10655" fmla="*/ 1729 w 9649"/>
              <a:gd name="connsiteY35-10656" fmla="*/ 9273 h 10000"/>
              <a:gd name="connsiteX36-10657" fmla="*/ 1729 w 9649"/>
              <a:gd name="connsiteY36-10658" fmla="*/ 9152 h 10000"/>
              <a:gd name="connsiteX37-10659" fmla="*/ 1729 w 9649"/>
              <a:gd name="connsiteY37-10660" fmla="*/ 8911 h 10000"/>
              <a:gd name="connsiteX38-10661" fmla="*/ 1729 w 9649"/>
              <a:gd name="connsiteY38-10662" fmla="*/ 8668 h 10000"/>
              <a:gd name="connsiteX39-10663" fmla="*/ 1388 w 9649"/>
              <a:gd name="connsiteY39-10664" fmla="*/ 8443 h 10000"/>
              <a:gd name="connsiteX40-10665" fmla="*/ 1036 w 9649"/>
              <a:gd name="connsiteY40-10666" fmla="*/ 8199 h 10000"/>
              <a:gd name="connsiteX41-10667" fmla="*/ 695 w 9649"/>
              <a:gd name="connsiteY41-10668" fmla="*/ 7836 h 10000"/>
              <a:gd name="connsiteX42-10669" fmla="*/ 344 w 9649"/>
              <a:gd name="connsiteY42-10670" fmla="*/ 7472 h 10000"/>
              <a:gd name="connsiteX43-10671" fmla="*/ 0 w 9649"/>
              <a:gd name="connsiteY43-10672" fmla="*/ 7110 h 10000"/>
              <a:gd name="connsiteX44-10673" fmla="*/ 344 w 9649"/>
              <a:gd name="connsiteY44-10674" fmla="*/ 7231 h 10000"/>
              <a:gd name="connsiteX45-10675" fmla="*/ 1036 w 9649"/>
              <a:gd name="connsiteY45-10676" fmla="*/ 7231 h 10000"/>
              <a:gd name="connsiteX46-10677" fmla="*/ 1388 w 9649"/>
              <a:gd name="connsiteY46-10678" fmla="*/ 7352 h 10000"/>
              <a:gd name="connsiteX47-10679" fmla="*/ 2079 w 9649"/>
              <a:gd name="connsiteY47-10680" fmla="*/ 7352 h 10000"/>
              <a:gd name="connsiteX48-10681" fmla="*/ 2426 w 9649"/>
              <a:gd name="connsiteY48-10682" fmla="*/ 7352 h 10000"/>
              <a:gd name="connsiteX49-10683" fmla="*/ 2426 w 9649"/>
              <a:gd name="connsiteY49-10684" fmla="*/ 7352 h 10000"/>
              <a:gd name="connsiteX50-10685" fmla="*/ 2772 w 9649"/>
              <a:gd name="connsiteY50-10686" fmla="*/ 7231 h 10000"/>
              <a:gd name="connsiteX51-10687" fmla="*/ 2772 w 9649"/>
              <a:gd name="connsiteY51-10688" fmla="*/ 7110 h 10000"/>
              <a:gd name="connsiteX52-10689" fmla="*/ 3115 w 9649"/>
              <a:gd name="connsiteY52-10690" fmla="*/ 6989 h 10000"/>
              <a:gd name="connsiteX53-10691" fmla="*/ 3115 w 9649"/>
              <a:gd name="connsiteY53-10692" fmla="*/ 6747 h 10000"/>
              <a:gd name="connsiteX54-10693" fmla="*/ 3464 w 9649"/>
              <a:gd name="connsiteY54-10694" fmla="*/ 6505 h 10000"/>
              <a:gd name="connsiteX55-10695" fmla="*/ 3464 w 9649"/>
              <a:gd name="connsiteY55-10696" fmla="*/ 6142 h 10000"/>
              <a:gd name="connsiteX56-10697" fmla="*/ 3808 w 9649"/>
              <a:gd name="connsiteY56-10698" fmla="*/ 5673 h 10000"/>
              <a:gd name="connsiteX57-10699" fmla="*/ 3808 w 9649"/>
              <a:gd name="connsiteY57-10700" fmla="*/ 5189 h 10000"/>
              <a:gd name="connsiteX58-10701" fmla="*/ 4157 w 9649"/>
              <a:gd name="connsiteY58-10702" fmla="*/ 4704 h 10000"/>
              <a:gd name="connsiteX59-10703" fmla="*/ 4157 w 9649"/>
              <a:gd name="connsiteY59-10704" fmla="*/ 4099 h 10000"/>
              <a:gd name="connsiteX60-10705" fmla="*/ 4501 w 9649"/>
              <a:gd name="connsiteY60-10706" fmla="*/ 3374 h 10000"/>
              <a:gd name="connsiteX61-10707" fmla="*/ 4849 w 9649"/>
              <a:gd name="connsiteY61-10708" fmla="*/ 2888 h 10000"/>
              <a:gd name="connsiteX62-10709" fmla="*/ 4849 w 9649"/>
              <a:gd name="connsiteY62-10710" fmla="*/ 2419 h 10000"/>
              <a:gd name="connsiteX63-10711" fmla="*/ 5196 w 9649"/>
              <a:gd name="connsiteY63-10712" fmla="*/ 1936 h 10000"/>
              <a:gd name="connsiteX64-10713" fmla="*/ 5196 w 9649"/>
              <a:gd name="connsiteY64-10714" fmla="*/ 1573 h 10000"/>
              <a:gd name="connsiteX65-10715" fmla="*/ 5196 w 9649"/>
              <a:gd name="connsiteY65-10716" fmla="*/ 1212 h 10000"/>
              <a:gd name="connsiteX0-10717" fmla="*/ 10000 w 10000"/>
              <a:gd name="connsiteY0-10718" fmla="*/ 0 h 10000"/>
              <a:gd name="connsiteX1-10719" fmla="*/ 10000 w 10000"/>
              <a:gd name="connsiteY1-10720" fmla="*/ 241 h 10000"/>
              <a:gd name="connsiteX2-10721" fmla="*/ 9647 w 10000"/>
              <a:gd name="connsiteY2-10722" fmla="*/ 484 h 10000"/>
              <a:gd name="connsiteX3-10723" fmla="*/ 9647 w 10000"/>
              <a:gd name="connsiteY3-10724" fmla="*/ 484 h 10000"/>
              <a:gd name="connsiteX4-10725" fmla="*/ 9291 w 10000"/>
              <a:gd name="connsiteY4-10726" fmla="*/ 604 h 10000"/>
              <a:gd name="connsiteX5-10727" fmla="*/ 9291 w 10000"/>
              <a:gd name="connsiteY5-10728" fmla="*/ 726 h 10000"/>
              <a:gd name="connsiteX6-10729" fmla="*/ 8930 w 10000"/>
              <a:gd name="connsiteY6-10730" fmla="*/ 968 h 10000"/>
              <a:gd name="connsiteX7-10731" fmla="*/ 8930 w 10000"/>
              <a:gd name="connsiteY7-10732" fmla="*/ 1089 h 10000"/>
              <a:gd name="connsiteX8-10733" fmla="*/ 8930 w 10000"/>
              <a:gd name="connsiteY8-10734" fmla="*/ 1331 h 10000"/>
              <a:gd name="connsiteX9-10735" fmla="*/ 8573 w 10000"/>
              <a:gd name="connsiteY9-10736" fmla="*/ 1573 h 10000"/>
              <a:gd name="connsiteX10-10737" fmla="*/ 8573 w 10000"/>
              <a:gd name="connsiteY10-10738" fmla="*/ 1815 h 10000"/>
              <a:gd name="connsiteX11-10739" fmla="*/ 8210 w 10000"/>
              <a:gd name="connsiteY11-10740" fmla="*/ 2179 h 10000"/>
              <a:gd name="connsiteX12-10741" fmla="*/ 8210 w 10000"/>
              <a:gd name="connsiteY12-10742" fmla="*/ 2542 h 10000"/>
              <a:gd name="connsiteX13-10743" fmla="*/ 8210 w 10000"/>
              <a:gd name="connsiteY13-10744" fmla="*/ 3011 h 10000"/>
              <a:gd name="connsiteX14-10745" fmla="*/ 7845 w 10000"/>
              <a:gd name="connsiteY14-10746" fmla="*/ 3374 h 10000"/>
              <a:gd name="connsiteX15-10747" fmla="*/ 7491 w 10000"/>
              <a:gd name="connsiteY15-10748" fmla="*/ 3859 h 10000"/>
              <a:gd name="connsiteX16-10749" fmla="*/ 7491 w 10000"/>
              <a:gd name="connsiteY16-10750" fmla="*/ 4464 h 10000"/>
              <a:gd name="connsiteX17-10751" fmla="*/ 7133 w 10000"/>
              <a:gd name="connsiteY17-10752" fmla="*/ 5068 h 10000"/>
              <a:gd name="connsiteX18-10753" fmla="*/ 6775 w 10000"/>
              <a:gd name="connsiteY18-10754" fmla="*/ 5780 h 10000"/>
              <a:gd name="connsiteX19-10755" fmla="*/ 6416 w 10000"/>
              <a:gd name="connsiteY19-10756" fmla="*/ 6385 h 10000"/>
              <a:gd name="connsiteX20-10757" fmla="*/ 6416 w 10000"/>
              <a:gd name="connsiteY20-10758" fmla="*/ 6989 h 10000"/>
              <a:gd name="connsiteX21-10759" fmla="*/ 6103 w 10000"/>
              <a:gd name="connsiteY21-10760" fmla="*/ 7472 h 10000"/>
              <a:gd name="connsiteX22-10761" fmla="*/ 5743 w 10000"/>
              <a:gd name="connsiteY22-10762" fmla="*/ 7958 h 10000"/>
              <a:gd name="connsiteX23-10763" fmla="*/ 5385 w 10000"/>
              <a:gd name="connsiteY23-10764" fmla="*/ 8320 h 10000"/>
              <a:gd name="connsiteX24-10765" fmla="*/ 5025 w 10000"/>
              <a:gd name="connsiteY24-10766" fmla="*/ 8668 h 10000"/>
              <a:gd name="connsiteX25-10767" fmla="*/ 4665 w 10000"/>
              <a:gd name="connsiteY25-10768" fmla="*/ 8911 h 10000"/>
              <a:gd name="connsiteX26-10769" fmla="*/ 4308 w 10000"/>
              <a:gd name="connsiteY26-10770" fmla="*/ 9152 h 10000"/>
              <a:gd name="connsiteX27-10771" fmla="*/ 3947 w 10000"/>
              <a:gd name="connsiteY27-10772" fmla="*/ 9516 h 10000"/>
              <a:gd name="connsiteX28-10773" fmla="*/ 3228 w 10000"/>
              <a:gd name="connsiteY28-10774" fmla="*/ 9756 h 10000"/>
              <a:gd name="connsiteX29-10775" fmla="*/ 2873 w 10000"/>
              <a:gd name="connsiteY29-10776" fmla="*/ 9879 h 10000"/>
              <a:gd name="connsiteX30-10777" fmla="*/ 2514 w 10000"/>
              <a:gd name="connsiteY30-10778" fmla="*/ 10000 h 10000"/>
              <a:gd name="connsiteX31-10779" fmla="*/ 2155 w 10000"/>
              <a:gd name="connsiteY31-10780" fmla="*/ 9879 h 10000"/>
              <a:gd name="connsiteX32-10781" fmla="*/ 1792 w 10000"/>
              <a:gd name="connsiteY32-10782" fmla="*/ 9756 h 10000"/>
              <a:gd name="connsiteX33-10783" fmla="*/ 1792 w 10000"/>
              <a:gd name="connsiteY33-10784" fmla="*/ 9637 h 10000"/>
              <a:gd name="connsiteX34-10785" fmla="*/ 1792 w 10000"/>
              <a:gd name="connsiteY34-10786" fmla="*/ 9273 h 10000"/>
              <a:gd name="connsiteX35-10787" fmla="*/ 1792 w 10000"/>
              <a:gd name="connsiteY35-10788" fmla="*/ 9152 h 10000"/>
              <a:gd name="connsiteX36-10789" fmla="*/ 1792 w 10000"/>
              <a:gd name="connsiteY36-10790" fmla="*/ 8911 h 10000"/>
              <a:gd name="connsiteX37-10791" fmla="*/ 1792 w 10000"/>
              <a:gd name="connsiteY37-10792" fmla="*/ 8668 h 10000"/>
              <a:gd name="connsiteX38-10793" fmla="*/ 1438 w 10000"/>
              <a:gd name="connsiteY38-10794" fmla="*/ 8443 h 10000"/>
              <a:gd name="connsiteX39-10795" fmla="*/ 1074 w 10000"/>
              <a:gd name="connsiteY39-10796" fmla="*/ 8199 h 10000"/>
              <a:gd name="connsiteX40-10797" fmla="*/ 720 w 10000"/>
              <a:gd name="connsiteY40-10798" fmla="*/ 7836 h 10000"/>
              <a:gd name="connsiteX41-10799" fmla="*/ 357 w 10000"/>
              <a:gd name="connsiteY41-10800" fmla="*/ 7472 h 10000"/>
              <a:gd name="connsiteX42-10801" fmla="*/ 0 w 10000"/>
              <a:gd name="connsiteY42-10802" fmla="*/ 7110 h 10000"/>
              <a:gd name="connsiteX43-10803" fmla="*/ 357 w 10000"/>
              <a:gd name="connsiteY43-10804" fmla="*/ 7231 h 10000"/>
              <a:gd name="connsiteX44-10805" fmla="*/ 1074 w 10000"/>
              <a:gd name="connsiteY44-10806" fmla="*/ 7231 h 10000"/>
              <a:gd name="connsiteX45-10807" fmla="*/ 1438 w 10000"/>
              <a:gd name="connsiteY45-10808" fmla="*/ 7352 h 10000"/>
              <a:gd name="connsiteX46-10809" fmla="*/ 2155 w 10000"/>
              <a:gd name="connsiteY46-10810" fmla="*/ 7352 h 10000"/>
              <a:gd name="connsiteX47-10811" fmla="*/ 2514 w 10000"/>
              <a:gd name="connsiteY47-10812" fmla="*/ 7352 h 10000"/>
              <a:gd name="connsiteX48-10813" fmla="*/ 2514 w 10000"/>
              <a:gd name="connsiteY48-10814" fmla="*/ 7352 h 10000"/>
              <a:gd name="connsiteX49-10815" fmla="*/ 2873 w 10000"/>
              <a:gd name="connsiteY49-10816" fmla="*/ 7231 h 10000"/>
              <a:gd name="connsiteX50-10817" fmla="*/ 2873 w 10000"/>
              <a:gd name="connsiteY50-10818" fmla="*/ 7110 h 10000"/>
              <a:gd name="connsiteX51-10819" fmla="*/ 3228 w 10000"/>
              <a:gd name="connsiteY51-10820" fmla="*/ 6989 h 10000"/>
              <a:gd name="connsiteX52-10821" fmla="*/ 3228 w 10000"/>
              <a:gd name="connsiteY52-10822" fmla="*/ 6747 h 10000"/>
              <a:gd name="connsiteX53-10823" fmla="*/ 3590 w 10000"/>
              <a:gd name="connsiteY53-10824" fmla="*/ 6505 h 10000"/>
              <a:gd name="connsiteX54-10825" fmla="*/ 3590 w 10000"/>
              <a:gd name="connsiteY54-10826" fmla="*/ 6142 h 10000"/>
              <a:gd name="connsiteX55-10827" fmla="*/ 3947 w 10000"/>
              <a:gd name="connsiteY55-10828" fmla="*/ 5673 h 10000"/>
              <a:gd name="connsiteX56-10829" fmla="*/ 3947 w 10000"/>
              <a:gd name="connsiteY56-10830" fmla="*/ 5189 h 10000"/>
              <a:gd name="connsiteX57-10831" fmla="*/ 4308 w 10000"/>
              <a:gd name="connsiteY57-10832" fmla="*/ 4704 h 10000"/>
              <a:gd name="connsiteX58-10833" fmla="*/ 4308 w 10000"/>
              <a:gd name="connsiteY58-10834" fmla="*/ 4099 h 10000"/>
              <a:gd name="connsiteX59-10835" fmla="*/ 4665 w 10000"/>
              <a:gd name="connsiteY59-10836" fmla="*/ 3374 h 10000"/>
              <a:gd name="connsiteX60-10837" fmla="*/ 5025 w 10000"/>
              <a:gd name="connsiteY60-10838" fmla="*/ 2888 h 10000"/>
              <a:gd name="connsiteX61-10839" fmla="*/ 5025 w 10000"/>
              <a:gd name="connsiteY61-10840" fmla="*/ 2419 h 10000"/>
              <a:gd name="connsiteX62-10841" fmla="*/ 5385 w 10000"/>
              <a:gd name="connsiteY62-10842" fmla="*/ 1936 h 10000"/>
              <a:gd name="connsiteX63-10843" fmla="*/ 5385 w 10000"/>
              <a:gd name="connsiteY63-10844" fmla="*/ 1573 h 10000"/>
              <a:gd name="connsiteX64-10845" fmla="*/ 5385 w 10000"/>
              <a:gd name="connsiteY64-10846" fmla="*/ 1212 h 10000"/>
              <a:gd name="connsiteX0-10847" fmla="*/ 10000 w 10000"/>
              <a:gd name="connsiteY0-10848" fmla="*/ 0 h 9759"/>
              <a:gd name="connsiteX1-10849" fmla="*/ 9647 w 10000"/>
              <a:gd name="connsiteY1-10850" fmla="*/ 243 h 9759"/>
              <a:gd name="connsiteX2-10851" fmla="*/ 9647 w 10000"/>
              <a:gd name="connsiteY2-10852" fmla="*/ 243 h 9759"/>
              <a:gd name="connsiteX3-10853" fmla="*/ 9291 w 10000"/>
              <a:gd name="connsiteY3-10854" fmla="*/ 363 h 9759"/>
              <a:gd name="connsiteX4-10855" fmla="*/ 9291 w 10000"/>
              <a:gd name="connsiteY4-10856" fmla="*/ 485 h 9759"/>
              <a:gd name="connsiteX5-10857" fmla="*/ 8930 w 10000"/>
              <a:gd name="connsiteY5-10858" fmla="*/ 727 h 9759"/>
              <a:gd name="connsiteX6-10859" fmla="*/ 8930 w 10000"/>
              <a:gd name="connsiteY6-10860" fmla="*/ 848 h 9759"/>
              <a:gd name="connsiteX7-10861" fmla="*/ 8930 w 10000"/>
              <a:gd name="connsiteY7-10862" fmla="*/ 1090 h 9759"/>
              <a:gd name="connsiteX8-10863" fmla="*/ 8573 w 10000"/>
              <a:gd name="connsiteY8-10864" fmla="*/ 1332 h 9759"/>
              <a:gd name="connsiteX9-10865" fmla="*/ 8573 w 10000"/>
              <a:gd name="connsiteY9-10866" fmla="*/ 1574 h 9759"/>
              <a:gd name="connsiteX10-10867" fmla="*/ 8210 w 10000"/>
              <a:gd name="connsiteY10-10868" fmla="*/ 1938 h 9759"/>
              <a:gd name="connsiteX11-10869" fmla="*/ 8210 w 10000"/>
              <a:gd name="connsiteY11-10870" fmla="*/ 2301 h 9759"/>
              <a:gd name="connsiteX12-10871" fmla="*/ 8210 w 10000"/>
              <a:gd name="connsiteY12-10872" fmla="*/ 2770 h 9759"/>
              <a:gd name="connsiteX13-10873" fmla="*/ 7845 w 10000"/>
              <a:gd name="connsiteY13-10874" fmla="*/ 3133 h 9759"/>
              <a:gd name="connsiteX14-10875" fmla="*/ 7491 w 10000"/>
              <a:gd name="connsiteY14-10876" fmla="*/ 3618 h 9759"/>
              <a:gd name="connsiteX15-10877" fmla="*/ 7491 w 10000"/>
              <a:gd name="connsiteY15-10878" fmla="*/ 4223 h 9759"/>
              <a:gd name="connsiteX16-10879" fmla="*/ 7133 w 10000"/>
              <a:gd name="connsiteY16-10880" fmla="*/ 4827 h 9759"/>
              <a:gd name="connsiteX17-10881" fmla="*/ 6775 w 10000"/>
              <a:gd name="connsiteY17-10882" fmla="*/ 5539 h 9759"/>
              <a:gd name="connsiteX18-10883" fmla="*/ 6416 w 10000"/>
              <a:gd name="connsiteY18-10884" fmla="*/ 6144 h 9759"/>
              <a:gd name="connsiteX19-10885" fmla="*/ 6416 w 10000"/>
              <a:gd name="connsiteY19-10886" fmla="*/ 6748 h 9759"/>
              <a:gd name="connsiteX20-10887" fmla="*/ 6103 w 10000"/>
              <a:gd name="connsiteY20-10888" fmla="*/ 7231 h 9759"/>
              <a:gd name="connsiteX21-10889" fmla="*/ 5743 w 10000"/>
              <a:gd name="connsiteY21-10890" fmla="*/ 7717 h 9759"/>
              <a:gd name="connsiteX22-10891" fmla="*/ 5385 w 10000"/>
              <a:gd name="connsiteY22-10892" fmla="*/ 8079 h 9759"/>
              <a:gd name="connsiteX23-10893" fmla="*/ 5025 w 10000"/>
              <a:gd name="connsiteY23-10894" fmla="*/ 8427 h 9759"/>
              <a:gd name="connsiteX24-10895" fmla="*/ 4665 w 10000"/>
              <a:gd name="connsiteY24-10896" fmla="*/ 8670 h 9759"/>
              <a:gd name="connsiteX25-10897" fmla="*/ 4308 w 10000"/>
              <a:gd name="connsiteY25-10898" fmla="*/ 8911 h 9759"/>
              <a:gd name="connsiteX26-10899" fmla="*/ 3947 w 10000"/>
              <a:gd name="connsiteY26-10900" fmla="*/ 9275 h 9759"/>
              <a:gd name="connsiteX27-10901" fmla="*/ 3228 w 10000"/>
              <a:gd name="connsiteY27-10902" fmla="*/ 9515 h 9759"/>
              <a:gd name="connsiteX28-10903" fmla="*/ 2873 w 10000"/>
              <a:gd name="connsiteY28-10904" fmla="*/ 9638 h 9759"/>
              <a:gd name="connsiteX29-10905" fmla="*/ 2514 w 10000"/>
              <a:gd name="connsiteY29-10906" fmla="*/ 9759 h 9759"/>
              <a:gd name="connsiteX30-10907" fmla="*/ 2155 w 10000"/>
              <a:gd name="connsiteY30-10908" fmla="*/ 9638 h 9759"/>
              <a:gd name="connsiteX31-10909" fmla="*/ 1792 w 10000"/>
              <a:gd name="connsiteY31-10910" fmla="*/ 9515 h 9759"/>
              <a:gd name="connsiteX32-10911" fmla="*/ 1792 w 10000"/>
              <a:gd name="connsiteY32-10912" fmla="*/ 9396 h 9759"/>
              <a:gd name="connsiteX33-10913" fmla="*/ 1792 w 10000"/>
              <a:gd name="connsiteY33-10914" fmla="*/ 9032 h 9759"/>
              <a:gd name="connsiteX34-10915" fmla="*/ 1792 w 10000"/>
              <a:gd name="connsiteY34-10916" fmla="*/ 8911 h 9759"/>
              <a:gd name="connsiteX35-10917" fmla="*/ 1792 w 10000"/>
              <a:gd name="connsiteY35-10918" fmla="*/ 8670 h 9759"/>
              <a:gd name="connsiteX36-10919" fmla="*/ 1792 w 10000"/>
              <a:gd name="connsiteY36-10920" fmla="*/ 8427 h 9759"/>
              <a:gd name="connsiteX37-10921" fmla="*/ 1438 w 10000"/>
              <a:gd name="connsiteY37-10922" fmla="*/ 8202 h 9759"/>
              <a:gd name="connsiteX38-10923" fmla="*/ 1074 w 10000"/>
              <a:gd name="connsiteY38-10924" fmla="*/ 7958 h 9759"/>
              <a:gd name="connsiteX39-10925" fmla="*/ 720 w 10000"/>
              <a:gd name="connsiteY39-10926" fmla="*/ 7595 h 9759"/>
              <a:gd name="connsiteX40-10927" fmla="*/ 357 w 10000"/>
              <a:gd name="connsiteY40-10928" fmla="*/ 7231 h 9759"/>
              <a:gd name="connsiteX41-10929" fmla="*/ 0 w 10000"/>
              <a:gd name="connsiteY41-10930" fmla="*/ 6869 h 9759"/>
              <a:gd name="connsiteX42-10931" fmla="*/ 357 w 10000"/>
              <a:gd name="connsiteY42-10932" fmla="*/ 6990 h 9759"/>
              <a:gd name="connsiteX43-10933" fmla="*/ 1074 w 10000"/>
              <a:gd name="connsiteY43-10934" fmla="*/ 6990 h 9759"/>
              <a:gd name="connsiteX44-10935" fmla="*/ 1438 w 10000"/>
              <a:gd name="connsiteY44-10936" fmla="*/ 7111 h 9759"/>
              <a:gd name="connsiteX45-10937" fmla="*/ 2155 w 10000"/>
              <a:gd name="connsiteY45-10938" fmla="*/ 7111 h 9759"/>
              <a:gd name="connsiteX46-10939" fmla="*/ 2514 w 10000"/>
              <a:gd name="connsiteY46-10940" fmla="*/ 7111 h 9759"/>
              <a:gd name="connsiteX47-10941" fmla="*/ 2514 w 10000"/>
              <a:gd name="connsiteY47-10942" fmla="*/ 7111 h 9759"/>
              <a:gd name="connsiteX48-10943" fmla="*/ 2873 w 10000"/>
              <a:gd name="connsiteY48-10944" fmla="*/ 6990 h 9759"/>
              <a:gd name="connsiteX49-10945" fmla="*/ 2873 w 10000"/>
              <a:gd name="connsiteY49-10946" fmla="*/ 6869 h 9759"/>
              <a:gd name="connsiteX50-10947" fmla="*/ 3228 w 10000"/>
              <a:gd name="connsiteY50-10948" fmla="*/ 6748 h 9759"/>
              <a:gd name="connsiteX51-10949" fmla="*/ 3228 w 10000"/>
              <a:gd name="connsiteY51-10950" fmla="*/ 6506 h 9759"/>
              <a:gd name="connsiteX52-10951" fmla="*/ 3590 w 10000"/>
              <a:gd name="connsiteY52-10952" fmla="*/ 6264 h 9759"/>
              <a:gd name="connsiteX53-10953" fmla="*/ 3590 w 10000"/>
              <a:gd name="connsiteY53-10954" fmla="*/ 5901 h 9759"/>
              <a:gd name="connsiteX54-10955" fmla="*/ 3947 w 10000"/>
              <a:gd name="connsiteY54-10956" fmla="*/ 5432 h 9759"/>
              <a:gd name="connsiteX55-10957" fmla="*/ 3947 w 10000"/>
              <a:gd name="connsiteY55-10958" fmla="*/ 4948 h 9759"/>
              <a:gd name="connsiteX56-10959" fmla="*/ 4308 w 10000"/>
              <a:gd name="connsiteY56-10960" fmla="*/ 4463 h 9759"/>
              <a:gd name="connsiteX57-10961" fmla="*/ 4308 w 10000"/>
              <a:gd name="connsiteY57-10962" fmla="*/ 3858 h 9759"/>
              <a:gd name="connsiteX58-10963" fmla="*/ 4665 w 10000"/>
              <a:gd name="connsiteY58-10964" fmla="*/ 3133 h 9759"/>
              <a:gd name="connsiteX59-10965" fmla="*/ 5025 w 10000"/>
              <a:gd name="connsiteY59-10966" fmla="*/ 2647 h 9759"/>
              <a:gd name="connsiteX60-10967" fmla="*/ 5025 w 10000"/>
              <a:gd name="connsiteY60-10968" fmla="*/ 2178 h 9759"/>
              <a:gd name="connsiteX61-10969" fmla="*/ 5385 w 10000"/>
              <a:gd name="connsiteY61-10970" fmla="*/ 1695 h 9759"/>
              <a:gd name="connsiteX62-10971" fmla="*/ 5385 w 10000"/>
              <a:gd name="connsiteY62-10972" fmla="*/ 1332 h 9759"/>
              <a:gd name="connsiteX63-10973" fmla="*/ 5385 w 10000"/>
              <a:gd name="connsiteY63-10974" fmla="*/ 971 h 9759"/>
              <a:gd name="connsiteX0-10975" fmla="*/ 10000 w 10000"/>
              <a:gd name="connsiteY0-10976" fmla="*/ 0 h 10000"/>
              <a:gd name="connsiteX1-10977" fmla="*/ 9647 w 10000"/>
              <a:gd name="connsiteY1-10978" fmla="*/ 249 h 10000"/>
              <a:gd name="connsiteX2-10979" fmla="*/ 9647 w 10000"/>
              <a:gd name="connsiteY2-10980" fmla="*/ 249 h 10000"/>
              <a:gd name="connsiteX3-10981" fmla="*/ 9291 w 10000"/>
              <a:gd name="connsiteY3-10982" fmla="*/ 372 h 10000"/>
              <a:gd name="connsiteX4-10983" fmla="*/ 8930 w 10000"/>
              <a:gd name="connsiteY4-10984" fmla="*/ 745 h 10000"/>
              <a:gd name="connsiteX5-10985" fmla="*/ 8930 w 10000"/>
              <a:gd name="connsiteY5-10986" fmla="*/ 869 h 10000"/>
              <a:gd name="connsiteX6-10987" fmla="*/ 8930 w 10000"/>
              <a:gd name="connsiteY6-10988" fmla="*/ 1117 h 10000"/>
              <a:gd name="connsiteX7-10989" fmla="*/ 8573 w 10000"/>
              <a:gd name="connsiteY7-10990" fmla="*/ 1365 h 10000"/>
              <a:gd name="connsiteX8-10991" fmla="*/ 8573 w 10000"/>
              <a:gd name="connsiteY8-10992" fmla="*/ 1613 h 10000"/>
              <a:gd name="connsiteX9-10993" fmla="*/ 8210 w 10000"/>
              <a:gd name="connsiteY9-10994" fmla="*/ 1986 h 10000"/>
              <a:gd name="connsiteX10-10995" fmla="*/ 8210 w 10000"/>
              <a:gd name="connsiteY10-10996" fmla="*/ 2358 h 10000"/>
              <a:gd name="connsiteX11-10997" fmla="*/ 8210 w 10000"/>
              <a:gd name="connsiteY11-10998" fmla="*/ 2838 h 10000"/>
              <a:gd name="connsiteX12-10999" fmla="*/ 7845 w 10000"/>
              <a:gd name="connsiteY12-11000" fmla="*/ 3210 h 10000"/>
              <a:gd name="connsiteX13-11001" fmla="*/ 7491 w 10000"/>
              <a:gd name="connsiteY13-11002" fmla="*/ 3707 h 10000"/>
              <a:gd name="connsiteX14-11003" fmla="*/ 7491 w 10000"/>
              <a:gd name="connsiteY14-11004" fmla="*/ 4327 h 10000"/>
              <a:gd name="connsiteX15-11005" fmla="*/ 7133 w 10000"/>
              <a:gd name="connsiteY15-11006" fmla="*/ 4946 h 10000"/>
              <a:gd name="connsiteX16-11007" fmla="*/ 6775 w 10000"/>
              <a:gd name="connsiteY16-11008" fmla="*/ 5676 h 10000"/>
              <a:gd name="connsiteX17-11009" fmla="*/ 6416 w 10000"/>
              <a:gd name="connsiteY17-11010" fmla="*/ 6296 h 10000"/>
              <a:gd name="connsiteX18-11011" fmla="*/ 6416 w 10000"/>
              <a:gd name="connsiteY18-11012" fmla="*/ 6915 h 10000"/>
              <a:gd name="connsiteX19-11013" fmla="*/ 6103 w 10000"/>
              <a:gd name="connsiteY19-11014" fmla="*/ 7410 h 10000"/>
              <a:gd name="connsiteX20-11015" fmla="*/ 5743 w 10000"/>
              <a:gd name="connsiteY20-11016" fmla="*/ 7908 h 10000"/>
              <a:gd name="connsiteX21-11017" fmla="*/ 5385 w 10000"/>
              <a:gd name="connsiteY21-11018" fmla="*/ 8279 h 10000"/>
              <a:gd name="connsiteX22-11019" fmla="*/ 5025 w 10000"/>
              <a:gd name="connsiteY22-11020" fmla="*/ 8635 h 10000"/>
              <a:gd name="connsiteX23-11021" fmla="*/ 4665 w 10000"/>
              <a:gd name="connsiteY23-11022" fmla="*/ 8884 h 10000"/>
              <a:gd name="connsiteX24-11023" fmla="*/ 4308 w 10000"/>
              <a:gd name="connsiteY24-11024" fmla="*/ 9131 h 10000"/>
              <a:gd name="connsiteX25-11025" fmla="*/ 3947 w 10000"/>
              <a:gd name="connsiteY25-11026" fmla="*/ 9504 h 10000"/>
              <a:gd name="connsiteX26-11027" fmla="*/ 3228 w 10000"/>
              <a:gd name="connsiteY26-11028" fmla="*/ 9750 h 10000"/>
              <a:gd name="connsiteX27-11029" fmla="*/ 2873 w 10000"/>
              <a:gd name="connsiteY27-11030" fmla="*/ 9876 h 10000"/>
              <a:gd name="connsiteX28-11031" fmla="*/ 2514 w 10000"/>
              <a:gd name="connsiteY28-11032" fmla="*/ 10000 h 10000"/>
              <a:gd name="connsiteX29-11033" fmla="*/ 2155 w 10000"/>
              <a:gd name="connsiteY29-11034" fmla="*/ 9876 h 10000"/>
              <a:gd name="connsiteX30-11035" fmla="*/ 1792 w 10000"/>
              <a:gd name="connsiteY30-11036" fmla="*/ 9750 h 10000"/>
              <a:gd name="connsiteX31-11037" fmla="*/ 1792 w 10000"/>
              <a:gd name="connsiteY31-11038" fmla="*/ 9628 h 10000"/>
              <a:gd name="connsiteX32-11039" fmla="*/ 1792 w 10000"/>
              <a:gd name="connsiteY32-11040" fmla="*/ 9255 h 10000"/>
              <a:gd name="connsiteX33-11041" fmla="*/ 1792 w 10000"/>
              <a:gd name="connsiteY33-11042" fmla="*/ 9131 h 10000"/>
              <a:gd name="connsiteX34-11043" fmla="*/ 1792 w 10000"/>
              <a:gd name="connsiteY34-11044" fmla="*/ 8884 h 10000"/>
              <a:gd name="connsiteX35-11045" fmla="*/ 1792 w 10000"/>
              <a:gd name="connsiteY35-11046" fmla="*/ 8635 h 10000"/>
              <a:gd name="connsiteX36-11047" fmla="*/ 1438 w 10000"/>
              <a:gd name="connsiteY36-11048" fmla="*/ 8405 h 10000"/>
              <a:gd name="connsiteX37-11049" fmla="*/ 1074 w 10000"/>
              <a:gd name="connsiteY37-11050" fmla="*/ 8155 h 10000"/>
              <a:gd name="connsiteX38-11051" fmla="*/ 720 w 10000"/>
              <a:gd name="connsiteY38-11052" fmla="*/ 7783 h 10000"/>
              <a:gd name="connsiteX39-11053" fmla="*/ 357 w 10000"/>
              <a:gd name="connsiteY39-11054" fmla="*/ 7410 h 10000"/>
              <a:gd name="connsiteX40-11055" fmla="*/ 0 w 10000"/>
              <a:gd name="connsiteY40-11056" fmla="*/ 7039 h 10000"/>
              <a:gd name="connsiteX41-11057" fmla="*/ 357 w 10000"/>
              <a:gd name="connsiteY41-11058" fmla="*/ 7163 h 10000"/>
              <a:gd name="connsiteX42-11059" fmla="*/ 1074 w 10000"/>
              <a:gd name="connsiteY42-11060" fmla="*/ 7163 h 10000"/>
              <a:gd name="connsiteX43-11061" fmla="*/ 1438 w 10000"/>
              <a:gd name="connsiteY43-11062" fmla="*/ 7287 h 10000"/>
              <a:gd name="connsiteX44-11063" fmla="*/ 2155 w 10000"/>
              <a:gd name="connsiteY44-11064" fmla="*/ 7287 h 10000"/>
              <a:gd name="connsiteX45-11065" fmla="*/ 2514 w 10000"/>
              <a:gd name="connsiteY45-11066" fmla="*/ 7287 h 10000"/>
              <a:gd name="connsiteX46-11067" fmla="*/ 2514 w 10000"/>
              <a:gd name="connsiteY46-11068" fmla="*/ 7287 h 10000"/>
              <a:gd name="connsiteX47-11069" fmla="*/ 2873 w 10000"/>
              <a:gd name="connsiteY47-11070" fmla="*/ 7163 h 10000"/>
              <a:gd name="connsiteX48-11071" fmla="*/ 2873 w 10000"/>
              <a:gd name="connsiteY48-11072" fmla="*/ 7039 h 10000"/>
              <a:gd name="connsiteX49-11073" fmla="*/ 3228 w 10000"/>
              <a:gd name="connsiteY49-11074" fmla="*/ 6915 h 10000"/>
              <a:gd name="connsiteX50-11075" fmla="*/ 3228 w 10000"/>
              <a:gd name="connsiteY50-11076" fmla="*/ 6667 h 10000"/>
              <a:gd name="connsiteX51-11077" fmla="*/ 3590 w 10000"/>
              <a:gd name="connsiteY51-11078" fmla="*/ 6419 h 10000"/>
              <a:gd name="connsiteX52-11079" fmla="*/ 3590 w 10000"/>
              <a:gd name="connsiteY52-11080" fmla="*/ 6047 h 10000"/>
              <a:gd name="connsiteX53-11081" fmla="*/ 3947 w 10000"/>
              <a:gd name="connsiteY53-11082" fmla="*/ 5566 h 10000"/>
              <a:gd name="connsiteX54-11083" fmla="*/ 3947 w 10000"/>
              <a:gd name="connsiteY54-11084" fmla="*/ 5070 h 10000"/>
              <a:gd name="connsiteX55-11085" fmla="*/ 4308 w 10000"/>
              <a:gd name="connsiteY55-11086" fmla="*/ 4573 h 10000"/>
              <a:gd name="connsiteX56-11087" fmla="*/ 4308 w 10000"/>
              <a:gd name="connsiteY56-11088" fmla="*/ 3953 h 10000"/>
              <a:gd name="connsiteX57-11089" fmla="*/ 4665 w 10000"/>
              <a:gd name="connsiteY57-11090" fmla="*/ 3210 h 10000"/>
              <a:gd name="connsiteX58-11091" fmla="*/ 5025 w 10000"/>
              <a:gd name="connsiteY58-11092" fmla="*/ 2712 h 10000"/>
              <a:gd name="connsiteX59-11093" fmla="*/ 5025 w 10000"/>
              <a:gd name="connsiteY59-11094" fmla="*/ 2232 h 10000"/>
              <a:gd name="connsiteX60-11095" fmla="*/ 5385 w 10000"/>
              <a:gd name="connsiteY60-11096" fmla="*/ 1737 h 10000"/>
              <a:gd name="connsiteX61-11097" fmla="*/ 5385 w 10000"/>
              <a:gd name="connsiteY61-11098" fmla="*/ 1365 h 10000"/>
              <a:gd name="connsiteX62-11099" fmla="*/ 5385 w 10000"/>
              <a:gd name="connsiteY62-11100" fmla="*/ 995 h 10000"/>
              <a:gd name="connsiteX0-11101" fmla="*/ 9647 w 9647"/>
              <a:gd name="connsiteY0-11102" fmla="*/ 0 h 9751"/>
              <a:gd name="connsiteX1-11103" fmla="*/ 9647 w 9647"/>
              <a:gd name="connsiteY1-11104" fmla="*/ 0 h 9751"/>
              <a:gd name="connsiteX2-11105" fmla="*/ 9291 w 9647"/>
              <a:gd name="connsiteY2-11106" fmla="*/ 123 h 9751"/>
              <a:gd name="connsiteX3-11107" fmla="*/ 8930 w 9647"/>
              <a:gd name="connsiteY3-11108" fmla="*/ 496 h 9751"/>
              <a:gd name="connsiteX4-11109" fmla="*/ 8930 w 9647"/>
              <a:gd name="connsiteY4-11110" fmla="*/ 620 h 9751"/>
              <a:gd name="connsiteX5-11111" fmla="*/ 8930 w 9647"/>
              <a:gd name="connsiteY5-11112" fmla="*/ 868 h 9751"/>
              <a:gd name="connsiteX6-11113" fmla="*/ 8573 w 9647"/>
              <a:gd name="connsiteY6-11114" fmla="*/ 1116 h 9751"/>
              <a:gd name="connsiteX7-11115" fmla="*/ 8573 w 9647"/>
              <a:gd name="connsiteY7-11116" fmla="*/ 1364 h 9751"/>
              <a:gd name="connsiteX8-11117" fmla="*/ 8210 w 9647"/>
              <a:gd name="connsiteY8-11118" fmla="*/ 1737 h 9751"/>
              <a:gd name="connsiteX9-11119" fmla="*/ 8210 w 9647"/>
              <a:gd name="connsiteY9-11120" fmla="*/ 2109 h 9751"/>
              <a:gd name="connsiteX10-11121" fmla="*/ 8210 w 9647"/>
              <a:gd name="connsiteY10-11122" fmla="*/ 2589 h 9751"/>
              <a:gd name="connsiteX11-11123" fmla="*/ 7845 w 9647"/>
              <a:gd name="connsiteY11-11124" fmla="*/ 2961 h 9751"/>
              <a:gd name="connsiteX12-11125" fmla="*/ 7491 w 9647"/>
              <a:gd name="connsiteY12-11126" fmla="*/ 3458 h 9751"/>
              <a:gd name="connsiteX13-11127" fmla="*/ 7491 w 9647"/>
              <a:gd name="connsiteY13-11128" fmla="*/ 4078 h 9751"/>
              <a:gd name="connsiteX14-11129" fmla="*/ 7133 w 9647"/>
              <a:gd name="connsiteY14-11130" fmla="*/ 4697 h 9751"/>
              <a:gd name="connsiteX15-11131" fmla="*/ 6775 w 9647"/>
              <a:gd name="connsiteY15-11132" fmla="*/ 5427 h 9751"/>
              <a:gd name="connsiteX16-11133" fmla="*/ 6416 w 9647"/>
              <a:gd name="connsiteY16-11134" fmla="*/ 6047 h 9751"/>
              <a:gd name="connsiteX17-11135" fmla="*/ 6416 w 9647"/>
              <a:gd name="connsiteY17-11136" fmla="*/ 6666 h 9751"/>
              <a:gd name="connsiteX18-11137" fmla="*/ 6103 w 9647"/>
              <a:gd name="connsiteY18-11138" fmla="*/ 7161 h 9751"/>
              <a:gd name="connsiteX19-11139" fmla="*/ 5743 w 9647"/>
              <a:gd name="connsiteY19-11140" fmla="*/ 7659 h 9751"/>
              <a:gd name="connsiteX20-11141" fmla="*/ 5385 w 9647"/>
              <a:gd name="connsiteY20-11142" fmla="*/ 8030 h 9751"/>
              <a:gd name="connsiteX21-11143" fmla="*/ 5025 w 9647"/>
              <a:gd name="connsiteY21-11144" fmla="*/ 8386 h 9751"/>
              <a:gd name="connsiteX22-11145" fmla="*/ 4665 w 9647"/>
              <a:gd name="connsiteY22-11146" fmla="*/ 8635 h 9751"/>
              <a:gd name="connsiteX23-11147" fmla="*/ 4308 w 9647"/>
              <a:gd name="connsiteY23-11148" fmla="*/ 8882 h 9751"/>
              <a:gd name="connsiteX24-11149" fmla="*/ 3947 w 9647"/>
              <a:gd name="connsiteY24-11150" fmla="*/ 9255 h 9751"/>
              <a:gd name="connsiteX25-11151" fmla="*/ 3228 w 9647"/>
              <a:gd name="connsiteY25-11152" fmla="*/ 9501 h 9751"/>
              <a:gd name="connsiteX26-11153" fmla="*/ 2873 w 9647"/>
              <a:gd name="connsiteY26-11154" fmla="*/ 9627 h 9751"/>
              <a:gd name="connsiteX27-11155" fmla="*/ 2514 w 9647"/>
              <a:gd name="connsiteY27-11156" fmla="*/ 9751 h 9751"/>
              <a:gd name="connsiteX28-11157" fmla="*/ 2155 w 9647"/>
              <a:gd name="connsiteY28-11158" fmla="*/ 9627 h 9751"/>
              <a:gd name="connsiteX29-11159" fmla="*/ 1792 w 9647"/>
              <a:gd name="connsiteY29-11160" fmla="*/ 9501 h 9751"/>
              <a:gd name="connsiteX30-11161" fmla="*/ 1792 w 9647"/>
              <a:gd name="connsiteY30-11162" fmla="*/ 9379 h 9751"/>
              <a:gd name="connsiteX31-11163" fmla="*/ 1792 w 9647"/>
              <a:gd name="connsiteY31-11164" fmla="*/ 9006 h 9751"/>
              <a:gd name="connsiteX32-11165" fmla="*/ 1792 w 9647"/>
              <a:gd name="connsiteY32-11166" fmla="*/ 8882 h 9751"/>
              <a:gd name="connsiteX33-11167" fmla="*/ 1792 w 9647"/>
              <a:gd name="connsiteY33-11168" fmla="*/ 8635 h 9751"/>
              <a:gd name="connsiteX34-11169" fmla="*/ 1792 w 9647"/>
              <a:gd name="connsiteY34-11170" fmla="*/ 8386 h 9751"/>
              <a:gd name="connsiteX35-11171" fmla="*/ 1438 w 9647"/>
              <a:gd name="connsiteY35-11172" fmla="*/ 8156 h 9751"/>
              <a:gd name="connsiteX36-11173" fmla="*/ 1074 w 9647"/>
              <a:gd name="connsiteY36-11174" fmla="*/ 7906 h 9751"/>
              <a:gd name="connsiteX37-11175" fmla="*/ 720 w 9647"/>
              <a:gd name="connsiteY37-11176" fmla="*/ 7534 h 9751"/>
              <a:gd name="connsiteX38-11177" fmla="*/ 357 w 9647"/>
              <a:gd name="connsiteY38-11178" fmla="*/ 7161 h 9751"/>
              <a:gd name="connsiteX39-11179" fmla="*/ 0 w 9647"/>
              <a:gd name="connsiteY39-11180" fmla="*/ 6790 h 9751"/>
              <a:gd name="connsiteX40-11181" fmla="*/ 357 w 9647"/>
              <a:gd name="connsiteY40-11182" fmla="*/ 6914 h 9751"/>
              <a:gd name="connsiteX41-11183" fmla="*/ 1074 w 9647"/>
              <a:gd name="connsiteY41-11184" fmla="*/ 6914 h 9751"/>
              <a:gd name="connsiteX42-11185" fmla="*/ 1438 w 9647"/>
              <a:gd name="connsiteY42-11186" fmla="*/ 7038 h 9751"/>
              <a:gd name="connsiteX43-11187" fmla="*/ 2155 w 9647"/>
              <a:gd name="connsiteY43-11188" fmla="*/ 7038 h 9751"/>
              <a:gd name="connsiteX44-11189" fmla="*/ 2514 w 9647"/>
              <a:gd name="connsiteY44-11190" fmla="*/ 7038 h 9751"/>
              <a:gd name="connsiteX45-11191" fmla="*/ 2514 w 9647"/>
              <a:gd name="connsiteY45-11192" fmla="*/ 7038 h 9751"/>
              <a:gd name="connsiteX46-11193" fmla="*/ 2873 w 9647"/>
              <a:gd name="connsiteY46-11194" fmla="*/ 6914 h 9751"/>
              <a:gd name="connsiteX47-11195" fmla="*/ 2873 w 9647"/>
              <a:gd name="connsiteY47-11196" fmla="*/ 6790 h 9751"/>
              <a:gd name="connsiteX48-11197" fmla="*/ 3228 w 9647"/>
              <a:gd name="connsiteY48-11198" fmla="*/ 6666 h 9751"/>
              <a:gd name="connsiteX49-11199" fmla="*/ 3228 w 9647"/>
              <a:gd name="connsiteY49-11200" fmla="*/ 6418 h 9751"/>
              <a:gd name="connsiteX50-11201" fmla="*/ 3590 w 9647"/>
              <a:gd name="connsiteY50-11202" fmla="*/ 6170 h 9751"/>
              <a:gd name="connsiteX51-11203" fmla="*/ 3590 w 9647"/>
              <a:gd name="connsiteY51-11204" fmla="*/ 5798 h 9751"/>
              <a:gd name="connsiteX52-11205" fmla="*/ 3947 w 9647"/>
              <a:gd name="connsiteY52-11206" fmla="*/ 5317 h 9751"/>
              <a:gd name="connsiteX53-11207" fmla="*/ 3947 w 9647"/>
              <a:gd name="connsiteY53-11208" fmla="*/ 4821 h 9751"/>
              <a:gd name="connsiteX54-11209" fmla="*/ 4308 w 9647"/>
              <a:gd name="connsiteY54-11210" fmla="*/ 4324 h 9751"/>
              <a:gd name="connsiteX55-11211" fmla="*/ 4308 w 9647"/>
              <a:gd name="connsiteY55-11212" fmla="*/ 3704 h 9751"/>
              <a:gd name="connsiteX56-11213" fmla="*/ 4665 w 9647"/>
              <a:gd name="connsiteY56-11214" fmla="*/ 2961 h 9751"/>
              <a:gd name="connsiteX57-11215" fmla="*/ 5025 w 9647"/>
              <a:gd name="connsiteY57-11216" fmla="*/ 2463 h 9751"/>
              <a:gd name="connsiteX58-11217" fmla="*/ 5025 w 9647"/>
              <a:gd name="connsiteY58-11218" fmla="*/ 1983 h 9751"/>
              <a:gd name="connsiteX59-11219" fmla="*/ 5385 w 9647"/>
              <a:gd name="connsiteY59-11220" fmla="*/ 1488 h 9751"/>
              <a:gd name="connsiteX60-11221" fmla="*/ 5385 w 9647"/>
              <a:gd name="connsiteY60-11222" fmla="*/ 1116 h 9751"/>
              <a:gd name="connsiteX61-11223" fmla="*/ 5385 w 9647"/>
              <a:gd name="connsiteY61-11224" fmla="*/ 746 h 9751"/>
              <a:gd name="connsiteX0-11225" fmla="*/ 10000 w 10000"/>
              <a:gd name="connsiteY0-11226" fmla="*/ 0 h 10000"/>
              <a:gd name="connsiteX1-11227" fmla="*/ 10000 w 10000"/>
              <a:gd name="connsiteY1-11228" fmla="*/ 0 h 10000"/>
              <a:gd name="connsiteX2-11229" fmla="*/ 9631 w 10000"/>
              <a:gd name="connsiteY2-11230" fmla="*/ 126 h 10000"/>
              <a:gd name="connsiteX3-11231" fmla="*/ 9257 w 10000"/>
              <a:gd name="connsiteY3-11232" fmla="*/ 509 h 10000"/>
              <a:gd name="connsiteX4-11233" fmla="*/ 9257 w 10000"/>
              <a:gd name="connsiteY4-11234" fmla="*/ 636 h 10000"/>
              <a:gd name="connsiteX5-11235" fmla="*/ 9257 w 10000"/>
              <a:gd name="connsiteY5-11236" fmla="*/ 890 h 10000"/>
              <a:gd name="connsiteX6-11237" fmla="*/ 8887 w 10000"/>
              <a:gd name="connsiteY6-11238" fmla="*/ 1144 h 10000"/>
              <a:gd name="connsiteX7-11239" fmla="*/ 8887 w 10000"/>
              <a:gd name="connsiteY7-11240" fmla="*/ 1399 h 10000"/>
              <a:gd name="connsiteX8-11241" fmla="*/ 8510 w 10000"/>
              <a:gd name="connsiteY8-11242" fmla="*/ 1781 h 10000"/>
              <a:gd name="connsiteX9-11243" fmla="*/ 8510 w 10000"/>
              <a:gd name="connsiteY9-11244" fmla="*/ 2163 h 10000"/>
              <a:gd name="connsiteX10-11245" fmla="*/ 8510 w 10000"/>
              <a:gd name="connsiteY10-11246" fmla="*/ 2655 h 10000"/>
              <a:gd name="connsiteX11-11247" fmla="*/ 8132 w 10000"/>
              <a:gd name="connsiteY11-11248" fmla="*/ 3037 h 10000"/>
              <a:gd name="connsiteX12-11249" fmla="*/ 7765 w 10000"/>
              <a:gd name="connsiteY12-11250" fmla="*/ 3546 h 10000"/>
              <a:gd name="connsiteX13-11251" fmla="*/ 7765 w 10000"/>
              <a:gd name="connsiteY13-11252" fmla="*/ 4182 h 10000"/>
              <a:gd name="connsiteX14-11253" fmla="*/ 7394 w 10000"/>
              <a:gd name="connsiteY14-11254" fmla="*/ 4817 h 10000"/>
              <a:gd name="connsiteX15-11255" fmla="*/ 7023 w 10000"/>
              <a:gd name="connsiteY15-11256" fmla="*/ 5566 h 10000"/>
              <a:gd name="connsiteX16-11257" fmla="*/ 6651 w 10000"/>
              <a:gd name="connsiteY16-11258" fmla="*/ 6201 h 10000"/>
              <a:gd name="connsiteX17-11259" fmla="*/ 6651 w 10000"/>
              <a:gd name="connsiteY17-11260" fmla="*/ 6836 h 10000"/>
              <a:gd name="connsiteX18-11261" fmla="*/ 6326 w 10000"/>
              <a:gd name="connsiteY18-11262" fmla="*/ 7344 h 10000"/>
              <a:gd name="connsiteX19-11263" fmla="*/ 5953 w 10000"/>
              <a:gd name="connsiteY19-11264" fmla="*/ 7855 h 10000"/>
              <a:gd name="connsiteX20-11265" fmla="*/ 5582 w 10000"/>
              <a:gd name="connsiteY20-11266" fmla="*/ 8235 h 10000"/>
              <a:gd name="connsiteX21-11267" fmla="*/ 5209 w 10000"/>
              <a:gd name="connsiteY21-11268" fmla="*/ 8600 h 10000"/>
              <a:gd name="connsiteX22-11269" fmla="*/ 4836 w 10000"/>
              <a:gd name="connsiteY22-11270" fmla="*/ 8856 h 10000"/>
              <a:gd name="connsiteX23-11271" fmla="*/ 4466 w 10000"/>
              <a:gd name="connsiteY23-11272" fmla="*/ 9109 h 10000"/>
              <a:gd name="connsiteX24-11273" fmla="*/ 4091 w 10000"/>
              <a:gd name="connsiteY24-11274" fmla="*/ 9491 h 10000"/>
              <a:gd name="connsiteX25-11275" fmla="*/ 3346 w 10000"/>
              <a:gd name="connsiteY25-11276" fmla="*/ 9744 h 10000"/>
              <a:gd name="connsiteX26-11277" fmla="*/ 2978 w 10000"/>
              <a:gd name="connsiteY26-11278" fmla="*/ 9873 h 10000"/>
              <a:gd name="connsiteX27-11279" fmla="*/ 2606 w 10000"/>
              <a:gd name="connsiteY27-11280" fmla="*/ 10000 h 10000"/>
              <a:gd name="connsiteX28-11281" fmla="*/ 2234 w 10000"/>
              <a:gd name="connsiteY28-11282" fmla="*/ 9873 h 10000"/>
              <a:gd name="connsiteX29-11283" fmla="*/ 1858 w 10000"/>
              <a:gd name="connsiteY29-11284" fmla="*/ 9744 h 10000"/>
              <a:gd name="connsiteX30-11285" fmla="*/ 1858 w 10000"/>
              <a:gd name="connsiteY30-11286" fmla="*/ 9619 h 10000"/>
              <a:gd name="connsiteX31-11287" fmla="*/ 1858 w 10000"/>
              <a:gd name="connsiteY31-11288" fmla="*/ 9236 h 10000"/>
              <a:gd name="connsiteX32-11289" fmla="*/ 1858 w 10000"/>
              <a:gd name="connsiteY32-11290" fmla="*/ 9109 h 10000"/>
              <a:gd name="connsiteX33-11291" fmla="*/ 1858 w 10000"/>
              <a:gd name="connsiteY33-11292" fmla="*/ 8856 h 10000"/>
              <a:gd name="connsiteX34-11293" fmla="*/ 1858 w 10000"/>
              <a:gd name="connsiteY34-11294" fmla="*/ 8600 h 10000"/>
              <a:gd name="connsiteX35-11295" fmla="*/ 1491 w 10000"/>
              <a:gd name="connsiteY35-11296" fmla="*/ 8364 h 10000"/>
              <a:gd name="connsiteX36-11297" fmla="*/ 1113 w 10000"/>
              <a:gd name="connsiteY36-11298" fmla="*/ 8108 h 10000"/>
              <a:gd name="connsiteX37-11299" fmla="*/ 746 w 10000"/>
              <a:gd name="connsiteY37-11300" fmla="*/ 7726 h 10000"/>
              <a:gd name="connsiteX38-11301" fmla="*/ 370 w 10000"/>
              <a:gd name="connsiteY38-11302" fmla="*/ 7344 h 10000"/>
              <a:gd name="connsiteX39-11303" fmla="*/ 0 w 10000"/>
              <a:gd name="connsiteY39-11304" fmla="*/ 6963 h 10000"/>
              <a:gd name="connsiteX40-11305" fmla="*/ 370 w 10000"/>
              <a:gd name="connsiteY40-11306" fmla="*/ 7091 h 10000"/>
              <a:gd name="connsiteX41-11307" fmla="*/ 1113 w 10000"/>
              <a:gd name="connsiteY41-11308" fmla="*/ 7091 h 10000"/>
              <a:gd name="connsiteX42-11309" fmla="*/ 1491 w 10000"/>
              <a:gd name="connsiteY42-11310" fmla="*/ 7218 h 10000"/>
              <a:gd name="connsiteX43-11311" fmla="*/ 2234 w 10000"/>
              <a:gd name="connsiteY43-11312" fmla="*/ 7218 h 10000"/>
              <a:gd name="connsiteX44-11313" fmla="*/ 2606 w 10000"/>
              <a:gd name="connsiteY44-11314" fmla="*/ 7218 h 10000"/>
              <a:gd name="connsiteX45-11315" fmla="*/ 2606 w 10000"/>
              <a:gd name="connsiteY45-11316" fmla="*/ 7218 h 10000"/>
              <a:gd name="connsiteX46-11317" fmla="*/ 2978 w 10000"/>
              <a:gd name="connsiteY46-11318" fmla="*/ 7091 h 10000"/>
              <a:gd name="connsiteX47-11319" fmla="*/ 2978 w 10000"/>
              <a:gd name="connsiteY47-11320" fmla="*/ 6963 h 10000"/>
              <a:gd name="connsiteX48-11321" fmla="*/ 3346 w 10000"/>
              <a:gd name="connsiteY48-11322" fmla="*/ 6836 h 10000"/>
              <a:gd name="connsiteX49-11323" fmla="*/ 3346 w 10000"/>
              <a:gd name="connsiteY49-11324" fmla="*/ 6582 h 10000"/>
              <a:gd name="connsiteX50-11325" fmla="*/ 3721 w 10000"/>
              <a:gd name="connsiteY50-11326" fmla="*/ 6328 h 10000"/>
              <a:gd name="connsiteX51-11327" fmla="*/ 3721 w 10000"/>
              <a:gd name="connsiteY51-11328" fmla="*/ 5946 h 10000"/>
              <a:gd name="connsiteX52-11329" fmla="*/ 4091 w 10000"/>
              <a:gd name="connsiteY52-11330" fmla="*/ 5453 h 10000"/>
              <a:gd name="connsiteX53-11331" fmla="*/ 4091 w 10000"/>
              <a:gd name="connsiteY53-11332" fmla="*/ 4944 h 10000"/>
              <a:gd name="connsiteX54-11333" fmla="*/ 4466 w 10000"/>
              <a:gd name="connsiteY54-11334" fmla="*/ 4434 h 10000"/>
              <a:gd name="connsiteX55-11335" fmla="*/ 4466 w 10000"/>
              <a:gd name="connsiteY55-11336" fmla="*/ 3799 h 10000"/>
              <a:gd name="connsiteX56-11337" fmla="*/ 4836 w 10000"/>
              <a:gd name="connsiteY56-11338" fmla="*/ 3037 h 10000"/>
              <a:gd name="connsiteX57-11339" fmla="*/ 5209 w 10000"/>
              <a:gd name="connsiteY57-11340" fmla="*/ 2526 h 10000"/>
              <a:gd name="connsiteX58-11341" fmla="*/ 5209 w 10000"/>
              <a:gd name="connsiteY58-11342" fmla="*/ 2034 h 10000"/>
              <a:gd name="connsiteX59-11343" fmla="*/ 5582 w 10000"/>
              <a:gd name="connsiteY59-11344" fmla="*/ 1526 h 10000"/>
              <a:gd name="connsiteX60-11345" fmla="*/ 5582 w 10000"/>
              <a:gd name="connsiteY60-11346" fmla="*/ 765 h 10000"/>
              <a:gd name="connsiteX0-11347" fmla="*/ 10000 w 10000"/>
              <a:gd name="connsiteY0-11348" fmla="*/ 0 h 10000"/>
              <a:gd name="connsiteX1-11349" fmla="*/ 10000 w 10000"/>
              <a:gd name="connsiteY1-11350" fmla="*/ 0 h 10000"/>
              <a:gd name="connsiteX2-11351" fmla="*/ 9631 w 10000"/>
              <a:gd name="connsiteY2-11352" fmla="*/ 126 h 10000"/>
              <a:gd name="connsiteX3-11353" fmla="*/ 9257 w 10000"/>
              <a:gd name="connsiteY3-11354" fmla="*/ 509 h 10000"/>
              <a:gd name="connsiteX4-11355" fmla="*/ 9257 w 10000"/>
              <a:gd name="connsiteY4-11356" fmla="*/ 636 h 10000"/>
              <a:gd name="connsiteX5-11357" fmla="*/ 9257 w 10000"/>
              <a:gd name="connsiteY5-11358" fmla="*/ 890 h 10000"/>
              <a:gd name="connsiteX6-11359" fmla="*/ 8887 w 10000"/>
              <a:gd name="connsiteY6-11360" fmla="*/ 1144 h 10000"/>
              <a:gd name="connsiteX7-11361" fmla="*/ 8887 w 10000"/>
              <a:gd name="connsiteY7-11362" fmla="*/ 1399 h 10000"/>
              <a:gd name="connsiteX8-11363" fmla="*/ 8510 w 10000"/>
              <a:gd name="connsiteY8-11364" fmla="*/ 1781 h 10000"/>
              <a:gd name="connsiteX9-11365" fmla="*/ 8510 w 10000"/>
              <a:gd name="connsiteY9-11366" fmla="*/ 2163 h 10000"/>
              <a:gd name="connsiteX10-11367" fmla="*/ 8510 w 10000"/>
              <a:gd name="connsiteY10-11368" fmla="*/ 2655 h 10000"/>
              <a:gd name="connsiteX11-11369" fmla="*/ 8132 w 10000"/>
              <a:gd name="connsiteY11-11370" fmla="*/ 3037 h 10000"/>
              <a:gd name="connsiteX12-11371" fmla="*/ 7765 w 10000"/>
              <a:gd name="connsiteY12-11372" fmla="*/ 3546 h 10000"/>
              <a:gd name="connsiteX13-11373" fmla="*/ 7765 w 10000"/>
              <a:gd name="connsiteY13-11374" fmla="*/ 4182 h 10000"/>
              <a:gd name="connsiteX14-11375" fmla="*/ 7394 w 10000"/>
              <a:gd name="connsiteY14-11376" fmla="*/ 4817 h 10000"/>
              <a:gd name="connsiteX15-11377" fmla="*/ 7023 w 10000"/>
              <a:gd name="connsiteY15-11378" fmla="*/ 5566 h 10000"/>
              <a:gd name="connsiteX16-11379" fmla="*/ 6651 w 10000"/>
              <a:gd name="connsiteY16-11380" fmla="*/ 6201 h 10000"/>
              <a:gd name="connsiteX17-11381" fmla="*/ 6651 w 10000"/>
              <a:gd name="connsiteY17-11382" fmla="*/ 6836 h 10000"/>
              <a:gd name="connsiteX18-11383" fmla="*/ 6326 w 10000"/>
              <a:gd name="connsiteY18-11384" fmla="*/ 7344 h 10000"/>
              <a:gd name="connsiteX19-11385" fmla="*/ 5953 w 10000"/>
              <a:gd name="connsiteY19-11386" fmla="*/ 7855 h 10000"/>
              <a:gd name="connsiteX20-11387" fmla="*/ 5582 w 10000"/>
              <a:gd name="connsiteY20-11388" fmla="*/ 8235 h 10000"/>
              <a:gd name="connsiteX21-11389" fmla="*/ 5209 w 10000"/>
              <a:gd name="connsiteY21-11390" fmla="*/ 8600 h 10000"/>
              <a:gd name="connsiteX22-11391" fmla="*/ 4836 w 10000"/>
              <a:gd name="connsiteY22-11392" fmla="*/ 8856 h 10000"/>
              <a:gd name="connsiteX23-11393" fmla="*/ 4466 w 10000"/>
              <a:gd name="connsiteY23-11394" fmla="*/ 9109 h 10000"/>
              <a:gd name="connsiteX24-11395" fmla="*/ 4091 w 10000"/>
              <a:gd name="connsiteY24-11396" fmla="*/ 9491 h 10000"/>
              <a:gd name="connsiteX25-11397" fmla="*/ 3346 w 10000"/>
              <a:gd name="connsiteY25-11398" fmla="*/ 9744 h 10000"/>
              <a:gd name="connsiteX26-11399" fmla="*/ 2978 w 10000"/>
              <a:gd name="connsiteY26-11400" fmla="*/ 9873 h 10000"/>
              <a:gd name="connsiteX27-11401" fmla="*/ 2606 w 10000"/>
              <a:gd name="connsiteY27-11402" fmla="*/ 10000 h 10000"/>
              <a:gd name="connsiteX28-11403" fmla="*/ 2234 w 10000"/>
              <a:gd name="connsiteY28-11404" fmla="*/ 9873 h 10000"/>
              <a:gd name="connsiteX29-11405" fmla="*/ 1858 w 10000"/>
              <a:gd name="connsiteY29-11406" fmla="*/ 9744 h 10000"/>
              <a:gd name="connsiteX30-11407" fmla="*/ 1858 w 10000"/>
              <a:gd name="connsiteY30-11408" fmla="*/ 9619 h 10000"/>
              <a:gd name="connsiteX31-11409" fmla="*/ 1858 w 10000"/>
              <a:gd name="connsiteY31-11410" fmla="*/ 9236 h 10000"/>
              <a:gd name="connsiteX32-11411" fmla="*/ 1858 w 10000"/>
              <a:gd name="connsiteY32-11412" fmla="*/ 9109 h 10000"/>
              <a:gd name="connsiteX33-11413" fmla="*/ 1858 w 10000"/>
              <a:gd name="connsiteY33-11414" fmla="*/ 8856 h 10000"/>
              <a:gd name="connsiteX34-11415" fmla="*/ 1858 w 10000"/>
              <a:gd name="connsiteY34-11416" fmla="*/ 8600 h 10000"/>
              <a:gd name="connsiteX35-11417" fmla="*/ 1491 w 10000"/>
              <a:gd name="connsiteY35-11418" fmla="*/ 8364 h 10000"/>
              <a:gd name="connsiteX36-11419" fmla="*/ 1113 w 10000"/>
              <a:gd name="connsiteY36-11420" fmla="*/ 8108 h 10000"/>
              <a:gd name="connsiteX37-11421" fmla="*/ 746 w 10000"/>
              <a:gd name="connsiteY37-11422" fmla="*/ 7726 h 10000"/>
              <a:gd name="connsiteX38-11423" fmla="*/ 370 w 10000"/>
              <a:gd name="connsiteY38-11424" fmla="*/ 7344 h 10000"/>
              <a:gd name="connsiteX39-11425" fmla="*/ 0 w 10000"/>
              <a:gd name="connsiteY39-11426" fmla="*/ 6963 h 10000"/>
              <a:gd name="connsiteX40-11427" fmla="*/ 370 w 10000"/>
              <a:gd name="connsiteY40-11428" fmla="*/ 7091 h 10000"/>
              <a:gd name="connsiteX41-11429" fmla="*/ 1113 w 10000"/>
              <a:gd name="connsiteY41-11430" fmla="*/ 7091 h 10000"/>
              <a:gd name="connsiteX42-11431" fmla="*/ 1491 w 10000"/>
              <a:gd name="connsiteY42-11432" fmla="*/ 7218 h 10000"/>
              <a:gd name="connsiteX43-11433" fmla="*/ 2234 w 10000"/>
              <a:gd name="connsiteY43-11434" fmla="*/ 7218 h 10000"/>
              <a:gd name="connsiteX44-11435" fmla="*/ 2606 w 10000"/>
              <a:gd name="connsiteY44-11436" fmla="*/ 7218 h 10000"/>
              <a:gd name="connsiteX45-11437" fmla="*/ 2606 w 10000"/>
              <a:gd name="connsiteY45-11438" fmla="*/ 7218 h 10000"/>
              <a:gd name="connsiteX46-11439" fmla="*/ 2978 w 10000"/>
              <a:gd name="connsiteY46-11440" fmla="*/ 7091 h 10000"/>
              <a:gd name="connsiteX47-11441" fmla="*/ 2978 w 10000"/>
              <a:gd name="connsiteY47-11442" fmla="*/ 6963 h 10000"/>
              <a:gd name="connsiteX48-11443" fmla="*/ 3346 w 10000"/>
              <a:gd name="connsiteY48-11444" fmla="*/ 6836 h 10000"/>
              <a:gd name="connsiteX49-11445" fmla="*/ 3346 w 10000"/>
              <a:gd name="connsiteY49-11446" fmla="*/ 6582 h 10000"/>
              <a:gd name="connsiteX50-11447" fmla="*/ 3721 w 10000"/>
              <a:gd name="connsiteY50-11448" fmla="*/ 6328 h 10000"/>
              <a:gd name="connsiteX51-11449" fmla="*/ 3721 w 10000"/>
              <a:gd name="connsiteY51-11450" fmla="*/ 5946 h 10000"/>
              <a:gd name="connsiteX52-11451" fmla="*/ 4091 w 10000"/>
              <a:gd name="connsiteY52-11452" fmla="*/ 5453 h 10000"/>
              <a:gd name="connsiteX53-11453" fmla="*/ 4091 w 10000"/>
              <a:gd name="connsiteY53-11454" fmla="*/ 4944 h 10000"/>
              <a:gd name="connsiteX54-11455" fmla="*/ 4466 w 10000"/>
              <a:gd name="connsiteY54-11456" fmla="*/ 4434 h 10000"/>
              <a:gd name="connsiteX55-11457" fmla="*/ 4466 w 10000"/>
              <a:gd name="connsiteY55-11458" fmla="*/ 3799 h 10000"/>
              <a:gd name="connsiteX56-11459" fmla="*/ 4836 w 10000"/>
              <a:gd name="connsiteY56-11460" fmla="*/ 3037 h 10000"/>
              <a:gd name="connsiteX57-11461" fmla="*/ 5209 w 10000"/>
              <a:gd name="connsiteY57-11462" fmla="*/ 2526 h 10000"/>
              <a:gd name="connsiteX58-11463" fmla="*/ 5209 w 10000"/>
              <a:gd name="connsiteY58-11464" fmla="*/ 2034 h 10000"/>
              <a:gd name="connsiteX59-11465" fmla="*/ 5582 w 10000"/>
              <a:gd name="connsiteY59-11466" fmla="*/ 1526 h 10000"/>
              <a:gd name="connsiteX0-11467" fmla="*/ 10000 w 10000"/>
              <a:gd name="connsiteY0-11468" fmla="*/ 0 h 10000"/>
              <a:gd name="connsiteX1-11469" fmla="*/ 10000 w 10000"/>
              <a:gd name="connsiteY1-11470" fmla="*/ 0 h 10000"/>
              <a:gd name="connsiteX2-11471" fmla="*/ 9631 w 10000"/>
              <a:gd name="connsiteY2-11472" fmla="*/ 126 h 10000"/>
              <a:gd name="connsiteX3-11473" fmla="*/ 9257 w 10000"/>
              <a:gd name="connsiteY3-11474" fmla="*/ 509 h 10000"/>
              <a:gd name="connsiteX4-11475" fmla="*/ 9257 w 10000"/>
              <a:gd name="connsiteY4-11476" fmla="*/ 636 h 10000"/>
              <a:gd name="connsiteX5-11477" fmla="*/ 9257 w 10000"/>
              <a:gd name="connsiteY5-11478" fmla="*/ 890 h 10000"/>
              <a:gd name="connsiteX6-11479" fmla="*/ 8887 w 10000"/>
              <a:gd name="connsiteY6-11480" fmla="*/ 1144 h 10000"/>
              <a:gd name="connsiteX7-11481" fmla="*/ 8887 w 10000"/>
              <a:gd name="connsiteY7-11482" fmla="*/ 1399 h 10000"/>
              <a:gd name="connsiteX8-11483" fmla="*/ 8510 w 10000"/>
              <a:gd name="connsiteY8-11484" fmla="*/ 1781 h 10000"/>
              <a:gd name="connsiteX9-11485" fmla="*/ 8510 w 10000"/>
              <a:gd name="connsiteY9-11486" fmla="*/ 2163 h 10000"/>
              <a:gd name="connsiteX10-11487" fmla="*/ 8510 w 10000"/>
              <a:gd name="connsiteY10-11488" fmla="*/ 2655 h 10000"/>
              <a:gd name="connsiteX11-11489" fmla="*/ 8132 w 10000"/>
              <a:gd name="connsiteY11-11490" fmla="*/ 3037 h 10000"/>
              <a:gd name="connsiteX12-11491" fmla="*/ 7765 w 10000"/>
              <a:gd name="connsiteY12-11492" fmla="*/ 3546 h 10000"/>
              <a:gd name="connsiteX13-11493" fmla="*/ 7765 w 10000"/>
              <a:gd name="connsiteY13-11494" fmla="*/ 4182 h 10000"/>
              <a:gd name="connsiteX14-11495" fmla="*/ 7394 w 10000"/>
              <a:gd name="connsiteY14-11496" fmla="*/ 4817 h 10000"/>
              <a:gd name="connsiteX15-11497" fmla="*/ 7023 w 10000"/>
              <a:gd name="connsiteY15-11498" fmla="*/ 5566 h 10000"/>
              <a:gd name="connsiteX16-11499" fmla="*/ 6651 w 10000"/>
              <a:gd name="connsiteY16-11500" fmla="*/ 6201 h 10000"/>
              <a:gd name="connsiteX17-11501" fmla="*/ 6651 w 10000"/>
              <a:gd name="connsiteY17-11502" fmla="*/ 6836 h 10000"/>
              <a:gd name="connsiteX18-11503" fmla="*/ 6326 w 10000"/>
              <a:gd name="connsiteY18-11504" fmla="*/ 7344 h 10000"/>
              <a:gd name="connsiteX19-11505" fmla="*/ 5953 w 10000"/>
              <a:gd name="connsiteY19-11506" fmla="*/ 7855 h 10000"/>
              <a:gd name="connsiteX20-11507" fmla="*/ 5582 w 10000"/>
              <a:gd name="connsiteY20-11508" fmla="*/ 8235 h 10000"/>
              <a:gd name="connsiteX21-11509" fmla="*/ 5209 w 10000"/>
              <a:gd name="connsiteY21-11510" fmla="*/ 8600 h 10000"/>
              <a:gd name="connsiteX22-11511" fmla="*/ 4836 w 10000"/>
              <a:gd name="connsiteY22-11512" fmla="*/ 8856 h 10000"/>
              <a:gd name="connsiteX23-11513" fmla="*/ 4466 w 10000"/>
              <a:gd name="connsiteY23-11514" fmla="*/ 9109 h 10000"/>
              <a:gd name="connsiteX24-11515" fmla="*/ 4091 w 10000"/>
              <a:gd name="connsiteY24-11516" fmla="*/ 9491 h 10000"/>
              <a:gd name="connsiteX25-11517" fmla="*/ 3346 w 10000"/>
              <a:gd name="connsiteY25-11518" fmla="*/ 9744 h 10000"/>
              <a:gd name="connsiteX26-11519" fmla="*/ 2978 w 10000"/>
              <a:gd name="connsiteY26-11520" fmla="*/ 9873 h 10000"/>
              <a:gd name="connsiteX27-11521" fmla="*/ 2606 w 10000"/>
              <a:gd name="connsiteY27-11522" fmla="*/ 10000 h 10000"/>
              <a:gd name="connsiteX28-11523" fmla="*/ 2234 w 10000"/>
              <a:gd name="connsiteY28-11524" fmla="*/ 9873 h 10000"/>
              <a:gd name="connsiteX29-11525" fmla="*/ 1858 w 10000"/>
              <a:gd name="connsiteY29-11526" fmla="*/ 9744 h 10000"/>
              <a:gd name="connsiteX30-11527" fmla="*/ 1858 w 10000"/>
              <a:gd name="connsiteY30-11528" fmla="*/ 9619 h 10000"/>
              <a:gd name="connsiteX31-11529" fmla="*/ 1858 w 10000"/>
              <a:gd name="connsiteY31-11530" fmla="*/ 9236 h 10000"/>
              <a:gd name="connsiteX32-11531" fmla="*/ 1858 w 10000"/>
              <a:gd name="connsiteY32-11532" fmla="*/ 9109 h 10000"/>
              <a:gd name="connsiteX33-11533" fmla="*/ 1858 w 10000"/>
              <a:gd name="connsiteY33-11534" fmla="*/ 8856 h 10000"/>
              <a:gd name="connsiteX34-11535" fmla="*/ 1858 w 10000"/>
              <a:gd name="connsiteY34-11536" fmla="*/ 8600 h 10000"/>
              <a:gd name="connsiteX35-11537" fmla="*/ 1491 w 10000"/>
              <a:gd name="connsiteY35-11538" fmla="*/ 8364 h 10000"/>
              <a:gd name="connsiteX36-11539" fmla="*/ 1113 w 10000"/>
              <a:gd name="connsiteY36-11540" fmla="*/ 8108 h 10000"/>
              <a:gd name="connsiteX37-11541" fmla="*/ 746 w 10000"/>
              <a:gd name="connsiteY37-11542" fmla="*/ 7726 h 10000"/>
              <a:gd name="connsiteX38-11543" fmla="*/ 370 w 10000"/>
              <a:gd name="connsiteY38-11544" fmla="*/ 7344 h 10000"/>
              <a:gd name="connsiteX39-11545" fmla="*/ 0 w 10000"/>
              <a:gd name="connsiteY39-11546" fmla="*/ 6963 h 10000"/>
              <a:gd name="connsiteX40-11547" fmla="*/ 370 w 10000"/>
              <a:gd name="connsiteY40-11548" fmla="*/ 7091 h 10000"/>
              <a:gd name="connsiteX41-11549" fmla="*/ 1113 w 10000"/>
              <a:gd name="connsiteY41-11550" fmla="*/ 7091 h 10000"/>
              <a:gd name="connsiteX42-11551" fmla="*/ 1491 w 10000"/>
              <a:gd name="connsiteY42-11552" fmla="*/ 7218 h 10000"/>
              <a:gd name="connsiteX43-11553" fmla="*/ 2234 w 10000"/>
              <a:gd name="connsiteY43-11554" fmla="*/ 7218 h 10000"/>
              <a:gd name="connsiteX44-11555" fmla="*/ 2606 w 10000"/>
              <a:gd name="connsiteY44-11556" fmla="*/ 7218 h 10000"/>
              <a:gd name="connsiteX45-11557" fmla="*/ 2606 w 10000"/>
              <a:gd name="connsiteY45-11558" fmla="*/ 7218 h 10000"/>
              <a:gd name="connsiteX46-11559" fmla="*/ 2978 w 10000"/>
              <a:gd name="connsiteY46-11560" fmla="*/ 7091 h 10000"/>
              <a:gd name="connsiteX47-11561" fmla="*/ 2978 w 10000"/>
              <a:gd name="connsiteY47-11562" fmla="*/ 6963 h 10000"/>
              <a:gd name="connsiteX48-11563" fmla="*/ 3346 w 10000"/>
              <a:gd name="connsiteY48-11564" fmla="*/ 6836 h 10000"/>
              <a:gd name="connsiteX49-11565" fmla="*/ 3346 w 10000"/>
              <a:gd name="connsiteY49-11566" fmla="*/ 6582 h 10000"/>
              <a:gd name="connsiteX50-11567" fmla="*/ 3721 w 10000"/>
              <a:gd name="connsiteY50-11568" fmla="*/ 6328 h 10000"/>
              <a:gd name="connsiteX51-11569" fmla="*/ 3721 w 10000"/>
              <a:gd name="connsiteY51-11570" fmla="*/ 5946 h 10000"/>
              <a:gd name="connsiteX52-11571" fmla="*/ 4091 w 10000"/>
              <a:gd name="connsiteY52-11572" fmla="*/ 5453 h 10000"/>
              <a:gd name="connsiteX53-11573" fmla="*/ 4091 w 10000"/>
              <a:gd name="connsiteY53-11574" fmla="*/ 4944 h 10000"/>
              <a:gd name="connsiteX54-11575" fmla="*/ 4466 w 10000"/>
              <a:gd name="connsiteY54-11576" fmla="*/ 4434 h 10000"/>
              <a:gd name="connsiteX55-11577" fmla="*/ 4466 w 10000"/>
              <a:gd name="connsiteY55-11578" fmla="*/ 3799 h 10000"/>
              <a:gd name="connsiteX56-11579" fmla="*/ 4836 w 10000"/>
              <a:gd name="connsiteY56-11580" fmla="*/ 3037 h 10000"/>
              <a:gd name="connsiteX57-11581" fmla="*/ 5209 w 10000"/>
              <a:gd name="connsiteY57-11582" fmla="*/ 2526 h 10000"/>
              <a:gd name="connsiteX58-11583" fmla="*/ 5209 w 10000"/>
              <a:gd name="connsiteY58-11584" fmla="*/ 2034 h 10000"/>
              <a:gd name="connsiteX0-11585" fmla="*/ 10000 w 10000"/>
              <a:gd name="connsiteY0-11586" fmla="*/ 0 h 10000"/>
              <a:gd name="connsiteX1-11587" fmla="*/ 10000 w 10000"/>
              <a:gd name="connsiteY1-11588" fmla="*/ 0 h 10000"/>
              <a:gd name="connsiteX2-11589" fmla="*/ 9631 w 10000"/>
              <a:gd name="connsiteY2-11590" fmla="*/ 126 h 10000"/>
              <a:gd name="connsiteX3-11591" fmla="*/ 9257 w 10000"/>
              <a:gd name="connsiteY3-11592" fmla="*/ 509 h 10000"/>
              <a:gd name="connsiteX4-11593" fmla="*/ 9257 w 10000"/>
              <a:gd name="connsiteY4-11594" fmla="*/ 636 h 10000"/>
              <a:gd name="connsiteX5-11595" fmla="*/ 9257 w 10000"/>
              <a:gd name="connsiteY5-11596" fmla="*/ 890 h 10000"/>
              <a:gd name="connsiteX6-11597" fmla="*/ 8887 w 10000"/>
              <a:gd name="connsiteY6-11598" fmla="*/ 1144 h 10000"/>
              <a:gd name="connsiteX7-11599" fmla="*/ 8887 w 10000"/>
              <a:gd name="connsiteY7-11600" fmla="*/ 1399 h 10000"/>
              <a:gd name="connsiteX8-11601" fmla="*/ 8510 w 10000"/>
              <a:gd name="connsiteY8-11602" fmla="*/ 1781 h 10000"/>
              <a:gd name="connsiteX9-11603" fmla="*/ 8510 w 10000"/>
              <a:gd name="connsiteY9-11604" fmla="*/ 2163 h 10000"/>
              <a:gd name="connsiteX10-11605" fmla="*/ 8510 w 10000"/>
              <a:gd name="connsiteY10-11606" fmla="*/ 2655 h 10000"/>
              <a:gd name="connsiteX11-11607" fmla="*/ 8132 w 10000"/>
              <a:gd name="connsiteY11-11608" fmla="*/ 3037 h 10000"/>
              <a:gd name="connsiteX12-11609" fmla="*/ 7765 w 10000"/>
              <a:gd name="connsiteY12-11610" fmla="*/ 3546 h 10000"/>
              <a:gd name="connsiteX13-11611" fmla="*/ 7765 w 10000"/>
              <a:gd name="connsiteY13-11612" fmla="*/ 4182 h 10000"/>
              <a:gd name="connsiteX14-11613" fmla="*/ 7394 w 10000"/>
              <a:gd name="connsiteY14-11614" fmla="*/ 4817 h 10000"/>
              <a:gd name="connsiteX15-11615" fmla="*/ 7023 w 10000"/>
              <a:gd name="connsiteY15-11616" fmla="*/ 5566 h 10000"/>
              <a:gd name="connsiteX16-11617" fmla="*/ 6651 w 10000"/>
              <a:gd name="connsiteY16-11618" fmla="*/ 6201 h 10000"/>
              <a:gd name="connsiteX17-11619" fmla="*/ 6651 w 10000"/>
              <a:gd name="connsiteY17-11620" fmla="*/ 6836 h 10000"/>
              <a:gd name="connsiteX18-11621" fmla="*/ 6326 w 10000"/>
              <a:gd name="connsiteY18-11622" fmla="*/ 7344 h 10000"/>
              <a:gd name="connsiteX19-11623" fmla="*/ 5953 w 10000"/>
              <a:gd name="connsiteY19-11624" fmla="*/ 7855 h 10000"/>
              <a:gd name="connsiteX20-11625" fmla="*/ 5582 w 10000"/>
              <a:gd name="connsiteY20-11626" fmla="*/ 8235 h 10000"/>
              <a:gd name="connsiteX21-11627" fmla="*/ 5209 w 10000"/>
              <a:gd name="connsiteY21-11628" fmla="*/ 8600 h 10000"/>
              <a:gd name="connsiteX22-11629" fmla="*/ 4836 w 10000"/>
              <a:gd name="connsiteY22-11630" fmla="*/ 8856 h 10000"/>
              <a:gd name="connsiteX23-11631" fmla="*/ 4466 w 10000"/>
              <a:gd name="connsiteY23-11632" fmla="*/ 9109 h 10000"/>
              <a:gd name="connsiteX24-11633" fmla="*/ 4091 w 10000"/>
              <a:gd name="connsiteY24-11634" fmla="*/ 9491 h 10000"/>
              <a:gd name="connsiteX25-11635" fmla="*/ 3346 w 10000"/>
              <a:gd name="connsiteY25-11636" fmla="*/ 9744 h 10000"/>
              <a:gd name="connsiteX26-11637" fmla="*/ 2978 w 10000"/>
              <a:gd name="connsiteY26-11638" fmla="*/ 9873 h 10000"/>
              <a:gd name="connsiteX27-11639" fmla="*/ 2606 w 10000"/>
              <a:gd name="connsiteY27-11640" fmla="*/ 10000 h 10000"/>
              <a:gd name="connsiteX28-11641" fmla="*/ 2234 w 10000"/>
              <a:gd name="connsiteY28-11642" fmla="*/ 9873 h 10000"/>
              <a:gd name="connsiteX29-11643" fmla="*/ 1858 w 10000"/>
              <a:gd name="connsiteY29-11644" fmla="*/ 9744 h 10000"/>
              <a:gd name="connsiteX30-11645" fmla="*/ 1858 w 10000"/>
              <a:gd name="connsiteY30-11646" fmla="*/ 9619 h 10000"/>
              <a:gd name="connsiteX31-11647" fmla="*/ 1858 w 10000"/>
              <a:gd name="connsiteY31-11648" fmla="*/ 9236 h 10000"/>
              <a:gd name="connsiteX32-11649" fmla="*/ 1858 w 10000"/>
              <a:gd name="connsiteY32-11650" fmla="*/ 9109 h 10000"/>
              <a:gd name="connsiteX33-11651" fmla="*/ 1858 w 10000"/>
              <a:gd name="connsiteY33-11652" fmla="*/ 8856 h 10000"/>
              <a:gd name="connsiteX34-11653" fmla="*/ 1858 w 10000"/>
              <a:gd name="connsiteY34-11654" fmla="*/ 8600 h 10000"/>
              <a:gd name="connsiteX35-11655" fmla="*/ 1491 w 10000"/>
              <a:gd name="connsiteY35-11656" fmla="*/ 8364 h 10000"/>
              <a:gd name="connsiteX36-11657" fmla="*/ 1113 w 10000"/>
              <a:gd name="connsiteY36-11658" fmla="*/ 8108 h 10000"/>
              <a:gd name="connsiteX37-11659" fmla="*/ 746 w 10000"/>
              <a:gd name="connsiteY37-11660" fmla="*/ 7726 h 10000"/>
              <a:gd name="connsiteX38-11661" fmla="*/ 370 w 10000"/>
              <a:gd name="connsiteY38-11662" fmla="*/ 7344 h 10000"/>
              <a:gd name="connsiteX39-11663" fmla="*/ 0 w 10000"/>
              <a:gd name="connsiteY39-11664" fmla="*/ 6963 h 10000"/>
              <a:gd name="connsiteX40-11665" fmla="*/ 370 w 10000"/>
              <a:gd name="connsiteY40-11666" fmla="*/ 7091 h 10000"/>
              <a:gd name="connsiteX41-11667" fmla="*/ 1113 w 10000"/>
              <a:gd name="connsiteY41-11668" fmla="*/ 7091 h 10000"/>
              <a:gd name="connsiteX42-11669" fmla="*/ 1491 w 10000"/>
              <a:gd name="connsiteY42-11670" fmla="*/ 7218 h 10000"/>
              <a:gd name="connsiteX43-11671" fmla="*/ 2234 w 10000"/>
              <a:gd name="connsiteY43-11672" fmla="*/ 7218 h 10000"/>
              <a:gd name="connsiteX44-11673" fmla="*/ 2606 w 10000"/>
              <a:gd name="connsiteY44-11674" fmla="*/ 7218 h 10000"/>
              <a:gd name="connsiteX45-11675" fmla="*/ 2606 w 10000"/>
              <a:gd name="connsiteY45-11676" fmla="*/ 7218 h 10000"/>
              <a:gd name="connsiteX46-11677" fmla="*/ 2978 w 10000"/>
              <a:gd name="connsiteY46-11678" fmla="*/ 7091 h 10000"/>
              <a:gd name="connsiteX47-11679" fmla="*/ 2978 w 10000"/>
              <a:gd name="connsiteY47-11680" fmla="*/ 6963 h 10000"/>
              <a:gd name="connsiteX48-11681" fmla="*/ 3346 w 10000"/>
              <a:gd name="connsiteY48-11682" fmla="*/ 6836 h 10000"/>
              <a:gd name="connsiteX49-11683" fmla="*/ 3346 w 10000"/>
              <a:gd name="connsiteY49-11684" fmla="*/ 6582 h 10000"/>
              <a:gd name="connsiteX50-11685" fmla="*/ 3721 w 10000"/>
              <a:gd name="connsiteY50-11686" fmla="*/ 6328 h 10000"/>
              <a:gd name="connsiteX51-11687" fmla="*/ 3721 w 10000"/>
              <a:gd name="connsiteY51-11688" fmla="*/ 5946 h 10000"/>
              <a:gd name="connsiteX52-11689" fmla="*/ 4091 w 10000"/>
              <a:gd name="connsiteY52-11690" fmla="*/ 5453 h 10000"/>
              <a:gd name="connsiteX53-11691" fmla="*/ 4091 w 10000"/>
              <a:gd name="connsiteY53-11692" fmla="*/ 4944 h 10000"/>
              <a:gd name="connsiteX54-11693" fmla="*/ 4466 w 10000"/>
              <a:gd name="connsiteY54-11694" fmla="*/ 4434 h 10000"/>
              <a:gd name="connsiteX55-11695" fmla="*/ 4466 w 10000"/>
              <a:gd name="connsiteY55-11696" fmla="*/ 3799 h 10000"/>
              <a:gd name="connsiteX56-11697" fmla="*/ 4836 w 10000"/>
              <a:gd name="connsiteY56-11698" fmla="*/ 3037 h 10000"/>
              <a:gd name="connsiteX57-11699" fmla="*/ 5209 w 10000"/>
              <a:gd name="connsiteY57-11700" fmla="*/ 2526 h 10000"/>
              <a:gd name="connsiteX0-11701" fmla="*/ 10000 w 10000"/>
              <a:gd name="connsiteY0-11702" fmla="*/ 0 h 10000"/>
              <a:gd name="connsiteX1-11703" fmla="*/ 10000 w 10000"/>
              <a:gd name="connsiteY1-11704" fmla="*/ 0 h 10000"/>
              <a:gd name="connsiteX2-11705" fmla="*/ 9631 w 10000"/>
              <a:gd name="connsiteY2-11706" fmla="*/ 126 h 10000"/>
              <a:gd name="connsiteX3-11707" fmla="*/ 9257 w 10000"/>
              <a:gd name="connsiteY3-11708" fmla="*/ 509 h 10000"/>
              <a:gd name="connsiteX4-11709" fmla="*/ 9257 w 10000"/>
              <a:gd name="connsiteY4-11710" fmla="*/ 636 h 10000"/>
              <a:gd name="connsiteX5-11711" fmla="*/ 9257 w 10000"/>
              <a:gd name="connsiteY5-11712" fmla="*/ 890 h 10000"/>
              <a:gd name="connsiteX6-11713" fmla="*/ 8887 w 10000"/>
              <a:gd name="connsiteY6-11714" fmla="*/ 1399 h 10000"/>
              <a:gd name="connsiteX7-11715" fmla="*/ 8510 w 10000"/>
              <a:gd name="connsiteY7-11716" fmla="*/ 1781 h 10000"/>
              <a:gd name="connsiteX8-11717" fmla="*/ 8510 w 10000"/>
              <a:gd name="connsiteY8-11718" fmla="*/ 2163 h 10000"/>
              <a:gd name="connsiteX9-11719" fmla="*/ 8510 w 10000"/>
              <a:gd name="connsiteY9-11720" fmla="*/ 2655 h 10000"/>
              <a:gd name="connsiteX10-11721" fmla="*/ 8132 w 10000"/>
              <a:gd name="connsiteY10-11722" fmla="*/ 3037 h 10000"/>
              <a:gd name="connsiteX11-11723" fmla="*/ 7765 w 10000"/>
              <a:gd name="connsiteY11-11724" fmla="*/ 3546 h 10000"/>
              <a:gd name="connsiteX12-11725" fmla="*/ 7765 w 10000"/>
              <a:gd name="connsiteY12-11726" fmla="*/ 4182 h 10000"/>
              <a:gd name="connsiteX13-11727" fmla="*/ 7394 w 10000"/>
              <a:gd name="connsiteY13-11728" fmla="*/ 4817 h 10000"/>
              <a:gd name="connsiteX14-11729" fmla="*/ 7023 w 10000"/>
              <a:gd name="connsiteY14-11730" fmla="*/ 5566 h 10000"/>
              <a:gd name="connsiteX15-11731" fmla="*/ 6651 w 10000"/>
              <a:gd name="connsiteY15-11732" fmla="*/ 6201 h 10000"/>
              <a:gd name="connsiteX16-11733" fmla="*/ 6651 w 10000"/>
              <a:gd name="connsiteY16-11734" fmla="*/ 6836 h 10000"/>
              <a:gd name="connsiteX17-11735" fmla="*/ 6326 w 10000"/>
              <a:gd name="connsiteY17-11736" fmla="*/ 7344 h 10000"/>
              <a:gd name="connsiteX18-11737" fmla="*/ 5953 w 10000"/>
              <a:gd name="connsiteY18-11738" fmla="*/ 7855 h 10000"/>
              <a:gd name="connsiteX19-11739" fmla="*/ 5582 w 10000"/>
              <a:gd name="connsiteY19-11740" fmla="*/ 8235 h 10000"/>
              <a:gd name="connsiteX20-11741" fmla="*/ 5209 w 10000"/>
              <a:gd name="connsiteY20-11742" fmla="*/ 8600 h 10000"/>
              <a:gd name="connsiteX21-11743" fmla="*/ 4836 w 10000"/>
              <a:gd name="connsiteY21-11744" fmla="*/ 8856 h 10000"/>
              <a:gd name="connsiteX22-11745" fmla="*/ 4466 w 10000"/>
              <a:gd name="connsiteY22-11746" fmla="*/ 9109 h 10000"/>
              <a:gd name="connsiteX23-11747" fmla="*/ 4091 w 10000"/>
              <a:gd name="connsiteY23-11748" fmla="*/ 9491 h 10000"/>
              <a:gd name="connsiteX24-11749" fmla="*/ 3346 w 10000"/>
              <a:gd name="connsiteY24-11750" fmla="*/ 9744 h 10000"/>
              <a:gd name="connsiteX25-11751" fmla="*/ 2978 w 10000"/>
              <a:gd name="connsiteY25-11752" fmla="*/ 9873 h 10000"/>
              <a:gd name="connsiteX26-11753" fmla="*/ 2606 w 10000"/>
              <a:gd name="connsiteY26-11754" fmla="*/ 10000 h 10000"/>
              <a:gd name="connsiteX27-11755" fmla="*/ 2234 w 10000"/>
              <a:gd name="connsiteY27-11756" fmla="*/ 9873 h 10000"/>
              <a:gd name="connsiteX28-11757" fmla="*/ 1858 w 10000"/>
              <a:gd name="connsiteY28-11758" fmla="*/ 9744 h 10000"/>
              <a:gd name="connsiteX29-11759" fmla="*/ 1858 w 10000"/>
              <a:gd name="connsiteY29-11760" fmla="*/ 9619 h 10000"/>
              <a:gd name="connsiteX30-11761" fmla="*/ 1858 w 10000"/>
              <a:gd name="connsiteY30-11762" fmla="*/ 9236 h 10000"/>
              <a:gd name="connsiteX31-11763" fmla="*/ 1858 w 10000"/>
              <a:gd name="connsiteY31-11764" fmla="*/ 9109 h 10000"/>
              <a:gd name="connsiteX32-11765" fmla="*/ 1858 w 10000"/>
              <a:gd name="connsiteY32-11766" fmla="*/ 8856 h 10000"/>
              <a:gd name="connsiteX33-11767" fmla="*/ 1858 w 10000"/>
              <a:gd name="connsiteY33-11768" fmla="*/ 8600 h 10000"/>
              <a:gd name="connsiteX34-11769" fmla="*/ 1491 w 10000"/>
              <a:gd name="connsiteY34-11770" fmla="*/ 8364 h 10000"/>
              <a:gd name="connsiteX35-11771" fmla="*/ 1113 w 10000"/>
              <a:gd name="connsiteY35-11772" fmla="*/ 8108 h 10000"/>
              <a:gd name="connsiteX36-11773" fmla="*/ 746 w 10000"/>
              <a:gd name="connsiteY36-11774" fmla="*/ 7726 h 10000"/>
              <a:gd name="connsiteX37-11775" fmla="*/ 370 w 10000"/>
              <a:gd name="connsiteY37-11776" fmla="*/ 7344 h 10000"/>
              <a:gd name="connsiteX38-11777" fmla="*/ 0 w 10000"/>
              <a:gd name="connsiteY38-11778" fmla="*/ 6963 h 10000"/>
              <a:gd name="connsiteX39-11779" fmla="*/ 370 w 10000"/>
              <a:gd name="connsiteY39-11780" fmla="*/ 7091 h 10000"/>
              <a:gd name="connsiteX40-11781" fmla="*/ 1113 w 10000"/>
              <a:gd name="connsiteY40-11782" fmla="*/ 7091 h 10000"/>
              <a:gd name="connsiteX41-11783" fmla="*/ 1491 w 10000"/>
              <a:gd name="connsiteY41-11784" fmla="*/ 7218 h 10000"/>
              <a:gd name="connsiteX42-11785" fmla="*/ 2234 w 10000"/>
              <a:gd name="connsiteY42-11786" fmla="*/ 7218 h 10000"/>
              <a:gd name="connsiteX43-11787" fmla="*/ 2606 w 10000"/>
              <a:gd name="connsiteY43-11788" fmla="*/ 7218 h 10000"/>
              <a:gd name="connsiteX44-11789" fmla="*/ 2606 w 10000"/>
              <a:gd name="connsiteY44-11790" fmla="*/ 7218 h 10000"/>
              <a:gd name="connsiteX45-11791" fmla="*/ 2978 w 10000"/>
              <a:gd name="connsiteY45-11792" fmla="*/ 7091 h 10000"/>
              <a:gd name="connsiteX46-11793" fmla="*/ 2978 w 10000"/>
              <a:gd name="connsiteY46-11794" fmla="*/ 6963 h 10000"/>
              <a:gd name="connsiteX47-11795" fmla="*/ 3346 w 10000"/>
              <a:gd name="connsiteY47-11796" fmla="*/ 6836 h 10000"/>
              <a:gd name="connsiteX48-11797" fmla="*/ 3346 w 10000"/>
              <a:gd name="connsiteY48-11798" fmla="*/ 6582 h 10000"/>
              <a:gd name="connsiteX49-11799" fmla="*/ 3721 w 10000"/>
              <a:gd name="connsiteY49-11800" fmla="*/ 6328 h 10000"/>
              <a:gd name="connsiteX50-11801" fmla="*/ 3721 w 10000"/>
              <a:gd name="connsiteY50-11802" fmla="*/ 5946 h 10000"/>
              <a:gd name="connsiteX51-11803" fmla="*/ 4091 w 10000"/>
              <a:gd name="connsiteY51-11804" fmla="*/ 5453 h 10000"/>
              <a:gd name="connsiteX52-11805" fmla="*/ 4091 w 10000"/>
              <a:gd name="connsiteY52-11806" fmla="*/ 4944 h 10000"/>
              <a:gd name="connsiteX53-11807" fmla="*/ 4466 w 10000"/>
              <a:gd name="connsiteY53-11808" fmla="*/ 4434 h 10000"/>
              <a:gd name="connsiteX54-11809" fmla="*/ 4466 w 10000"/>
              <a:gd name="connsiteY54-11810" fmla="*/ 3799 h 10000"/>
              <a:gd name="connsiteX55-11811" fmla="*/ 4836 w 10000"/>
              <a:gd name="connsiteY55-11812" fmla="*/ 3037 h 10000"/>
              <a:gd name="connsiteX56-11813" fmla="*/ 5209 w 10000"/>
              <a:gd name="connsiteY56-11814" fmla="*/ 2526 h 10000"/>
              <a:gd name="connsiteX0-11815" fmla="*/ 10000 w 10000"/>
              <a:gd name="connsiteY0-11816" fmla="*/ 0 h 10000"/>
              <a:gd name="connsiteX1-11817" fmla="*/ 10000 w 10000"/>
              <a:gd name="connsiteY1-11818" fmla="*/ 0 h 10000"/>
              <a:gd name="connsiteX2-11819" fmla="*/ 9631 w 10000"/>
              <a:gd name="connsiteY2-11820" fmla="*/ 126 h 10000"/>
              <a:gd name="connsiteX3-11821" fmla="*/ 9257 w 10000"/>
              <a:gd name="connsiteY3-11822" fmla="*/ 509 h 10000"/>
              <a:gd name="connsiteX4-11823" fmla="*/ 9257 w 10000"/>
              <a:gd name="connsiteY4-11824" fmla="*/ 636 h 10000"/>
              <a:gd name="connsiteX5-11825" fmla="*/ 8887 w 10000"/>
              <a:gd name="connsiteY5-11826" fmla="*/ 1399 h 10000"/>
              <a:gd name="connsiteX6-11827" fmla="*/ 8510 w 10000"/>
              <a:gd name="connsiteY6-11828" fmla="*/ 1781 h 10000"/>
              <a:gd name="connsiteX7-11829" fmla="*/ 8510 w 10000"/>
              <a:gd name="connsiteY7-11830" fmla="*/ 2163 h 10000"/>
              <a:gd name="connsiteX8-11831" fmla="*/ 8510 w 10000"/>
              <a:gd name="connsiteY8-11832" fmla="*/ 2655 h 10000"/>
              <a:gd name="connsiteX9-11833" fmla="*/ 8132 w 10000"/>
              <a:gd name="connsiteY9-11834" fmla="*/ 3037 h 10000"/>
              <a:gd name="connsiteX10-11835" fmla="*/ 7765 w 10000"/>
              <a:gd name="connsiteY10-11836" fmla="*/ 3546 h 10000"/>
              <a:gd name="connsiteX11-11837" fmla="*/ 7765 w 10000"/>
              <a:gd name="connsiteY11-11838" fmla="*/ 4182 h 10000"/>
              <a:gd name="connsiteX12-11839" fmla="*/ 7394 w 10000"/>
              <a:gd name="connsiteY12-11840" fmla="*/ 4817 h 10000"/>
              <a:gd name="connsiteX13-11841" fmla="*/ 7023 w 10000"/>
              <a:gd name="connsiteY13-11842" fmla="*/ 5566 h 10000"/>
              <a:gd name="connsiteX14-11843" fmla="*/ 6651 w 10000"/>
              <a:gd name="connsiteY14-11844" fmla="*/ 6201 h 10000"/>
              <a:gd name="connsiteX15-11845" fmla="*/ 6651 w 10000"/>
              <a:gd name="connsiteY15-11846" fmla="*/ 6836 h 10000"/>
              <a:gd name="connsiteX16-11847" fmla="*/ 6326 w 10000"/>
              <a:gd name="connsiteY16-11848" fmla="*/ 7344 h 10000"/>
              <a:gd name="connsiteX17-11849" fmla="*/ 5953 w 10000"/>
              <a:gd name="connsiteY17-11850" fmla="*/ 7855 h 10000"/>
              <a:gd name="connsiteX18-11851" fmla="*/ 5582 w 10000"/>
              <a:gd name="connsiteY18-11852" fmla="*/ 8235 h 10000"/>
              <a:gd name="connsiteX19-11853" fmla="*/ 5209 w 10000"/>
              <a:gd name="connsiteY19-11854" fmla="*/ 8600 h 10000"/>
              <a:gd name="connsiteX20-11855" fmla="*/ 4836 w 10000"/>
              <a:gd name="connsiteY20-11856" fmla="*/ 8856 h 10000"/>
              <a:gd name="connsiteX21-11857" fmla="*/ 4466 w 10000"/>
              <a:gd name="connsiteY21-11858" fmla="*/ 9109 h 10000"/>
              <a:gd name="connsiteX22-11859" fmla="*/ 4091 w 10000"/>
              <a:gd name="connsiteY22-11860" fmla="*/ 9491 h 10000"/>
              <a:gd name="connsiteX23-11861" fmla="*/ 3346 w 10000"/>
              <a:gd name="connsiteY23-11862" fmla="*/ 9744 h 10000"/>
              <a:gd name="connsiteX24-11863" fmla="*/ 2978 w 10000"/>
              <a:gd name="connsiteY24-11864" fmla="*/ 9873 h 10000"/>
              <a:gd name="connsiteX25-11865" fmla="*/ 2606 w 10000"/>
              <a:gd name="connsiteY25-11866" fmla="*/ 10000 h 10000"/>
              <a:gd name="connsiteX26-11867" fmla="*/ 2234 w 10000"/>
              <a:gd name="connsiteY26-11868" fmla="*/ 9873 h 10000"/>
              <a:gd name="connsiteX27-11869" fmla="*/ 1858 w 10000"/>
              <a:gd name="connsiteY27-11870" fmla="*/ 9744 h 10000"/>
              <a:gd name="connsiteX28-11871" fmla="*/ 1858 w 10000"/>
              <a:gd name="connsiteY28-11872" fmla="*/ 9619 h 10000"/>
              <a:gd name="connsiteX29-11873" fmla="*/ 1858 w 10000"/>
              <a:gd name="connsiteY29-11874" fmla="*/ 9236 h 10000"/>
              <a:gd name="connsiteX30-11875" fmla="*/ 1858 w 10000"/>
              <a:gd name="connsiteY30-11876" fmla="*/ 9109 h 10000"/>
              <a:gd name="connsiteX31-11877" fmla="*/ 1858 w 10000"/>
              <a:gd name="connsiteY31-11878" fmla="*/ 8856 h 10000"/>
              <a:gd name="connsiteX32-11879" fmla="*/ 1858 w 10000"/>
              <a:gd name="connsiteY32-11880" fmla="*/ 8600 h 10000"/>
              <a:gd name="connsiteX33-11881" fmla="*/ 1491 w 10000"/>
              <a:gd name="connsiteY33-11882" fmla="*/ 8364 h 10000"/>
              <a:gd name="connsiteX34-11883" fmla="*/ 1113 w 10000"/>
              <a:gd name="connsiteY34-11884" fmla="*/ 8108 h 10000"/>
              <a:gd name="connsiteX35-11885" fmla="*/ 746 w 10000"/>
              <a:gd name="connsiteY35-11886" fmla="*/ 7726 h 10000"/>
              <a:gd name="connsiteX36-11887" fmla="*/ 370 w 10000"/>
              <a:gd name="connsiteY36-11888" fmla="*/ 7344 h 10000"/>
              <a:gd name="connsiteX37-11889" fmla="*/ 0 w 10000"/>
              <a:gd name="connsiteY37-11890" fmla="*/ 6963 h 10000"/>
              <a:gd name="connsiteX38-11891" fmla="*/ 370 w 10000"/>
              <a:gd name="connsiteY38-11892" fmla="*/ 7091 h 10000"/>
              <a:gd name="connsiteX39-11893" fmla="*/ 1113 w 10000"/>
              <a:gd name="connsiteY39-11894" fmla="*/ 7091 h 10000"/>
              <a:gd name="connsiteX40-11895" fmla="*/ 1491 w 10000"/>
              <a:gd name="connsiteY40-11896" fmla="*/ 7218 h 10000"/>
              <a:gd name="connsiteX41-11897" fmla="*/ 2234 w 10000"/>
              <a:gd name="connsiteY41-11898" fmla="*/ 7218 h 10000"/>
              <a:gd name="connsiteX42-11899" fmla="*/ 2606 w 10000"/>
              <a:gd name="connsiteY42-11900" fmla="*/ 7218 h 10000"/>
              <a:gd name="connsiteX43-11901" fmla="*/ 2606 w 10000"/>
              <a:gd name="connsiteY43-11902" fmla="*/ 7218 h 10000"/>
              <a:gd name="connsiteX44-11903" fmla="*/ 2978 w 10000"/>
              <a:gd name="connsiteY44-11904" fmla="*/ 7091 h 10000"/>
              <a:gd name="connsiteX45-11905" fmla="*/ 2978 w 10000"/>
              <a:gd name="connsiteY45-11906" fmla="*/ 6963 h 10000"/>
              <a:gd name="connsiteX46-11907" fmla="*/ 3346 w 10000"/>
              <a:gd name="connsiteY46-11908" fmla="*/ 6836 h 10000"/>
              <a:gd name="connsiteX47-11909" fmla="*/ 3346 w 10000"/>
              <a:gd name="connsiteY47-11910" fmla="*/ 6582 h 10000"/>
              <a:gd name="connsiteX48-11911" fmla="*/ 3721 w 10000"/>
              <a:gd name="connsiteY48-11912" fmla="*/ 6328 h 10000"/>
              <a:gd name="connsiteX49-11913" fmla="*/ 3721 w 10000"/>
              <a:gd name="connsiteY49-11914" fmla="*/ 5946 h 10000"/>
              <a:gd name="connsiteX50-11915" fmla="*/ 4091 w 10000"/>
              <a:gd name="connsiteY50-11916" fmla="*/ 5453 h 10000"/>
              <a:gd name="connsiteX51-11917" fmla="*/ 4091 w 10000"/>
              <a:gd name="connsiteY51-11918" fmla="*/ 4944 h 10000"/>
              <a:gd name="connsiteX52-11919" fmla="*/ 4466 w 10000"/>
              <a:gd name="connsiteY52-11920" fmla="*/ 4434 h 10000"/>
              <a:gd name="connsiteX53-11921" fmla="*/ 4466 w 10000"/>
              <a:gd name="connsiteY53-11922" fmla="*/ 3799 h 10000"/>
              <a:gd name="connsiteX54-11923" fmla="*/ 4836 w 10000"/>
              <a:gd name="connsiteY54-11924" fmla="*/ 3037 h 10000"/>
              <a:gd name="connsiteX55-11925" fmla="*/ 5209 w 10000"/>
              <a:gd name="connsiteY55-11926" fmla="*/ 2526 h 10000"/>
              <a:gd name="connsiteX0-11927" fmla="*/ 10000 w 10000"/>
              <a:gd name="connsiteY0-11928" fmla="*/ 0 h 10000"/>
              <a:gd name="connsiteX1-11929" fmla="*/ 9631 w 10000"/>
              <a:gd name="connsiteY1-11930" fmla="*/ 126 h 10000"/>
              <a:gd name="connsiteX2-11931" fmla="*/ 9257 w 10000"/>
              <a:gd name="connsiteY2-11932" fmla="*/ 509 h 10000"/>
              <a:gd name="connsiteX3-11933" fmla="*/ 9257 w 10000"/>
              <a:gd name="connsiteY3-11934" fmla="*/ 636 h 10000"/>
              <a:gd name="connsiteX4-11935" fmla="*/ 8887 w 10000"/>
              <a:gd name="connsiteY4-11936" fmla="*/ 1399 h 10000"/>
              <a:gd name="connsiteX5-11937" fmla="*/ 8510 w 10000"/>
              <a:gd name="connsiteY5-11938" fmla="*/ 1781 h 10000"/>
              <a:gd name="connsiteX6-11939" fmla="*/ 8510 w 10000"/>
              <a:gd name="connsiteY6-11940" fmla="*/ 2163 h 10000"/>
              <a:gd name="connsiteX7-11941" fmla="*/ 8510 w 10000"/>
              <a:gd name="connsiteY7-11942" fmla="*/ 2655 h 10000"/>
              <a:gd name="connsiteX8-11943" fmla="*/ 8132 w 10000"/>
              <a:gd name="connsiteY8-11944" fmla="*/ 3037 h 10000"/>
              <a:gd name="connsiteX9-11945" fmla="*/ 7765 w 10000"/>
              <a:gd name="connsiteY9-11946" fmla="*/ 3546 h 10000"/>
              <a:gd name="connsiteX10-11947" fmla="*/ 7765 w 10000"/>
              <a:gd name="connsiteY10-11948" fmla="*/ 4182 h 10000"/>
              <a:gd name="connsiteX11-11949" fmla="*/ 7394 w 10000"/>
              <a:gd name="connsiteY11-11950" fmla="*/ 4817 h 10000"/>
              <a:gd name="connsiteX12-11951" fmla="*/ 7023 w 10000"/>
              <a:gd name="connsiteY12-11952" fmla="*/ 5566 h 10000"/>
              <a:gd name="connsiteX13-11953" fmla="*/ 6651 w 10000"/>
              <a:gd name="connsiteY13-11954" fmla="*/ 6201 h 10000"/>
              <a:gd name="connsiteX14-11955" fmla="*/ 6651 w 10000"/>
              <a:gd name="connsiteY14-11956" fmla="*/ 6836 h 10000"/>
              <a:gd name="connsiteX15-11957" fmla="*/ 6326 w 10000"/>
              <a:gd name="connsiteY15-11958" fmla="*/ 7344 h 10000"/>
              <a:gd name="connsiteX16-11959" fmla="*/ 5953 w 10000"/>
              <a:gd name="connsiteY16-11960" fmla="*/ 7855 h 10000"/>
              <a:gd name="connsiteX17-11961" fmla="*/ 5582 w 10000"/>
              <a:gd name="connsiteY17-11962" fmla="*/ 8235 h 10000"/>
              <a:gd name="connsiteX18-11963" fmla="*/ 5209 w 10000"/>
              <a:gd name="connsiteY18-11964" fmla="*/ 8600 h 10000"/>
              <a:gd name="connsiteX19-11965" fmla="*/ 4836 w 10000"/>
              <a:gd name="connsiteY19-11966" fmla="*/ 8856 h 10000"/>
              <a:gd name="connsiteX20-11967" fmla="*/ 4466 w 10000"/>
              <a:gd name="connsiteY20-11968" fmla="*/ 9109 h 10000"/>
              <a:gd name="connsiteX21-11969" fmla="*/ 4091 w 10000"/>
              <a:gd name="connsiteY21-11970" fmla="*/ 9491 h 10000"/>
              <a:gd name="connsiteX22-11971" fmla="*/ 3346 w 10000"/>
              <a:gd name="connsiteY22-11972" fmla="*/ 9744 h 10000"/>
              <a:gd name="connsiteX23-11973" fmla="*/ 2978 w 10000"/>
              <a:gd name="connsiteY23-11974" fmla="*/ 9873 h 10000"/>
              <a:gd name="connsiteX24-11975" fmla="*/ 2606 w 10000"/>
              <a:gd name="connsiteY24-11976" fmla="*/ 10000 h 10000"/>
              <a:gd name="connsiteX25-11977" fmla="*/ 2234 w 10000"/>
              <a:gd name="connsiteY25-11978" fmla="*/ 9873 h 10000"/>
              <a:gd name="connsiteX26-11979" fmla="*/ 1858 w 10000"/>
              <a:gd name="connsiteY26-11980" fmla="*/ 9744 h 10000"/>
              <a:gd name="connsiteX27-11981" fmla="*/ 1858 w 10000"/>
              <a:gd name="connsiteY27-11982" fmla="*/ 9619 h 10000"/>
              <a:gd name="connsiteX28-11983" fmla="*/ 1858 w 10000"/>
              <a:gd name="connsiteY28-11984" fmla="*/ 9236 h 10000"/>
              <a:gd name="connsiteX29-11985" fmla="*/ 1858 w 10000"/>
              <a:gd name="connsiteY29-11986" fmla="*/ 9109 h 10000"/>
              <a:gd name="connsiteX30-11987" fmla="*/ 1858 w 10000"/>
              <a:gd name="connsiteY30-11988" fmla="*/ 8856 h 10000"/>
              <a:gd name="connsiteX31-11989" fmla="*/ 1858 w 10000"/>
              <a:gd name="connsiteY31-11990" fmla="*/ 8600 h 10000"/>
              <a:gd name="connsiteX32-11991" fmla="*/ 1491 w 10000"/>
              <a:gd name="connsiteY32-11992" fmla="*/ 8364 h 10000"/>
              <a:gd name="connsiteX33-11993" fmla="*/ 1113 w 10000"/>
              <a:gd name="connsiteY33-11994" fmla="*/ 8108 h 10000"/>
              <a:gd name="connsiteX34-11995" fmla="*/ 746 w 10000"/>
              <a:gd name="connsiteY34-11996" fmla="*/ 7726 h 10000"/>
              <a:gd name="connsiteX35-11997" fmla="*/ 370 w 10000"/>
              <a:gd name="connsiteY35-11998" fmla="*/ 7344 h 10000"/>
              <a:gd name="connsiteX36-11999" fmla="*/ 0 w 10000"/>
              <a:gd name="connsiteY36-12000" fmla="*/ 6963 h 10000"/>
              <a:gd name="connsiteX37-12001" fmla="*/ 370 w 10000"/>
              <a:gd name="connsiteY37-12002" fmla="*/ 7091 h 10000"/>
              <a:gd name="connsiteX38-12003" fmla="*/ 1113 w 10000"/>
              <a:gd name="connsiteY38-12004" fmla="*/ 7091 h 10000"/>
              <a:gd name="connsiteX39-12005" fmla="*/ 1491 w 10000"/>
              <a:gd name="connsiteY39-12006" fmla="*/ 7218 h 10000"/>
              <a:gd name="connsiteX40-12007" fmla="*/ 2234 w 10000"/>
              <a:gd name="connsiteY40-12008" fmla="*/ 7218 h 10000"/>
              <a:gd name="connsiteX41-12009" fmla="*/ 2606 w 10000"/>
              <a:gd name="connsiteY41-12010" fmla="*/ 7218 h 10000"/>
              <a:gd name="connsiteX42-12011" fmla="*/ 2606 w 10000"/>
              <a:gd name="connsiteY42-12012" fmla="*/ 7218 h 10000"/>
              <a:gd name="connsiteX43-12013" fmla="*/ 2978 w 10000"/>
              <a:gd name="connsiteY43-12014" fmla="*/ 7091 h 10000"/>
              <a:gd name="connsiteX44-12015" fmla="*/ 2978 w 10000"/>
              <a:gd name="connsiteY44-12016" fmla="*/ 6963 h 10000"/>
              <a:gd name="connsiteX45-12017" fmla="*/ 3346 w 10000"/>
              <a:gd name="connsiteY45-12018" fmla="*/ 6836 h 10000"/>
              <a:gd name="connsiteX46-12019" fmla="*/ 3346 w 10000"/>
              <a:gd name="connsiteY46-12020" fmla="*/ 6582 h 10000"/>
              <a:gd name="connsiteX47-12021" fmla="*/ 3721 w 10000"/>
              <a:gd name="connsiteY47-12022" fmla="*/ 6328 h 10000"/>
              <a:gd name="connsiteX48-12023" fmla="*/ 3721 w 10000"/>
              <a:gd name="connsiteY48-12024" fmla="*/ 5946 h 10000"/>
              <a:gd name="connsiteX49-12025" fmla="*/ 4091 w 10000"/>
              <a:gd name="connsiteY49-12026" fmla="*/ 5453 h 10000"/>
              <a:gd name="connsiteX50-12027" fmla="*/ 4091 w 10000"/>
              <a:gd name="connsiteY50-12028" fmla="*/ 4944 h 10000"/>
              <a:gd name="connsiteX51-12029" fmla="*/ 4466 w 10000"/>
              <a:gd name="connsiteY51-12030" fmla="*/ 4434 h 10000"/>
              <a:gd name="connsiteX52-12031" fmla="*/ 4466 w 10000"/>
              <a:gd name="connsiteY52-12032" fmla="*/ 3799 h 10000"/>
              <a:gd name="connsiteX53-12033" fmla="*/ 4836 w 10000"/>
              <a:gd name="connsiteY53-12034" fmla="*/ 3037 h 10000"/>
              <a:gd name="connsiteX54-12035" fmla="*/ 5209 w 10000"/>
              <a:gd name="connsiteY54-12036" fmla="*/ 2526 h 10000"/>
              <a:gd name="connsiteX0-12037" fmla="*/ 10000 w 10000"/>
              <a:gd name="connsiteY0-12038" fmla="*/ 0 h 10000"/>
              <a:gd name="connsiteX1-12039" fmla="*/ 9257 w 10000"/>
              <a:gd name="connsiteY1-12040" fmla="*/ 509 h 10000"/>
              <a:gd name="connsiteX2-12041" fmla="*/ 9257 w 10000"/>
              <a:gd name="connsiteY2-12042" fmla="*/ 636 h 10000"/>
              <a:gd name="connsiteX3-12043" fmla="*/ 8887 w 10000"/>
              <a:gd name="connsiteY3-12044" fmla="*/ 1399 h 10000"/>
              <a:gd name="connsiteX4-12045" fmla="*/ 8510 w 10000"/>
              <a:gd name="connsiteY4-12046" fmla="*/ 1781 h 10000"/>
              <a:gd name="connsiteX5-12047" fmla="*/ 8510 w 10000"/>
              <a:gd name="connsiteY5-12048" fmla="*/ 2163 h 10000"/>
              <a:gd name="connsiteX6-12049" fmla="*/ 8510 w 10000"/>
              <a:gd name="connsiteY6-12050" fmla="*/ 2655 h 10000"/>
              <a:gd name="connsiteX7-12051" fmla="*/ 8132 w 10000"/>
              <a:gd name="connsiteY7-12052" fmla="*/ 3037 h 10000"/>
              <a:gd name="connsiteX8-12053" fmla="*/ 7765 w 10000"/>
              <a:gd name="connsiteY8-12054" fmla="*/ 3546 h 10000"/>
              <a:gd name="connsiteX9-12055" fmla="*/ 7765 w 10000"/>
              <a:gd name="connsiteY9-12056" fmla="*/ 4182 h 10000"/>
              <a:gd name="connsiteX10-12057" fmla="*/ 7394 w 10000"/>
              <a:gd name="connsiteY10-12058" fmla="*/ 4817 h 10000"/>
              <a:gd name="connsiteX11-12059" fmla="*/ 7023 w 10000"/>
              <a:gd name="connsiteY11-12060" fmla="*/ 5566 h 10000"/>
              <a:gd name="connsiteX12-12061" fmla="*/ 6651 w 10000"/>
              <a:gd name="connsiteY12-12062" fmla="*/ 6201 h 10000"/>
              <a:gd name="connsiteX13-12063" fmla="*/ 6651 w 10000"/>
              <a:gd name="connsiteY13-12064" fmla="*/ 6836 h 10000"/>
              <a:gd name="connsiteX14-12065" fmla="*/ 6326 w 10000"/>
              <a:gd name="connsiteY14-12066" fmla="*/ 7344 h 10000"/>
              <a:gd name="connsiteX15-12067" fmla="*/ 5953 w 10000"/>
              <a:gd name="connsiteY15-12068" fmla="*/ 7855 h 10000"/>
              <a:gd name="connsiteX16-12069" fmla="*/ 5582 w 10000"/>
              <a:gd name="connsiteY16-12070" fmla="*/ 8235 h 10000"/>
              <a:gd name="connsiteX17-12071" fmla="*/ 5209 w 10000"/>
              <a:gd name="connsiteY17-12072" fmla="*/ 8600 h 10000"/>
              <a:gd name="connsiteX18-12073" fmla="*/ 4836 w 10000"/>
              <a:gd name="connsiteY18-12074" fmla="*/ 8856 h 10000"/>
              <a:gd name="connsiteX19-12075" fmla="*/ 4466 w 10000"/>
              <a:gd name="connsiteY19-12076" fmla="*/ 9109 h 10000"/>
              <a:gd name="connsiteX20-12077" fmla="*/ 4091 w 10000"/>
              <a:gd name="connsiteY20-12078" fmla="*/ 9491 h 10000"/>
              <a:gd name="connsiteX21-12079" fmla="*/ 3346 w 10000"/>
              <a:gd name="connsiteY21-12080" fmla="*/ 9744 h 10000"/>
              <a:gd name="connsiteX22-12081" fmla="*/ 2978 w 10000"/>
              <a:gd name="connsiteY22-12082" fmla="*/ 9873 h 10000"/>
              <a:gd name="connsiteX23-12083" fmla="*/ 2606 w 10000"/>
              <a:gd name="connsiteY23-12084" fmla="*/ 10000 h 10000"/>
              <a:gd name="connsiteX24-12085" fmla="*/ 2234 w 10000"/>
              <a:gd name="connsiteY24-12086" fmla="*/ 9873 h 10000"/>
              <a:gd name="connsiteX25-12087" fmla="*/ 1858 w 10000"/>
              <a:gd name="connsiteY25-12088" fmla="*/ 9744 h 10000"/>
              <a:gd name="connsiteX26-12089" fmla="*/ 1858 w 10000"/>
              <a:gd name="connsiteY26-12090" fmla="*/ 9619 h 10000"/>
              <a:gd name="connsiteX27-12091" fmla="*/ 1858 w 10000"/>
              <a:gd name="connsiteY27-12092" fmla="*/ 9236 h 10000"/>
              <a:gd name="connsiteX28-12093" fmla="*/ 1858 w 10000"/>
              <a:gd name="connsiteY28-12094" fmla="*/ 9109 h 10000"/>
              <a:gd name="connsiteX29-12095" fmla="*/ 1858 w 10000"/>
              <a:gd name="connsiteY29-12096" fmla="*/ 8856 h 10000"/>
              <a:gd name="connsiteX30-12097" fmla="*/ 1858 w 10000"/>
              <a:gd name="connsiteY30-12098" fmla="*/ 8600 h 10000"/>
              <a:gd name="connsiteX31-12099" fmla="*/ 1491 w 10000"/>
              <a:gd name="connsiteY31-12100" fmla="*/ 8364 h 10000"/>
              <a:gd name="connsiteX32-12101" fmla="*/ 1113 w 10000"/>
              <a:gd name="connsiteY32-12102" fmla="*/ 8108 h 10000"/>
              <a:gd name="connsiteX33-12103" fmla="*/ 746 w 10000"/>
              <a:gd name="connsiteY33-12104" fmla="*/ 7726 h 10000"/>
              <a:gd name="connsiteX34-12105" fmla="*/ 370 w 10000"/>
              <a:gd name="connsiteY34-12106" fmla="*/ 7344 h 10000"/>
              <a:gd name="connsiteX35-12107" fmla="*/ 0 w 10000"/>
              <a:gd name="connsiteY35-12108" fmla="*/ 6963 h 10000"/>
              <a:gd name="connsiteX36-12109" fmla="*/ 370 w 10000"/>
              <a:gd name="connsiteY36-12110" fmla="*/ 7091 h 10000"/>
              <a:gd name="connsiteX37-12111" fmla="*/ 1113 w 10000"/>
              <a:gd name="connsiteY37-12112" fmla="*/ 7091 h 10000"/>
              <a:gd name="connsiteX38-12113" fmla="*/ 1491 w 10000"/>
              <a:gd name="connsiteY38-12114" fmla="*/ 7218 h 10000"/>
              <a:gd name="connsiteX39-12115" fmla="*/ 2234 w 10000"/>
              <a:gd name="connsiteY39-12116" fmla="*/ 7218 h 10000"/>
              <a:gd name="connsiteX40-12117" fmla="*/ 2606 w 10000"/>
              <a:gd name="connsiteY40-12118" fmla="*/ 7218 h 10000"/>
              <a:gd name="connsiteX41-12119" fmla="*/ 2606 w 10000"/>
              <a:gd name="connsiteY41-12120" fmla="*/ 7218 h 10000"/>
              <a:gd name="connsiteX42-12121" fmla="*/ 2978 w 10000"/>
              <a:gd name="connsiteY42-12122" fmla="*/ 7091 h 10000"/>
              <a:gd name="connsiteX43-12123" fmla="*/ 2978 w 10000"/>
              <a:gd name="connsiteY43-12124" fmla="*/ 6963 h 10000"/>
              <a:gd name="connsiteX44-12125" fmla="*/ 3346 w 10000"/>
              <a:gd name="connsiteY44-12126" fmla="*/ 6836 h 10000"/>
              <a:gd name="connsiteX45-12127" fmla="*/ 3346 w 10000"/>
              <a:gd name="connsiteY45-12128" fmla="*/ 6582 h 10000"/>
              <a:gd name="connsiteX46-12129" fmla="*/ 3721 w 10000"/>
              <a:gd name="connsiteY46-12130" fmla="*/ 6328 h 10000"/>
              <a:gd name="connsiteX47-12131" fmla="*/ 3721 w 10000"/>
              <a:gd name="connsiteY47-12132" fmla="*/ 5946 h 10000"/>
              <a:gd name="connsiteX48-12133" fmla="*/ 4091 w 10000"/>
              <a:gd name="connsiteY48-12134" fmla="*/ 5453 h 10000"/>
              <a:gd name="connsiteX49-12135" fmla="*/ 4091 w 10000"/>
              <a:gd name="connsiteY49-12136" fmla="*/ 4944 h 10000"/>
              <a:gd name="connsiteX50-12137" fmla="*/ 4466 w 10000"/>
              <a:gd name="connsiteY50-12138" fmla="*/ 4434 h 10000"/>
              <a:gd name="connsiteX51-12139" fmla="*/ 4466 w 10000"/>
              <a:gd name="connsiteY51-12140" fmla="*/ 3799 h 10000"/>
              <a:gd name="connsiteX52-12141" fmla="*/ 4836 w 10000"/>
              <a:gd name="connsiteY52-12142" fmla="*/ 3037 h 10000"/>
              <a:gd name="connsiteX53-12143" fmla="*/ 5209 w 10000"/>
              <a:gd name="connsiteY53-12144" fmla="*/ 2526 h 10000"/>
              <a:gd name="connsiteX0-12145" fmla="*/ 10000 w 10000"/>
              <a:gd name="connsiteY0-12146" fmla="*/ 0 h 10000"/>
              <a:gd name="connsiteX1-12147" fmla="*/ 9257 w 10000"/>
              <a:gd name="connsiteY1-12148" fmla="*/ 509 h 10000"/>
              <a:gd name="connsiteX2-12149" fmla="*/ 8887 w 10000"/>
              <a:gd name="connsiteY2-12150" fmla="*/ 1399 h 10000"/>
              <a:gd name="connsiteX3-12151" fmla="*/ 8510 w 10000"/>
              <a:gd name="connsiteY3-12152" fmla="*/ 1781 h 10000"/>
              <a:gd name="connsiteX4-12153" fmla="*/ 8510 w 10000"/>
              <a:gd name="connsiteY4-12154" fmla="*/ 2163 h 10000"/>
              <a:gd name="connsiteX5-12155" fmla="*/ 8510 w 10000"/>
              <a:gd name="connsiteY5-12156" fmla="*/ 2655 h 10000"/>
              <a:gd name="connsiteX6-12157" fmla="*/ 8132 w 10000"/>
              <a:gd name="connsiteY6-12158" fmla="*/ 3037 h 10000"/>
              <a:gd name="connsiteX7-12159" fmla="*/ 7765 w 10000"/>
              <a:gd name="connsiteY7-12160" fmla="*/ 3546 h 10000"/>
              <a:gd name="connsiteX8-12161" fmla="*/ 7765 w 10000"/>
              <a:gd name="connsiteY8-12162" fmla="*/ 4182 h 10000"/>
              <a:gd name="connsiteX9-12163" fmla="*/ 7394 w 10000"/>
              <a:gd name="connsiteY9-12164" fmla="*/ 4817 h 10000"/>
              <a:gd name="connsiteX10-12165" fmla="*/ 7023 w 10000"/>
              <a:gd name="connsiteY10-12166" fmla="*/ 5566 h 10000"/>
              <a:gd name="connsiteX11-12167" fmla="*/ 6651 w 10000"/>
              <a:gd name="connsiteY11-12168" fmla="*/ 6201 h 10000"/>
              <a:gd name="connsiteX12-12169" fmla="*/ 6651 w 10000"/>
              <a:gd name="connsiteY12-12170" fmla="*/ 6836 h 10000"/>
              <a:gd name="connsiteX13-12171" fmla="*/ 6326 w 10000"/>
              <a:gd name="connsiteY13-12172" fmla="*/ 7344 h 10000"/>
              <a:gd name="connsiteX14-12173" fmla="*/ 5953 w 10000"/>
              <a:gd name="connsiteY14-12174" fmla="*/ 7855 h 10000"/>
              <a:gd name="connsiteX15-12175" fmla="*/ 5582 w 10000"/>
              <a:gd name="connsiteY15-12176" fmla="*/ 8235 h 10000"/>
              <a:gd name="connsiteX16-12177" fmla="*/ 5209 w 10000"/>
              <a:gd name="connsiteY16-12178" fmla="*/ 8600 h 10000"/>
              <a:gd name="connsiteX17-12179" fmla="*/ 4836 w 10000"/>
              <a:gd name="connsiteY17-12180" fmla="*/ 8856 h 10000"/>
              <a:gd name="connsiteX18-12181" fmla="*/ 4466 w 10000"/>
              <a:gd name="connsiteY18-12182" fmla="*/ 9109 h 10000"/>
              <a:gd name="connsiteX19-12183" fmla="*/ 4091 w 10000"/>
              <a:gd name="connsiteY19-12184" fmla="*/ 9491 h 10000"/>
              <a:gd name="connsiteX20-12185" fmla="*/ 3346 w 10000"/>
              <a:gd name="connsiteY20-12186" fmla="*/ 9744 h 10000"/>
              <a:gd name="connsiteX21-12187" fmla="*/ 2978 w 10000"/>
              <a:gd name="connsiteY21-12188" fmla="*/ 9873 h 10000"/>
              <a:gd name="connsiteX22-12189" fmla="*/ 2606 w 10000"/>
              <a:gd name="connsiteY22-12190" fmla="*/ 10000 h 10000"/>
              <a:gd name="connsiteX23-12191" fmla="*/ 2234 w 10000"/>
              <a:gd name="connsiteY23-12192" fmla="*/ 9873 h 10000"/>
              <a:gd name="connsiteX24-12193" fmla="*/ 1858 w 10000"/>
              <a:gd name="connsiteY24-12194" fmla="*/ 9744 h 10000"/>
              <a:gd name="connsiteX25-12195" fmla="*/ 1858 w 10000"/>
              <a:gd name="connsiteY25-12196" fmla="*/ 9619 h 10000"/>
              <a:gd name="connsiteX26-12197" fmla="*/ 1858 w 10000"/>
              <a:gd name="connsiteY26-12198" fmla="*/ 9236 h 10000"/>
              <a:gd name="connsiteX27-12199" fmla="*/ 1858 w 10000"/>
              <a:gd name="connsiteY27-12200" fmla="*/ 9109 h 10000"/>
              <a:gd name="connsiteX28-12201" fmla="*/ 1858 w 10000"/>
              <a:gd name="connsiteY28-12202" fmla="*/ 8856 h 10000"/>
              <a:gd name="connsiteX29-12203" fmla="*/ 1858 w 10000"/>
              <a:gd name="connsiteY29-12204" fmla="*/ 8600 h 10000"/>
              <a:gd name="connsiteX30-12205" fmla="*/ 1491 w 10000"/>
              <a:gd name="connsiteY30-12206" fmla="*/ 8364 h 10000"/>
              <a:gd name="connsiteX31-12207" fmla="*/ 1113 w 10000"/>
              <a:gd name="connsiteY31-12208" fmla="*/ 8108 h 10000"/>
              <a:gd name="connsiteX32-12209" fmla="*/ 746 w 10000"/>
              <a:gd name="connsiteY32-12210" fmla="*/ 7726 h 10000"/>
              <a:gd name="connsiteX33-12211" fmla="*/ 370 w 10000"/>
              <a:gd name="connsiteY33-12212" fmla="*/ 7344 h 10000"/>
              <a:gd name="connsiteX34-12213" fmla="*/ 0 w 10000"/>
              <a:gd name="connsiteY34-12214" fmla="*/ 6963 h 10000"/>
              <a:gd name="connsiteX35-12215" fmla="*/ 370 w 10000"/>
              <a:gd name="connsiteY35-12216" fmla="*/ 7091 h 10000"/>
              <a:gd name="connsiteX36-12217" fmla="*/ 1113 w 10000"/>
              <a:gd name="connsiteY36-12218" fmla="*/ 7091 h 10000"/>
              <a:gd name="connsiteX37-12219" fmla="*/ 1491 w 10000"/>
              <a:gd name="connsiteY37-12220" fmla="*/ 7218 h 10000"/>
              <a:gd name="connsiteX38-12221" fmla="*/ 2234 w 10000"/>
              <a:gd name="connsiteY38-12222" fmla="*/ 7218 h 10000"/>
              <a:gd name="connsiteX39-12223" fmla="*/ 2606 w 10000"/>
              <a:gd name="connsiteY39-12224" fmla="*/ 7218 h 10000"/>
              <a:gd name="connsiteX40-12225" fmla="*/ 2606 w 10000"/>
              <a:gd name="connsiteY40-12226" fmla="*/ 7218 h 10000"/>
              <a:gd name="connsiteX41-12227" fmla="*/ 2978 w 10000"/>
              <a:gd name="connsiteY41-12228" fmla="*/ 7091 h 10000"/>
              <a:gd name="connsiteX42-12229" fmla="*/ 2978 w 10000"/>
              <a:gd name="connsiteY42-12230" fmla="*/ 6963 h 10000"/>
              <a:gd name="connsiteX43-12231" fmla="*/ 3346 w 10000"/>
              <a:gd name="connsiteY43-12232" fmla="*/ 6836 h 10000"/>
              <a:gd name="connsiteX44-12233" fmla="*/ 3346 w 10000"/>
              <a:gd name="connsiteY44-12234" fmla="*/ 6582 h 10000"/>
              <a:gd name="connsiteX45-12235" fmla="*/ 3721 w 10000"/>
              <a:gd name="connsiteY45-12236" fmla="*/ 6328 h 10000"/>
              <a:gd name="connsiteX46-12237" fmla="*/ 3721 w 10000"/>
              <a:gd name="connsiteY46-12238" fmla="*/ 5946 h 10000"/>
              <a:gd name="connsiteX47-12239" fmla="*/ 4091 w 10000"/>
              <a:gd name="connsiteY47-12240" fmla="*/ 5453 h 10000"/>
              <a:gd name="connsiteX48-12241" fmla="*/ 4091 w 10000"/>
              <a:gd name="connsiteY48-12242" fmla="*/ 4944 h 10000"/>
              <a:gd name="connsiteX49-12243" fmla="*/ 4466 w 10000"/>
              <a:gd name="connsiteY49-12244" fmla="*/ 4434 h 10000"/>
              <a:gd name="connsiteX50-12245" fmla="*/ 4466 w 10000"/>
              <a:gd name="connsiteY50-12246" fmla="*/ 3799 h 10000"/>
              <a:gd name="connsiteX51-12247" fmla="*/ 4836 w 10000"/>
              <a:gd name="connsiteY51-12248" fmla="*/ 3037 h 10000"/>
              <a:gd name="connsiteX52-12249" fmla="*/ 5209 w 10000"/>
              <a:gd name="connsiteY52-12250" fmla="*/ 2526 h 10000"/>
              <a:gd name="connsiteX0-12251" fmla="*/ 10000 w 10000"/>
              <a:gd name="connsiteY0-12252" fmla="*/ 0 h 10000"/>
              <a:gd name="connsiteX1-12253" fmla="*/ 8887 w 10000"/>
              <a:gd name="connsiteY1-12254" fmla="*/ 1399 h 10000"/>
              <a:gd name="connsiteX2-12255" fmla="*/ 8510 w 10000"/>
              <a:gd name="connsiteY2-12256" fmla="*/ 1781 h 10000"/>
              <a:gd name="connsiteX3-12257" fmla="*/ 8510 w 10000"/>
              <a:gd name="connsiteY3-12258" fmla="*/ 2163 h 10000"/>
              <a:gd name="connsiteX4-12259" fmla="*/ 8510 w 10000"/>
              <a:gd name="connsiteY4-12260" fmla="*/ 2655 h 10000"/>
              <a:gd name="connsiteX5-12261" fmla="*/ 8132 w 10000"/>
              <a:gd name="connsiteY5-12262" fmla="*/ 3037 h 10000"/>
              <a:gd name="connsiteX6-12263" fmla="*/ 7765 w 10000"/>
              <a:gd name="connsiteY6-12264" fmla="*/ 3546 h 10000"/>
              <a:gd name="connsiteX7-12265" fmla="*/ 7765 w 10000"/>
              <a:gd name="connsiteY7-12266" fmla="*/ 4182 h 10000"/>
              <a:gd name="connsiteX8-12267" fmla="*/ 7394 w 10000"/>
              <a:gd name="connsiteY8-12268" fmla="*/ 4817 h 10000"/>
              <a:gd name="connsiteX9-12269" fmla="*/ 7023 w 10000"/>
              <a:gd name="connsiteY9-12270" fmla="*/ 5566 h 10000"/>
              <a:gd name="connsiteX10-12271" fmla="*/ 6651 w 10000"/>
              <a:gd name="connsiteY10-12272" fmla="*/ 6201 h 10000"/>
              <a:gd name="connsiteX11-12273" fmla="*/ 6651 w 10000"/>
              <a:gd name="connsiteY11-12274" fmla="*/ 6836 h 10000"/>
              <a:gd name="connsiteX12-12275" fmla="*/ 6326 w 10000"/>
              <a:gd name="connsiteY12-12276" fmla="*/ 7344 h 10000"/>
              <a:gd name="connsiteX13-12277" fmla="*/ 5953 w 10000"/>
              <a:gd name="connsiteY13-12278" fmla="*/ 7855 h 10000"/>
              <a:gd name="connsiteX14-12279" fmla="*/ 5582 w 10000"/>
              <a:gd name="connsiteY14-12280" fmla="*/ 8235 h 10000"/>
              <a:gd name="connsiteX15-12281" fmla="*/ 5209 w 10000"/>
              <a:gd name="connsiteY15-12282" fmla="*/ 8600 h 10000"/>
              <a:gd name="connsiteX16-12283" fmla="*/ 4836 w 10000"/>
              <a:gd name="connsiteY16-12284" fmla="*/ 8856 h 10000"/>
              <a:gd name="connsiteX17-12285" fmla="*/ 4466 w 10000"/>
              <a:gd name="connsiteY17-12286" fmla="*/ 9109 h 10000"/>
              <a:gd name="connsiteX18-12287" fmla="*/ 4091 w 10000"/>
              <a:gd name="connsiteY18-12288" fmla="*/ 9491 h 10000"/>
              <a:gd name="connsiteX19-12289" fmla="*/ 3346 w 10000"/>
              <a:gd name="connsiteY19-12290" fmla="*/ 9744 h 10000"/>
              <a:gd name="connsiteX20-12291" fmla="*/ 2978 w 10000"/>
              <a:gd name="connsiteY20-12292" fmla="*/ 9873 h 10000"/>
              <a:gd name="connsiteX21-12293" fmla="*/ 2606 w 10000"/>
              <a:gd name="connsiteY21-12294" fmla="*/ 10000 h 10000"/>
              <a:gd name="connsiteX22-12295" fmla="*/ 2234 w 10000"/>
              <a:gd name="connsiteY22-12296" fmla="*/ 9873 h 10000"/>
              <a:gd name="connsiteX23-12297" fmla="*/ 1858 w 10000"/>
              <a:gd name="connsiteY23-12298" fmla="*/ 9744 h 10000"/>
              <a:gd name="connsiteX24-12299" fmla="*/ 1858 w 10000"/>
              <a:gd name="connsiteY24-12300" fmla="*/ 9619 h 10000"/>
              <a:gd name="connsiteX25-12301" fmla="*/ 1858 w 10000"/>
              <a:gd name="connsiteY25-12302" fmla="*/ 9236 h 10000"/>
              <a:gd name="connsiteX26-12303" fmla="*/ 1858 w 10000"/>
              <a:gd name="connsiteY26-12304" fmla="*/ 9109 h 10000"/>
              <a:gd name="connsiteX27-12305" fmla="*/ 1858 w 10000"/>
              <a:gd name="connsiteY27-12306" fmla="*/ 8856 h 10000"/>
              <a:gd name="connsiteX28-12307" fmla="*/ 1858 w 10000"/>
              <a:gd name="connsiteY28-12308" fmla="*/ 8600 h 10000"/>
              <a:gd name="connsiteX29-12309" fmla="*/ 1491 w 10000"/>
              <a:gd name="connsiteY29-12310" fmla="*/ 8364 h 10000"/>
              <a:gd name="connsiteX30-12311" fmla="*/ 1113 w 10000"/>
              <a:gd name="connsiteY30-12312" fmla="*/ 8108 h 10000"/>
              <a:gd name="connsiteX31-12313" fmla="*/ 746 w 10000"/>
              <a:gd name="connsiteY31-12314" fmla="*/ 7726 h 10000"/>
              <a:gd name="connsiteX32-12315" fmla="*/ 370 w 10000"/>
              <a:gd name="connsiteY32-12316" fmla="*/ 7344 h 10000"/>
              <a:gd name="connsiteX33-12317" fmla="*/ 0 w 10000"/>
              <a:gd name="connsiteY33-12318" fmla="*/ 6963 h 10000"/>
              <a:gd name="connsiteX34-12319" fmla="*/ 370 w 10000"/>
              <a:gd name="connsiteY34-12320" fmla="*/ 7091 h 10000"/>
              <a:gd name="connsiteX35-12321" fmla="*/ 1113 w 10000"/>
              <a:gd name="connsiteY35-12322" fmla="*/ 7091 h 10000"/>
              <a:gd name="connsiteX36-12323" fmla="*/ 1491 w 10000"/>
              <a:gd name="connsiteY36-12324" fmla="*/ 7218 h 10000"/>
              <a:gd name="connsiteX37-12325" fmla="*/ 2234 w 10000"/>
              <a:gd name="connsiteY37-12326" fmla="*/ 7218 h 10000"/>
              <a:gd name="connsiteX38-12327" fmla="*/ 2606 w 10000"/>
              <a:gd name="connsiteY38-12328" fmla="*/ 7218 h 10000"/>
              <a:gd name="connsiteX39-12329" fmla="*/ 2606 w 10000"/>
              <a:gd name="connsiteY39-12330" fmla="*/ 7218 h 10000"/>
              <a:gd name="connsiteX40-12331" fmla="*/ 2978 w 10000"/>
              <a:gd name="connsiteY40-12332" fmla="*/ 7091 h 10000"/>
              <a:gd name="connsiteX41-12333" fmla="*/ 2978 w 10000"/>
              <a:gd name="connsiteY41-12334" fmla="*/ 6963 h 10000"/>
              <a:gd name="connsiteX42-12335" fmla="*/ 3346 w 10000"/>
              <a:gd name="connsiteY42-12336" fmla="*/ 6836 h 10000"/>
              <a:gd name="connsiteX43-12337" fmla="*/ 3346 w 10000"/>
              <a:gd name="connsiteY43-12338" fmla="*/ 6582 h 10000"/>
              <a:gd name="connsiteX44-12339" fmla="*/ 3721 w 10000"/>
              <a:gd name="connsiteY44-12340" fmla="*/ 6328 h 10000"/>
              <a:gd name="connsiteX45-12341" fmla="*/ 3721 w 10000"/>
              <a:gd name="connsiteY45-12342" fmla="*/ 5946 h 10000"/>
              <a:gd name="connsiteX46-12343" fmla="*/ 4091 w 10000"/>
              <a:gd name="connsiteY46-12344" fmla="*/ 5453 h 10000"/>
              <a:gd name="connsiteX47-12345" fmla="*/ 4091 w 10000"/>
              <a:gd name="connsiteY47-12346" fmla="*/ 4944 h 10000"/>
              <a:gd name="connsiteX48-12347" fmla="*/ 4466 w 10000"/>
              <a:gd name="connsiteY48-12348" fmla="*/ 4434 h 10000"/>
              <a:gd name="connsiteX49-12349" fmla="*/ 4466 w 10000"/>
              <a:gd name="connsiteY49-12350" fmla="*/ 3799 h 10000"/>
              <a:gd name="connsiteX50-12351" fmla="*/ 4836 w 10000"/>
              <a:gd name="connsiteY50-12352" fmla="*/ 3037 h 10000"/>
              <a:gd name="connsiteX51-12353" fmla="*/ 5209 w 10000"/>
              <a:gd name="connsiteY51-12354" fmla="*/ 2526 h 10000"/>
              <a:gd name="connsiteX0-12355" fmla="*/ 8887 w 8887"/>
              <a:gd name="connsiteY0-12356" fmla="*/ 0 h 8601"/>
              <a:gd name="connsiteX1-12357" fmla="*/ 8510 w 8887"/>
              <a:gd name="connsiteY1-12358" fmla="*/ 382 h 8601"/>
              <a:gd name="connsiteX2-12359" fmla="*/ 8510 w 8887"/>
              <a:gd name="connsiteY2-12360" fmla="*/ 764 h 8601"/>
              <a:gd name="connsiteX3-12361" fmla="*/ 8510 w 8887"/>
              <a:gd name="connsiteY3-12362" fmla="*/ 1256 h 8601"/>
              <a:gd name="connsiteX4-12363" fmla="*/ 8132 w 8887"/>
              <a:gd name="connsiteY4-12364" fmla="*/ 1638 h 8601"/>
              <a:gd name="connsiteX5-12365" fmla="*/ 7765 w 8887"/>
              <a:gd name="connsiteY5-12366" fmla="*/ 2147 h 8601"/>
              <a:gd name="connsiteX6-12367" fmla="*/ 7765 w 8887"/>
              <a:gd name="connsiteY6-12368" fmla="*/ 2783 h 8601"/>
              <a:gd name="connsiteX7-12369" fmla="*/ 7394 w 8887"/>
              <a:gd name="connsiteY7-12370" fmla="*/ 3418 h 8601"/>
              <a:gd name="connsiteX8-12371" fmla="*/ 7023 w 8887"/>
              <a:gd name="connsiteY8-12372" fmla="*/ 4167 h 8601"/>
              <a:gd name="connsiteX9-12373" fmla="*/ 6651 w 8887"/>
              <a:gd name="connsiteY9-12374" fmla="*/ 4802 h 8601"/>
              <a:gd name="connsiteX10-12375" fmla="*/ 6651 w 8887"/>
              <a:gd name="connsiteY10-12376" fmla="*/ 5437 h 8601"/>
              <a:gd name="connsiteX11-12377" fmla="*/ 6326 w 8887"/>
              <a:gd name="connsiteY11-12378" fmla="*/ 5945 h 8601"/>
              <a:gd name="connsiteX12-12379" fmla="*/ 5953 w 8887"/>
              <a:gd name="connsiteY12-12380" fmla="*/ 6456 h 8601"/>
              <a:gd name="connsiteX13-12381" fmla="*/ 5582 w 8887"/>
              <a:gd name="connsiteY13-12382" fmla="*/ 6836 h 8601"/>
              <a:gd name="connsiteX14-12383" fmla="*/ 5209 w 8887"/>
              <a:gd name="connsiteY14-12384" fmla="*/ 7201 h 8601"/>
              <a:gd name="connsiteX15-12385" fmla="*/ 4836 w 8887"/>
              <a:gd name="connsiteY15-12386" fmla="*/ 7457 h 8601"/>
              <a:gd name="connsiteX16-12387" fmla="*/ 4466 w 8887"/>
              <a:gd name="connsiteY16-12388" fmla="*/ 7710 h 8601"/>
              <a:gd name="connsiteX17-12389" fmla="*/ 4091 w 8887"/>
              <a:gd name="connsiteY17-12390" fmla="*/ 8092 h 8601"/>
              <a:gd name="connsiteX18-12391" fmla="*/ 3346 w 8887"/>
              <a:gd name="connsiteY18-12392" fmla="*/ 8345 h 8601"/>
              <a:gd name="connsiteX19-12393" fmla="*/ 2978 w 8887"/>
              <a:gd name="connsiteY19-12394" fmla="*/ 8474 h 8601"/>
              <a:gd name="connsiteX20-12395" fmla="*/ 2606 w 8887"/>
              <a:gd name="connsiteY20-12396" fmla="*/ 8601 h 8601"/>
              <a:gd name="connsiteX21-12397" fmla="*/ 2234 w 8887"/>
              <a:gd name="connsiteY21-12398" fmla="*/ 8474 h 8601"/>
              <a:gd name="connsiteX22-12399" fmla="*/ 1858 w 8887"/>
              <a:gd name="connsiteY22-12400" fmla="*/ 8345 h 8601"/>
              <a:gd name="connsiteX23-12401" fmla="*/ 1858 w 8887"/>
              <a:gd name="connsiteY23-12402" fmla="*/ 8220 h 8601"/>
              <a:gd name="connsiteX24-12403" fmla="*/ 1858 w 8887"/>
              <a:gd name="connsiteY24-12404" fmla="*/ 7837 h 8601"/>
              <a:gd name="connsiteX25-12405" fmla="*/ 1858 w 8887"/>
              <a:gd name="connsiteY25-12406" fmla="*/ 7710 h 8601"/>
              <a:gd name="connsiteX26-12407" fmla="*/ 1858 w 8887"/>
              <a:gd name="connsiteY26-12408" fmla="*/ 7457 h 8601"/>
              <a:gd name="connsiteX27-12409" fmla="*/ 1858 w 8887"/>
              <a:gd name="connsiteY27-12410" fmla="*/ 7201 h 8601"/>
              <a:gd name="connsiteX28-12411" fmla="*/ 1491 w 8887"/>
              <a:gd name="connsiteY28-12412" fmla="*/ 6965 h 8601"/>
              <a:gd name="connsiteX29-12413" fmla="*/ 1113 w 8887"/>
              <a:gd name="connsiteY29-12414" fmla="*/ 6709 h 8601"/>
              <a:gd name="connsiteX30-12415" fmla="*/ 746 w 8887"/>
              <a:gd name="connsiteY30-12416" fmla="*/ 6327 h 8601"/>
              <a:gd name="connsiteX31-12417" fmla="*/ 370 w 8887"/>
              <a:gd name="connsiteY31-12418" fmla="*/ 5945 h 8601"/>
              <a:gd name="connsiteX32-12419" fmla="*/ 0 w 8887"/>
              <a:gd name="connsiteY32-12420" fmla="*/ 5564 h 8601"/>
              <a:gd name="connsiteX33-12421" fmla="*/ 370 w 8887"/>
              <a:gd name="connsiteY33-12422" fmla="*/ 5692 h 8601"/>
              <a:gd name="connsiteX34-12423" fmla="*/ 1113 w 8887"/>
              <a:gd name="connsiteY34-12424" fmla="*/ 5692 h 8601"/>
              <a:gd name="connsiteX35-12425" fmla="*/ 1491 w 8887"/>
              <a:gd name="connsiteY35-12426" fmla="*/ 5819 h 8601"/>
              <a:gd name="connsiteX36-12427" fmla="*/ 2234 w 8887"/>
              <a:gd name="connsiteY36-12428" fmla="*/ 5819 h 8601"/>
              <a:gd name="connsiteX37-12429" fmla="*/ 2606 w 8887"/>
              <a:gd name="connsiteY37-12430" fmla="*/ 5819 h 8601"/>
              <a:gd name="connsiteX38-12431" fmla="*/ 2606 w 8887"/>
              <a:gd name="connsiteY38-12432" fmla="*/ 5819 h 8601"/>
              <a:gd name="connsiteX39-12433" fmla="*/ 2978 w 8887"/>
              <a:gd name="connsiteY39-12434" fmla="*/ 5692 h 8601"/>
              <a:gd name="connsiteX40-12435" fmla="*/ 2978 w 8887"/>
              <a:gd name="connsiteY40-12436" fmla="*/ 5564 h 8601"/>
              <a:gd name="connsiteX41-12437" fmla="*/ 3346 w 8887"/>
              <a:gd name="connsiteY41-12438" fmla="*/ 5437 h 8601"/>
              <a:gd name="connsiteX42-12439" fmla="*/ 3346 w 8887"/>
              <a:gd name="connsiteY42-12440" fmla="*/ 5183 h 8601"/>
              <a:gd name="connsiteX43-12441" fmla="*/ 3721 w 8887"/>
              <a:gd name="connsiteY43-12442" fmla="*/ 4929 h 8601"/>
              <a:gd name="connsiteX44-12443" fmla="*/ 3721 w 8887"/>
              <a:gd name="connsiteY44-12444" fmla="*/ 4547 h 8601"/>
              <a:gd name="connsiteX45-12445" fmla="*/ 4091 w 8887"/>
              <a:gd name="connsiteY45-12446" fmla="*/ 4054 h 8601"/>
              <a:gd name="connsiteX46-12447" fmla="*/ 4091 w 8887"/>
              <a:gd name="connsiteY46-12448" fmla="*/ 3545 h 8601"/>
              <a:gd name="connsiteX47-12449" fmla="*/ 4466 w 8887"/>
              <a:gd name="connsiteY47-12450" fmla="*/ 3035 h 8601"/>
              <a:gd name="connsiteX48-12451" fmla="*/ 4466 w 8887"/>
              <a:gd name="connsiteY48-12452" fmla="*/ 2400 h 8601"/>
              <a:gd name="connsiteX49-12453" fmla="*/ 4836 w 8887"/>
              <a:gd name="connsiteY49-12454" fmla="*/ 1638 h 8601"/>
              <a:gd name="connsiteX50-12455" fmla="*/ 5209 w 8887"/>
              <a:gd name="connsiteY50-12456" fmla="*/ 1127 h 8601"/>
              <a:gd name="connsiteX0-12457" fmla="*/ 10000 w 10000"/>
              <a:gd name="connsiteY0-12458" fmla="*/ 0 h 10000"/>
              <a:gd name="connsiteX1-12459" fmla="*/ 9576 w 10000"/>
              <a:gd name="connsiteY1-12460" fmla="*/ 888 h 10000"/>
              <a:gd name="connsiteX2-12461" fmla="*/ 9576 w 10000"/>
              <a:gd name="connsiteY2-12462" fmla="*/ 1460 h 10000"/>
              <a:gd name="connsiteX3-12463" fmla="*/ 9150 w 10000"/>
              <a:gd name="connsiteY3-12464" fmla="*/ 1904 h 10000"/>
              <a:gd name="connsiteX4-12465" fmla="*/ 8737 w 10000"/>
              <a:gd name="connsiteY4-12466" fmla="*/ 2496 h 10000"/>
              <a:gd name="connsiteX5-12467" fmla="*/ 8737 w 10000"/>
              <a:gd name="connsiteY5-12468" fmla="*/ 3236 h 10000"/>
              <a:gd name="connsiteX6-12469" fmla="*/ 8320 w 10000"/>
              <a:gd name="connsiteY6-12470" fmla="*/ 3974 h 10000"/>
              <a:gd name="connsiteX7-12471" fmla="*/ 7903 w 10000"/>
              <a:gd name="connsiteY7-12472" fmla="*/ 4845 h 10000"/>
              <a:gd name="connsiteX8-12473" fmla="*/ 7484 w 10000"/>
              <a:gd name="connsiteY8-12474" fmla="*/ 5583 h 10000"/>
              <a:gd name="connsiteX9-12475" fmla="*/ 7484 w 10000"/>
              <a:gd name="connsiteY9-12476" fmla="*/ 6321 h 10000"/>
              <a:gd name="connsiteX10-12477" fmla="*/ 7118 w 10000"/>
              <a:gd name="connsiteY10-12478" fmla="*/ 6912 h 10000"/>
              <a:gd name="connsiteX11-12479" fmla="*/ 6699 w 10000"/>
              <a:gd name="connsiteY11-12480" fmla="*/ 7506 h 10000"/>
              <a:gd name="connsiteX12-12481" fmla="*/ 6281 w 10000"/>
              <a:gd name="connsiteY12-12482" fmla="*/ 7948 h 10000"/>
              <a:gd name="connsiteX13-12483" fmla="*/ 5861 w 10000"/>
              <a:gd name="connsiteY13-12484" fmla="*/ 8372 h 10000"/>
              <a:gd name="connsiteX14-12485" fmla="*/ 5442 w 10000"/>
              <a:gd name="connsiteY14-12486" fmla="*/ 8670 h 10000"/>
              <a:gd name="connsiteX15-12487" fmla="*/ 5025 w 10000"/>
              <a:gd name="connsiteY15-12488" fmla="*/ 8964 h 10000"/>
              <a:gd name="connsiteX16-12489" fmla="*/ 4603 w 10000"/>
              <a:gd name="connsiteY16-12490" fmla="*/ 9408 h 10000"/>
              <a:gd name="connsiteX17-12491" fmla="*/ 3765 w 10000"/>
              <a:gd name="connsiteY17-12492" fmla="*/ 9702 h 10000"/>
              <a:gd name="connsiteX18-12493" fmla="*/ 3351 w 10000"/>
              <a:gd name="connsiteY18-12494" fmla="*/ 9852 h 10000"/>
              <a:gd name="connsiteX19-12495" fmla="*/ 2932 w 10000"/>
              <a:gd name="connsiteY19-12496" fmla="*/ 10000 h 10000"/>
              <a:gd name="connsiteX20-12497" fmla="*/ 2514 w 10000"/>
              <a:gd name="connsiteY20-12498" fmla="*/ 9852 h 10000"/>
              <a:gd name="connsiteX21-12499" fmla="*/ 2091 w 10000"/>
              <a:gd name="connsiteY21-12500" fmla="*/ 9702 h 10000"/>
              <a:gd name="connsiteX22-12501" fmla="*/ 2091 w 10000"/>
              <a:gd name="connsiteY22-12502" fmla="*/ 9557 h 10000"/>
              <a:gd name="connsiteX23-12503" fmla="*/ 2091 w 10000"/>
              <a:gd name="connsiteY23-12504" fmla="*/ 9112 h 10000"/>
              <a:gd name="connsiteX24-12505" fmla="*/ 2091 w 10000"/>
              <a:gd name="connsiteY24-12506" fmla="*/ 8964 h 10000"/>
              <a:gd name="connsiteX25-12507" fmla="*/ 2091 w 10000"/>
              <a:gd name="connsiteY25-12508" fmla="*/ 8670 h 10000"/>
              <a:gd name="connsiteX26-12509" fmla="*/ 2091 w 10000"/>
              <a:gd name="connsiteY26-12510" fmla="*/ 8372 h 10000"/>
              <a:gd name="connsiteX27-12511" fmla="*/ 1678 w 10000"/>
              <a:gd name="connsiteY27-12512" fmla="*/ 8098 h 10000"/>
              <a:gd name="connsiteX28-12513" fmla="*/ 1252 w 10000"/>
              <a:gd name="connsiteY28-12514" fmla="*/ 7800 h 10000"/>
              <a:gd name="connsiteX29-12515" fmla="*/ 839 w 10000"/>
              <a:gd name="connsiteY29-12516" fmla="*/ 7356 h 10000"/>
              <a:gd name="connsiteX30-12517" fmla="*/ 416 w 10000"/>
              <a:gd name="connsiteY30-12518" fmla="*/ 6912 h 10000"/>
              <a:gd name="connsiteX31-12519" fmla="*/ 0 w 10000"/>
              <a:gd name="connsiteY31-12520" fmla="*/ 6469 h 10000"/>
              <a:gd name="connsiteX32-12521" fmla="*/ 416 w 10000"/>
              <a:gd name="connsiteY32-12522" fmla="*/ 6618 h 10000"/>
              <a:gd name="connsiteX33-12523" fmla="*/ 1252 w 10000"/>
              <a:gd name="connsiteY33-12524" fmla="*/ 6618 h 10000"/>
              <a:gd name="connsiteX34-12525" fmla="*/ 1678 w 10000"/>
              <a:gd name="connsiteY34-12526" fmla="*/ 6765 h 10000"/>
              <a:gd name="connsiteX35-12527" fmla="*/ 2514 w 10000"/>
              <a:gd name="connsiteY35-12528" fmla="*/ 6765 h 10000"/>
              <a:gd name="connsiteX36-12529" fmla="*/ 2932 w 10000"/>
              <a:gd name="connsiteY36-12530" fmla="*/ 6765 h 10000"/>
              <a:gd name="connsiteX37-12531" fmla="*/ 2932 w 10000"/>
              <a:gd name="connsiteY37-12532" fmla="*/ 6765 h 10000"/>
              <a:gd name="connsiteX38-12533" fmla="*/ 3351 w 10000"/>
              <a:gd name="connsiteY38-12534" fmla="*/ 6618 h 10000"/>
              <a:gd name="connsiteX39-12535" fmla="*/ 3351 w 10000"/>
              <a:gd name="connsiteY39-12536" fmla="*/ 6469 h 10000"/>
              <a:gd name="connsiteX40-12537" fmla="*/ 3765 w 10000"/>
              <a:gd name="connsiteY40-12538" fmla="*/ 6321 h 10000"/>
              <a:gd name="connsiteX41-12539" fmla="*/ 3765 w 10000"/>
              <a:gd name="connsiteY41-12540" fmla="*/ 6026 h 10000"/>
              <a:gd name="connsiteX42-12541" fmla="*/ 4187 w 10000"/>
              <a:gd name="connsiteY42-12542" fmla="*/ 5731 h 10000"/>
              <a:gd name="connsiteX43-12543" fmla="*/ 4187 w 10000"/>
              <a:gd name="connsiteY43-12544" fmla="*/ 5287 h 10000"/>
              <a:gd name="connsiteX44-12545" fmla="*/ 4603 w 10000"/>
              <a:gd name="connsiteY44-12546" fmla="*/ 4713 h 10000"/>
              <a:gd name="connsiteX45-12547" fmla="*/ 4603 w 10000"/>
              <a:gd name="connsiteY45-12548" fmla="*/ 4122 h 10000"/>
              <a:gd name="connsiteX46-12549" fmla="*/ 5025 w 10000"/>
              <a:gd name="connsiteY46-12550" fmla="*/ 3529 h 10000"/>
              <a:gd name="connsiteX47-12551" fmla="*/ 5025 w 10000"/>
              <a:gd name="connsiteY47-12552" fmla="*/ 2790 h 10000"/>
              <a:gd name="connsiteX48-12553" fmla="*/ 5442 w 10000"/>
              <a:gd name="connsiteY48-12554" fmla="*/ 1904 h 10000"/>
              <a:gd name="connsiteX49-12555" fmla="*/ 5861 w 10000"/>
              <a:gd name="connsiteY49-12556" fmla="*/ 1310 h 10000"/>
              <a:gd name="connsiteX0-12557" fmla="*/ 9576 w 9576"/>
              <a:gd name="connsiteY0-12558" fmla="*/ 0 h 9112"/>
              <a:gd name="connsiteX1-12559" fmla="*/ 9576 w 9576"/>
              <a:gd name="connsiteY1-12560" fmla="*/ 572 h 9112"/>
              <a:gd name="connsiteX2-12561" fmla="*/ 9150 w 9576"/>
              <a:gd name="connsiteY2-12562" fmla="*/ 1016 h 9112"/>
              <a:gd name="connsiteX3-12563" fmla="*/ 8737 w 9576"/>
              <a:gd name="connsiteY3-12564" fmla="*/ 1608 h 9112"/>
              <a:gd name="connsiteX4-12565" fmla="*/ 8737 w 9576"/>
              <a:gd name="connsiteY4-12566" fmla="*/ 2348 h 9112"/>
              <a:gd name="connsiteX5-12567" fmla="*/ 8320 w 9576"/>
              <a:gd name="connsiteY5-12568" fmla="*/ 3086 h 9112"/>
              <a:gd name="connsiteX6-12569" fmla="*/ 7903 w 9576"/>
              <a:gd name="connsiteY6-12570" fmla="*/ 3957 h 9112"/>
              <a:gd name="connsiteX7-12571" fmla="*/ 7484 w 9576"/>
              <a:gd name="connsiteY7-12572" fmla="*/ 4695 h 9112"/>
              <a:gd name="connsiteX8-12573" fmla="*/ 7484 w 9576"/>
              <a:gd name="connsiteY8-12574" fmla="*/ 5433 h 9112"/>
              <a:gd name="connsiteX9-12575" fmla="*/ 7118 w 9576"/>
              <a:gd name="connsiteY9-12576" fmla="*/ 6024 h 9112"/>
              <a:gd name="connsiteX10-12577" fmla="*/ 6699 w 9576"/>
              <a:gd name="connsiteY10-12578" fmla="*/ 6618 h 9112"/>
              <a:gd name="connsiteX11-12579" fmla="*/ 6281 w 9576"/>
              <a:gd name="connsiteY11-12580" fmla="*/ 7060 h 9112"/>
              <a:gd name="connsiteX12-12581" fmla="*/ 5861 w 9576"/>
              <a:gd name="connsiteY12-12582" fmla="*/ 7484 h 9112"/>
              <a:gd name="connsiteX13-12583" fmla="*/ 5442 w 9576"/>
              <a:gd name="connsiteY13-12584" fmla="*/ 7782 h 9112"/>
              <a:gd name="connsiteX14-12585" fmla="*/ 5025 w 9576"/>
              <a:gd name="connsiteY14-12586" fmla="*/ 8076 h 9112"/>
              <a:gd name="connsiteX15-12587" fmla="*/ 4603 w 9576"/>
              <a:gd name="connsiteY15-12588" fmla="*/ 8520 h 9112"/>
              <a:gd name="connsiteX16-12589" fmla="*/ 3765 w 9576"/>
              <a:gd name="connsiteY16-12590" fmla="*/ 8814 h 9112"/>
              <a:gd name="connsiteX17-12591" fmla="*/ 3351 w 9576"/>
              <a:gd name="connsiteY17-12592" fmla="*/ 8964 h 9112"/>
              <a:gd name="connsiteX18-12593" fmla="*/ 2932 w 9576"/>
              <a:gd name="connsiteY18-12594" fmla="*/ 9112 h 9112"/>
              <a:gd name="connsiteX19-12595" fmla="*/ 2514 w 9576"/>
              <a:gd name="connsiteY19-12596" fmla="*/ 8964 h 9112"/>
              <a:gd name="connsiteX20-12597" fmla="*/ 2091 w 9576"/>
              <a:gd name="connsiteY20-12598" fmla="*/ 8814 h 9112"/>
              <a:gd name="connsiteX21-12599" fmla="*/ 2091 w 9576"/>
              <a:gd name="connsiteY21-12600" fmla="*/ 8669 h 9112"/>
              <a:gd name="connsiteX22-12601" fmla="*/ 2091 w 9576"/>
              <a:gd name="connsiteY22-12602" fmla="*/ 8224 h 9112"/>
              <a:gd name="connsiteX23-12603" fmla="*/ 2091 w 9576"/>
              <a:gd name="connsiteY23-12604" fmla="*/ 8076 h 9112"/>
              <a:gd name="connsiteX24-12605" fmla="*/ 2091 w 9576"/>
              <a:gd name="connsiteY24-12606" fmla="*/ 7782 h 9112"/>
              <a:gd name="connsiteX25-12607" fmla="*/ 2091 w 9576"/>
              <a:gd name="connsiteY25-12608" fmla="*/ 7484 h 9112"/>
              <a:gd name="connsiteX26-12609" fmla="*/ 1678 w 9576"/>
              <a:gd name="connsiteY26-12610" fmla="*/ 7210 h 9112"/>
              <a:gd name="connsiteX27-12611" fmla="*/ 1252 w 9576"/>
              <a:gd name="connsiteY27-12612" fmla="*/ 6912 h 9112"/>
              <a:gd name="connsiteX28-12613" fmla="*/ 839 w 9576"/>
              <a:gd name="connsiteY28-12614" fmla="*/ 6468 h 9112"/>
              <a:gd name="connsiteX29-12615" fmla="*/ 416 w 9576"/>
              <a:gd name="connsiteY29-12616" fmla="*/ 6024 h 9112"/>
              <a:gd name="connsiteX30-12617" fmla="*/ 0 w 9576"/>
              <a:gd name="connsiteY30-12618" fmla="*/ 5581 h 9112"/>
              <a:gd name="connsiteX31-12619" fmla="*/ 416 w 9576"/>
              <a:gd name="connsiteY31-12620" fmla="*/ 5730 h 9112"/>
              <a:gd name="connsiteX32-12621" fmla="*/ 1252 w 9576"/>
              <a:gd name="connsiteY32-12622" fmla="*/ 5730 h 9112"/>
              <a:gd name="connsiteX33-12623" fmla="*/ 1678 w 9576"/>
              <a:gd name="connsiteY33-12624" fmla="*/ 5877 h 9112"/>
              <a:gd name="connsiteX34-12625" fmla="*/ 2514 w 9576"/>
              <a:gd name="connsiteY34-12626" fmla="*/ 5877 h 9112"/>
              <a:gd name="connsiteX35-12627" fmla="*/ 2932 w 9576"/>
              <a:gd name="connsiteY35-12628" fmla="*/ 5877 h 9112"/>
              <a:gd name="connsiteX36-12629" fmla="*/ 2932 w 9576"/>
              <a:gd name="connsiteY36-12630" fmla="*/ 5877 h 9112"/>
              <a:gd name="connsiteX37-12631" fmla="*/ 3351 w 9576"/>
              <a:gd name="connsiteY37-12632" fmla="*/ 5730 h 9112"/>
              <a:gd name="connsiteX38-12633" fmla="*/ 3351 w 9576"/>
              <a:gd name="connsiteY38-12634" fmla="*/ 5581 h 9112"/>
              <a:gd name="connsiteX39-12635" fmla="*/ 3765 w 9576"/>
              <a:gd name="connsiteY39-12636" fmla="*/ 5433 h 9112"/>
              <a:gd name="connsiteX40-12637" fmla="*/ 3765 w 9576"/>
              <a:gd name="connsiteY40-12638" fmla="*/ 5138 h 9112"/>
              <a:gd name="connsiteX41-12639" fmla="*/ 4187 w 9576"/>
              <a:gd name="connsiteY41-12640" fmla="*/ 4843 h 9112"/>
              <a:gd name="connsiteX42-12641" fmla="*/ 4187 w 9576"/>
              <a:gd name="connsiteY42-12642" fmla="*/ 4399 h 9112"/>
              <a:gd name="connsiteX43-12643" fmla="*/ 4603 w 9576"/>
              <a:gd name="connsiteY43-12644" fmla="*/ 3825 h 9112"/>
              <a:gd name="connsiteX44-12645" fmla="*/ 4603 w 9576"/>
              <a:gd name="connsiteY44-12646" fmla="*/ 3234 h 9112"/>
              <a:gd name="connsiteX45-12647" fmla="*/ 5025 w 9576"/>
              <a:gd name="connsiteY45-12648" fmla="*/ 2641 h 9112"/>
              <a:gd name="connsiteX46-12649" fmla="*/ 5025 w 9576"/>
              <a:gd name="connsiteY46-12650" fmla="*/ 1902 h 9112"/>
              <a:gd name="connsiteX47-12651" fmla="*/ 5442 w 9576"/>
              <a:gd name="connsiteY47-12652" fmla="*/ 1016 h 9112"/>
              <a:gd name="connsiteX48-12653" fmla="*/ 5861 w 9576"/>
              <a:gd name="connsiteY48-12654" fmla="*/ 422 h 9112"/>
              <a:gd name="connsiteX0-12655" fmla="*/ 10000 w 10000"/>
              <a:gd name="connsiteY0-12656" fmla="*/ 0 h 10000"/>
              <a:gd name="connsiteX1-12657" fmla="*/ 9555 w 10000"/>
              <a:gd name="connsiteY1-12658" fmla="*/ 1115 h 10000"/>
              <a:gd name="connsiteX2-12659" fmla="*/ 9124 w 10000"/>
              <a:gd name="connsiteY2-12660" fmla="*/ 1765 h 10000"/>
              <a:gd name="connsiteX3-12661" fmla="*/ 9124 w 10000"/>
              <a:gd name="connsiteY3-12662" fmla="*/ 2577 h 10000"/>
              <a:gd name="connsiteX4-12663" fmla="*/ 8688 w 10000"/>
              <a:gd name="connsiteY4-12664" fmla="*/ 3387 h 10000"/>
              <a:gd name="connsiteX5-12665" fmla="*/ 8253 w 10000"/>
              <a:gd name="connsiteY5-12666" fmla="*/ 4343 h 10000"/>
              <a:gd name="connsiteX6-12667" fmla="*/ 7815 w 10000"/>
              <a:gd name="connsiteY6-12668" fmla="*/ 5153 h 10000"/>
              <a:gd name="connsiteX7-12669" fmla="*/ 7815 w 10000"/>
              <a:gd name="connsiteY7-12670" fmla="*/ 5962 h 10000"/>
              <a:gd name="connsiteX8-12671" fmla="*/ 7433 w 10000"/>
              <a:gd name="connsiteY8-12672" fmla="*/ 6611 h 10000"/>
              <a:gd name="connsiteX9-12673" fmla="*/ 6996 w 10000"/>
              <a:gd name="connsiteY9-12674" fmla="*/ 7263 h 10000"/>
              <a:gd name="connsiteX10-12675" fmla="*/ 6559 w 10000"/>
              <a:gd name="connsiteY10-12676" fmla="*/ 7748 h 10000"/>
              <a:gd name="connsiteX11-12677" fmla="*/ 6121 w 10000"/>
              <a:gd name="connsiteY11-12678" fmla="*/ 8213 h 10000"/>
              <a:gd name="connsiteX12-12679" fmla="*/ 5683 w 10000"/>
              <a:gd name="connsiteY12-12680" fmla="*/ 8540 h 10000"/>
              <a:gd name="connsiteX13-12681" fmla="*/ 5247 w 10000"/>
              <a:gd name="connsiteY13-12682" fmla="*/ 8863 h 10000"/>
              <a:gd name="connsiteX14-12683" fmla="*/ 4807 w 10000"/>
              <a:gd name="connsiteY14-12684" fmla="*/ 9350 h 10000"/>
              <a:gd name="connsiteX15-12685" fmla="*/ 3932 w 10000"/>
              <a:gd name="connsiteY15-12686" fmla="*/ 9673 h 10000"/>
              <a:gd name="connsiteX16-12687" fmla="*/ 3499 w 10000"/>
              <a:gd name="connsiteY16-12688" fmla="*/ 9838 h 10000"/>
              <a:gd name="connsiteX17-12689" fmla="*/ 3062 w 10000"/>
              <a:gd name="connsiteY17-12690" fmla="*/ 10000 h 10000"/>
              <a:gd name="connsiteX18-12691" fmla="*/ 2625 w 10000"/>
              <a:gd name="connsiteY18-12692" fmla="*/ 9838 h 10000"/>
              <a:gd name="connsiteX19-12693" fmla="*/ 2184 w 10000"/>
              <a:gd name="connsiteY19-12694" fmla="*/ 9673 h 10000"/>
              <a:gd name="connsiteX20-12695" fmla="*/ 2184 w 10000"/>
              <a:gd name="connsiteY20-12696" fmla="*/ 9514 h 10000"/>
              <a:gd name="connsiteX21-12697" fmla="*/ 2184 w 10000"/>
              <a:gd name="connsiteY21-12698" fmla="*/ 9025 h 10000"/>
              <a:gd name="connsiteX22-12699" fmla="*/ 2184 w 10000"/>
              <a:gd name="connsiteY22-12700" fmla="*/ 8863 h 10000"/>
              <a:gd name="connsiteX23-12701" fmla="*/ 2184 w 10000"/>
              <a:gd name="connsiteY23-12702" fmla="*/ 8540 h 10000"/>
              <a:gd name="connsiteX24-12703" fmla="*/ 2184 w 10000"/>
              <a:gd name="connsiteY24-12704" fmla="*/ 8213 h 10000"/>
              <a:gd name="connsiteX25-12705" fmla="*/ 1752 w 10000"/>
              <a:gd name="connsiteY25-12706" fmla="*/ 7913 h 10000"/>
              <a:gd name="connsiteX26-12707" fmla="*/ 1307 w 10000"/>
              <a:gd name="connsiteY26-12708" fmla="*/ 7586 h 10000"/>
              <a:gd name="connsiteX27-12709" fmla="*/ 876 w 10000"/>
              <a:gd name="connsiteY27-12710" fmla="*/ 7098 h 10000"/>
              <a:gd name="connsiteX28-12711" fmla="*/ 434 w 10000"/>
              <a:gd name="connsiteY28-12712" fmla="*/ 6611 h 10000"/>
              <a:gd name="connsiteX29-12713" fmla="*/ 0 w 10000"/>
              <a:gd name="connsiteY29-12714" fmla="*/ 6125 h 10000"/>
              <a:gd name="connsiteX30-12715" fmla="*/ 434 w 10000"/>
              <a:gd name="connsiteY30-12716" fmla="*/ 6288 h 10000"/>
              <a:gd name="connsiteX31-12717" fmla="*/ 1307 w 10000"/>
              <a:gd name="connsiteY31-12718" fmla="*/ 6288 h 10000"/>
              <a:gd name="connsiteX32-12719" fmla="*/ 1752 w 10000"/>
              <a:gd name="connsiteY32-12720" fmla="*/ 6450 h 10000"/>
              <a:gd name="connsiteX33-12721" fmla="*/ 2625 w 10000"/>
              <a:gd name="connsiteY33-12722" fmla="*/ 6450 h 10000"/>
              <a:gd name="connsiteX34-12723" fmla="*/ 3062 w 10000"/>
              <a:gd name="connsiteY34-12724" fmla="*/ 6450 h 10000"/>
              <a:gd name="connsiteX35-12725" fmla="*/ 3062 w 10000"/>
              <a:gd name="connsiteY35-12726" fmla="*/ 6450 h 10000"/>
              <a:gd name="connsiteX36-12727" fmla="*/ 3499 w 10000"/>
              <a:gd name="connsiteY36-12728" fmla="*/ 6288 h 10000"/>
              <a:gd name="connsiteX37-12729" fmla="*/ 3499 w 10000"/>
              <a:gd name="connsiteY37-12730" fmla="*/ 6125 h 10000"/>
              <a:gd name="connsiteX38-12731" fmla="*/ 3932 w 10000"/>
              <a:gd name="connsiteY38-12732" fmla="*/ 5962 h 10000"/>
              <a:gd name="connsiteX39-12733" fmla="*/ 3932 w 10000"/>
              <a:gd name="connsiteY39-12734" fmla="*/ 5639 h 10000"/>
              <a:gd name="connsiteX40-12735" fmla="*/ 4372 w 10000"/>
              <a:gd name="connsiteY40-12736" fmla="*/ 5315 h 10000"/>
              <a:gd name="connsiteX41-12737" fmla="*/ 4372 w 10000"/>
              <a:gd name="connsiteY41-12738" fmla="*/ 4828 h 10000"/>
              <a:gd name="connsiteX42-12739" fmla="*/ 4807 w 10000"/>
              <a:gd name="connsiteY42-12740" fmla="*/ 4198 h 10000"/>
              <a:gd name="connsiteX43-12741" fmla="*/ 4807 w 10000"/>
              <a:gd name="connsiteY43-12742" fmla="*/ 3549 h 10000"/>
              <a:gd name="connsiteX44-12743" fmla="*/ 5247 w 10000"/>
              <a:gd name="connsiteY44-12744" fmla="*/ 2898 h 10000"/>
              <a:gd name="connsiteX45-12745" fmla="*/ 5247 w 10000"/>
              <a:gd name="connsiteY45-12746" fmla="*/ 2087 h 10000"/>
              <a:gd name="connsiteX46-12747" fmla="*/ 5683 w 10000"/>
              <a:gd name="connsiteY46-12748" fmla="*/ 1115 h 10000"/>
              <a:gd name="connsiteX47-12749" fmla="*/ 6121 w 10000"/>
              <a:gd name="connsiteY47-12750" fmla="*/ 463 h 10000"/>
              <a:gd name="connsiteX0-12751" fmla="*/ 10000 w 10000"/>
              <a:gd name="connsiteY0-12752" fmla="*/ 0 h 10000"/>
              <a:gd name="connsiteX1-12753" fmla="*/ 9555 w 10000"/>
              <a:gd name="connsiteY1-12754" fmla="*/ 1115 h 10000"/>
              <a:gd name="connsiteX2-12755" fmla="*/ 9124 w 10000"/>
              <a:gd name="connsiteY2-12756" fmla="*/ 1765 h 10000"/>
              <a:gd name="connsiteX3-12757" fmla="*/ 9124 w 10000"/>
              <a:gd name="connsiteY3-12758" fmla="*/ 2577 h 10000"/>
              <a:gd name="connsiteX4-12759" fmla="*/ 8688 w 10000"/>
              <a:gd name="connsiteY4-12760" fmla="*/ 3387 h 10000"/>
              <a:gd name="connsiteX5-12761" fmla="*/ 8253 w 10000"/>
              <a:gd name="connsiteY5-12762" fmla="*/ 4343 h 10000"/>
              <a:gd name="connsiteX6-12763" fmla="*/ 7815 w 10000"/>
              <a:gd name="connsiteY6-12764" fmla="*/ 5153 h 10000"/>
              <a:gd name="connsiteX7-12765" fmla="*/ 7815 w 10000"/>
              <a:gd name="connsiteY7-12766" fmla="*/ 5962 h 10000"/>
              <a:gd name="connsiteX8-12767" fmla="*/ 7433 w 10000"/>
              <a:gd name="connsiteY8-12768" fmla="*/ 6611 h 10000"/>
              <a:gd name="connsiteX9-12769" fmla="*/ 6996 w 10000"/>
              <a:gd name="connsiteY9-12770" fmla="*/ 7263 h 10000"/>
              <a:gd name="connsiteX10-12771" fmla="*/ 6559 w 10000"/>
              <a:gd name="connsiteY10-12772" fmla="*/ 7748 h 10000"/>
              <a:gd name="connsiteX11-12773" fmla="*/ 6121 w 10000"/>
              <a:gd name="connsiteY11-12774" fmla="*/ 8213 h 10000"/>
              <a:gd name="connsiteX12-12775" fmla="*/ 5683 w 10000"/>
              <a:gd name="connsiteY12-12776" fmla="*/ 8540 h 10000"/>
              <a:gd name="connsiteX13-12777" fmla="*/ 5247 w 10000"/>
              <a:gd name="connsiteY13-12778" fmla="*/ 8863 h 10000"/>
              <a:gd name="connsiteX14-12779" fmla="*/ 4807 w 10000"/>
              <a:gd name="connsiteY14-12780" fmla="*/ 9350 h 10000"/>
              <a:gd name="connsiteX15-12781" fmla="*/ 3932 w 10000"/>
              <a:gd name="connsiteY15-12782" fmla="*/ 9673 h 10000"/>
              <a:gd name="connsiteX16-12783" fmla="*/ 3499 w 10000"/>
              <a:gd name="connsiteY16-12784" fmla="*/ 9838 h 10000"/>
              <a:gd name="connsiteX17-12785" fmla="*/ 3062 w 10000"/>
              <a:gd name="connsiteY17-12786" fmla="*/ 10000 h 10000"/>
              <a:gd name="connsiteX18-12787" fmla="*/ 2625 w 10000"/>
              <a:gd name="connsiteY18-12788" fmla="*/ 9838 h 10000"/>
              <a:gd name="connsiteX19-12789" fmla="*/ 2184 w 10000"/>
              <a:gd name="connsiteY19-12790" fmla="*/ 9673 h 10000"/>
              <a:gd name="connsiteX20-12791" fmla="*/ 2184 w 10000"/>
              <a:gd name="connsiteY20-12792" fmla="*/ 9514 h 10000"/>
              <a:gd name="connsiteX21-12793" fmla="*/ 2184 w 10000"/>
              <a:gd name="connsiteY21-12794" fmla="*/ 9025 h 10000"/>
              <a:gd name="connsiteX22-12795" fmla="*/ 2184 w 10000"/>
              <a:gd name="connsiteY22-12796" fmla="*/ 8863 h 10000"/>
              <a:gd name="connsiteX23-12797" fmla="*/ 2184 w 10000"/>
              <a:gd name="connsiteY23-12798" fmla="*/ 8540 h 10000"/>
              <a:gd name="connsiteX24-12799" fmla="*/ 2184 w 10000"/>
              <a:gd name="connsiteY24-12800" fmla="*/ 8213 h 10000"/>
              <a:gd name="connsiteX25-12801" fmla="*/ 1752 w 10000"/>
              <a:gd name="connsiteY25-12802" fmla="*/ 7913 h 10000"/>
              <a:gd name="connsiteX26-12803" fmla="*/ 1307 w 10000"/>
              <a:gd name="connsiteY26-12804" fmla="*/ 7586 h 10000"/>
              <a:gd name="connsiteX27-12805" fmla="*/ 876 w 10000"/>
              <a:gd name="connsiteY27-12806" fmla="*/ 7098 h 10000"/>
              <a:gd name="connsiteX28-12807" fmla="*/ 434 w 10000"/>
              <a:gd name="connsiteY28-12808" fmla="*/ 6611 h 10000"/>
              <a:gd name="connsiteX29-12809" fmla="*/ 0 w 10000"/>
              <a:gd name="connsiteY29-12810" fmla="*/ 6125 h 10000"/>
              <a:gd name="connsiteX30-12811" fmla="*/ 434 w 10000"/>
              <a:gd name="connsiteY30-12812" fmla="*/ 6288 h 10000"/>
              <a:gd name="connsiteX31-12813" fmla="*/ 1307 w 10000"/>
              <a:gd name="connsiteY31-12814" fmla="*/ 6288 h 10000"/>
              <a:gd name="connsiteX32-12815" fmla="*/ 1752 w 10000"/>
              <a:gd name="connsiteY32-12816" fmla="*/ 6450 h 10000"/>
              <a:gd name="connsiteX33-12817" fmla="*/ 2625 w 10000"/>
              <a:gd name="connsiteY33-12818" fmla="*/ 6450 h 10000"/>
              <a:gd name="connsiteX34-12819" fmla="*/ 3062 w 10000"/>
              <a:gd name="connsiteY34-12820" fmla="*/ 6450 h 10000"/>
              <a:gd name="connsiteX35-12821" fmla="*/ 3062 w 10000"/>
              <a:gd name="connsiteY35-12822" fmla="*/ 6450 h 10000"/>
              <a:gd name="connsiteX36-12823" fmla="*/ 3499 w 10000"/>
              <a:gd name="connsiteY36-12824" fmla="*/ 6288 h 10000"/>
              <a:gd name="connsiteX37-12825" fmla="*/ 3499 w 10000"/>
              <a:gd name="connsiteY37-12826" fmla="*/ 6125 h 10000"/>
              <a:gd name="connsiteX38-12827" fmla="*/ 3932 w 10000"/>
              <a:gd name="connsiteY38-12828" fmla="*/ 5962 h 10000"/>
              <a:gd name="connsiteX39-12829" fmla="*/ 3932 w 10000"/>
              <a:gd name="connsiteY39-12830" fmla="*/ 5639 h 10000"/>
              <a:gd name="connsiteX40-12831" fmla="*/ 4372 w 10000"/>
              <a:gd name="connsiteY40-12832" fmla="*/ 5315 h 10000"/>
              <a:gd name="connsiteX41-12833" fmla="*/ 4372 w 10000"/>
              <a:gd name="connsiteY41-12834" fmla="*/ 4828 h 10000"/>
              <a:gd name="connsiteX42-12835" fmla="*/ 4807 w 10000"/>
              <a:gd name="connsiteY42-12836" fmla="*/ 4198 h 10000"/>
              <a:gd name="connsiteX43-12837" fmla="*/ 4807 w 10000"/>
              <a:gd name="connsiteY43-12838" fmla="*/ 3549 h 10000"/>
              <a:gd name="connsiteX44-12839" fmla="*/ 5247 w 10000"/>
              <a:gd name="connsiteY44-12840" fmla="*/ 2898 h 10000"/>
              <a:gd name="connsiteX45-12841" fmla="*/ 5247 w 10000"/>
              <a:gd name="connsiteY45-12842" fmla="*/ 2087 h 10000"/>
              <a:gd name="connsiteX46-12843" fmla="*/ 5683 w 10000"/>
              <a:gd name="connsiteY46-12844" fmla="*/ 1115 h 10000"/>
              <a:gd name="connsiteX0-12845" fmla="*/ 10000 w 10000"/>
              <a:gd name="connsiteY0-12846" fmla="*/ 0 h 10000"/>
              <a:gd name="connsiteX1-12847" fmla="*/ 9555 w 10000"/>
              <a:gd name="connsiteY1-12848" fmla="*/ 1115 h 10000"/>
              <a:gd name="connsiteX2-12849" fmla="*/ 9124 w 10000"/>
              <a:gd name="connsiteY2-12850" fmla="*/ 1765 h 10000"/>
              <a:gd name="connsiteX3-12851" fmla="*/ 9124 w 10000"/>
              <a:gd name="connsiteY3-12852" fmla="*/ 2577 h 10000"/>
              <a:gd name="connsiteX4-12853" fmla="*/ 8688 w 10000"/>
              <a:gd name="connsiteY4-12854" fmla="*/ 3387 h 10000"/>
              <a:gd name="connsiteX5-12855" fmla="*/ 8253 w 10000"/>
              <a:gd name="connsiteY5-12856" fmla="*/ 4343 h 10000"/>
              <a:gd name="connsiteX6-12857" fmla="*/ 7815 w 10000"/>
              <a:gd name="connsiteY6-12858" fmla="*/ 5153 h 10000"/>
              <a:gd name="connsiteX7-12859" fmla="*/ 7815 w 10000"/>
              <a:gd name="connsiteY7-12860" fmla="*/ 5962 h 10000"/>
              <a:gd name="connsiteX8-12861" fmla="*/ 7433 w 10000"/>
              <a:gd name="connsiteY8-12862" fmla="*/ 6611 h 10000"/>
              <a:gd name="connsiteX9-12863" fmla="*/ 6996 w 10000"/>
              <a:gd name="connsiteY9-12864" fmla="*/ 7263 h 10000"/>
              <a:gd name="connsiteX10-12865" fmla="*/ 6559 w 10000"/>
              <a:gd name="connsiteY10-12866" fmla="*/ 7748 h 10000"/>
              <a:gd name="connsiteX11-12867" fmla="*/ 6121 w 10000"/>
              <a:gd name="connsiteY11-12868" fmla="*/ 8213 h 10000"/>
              <a:gd name="connsiteX12-12869" fmla="*/ 5683 w 10000"/>
              <a:gd name="connsiteY12-12870" fmla="*/ 8540 h 10000"/>
              <a:gd name="connsiteX13-12871" fmla="*/ 5247 w 10000"/>
              <a:gd name="connsiteY13-12872" fmla="*/ 8863 h 10000"/>
              <a:gd name="connsiteX14-12873" fmla="*/ 4807 w 10000"/>
              <a:gd name="connsiteY14-12874" fmla="*/ 9350 h 10000"/>
              <a:gd name="connsiteX15-12875" fmla="*/ 3932 w 10000"/>
              <a:gd name="connsiteY15-12876" fmla="*/ 9673 h 10000"/>
              <a:gd name="connsiteX16-12877" fmla="*/ 3499 w 10000"/>
              <a:gd name="connsiteY16-12878" fmla="*/ 9838 h 10000"/>
              <a:gd name="connsiteX17-12879" fmla="*/ 3062 w 10000"/>
              <a:gd name="connsiteY17-12880" fmla="*/ 10000 h 10000"/>
              <a:gd name="connsiteX18-12881" fmla="*/ 2625 w 10000"/>
              <a:gd name="connsiteY18-12882" fmla="*/ 9838 h 10000"/>
              <a:gd name="connsiteX19-12883" fmla="*/ 2184 w 10000"/>
              <a:gd name="connsiteY19-12884" fmla="*/ 9673 h 10000"/>
              <a:gd name="connsiteX20-12885" fmla="*/ 2184 w 10000"/>
              <a:gd name="connsiteY20-12886" fmla="*/ 9514 h 10000"/>
              <a:gd name="connsiteX21-12887" fmla="*/ 2184 w 10000"/>
              <a:gd name="connsiteY21-12888" fmla="*/ 9025 h 10000"/>
              <a:gd name="connsiteX22-12889" fmla="*/ 2184 w 10000"/>
              <a:gd name="connsiteY22-12890" fmla="*/ 8863 h 10000"/>
              <a:gd name="connsiteX23-12891" fmla="*/ 2184 w 10000"/>
              <a:gd name="connsiteY23-12892" fmla="*/ 8540 h 10000"/>
              <a:gd name="connsiteX24-12893" fmla="*/ 2184 w 10000"/>
              <a:gd name="connsiteY24-12894" fmla="*/ 8213 h 10000"/>
              <a:gd name="connsiteX25-12895" fmla="*/ 1752 w 10000"/>
              <a:gd name="connsiteY25-12896" fmla="*/ 7913 h 10000"/>
              <a:gd name="connsiteX26-12897" fmla="*/ 1307 w 10000"/>
              <a:gd name="connsiteY26-12898" fmla="*/ 7586 h 10000"/>
              <a:gd name="connsiteX27-12899" fmla="*/ 876 w 10000"/>
              <a:gd name="connsiteY27-12900" fmla="*/ 7098 h 10000"/>
              <a:gd name="connsiteX28-12901" fmla="*/ 434 w 10000"/>
              <a:gd name="connsiteY28-12902" fmla="*/ 6611 h 10000"/>
              <a:gd name="connsiteX29-12903" fmla="*/ 0 w 10000"/>
              <a:gd name="connsiteY29-12904" fmla="*/ 6125 h 10000"/>
              <a:gd name="connsiteX30-12905" fmla="*/ 434 w 10000"/>
              <a:gd name="connsiteY30-12906" fmla="*/ 6288 h 10000"/>
              <a:gd name="connsiteX31-12907" fmla="*/ 1307 w 10000"/>
              <a:gd name="connsiteY31-12908" fmla="*/ 6288 h 10000"/>
              <a:gd name="connsiteX32-12909" fmla="*/ 1752 w 10000"/>
              <a:gd name="connsiteY32-12910" fmla="*/ 6450 h 10000"/>
              <a:gd name="connsiteX33-12911" fmla="*/ 2625 w 10000"/>
              <a:gd name="connsiteY33-12912" fmla="*/ 6450 h 10000"/>
              <a:gd name="connsiteX34-12913" fmla="*/ 3062 w 10000"/>
              <a:gd name="connsiteY34-12914" fmla="*/ 6450 h 10000"/>
              <a:gd name="connsiteX35-12915" fmla="*/ 3062 w 10000"/>
              <a:gd name="connsiteY35-12916" fmla="*/ 6450 h 10000"/>
              <a:gd name="connsiteX36-12917" fmla="*/ 3499 w 10000"/>
              <a:gd name="connsiteY36-12918" fmla="*/ 6288 h 10000"/>
              <a:gd name="connsiteX37-12919" fmla="*/ 3499 w 10000"/>
              <a:gd name="connsiteY37-12920" fmla="*/ 6125 h 10000"/>
              <a:gd name="connsiteX38-12921" fmla="*/ 3932 w 10000"/>
              <a:gd name="connsiteY38-12922" fmla="*/ 5962 h 10000"/>
              <a:gd name="connsiteX39-12923" fmla="*/ 3932 w 10000"/>
              <a:gd name="connsiteY39-12924" fmla="*/ 5639 h 10000"/>
              <a:gd name="connsiteX40-12925" fmla="*/ 4372 w 10000"/>
              <a:gd name="connsiteY40-12926" fmla="*/ 5315 h 10000"/>
              <a:gd name="connsiteX41-12927" fmla="*/ 4372 w 10000"/>
              <a:gd name="connsiteY41-12928" fmla="*/ 4828 h 10000"/>
              <a:gd name="connsiteX42-12929" fmla="*/ 4807 w 10000"/>
              <a:gd name="connsiteY42-12930" fmla="*/ 4198 h 10000"/>
              <a:gd name="connsiteX43-12931" fmla="*/ 4807 w 10000"/>
              <a:gd name="connsiteY43-12932" fmla="*/ 3549 h 10000"/>
              <a:gd name="connsiteX44-12933" fmla="*/ 5247 w 10000"/>
              <a:gd name="connsiteY44-12934" fmla="*/ 2898 h 10000"/>
              <a:gd name="connsiteX45-12935" fmla="*/ 5247 w 10000"/>
              <a:gd name="connsiteY45-12936" fmla="*/ 2087 h 10000"/>
              <a:gd name="connsiteX0-12937" fmla="*/ 9555 w 9555"/>
              <a:gd name="connsiteY0-12938" fmla="*/ 0 h 8885"/>
              <a:gd name="connsiteX1-12939" fmla="*/ 9124 w 9555"/>
              <a:gd name="connsiteY1-12940" fmla="*/ 650 h 8885"/>
              <a:gd name="connsiteX2-12941" fmla="*/ 9124 w 9555"/>
              <a:gd name="connsiteY2-12942" fmla="*/ 1462 h 8885"/>
              <a:gd name="connsiteX3-12943" fmla="*/ 8688 w 9555"/>
              <a:gd name="connsiteY3-12944" fmla="*/ 2272 h 8885"/>
              <a:gd name="connsiteX4-12945" fmla="*/ 8253 w 9555"/>
              <a:gd name="connsiteY4-12946" fmla="*/ 3228 h 8885"/>
              <a:gd name="connsiteX5-12947" fmla="*/ 7815 w 9555"/>
              <a:gd name="connsiteY5-12948" fmla="*/ 4038 h 8885"/>
              <a:gd name="connsiteX6-12949" fmla="*/ 7815 w 9555"/>
              <a:gd name="connsiteY6-12950" fmla="*/ 4847 h 8885"/>
              <a:gd name="connsiteX7-12951" fmla="*/ 7433 w 9555"/>
              <a:gd name="connsiteY7-12952" fmla="*/ 5496 h 8885"/>
              <a:gd name="connsiteX8-12953" fmla="*/ 6996 w 9555"/>
              <a:gd name="connsiteY8-12954" fmla="*/ 6148 h 8885"/>
              <a:gd name="connsiteX9-12955" fmla="*/ 6559 w 9555"/>
              <a:gd name="connsiteY9-12956" fmla="*/ 6633 h 8885"/>
              <a:gd name="connsiteX10-12957" fmla="*/ 6121 w 9555"/>
              <a:gd name="connsiteY10-12958" fmla="*/ 7098 h 8885"/>
              <a:gd name="connsiteX11-12959" fmla="*/ 5683 w 9555"/>
              <a:gd name="connsiteY11-12960" fmla="*/ 7425 h 8885"/>
              <a:gd name="connsiteX12-12961" fmla="*/ 5247 w 9555"/>
              <a:gd name="connsiteY12-12962" fmla="*/ 7748 h 8885"/>
              <a:gd name="connsiteX13-12963" fmla="*/ 4807 w 9555"/>
              <a:gd name="connsiteY13-12964" fmla="*/ 8235 h 8885"/>
              <a:gd name="connsiteX14-12965" fmla="*/ 3932 w 9555"/>
              <a:gd name="connsiteY14-12966" fmla="*/ 8558 h 8885"/>
              <a:gd name="connsiteX15-12967" fmla="*/ 3499 w 9555"/>
              <a:gd name="connsiteY15-12968" fmla="*/ 8723 h 8885"/>
              <a:gd name="connsiteX16-12969" fmla="*/ 3062 w 9555"/>
              <a:gd name="connsiteY16-12970" fmla="*/ 8885 h 8885"/>
              <a:gd name="connsiteX17-12971" fmla="*/ 2625 w 9555"/>
              <a:gd name="connsiteY17-12972" fmla="*/ 8723 h 8885"/>
              <a:gd name="connsiteX18-12973" fmla="*/ 2184 w 9555"/>
              <a:gd name="connsiteY18-12974" fmla="*/ 8558 h 8885"/>
              <a:gd name="connsiteX19-12975" fmla="*/ 2184 w 9555"/>
              <a:gd name="connsiteY19-12976" fmla="*/ 8399 h 8885"/>
              <a:gd name="connsiteX20-12977" fmla="*/ 2184 w 9555"/>
              <a:gd name="connsiteY20-12978" fmla="*/ 7910 h 8885"/>
              <a:gd name="connsiteX21-12979" fmla="*/ 2184 w 9555"/>
              <a:gd name="connsiteY21-12980" fmla="*/ 7748 h 8885"/>
              <a:gd name="connsiteX22-12981" fmla="*/ 2184 w 9555"/>
              <a:gd name="connsiteY22-12982" fmla="*/ 7425 h 8885"/>
              <a:gd name="connsiteX23-12983" fmla="*/ 2184 w 9555"/>
              <a:gd name="connsiteY23-12984" fmla="*/ 7098 h 8885"/>
              <a:gd name="connsiteX24-12985" fmla="*/ 1752 w 9555"/>
              <a:gd name="connsiteY24-12986" fmla="*/ 6798 h 8885"/>
              <a:gd name="connsiteX25-12987" fmla="*/ 1307 w 9555"/>
              <a:gd name="connsiteY25-12988" fmla="*/ 6471 h 8885"/>
              <a:gd name="connsiteX26-12989" fmla="*/ 876 w 9555"/>
              <a:gd name="connsiteY26-12990" fmla="*/ 5983 h 8885"/>
              <a:gd name="connsiteX27-12991" fmla="*/ 434 w 9555"/>
              <a:gd name="connsiteY27-12992" fmla="*/ 5496 h 8885"/>
              <a:gd name="connsiteX28-12993" fmla="*/ 0 w 9555"/>
              <a:gd name="connsiteY28-12994" fmla="*/ 5010 h 8885"/>
              <a:gd name="connsiteX29-12995" fmla="*/ 434 w 9555"/>
              <a:gd name="connsiteY29-12996" fmla="*/ 5173 h 8885"/>
              <a:gd name="connsiteX30-12997" fmla="*/ 1307 w 9555"/>
              <a:gd name="connsiteY30-12998" fmla="*/ 5173 h 8885"/>
              <a:gd name="connsiteX31-12999" fmla="*/ 1752 w 9555"/>
              <a:gd name="connsiteY31-13000" fmla="*/ 5335 h 8885"/>
              <a:gd name="connsiteX32-13001" fmla="*/ 2625 w 9555"/>
              <a:gd name="connsiteY32-13002" fmla="*/ 5335 h 8885"/>
              <a:gd name="connsiteX33-13003" fmla="*/ 3062 w 9555"/>
              <a:gd name="connsiteY33-13004" fmla="*/ 5335 h 8885"/>
              <a:gd name="connsiteX34-13005" fmla="*/ 3062 w 9555"/>
              <a:gd name="connsiteY34-13006" fmla="*/ 5335 h 8885"/>
              <a:gd name="connsiteX35-13007" fmla="*/ 3499 w 9555"/>
              <a:gd name="connsiteY35-13008" fmla="*/ 5173 h 8885"/>
              <a:gd name="connsiteX36-13009" fmla="*/ 3499 w 9555"/>
              <a:gd name="connsiteY36-13010" fmla="*/ 5010 h 8885"/>
              <a:gd name="connsiteX37-13011" fmla="*/ 3932 w 9555"/>
              <a:gd name="connsiteY37-13012" fmla="*/ 4847 h 8885"/>
              <a:gd name="connsiteX38-13013" fmla="*/ 3932 w 9555"/>
              <a:gd name="connsiteY38-13014" fmla="*/ 4524 h 8885"/>
              <a:gd name="connsiteX39-13015" fmla="*/ 4372 w 9555"/>
              <a:gd name="connsiteY39-13016" fmla="*/ 4200 h 8885"/>
              <a:gd name="connsiteX40-13017" fmla="*/ 4372 w 9555"/>
              <a:gd name="connsiteY40-13018" fmla="*/ 3713 h 8885"/>
              <a:gd name="connsiteX41-13019" fmla="*/ 4807 w 9555"/>
              <a:gd name="connsiteY41-13020" fmla="*/ 3083 h 8885"/>
              <a:gd name="connsiteX42-13021" fmla="*/ 4807 w 9555"/>
              <a:gd name="connsiteY42-13022" fmla="*/ 2434 h 8885"/>
              <a:gd name="connsiteX43-13023" fmla="*/ 5247 w 9555"/>
              <a:gd name="connsiteY43-13024" fmla="*/ 1783 h 8885"/>
              <a:gd name="connsiteX44-13025" fmla="*/ 5247 w 9555"/>
              <a:gd name="connsiteY44-13026" fmla="*/ 972 h 8885"/>
              <a:gd name="connsiteX0-13027" fmla="*/ 10000 w 10000"/>
              <a:gd name="connsiteY0-13028" fmla="*/ 0 h 10000"/>
              <a:gd name="connsiteX1-13029" fmla="*/ 9549 w 10000"/>
              <a:gd name="connsiteY1-13030" fmla="*/ 1645 h 10000"/>
              <a:gd name="connsiteX2-13031" fmla="*/ 9093 w 10000"/>
              <a:gd name="connsiteY2-13032" fmla="*/ 2557 h 10000"/>
              <a:gd name="connsiteX3-13033" fmla="*/ 8637 w 10000"/>
              <a:gd name="connsiteY3-13034" fmla="*/ 3633 h 10000"/>
              <a:gd name="connsiteX4-13035" fmla="*/ 8179 w 10000"/>
              <a:gd name="connsiteY4-13036" fmla="*/ 4545 h 10000"/>
              <a:gd name="connsiteX5-13037" fmla="*/ 8179 w 10000"/>
              <a:gd name="connsiteY5-13038" fmla="*/ 5455 h 10000"/>
              <a:gd name="connsiteX6-13039" fmla="*/ 7779 w 10000"/>
              <a:gd name="connsiteY6-13040" fmla="*/ 6186 h 10000"/>
              <a:gd name="connsiteX7-13041" fmla="*/ 7322 w 10000"/>
              <a:gd name="connsiteY7-13042" fmla="*/ 6920 h 10000"/>
              <a:gd name="connsiteX8-13043" fmla="*/ 6864 w 10000"/>
              <a:gd name="connsiteY8-13044" fmla="*/ 7465 h 10000"/>
              <a:gd name="connsiteX9-13045" fmla="*/ 6406 w 10000"/>
              <a:gd name="connsiteY9-13046" fmla="*/ 7989 h 10000"/>
              <a:gd name="connsiteX10-13047" fmla="*/ 5948 w 10000"/>
              <a:gd name="connsiteY10-13048" fmla="*/ 8357 h 10000"/>
              <a:gd name="connsiteX11-13049" fmla="*/ 5491 w 10000"/>
              <a:gd name="connsiteY11-13050" fmla="*/ 8720 h 10000"/>
              <a:gd name="connsiteX12-13051" fmla="*/ 5031 w 10000"/>
              <a:gd name="connsiteY12-13052" fmla="*/ 9268 h 10000"/>
              <a:gd name="connsiteX13-13053" fmla="*/ 4115 w 10000"/>
              <a:gd name="connsiteY13-13054" fmla="*/ 9632 h 10000"/>
              <a:gd name="connsiteX14-13055" fmla="*/ 3662 w 10000"/>
              <a:gd name="connsiteY14-13056" fmla="*/ 9818 h 10000"/>
              <a:gd name="connsiteX15-13057" fmla="*/ 3205 w 10000"/>
              <a:gd name="connsiteY15-13058" fmla="*/ 10000 h 10000"/>
              <a:gd name="connsiteX16-13059" fmla="*/ 2747 w 10000"/>
              <a:gd name="connsiteY16-13060" fmla="*/ 9818 h 10000"/>
              <a:gd name="connsiteX17-13061" fmla="*/ 2286 w 10000"/>
              <a:gd name="connsiteY17-13062" fmla="*/ 9632 h 10000"/>
              <a:gd name="connsiteX18-13063" fmla="*/ 2286 w 10000"/>
              <a:gd name="connsiteY18-13064" fmla="*/ 9453 h 10000"/>
              <a:gd name="connsiteX19-13065" fmla="*/ 2286 w 10000"/>
              <a:gd name="connsiteY19-13066" fmla="*/ 8903 h 10000"/>
              <a:gd name="connsiteX20-13067" fmla="*/ 2286 w 10000"/>
              <a:gd name="connsiteY20-13068" fmla="*/ 8720 h 10000"/>
              <a:gd name="connsiteX21-13069" fmla="*/ 2286 w 10000"/>
              <a:gd name="connsiteY21-13070" fmla="*/ 8357 h 10000"/>
              <a:gd name="connsiteX22-13071" fmla="*/ 2286 w 10000"/>
              <a:gd name="connsiteY22-13072" fmla="*/ 7989 h 10000"/>
              <a:gd name="connsiteX23-13073" fmla="*/ 1834 w 10000"/>
              <a:gd name="connsiteY23-13074" fmla="*/ 7651 h 10000"/>
              <a:gd name="connsiteX24-13075" fmla="*/ 1368 w 10000"/>
              <a:gd name="connsiteY24-13076" fmla="*/ 7283 h 10000"/>
              <a:gd name="connsiteX25-13077" fmla="*/ 917 w 10000"/>
              <a:gd name="connsiteY25-13078" fmla="*/ 6734 h 10000"/>
              <a:gd name="connsiteX26-13079" fmla="*/ 454 w 10000"/>
              <a:gd name="connsiteY26-13080" fmla="*/ 6186 h 10000"/>
              <a:gd name="connsiteX27-13081" fmla="*/ 0 w 10000"/>
              <a:gd name="connsiteY27-13082" fmla="*/ 5639 h 10000"/>
              <a:gd name="connsiteX28-13083" fmla="*/ 454 w 10000"/>
              <a:gd name="connsiteY28-13084" fmla="*/ 5822 h 10000"/>
              <a:gd name="connsiteX29-13085" fmla="*/ 1368 w 10000"/>
              <a:gd name="connsiteY29-13086" fmla="*/ 5822 h 10000"/>
              <a:gd name="connsiteX30-13087" fmla="*/ 1834 w 10000"/>
              <a:gd name="connsiteY30-13088" fmla="*/ 6005 h 10000"/>
              <a:gd name="connsiteX31-13089" fmla="*/ 2747 w 10000"/>
              <a:gd name="connsiteY31-13090" fmla="*/ 6005 h 10000"/>
              <a:gd name="connsiteX32-13091" fmla="*/ 3205 w 10000"/>
              <a:gd name="connsiteY32-13092" fmla="*/ 6005 h 10000"/>
              <a:gd name="connsiteX33-13093" fmla="*/ 3205 w 10000"/>
              <a:gd name="connsiteY33-13094" fmla="*/ 6005 h 10000"/>
              <a:gd name="connsiteX34-13095" fmla="*/ 3662 w 10000"/>
              <a:gd name="connsiteY34-13096" fmla="*/ 5822 h 10000"/>
              <a:gd name="connsiteX35-13097" fmla="*/ 3662 w 10000"/>
              <a:gd name="connsiteY35-13098" fmla="*/ 5639 h 10000"/>
              <a:gd name="connsiteX36-13099" fmla="*/ 4115 w 10000"/>
              <a:gd name="connsiteY36-13100" fmla="*/ 5455 h 10000"/>
              <a:gd name="connsiteX37-13101" fmla="*/ 4115 w 10000"/>
              <a:gd name="connsiteY37-13102" fmla="*/ 5092 h 10000"/>
              <a:gd name="connsiteX38-13103" fmla="*/ 4576 w 10000"/>
              <a:gd name="connsiteY38-13104" fmla="*/ 4727 h 10000"/>
              <a:gd name="connsiteX39-13105" fmla="*/ 4576 w 10000"/>
              <a:gd name="connsiteY39-13106" fmla="*/ 4179 h 10000"/>
              <a:gd name="connsiteX40-13107" fmla="*/ 5031 w 10000"/>
              <a:gd name="connsiteY40-13108" fmla="*/ 3470 h 10000"/>
              <a:gd name="connsiteX41-13109" fmla="*/ 5031 w 10000"/>
              <a:gd name="connsiteY41-13110" fmla="*/ 2739 h 10000"/>
              <a:gd name="connsiteX42-13111" fmla="*/ 5491 w 10000"/>
              <a:gd name="connsiteY42-13112" fmla="*/ 2007 h 10000"/>
              <a:gd name="connsiteX43-13113" fmla="*/ 5491 w 10000"/>
              <a:gd name="connsiteY43-13114" fmla="*/ 1094 h 10000"/>
              <a:gd name="connsiteX0-13115" fmla="*/ 9549 w 9549"/>
              <a:gd name="connsiteY0-13116" fmla="*/ 551 h 8906"/>
              <a:gd name="connsiteX1-13117" fmla="*/ 9093 w 9549"/>
              <a:gd name="connsiteY1-13118" fmla="*/ 1463 h 8906"/>
              <a:gd name="connsiteX2-13119" fmla="*/ 8637 w 9549"/>
              <a:gd name="connsiteY2-13120" fmla="*/ 2539 h 8906"/>
              <a:gd name="connsiteX3-13121" fmla="*/ 8179 w 9549"/>
              <a:gd name="connsiteY3-13122" fmla="*/ 3451 h 8906"/>
              <a:gd name="connsiteX4-13123" fmla="*/ 8179 w 9549"/>
              <a:gd name="connsiteY4-13124" fmla="*/ 4361 h 8906"/>
              <a:gd name="connsiteX5-13125" fmla="*/ 7779 w 9549"/>
              <a:gd name="connsiteY5-13126" fmla="*/ 5092 h 8906"/>
              <a:gd name="connsiteX6-13127" fmla="*/ 7322 w 9549"/>
              <a:gd name="connsiteY6-13128" fmla="*/ 5826 h 8906"/>
              <a:gd name="connsiteX7-13129" fmla="*/ 6864 w 9549"/>
              <a:gd name="connsiteY7-13130" fmla="*/ 6371 h 8906"/>
              <a:gd name="connsiteX8-13131" fmla="*/ 6406 w 9549"/>
              <a:gd name="connsiteY8-13132" fmla="*/ 6895 h 8906"/>
              <a:gd name="connsiteX9-13133" fmla="*/ 5948 w 9549"/>
              <a:gd name="connsiteY9-13134" fmla="*/ 7263 h 8906"/>
              <a:gd name="connsiteX10-13135" fmla="*/ 5491 w 9549"/>
              <a:gd name="connsiteY10-13136" fmla="*/ 7626 h 8906"/>
              <a:gd name="connsiteX11-13137" fmla="*/ 5031 w 9549"/>
              <a:gd name="connsiteY11-13138" fmla="*/ 8174 h 8906"/>
              <a:gd name="connsiteX12-13139" fmla="*/ 4115 w 9549"/>
              <a:gd name="connsiteY12-13140" fmla="*/ 8538 h 8906"/>
              <a:gd name="connsiteX13-13141" fmla="*/ 3662 w 9549"/>
              <a:gd name="connsiteY13-13142" fmla="*/ 8724 h 8906"/>
              <a:gd name="connsiteX14-13143" fmla="*/ 3205 w 9549"/>
              <a:gd name="connsiteY14-13144" fmla="*/ 8906 h 8906"/>
              <a:gd name="connsiteX15-13145" fmla="*/ 2747 w 9549"/>
              <a:gd name="connsiteY15-13146" fmla="*/ 8724 h 8906"/>
              <a:gd name="connsiteX16-13147" fmla="*/ 2286 w 9549"/>
              <a:gd name="connsiteY16-13148" fmla="*/ 8538 h 8906"/>
              <a:gd name="connsiteX17-13149" fmla="*/ 2286 w 9549"/>
              <a:gd name="connsiteY17-13150" fmla="*/ 8359 h 8906"/>
              <a:gd name="connsiteX18-13151" fmla="*/ 2286 w 9549"/>
              <a:gd name="connsiteY18-13152" fmla="*/ 7809 h 8906"/>
              <a:gd name="connsiteX19-13153" fmla="*/ 2286 w 9549"/>
              <a:gd name="connsiteY19-13154" fmla="*/ 7626 h 8906"/>
              <a:gd name="connsiteX20-13155" fmla="*/ 2286 w 9549"/>
              <a:gd name="connsiteY20-13156" fmla="*/ 7263 h 8906"/>
              <a:gd name="connsiteX21-13157" fmla="*/ 2286 w 9549"/>
              <a:gd name="connsiteY21-13158" fmla="*/ 6895 h 8906"/>
              <a:gd name="connsiteX22-13159" fmla="*/ 1834 w 9549"/>
              <a:gd name="connsiteY22-13160" fmla="*/ 6557 h 8906"/>
              <a:gd name="connsiteX23-13161" fmla="*/ 1368 w 9549"/>
              <a:gd name="connsiteY23-13162" fmla="*/ 6189 h 8906"/>
              <a:gd name="connsiteX24-13163" fmla="*/ 917 w 9549"/>
              <a:gd name="connsiteY24-13164" fmla="*/ 5640 h 8906"/>
              <a:gd name="connsiteX25-13165" fmla="*/ 454 w 9549"/>
              <a:gd name="connsiteY25-13166" fmla="*/ 5092 h 8906"/>
              <a:gd name="connsiteX26-13167" fmla="*/ 0 w 9549"/>
              <a:gd name="connsiteY26-13168" fmla="*/ 4545 h 8906"/>
              <a:gd name="connsiteX27-13169" fmla="*/ 454 w 9549"/>
              <a:gd name="connsiteY27-13170" fmla="*/ 4728 h 8906"/>
              <a:gd name="connsiteX28-13171" fmla="*/ 1368 w 9549"/>
              <a:gd name="connsiteY28-13172" fmla="*/ 4728 h 8906"/>
              <a:gd name="connsiteX29-13173" fmla="*/ 1834 w 9549"/>
              <a:gd name="connsiteY29-13174" fmla="*/ 4911 h 8906"/>
              <a:gd name="connsiteX30-13175" fmla="*/ 2747 w 9549"/>
              <a:gd name="connsiteY30-13176" fmla="*/ 4911 h 8906"/>
              <a:gd name="connsiteX31-13177" fmla="*/ 3205 w 9549"/>
              <a:gd name="connsiteY31-13178" fmla="*/ 4911 h 8906"/>
              <a:gd name="connsiteX32-13179" fmla="*/ 3205 w 9549"/>
              <a:gd name="connsiteY32-13180" fmla="*/ 4911 h 8906"/>
              <a:gd name="connsiteX33-13181" fmla="*/ 3662 w 9549"/>
              <a:gd name="connsiteY33-13182" fmla="*/ 4728 h 8906"/>
              <a:gd name="connsiteX34-13183" fmla="*/ 3662 w 9549"/>
              <a:gd name="connsiteY34-13184" fmla="*/ 4545 h 8906"/>
              <a:gd name="connsiteX35-13185" fmla="*/ 4115 w 9549"/>
              <a:gd name="connsiteY35-13186" fmla="*/ 4361 h 8906"/>
              <a:gd name="connsiteX36-13187" fmla="*/ 4115 w 9549"/>
              <a:gd name="connsiteY36-13188" fmla="*/ 3998 h 8906"/>
              <a:gd name="connsiteX37-13189" fmla="*/ 4576 w 9549"/>
              <a:gd name="connsiteY37-13190" fmla="*/ 3633 h 8906"/>
              <a:gd name="connsiteX38-13191" fmla="*/ 4576 w 9549"/>
              <a:gd name="connsiteY38-13192" fmla="*/ 3085 h 8906"/>
              <a:gd name="connsiteX39-13193" fmla="*/ 5031 w 9549"/>
              <a:gd name="connsiteY39-13194" fmla="*/ 2376 h 8906"/>
              <a:gd name="connsiteX40-13195" fmla="*/ 5031 w 9549"/>
              <a:gd name="connsiteY40-13196" fmla="*/ 1645 h 8906"/>
              <a:gd name="connsiteX41-13197" fmla="*/ 5491 w 9549"/>
              <a:gd name="connsiteY41-13198" fmla="*/ 913 h 8906"/>
              <a:gd name="connsiteX42-13199" fmla="*/ 5491 w 9549"/>
              <a:gd name="connsiteY42-13200" fmla="*/ 0 h 8906"/>
              <a:gd name="connsiteX0-13201" fmla="*/ 9522 w 9522"/>
              <a:gd name="connsiteY0-13202" fmla="*/ 1643 h 10000"/>
              <a:gd name="connsiteX1-13203" fmla="*/ 9045 w 9522"/>
              <a:gd name="connsiteY1-13204" fmla="*/ 2851 h 10000"/>
              <a:gd name="connsiteX2-13205" fmla="*/ 8565 w 9522"/>
              <a:gd name="connsiteY2-13206" fmla="*/ 3875 h 10000"/>
              <a:gd name="connsiteX3-13207" fmla="*/ 8565 w 9522"/>
              <a:gd name="connsiteY3-13208" fmla="*/ 4897 h 10000"/>
              <a:gd name="connsiteX4-13209" fmla="*/ 8146 w 9522"/>
              <a:gd name="connsiteY4-13210" fmla="*/ 5717 h 10000"/>
              <a:gd name="connsiteX5-13211" fmla="*/ 7668 w 9522"/>
              <a:gd name="connsiteY5-13212" fmla="*/ 6542 h 10000"/>
              <a:gd name="connsiteX6-13213" fmla="*/ 7188 w 9522"/>
              <a:gd name="connsiteY6-13214" fmla="*/ 7154 h 10000"/>
              <a:gd name="connsiteX7-13215" fmla="*/ 6709 w 9522"/>
              <a:gd name="connsiteY7-13216" fmla="*/ 7742 h 10000"/>
              <a:gd name="connsiteX8-13217" fmla="*/ 6229 w 9522"/>
              <a:gd name="connsiteY8-13218" fmla="*/ 8155 h 10000"/>
              <a:gd name="connsiteX9-13219" fmla="*/ 5750 w 9522"/>
              <a:gd name="connsiteY9-13220" fmla="*/ 8563 h 10000"/>
              <a:gd name="connsiteX10-13221" fmla="*/ 5269 w 9522"/>
              <a:gd name="connsiteY10-13222" fmla="*/ 9178 h 10000"/>
              <a:gd name="connsiteX11-13223" fmla="*/ 4309 w 9522"/>
              <a:gd name="connsiteY11-13224" fmla="*/ 9587 h 10000"/>
              <a:gd name="connsiteX12-13225" fmla="*/ 3835 w 9522"/>
              <a:gd name="connsiteY12-13226" fmla="*/ 9796 h 10000"/>
              <a:gd name="connsiteX13-13227" fmla="*/ 3356 w 9522"/>
              <a:gd name="connsiteY13-13228" fmla="*/ 10000 h 10000"/>
              <a:gd name="connsiteX14-13229" fmla="*/ 2877 w 9522"/>
              <a:gd name="connsiteY14-13230" fmla="*/ 9796 h 10000"/>
              <a:gd name="connsiteX15-13231" fmla="*/ 2394 w 9522"/>
              <a:gd name="connsiteY15-13232" fmla="*/ 9587 h 10000"/>
              <a:gd name="connsiteX16-13233" fmla="*/ 2394 w 9522"/>
              <a:gd name="connsiteY16-13234" fmla="*/ 9386 h 10000"/>
              <a:gd name="connsiteX17-13235" fmla="*/ 2394 w 9522"/>
              <a:gd name="connsiteY17-13236" fmla="*/ 8768 h 10000"/>
              <a:gd name="connsiteX18-13237" fmla="*/ 2394 w 9522"/>
              <a:gd name="connsiteY18-13238" fmla="*/ 8563 h 10000"/>
              <a:gd name="connsiteX19-13239" fmla="*/ 2394 w 9522"/>
              <a:gd name="connsiteY19-13240" fmla="*/ 8155 h 10000"/>
              <a:gd name="connsiteX20-13241" fmla="*/ 2394 w 9522"/>
              <a:gd name="connsiteY20-13242" fmla="*/ 7742 h 10000"/>
              <a:gd name="connsiteX21-13243" fmla="*/ 1921 w 9522"/>
              <a:gd name="connsiteY21-13244" fmla="*/ 7362 h 10000"/>
              <a:gd name="connsiteX22-13245" fmla="*/ 1433 w 9522"/>
              <a:gd name="connsiteY22-13246" fmla="*/ 6949 h 10000"/>
              <a:gd name="connsiteX23-13247" fmla="*/ 960 w 9522"/>
              <a:gd name="connsiteY23-13248" fmla="*/ 6333 h 10000"/>
              <a:gd name="connsiteX24-13249" fmla="*/ 475 w 9522"/>
              <a:gd name="connsiteY24-13250" fmla="*/ 5717 h 10000"/>
              <a:gd name="connsiteX25-13251" fmla="*/ 0 w 9522"/>
              <a:gd name="connsiteY25-13252" fmla="*/ 5103 h 10000"/>
              <a:gd name="connsiteX26-13253" fmla="*/ 475 w 9522"/>
              <a:gd name="connsiteY26-13254" fmla="*/ 5309 h 10000"/>
              <a:gd name="connsiteX27-13255" fmla="*/ 1433 w 9522"/>
              <a:gd name="connsiteY27-13256" fmla="*/ 5309 h 10000"/>
              <a:gd name="connsiteX28-13257" fmla="*/ 1921 w 9522"/>
              <a:gd name="connsiteY28-13258" fmla="*/ 5514 h 10000"/>
              <a:gd name="connsiteX29-13259" fmla="*/ 2877 w 9522"/>
              <a:gd name="connsiteY29-13260" fmla="*/ 5514 h 10000"/>
              <a:gd name="connsiteX30-13261" fmla="*/ 3356 w 9522"/>
              <a:gd name="connsiteY30-13262" fmla="*/ 5514 h 10000"/>
              <a:gd name="connsiteX31-13263" fmla="*/ 3356 w 9522"/>
              <a:gd name="connsiteY31-13264" fmla="*/ 5514 h 10000"/>
              <a:gd name="connsiteX32-13265" fmla="*/ 3835 w 9522"/>
              <a:gd name="connsiteY32-13266" fmla="*/ 5309 h 10000"/>
              <a:gd name="connsiteX33-13267" fmla="*/ 3835 w 9522"/>
              <a:gd name="connsiteY33-13268" fmla="*/ 5103 h 10000"/>
              <a:gd name="connsiteX34-13269" fmla="*/ 4309 w 9522"/>
              <a:gd name="connsiteY34-13270" fmla="*/ 4897 h 10000"/>
              <a:gd name="connsiteX35-13271" fmla="*/ 4309 w 9522"/>
              <a:gd name="connsiteY35-13272" fmla="*/ 4489 h 10000"/>
              <a:gd name="connsiteX36-13273" fmla="*/ 4792 w 9522"/>
              <a:gd name="connsiteY36-13274" fmla="*/ 4079 h 10000"/>
              <a:gd name="connsiteX37-13275" fmla="*/ 4792 w 9522"/>
              <a:gd name="connsiteY37-13276" fmla="*/ 3464 h 10000"/>
              <a:gd name="connsiteX38-13277" fmla="*/ 5269 w 9522"/>
              <a:gd name="connsiteY38-13278" fmla="*/ 2668 h 10000"/>
              <a:gd name="connsiteX39-13279" fmla="*/ 5269 w 9522"/>
              <a:gd name="connsiteY39-13280" fmla="*/ 1847 h 10000"/>
              <a:gd name="connsiteX40-13281" fmla="*/ 5750 w 9522"/>
              <a:gd name="connsiteY40-13282" fmla="*/ 1025 h 10000"/>
              <a:gd name="connsiteX41-13283" fmla="*/ 5750 w 9522"/>
              <a:gd name="connsiteY41-13284" fmla="*/ 0 h 10000"/>
              <a:gd name="connsiteX0-13285" fmla="*/ 10000 w 10000"/>
              <a:gd name="connsiteY0-13286" fmla="*/ 618 h 8975"/>
              <a:gd name="connsiteX1-13287" fmla="*/ 9499 w 10000"/>
              <a:gd name="connsiteY1-13288" fmla="*/ 1826 h 8975"/>
              <a:gd name="connsiteX2-13289" fmla="*/ 8995 w 10000"/>
              <a:gd name="connsiteY2-13290" fmla="*/ 2850 h 8975"/>
              <a:gd name="connsiteX3-13291" fmla="*/ 8995 w 10000"/>
              <a:gd name="connsiteY3-13292" fmla="*/ 3872 h 8975"/>
              <a:gd name="connsiteX4-13293" fmla="*/ 8555 w 10000"/>
              <a:gd name="connsiteY4-13294" fmla="*/ 4692 h 8975"/>
              <a:gd name="connsiteX5-13295" fmla="*/ 8053 w 10000"/>
              <a:gd name="connsiteY5-13296" fmla="*/ 5517 h 8975"/>
              <a:gd name="connsiteX6-13297" fmla="*/ 7549 w 10000"/>
              <a:gd name="connsiteY6-13298" fmla="*/ 6129 h 8975"/>
              <a:gd name="connsiteX7-13299" fmla="*/ 7046 w 10000"/>
              <a:gd name="connsiteY7-13300" fmla="*/ 6717 h 8975"/>
              <a:gd name="connsiteX8-13301" fmla="*/ 6542 w 10000"/>
              <a:gd name="connsiteY8-13302" fmla="*/ 7130 h 8975"/>
              <a:gd name="connsiteX9-13303" fmla="*/ 6039 w 10000"/>
              <a:gd name="connsiteY9-13304" fmla="*/ 7538 h 8975"/>
              <a:gd name="connsiteX10-13305" fmla="*/ 5534 w 10000"/>
              <a:gd name="connsiteY10-13306" fmla="*/ 8153 h 8975"/>
              <a:gd name="connsiteX11-13307" fmla="*/ 4525 w 10000"/>
              <a:gd name="connsiteY11-13308" fmla="*/ 8562 h 8975"/>
              <a:gd name="connsiteX12-13309" fmla="*/ 4028 w 10000"/>
              <a:gd name="connsiteY12-13310" fmla="*/ 8771 h 8975"/>
              <a:gd name="connsiteX13-13311" fmla="*/ 3524 w 10000"/>
              <a:gd name="connsiteY13-13312" fmla="*/ 8975 h 8975"/>
              <a:gd name="connsiteX14-13313" fmla="*/ 3021 w 10000"/>
              <a:gd name="connsiteY14-13314" fmla="*/ 8771 h 8975"/>
              <a:gd name="connsiteX15-13315" fmla="*/ 2514 w 10000"/>
              <a:gd name="connsiteY15-13316" fmla="*/ 8562 h 8975"/>
              <a:gd name="connsiteX16-13317" fmla="*/ 2514 w 10000"/>
              <a:gd name="connsiteY16-13318" fmla="*/ 8361 h 8975"/>
              <a:gd name="connsiteX17-13319" fmla="*/ 2514 w 10000"/>
              <a:gd name="connsiteY17-13320" fmla="*/ 7743 h 8975"/>
              <a:gd name="connsiteX18-13321" fmla="*/ 2514 w 10000"/>
              <a:gd name="connsiteY18-13322" fmla="*/ 7538 h 8975"/>
              <a:gd name="connsiteX19-13323" fmla="*/ 2514 w 10000"/>
              <a:gd name="connsiteY19-13324" fmla="*/ 7130 h 8975"/>
              <a:gd name="connsiteX20-13325" fmla="*/ 2514 w 10000"/>
              <a:gd name="connsiteY20-13326" fmla="*/ 6717 h 8975"/>
              <a:gd name="connsiteX21-13327" fmla="*/ 2017 w 10000"/>
              <a:gd name="connsiteY21-13328" fmla="*/ 6337 h 8975"/>
              <a:gd name="connsiteX22-13329" fmla="*/ 1505 w 10000"/>
              <a:gd name="connsiteY22-13330" fmla="*/ 5924 h 8975"/>
              <a:gd name="connsiteX23-13331" fmla="*/ 1008 w 10000"/>
              <a:gd name="connsiteY23-13332" fmla="*/ 5308 h 8975"/>
              <a:gd name="connsiteX24-13333" fmla="*/ 499 w 10000"/>
              <a:gd name="connsiteY24-13334" fmla="*/ 4692 h 8975"/>
              <a:gd name="connsiteX25-13335" fmla="*/ 0 w 10000"/>
              <a:gd name="connsiteY25-13336" fmla="*/ 4078 h 8975"/>
              <a:gd name="connsiteX26-13337" fmla="*/ 499 w 10000"/>
              <a:gd name="connsiteY26-13338" fmla="*/ 4284 h 8975"/>
              <a:gd name="connsiteX27-13339" fmla="*/ 1505 w 10000"/>
              <a:gd name="connsiteY27-13340" fmla="*/ 4284 h 8975"/>
              <a:gd name="connsiteX28-13341" fmla="*/ 2017 w 10000"/>
              <a:gd name="connsiteY28-13342" fmla="*/ 4489 h 8975"/>
              <a:gd name="connsiteX29-13343" fmla="*/ 3021 w 10000"/>
              <a:gd name="connsiteY29-13344" fmla="*/ 4489 h 8975"/>
              <a:gd name="connsiteX30-13345" fmla="*/ 3524 w 10000"/>
              <a:gd name="connsiteY30-13346" fmla="*/ 4489 h 8975"/>
              <a:gd name="connsiteX31-13347" fmla="*/ 3524 w 10000"/>
              <a:gd name="connsiteY31-13348" fmla="*/ 4489 h 8975"/>
              <a:gd name="connsiteX32-13349" fmla="*/ 4028 w 10000"/>
              <a:gd name="connsiteY32-13350" fmla="*/ 4284 h 8975"/>
              <a:gd name="connsiteX33-13351" fmla="*/ 4028 w 10000"/>
              <a:gd name="connsiteY33-13352" fmla="*/ 4078 h 8975"/>
              <a:gd name="connsiteX34-13353" fmla="*/ 4525 w 10000"/>
              <a:gd name="connsiteY34-13354" fmla="*/ 3872 h 8975"/>
              <a:gd name="connsiteX35-13355" fmla="*/ 4525 w 10000"/>
              <a:gd name="connsiteY35-13356" fmla="*/ 3464 h 8975"/>
              <a:gd name="connsiteX36-13357" fmla="*/ 5033 w 10000"/>
              <a:gd name="connsiteY36-13358" fmla="*/ 3054 h 8975"/>
              <a:gd name="connsiteX37-13359" fmla="*/ 5033 w 10000"/>
              <a:gd name="connsiteY37-13360" fmla="*/ 2439 h 8975"/>
              <a:gd name="connsiteX38-13361" fmla="*/ 5534 w 10000"/>
              <a:gd name="connsiteY38-13362" fmla="*/ 1643 h 8975"/>
              <a:gd name="connsiteX39-13363" fmla="*/ 5534 w 10000"/>
              <a:gd name="connsiteY39-13364" fmla="*/ 822 h 8975"/>
              <a:gd name="connsiteX40-13365" fmla="*/ 6039 w 10000"/>
              <a:gd name="connsiteY40-13366" fmla="*/ 0 h 8975"/>
              <a:gd name="connsiteX0-13367" fmla="*/ 10000 w 10000"/>
              <a:gd name="connsiteY0-13368" fmla="*/ 0 h 9311"/>
              <a:gd name="connsiteX1-13369" fmla="*/ 9499 w 10000"/>
              <a:gd name="connsiteY1-13370" fmla="*/ 1346 h 9311"/>
              <a:gd name="connsiteX2-13371" fmla="*/ 8995 w 10000"/>
              <a:gd name="connsiteY2-13372" fmla="*/ 2486 h 9311"/>
              <a:gd name="connsiteX3-13373" fmla="*/ 8995 w 10000"/>
              <a:gd name="connsiteY3-13374" fmla="*/ 3625 h 9311"/>
              <a:gd name="connsiteX4-13375" fmla="*/ 8555 w 10000"/>
              <a:gd name="connsiteY4-13376" fmla="*/ 4539 h 9311"/>
              <a:gd name="connsiteX5-13377" fmla="*/ 8053 w 10000"/>
              <a:gd name="connsiteY5-13378" fmla="*/ 5458 h 9311"/>
              <a:gd name="connsiteX6-13379" fmla="*/ 7549 w 10000"/>
              <a:gd name="connsiteY6-13380" fmla="*/ 6140 h 9311"/>
              <a:gd name="connsiteX7-13381" fmla="*/ 7046 w 10000"/>
              <a:gd name="connsiteY7-13382" fmla="*/ 6795 h 9311"/>
              <a:gd name="connsiteX8-13383" fmla="*/ 6542 w 10000"/>
              <a:gd name="connsiteY8-13384" fmla="*/ 7255 h 9311"/>
              <a:gd name="connsiteX9-13385" fmla="*/ 6039 w 10000"/>
              <a:gd name="connsiteY9-13386" fmla="*/ 7710 h 9311"/>
              <a:gd name="connsiteX10-13387" fmla="*/ 5534 w 10000"/>
              <a:gd name="connsiteY10-13388" fmla="*/ 8395 h 9311"/>
              <a:gd name="connsiteX11-13389" fmla="*/ 4525 w 10000"/>
              <a:gd name="connsiteY11-13390" fmla="*/ 8851 h 9311"/>
              <a:gd name="connsiteX12-13391" fmla="*/ 4028 w 10000"/>
              <a:gd name="connsiteY12-13392" fmla="*/ 9084 h 9311"/>
              <a:gd name="connsiteX13-13393" fmla="*/ 3524 w 10000"/>
              <a:gd name="connsiteY13-13394" fmla="*/ 9311 h 9311"/>
              <a:gd name="connsiteX14-13395" fmla="*/ 3021 w 10000"/>
              <a:gd name="connsiteY14-13396" fmla="*/ 9084 h 9311"/>
              <a:gd name="connsiteX15-13397" fmla="*/ 2514 w 10000"/>
              <a:gd name="connsiteY15-13398" fmla="*/ 8851 h 9311"/>
              <a:gd name="connsiteX16-13399" fmla="*/ 2514 w 10000"/>
              <a:gd name="connsiteY16-13400" fmla="*/ 8627 h 9311"/>
              <a:gd name="connsiteX17-13401" fmla="*/ 2514 w 10000"/>
              <a:gd name="connsiteY17-13402" fmla="*/ 7938 h 9311"/>
              <a:gd name="connsiteX18-13403" fmla="*/ 2514 w 10000"/>
              <a:gd name="connsiteY18-13404" fmla="*/ 7710 h 9311"/>
              <a:gd name="connsiteX19-13405" fmla="*/ 2514 w 10000"/>
              <a:gd name="connsiteY19-13406" fmla="*/ 7255 h 9311"/>
              <a:gd name="connsiteX20-13407" fmla="*/ 2514 w 10000"/>
              <a:gd name="connsiteY20-13408" fmla="*/ 6795 h 9311"/>
              <a:gd name="connsiteX21-13409" fmla="*/ 2017 w 10000"/>
              <a:gd name="connsiteY21-13410" fmla="*/ 6372 h 9311"/>
              <a:gd name="connsiteX22-13411" fmla="*/ 1505 w 10000"/>
              <a:gd name="connsiteY22-13412" fmla="*/ 5912 h 9311"/>
              <a:gd name="connsiteX23-13413" fmla="*/ 1008 w 10000"/>
              <a:gd name="connsiteY23-13414" fmla="*/ 5225 h 9311"/>
              <a:gd name="connsiteX24-13415" fmla="*/ 499 w 10000"/>
              <a:gd name="connsiteY24-13416" fmla="*/ 4539 h 9311"/>
              <a:gd name="connsiteX25-13417" fmla="*/ 0 w 10000"/>
              <a:gd name="connsiteY25-13418" fmla="*/ 3855 h 9311"/>
              <a:gd name="connsiteX26-13419" fmla="*/ 499 w 10000"/>
              <a:gd name="connsiteY26-13420" fmla="*/ 4084 h 9311"/>
              <a:gd name="connsiteX27-13421" fmla="*/ 1505 w 10000"/>
              <a:gd name="connsiteY27-13422" fmla="*/ 4084 h 9311"/>
              <a:gd name="connsiteX28-13423" fmla="*/ 2017 w 10000"/>
              <a:gd name="connsiteY28-13424" fmla="*/ 4313 h 9311"/>
              <a:gd name="connsiteX29-13425" fmla="*/ 3021 w 10000"/>
              <a:gd name="connsiteY29-13426" fmla="*/ 4313 h 9311"/>
              <a:gd name="connsiteX30-13427" fmla="*/ 3524 w 10000"/>
              <a:gd name="connsiteY30-13428" fmla="*/ 4313 h 9311"/>
              <a:gd name="connsiteX31-13429" fmla="*/ 3524 w 10000"/>
              <a:gd name="connsiteY31-13430" fmla="*/ 4313 h 9311"/>
              <a:gd name="connsiteX32-13431" fmla="*/ 4028 w 10000"/>
              <a:gd name="connsiteY32-13432" fmla="*/ 4084 h 9311"/>
              <a:gd name="connsiteX33-13433" fmla="*/ 4028 w 10000"/>
              <a:gd name="connsiteY33-13434" fmla="*/ 3855 h 9311"/>
              <a:gd name="connsiteX34-13435" fmla="*/ 4525 w 10000"/>
              <a:gd name="connsiteY34-13436" fmla="*/ 3625 h 9311"/>
              <a:gd name="connsiteX35-13437" fmla="*/ 4525 w 10000"/>
              <a:gd name="connsiteY35-13438" fmla="*/ 3171 h 9311"/>
              <a:gd name="connsiteX36-13439" fmla="*/ 5033 w 10000"/>
              <a:gd name="connsiteY36-13440" fmla="*/ 2714 h 9311"/>
              <a:gd name="connsiteX37-13441" fmla="*/ 5033 w 10000"/>
              <a:gd name="connsiteY37-13442" fmla="*/ 2029 h 9311"/>
              <a:gd name="connsiteX38-13443" fmla="*/ 5534 w 10000"/>
              <a:gd name="connsiteY38-13444" fmla="*/ 1142 h 9311"/>
              <a:gd name="connsiteX39-13445" fmla="*/ 5534 w 10000"/>
              <a:gd name="connsiteY39-13446" fmla="*/ 227 h 9311"/>
              <a:gd name="connsiteX0-13447" fmla="*/ 10000 w 10000"/>
              <a:gd name="connsiteY0-13448" fmla="*/ 0 h 10000"/>
              <a:gd name="connsiteX1-13449" fmla="*/ 9499 w 10000"/>
              <a:gd name="connsiteY1-13450" fmla="*/ 1446 h 10000"/>
              <a:gd name="connsiteX2-13451" fmla="*/ 8995 w 10000"/>
              <a:gd name="connsiteY2-13452" fmla="*/ 2670 h 10000"/>
              <a:gd name="connsiteX3-13453" fmla="*/ 8995 w 10000"/>
              <a:gd name="connsiteY3-13454" fmla="*/ 3893 h 10000"/>
              <a:gd name="connsiteX4-13455" fmla="*/ 8555 w 10000"/>
              <a:gd name="connsiteY4-13456" fmla="*/ 4875 h 10000"/>
              <a:gd name="connsiteX5-13457" fmla="*/ 8053 w 10000"/>
              <a:gd name="connsiteY5-13458" fmla="*/ 5862 h 10000"/>
              <a:gd name="connsiteX6-13459" fmla="*/ 7549 w 10000"/>
              <a:gd name="connsiteY6-13460" fmla="*/ 6594 h 10000"/>
              <a:gd name="connsiteX7-13461" fmla="*/ 7046 w 10000"/>
              <a:gd name="connsiteY7-13462" fmla="*/ 7298 h 10000"/>
              <a:gd name="connsiteX8-13463" fmla="*/ 6542 w 10000"/>
              <a:gd name="connsiteY8-13464" fmla="*/ 7792 h 10000"/>
              <a:gd name="connsiteX9-13465" fmla="*/ 6039 w 10000"/>
              <a:gd name="connsiteY9-13466" fmla="*/ 8281 h 10000"/>
              <a:gd name="connsiteX10-13467" fmla="*/ 5534 w 10000"/>
              <a:gd name="connsiteY10-13468" fmla="*/ 9016 h 10000"/>
              <a:gd name="connsiteX11-13469" fmla="*/ 4525 w 10000"/>
              <a:gd name="connsiteY11-13470" fmla="*/ 9506 h 10000"/>
              <a:gd name="connsiteX12-13471" fmla="*/ 4028 w 10000"/>
              <a:gd name="connsiteY12-13472" fmla="*/ 9756 h 10000"/>
              <a:gd name="connsiteX13-13473" fmla="*/ 3524 w 10000"/>
              <a:gd name="connsiteY13-13474" fmla="*/ 10000 h 10000"/>
              <a:gd name="connsiteX14-13475" fmla="*/ 3021 w 10000"/>
              <a:gd name="connsiteY14-13476" fmla="*/ 9756 h 10000"/>
              <a:gd name="connsiteX15-13477" fmla="*/ 2514 w 10000"/>
              <a:gd name="connsiteY15-13478" fmla="*/ 9506 h 10000"/>
              <a:gd name="connsiteX16-13479" fmla="*/ 2514 w 10000"/>
              <a:gd name="connsiteY16-13480" fmla="*/ 9265 h 10000"/>
              <a:gd name="connsiteX17-13481" fmla="*/ 2514 w 10000"/>
              <a:gd name="connsiteY17-13482" fmla="*/ 8525 h 10000"/>
              <a:gd name="connsiteX18-13483" fmla="*/ 2514 w 10000"/>
              <a:gd name="connsiteY18-13484" fmla="*/ 8281 h 10000"/>
              <a:gd name="connsiteX19-13485" fmla="*/ 2514 w 10000"/>
              <a:gd name="connsiteY19-13486" fmla="*/ 7792 h 10000"/>
              <a:gd name="connsiteX20-13487" fmla="*/ 2514 w 10000"/>
              <a:gd name="connsiteY20-13488" fmla="*/ 7298 h 10000"/>
              <a:gd name="connsiteX21-13489" fmla="*/ 2017 w 10000"/>
              <a:gd name="connsiteY21-13490" fmla="*/ 6844 h 10000"/>
              <a:gd name="connsiteX22-13491" fmla="*/ 1505 w 10000"/>
              <a:gd name="connsiteY22-13492" fmla="*/ 6349 h 10000"/>
              <a:gd name="connsiteX23-13493" fmla="*/ 1008 w 10000"/>
              <a:gd name="connsiteY23-13494" fmla="*/ 5612 h 10000"/>
              <a:gd name="connsiteX24-13495" fmla="*/ 499 w 10000"/>
              <a:gd name="connsiteY24-13496" fmla="*/ 4875 h 10000"/>
              <a:gd name="connsiteX25-13497" fmla="*/ 0 w 10000"/>
              <a:gd name="connsiteY25-13498" fmla="*/ 4140 h 10000"/>
              <a:gd name="connsiteX26-13499" fmla="*/ 499 w 10000"/>
              <a:gd name="connsiteY26-13500" fmla="*/ 4386 h 10000"/>
              <a:gd name="connsiteX27-13501" fmla="*/ 1505 w 10000"/>
              <a:gd name="connsiteY27-13502" fmla="*/ 4386 h 10000"/>
              <a:gd name="connsiteX28-13503" fmla="*/ 2017 w 10000"/>
              <a:gd name="connsiteY28-13504" fmla="*/ 4632 h 10000"/>
              <a:gd name="connsiteX29-13505" fmla="*/ 3021 w 10000"/>
              <a:gd name="connsiteY29-13506" fmla="*/ 4632 h 10000"/>
              <a:gd name="connsiteX30-13507" fmla="*/ 3524 w 10000"/>
              <a:gd name="connsiteY30-13508" fmla="*/ 4632 h 10000"/>
              <a:gd name="connsiteX31-13509" fmla="*/ 3524 w 10000"/>
              <a:gd name="connsiteY31-13510" fmla="*/ 4632 h 10000"/>
              <a:gd name="connsiteX32-13511" fmla="*/ 4028 w 10000"/>
              <a:gd name="connsiteY32-13512" fmla="*/ 4386 h 10000"/>
              <a:gd name="connsiteX33-13513" fmla="*/ 4028 w 10000"/>
              <a:gd name="connsiteY33-13514" fmla="*/ 4140 h 10000"/>
              <a:gd name="connsiteX34-13515" fmla="*/ 4525 w 10000"/>
              <a:gd name="connsiteY34-13516" fmla="*/ 3893 h 10000"/>
              <a:gd name="connsiteX35-13517" fmla="*/ 4525 w 10000"/>
              <a:gd name="connsiteY35-13518" fmla="*/ 3406 h 10000"/>
              <a:gd name="connsiteX36-13519" fmla="*/ 5033 w 10000"/>
              <a:gd name="connsiteY36-13520" fmla="*/ 2915 h 10000"/>
              <a:gd name="connsiteX37-13521" fmla="*/ 5033 w 10000"/>
              <a:gd name="connsiteY37-13522" fmla="*/ 2179 h 10000"/>
              <a:gd name="connsiteX38-13523" fmla="*/ 5534 w 10000"/>
              <a:gd name="connsiteY38-13524" fmla="*/ 244 h 10000"/>
              <a:gd name="connsiteX0-13525" fmla="*/ 10000 w 10000"/>
              <a:gd name="connsiteY0-13526" fmla="*/ 0 h 10000"/>
              <a:gd name="connsiteX1-13527" fmla="*/ 9499 w 10000"/>
              <a:gd name="connsiteY1-13528" fmla="*/ 1446 h 10000"/>
              <a:gd name="connsiteX2-13529" fmla="*/ 8995 w 10000"/>
              <a:gd name="connsiteY2-13530" fmla="*/ 2670 h 10000"/>
              <a:gd name="connsiteX3-13531" fmla="*/ 8995 w 10000"/>
              <a:gd name="connsiteY3-13532" fmla="*/ 3893 h 10000"/>
              <a:gd name="connsiteX4-13533" fmla="*/ 8555 w 10000"/>
              <a:gd name="connsiteY4-13534" fmla="*/ 4875 h 10000"/>
              <a:gd name="connsiteX5-13535" fmla="*/ 8053 w 10000"/>
              <a:gd name="connsiteY5-13536" fmla="*/ 5862 h 10000"/>
              <a:gd name="connsiteX6-13537" fmla="*/ 7549 w 10000"/>
              <a:gd name="connsiteY6-13538" fmla="*/ 6594 h 10000"/>
              <a:gd name="connsiteX7-13539" fmla="*/ 7046 w 10000"/>
              <a:gd name="connsiteY7-13540" fmla="*/ 7298 h 10000"/>
              <a:gd name="connsiteX8-13541" fmla="*/ 6542 w 10000"/>
              <a:gd name="connsiteY8-13542" fmla="*/ 7792 h 10000"/>
              <a:gd name="connsiteX9-13543" fmla="*/ 6039 w 10000"/>
              <a:gd name="connsiteY9-13544" fmla="*/ 8281 h 10000"/>
              <a:gd name="connsiteX10-13545" fmla="*/ 5534 w 10000"/>
              <a:gd name="connsiteY10-13546" fmla="*/ 9016 h 10000"/>
              <a:gd name="connsiteX11-13547" fmla="*/ 4525 w 10000"/>
              <a:gd name="connsiteY11-13548" fmla="*/ 9506 h 10000"/>
              <a:gd name="connsiteX12-13549" fmla="*/ 4028 w 10000"/>
              <a:gd name="connsiteY12-13550" fmla="*/ 9756 h 10000"/>
              <a:gd name="connsiteX13-13551" fmla="*/ 3524 w 10000"/>
              <a:gd name="connsiteY13-13552" fmla="*/ 10000 h 10000"/>
              <a:gd name="connsiteX14-13553" fmla="*/ 3021 w 10000"/>
              <a:gd name="connsiteY14-13554" fmla="*/ 9756 h 10000"/>
              <a:gd name="connsiteX15-13555" fmla="*/ 2514 w 10000"/>
              <a:gd name="connsiteY15-13556" fmla="*/ 9506 h 10000"/>
              <a:gd name="connsiteX16-13557" fmla="*/ 2514 w 10000"/>
              <a:gd name="connsiteY16-13558" fmla="*/ 9265 h 10000"/>
              <a:gd name="connsiteX17-13559" fmla="*/ 2514 w 10000"/>
              <a:gd name="connsiteY17-13560" fmla="*/ 8525 h 10000"/>
              <a:gd name="connsiteX18-13561" fmla="*/ 2514 w 10000"/>
              <a:gd name="connsiteY18-13562" fmla="*/ 8281 h 10000"/>
              <a:gd name="connsiteX19-13563" fmla="*/ 2514 w 10000"/>
              <a:gd name="connsiteY19-13564" fmla="*/ 7792 h 10000"/>
              <a:gd name="connsiteX20-13565" fmla="*/ 2514 w 10000"/>
              <a:gd name="connsiteY20-13566" fmla="*/ 7298 h 10000"/>
              <a:gd name="connsiteX21-13567" fmla="*/ 2017 w 10000"/>
              <a:gd name="connsiteY21-13568" fmla="*/ 6844 h 10000"/>
              <a:gd name="connsiteX22-13569" fmla="*/ 1505 w 10000"/>
              <a:gd name="connsiteY22-13570" fmla="*/ 6349 h 10000"/>
              <a:gd name="connsiteX23-13571" fmla="*/ 1008 w 10000"/>
              <a:gd name="connsiteY23-13572" fmla="*/ 5612 h 10000"/>
              <a:gd name="connsiteX24-13573" fmla="*/ 499 w 10000"/>
              <a:gd name="connsiteY24-13574" fmla="*/ 4875 h 10000"/>
              <a:gd name="connsiteX25-13575" fmla="*/ 0 w 10000"/>
              <a:gd name="connsiteY25-13576" fmla="*/ 4140 h 10000"/>
              <a:gd name="connsiteX26-13577" fmla="*/ 499 w 10000"/>
              <a:gd name="connsiteY26-13578" fmla="*/ 4386 h 10000"/>
              <a:gd name="connsiteX27-13579" fmla="*/ 1505 w 10000"/>
              <a:gd name="connsiteY27-13580" fmla="*/ 4386 h 10000"/>
              <a:gd name="connsiteX28-13581" fmla="*/ 2017 w 10000"/>
              <a:gd name="connsiteY28-13582" fmla="*/ 4632 h 10000"/>
              <a:gd name="connsiteX29-13583" fmla="*/ 3021 w 10000"/>
              <a:gd name="connsiteY29-13584" fmla="*/ 4632 h 10000"/>
              <a:gd name="connsiteX30-13585" fmla="*/ 3524 w 10000"/>
              <a:gd name="connsiteY30-13586" fmla="*/ 4632 h 10000"/>
              <a:gd name="connsiteX31-13587" fmla="*/ 3524 w 10000"/>
              <a:gd name="connsiteY31-13588" fmla="*/ 4632 h 10000"/>
              <a:gd name="connsiteX32-13589" fmla="*/ 4028 w 10000"/>
              <a:gd name="connsiteY32-13590" fmla="*/ 4386 h 10000"/>
              <a:gd name="connsiteX33-13591" fmla="*/ 4028 w 10000"/>
              <a:gd name="connsiteY33-13592" fmla="*/ 4140 h 10000"/>
              <a:gd name="connsiteX34-13593" fmla="*/ 4525 w 10000"/>
              <a:gd name="connsiteY34-13594" fmla="*/ 3893 h 10000"/>
              <a:gd name="connsiteX35-13595" fmla="*/ 4525 w 10000"/>
              <a:gd name="connsiteY35-13596" fmla="*/ 3406 h 10000"/>
              <a:gd name="connsiteX36-13597" fmla="*/ 5033 w 10000"/>
              <a:gd name="connsiteY36-13598" fmla="*/ 2915 h 10000"/>
              <a:gd name="connsiteX37-13599" fmla="*/ 5033 w 10000"/>
              <a:gd name="connsiteY37-13600" fmla="*/ 2179 h 10000"/>
              <a:gd name="connsiteX0-13601" fmla="*/ 9499 w 9499"/>
              <a:gd name="connsiteY0-13602" fmla="*/ 0 h 8554"/>
              <a:gd name="connsiteX1-13603" fmla="*/ 8995 w 9499"/>
              <a:gd name="connsiteY1-13604" fmla="*/ 1224 h 8554"/>
              <a:gd name="connsiteX2-13605" fmla="*/ 8995 w 9499"/>
              <a:gd name="connsiteY2-13606" fmla="*/ 2447 h 8554"/>
              <a:gd name="connsiteX3-13607" fmla="*/ 8555 w 9499"/>
              <a:gd name="connsiteY3-13608" fmla="*/ 3429 h 8554"/>
              <a:gd name="connsiteX4-13609" fmla="*/ 8053 w 9499"/>
              <a:gd name="connsiteY4-13610" fmla="*/ 4416 h 8554"/>
              <a:gd name="connsiteX5-13611" fmla="*/ 7549 w 9499"/>
              <a:gd name="connsiteY5-13612" fmla="*/ 5148 h 8554"/>
              <a:gd name="connsiteX6-13613" fmla="*/ 7046 w 9499"/>
              <a:gd name="connsiteY6-13614" fmla="*/ 5852 h 8554"/>
              <a:gd name="connsiteX7-13615" fmla="*/ 6542 w 9499"/>
              <a:gd name="connsiteY7-13616" fmla="*/ 6346 h 8554"/>
              <a:gd name="connsiteX8-13617" fmla="*/ 6039 w 9499"/>
              <a:gd name="connsiteY8-13618" fmla="*/ 6835 h 8554"/>
              <a:gd name="connsiteX9-13619" fmla="*/ 5534 w 9499"/>
              <a:gd name="connsiteY9-13620" fmla="*/ 7570 h 8554"/>
              <a:gd name="connsiteX10-13621" fmla="*/ 4525 w 9499"/>
              <a:gd name="connsiteY10-13622" fmla="*/ 8060 h 8554"/>
              <a:gd name="connsiteX11-13623" fmla="*/ 4028 w 9499"/>
              <a:gd name="connsiteY11-13624" fmla="*/ 8310 h 8554"/>
              <a:gd name="connsiteX12-13625" fmla="*/ 3524 w 9499"/>
              <a:gd name="connsiteY12-13626" fmla="*/ 8554 h 8554"/>
              <a:gd name="connsiteX13-13627" fmla="*/ 3021 w 9499"/>
              <a:gd name="connsiteY13-13628" fmla="*/ 8310 h 8554"/>
              <a:gd name="connsiteX14-13629" fmla="*/ 2514 w 9499"/>
              <a:gd name="connsiteY14-13630" fmla="*/ 8060 h 8554"/>
              <a:gd name="connsiteX15-13631" fmla="*/ 2514 w 9499"/>
              <a:gd name="connsiteY15-13632" fmla="*/ 7819 h 8554"/>
              <a:gd name="connsiteX16-13633" fmla="*/ 2514 w 9499"/>
              <a:gd name="connsiteY16-13634" fmla="*/ 7079 h 8554"/>
              <a:gd name="connsiteX17-13635" fmla="*/ 2514 w 9499"/>
              <a:gd name="connsiteY17-13636" fmla="*/ 6835 h 8554"/>
              <a:gd name="connsiteX18-13637" fmla="*/ 2514 w 9499"/>
              <a:gd name="connsiteY18-13638" fmla="*/ 6346 h 8554"/>
              <a:gd name="connsiteX19-13639" fmla="*/ 2514 w 9499"/>
              <a:gd name="connsiteY19-13640" fmla="*/ 5852 h 8554"/>
              <a:gd name="connsiteX20-13641" fmla="*/ 2017 w 9499"/>
              <a:gd name="connsiteY20-13642" fmla="*/ 5398 h 8554"/>
              <a:gd name="connsiteX21-13643" fmla="*/ 1505 w 9499"/>
              <a:gd name="connsiteY21-13644" fmla="*/ 4903 h 8554"/>
              <a:gd name="connsiteX22-13645" fmla="*/ 1008 w 9499"/>
              <a:gd name="connsiteY22-13646" fmla="*/ 4166 h 8554"/>
              <a:gd name="connsiteX23-13647" fmla="*/ 499 w 9499"/>
              <a:gd name="connsiteY23-13648" fmla="*/ 3429 h 8554"/>
              <a:gd name="connsiteX24-13649" fmla="*/ 0 w 9499"/>
              <a:gd name="connsiteY24-13650" fmla="*/ 2694 h 8554"/>
              <a:gd name="connsiteX25-13651" fmla="*/ 499 w 9499"/>
              <a:gd name="connsiteY25-13652" fmla="*/ 2940 h 8554"/>
              <a:gd name="connsiteX26-13653" fmla="*/ 1505 w 9499"/>
              <a:gd name="connsiteY26-13654" fmla="*/ 2940 h 8554"/>
              <a:gd name="connsiteX27-13655" fmla="*/ 2017 w 9499"/>
              <a:gd name="connsiteY27-13656" fmla="*/ 3186 h 8554"/>
              <a:gd name="connsiteX28-13657" fmla="*/ 3021 w 9499"/>
              <a:gd name="connsiteY28-13658" fmla="*/ 3186 h 8554"/>
              <a:gd name="connsiteX29-13659" fmla="*/ 3524 w 9499"/>
              <a:gd name="connsiteY29-13660" fmla="*/ 3186 h 8554"/>
              <a:gd name="connsiteX30-13661" fmla="*/ 3524 w 9499"/>
              <a:gd name="connsiteY30-13662" fmla="*/ 3186 h 8554"/>
              <a:gd name="connsiteX31-13663" fmla="*/ 4028 w 9499"/>
              <a:gd name="connsiteY31-13664" fmla="*/ 2940 h 8554"/>
              <a:gd name="connsiteX32-13665" fmla="*/ 4028 w 9499"/>
              <a:gd name="connsiteY32-13666" fmla="*/ 2694 h 8554"/>
              <a:gd name="connsiteX33-13667" fmla="*/ 4525 w 9499"/>
              <a:gd name="connsiteY33-13668" fmla="*/ 2447 h 8554"/>
              <a:gd name="connsiteX34-13669" fmla="*/ 4525 w 9499"/>
              <a:gd name="connsiteY34-13670" fmla="*/ 1960 h 8554"/>
              <a:gd name="connsiteX35-13671" fmla="*/ 5033 w 9499"/>
              <a:gd name="connsiteY35-13672" fmla="*/ 1469 h 8554"/>
              <a:gd name="connsiteX36-13673" fmla="*/ 5033 w 9499"/>
              <a:gd name="connsiteY36-13674" fmla="*/ 733 h 8554"/>
              <a:gd name="connsiteX0-13675" fmla="*/ 9469 w 9469"/>
              <a:gd name="connsiteY0-13676" fmla="*/ 574 h 9143"/>
              <a:gd name="connsiteX1-13677" fmla="*/ 9469 w 9469"/>
              <a:gd name="connsiteY1-13678" fmla="*/ 2004 h 9143"/>
              <a:gd name="connsiteX2-13679" fmla="*/ 9006 w 9469"/>
              <a:gd name="connsiteY2-13680" fmla="*/ 3152 h 9143"/>
              <a:gd name="connsiteX3-13681" fmla="*/ 8478 w 9469"/>
              <a:gd name="connsiteY3-13682" fmla="*/ 4305 h 9143"/>
              <a:gd name="connsiteX4-13683" fmla="*/ 7947 w 9469"/>
              <a:gd name="connsiteY4-13684" fmla="*/ 5161 h 9143"/>
              <a:gd name="connsiteX5-13685" fmla="*/ 7418 w 9469"/>
              <a:gd name="connsiteY5-13686" fmla="*/ 5984 h 9143"/>
              <a:gd name="connsiteX6-13687" fmla="*/ 6887 w 9469"/>
              <a:gd name="connsiteY6-13688" fmla="*/ 6562 h 9143"/>
              <a:gd name="connsiteX7-13689" fmla="*/ 6358 w 9469"/>
              <a:gd name="connsiteY7-13690" fmla="*/ 7133 h 9143"/>
              <a:gd name="connsiteX8-13691" fmla="*/ 5826 w 9469"/>
              <a:gd name="connsiteY8-13692" fmla="*/ 7993 h 9143"/>
              <a:gd name="connsiteX9-13693" fmla="*/ 4764 w 9469"/>
              <a:gd name="connsiteY9-13694" fmla="*/ 8565 h 9143"/>
              <a:gd name="connsiteX10-13695" fmla="*/ 4240 w 9469"/>
              <a:gd name="connsiteY10-13696" fmla="*/ 8858 h 9143"/>
              <a:gd name="connsiteX11-13697" fmla="*/ 3710 w 9469"/>
              <a:gd name="connsiteY11-13698" fmla="*/ 9143 h 9143"/>
              <a:gd name="connsiteX12-13699" fmla="*/ 3180 w 9469"/>
              <a:gd name="connsiteY12-13700" fmla="*/ 8858 h 9143"/>
              <a:gd name="connsiteX13-13701" fmla="*/ 2647 w 9469"/>
              <a:gd name="connsiteY13-13702" fmla="*/ 8565 h 9143"/>
              <a:gd name="connsiteX14-13703" fmla="*/ 2647 w 9469"/>
              <a:gd name="connsiteY14-13704" fmla="*/ 8284 h 9143"/>
              <a:gd name="connsiteX15-13705" fmla="*/ 2647 w 9469"/>
              <a:gd name="connsiteY15-13706" fmla="*/ 7419 h 9143"/>
              <a:gd name="connsiteX16-13707" fmla="*/ 2647 w 9469"/>
              <a:gd name="connsiteY16-13708" fmla="*/ 7133 h 9143"/>
              <a:gd name="connsiteX17-13709" fmla="*/ 2647 w 9469"/>
              <a:gd name="connsiteY17-13710" fmla="*/ 6562 h 9143"/>
              <a:gd name="connsiteX18-13711" fmla="*/ 2647 w 9469"/>
              <a:gd name="connsiteY18-13712" fmla="*/ 5984 h 9143"/>
              <a:gd name="connsiteX19-13713" fmla="*/ 2123 w 9469"/>
              <a:gd name="connsiteY19-13714" fmla="*/ 5453 h 9143"/>
              <a:gd name="connsiteX20-13715" fmla="*/ 1584 w 9469"/>
              <a:gd name="connsiteY20-13716" fmla="*/ 4875 h 9143"/>
              <a:gd name="connsiteX21-13717" fmla="*/ 1061 w 9469"/>
              <a:gd name="connsiteY21-13718" fmla="*/ 4013 h 9143"/>
              <a:gd name="connsiteX22-13719" fmla="*/ 525 w 9469"/>
              <a:gd name="connsiteY22-13720" fmla="*/ 3152 h 9143"/>
              <a:gd name="connsiteX23-13721" fmla="*/ 0 w 9469"/>
              <a:gd name="connsiteY23-13722" fmla="*/ 2292 h 9143"/>
              <a:gd name="connsiteX24-13723" fmla="*/ 525 w 9469"/>
              <a:gd name="connsiteY24-13724" fmla="*/ 2580 h 9143"/>
              <a:gd name="connsiteX25-13725" fmla="*/ 1584 w 9469"/>
              <a:gd name="connsiteY25-13726" fmla="*/ 2580 h 9143"/>
              <a:gd name="connsiteX26-13727" fmla="*/ 2123 w 9469"/>
              <a:gd name="connsiteY26-13728" fmla="*/ 2868 h 9143"/>
              <a:gd name="connsiteX27-13729" fmla="*/ 3180 w 9469"/>
              <a:gd name="connsiteY27-13730" fmla="*/ 2868 h 9143"/>
              <a:gd name="connsiteX28-13731" fmla="*/ 3710 w 9469"/>
              <a:gd name="connsiteY28-13732" fmla="*/ 2868 h 9143"/>
              <a:gd name="connsiteX29-13733" fmla="*/ 3710 w 9469"/>
              <a:gd name="connsiteY29-13734" fmla="*/ 2868 h 9143"/>
              <a:gd name="connsiteX30-13735" fmla="*/ 4240 w 9469"/>
              <a:gd name="connsiteY30-13736" fmla="*/ 2580 h 9143"/>
              <a:gd name="connsiteX31-13737" fmla="*/ 4240 w 9469"/>
              <a:gd name="connsiteY31-13738" fmla="*/ 2292 h 9143"/>
              <a:gd name="connsiteX32-13739" fmla="*/ 4764 w 9469"/>
              <a:gd name="connsiteY32-13740" fmla="*/ 2004 h 9143"/>
              <a:gd name="connsiteX33-13741" fmla="*/ 4764 w 9469"/>
              <a:gd name="connsiteY33-13742" fmla="*/ 1434 h 9143"/>
              <a:gd name="connsiteX34-13743" fmla="*/ 5298 w 9469"/>
              <a:gd name="connsiteY34-13744" fmla="*/ 860 h 9143"/>
              <a:gd name="connsiteX35-13745" fmla="*/ 5298 w 9469"/>
              <a:gd name="connsiteY35-13746" fmla="*/ 0 h 9143"/>
              <a:gd name="connsiteX0-13747" fmla="*/ 10000 w 10000"/>
              <a:gd name="connsiteY0-13748" fmla="*/ 2192 h 10000"/>
              <a:gd name="connsiteX1-13749" fmla="*/ 9511 w 10000"/>
              <a:gd name="connsiteY1-13750" fmla="*/ 3447 h 10000"/>
              <a:gd name="connsiteX2-13751" fmla="*/ 8953 w 10000"/>
              <a:gd name="connsiteY2-13752" fmla="*/ 4709 h 10000"/>
              <a:gd name="connsiteX3-13753" fmla="*/ 8393 w 10000"/>
              <a:gd name="connsiteY3-13754" fmla="*/ 5645 h 10000"/>
              <a:gd name="connsiteX4-13755" fmla="*/ 7834 w 10000"/>
              <a:gd name="connsiteY4-13756" fmla="*/ 6545 h 10000"/>
              <a:gd name="connsiteX5-13757" fmla="*/ 7273 w 10000"/>
              <a:gd name="connsiteY5-13758" fmla="*/ 7177 h 10000"/>
              <a:gd name="connsiteX6-13759" fmla="*/ 6715 w 10000"/>
              <a:gd name="connsiteY6-13760" fmla="*/ 7802 h 10000"/>
              <a:gd name="connsiteX7-13761" fmla="*/ 6153 w 10000"/>
              <a:gd name="connsiteY7-13762" fmla="*/ 8742 h 10000"/>
              <a:gd name="connsiteX8-13763" fmla="*/ 5031 w 10000"/>
              <a:gd name="connsiteY8-13764" fmla="*/ 9368 h 10000"/>
              <a:gd name="connsiteX9-13765" fmla="*/ 4478 w 10000"/>
              <a:gd name="connsiteY9-13766" fmla="*/ 9688 h 10000"/>
              <a:gd name="connsiteX10-13767" fmla="*/ 3918 w 10000"/>
              <a:gd name="connsiteY10-13768" fmla="*/ 10000 h 10000"/>
              <a:gd name="connsiteX11-13769" fmla="*/ 3358 w 10000"/>
              <a:gd name="connsiteY11-13770" fmla="*/ 9688 h 10000"/>
              <a:gd name="connsiteX12-13771" fmla="*/ 2795 w 10000"/>
              <a:gd name="connsiteY12-13772" fmla="*/ 9368 h 10000"/>
              <a:gd name="connsiteX13-13773" fmla="*/ 2795 w 10000"/>
              <a:gd name="connsiteY13-13774" fmla="*/ 9060 h 10000"/>
              <a:gd name="connsiteX14-13775" fmla="*/ 2795 w 10000"/>
              <a:gd name="connsiteY14-13776" fmla="*/ 8114 h 10000"/>
              <a:gd name="connsiteX15-13777" fmla="*/ 2795 w 10000"/>
              <a:gd name="connsiteY15-13778" fmla="*/ 7802 h 10000"/>
              <a:gd name="connsiteX16-13779" fmla="*/ 2795 w 10000"/>
              <a:gd name="connsiteY16-13780" fmla="*/ 7177 h 10000"/>
              <a:gd name="connsiteX17-13781" fmla="*/ 2795 w 10000"/>
              <a:gd name="connsiteY17-13782" fmla="*/ 6545 h 10000"/>
              <a:gd name="connsiteX18-13783" fmla="*/ 2242 w 10000"/>
              <a:gd name="connsiteY18-13784" fmla="*/ 5964 h 10000"/>
              <a:gd name="connsiteX19-13785" fmla="*/ 1673 w 10000"/>
              <a:gd name="connsiteY19-13786" fmla="*/ 5332 h 10000"/>
              <a:gd name="connsiteX20-13787" fmla="*/ 1120 w 10000"/>
              <a:gd name="connsiteY20-13788" fmla="*/ 4389 h 10000"/>
              <a:gd name="connsiteX21-13789" fmla="*/ 554 w 10000"/>
              <a:gd name="connsiteY21-13790" fmla="*/ 3447 h 10000"/>
              <a:gd name="connsiteX22-13791" fmla="*/ 0 w 10000"/>
              <a:gd name="connsiteY22-13792" fmla="*/ 2507 h 10000"/>
              <a:gd name="connsiteX23-13793" fmla="*/ 554 w 10000"/>
              <a:gd name="connsiteY23-13794" fmla="*/ 2822 h 10000"/>
              <a:gd name="connsiteX24-13795" fmla="*/ 1673 w 10000"/>
              <a:gd name="connsiteY24-13796" fmla="*/ 2822 h 10000"/>
              <a:gd name="connsiteX25-13797" fmla="*/ 2242 w 10000"/>
              <a:gd name="connsiteY25-13798" fmla="*/ 3137 h 10000"/>
              <a:gd name="connsiteX26-13799" fmla="*/ 3358 w 10000"/>
              <a:gd name="connsiteY26-13800" fmla="*/ 3137 h 10000"/>
              <a:gd name="connsiteX27-13801" fmla="*/ 3918 w 10000"/>
              <a:gd name="connsiteY27-13802" fmla="*/ 3137 h 10000"/>
              <a:gd name="connsiteX28-13803" fmla="*/ 3918 w 10000"/>
              <a:gd name="connsiteY28-13804" fmla="*/ 3137 h 10000"/>
              <a:gd name="connsiteX29-13805" fmla="*/ 4478 w 10000"/>
              <a:gd name="connsiteY29-13806" fmla="*/ 2822 h 10000"/>
              <a:gd name="connsiteX30-13807" fmla="*/ 4478 w 10000"/>
              <a:gd name="connsiteY30-13808" fmla="*/ 2507 h 10000"/>
              <a:gd name="connsiteX31-13809" fmla="*/ 5031 w 10000"/>
              <a:gd name="connsiteY31-13810" fmla="*/ 2192 h 10000"/>
              <a:gd name="connsiteX32-13811" fmla="*/ 5031 w 10000"/>
              <a:gd name="connsiteY32-13812" fmla="*/ 1568 h 10000"/>
              <a:gd name="connsiteX33-13813" fmla="*/ 5595 w 10000"/>
              <a:gd name="connsiteY33-13814" fmla="*/ 941 h 10000"/>
              <a:gd name="connsiteX34-13815" fmla="*/ 5595 w 10000"/>
              <a:gd name="connsiteY34-13816" fmla="*/ 0 h 10000"/>
              <a:gd name="connsiteX0-13817" fmla="*/ 9511 w 9511"/>
              <a:gd name="connsiteY0-13818" fmla="*/ 3447 h 10000"/>
              <a:gd name="connsiteX1-13819" fmla="*/ 8953 w 9511"/>
              <a:gd name="connsiteY1-13820" fmla="*/ 4709 h 10000"/>
              <a:gd name="connsiteX2-13821" fmla="*/ 8393 w 9511"/>
              <a:gd name="connsiteY2-13822" fmla="*/ 5645 h 10000"/>
              <a:gd name="connsiteX3-13823" fmla="*/ 7834 w 9511"/>
              <a:gd name="connsiteY3-13824" fmla="*/ 6545 h 10000"/>
              <a:gd name="connsiteX4-13825" fmla="*/ 7273 w 9511"/>
              <a:gd name="connsiteY4-13826" fmla="*/ 7177 h 10000"/>
              <a:gd name="connsiteX5-13827" fmla="*/ 6715 w 9511"/>
              <a:gd name="connsiteY5-13828" fmla="*/ 7802 h 10000"/>
              <a:gd name="connsiteX6-13829" fmla="*/ 6153 w 9511"/>
              <a:gd name="connsiteY6-13830" fmla="*/ 8742 h 10000"/>
              <a:gd name="connsiteX7-13831" fmla="*/ 5031 w 9511"/>
              <a:gd name="connsiteY7-13832" fmla="*/ 9368 h 10000"/>
              <a:gd name="connsiteX8-13833" fmla="*/ 4478 w 9511"/>
              <a:gd name="connsiteY8-13834" fmla="*/ 9688 h 10000"/>
              <a:gd name="connsiteX9-13835" fmla="*/ 3918 w 9511"/>
              <a:gd name="connsiteY9-13836" fmla="*/ 10000 h 10000"/>
              <a:gd name="connsiteX10-13837" fmla="*/ 3358 w 9511"/>
              <a:gd name="connsiteY10-13838" fmla="*/ 9688 h 10000"/>
              <a:gd name="connsiteX11-13839" fmla="*/ 2795 w 9511"/>
              <a:gd name="connsiteY11-13840" fmla="*/ 9368 h 10000"/>
              <a:gd name="connsiteX12-13841" fmla="*/ 2795 w 9511"/>
              <a:gd name="connsiteY12-13842" fmla="*/ 9060 h 10000"/>
              <a:gd name="connsiteX13-13843" fmla="*/ 2795 w 9511"/>
              <a:gd name="connsiteY13-13844" fmla="*/ 8114 h 10000"/>
              <a:gd name="connsiteX14-13845" fmla="*/ 2795 w 9511"/>
              <a:gd name="connsiteY14-13846" fmla="*/ 7802 h 10000"/>
              <a:gd name="connsiteX15-13847" fmla="*/ 2795 w 9511"/>
              <a:gd name="connsiteY15-13848" fmla="*/ 7177 h 10000"/>
              <a:gd name="connsiteX16-13849" fmla="*/ 2795 w 9511"/>
              <a:gd name="connsiteY16-13850" fmla="*/ 6545 h 10000"/>
              <a:gd name="connsiteX17-13851" fmla="*/ 2242 w 9511"/>
              <a:gd name="connsiteY17-13852" fmla="*/ 5964 h 10000"/>
              <a:gd name="connsiteX18-13853" fmla="*/ 1673 w 9511"/>
              <a:gd name="connsiteY18-13854" fmla="*/ 5332 h 10000"/>
              <a:gd name="connsiteX19-13855" fmla="*/ 1120 w 9511"/>
              <a:gd name="connsiteY19-13856" fmla="*/ 4389 h 10000"/>
              <a:gd name="connsiteX20-13857" fmla="*/ 554 w 9511"/>
              <a:gd name="connsiteY20-13858" fmla="*/ 3447 h 10000"/>
              <a:gd name="connsiteX21-13859" fmla="*/ 0 w 9511"/>
              <a:gd name="connsiteY21-13860" fmla="*/ 2507 h 10000"/>
              <a:gd name="connsiteX22-13861" fmla="*/ 554 w 9511"/>
              <a:gd name="connsiteY22-13862" fmla="*/ 2822 h 10000"/>
              <a:gd name="connsiteX23-13863" fmla="*/ 1673 w 9511"/>
              <a:gd name="connsiteY23-13864" fmla="*/ 2822 h 10000"/>
              <a:gd name="connsiteX24-13865" fmla="*/ 2242 w 9511"/>
              <a:gd name="connsiteY24-13866" fmla="*/ 3137 h 10000"/>
              <a:gd name="connsiteX25-13867" fmla="*/ 3358 w 9511"/>
              <a:gd name="connsiteY25-13868" fmla="*/ 3137 h 10000"/>
              <a:gd name="connsiteX26-13869" fmla="*/ 3918 w 9511"/>
              <a:gd name="connsiteY26-13870" fmla="*/ 3137 h 10000"/>
              <a:gd name="connsiteX27-13871" fmla="*/ 3918 w 9511"/>
              <a:gd name="connsiteY27-13872" fmla="*/ 3137 h 10000"/>
              <a:gd name="connsiteX28-13873" fmla="*/ 4478 w 9511"/>
              <a:gd name="connsiteY28-13874" fmla="*/ 2822 h 10000"/>
              <a:gd name="connsiteX29-13875" fmla="*/ 4478 w 9511"/>
              <a:gd name="connsiteY29-13876" fmla="*/ 2507 h 10000"/>
              <a:gd name="connsiteX30-13877" fmla="*/ 5031 w 9511"/>
              <a:gd name="connsiteY30-13878" fmla="*/ 2192 h 10000"/>
              <a:gd name="connsiteX31-13879" fmla="*/ 5031 w 9511"/>
              <a:gd name="connsiteY31-13880" fmla="*/ 1568 h 10000"/>
              <a:gd name="connsiteX32-13881" fmla="*/ 5595 w 9511"/>
              <a:gd name="connsiteY32-13882" fmla="*/ 941 h 10000"/>
              <a:gd name="connsiteX33-13883" fmla="*/ 5595 w 9511"/>
              <a:gd name="connsiteY33-13884" fmla="*/ 0 h 10000"/>
              <a:gd name="connsiteX0-13885" fmla="*/ 9413 w 9413"/>
              <a:gd name="connsiteY0-13886" fmla="*/ 4709 h 10000"/>
              <a:gd name="connsiteX1-13887" fmla="*/ 8825 w 9413"/>
              <a:gd name="connsiteY1-13888" fmla="*/ 5645 h 10000"/>
              <a:gd name="connsiteX2-13889" fmla="*/ 8237 w 9413"/>
              <a:gd name="connsiteY2-13890" fmla="*/ 6545 h 10000"/>
              <a:gd name="connsiteX3-13891" fmla="*/ 7647 w 9413"/>
              <a:gd name="connsiteY3-13892" fmla="*/ 7177 h 10000"/>
              <a:gd name="connsiteX4-13893" fmla="*/ 7060 w 9413"/>
              <a:gd name="connsiteY4-13894" fmla="*/ 7802 h 10000"/>
              <a:gd name="connsiteX5-13895" fmla="*/ 6469 w 9413"/>
              <a:gd name="connsiteY5-13896" fmla="*/ 8742 h 10000"/>
              <a:gd name="connsiteX6-13897" fmla="*/ 5290 w 9413"/>
              <a:gd name="connsiteY6-13898" fmla="*/ 9368 h 10000"/>
              <a:gd name="connsiteX7-13899" fmla="*/ 4708 w 9413"/>
              <a:gd name="connsiteY7-13900" fmla="*/ 9688 h 10000"/>
              <a:gd name="connsiteX8-13901" fmla="*/ 4119 w 9413"/>
              <a:gd name="connsiteY8-13902" fmla="*/ 10000 h 10000"/>
              <a:gd name="connsiteX9-13903" fmla="*/ 3531 w 9413"/>
              <a:gd name="connsiteY9-13904" fmla="*/ 9688 h 10000"/>
              <a:gd name="connsiteX10-13905" fmla="*/ 2939 w 9413"/>
              <a:gd name="connsiteY10-13906" fmla="*/ 9368 h 10000"/>
              <a:gd name="connsiteX11-13907" fmla="*/ 2939 w 9413"/>
              <a:gd name="connsiteY11-13908" fmla="*/ 9060 h 10000"/>
              <a:gd name="connsiteX12-13909" fmla="*/ 2939 w 9413"/>
              <a:gd name="connsiteY12-13910" fmla="*/ 8114 h 10000"/>
              <a:gd name="connsiteX13-13911" fmla="*/ 2939 w 9413"/>
              <a:gd name="connsiteY13-13912" fmla="*/ 7802 h 10000"/>
              <a:gd name="connsiteX14-13913" fmla="*/ 2939 w 9413"/>
              <a:gd name="connsiteY14-13914" fmla="*/ 7177 h 10000"/>
              <a:gd name="connsiteX15-13915" fmla="*/ 2939 w 9413"/>
              <a:gd name="connsiteY15-13916" fmla="*/ 6545 h 10000"/>
              <a:gd name="connsiteX16-13917" fmla="*/ 2357 w 9413"/>
              <a:gd name="connsiteY16-13918" fmla="*/ 5964 h 10000"/>
              <a:gd name="connsiteX17-13919" fmla="*/ 1759 w 9413"/>
              <a:gd name="connsiteY17-13920" fmla="*/ 5332 h 10000"/>
              <a:gd name="connsiteX18-13921" fmla="*/ 1178 w 9413"/>
              <a:gd name="connsiteY18-13922" fmla="*/ 4389 h 10000"/>
              <a:gd name="connsiteX19-13923" fmla="*/ 582 w 9413"/>
              <a:gd name="connsiteY19-13924" fmla="*/ 3447 h 10000"/>
              <a:gd name="connsiteX20-13925" fmla="*/ 0 w 9413"/>
              <a:gd name="connsiteY20-13926" fmla="*/ 2507 h 10000"/>
              <a:gd name="connsiteX21-13927" fmla="*/ 582 w 9413"/>
              <a:gd name="connsiteY21-13928" fmla="*/ 2822 h 10000"/>
              <a:gd name="connsiteX22-13929" fmla="*/ 1759 w 9413"/>
              <a:gd name="connsiteY22-13930" fmla="*/ 2822 h 10000"/>
              <a:gd name="connsiteX23-13931" fmla="*/ 2357 w 9413"/>
              <a:gd name="connsiteY23-13932" fmla="*/ 3137 h 10000"/>
              <a:gd name="connsiteX24-13933" fmla="*/ 3531 w 9413"/>
              <a:gd name="connsiteY24-13934" fmla="*/ 3137 h 10000"/>
              <a:gd name="connsiteX25-13935" fmla="*/ 4119 w 9413"/>
              <a:gd name="connsiteY25-13936" fmla="*/ 3137 h 10000"/>
              <a:gd name="connsiteX26-13937" fmla="*/ 4119 w 9413"/>
              <a:gd name="connsiteY26-13938" fmla="*/ 3137 h 10000"/>
              <a:gd name="connsiteX27-13939" fmla="*/ 4708 w 9413"/>
              <a:gd name="connsiteY27-13940" fmla="*/ 2822 h 10000"/>
              <a:gd name="connsiteX28-13941" fmla="*/ 4708 w 9413"/>
              <a:gd name="connsiteY28-13942" fmla="*/ 2507 h 10000"/>
              <a:gd name="connsiteX29-13943" fmla="*/ 5290 w 9413"/>
              <a:gd name="connsiteY29-13944" fmla="*/ 2192 h 10000"/>
              <a:gd name="connsiteX30-13945" fmla="*/ 5290 w 9413"/>
              <a:gd name="connsiteY30-13946" fmla="*/ 1568 h 10000"/>
              <a:gd name="connsiteX31-13947" fmla="*/ 5883 w 9413"/>
              <a:gd name="connsiteY31-13948" fmla="*/ 941 h 10000"/>
              <a:gd name="connsiteX32-13949" fmla="*/ 5883 w 9413"/>
              <a:gd name="connsiteY32-13950" fmla="*/ 0 h 10000"/>
              <a:gd name="connsiteX0-13951" fmla="*/ 10000 w 10000"/>
              <a:gd name="connsiteY0-13952" fmla="*/ 3768 h 9059"/>
              <a:gd name="connsiteX1-13953" fmla="*/ 9375 w 10000"/>
              <a:gd name="connsiteY1-13954" fmla="*/ 4704 h 9059"/>
              <a:gd name="connsiteX2-13955" fmla="*/ 8751 w 10000"/>
              <a:gd name="connsiteY2-13956" fmla="*/ 5604 h 9059"/>
              <a:gd name="connsiteX3-13957" fmla="*/ 8124 w 10000"/>
              <a:gd name="connsiteY3-13958" fmla="*/ 6236 h 9059"/>
              <a:gd name="connsiteX4-13959" fmla="*/ 7500 w 10000"/>
              <a:gd name="connsiteY4-13960" fmla="*/ 6861 h 9059"/>
              <a:gd name="connsiteX5-13961" fmla="*/ 6872 w 10000"/>
              <a:gd name="connsiteY5-13962" fmla="*/ 7801 h 9059"/>
              <a:gd name="connsiteX6-13963" fmla="*/ 5620 w 10000"/>
              <a:gd name="connsiteY6-13964" fmla="*/ 8427 h 9059"/>
              <a:gd name="connsiteX7-13965" fmla="*/ 5002 w 10000"/>
              <a:gd name="connsiteY7-13966" fmla="*/ 8747 h 9059"/>
              <a:gd name="connsiteX8-13967" fmla="*/ 4376 w 10000"/>
              <a:gd name="connsiteY8-13968" fmla="*/ 9059 h 9059"/>
              <a:gd name="connsiteX9-13969" fmla="*/ 3751 w 10000"/>
              <a:gd name="connsiteY9-13970" fmla="*/ 8747 h 9059"/>
              <a:gd name="connsiteX10-13971" fmla="*/ 3122 w 10000"/>
              <a:gd name="connsiteY10-13972" fmla="*/ 8427 h 9059"/>
              <a:gd name="connsiteX11-13973" fmla="*/ 3122 w 10000"/>
              <a:gd name="connsiteY11-13974" fmla="*/ 8119 h 9059"/>
              <a:gd name="connsiteX12-13975" fmla="*/ 3122 w 10000"/>
              <a:gd name="connsiteY12-13976" fmla="*/ 7173 h 9059"/>
              <a:gd name="connsiteX13-13977" fmla="*/ 3122 w 10000"/>
              <a:gd name="connsiteY13-13978" fmla="*/ 6861 h 9059"/>
              <a:gd name="connsiteX14-13979" fmla="*/ 3122 w 10000"/>
              <a:gd name="connsiteY14-13980" fmla="*/ 6236 h 9059"/>
              <a:gd name="connsiteX15-13981" fmla="*/ 3122 w 10000"/>
              <a:gd name="connsiteY15-13982" fmla="*/ 5604 h 9059"/>
              <a:gd name="connsiteX16-13983" fmla="*/ 2504 w 10000"/>
              <a:gd name="connsiteY16-13984" fmla="*/ 5023 h 9059"/>
              <a:gd name="connsiteX17-13985" fmla="*/ 1869 w 10000"/>
              <a:gd name="connsiteY17-13986" fmla="*/ 4391 h 9059"/>
              <a:gd name="connsiteX18-13987" fmla="*/ 1251 w 10000"/>
              <a:gd name="connsiteY18-13988" fmla="*/ 3448 h 9059"/>
              <a:gd name="connsiteX19-13989" fmla="*/ 618 w 10000"/>
              <a:gd name="connsiteY19-13990" fmla="*/ 2506 h 9059"/>
              <a:gd name="connsiteX20-13991" fmla="*/ 0 w 10000"/>
              <a:gd name="connsiteY20-13992" fmla="*/ 1566 h 9059"/>
              <a:gd name="connsiteX21-13993" fmla="*/ 618 w 10000"/>
              <a:gd name="connsiteY21-13994" fmla="*/ 1881 h 9059"/>
              <a:gd name="connsiteX22-13995" fmla="*/ 1869 w 10000"/>
              <a:gd name="connsiteY22-13996" fmla="*/ 1881 h 9059"/>
              <a:gd name="connsiteX23-13997" fmla="*/ 2504 w 10000"/>
              <a:gd name="connsiteY23-13998" fmla="*/ 2196 h 9059"/>
              <a:gd name="connsiteX24-13999" fmla="*/ 3751 w 10000"/>
              <a:gd name="connsiteY24-14000" fmla="*/ 2196 h 9059"/>
              <a:gd name="connsiteX25-14001" fmla="*/ 4376 w 10000"/>
              <a:gd name="connsiteY25-14002" fmla="*/ 2196 h 9059"/>
              <a:gd name="connsiteX26-14003" fmla="*/ 4376 w 10000"/>
              <a:gd name="connsiteY26-14004" fmla="*/ 2196 h 9059"/>
              <a:gd name="connsiteX27-14005" fmla="*/ 5002 w 10000"/>
              <a:gd name="connsiteY27-14006" fmla="*/ 1881 h 9059"/>
              <a:gd name="connsiteX28-14007" fmla="*/ 5002 w 10000"/>
              <a:gd name="connsiteY28-14008" fmla="*/ 1566 h 9059"/>
              <a:gd name="connsiteX29-14009" fmla="*/ 5620 w 10000"/>
              <a:gd name="connsiteY29-14010" fmla="*/ 1251 h 9059"/>
              <a:gd name="connsiteX30-14011" fmla="*/ 5620 w 10000"/>
              <a:gd name="connsiteY30-14012" fmla="*/ 627 h 9059"/>
              <a:gd name="connsiteX31-14013" fmla="*/ 6250 w 10000"/>
              <a:gd name="connsiteY31-14014" fmla="*/ 0 h 9059"/>
              <a:gd name="connsiteX0-14015" fmla="*/ 10000 w 10000"/>
              <a:gd name="connsiteY0-14016" fmla="*/ 3467 h 9308"/>
              <a:gd name="connsiteX1-14017" fmla="*/ 9375 w 10000"/>
              <a:gd name="connsiteY1-14018" fmla="*/ 4501 h 9308"/>
              <a:gd name="connsiteX2-14019" fmla="*/ 8751 w 10000"/>
              <a:gd name="connsiteY2-14020" fmla="*/ 5494 h 9308"/>
              <a:gd name="connsiteX3-14021" fmla="*/ 8124 w 10000"/>
              <a:gd name="connsiteY3-14022" fmla="*/ 6192 h 9308"/>
              <a:gd name="connsiteX4-14023" fmla="*/ 7500 w 10000"/>
              <a:gd name="connsiteY4-14024" fmla="*/ 6882 h 9308"/>
              <a:gd name="connsiteX5-14025" fmla="*/ 6872 w 10000"/>
              <a:gd name="connsiteY5-14026" fmla="*/ 7919 h 9308"/>
              <a:gd name="connsiteX6-14027" fmla="*/ 5620 w 10000"/>
              <a:gd name="connsiteY6-14028" fmla="*/ 8610 h 9308"/>
              <a:gd name="connsiteX7-14029" fmla="*/ 5002 w 10000"/>
              <a:gd name="connsiteY7-14030" fmla="*/ 8964 h 9308"/>
              <a:gd name="connsiteX8-14031" fmla="*/ 4376 w 10000"/>
              <a:gd name="connsiteY8-14032" fmla="*/ 9308 h 9308"/>
              <a:gd name="connsiteX9-14033" fmla="*/ 3751 w 10000"/>
              <a:gd name="connsiteY9-14034" fmla="*/ 8964 h 9308"/>
              <a:gd name="connsiteX10-14035" fmla="*/ 3122 w 10000"/>
              <a:gd name="connsiteY10-14036" fmla="*/ 8610 h 9308"/>
              <a:gd name="connsiteX11-14037" fmla="*/ 3122 w 10000"/>
              <a:gd name="connsiteY11-14038" fmla="*/ 8270 h 9308"/>
              <a:gd name="connsiteX12-14039" fmla="*/ 3122 w 10000"/>
              <a:gd name="connsiteY12-14040" fmla="*/ 7226 h 9308"/>
              <a:gd name="connsiteX13-14041" fmla="*/ 3122 w 10000"/>
              <a:gd name="connsiteY13-14042" fmla="*/ 6882 h 9308"/>
              <a:gd name="connsiteX14-14043" fmla="*/ 3122 w 10000"/>
              <a:gd name="connsiteY14-14044" fmla="*/ 6192 h 9308"/>
              <a:gd name="connsiteX15-14045" fmla="*/ 3122 w 10000"/>
              <a:gd name="connsiteY15-14046" fmla="*/ 5494 h 9308"/>
              <a:gd name="connsiteX16-14047" fmla="*/ 2504 w 10000"/>
              <a:gd name="connsiteY16-14048" fmla="*/ 4853 h 9308"/>
              <a:gd name="connsiteX17-14049" fmla="*/ 1869 w 10000"/>
              <a:gd name="connsiteY17-14050" fmla="*/ 4155 h 9308"/>
              <a:gd name="connsiteX18-14051" fmla="*/ 1251 w 10000"/>
              <a:gd name="connsiteY18-14052" fmla="*/ 3114 h 9308"/>
              <a:gd name="connsiteX19-14053" fmla="*/ 618 w 10000"/>
              <a:gd name="connsiteY19-14054" fmla="*/ 2074 h 9308"/>
              <a:gd name="connsiteX20-14055" fmla="*/ 0 w 10000"/>
              <a:gd name="connsiteY20-14056" fmla="*/ 1037 h 9308"/>
              <a:gd name="connsiteX21-14057" fmla="*/ 618 w 10000"/>
              <a:gd name="connsiteY21-14058" fmla="*/ 1384 h 9308"/>
              <a:gd name="connsiteX22-14059" fmla="*/ 1869 w 10000"/>
              <a:gd name="connsiteY22-14060" fmla="*/ 1384 h 9308"/>
              <a:gd name="connsiteX23-14061" fmla="*/ 2504 w 10000"/>
              <a:gd name="connsiteY23-14062" fmla="*/ 1732 h 9308"/>
              <a:gd name="connsiteX24-14063" fmla="*/ 3751 w 10000"/>
              <a:gd name="connsiteY24-14064" fmla="*/ 1732 h 9308"/>
              <a:gd name="connsiteX25-14065" fmla="*/ 4376 w 10000"/>
              <a:gd name="connsiteY25-14066" fmla="*/ 1732 h 9308"/>
              <a:gd name="connsiteX26-14067" fmla="*/ 4376 w 10000"/>
              <a:gd name="connsiteY26-14068" fmla="*/ 1732 h 9308"/>
              <a:gd name="connsiteX27-14069" fmla="*/ 5002 w 10000"/>
              <a:gd name="connsiteY27-14070" fmla="*/ 1384 h 9308"/>
              <a:gd name="connsiteX28-14071" fmla="*/ 5002 w 10000"/>
              <a:gd name="connsiteY28-14072" fmla="*/ 1037 h 9308"/>
              <a:gd name="connsiteX29-14073" fmla="*/ 5620 w 10000"/>
              <a:gd name="connsiteY29-14074" fmla="*/ 689 h 9308"/>
              <a:gd name="connsiteX30-14075" fmla="*/ 5620 w 10000"/>
              <a:gd name="connsiteY30-14076" fmla="*/ 0 h 9308"/>
              <a:gd name="connsiteX0-14077" fmla="*/ 10000 w 10000"/>
              <a:gd name="connsiteY0-14078" fmla="*/ 2985 h 9260"/>
              <a:gd name="connsiteX1-14079" fmla="*/ 9375 w 10000"/>
              <a:gd name="connsiteY1-14080" fmla="*/ 4096 h 9260"/>
              <a:gd name="connsiteX2-14081" fmla="*/ 8751 w 10000"/>
              <a:gd name="connsiteY2-14082" fmla="*/ 5162 h 9260"/>
              <a:gd name="connsiteX3-14083" fmla="*/ 8124 w 10000"/>
              <a:gd name="connsiteY3-14084" fmla="*/ 5912 h 9260"/>
              <a:gd name="connsiteX4-14085" fmla="*/ 7500 w 10000"/>
              <a:gd name="connsiteY4-14086" fmla="*/ 6654 h 9260"/>
              <a:gd name="connsiteX5-14087" fmla="*/ 6872 w 10000"/>
              <a:gd name="connsiteY5-14088" fmla="*/ 7768 h 9260"/>
              <a:gd name="connsiteX6-14089" fmla="*/ 5620 w 10000"/>
              <a:gd name="connsiteY6-14090" fmla="*/ 8510 h 9260"/>
              <a:gd name="connsiteX7-14091" fmla="*/ 5002 w 10000"/>
              <a:gd name="connsiteY7-14092" fmla="*/ 8890 h 9260"/>
              <a:gd name="connsiteX8-14093" fmla="*/ 4376 w 10000"/>
              <a:gd name="connsiteY8-14094" fmla="*/ 9260 h 9260"/>
              <a:gd name="connsiteX9-14095" fmla="*/ 3751 w 10000"/>
              <a:gd name="connsiteY9-14096" fmla="*/ 8890 h 9260"/>
              <a:gd name="connsiteX10-14097" fmla="*/ 3122 w 10000"/>
              <a:gd name="connsiteY10-14098" fmla="*/ 8510 h 9260"/>
              <a:gd name="connsiteX11-14099" fmla="*/ 3122 w 10000"/>
              <a:gd name="connsiteY11-14100" fmla="*/ 8145 h 9260"/>
              <a:gd name="connsiteX12-14101" fmla="*/ 3122 w 10000"/>
              <a:gd name="connsiteY12-14102" fmla="*/ 7023 h 9260"/>
              <a:gd name="connsiteX13-14103" fmla="*/ 3122 w 10000"/>
              <a:gd name="connsiteY13-14104" fmla="*/ 6654 h 9260"/>
              <a:gd name="connsiteX14-14105" fmla="*/ 3122 w 10000"/>
              <a:gd name="connsiteY14-14106" fmla="*/ 5912 h 9260"/>
              <a:gd name="connsiteX15-14107" fmla="*/ 3122 w 10000"/>
              <a:gd name="connsiteY15-14108" fmla="*/ 5162 h 9260"/>
              <a:gd name="connsiteX16-14109" fmla="*/ 2504 w 10000"/>
              <a:gd name="connsiteY16-14110" fmla="*/ 4474 h 9260"/>
              <a:gd name="connsiteX17-14111" fmla="*/ 1869 w 10000"/>
              <a:gd name="connsiteY17-14112" fmla="*/ 3724 h 9260"/>
              <a:gd name="connsiteX18-14113" fmla="*/ 1251 w 10000"/>
              <a:gd name="connsiteY18-14114" fmla="*/ 2606 h 9260"/>
              <a:gd name="connsiteX19-14115" fmla="*/ 618 w 10000"/>
              <a:gd name="connsiteY19-14116" fmla="*/ 1488 h 9260"/>
              <a:gd name="connsiteX20-14117" fmla="*/ 0 w 10000"/>
              <a:gd name="connsiteY20-14118" fmla="*/ 374 h 9260"/>
              <a:gd name="connsiteX21-14119" fmla="*/ 618 w 10000"/>
              <a:gd name="connsiteY21-14120" fmla="*/ 747 h 9260"/>
              <a:gd name="connsiteX22-14121" fmla="*/ 1869 w 10000"/>
              <a:gd name="connsiteY22-14122" fmla="*/ 747 h 9260"/>
              <a:gd name="connsiteX23-14123" fmla="*/ 2504 w 10000"/>
              <a:gd name="connsiteY23-14124" fmla="*/ 1121 h 9260"/>
              <a:gd name="connsiteX24-14125" fmla="*/ 3751 w 10000"/>
              <a:gd name="connsiteY24-14126" fmla="*/ 1121 h 9260"/>
              <a:gd name="connsiteX25-14127" fmla="*/ 4376 w 10000"/>
              <a:gd name="connsiteY25-14128" fmla="*/ 1121 h 9260"/>
              <a:gd name="connsiteX26-14129" fmla="*/ 4376 w 10000"/>
              <a:gd name="connsiteY26-14130" fmla="*/ 1121 h 9260"/>
              <a:gd name="connsiteX27-14131" fmla="*/ 5002 w 10000"/>
              <a:gd name="connsiteY27-14132" fmla="*/ 747 h 9260"/>
              <a:gd name="connsiteX28-14133" fmla="*/ 5002 w 10000"/>
              <a:gd name="connsiteY28-14134" fmla="*/ 374 h 9260"/>
              <a:gd name="connsiteX29-14135" fmla="*/ 5620 w 10000"/>
              <a:gd name="connsiteY29-14136" fmla="*/ 0 h 9260"/>
              <a:gd name="connsiteX0-14137" fmla="*/ 10000 w 10000"/>
              <a:gd name="connsiteY0-14138" fmla="*/ 2820 h 9596"/>
              <a:gd name="connsiteX1-14139" fmla="*/ 9375 w 10000"/>
              <a:gd name="connsiteY1-14140" fmla="*/ 4019 h 9596"/>
              <a:gd name="connsiteX2-14141" fmla="*/ 8751 w 10000"/>
              <a:gd name="connsiteY2-14142" fmla="*/ 5171 h 9596"/>
              <a:gd name="connsiteX3-14143" fmla="*/ 8124 w 10000"/>
              <a:gd name="connsiteY3-14144" fmla="*/ 5980 h 9596"/>
              <a:gd name="connsiteX4-14145" fmla="*/ 7500 w 10000"/>
              <a:gd name="connsiteY4-14146" fmla="*/ 6782 h 9596"/>
              <a:gd name="connsiteX5-14147" fmla="*/ 6872 w 10000"/>
              <a:gd name="connsiteY5-14148" fmla="*/ 7985 h 9596"/>
              <a:gd name="connsiteX6-14149" fmla="*/ 5620 w 10000"/>
              <a:gd name="connsiteY6-14150" fmla="*/ 8786 h 9596"/>
              <a:gd name="connsiteX7-14151" fmla="*/ 5002 w 10000"/>
              <a:gd name="connsiteY7-14152" fmla="*/ 9196 h 9596"/>
              <a:gd name="connsiteX8-14153" fmla="*/ 4376 w 10000"/>
              <a:gd name="connsiteY8-14154" fmla="*/ 9596 h 9596"/>
              <a:gd name="connsiteX9-14155" fmla="*/ 3751 w 10000"/>
              <a:gd name="connsiteY9-14156" fmla="*/ 9196 h 9596"/>
              <a:gd name="connsiteX10-14157" fmla="*/ 3122 w 10000"/>
              <a:gd name="connsiteY10-14158" fmla="*/ 8786 h 9596"/>
              <a:gd name="connsiteX11-14159" fmla="*/ 3122 w 10000"/>
              <a:gd name="connsiteY11-14160" fmla="*/ 8392 h 9596"/>
              <a:gd name="connsiteX12-14161" fmla="*/ 3122 w 10000"/>
              <a:gd name="connsiteY12-14162" fmla="*/ 7180 h 9596"/>
              <a:gd name="connsiteX13-14163" fmla="*/ 3122 w 10000"/>
              <a:gd name="connsiteY13-14164" fmla="*/ 6782 h 9596"/>
              <a:gd name="connsiteX14-14165" fmla="*/ 3122 w 10000"/>
              <a:gd name="connsiteY14-14166" fmla="*/ 5980 h 9596"/>
              <a:gd name="connsiteX15-14167" fmla="*/ 3122 w 10000"/>
              <a:gd name="connsiteY15-14168" fmla="*/ 5171 h 9596"/>
              <a:gd name="connsiteX16-14169" fmla="*/ 2504 w 10000"/>
              <a:gd name="connsiteY16-14170" fmla="*/ 4428 h 9596"/>
              <a:gd name="connsiteX17-14171" fmla="*/ 1869 w 10000"/>
              <a:gd name="connsiteY17-14172" fmla="*/ 3618 h 9596"/>
              <a:gd name="connsiteX18-14173" fmla="*/ 1251 w 10000"/>
              <a:gd name="connsiteY18-14174" fmla="*/ 2410 h 9596"/>
              <a:gd name="connsiteX19-14175" fmla="*/ 618 w 10000"/>
              <a:gd name="connsiteY19-14176" fmla="*/ 1203 h 9596"/>
              <a:gd name="connsiteX20-14177" fmla="*/ 0 w 10000"/>
              <a:gd name="connsiteY20-14178" fmla="*/ 0 h 9596"/>
              <a:gd name="connsiteX21-14179" fmla="*/ 618 w 10000"/>
              <a:gd name="connsiteY21-14180" fmla="*/ 403 h 9596"/>
              <a:gd name="connsiteX22-14181" fmla="*/ 1869 w 10000"/>
              <a:gd name="connsiteY22-14182" fmla="*/ 403 h 9596"/>
              <a:gd name="connsiteX23-14183" fmla="*/ 2504 w 10000"/>
              <a:gd name="connsiteY23-14184" fmla="*/ 807 h 9596"/>
              <a:gd name="connsiteX24-14185" fmla="*/ 3751 w 10000"/>
              <a:gd name="connsiteY24-14186" fmla="*/ 807 h 9596"/>
              <a:gd name="connsiteX25-14187" fmla="*/ 4376 w 10000"/>
              <a:gd name="connsiteY25-14188" fmla="*/ 807 h 9596"/>
              <a:gd name="connsiteX26-14189" fmla="*/ 4376 w 10000"/>
              <a:gd name="connsiteY26-14190" fmla="*/ 807 h 9596"/>
              <a:gd name="connsiteX27-14191" fmla="*/ 5002 w 10000"/>
              <a:gd name="connsiteY27-14192" fmla="*/ 403 h 9596"/>
              <a:gd name="connsiteX28-14193" fmla="*/ 5002 w 10000"/>
              <a:gd name="connsiteY28-14194" fmla="*/ 0 h 9596"/>
              <a:gd name="connsiteX0-14195" fmla="*/ 10000 w 10000"/>
              <a:gd name="connsiteY0-14196" fmla="*/ 2939 h 10000"/>
              <a:gd name="connsiteX1-14197" fmla="*/ 9375 w 10000"/>
              <a:gd name="connsiteY1-14198" fmla="*/ 4188 h 10000"/>
              <a:gd name="connsiteX2-14199" fmla="*/ 8751 w 10000"/>
              <a:gd name="connsiteY2-14200" fmla="*/ 5389 h 10000"/>
              <a:gd name="connsiteX3-14201" fmla="*/ 8124 w 10000"/>
              <a:gd name="connsiteY3-14202" fmla="*/ 6232 h 10000"/>
              <a:gd name="connsiteX4-14203" fmla="*/ 7500 w 10000"/>
              <a:gd name="connsiteY4-14204" fmla="*/ 7068 h 10000"/>
              <a:gd name="connsiteX5-14205" fmla="*/ 6872 w 10000"/>
              <a:gd name="connsiteY5-14206" fmla="*/ 8321 h 10000"/>
              <a:gd name="connsiteX6-14207" fmla="*/ 5620 w 10000"/>
              <a:gd name="connsiteY6-14208" fmla="*/ 9156 h 10000"/>
              <a:gd name="connsiteX7-14209" fmla="*/ 5002 w 10000"/>
              <a:gd name="connsiteY7-14210" fmla="*/ 9583 h 10000"/>
              <a:gd name="connsiteX8-14211" fmla="*/ 4376 w 10000"/>
              <a:gd name="connsiteY8-14212" fmla="*/ 10000 h 10000"/>
              <a:gd name="connsiteX9-14213" fmla="*/ 3751 w 10000"/>
              <a:gd name="connsiteY9-14214" fmla="*/ 9583 h 10000"/>
              <a:gd name="connsiteX10-14215" fmla="*/ 3122 w 10000"/>
              <a:gd name="connsiteY10-14216" fmla="*/ 9156 h 10000"/>
              <a:gd name="connsiteX11-14217" fmla="*/ 3122 w 10000"/>
              <a:gd name="connsiteY11-14218" fmla="*/ 8745 h 10000"/>
              <a:gd name="connsiteX12-14219" fmla="*/ 3122 w 10000"/>
              <a:gd name="connsiteY12-14220" fmla="*/ 7482 h 10000"/>
              <a:gd name="connsiteX13-14221" fmla="*/ 3122 w 10000"/>
              <a:gd name="connsiteY13-14222" fmla="*/ 7068 h 10000"/>
              <a:gd name="connsiteX14-14223" fmla="*/ 3122 w 10000"/>
              <a:gd name="connsiteY14-14224" fmla="*/ 6232 h 10000"/>
              <a:gd name="connsiteX15-14225" fmla="*/ 3122 w 10000"/>
              <a:gd name="connsiteY15-14226" fmla="*/ 5389 h 10000"/>
              <a:gd name="connsiteX16-14227" fmla="*/ 2504 w 10000"/>
              <a:gd name="connsiteY16-14228" fmla="*/ 4614 h 10000"/>
              <a:gd name="connsiteX17-14229" fmla="*/ 1869 w 10000"/>
              <a:gd name="connsiteY17-14230" fmla="*/ 3770 h 10000"/>
              <a:gd name="connsiteX18-14231" fmla="*/ 1251 w 10000"/>
              <a:gd name="connsiteY18-14232" fmla="*/ 2511 h 10000"/>
              <a:gd name="connsiteX19-14233" fmla="*/ 618 w 10000"/>
              <a:gd name="connsiteY19-14234" fmla="*/ 1254 h 10000"/>
              <a:gd name="connsiteX20-14235" fmla="*/ 0 w 10000"/>
              <a:gd name="connsiteY20-14236" fmla="*/ 0 h 10000"/>
              <a:gd name="connsiteX21-14237" fmla="*/ 618 w 10000"/>
              <a:gd name="connsiteY21-14238" fmla="*/ 420 h 10000"/>
              <a:gd name="connsiteX22-14239" fmla="*/ 1869 w 10000"/>
              <a:gd name="connsiteY22-14240" fmla="*/ 420 h 10000"/>
              <a:gd name="connsiteX23-14241" fmla="*/ 2504 w 10000"/>
              <a:gd name="connsiteY23-14242" fmla="*/ 841 h 10000"/>
              <a:gd name="connsiteX24-14243" fmla="*/ 3751 w 10000"/>
              <a:gd name="connsiteY24-14244" fmla="*/ 841 h 10000"/>
              <a:gd name="connsiteX25-14245" fmla="*/ 4376 w 10000"/>
              <a:gd name="connsiteY25-14246" fmla="*/ 841 h 10000"/>
              <a:gd name="connsiteX26-14247" fmla="*/ 4376 w 10000"/>
              <a:gd name="connsiteY26-14248" fmla="*/ 841 h 10000"/>
              <a:gd name="connsiteX27-14249" fmla="*/ 5002 w 10000"/>
              <a:gd name="connsiteY27-14250" fmla="*/ 420 h 10000"/>
              <a:gd name="connsiteX0-14251" fmla="*/ 9375 w 9375"/>
              <a:gd name="connsiteY0-14252" fmla="*/ 4188 h 10000"/>
              <a:gd name="connsiteX1-14253" fmla="*/ 8751 w 9375"/>
              <a:gd name="connsiteY1-14254" fmla="*/ 5389 h 10000"/>
              <a:gd name="connsiteX2-14255" fmla="*/ 8124 w 9375"/>
              <a:gd name="connsiteY2-14256" fmla="*/ 6232 h 10000"/>
              <a:gd name="connsiteX3-14257" fmla="*/ 7500 w 9375"/>
              <a:gd name="connsiteY3-14258" fmla="*/ 7068 h 10000"/>
              <a:gd name="connsiteX4-14259" fmla="*/ 6872 w 9375"/>
              <a:gd name="connsiteY4-14260" fmla="*/ 8321 h 10000"/>
              <a:gd name="connsiteX5-14261" fmla="*/ 5620 w 9375"/>
              <a:gd name="connsiteY5-14262" fmla="*/ 9156 h 10000"/>
              <a:gd name="connsiteX6-14263" fmla="*/ 5002 w 9375"/>
              <a:gd name="connsiteY6-14264" fmla="*/ 9583 h 10000"/>
              <a:gd name="connsiteX7-14265" fmla="*/ 4376 w 9375"/>
              <a:gd name="connsiteY7-14266" fmla="*/ 10000 h 10000"/>
              <a:gd name="connsiteX8-14267" fmla="*/ 3751 w 9375"/>
              <a:gd name="connsiteY8-14268" fmla="*/ 9583 h 10000"/>
              <a:gd name="connsiteX9-14269" fmla="*/ 3122 w 9375"/>
              <a:gd name="connsiteY9-14270" fmla="*/ 9156 h 10000"/>
              <a:gd name="connsiteX10-14271" fmla="*/ 3122 w 9375"/>
              <a:gd name="connsiteY10-14272" fmla="*/ 8745 h 10000"/>
              <a:gd name="connsiteX11-14273" fmla="*/ 3122 w 9375"/>
              <a:gd name="connsiteY11-14274" fmla="*/ 7482 h 10000"/>
              <a:gd name="connsiteX12-14275" fmla="*/ 3122 w 9375"/>
              <a:gd name="connsiteY12-14276" fmla="*/ 7068 h 10000"/>
              <a:gd name="connsiteX13-14277" fmla="*/ 3122 w 9375"/>
              <a:gd name="connsiteY13-14278" fmla="*/ 6232 h 10000"/>
              <a:gd name="connsiteX14-14279" fmla="*/ 3122 w 9375"/>
              <a:gd name="connsiteY14-14280" fmla="*/ 5389 h 10000"/>
              <a:gd name="connsiteX15-14281" fmla="*/ 2504 w 9375"/>
              <a:gd name="connsiteY15-14282" fmla="*/ 4614 h 10000"/>
              <a:gd name="connsiteX16-14283" fmla="*/ 1869 w 9375"/>
              <a:gd name="connsiteY16-14284" fmla="*/ 3770 h 10000"/>
              <a:gd name="connsiteX17-14285" fmla="*/ 1251 w 9375"/>
              <a:gd name="connsiteY17-14286" fmla="*/ 2511 h 10000"/>
              <a:gd name="connsiteX18-14287" fmla="*/ 618 w 9375"/>
              <a:gd name="connsiteY18-14288" fmla="*/ 1254 h 10000"/>
              <a:gd name="connsiteX19-14289" fmla="*/ 0 w 9375"/>
              <a:gd name="connsiteY19-14290" fmla="*/ 0 h 10000"/>
              <a:gd name="connsiteX20-14291" fmla="*/ 618 w 9375"/>
              <a:gd name="connsiteY20-14292" fmla="*/ 420 h 10000"/>
              <a:gd name="connsiteX21-14293" fmla="*/ 1869 w 9375"/>
              <a:gd name="connsiteY21-14294" fmla="*/ 420 h 10000"/>
              <a:gd name="connsiteX22-14295" fmla="*/ 2504 w 9375"/>
              <a:gd name="connsiteY22-14296" fmla="*/ 841 h 10000"/>
              <a:gd name="connsiteX23-14297" fmla="*/ 3751 w 9375"/>
              <a:gd name="connsiteY23-14298" fmla="*/ 841 h 10000"/>
              <a:gd name="connsiteX24-14299" fmla="*/ 4376 w 9375"/>
              <a:gd name="connsiteY24-14300" fmla="*/ 841 h 10000"/>
              <a:gd name="connsiteX25-14301" fmla="*/ 4376 w 9375"/>
              <a:gd name="connsiteY25-14302" fmla="*/ 841 h 10000"/>
              <a:gd name="connsiteX26-14303" fmla="*/ 5002 w 9375"/>
              <a:gd name="connsiteY26-14304" fmla="*/ 420 h 10000"/>
              <a:gd name="connsiteX0-14305" fmla="*/ 9334 w 9334"/>
              <a:gd name="connsiteY0-14306" fmla="*/ 5389 h 10000"/>
              <a:gd name="connsiteX1-14307" fmla="*/ 8666 w 9334"/>
              <a:gd name="connsiteY1-14308" fmla="*/ 6232 h 10000"/>
              <a:gd name="connsiteX2-14309" fmla="*/ 8000 w 9334"/>
              <a:gd name="connsiteY2-14310" fmla="*/ 7068 h 10000"/>
              <a:gd name="connsiteX3-14311" fmla="*/ 7330 w 9334"/>
              <a:gd name="connsiteY3-14312" fmla="*/ 8321 h 10000"/>
              <a:gd name="connsiteX4-14313" fmla="*/ 5995 w 9334"/>
              <a:gd name="connsiteY4-14314" fmla="*/ 9156 h 10000"/>
              <a:gd name="connsiteX5-14315" fmla="*/ 5335 w 9334"/>
              <a:gd name="connsiteY5-14316" fmla="*/ 9583 h 10000"/>
              <a:gd name="connsiteX6-14317" fmla="*/ 4668 w 9334"/>
              <a:gd name="connsiteY6-14318" fmla="*/ 10000 h 10000"/>
              <a:gd name="connsiteX7-14319" fmla="*/ 4001 w 9334"/>
              <a:gd name="connsiteY7-14320" fmla="*/ 9583 h 10000"/>
              <a:gd name="connsiteX8-14321" fmla="*/ 3330 w 9334"/>
              <a:gd name="connsiteY8-14322" fmla="*/ 9156 h 10000"/>
              <a:gd name="connsiteX9-14323" fmla="*/ 3330 w 9334"/>
              <a:gd name="connsiteY9-14324" fmla="*/ 8745 h 10000"/>
              <a:gd name="connsiteX10-14325" fmla="*/ 3330 w 9334"/>
              <a:gd name="connsiteY10-14326" fmla="*/ 7482 h 10000"/>
              <a:gd name="connsiteX11-14327" fmla="*/ 3330 w 9334"/>
              <a:gd name="connsiteY11-14328" fmla="*/ 7068 h 10000"/>
              <a:gd name="connsiteX12-14329" fmla="*/ 3330 w 9334"/>
              <a:gd name="connsiteY12-14330" fmla="*/ 6232 h 10000"/>
              <a:gd name="connsiteX13-14331" fmla="*/ 3330 w 9334"/>
              <a:gd name="connsiteY13-14332" fmla="*/ 5389 h 10000"/>
              <a:gd name="connsiteX14-14333" fmla="*/ 2671 w 9334"/>
              <a:gd name="connsiteY14-14334" fmla="*/ 4614 h 10000"/>
              <a:gd name="connsiteX15-14335" fmla="*/ 1994 w 9334"/>
              <a:gd name="connsiteY15-14336" fmla="*/ 3770 h 10000"/>
              <a:gd name="connsiteX16-14337" fmla="*/ 1334 w 9334"/>
              <a:gd name="connsiteY16-14338" fmla="*/ 2511 h 10000"/>
              <a:gd name="connsiteX17-14339" fmla="*/ 659 w 9334"/>
              <a:gd name="connsiteY17-14340" fmla="*/ 1254 h 10000"/>
              <a:gd name="connsiteX18-14341" fmla="*/ 0 w 9334"/>
              <a:gd name="connsiteY18-14342" fmla="*/ 0 h 10000"/>
              <a:gd name="connsiteX19-14343" fmla="*/ 659 w 9334"/>
              <a:gd name="connsiteY19-14344" fmla="*/ 420 h 10000"/>
              <a:gd name="connsiteX20-14345" fmla="*/ 1994 w 9334"/>
              <a:gd name="connsiteY20-14346" fmla="*/ 420 h 10000"/>
              <a:gd name="connsiteX21-14347" fmla="*/ 2671 w 9334"/>
              <a:gd name="connsiteY21-14348" fmla="*/ 841 h 10000"/>
              <a:gd name="connsiteX22-14349" fmla="*/ 4001 w 9334"/>
              <a:gd name="connsiteY22-14350" fmla="*/ 841 h 10000"/>
              <a:gd name="connsiteX23-14351" fmla="*/ 4668 w 9334"/>
              <a:gd name="connsiteY23-14352" fmla="*/ 841 h 10000"/>
              <a:gd name="connsiteX24-14353" fmla="*/ 4668 w 9334"/>
              <a:gd name="connsiteY24-14354" fmla="*/ 841 h 10000"/>
              <a:gd name="connsiteX25-14355" fmla="*/ 5335 w 9334"/>
              <a:gd name="connsiteY25-14356" fmla="*/ 420 h 10000"/>
              <a:gd name="connsiteX0-14357" fmla="*/ 9284 w 9284"/>
              <a:gd name="connsiteY0-14358" fmla="*/ 6232 h 10000"/>
              <a:gd name="connsiteX1-14359" fmla="*/ 8571 w 9284"/>
              <a:gd name="connsiteY1-14360" fmla="*/ 7068 h 10000"/>
              <a:gd name="connsiteX2-14361" fmla="*/ 7853 w 9284"/>
              <a:gd name="connsiteY2-14362" fmla="*/ 8321 h 10000"/>
              <a:gd name="connsiteX3-14363" fmla="*/ 6423 w 9284"/>
              <a:gd name="connsiteY3-14364" fmla="*/ 9156 h 10000"/>
              <a:gd name="connsiteX4-14365" fmla="*/ 5716 w 9284"/>
              <a:gd name="connsiteY4-14366" fmla="*/ 9583 h 10000"/>
              <a:gd name="connsiteX5-14367" fmla="*/ 5001 w 9284"/>
              <a:gd name="connsiteY5-14368" fmla="*/ 10000 h 10000"/>
              <a:gd name="connsiteX6-14369" fmla="*/ 4286 w 9284"/>
              <a:gd name="connsiteY6-14370" fmla="*/ 9583 h 10000"/>
              <a:gd name="connsiteX7-14371" fmla="*/ 3568 w 9284"/>
              <a:gd name="connsiteY7-14372" fmla="*/ 9156 h 10000"/>
              <a:gd name="connsiteX8-14373" fmla="*/ 3568 w 9284"/>
              <a:gd name="connsiteY8-14374" fmla="*/ 8745 h 10000"/>
              <a:gd name="connsiteX9-14375" fmla="*/ 3568 w 9284"/>
              <a:gd name="connsiteY9-14376" fmla="*/ 7482 h 10000"/>
              <a:gd name="connsiteX10-14377" fmla="*/ 3568 w 9284"/>
              <a:gd name="connsiteY10-14378" fmla="*/ 7068 h 10000"/>
              <a:gd name="connsiteX11-14379" fmla="*/ 3568 w 9284"/>
              <a:gd name="connsiteY11-14380" fmla="*/ 6232 h 10000"/>
              <a:gd name="connsiteX12-14381" fmla="*/ 3568 w 9284"/>
              <a:gd name="connsiteY12-14382" fmla="*/ 5389 h 10000"/>
              <a:gd name="connsiteX13-14383" fmla="*/ 2862 w 9284"/>
              <a:gd name="connsiteY13-14384" fmla="*/ 4614 h 10000"/>
              <a:gd name="connsiteX14-14385" fmla="*/ 2136 w 9284"/>
              <a:gd name="connsiteY14-14386" fmla="*/ 3770 h 10000"/>
              <a:gd name="connsiteX15-14387" fmla="*/ 1429 w 9284"/>
              <a:gd name="connsiteY15-14388" fmla="*/ 2511 h 10000"/>
              <a:gd name="connsiteX16-14389" fmla="*/ 706 w 9284"/>
              <a:gd name="connsiteY16-14390" fmla="*/ 1254 h 10000"/>
              <a:gd name="connsiteX17-14391" fmla="*/ 0 w 9284"/>
              <a:gd name="connsiteY17-14392" fmla="*/ 0 h 10000"/>
              <a:gd name="connsiteX18-14393" fmla="*/ 706 w 9284"/>
              <a:gd name="connsiteY18-14394" fmla="*/ 420 h 10000"/>
              <a:gd name="connsiteX19-14395" fmla="*/ 2136 w 9284"/>
              <a:gd name="connsiteY19-14396" fmla="*/ 420 h 10000"/>
              <a:gd name="connsiteX20-14397" fmla="*/ 2862 w 9284"/>
              <a:gd name="connsiteY20-14398" fmla="*/ 841 h 10000"/>
              <a:gd name="connsiteX21-14399" fmla="*/ 4286 w 9284"/>
              <a:gd name="connsiteY21-14400" fmla="*/ 841 h 10000"/>
              <a:gd name="connsiteX22-14401" fmla="*/ 5001 w 9284"/>
              <a:gd name="connsiteY22-14402" fmla="*/ 841 h 10000"/>
              <a:gd name="connsiteX23-14403" fmla="*/ 5001 w 9284"/>
              <a:gd name="connsiteY23-14404" fmla="*/ 841 h 10000"/>
              <a:gd name="connsiteX24-14405" fmla="*/ 5716 w 9284"/>
              <a:gd name="connsiteY24-14406" fmla="*/ 420 h 10000"/>
              <a:gd name="connsiteX0-14407" fmla="*/ 10000 w 10000"/>
              <a:gd name="connsiteY0-14408" fmla="*/ 6232 h 10000"/>
              <a:gd name="connsiteX1-14409" fmla="*/ 8459 w 10000"/>
              <a:gd name="connsiteY1-14410" fmla="*/ 8321 h 10000"/>
              <a:gd name="connsiteX2-14411" fmla="*/ 6918 w 10000"/>
              <a:gd name="connsiteY2-14412" fmla="*/ 9156 h 10000"/>
              <a:gd name="connsiteX3-14413" fmla="*/ 6157 w 10000"/>
              <a:gd name="connsiteY3-14414" fmla="*/ 9583 h 10000"/>
              <a:gd name="connsiteX4-14415" fmla="*/ 5387 w 10000"/>
              <a:gd name="connsiteY4-14416" fmla="*/ 10000 h 10000"/>
              <a:gd name="connsiteX5-14417" fmla="*/ 4617 w 10000"/>
              <a:gd name="connsiteY5-14418" fmla="*/ 9583 h 10000"/>
              <a:gd name="connsiteX6-14419" fmla="*/ 3843 w 10000"/>
              <a:gd name="connsiteY6-14420" fmla="*/ 9156 h 10000"/>
              <a:gd name="connsiteX7-14421" fmla="*/ 3843 w 10000"/>
              <a:gd name="connsiteY7-14422" fmla="*/ 8745 h 10000"/>
              <a:gd name="connsiteX8-14423" fmla="*/ 3843 w 10000"/>
              <a:gd name="connsiteY8-14424" fmla="*/ 7482 h 10000"/>
              <a:gd name="connsiteX9-14425" fmla="*/ 3843 w 10000"/>
              <a:gd name="connsiteY9-14426" fmla="*/ 7068 h 10000"/>
              <a:gd name="connsiteX10-14427" fmla="*/ 3843 w 10000"/>
              <a:gd name="connsiteY10-14428" fmla="*/ 6232 h 10000"/>
              <a:gd name="connsiteX11-14429" fmla="*/ 3843 w 10000"/>
              <a:gd name="connsiteY11-14430" fmla="*/ 5389 h 10000"/>
              <a:gd name="connsiteX12-14431" fmla="*/ 3083 w 10000"/>
              <a:gd name="connsiteY12-14432" fmla="*/ 4614 h 10000"/>
              <a:gd name="connsiteX13-14433" fmla="*/ 2301 w 10000"/>
              <a:gd name="connsiteY13-14434" fmla="*/ 3770 h 10000"/>
              <a:gd name="connsiteX14-14435" fmla="*/ 1539 w 10000"/>
              <a:gd name="connsiteY14-14436" fmla="*/ 2511 h 10000"/>
              <a:gd name="connsiteX15-14437" fmla="*/ 760 w 10000"/>
              <a:gd name="connsiteY15-14438" fmla="*/ 1254 h 10000"/>
              <a:gd name="connsiteX16-14439" fmla="*/ 0 w 10000"/>
              <a:gd name="connsiteY16-14440" fmla="*/ 0 h 10000"/>
              <a:gd name="connsiteX17-14441" fmla="*/ 760 w 10000"/>
              <a:gd name="connsiteY17-14442" fmla="*/ 420 h 10000"/>
              <a:gd name="connsiteX18-14443" fmla="*/ 2301 w 10000"/>
              <a:gd name="connsiteY18-14444" fmla="*/ 420 h 10000"/>
              <a:gd name="connsiteX19-14445" fmla="*/ 3083 w 10000"/>
              <a:gd name="connsiteY19-14446" fmla="*/ 841 h 10000"/>
              <a:gd name="connsiteX20-14447" fmla="*/ 4617 w 10000"/>
              <a:gd name="connsiteY20-14448" fmla="*/ 841 h 10000"/>
              <a:gd name="connsiteX21-14449" fmla="*/ 5387 w 10000"/>
              <a:gd name="connsiteY21-14450" fmla="*/ 841 h 10000"/>
              <a:gd name="connsiteX22-14451" fmla="*/ 5387 w 10000"/>
              <a:gd name="connsiteY22-14452" fmla="*/ 841 h 10000"/>
              <a:gd name="connsiteX23-14453" fmla="*/ 6157 w 10000"/>
              <a:gd name="connsiteY23-14454" fmla="*/ 420 h 10000"/>
              <a:gd name="connsiteX0-14455" fmla="*/ 8459 w 8459"/>
              <a:gd name="connsiteY0-14456" fmla="*/ 8321 h 10000"/>
              <a:gd name="connsiteX1-14457" fmla="*/ 6918 w 8459"/>
              <a:gd name="connsiteY1-14458" fmla="*/ 9156 h 10000"/>
              <a:gd name="connsiteX2-14459" fmla="*/ 6157 w 8459"/>
              <a:gd name="connsiteY2-14460" fmla="*/ 9583 h 10000"/>
              <a:gd name="connsiteX3-14461" fmla="*/ 5387 w 8459"/>
              <a:gd name="connsiteY3-14462" fmla="*/ 10000 h 10000"/>
              <a:gd name="connsiteX4-14463" fmla="*/ 4617 w 8459"/>
              <a:gd name="connsiteY4-14464" fmla="*/ 9583 h 10000"/>
              <a:gd name="connsiteX5-14465" fmla="*/ 3843 w 8459"/>
              <a:gd name="connsiteY5-14466" fmla="*/ 9156 h 10000"/>
              <a:gd name="connsiteX6-14467" fmla="*/ 3843 w 8459"/>
              <a:gd name="connsiteY6-14468" fmla="*/ 8745 h 10000"/>
              <a:gd name="connsiteX7-14469" fmla="*/ 3843 w 8459"/>
              <a:gd name="connsiteY7-14470" fmla="*/ 7482 h 10000"/>
              <a:gd name="connsiteX8-14471" fmla="*/ 3843 w 8459"/>
              <a:gd name="connsiteY8-14472" fmla="*/ 7068 h 10000"/>
              <a:gd name="connsiteX9-14473" fmla="*/ 3843 w 8459"/>
              <a:gd name="connsiteY9-14474" fmla="*/ 6232 h 10000"/>
              <a:gd name="connsiteX10-14475" fmla="*/ 3843 w 8459"/>
              <a:gd name="connsiteY10-14476" fmla="*/ 5389 h 10000"/>
              <a:gd name="connsiteX11-14477" fmla="*/ 3083 w 8459"/>
              <a:gd name="connsiteY11-14478" fmla="*/ 4614 h 10000"/>
              <a:gd name="connsiteX12-14479" fmla="*/ 2301 w 8459"/>
              <a:gd name="connsiteY12-14480" fmla="*/ 3770 h 10000"/>
              <a:gd name="connsiteX13-14481" fmla="*/ 1539 w 8459"/>
              <a:gd name="connsiteY13-14482" fmla="*/ 2511 h 10000"/>
              <a:gd name="connsiteX14-14483" fmla="*/ 760 w 8459"/>
              <a:gd name="connsiteY14-14484" fmla="*/ 1254 h 10000"/>
              <a:gd name="connsiteX15-14485" fmla="*/ 0 w 8459"/>
              <a:gd name="connsiteY15-14486" fmla="*/ 0 h 10000"/>
              <a:gd name="connsiteX16-14487" fmla="*/ 760 w 8459"/>
              <a:gd name="connsiteY16-14488" fmla="*/ 420 h 10000"/>
              <a:gd name="connsiteX17-14489" fmla="*/ 2301 w 8459"/>
              <a:gd name="connsiteY17-14490" fmla="*/ 420 h 10000"/>
              <a:gd name="connsiteX18-14491" fmla="*/ 3083 w 8459"/>
              <a:gd name="connsiteY18-14492" fmla="*/ 841 h 10000"/>
              <a:gd name="connsiteX19-14493" fmla="*/ 4617 w 8459"/>
              <a:gd name="connsiteY19-14494" fmla="*/ 841 h 10000"/>
              <a:gd name="connsiteX20-14495" fmla="*/ 5387 w 8459"/>
              <a:gd name="connsiteY20-14496" fmla="*/ 841 h 10000"/>
              <a:gd name="connsiteX21-14497" fmla="*/ 5387 w 8459"/>
              <a:gd name="connsiteY21-14498" fmla="*/ 841 h 10000"/>
              <a:gd name="connsiteX22-14499" fmla="*/ 6157 w 8459"/>
              <a:gd name="connsiteY22-14500" fmla="*/ 420 h 10000"/>
              <a:gd name="connsiteX0-14501" fmla="*/ 8178 w 8178"/>
              <a:gd name="connsiteY0-14502" fmla="*/ 9156 h 10000"/>
              <a:gd name="connsiteX1-14503" fmla="*/ 7279 w 8178"/>
              <a:gd name="connsiteY1-14504" fmla="*/ 9583 h 10000"/>
              <a:gd name="connsiteX2-14505" fmla="*/ 6368 w 8178"/>
              <a:gd name="connsiteY2-14506" fmla="*/ 10000 h 10000"/>
              <a:gd name="connsiteX3-14507" fmla="*/ 5458 w 8178"/>
              <a:gd name="connsiteY3-14508" fmla="*/ 9583 h 10000"/>
              <a:gd name="connsiteX4-14509" fmla="*/ 4543 w 8178"/>
              <a:gd name="connsiteY4-14510" fmla="*/ 9156 h 10000"/>
              <a:gd name="connsiteX5-14511" fmla="*/ 4543 w 8178"/>
              <a:gd name="connsiteY5-14512" fmla="*/ 8745 h 10000"/>
              <a:gd name="connsiteX6-14513" fmla="*/ 4543 w 8178"/>
              <a:gd name="connsiteY6-14514" fmla="*/ 7482 h 10000"/>
              <a:gd name="connsiteX7-14515" fmla="*/ 4543 w 8178"/>
              <a:gd name="connsiteY7-14516" fmla="*/ 7068 h 10000"/>
              <a:gd name="connsiteX8-14517" fmla="*/ 4543 w 8178"/>
              <a:gd name="connsiteY8-14518" fmla="*/ 6232 h 10000"/>
              <a:gd name="connsiteX9-14519" fmla="*/ 4543 w 8178"/>
              <a:gd name="connsiteY9-14520" fmla="*/ 5389 h 10000"/>
              <a:gd name="connsiteX10-14521" fmla="*/ 3645 w 8178"/>
              <a:gd name="connsiteY10-14522" fmla="*/ 4614 h 10000"/>
              <a:gd name="connsiteX11-14523" fmla="*/ 2720 w 8178"/>
              <a:gd name="connsiteY11-14524" fmla="*/ 3770 h 10000"/>
              <a:gd name="connsiteX12-14525" fmla="*/ 1819 w 8178"/>
              <a:gd name="connsiteY12-14526" fmla="*/ 2511 h 10000"/>
              <a:gd name="connsiteX13-14527" fmla="*/ 898 w 8178"/>
              <a:gd name="connsiteY13-14528" fmla="*/ 1254 h 10000"/>
              <a:gd name="connsiteX14-14529" fmla="*/ 0 w 8178"/>
              <a:gd name="connsiteY14-14530" fmla="*/ 0 h 10000"/>
              <a:gd name="connsiteX15-14531" fmla="*/ 898 w 8178"/>
              <a:gd name="connsiteY15-14532" fmla="*/ 420 h 10000"/>
              <a:gd name="connsiteX16-14533" fmla="*/ 2720 w 8178"/>
              <a:gd name="connsiteY16-14534" fmla="*/ 420 h 10000"/>
              <a:gd name="connsiteX17-14535" fmla="*/ 3645 w 8178"/>
              <a:gd name="connsiteY17-14536" fmla="*/ 841 h 10000"/>
              <a:gd name="connsiteX18-14537" fmla="*/ 5458 w 8178"/>
              <a:gd name="connsiteY18-14538" fmla="*/ 841 h 10000"/>
              <a:gd name="connsiteX19-14539" fmla="*/ 6368 w 8178"/>
              <a:gd name="connsiteY19-14540" fmla="*/ 841 h 10000"/>
              <a:gd name="connsiteX20-14541" fmla="*/ 6368 w 8178"/>
              <a:gd name="connsiteY20-14542" fmla="*/ 841 h 10000"/>
              <a:gd name="connsiteX21-14543" fmla="*/ 7279 w 8178"/>
              <a:gd name="connsiteY21-14544" fmla="*/ 420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8178" h="10000">
                <a:moveTo>
                  <a:pt x="8178" y="9156"/>
                </a:moveTo>
                <a:lnTo>
                  <a:pt x="7279" y="9583"/>
                </a:lnTo>
                <a:lnTo>
                  <a:pt x="6368" y="10000"/>
                </a:lnTo>
                <a:lnTo>
                  <a:pt x="5458" y="9583"/>
                </a:lnTo>
                <a:lnTo>
                  <a:pt x="4543" y="9156"/>
                </a:lnTo>
                <a:lnTo>
                  <a:pt x="4543" y="8745"/>
                </a:lnTo>
                <a:lnTo>
                  <a:pt x="4543" y="7482"/>
                </a:lnTo>
                <a:lnTo>
                  <a:pt x="4543" y="7068"/>
                </a:lnTo>
                <a:lnTo>
                  <a:pt x="4543" y="6232"/>
                </a:lnTo>
                <a:lnTo>
                  <a:pt x="4543" y="5389"/>
                </a:lnTo>
                <a:lnTo>
                  <a:pt x="3645" y="4614"/>
                </a:lnTo>
                <a:lnTo>
                  <a:pt x="2720" y="3770"/>
                </a:lnTo>
                <a:cubicBezTo>
                  <a:pt x="2426" y="3356"/>
                  <a:pt x="2114" y="2939"/>
                  <a:pt x="1819" y="2511"/>
                </a:cubicBezTo>
                <a:cubicBezTo>
                  <a:pt x="1516" y="2094"/>
                  <a:pt x="1199" y="1675"/>
                  <a:pt x="898" y="1254"/>
                </a:cubicBezTo>
                <a:cubicBezTo>
                  <a:pt x="610" y="841"/>
                  <a:pt x="296" y="423"/>
                  <a:pt x="0" y="0"/>
                </a:cubicBezTo>
                <a:lnTo>
                  <a:pt x="898" y="420"/>
                </a:lnTo>
                <a:lnTo>
                  <a:pt x="2720" y="420"/>
                </a:lnTo>
                <a:lnTo>
                  <a:pt x="3645" y="841"/>
                </a:lnTo>
                <a:lnTo>
                  <a:pt x="5458" y="841"/>
                </a:lnTo>
                <a:lnTo>
                  <a:pt x="6368" y="841"/>
                </a:lnTo>
                <a:lnTo>
                  <a:pt x="6368" y="841"/>
                </a:lnTo>
                <a:lnTo>
                  <a:pt x="7279" y="420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27" name="Freeform 45"/>
          <p:cNvSpPr/>
          <p:nvPr/>
        </p:nvSpPr>
        <p:spPr bwMode="auto">
          <a:xfrm>
            <a:off x="2755900" y="3125788"/>
            <a:ext cx="279400" cy="1200150"/>
          </a:xfrm>
          <a:custGeom>
            <a:avLst/>
            <a:gdLst>
              <a:gd name="connsiteX0" fmla="*/ 9888 w 10000"/>
              <a:gd name="connsiteY0" fmla="*/ 1257 h 10000"/>
              <a:gd name="connsiteX1" fmla="*/ 10000 w 10000"/>
              <a:gd name="connsiteY1" fmla="*/ 1362 h 10000"/>
              <a:gd name="connsiteX2" fmla="*/ 9888 w 10000"/>
              <a:gd name="connsiteY2" fmla="*/ 1468 h 10000"/>
              <a:gd name="connsiteX3" fmla="*/ 9888 w 10000"/>
              <a:gd name="connsiteY3" fmla="*/ 1574 h 10000"/>
              <a:gd name="connsiteX4" fmla="*/ 9777 w 10000"/>
              <a:gd name="connsiteY4" fmla="*/ 1680 h 10000"/>
              <a:gd name="connsiteX5" fmla="*/ 9777 w 10000"/>
              <a:gd name="connsiteY5" fmla="*/ 1680 h 10000"/>
              <a:gd name="connsiteX6" fmla="*/ 9665 w 10000"/>
              <a:gd name="connsiteY6" fmla="*/ 1786 h 10000"/>
              <a:gd name="connsiteX7" fmla="*/ 9665 w 10000"/>
              <a:gd name="connsiteY7" fmla="*/ 1892 h 10000"/>
              <a:gd name="connsiteX8" fmla="*/ 9553 w 10000"/>
              <a:gd name="connsiteY8" fmla="*/ 2103 h 10000"/>
              <a:gd name="connsiteX9" fmla="*/ 9553 w 10000"/>
              <a:gd name="connsiteY9" fmla="*/ 2209 h 10000"/>
              <a:gd name="connsiteX10" fmla="*/ 9553 w 10000"/>
              <a:gd name="connsiteY10" fmla="*/ 2421 h 10000"/>
              <a:gd name="connsiteX11" fmla="*/ 9441 w 10000"/>
              <a:gd name="connsiteY11" fmla="*/ 2632 h 10000"/>
              <a:gd name="connsiteX12" fmla="*/ 9441 w 10000"/>
              <a:gd name="connsiteY12" fmla="*/ 2844 h 10000"/>
              <a:gd name="connsiteX13" fmla="*/ 9330 w 10000"/>
              <a:gd name="connsiteY13" fmla="*/ 3161 h 10000"/>
              <a:gd name="connsiteX14" fmla="*/ 9330 w 10000"/>
              <a:gd name="connsiteY14" fmla="*/ 3479 h 10000"/>
              <a:gd name="connsiteX15" fmla="*/ 9330 w 10000"/>
              <a:gd name="connsiteY15" fmla="*/ 3889 h 10000"/>
              <a:gd name="connsiteX16" fmla="*/ 9218 w 10000"/>
              <a:gd name="connsiteY16" fmla="*/ 4206 h 10000"/>
              <a:gd name="connsiteX17" fmla="*/ 9106 w 10000"/>
              <a:gd name="connsiteY17" fmla="*/ 4630 h 10000"/>
              <a:gd name="connsiteX18" fmla="*/ 9106 w 10000"/>
              <a:gd name="connsiteY18" fmla="*/ 5159 h 10000"/>
              <a:gd name="connsiteX19" fmla="*/ 8994 w 10000"/>
              <a:gd name="connsiteY19" fmla="*/ 5688 h 10000"/>
              <a:gd name="connsiteX20" fmla="*/ 8883 w 10000"/>
              <a:gd name="connsiteY20" fmla="*/ 6310 h 10000"/>
              <a:gd name="connsiteX21" fmla="*/ 8771 w 10000"/>
              <a:gd name="connsiteY21" fmla="*/ 6839 h 10000"/>
              <a:gd name="connsiteX22" fmla="*/ 8771 w 10000"/>
              <a:gd name="connsiteY22" fmla="*/ 7368 h 10000"/>
              <a:gd name="connsiteX23" fmla="*/ 8673 w 10000"/>
              <a:gd name="connsiteY23" fmla="*/ 7791 h 10000"/>
              <a:gd name="connsiteX24" fmla="*/ 8561 w 10000"/>
              <a:gd name="connsiteY24" fmla="*/ 8214 h 10000"/>
              <a:gd name="connsiteX25" fmla="*/ 8450 w 10000"/>
              <a:gd name="connsiteY25" fmla="*/ 8532 h 10000"/>
              <a:gd name="connsiteX26" fmla="*/ 8338 w 10000"/>
              <a:gd name="connsiteY26" fmla="*/ 8836 h 10000"/>
              <a:gd name="connsiteX27" fmla="*/ 8226 w 10000"/>
              <a:gd name="connsiteY27" fmla="*/ 9048 h 10000"/>
              <a:gd name="connsiteX28" fmla="*/ 8115 w 10000"/>
              <a:gd name="connsiteY28" fmla="*/ 9259 h 10000"/>
              <a:gd name="connsiteX29" fmla="*/ 8003 w 10000"/>
              <a:gd name="connsiteY29" fmla="*/ 9577 h 10000"/>
              <a:gd name="connsiteX30" fmla="*/ 7779 w 10000"/>
              <a:gd name="connsiteY30" fmla="*/ 9788 h 10000"/>
              <a:gd name="connsiteX31" fmla="*/ 7668 w 10000"/>
              <a:gd name="connsiteY31" fmla="*/ 9894 h 10000"/>
              <a:gd name="connsiteX32" fmla="*/ 7556 w 10000"/>
              <a:gd name="connsiteY32" fmla="*/ 10000 h 10000"/>
              <a:gd name="connsiteX33" fmla="*/ 7444 w 10000"/>
              <a:gd name="connsiteY33" fmla="*/ 9894 h 10000"/>
              <a:gd name="connsiteX34" fmla="*/ 7332 w 10000"/>
              <a:gd name="connsiteY34" fmla="*/ 9788 h 10000"/>
              <a:gd name="connsiteX35" fmla="*/ 7332 w 10000"/>
              <a:gd name="connsiteY35" fmla="*/ 9683 h 10000"/>
              <a:gd name="connsiteX36" fmla="*/ 7332 w 10000"/>
              <a:gd name="connsiteY36" fmla="*/ 9365 h 10000"/>
              <a:gd name="connsiteX37" fmla="*/ 7332 w 10000"/>
              <a:gd name="connsiteY37" fmla="*/ 9259 h 10000"/>
              <a:gd name="connsiteX38" fmla="*/ 7332 w 10000"/>
              <a:gd name="connsiteY38" fmla="*/ 9048 h 10000"/>
              <a:gd name="connsiteX39" fmla="*/ 7332 w 10000"/>
              <a:gd name="connsiteY39" fmla="*/ 8836 h 10000"/>
              <a:gd name="connsiteX40" fmla="*/ 7221 w 10000"/>
              <a:gd name="connsiteY40" fmla="*/ 8638 h 10000"/>
              <a:gd name="connsiteX41" fmla="*/ 7109 w 10000"/>
              <a:gd name="connsiteY41" fmla="*/ 8426 h 10000"/>
              <a:gd name="connsiteX42" fmla="*/ 6997 w 10000"/>
              <a:gd name="connsiteY42" fmla="*/ 8108 h 10000"/>
              <a:gd name="connsiteX43" fmla="*/ 6885 w 10000"/>
              <a:gd name="connsiteY43" fmla="*/ 7791 h 10000"/>
              <a:gd name="connsiteX44" fmla="*/ 6774 w 10000"/>
              <a:gd name="connsiteY44" fmla="*/ 7474 h 10000"/>
              <a:gd name="connsiteX45" fmla="*/ 6885 w 10000"/>
              <a:gd name="connsiteY45" fmla="*/ 7579 h 10000"/>
              <a:gd name="connsiteX46" fmla="*/ 7109 w 10000"/>
              <a:gd name="connsiteY46" fmla="*/ 7579 h 10000"/>
              <a:gd name="connsiteX47" fmla="*/ 7221 w 10000"/>
              <a:gd name="connsiteY47" fmla="*/ 7685 h 10000"/>
              <a:gd name="connsiteX48" fmla="*/ 7444 w 10000"/>
              <a:gd name="connsiteY48" fmla="*/ 7685 h 10000"/>
              <a:gd name="connsiteX49" fmla="*/ 7556 w 10000"/>
              <a:gd name="connsiteY49" fmla="*/ 7685 h 10000"/>
              <a:gd name="connsiteX50" fmla="*/ 7556 w 10000"/>
              <a:gd name="connsiteY50" fmla="*/ 7685 h 10000"/>
              <a:gd name="connsiteX51" fmla="*/ 7668 w 10000"/>
              <a:gd name="connsiteY51" fmla="*/ 7579 h 10000"/>
              <a:gd name="connsiteX52" fmla="*/ 7668 w 10000"/>
              <a:gd name="connsiteY52" fmla="*/ 7474 h 10000"/>
              <a:gd name="connsiteX53" fmla="*/ 7779 w 10000"/>
              <a:gd name="connsiteY53" fmla="*/ 7368 h 10000"/>
              <a:gd name="connsiteX54" fmla="*/ 7779 w 10000"/>
              <a:gd name="connsiteY54" fmla="*/ 7156 h 10000"/>
              <a:gd name="connsiteX55" fmla="*/ 7891 w 10000"/>
              <a:gd name="connsiteY55" fmla="*/ 6944 h 10000"/>
              <a:gd name="connsiteX56" fmla="*/ 7891 w 10000"/>
              <a:gd name="connsiteY56" fmla="*/ 6627 h 10000"/>
              <a:gd name="connsiteX57" fmla="*/ 8003 w 10000"/>
              <a:gd name="connsiteY57" fmla="*/ 6217 h 10000"/>
              <a:gd name="connsiteX58" fmla="*/ 8003 w 10000"/>
              <a:gd name="connsiteY58" fmla="*/ 5794 h 10000"/>
              <a:gd name="connsiteX59" fmla="*/ 8115 w 10000"/>
              <a:gd name="connsiteY59" fmla="*/ 5370 h 10000"/>
              <a:gd name="connsiteX60" fmla="*/ 8115 w 10000"/>
              <a:gd name="connsiteY60" fmla="*/ 4841 h 10000"/>
              <a:gd name="connsiteX61" fmla="*/ 8226 w 10000"/>
              <a:gd name="connsiteY61" fmla="*/ 4206 h 10000"/>
              <a:gd name="connsiteX62" fmla="*/ 8338 w 10000"/>
              <a:gd name="connsiteY62" fmla="*/ 3783 h 10000"/>
              <a:gd name="connsiteX63" fmla="*/ 8338 w 10000"/>
              <a:gd name="connsiteY63" fmla="*/ 3373 h 10000"/>
              <a:gd name="connsiteX64" fmla="*/ 8450 w 10000"/>
              <a:gd name="connsiteY64" fmla="*/ 2950 h 10000"/>
              <a:gd name="connsiteX65" fmla="*/ 8450 w 10000"/>
              <a:gd name="connsiteY65" fmla="*/ 2632 h 10000"/>
              <a:gd name="connsiteX66" fmla="*/ 8450 w 10000"/>
              <a:gd name="connsiteY66" fmla="*/ 2315 h 10000"/>
              <a:gd name="connsiteX67" fmla="*/ 8450 w 10000"/>
              <a:gd name="connsiteY67" fmla="*/ 2103 h 10000"/>
              <a:gd name="connsiteX68" fmla="*/ 8561 w 10000"/>
              <a:gd name="connsiteY68" fmla="*/ 1892 h 10000"/>
              <a:gd name="connsiteX69" fmla="*/ 8561 w 10000"/>
              <a:gd name="connsiteY69" fmla="*/ 1680 h 10000"/>
              <a:gd name="connsiteX70" fmla="*/ 8450 w 10000"/>
              <a:gd name="connsiteY70" fmla="*/ 1468 h 10000"/>
              <a:gd name="connsiteX71" fmla="*/ 8450 w 10000"/>
              <a:gd name="connsiteY71" fmla="*/ 1257 h 10000"/>
              <a:gd name="connsiteX72" fmla="*/ 8338 w 10000"/>
              <a:gd name="connsiteY72" fmla="*/ 1164 h 10000"/>
              <a:gd name="connsiteX73" fmla="*/ 8115 w 10000"/>
              <a:gd name="connsiteY73" fmla="*/ 1058 h 10000"/>
              <a:gd name="connsiteX74" fmla="*/ 7779 w 10000"/>
              <a:gd name="connsiteY74" fmla="*/ 952 h 10000"/>
              <a:gd name="connsiteX75" fmla="*/ 7779 w 10000"/>
              <a:gd name="connsiteY75" fmla="*/ 952 h 10000"/>
              <a:gd name="connsiteX76" fmla="*/ 7556 w 10000"/>
              <a:gd name="connsiteY76" fmla="*/ 952 h 10000"/>
              <a:gd name="connsiteX77" fmla="*/ 7444 w 10000"/>
              <a:gd name="connsiteY77" fmla="*/ 952 h 10000"/>
              <a:gd name="connsiteX78" fmla="*/ 7221 w 10000"/>
              <a:gd name="connsiteY78" fmla="*/ 1058 h 10000"/>
              <a:gd name="connsiteX79" fmla="*/ 6885 w 10000"/>
              <a:gd name="connsiteY79" fmla="*/ 1058 h 10000"/>
              <a:gd name="connsiteX80" fmla="*/ 6550 w 10000"/>
              <a:gd name="connsiteY80" fmla="*/ 1058 h 10000"/>
              <a:gd name="connsiteX81" fmla="*/ 6103 w 10000"/>
              <a:gd name="connsiteY81" fmla="*/ 1164 h 10000"/>
              <a:gd name="connsiteX82" fmla="*/ 5670 w 10000"/>
              <a:gd name="connsiteY82" fmla="*/ 1164 h 10000"/>
              <a:gd name="connsiteX83" fmla="*/ 5112 w 10000"/>
              <a:gd name="connsiteY83" fmla="*/ 1257 h 10000"/>
              <a:gd name="connsiteX84" fmla="*/ 4553 w 10000"/>
              <a:gd name="connsiteY84" fmla="*/ 1362 h 10000"/>
              <a:gd name="connsiteX85" fmla="*/ 3994 w 10000"/>
              <a:gd name="connsiteY85" fmla="*/ 1362 h 10000"/>
              <a:gd name="connsiteX86" fmla="*/ 3338 w 10000"/>
              <a:gd name="connsiteY86" fmla="*/ 1468 h 10000"/>
              <a:gd name="connsiteX87" fmla="*/ 2556 w 10000"/>
              <a:gd name="connsiteY87" fmla="*/ 1574 h 10000"/>
              <a:gd name="connsiteX88" fmla="*/ 1774 w 10000"/>
              <a:gd name="connsiteY88" fmla="*/ 1680 h 10000"/>
              <a:gd name="connsiteX89" fmla="*/ 880 w 10000"/>
              <a:gd name="connsiteY89" fmla="*/ 1786 h 10000"/>
              <a:gd name="connsiteX90" fmla="*/ 0 w 10000"/>
              <a:gd name="connsiteY90" fmla="*/ 1257 h 10000"/>
              <a:gd name="connsiteX91" fmla="*/ 223 w 10000"/>
              <a:gd name="connsiteY91" fmla="*/ 1257 h 10000"/>
              <a:gd name="connsiteX92" fmla="*/ 559 w 10000"/>
              <a:gd name="connsiteY92" fmla="*/ 1257 h 10000"/>
              <a:gd name="connsiteX93" fmla="*/ 880 w 10000"/>
              <a:gd name="connsiteY93" fmla="*/ 1257 h 10000"/>
              <a:gd name="connsiteX94" fmla="*/ 1327 w 10000"/>
              <a:gd name="connsiteY94" fmla="*/ 1164 h 10000"/>
              <a:gd name="connsiteX95" fmla="*/ 1774 w 10000"/>
              <a:gd name="connsiteY95" fmla="*/ 1164 h 10000"/>
              <a:gd name="connsiteX96" fmla="*/ 2221 w 10000"/>
              <a:gd name="connsiteY96" fmla="*/ 1058 h 10000"/>
              <a:gd name="connsiteX97" fmla="*/ 2779 w 10000"/>
              <a:gd name="connsiteY97" fmla="*/ 1058 h 10000"/>
              <a:gd name="connsiteX98" fmla="*/ 3436 w 10000"/>
              <a:gd name="connsiteY98" fmla="*/ 952 h 10000"/>
              <a:gd name="connsiteX99" fmla="*/ 3994 w 10000"/>
              <a:gd name="connsiteY99" fmla="*/ 847 h 10000"/>
              <a:gd name="connsiteX100" fmla="*/ 4553 w 10000"/>
              <a:gd name="connsiteY100" fmla="*/ 847 h 10000"/>
              <a:gd name="connsiteX101" fmla="*/ 5112 w 10000"/>
              <a:gd name="connsiteY101" fmla="*/ 741 h 10000"/>
              <a:gd name="connsiteX102" fmla="*/ 5559 w 10000"/>
              <a:gd name="connsiteY102" fmla="*/ 635 h 10000"/>
              <a:gd name="connsiteX103" fmla="*/ 6006 w 10000"/>
              <a:gd name="connsiteY103" fmla="*/ 635 h 10000"/>
              <a:gd name="connsiteX104" fmla="*/ 6327 w 10000"/>
              <a:gd name="connsiteY104" fmla="*/ 529 h 10000"/>
              <a:gd name="connsiteX105" fmla="*/ 6662 w 10000"/>
              <a:gd name="connsiteY105" fmla="*/ 423 h 10000"/>
              <a:gd name="connsiteX106" fmla="*/ 6885 w 10000"/>
              <a:gd name="connsiteY106" fmla="*/ 423 h 10000"/>
              <a:gd name="connsiteX107" fmla="*/ 7332 w 10000"/>
              <a:gd name="connsiteY107" fmla="*/ 317 h 10000"/>
              <a:gd name="connsiteX108" fmla="*/ 7668 w 10000"/>
              <a:gd name="connsiteY108" fmla="*/ 212 h 10000"/>
              <a:gd name="connsiteX109" fmla="*/ 7891 w 10000"/>
              <a:gd name="connsiteY109" fmla="*/ 106 h 10000"/>
              <a:gd name="connsiteX110" fmla="*/ 8003 w 10000"/>
              <a:gd name="connsiteY110" fmla="*/ 106 h 10000"/>
              <a:gd name="connsiteX111" fmla="*/ 8115 w 10000"/>
              <a:gd name="connsiteY111" fmla="*/ 0 h 10000"/>
              <a:gd name="connsiteX112" fmla="*/ 8226 w 10000"/>
              <a:gd name="connsiteY112" fmla="*/ 0 h 10000"/>
              <a:gd name="connsiteX113" fmla="*/ 8338 w 10000"/>
              <a:gd name="connsiteY113" fmla="*/ 0 h 10000"/>
              <a:gd name="connsiteX114" fmla="*/ 8450 w 10000"/>
              <a:gd name="connsiteY114" fmla="*/ 106 h 10000"/>
              <a:gd name="connsiteX115" fmla="*/ 8673 w 10000"/>
              <a:gd name="connsiteY115" fmla="*/ 212 h 10000"/>
              <a:gd name="connsiteX116" fmla="*/ 8883 w 10000"/>
              <a:gd name="connsiteY116" fmla="*/ 317 h 10000"/>
              <a:gd name="connsiteX117" fmla="*/ 9218 w 10000"/>
              <a:gd name="connsiteY117" fmla="*/ 635 h 10000"/>
              <a:gd name="connsiteX118" fmla="*/ 9553 w 10000"/>
              <a:gd name="connsiteY118" fmla="*/ 847 h 10000"/>
              <a:gd name="connsiteX119" fmla="*/ 9777 w 10000"/>
              <a:gd name="connsiteY119" fmla="*/ 952 h 10000"/>
              <a:gd name="connsiteX120" fmla="*/ 9888 w 10000"/>
              <a:gd name="connsiteY120" fmla="*/ 1164 h 10000"/>
              <a:gd name="connsiteX121" fmla="*/ 9888 w 10000"/>
              <a:gd name="connsiteY121" fmla="*/ 1257 h 10000"/>
              <a:gd name="connsiteX122" fmla="*/ 9888 w 10000"/>
              <a:gd name="connsiteY122" fmla="*/ 1257 h 10000"/>
              <a:gd name="connsiteX0-1" fmla="*/ 9665 w 9777"/>
              <a:gd name="connsiteY0-2" fmla="*/ 1257 h 10000"/>
              <a:gd name="connsiteX1-3" fmla="*/ 9777 w 9777"/>
              <a:gd name="connsiteY1-4" fmla="*/ 1362 h 10000"/>
              <a:gd name="connsiteX2-5" fmla="*/ 9665 w 9777"/>
              <a:gd name="connsiteY2-6" fmla="*/ 1468 h 10000"/>
              <a:gd name="connsiteX3-7" fmla="*/ 9665 w 9777"/>
              <a:gd name="connsiteY3-8" fmla="*/ 1574 h 10000"/>
              <a:gd name="connsiteX4-9" fmla="*/ 9554 w 9777"/>
              <a:gd name="connsiteY4-10" fmla="*/ 1680 h 10000"/>
              <a:gd name="connsiteX5-11" fmla="*/ 9554 w 9777"/>
              <a:gd name="connsiteY5-12" fmla="*/ 1680 h 10000"/>
              <a:gd name="connsiteX6-13" fmla="*/ 9442 w 9777"/>
              <a:gd name="connsiteY6-14" fmla="*/ 1786 h 10000"/>
              <a:gd name="connsiteX7-15" fmla="*/ 9442 w 9777"/>
              <a:gd name="connsiteY7-16" fmla="*/ 1892 h 10000"/>
              <a:gd name="connsiteX8-17" fmla="*/ 9330 w 9777"/>
              <a:gd name="connsiteY8-18" fmla="*/ 2103 h 10000"/>
              <a:gd name="connsiteX9-19" fmla="*/ 9330 w 9777"/>
              <a:gd name="connsiteY9-20" fmla="*/ 2209 h 10000"/>
              <a:gd name="connsiteX10-21" fmla="*/ 9330 w 9777"/>
              <a:gd name="connsiteY10-22" fmla="*/ 2421 h 10000"/>
              <a:gd name="connsiteX11-23" fmla="*/ 9218 w 9777"/>
              <a:gd name="connsiteY11-24" fmla="*/ 2632 h 10000"/>
              <a:gd name="connsiteX12-25" fmla="*/ 9218 w 9777"/>
              <a:gd name="connsiteY12-26" fmla="*/ 2844 h 10000"/>
              <a:gd name="connsiteX13-27" fmla="*/ 9107 w 9777"/>
              <a:gd name="connsiteY13-28" fmla="*/ 3161 h 10000"/>
              <a:gd name="connsiteX14-29" fmla="*/ 9107 w 9777"/>
              <a:gd name="connsiteY14-30" fmla="*/ 3479 h 10000"/>
              <a:gd name="connsiteX15-31" fmla="*/ 9107 w 9777"/>
              <a:gd name="connsiteY15-32" fmla="*/ 3889 h 10000"/>
              <a:gd name="connsiteX16-33" fmla="*/ 8995 w 9777"/>
              <a:gd name="connsiteY16-34" fmla="*/ 4206 h 10000"/>
              <a:gd name="connsiteX17-35" fmla="*/ 8883 w 9777"/>
              <a:gd name="connsiteY17-36" fmla="*/ 4630 h 10000"/>
              <a:gd name="connsiteX18-37" fmla="*/ 8883 w 9777"/>
              <a:gd name="connsiteY18-38" fmla="*/ 5159 h 10000"/>
              <a:gd name="connsiteX19-39" fmla="*/ 8771 w 9777"/>
              <a:gd name="connsiteY19-40" fmla="*/ 5688 h 10000"/>
              <a:gd name="connsiteX20-41" fmla="*/ 8660 w 9777"/>
              <a:gd name="connsiteY20-42" fmla="*/ 6310 h 10000"/>
              <a:gd name="connsiteX21-43" fmla="*/ 8548 w 9777"/>
              <a:gd name="connsiteY21-44" fmla="*/ 6839 h 10000"/>
              <a:gd name="connsiteX22-45" fmla="*/ 8548 w 9777"/>
              <a:gd name="connsiteY22-46" fmla="*/ 7368 h 10000"/>
              <a:gd name="connsiteX23-47" fmla="*/ 8450 w 9777"/>
              <a:gd name="connsiteY23-48" fmla="*/ 7791 h 10000"/>
              <a:gd name="connsiteX24-49" fmla="*/ 8338 w 9777"/>
              <a:gd name="connsiteY24-50" fmla="*/ 8214 h 10000"/>
              <a:gd name="connsiteX25-51" fmla="*/ 8227 w 9777"/>
              <a:gd name="connsiteY25-52" fmla="*/ 8532 h 10000"/>
              <a:gd name="connsiteX26-53" fmla="*/ 8115 w 9777"/>
              <a:gd name="connsiteY26-54" fmla="*/ 8836 h 10000"/>
              <a:gd name="connsiteX27-55" fmla="*/ 8003 w 9777"/>
              <a:gd name="connsiteY27-56" fmla="*/ 9048 h 10000"/>
              <a:gd name="connsiteX28-57" fmla="*/ 7892 w 9777"/>
              <a:gd name="connsiteY28-58" fmla="*/ 9259 h 10000"/>
              <a:gd name="connsiteX29-59" fmla="*/ 7780 w 9777"/>
              <a:gd name="connsiteY29-60" fmla="*/ 9577 h 10000"/>
              <a:gd name="connsiteX30-61" fmla="*/ 7556 w 9777"/>
              <a:gd name="connsiteY30-62" fmla="*/ 9788 h 10000"/>
              <a:gd name="connsiteX31-63" fmla="*/ 7445 w 9777"/>
              <a:gd name="connsiteY31-64" fmla="*/ 9894 h 10000"/>
              <a:gd name="connsiteX32-65" fmla="*/ 7333 w 9777"/>
              <a:gd name="connsiteY32-66" fmla="*/ 10000 h 10000"/>
              <a:gd name="connsiteX33-67" fmla="*/ 7221 w 9777"/>
              <a:gd name="connsiteY33-68" fmla="*/ 9894 h 10000"/>
              <a:gd name="connsiteX34-69" fmla="*/ 7109 w 9777"/>
              <a:gd name="connsiteY34-70" fmla="*/ 9788 h 10000"/>
              <a:gd name="connsiteX35-71" fmla="*/ 7109 w 9777"/>
              <a:gd name="connsiteY35-72" fmla="*/ 9683 h 10000"/>
              <a:gd name="connsiteX36-73" fmla="*/ 7109 w 9777"/>
              <a:gd name="connsiteY36-74" fmla="*/ 9365 h 10000"/>
              <a:gd name="connsiteX37-75" fmla="*/ 7109 w 9777"/>
              <a:gd name="connsiteY37-76" fmla="*/ 9259 h 10000"/>
              <a:gd name="connsiteX38-77" fmla="*/ 7109 w 9777"/>
              <a:gd name="connsiteY38-78" fmla="*/ 9048 h 10000"/>
              <a:gd name="connsiteX39-79" fmla="*/ 7109 w 9777"/>
              <a:gd name="connsiteY39-80" fmla="*/ 8836 h 10000"/>
              <a:gd name="connsiteX40-81" fmla="*/ 6998 w 9777"/>
              <a:gd name="connsiteY40-82" fmla="*/ 8638 h 10000"/>
              <a:gd name="connsiteX41-83" fmla="*/ 6886 w 9777"/>
              <a:gd name="connsiteY41-84" fmla="*/ 8426 h 10000"/>
              <a:gd name="connsiteX42-85" fmla="*/ 6774 w 9777"/>
              <a:gd name="connsiteY42-86" fmla="*/ 8108 h 10000"/>
              <a:gd name="connsiteX43-87" fmla="*/ 6662 w 9777"/>
              <a:gd name="connsiteY43-88" fmla="*/ 7791 h 10000"/>
              <a:gd name="connsiteX44-89" fmla="*/ 6551 w 9777"/>
              <a:gd name="connsiteY44-90" fmla="*/ 7474 h 10000"/>
              <a:gd name="connsiteX45-91" fmla="*/ 6662 w 9777"/>
              <a:gd name="connsiteY45-92" fmla="*/ 7579 h 10000"/>
              <a:gd name="connsiteX46-93" fmla="*/ 6886 w 9777"/>
              <a:gd name="connsiteY46-94" fmla="*/ 7579 h 10000"/>
              <a:gd name="connsiteX47-95" fmla="*/ 6998 w 9777"/>
              <a:gd name="connsiteY47-96" fmla="*/ 7685 h 10000"/>
              <a:gd name="connsiteX48-97" fmla="*/ 7221 w 9777"/>
              <a:gd name="connsiteY48-98" fmla="*/ 7685 h 10000"/>
              <a:gd name="connsiteX49-99" fmla="*/ 7333 w 9777"/>
              <a:gd name="connsiteY49-100" fmla="*/ 7685 h 10000"/>
              <a:gd name="connsiteX50-101" fmla="*/ 7333 w 9777"/>
              <a:gd name="connsiteY50-102" fmla="*/ 7685 h 10000"/>
              <a:gd name="connsiteX51-103" fmla="*/ 7445 w 9777"/>
              <a:gd name="connsiteY51-104" fmla="*/ 7579 h 10000"/>
              <a:gd name="connsiteX52-105" fmla="*/ 7445 w 9777"/>
              <a:gd name="connsiteY52-106" fmla="*/ 7474 h 10000"/>
              <a:gd name="connsiteX53-107" fmla="*/ 7556 w 9777"/>
              <a:gd name="connsiteY53-108" fmla="*/ 7368 h 10000"/>
              <a:gd name="connsiteX54-109" fmla="*/ 7556 w 9777"/>
              <a:gd name="connsiteY54-110" fmla="*/ 7156 h 10000"/>
              <a:gd name="connsiteX55-111" fmla="*/ 7668 w 9777"/>
              <a:gd name="connsiteY55-112" fmla="*/ 6944 h 10000"/>
              <a:gd name="connsiteX56-113" fmla="*/ 7668 w 9777"/>
              <a:gd name="connsiteY56-114" fmla="*/ 6627 h 10000"/>
              <a:gd name="connsiteX57-115" fmla="*/ 7780 w 9777"/>
              <a:gd name="connsiteY57-116" fmla="*/ 6217 h 10000"/>
              <a:gd name="connsiteX58-117" fmla="*/ 7780 w 9777"/>
              <a:gd name="connsiteY58-118" fmla="*/ 5794 h 10000"/>
              <a:gd name="connsiteX59-119" fmla="*/ 7892 w 9777"/>
              <a:gd name="connsiteY59-120" fmla="*/ 5370 h 10000"/>
              <a:gd name="connsiteX60-121" fmla="*/ 7892 w 9777"/>
              <a:gd name="connsiteY60-122" fmla="*/ 4841 h 10000"/>
              <a:gd name="connsiteX61-123" fmla="*/ 8003 w 9777"/>
              <a:gd name="connsiteY61-124" fmla="*/ 4206 h 10000"/>
              <a:gd name="connsiteX62-125" fmla="*/ 8115 w 9777"/>
              <a:gd name="connsiteY62-126" fmla="*/ 3783 h 10000"/>
              <a:gd name="connsiteX63-127" fmla="*/ 8115 w 9777"/>
              <a:gd name="connsiteY63-128" fmla="*/ 3373 h 10000"/>
              <a:gd name="connsiteX64-129" fmla="*/ 8227 w 9777"/>
              <a:gd name="connsiteY64-130" fmla="*/ 2950 h 10000"/>
              <a:gd name="connsiteX65-131" fmla="*/ 8227 w 9777"/>
              <a:gd name="connsiteY65-132" fmla="*/ 2632 h 10000"/>
              <a:gd name="connsiteX66-133" fmla="*/ 8227 w 9777"/>
              <a:gd name="connsiteY66-134" fmla="*/ 2315 h 10000"/>
              <a:gd name="connsiteX67-135" fmla="*/ 8227 w 9777"/>
              <a:gd name="connsiteY67-136" fmla="*/ 2103 h 10000"/>
              <a:gd name="connsiteX68-137" fmla="*/ 8338 w 9777"/>
              <a:gd name="connsiteY68-138" fmla="*/ 1892 h 10000"/>
              <a:gd name="connsiteX69-139" fmla="*/ 8338 w 9777"/>
              <a:gd name="connsiteY69-140" fmla="*/ 1680 h 10000"/>
              <a:gd name="connsiteX70-141" fmla="*/ 8227 w 9777"/>
              <a:gd name="connsiteY70-142" fmla="*/ 1468 h 10000"/>
              <a:gd name="connsiteX71-143" fmla="*/ 8227 w 9777"/>
              <a:gd name="connsiteY71-144" fmla="*/ 1257 h 10000"/>
              <a:gd name="connsiteX72-145" fmla="*/ 8115 w 9777"/>
              <a:gd name="connsiteY72-146" fmla="*/ 1164 h 10000"/>
              <a:gd name="connsiteX73-147" fmla="*/ 7892 w 9777"/>
              <a:gd name="connsiteY73-148" fmla="*/ 1058 h 10000"/>
              <a:gd name="connsiteX74-149" fmla="*/ 7556 w 9777"/>
              <a:gd name="connsiteY74-150" fmla="*/ 952 h 10000"/>
              <a:gd name="connsiteX75-151" fmla="*/ 7556 w 9777"/>
              <a:gd name="connsiteY75-152" fmla="*/ 952 h 10000"/>
              <a:gd name="connsiteX76-153" fmla="*/ 7333 w 9777"/>
              <a:gd name="connsiteY76-154" fmla="*/ 952 h 10000"/>
              <a:gd name="connsiteX77-155" fmla="*/ 7221 w 9777"/>
              <a:gd name="connsiteY77-156" fmla="*/ 952 h 10000"/>
              <a:gd name="connsiteX78-157" fmla="*/ 6998 w 9777"/>
              <a:gd name="connsiteY78-158" fmla="*/ 1058 h 10000"/>
              <a:gd name="connsiteX79-159" fmla="*/ 6662 w 9777"/>
              <a:gd name="connsiteY79-160" fmla="*/ 1058 h 10000"/>
              <a:gd name="connsiteX80-161" fmla="*/ 6327 w 9777"/>
              <a:gd name="connsiteY80-162" fmla="*/ 1058 h 10000"/>
              <a:gd name="connsiteX81-163" fmla="*/ 5880 w 9777"/>
              <a:gd name="connsiteY81-164" fmla="*/ 1164 h 10000"/>
              <a:gd name="connsiteX82-165" fmla="*/ 5447 w 9777"/>
              <a:gd name="connsiteY82-166" fmla="*/ 1164 h 10000"/>
              <a:gd name="connsiteX83-167" fmla="*/ 4889 w 9777"/>
              <a:gd name="connsiteY83-168" fmla="*/ 1257 h 10000"/>
              <a:gd name="connsiteX84-169" fmla="*/ 4330 w 9777"/>
              <a:gd name="connsiteY84-170" fmla="*/ 1362 h 10000"/>
              <a:gd name="connsiteX85-171" fmla="*/ 3771 w 9777"/>
              <a:gd name="connsiteY85-172" fmla="*/ 1362 h 10000"/>
              <a:gd name="connsiteX86-173" fmla="*/ 3115 w 9777"/>
              <a:gd name="connsiteY86-174" fmla="*/ 1468 h 10000"/>
              <a:gd name="connsiteX87-175" fmla="*/ 2333 w 9777"/>
              <a:gd name="connsiteY87-176" fmla="*/ 1574 h 10000"/>
              <a:gd name="connsiteX88-177" fmla="*/ 1551 w 9777"/>
              <a:gd name="connsiteY88-178" fmla="*/ 1680 h 10000"/>
              <a:gd name="connsiteX89-179" fmla="*/ 657 w 9777"/>
              <a:gd name="connsiteY89-180" fmla="*/ 1786 h 10000"/>
              <a:gd name="connsiteX90-181" fmla="*/ 0 w 9777"/>
              <a:gd name="connsiteY90-182" fmla="*/ 1257 h 10000"/>
              <a:gd name="connsiteX91-183" fmla="*/ 336 w 9777"/>
              <a:gd name="connsiteY91-184" fmla="*/ 1257 h 10000"/>
              <a:gd name="connsiteX92-185" fmla="*/ 657 w 9777"/>
              <a:gd name="connsiteY92-186" fmla="*/ 1257 h 10000"/>
              <a:gd name="connsiteX93-187" fmla="*/ 1104 w 9777"/>
              <a:gd name="connsiteY93-188" fmla="*/ 1164 h 10000"/>
              <a:gd name="connsiteX94-189" fmla="*/ 1551 w 9777"/>
              <a:gd name="connsiteY94-190" fmla="*/ 1164 h 10000"/>
              <a:gd name="connsiteX95-191" fmla="*/ 1998 w 9777"/>
              <a:gd name="connsiteY95-192" fmla="*/ 1058 h 10000"/>
              <a:gd name="connsiteX96-193" fmla="*/ 2556 w 9777"/>
              <a:gd name="connsiteY96-194" fmla="*/ 1058 h 10000"/>
              <a:gd name="connsiteX97-195" fmla="*/ 3213 w 9777"/>
              <a:gd name="connsiteY97-196" fmla="*/ 952 h 10000"/>
              <a:gd name="connsiteX98-197" fmla="*/ 3771 w 9777"/>
              <a:gd name="connsiteY98-198" fmla="*/ 847 h 10000"/>
              <a:gd name="connsiteX99-199" fmla="*/ 4330 w 9777"/>
              <a:gd name="connsiteY99-200" fmla="*/ 847 h 10000"/>
              <a:gd name="connsiteX100-201" fmla="*/ 4889 w 9777"/>
              <a:gd name="connsiteY100-202" fmla="*/ 741 h 10000"/>
              <a:gd name="connsiteX101-203" fmla="*/ 5336 w 9777"/>
              <a:gd name="connsiteY101-204" fmla="*/ 635 h 10000"/>
              <a:gd name="connsiteX102-205" fmla="*/ 5783 w 9777"/>
              <a:gd name="connsiteY102-206" fmla="*/ 635 h 10000"/>
              <a:gd name="connsiteX103-207" fmla="*/ 6104 w 9777"/>
              <a:gd name="connsiteY103-208" fmla="*/ 529 h 10000"/>
              <a:gd name="connsiteX104-209" fmla="*/ 6439 w 9777"/>
              <a:gd name="connsiteY104-210" fmla="*/ 423 h 10000"/>
              <a:gd name="connsiteX105-211" fmla="*/ 6662 w 9777"/>
              <a:gd name="connsiteY105-212" fmla="*/ 423 h 10000"/>
              <a:gd name="connsiteX106-213" fmla="*/ 7109 w 9777"/>
              <a:gd name="connsiteY106-214" fmla="*/ 317 h 10000"/>
              <a:gd name="connsiteX107-215" fmla="*/ 7445 w 9777"/>
              <a:gd name="connsiteY107-216" fmla="*/ 212 h 10000"/>
              <a:gd name="connsiteX108-217" fmla="*/ 7668 w 9777"/>
              <a:gd name="connsiteY108-218" fmla="*/ 106 h 10000"/>
              <a:gd name="connsiteX109-219" fmla="*/ 7780 w 9777"/>
              <a:gd name="connsiteY109-220" fmla="*/ 106 h 10000"/>
              <a:gd name="connsiteX110-221" fmla="*/ 7892 w 9777"/>
              <a:gd name="connsiteY110-222" fmla="*/ 0 h 10000"/>
              <a:gd name="connsiteX111-223" fmla="*/ 8003 w 9777"/>
              <a:gd name="connsiteY111-224" fmla="*/ 0 h 10000"/>
              <a:gd name="connsiteX112-225" fmla="*/ 8115 w 9777"/>
              <a:gd name="connsiteY112-226" fmla="*/ 0 h 10000"/>
              <a:gd name="connsiteX113-227" fmla="*/ 8227 w 9777"/>
              <a:gd name="connsiteY113-228" fmla="*/ 106 h 10000"/>
              <a:gd name="connsiteX114-229" fmla="*/ 8450 w 9777"/>
              <a:gd name="connsiteY114-230" fmla="*/ 212 h 10000"/>
              <a:gd name="connsiteX115-231" fmla="*/ 8660 w 9777"/>
              <a:gd name="connsiteY115-232" fmla="*/ 317 h 10000"/>
              <a:gd name="connsiteX116-233" fmla="*/ 8995 w 9777"/>
              <a:gd name="connsiteY116-234" fmla="*/ 635 h 10000"/>
              <a:gd name="connsiteX117-235" fmla="*/ 9330 w 9777"/>
              <a:gd name="connsiteY117-236" fmla="*/ 847 h 10000"/>
              <a:gd name="connsiteX118-237" fmla="*/ 9554 w 9777"/>
              <a:gd name="connsiteY118-238" fmla="*/ 952 h 10000"/>
              <a:gd name="connsiteX119-239" fmla="*/ 9665 w 9777"/>
              <a:gd name="connsiteY119-240" fmla="*/ 1164 h 10000"/>
              <a:gd name="connsiteX120-241" fmla="*/ 9665 w 9777"/>
              <a:gd name="connsiteY120-242" fmla="*/ 1257 h 10000"/>
              <a:gd name="connsiteX121-243" fmla="*/ 9665 w 9777"/>
              <a:gd name="connsiteY121-244" fmla="*/ 1257 h 10000"/>
              <a:gd name="connsiteX0-245" fmla="*/ 9541 w 9656"/>
              <a:gd name="connsiteY0-246" fmla="*/ 1257 h 10000"/>
              <a:gd name="connsiteX1-247" fmla="*/ 9656 w 9656"/>
              <a:gd name="connsiteY1-248" fmla="*/ 1362 h 10000"/>
              <a:gd name="connsiteX2-249" fmla="*/ 9541 w 9656"/>
              <a:gd name="connsiteY2-250" fmla="*/ 1468 h 10000"/>
              <a:gd name="connsiteX3-251" fmla="*/ 9541 w 9656"/>
              <a:gd name="connsiteY3-252" fmla="*/ 1574 h 10000"/>
              <a:gd name="connsiteX4-253" fmla="*/ 9428 w 9656"/>
              <a:gd name="connsiteY4-254" fmla="*/ 1680 h 10000"/>
              <a:gd name="connsiteX5-255" fmla="*/ 9428 w 9656"/>
              <a:gd name="connsiteY5-256" fmla="*/ 1680 h 10000"/>
              <a:gd name="connsiteX6-257" fmla="*/ 9313 w 9656"/>
              <a:gd name="connsiteY6-258" fmla="*/ 1786 h 10000"/>
              <a:gd name="connsiteX7-259" fmla="*/ 9313 w 9656"/>
              <a:gd name="connsiteY7-260" fmla="*/ 1892 h 10000"/>
              <a:gd name="connsiteX8-261" fmla="*/ 9199 w 9656"/>
              <a:gd name="connsiteY8-262" fmla="*/ 2103 h 10000"/>
              <a:gd name="connsiteX9-263" fmla="*/ 9199 w 9656"/>
              <a:gd name="connsiteY9-264" fmla="*/ 2209 h 10000"/>
              <a:gd name="connsiteX10-265" fmla="*/ 9199 w 9656"/>
              <a:gd name="connsiteY10-266" fmla="*/ 2421 h 10000"/>
              <a:gd name="connsiteX11-267" fmla="*/ 9084 w 9656"/>
              <a:gd name="connsiteY11-268" fmla="*/ 2632 h 10000"/>
              <a:gd name="connsiteX12-269" fmla="*/ 9084 w 9656"/>
              <a:gd name="connsiteY12-270" fmla="*/ 2844 h 10000"/>
              <a:gd name="connsiteX13-271" fmla="*/ 8971 w 9656"/>
              <a:gd name="connsiteY13-272" fmla="*/ 3161 h 10000"/>
              <a:gd name="connsiteX14-273" fmla="*/ 8971 w 9656"/>
              <a:gd name="connsiteY14-274" fmla="*/ 3479 h 10000"/>
              <a:gd name="connsiteX15-275" fmla="*/ 8971 w 9656"/>
              <a:gd name="connsiteY15-276" fmla="*/ 3889 h 10000"/>
              <a:gd name="connsiteX16-277" fmla="*/ 8856 w 9656"/>
              <a:gd name="connsiteY16-278" fmla="*/ 4206 h 10000"/>
              <a:gd name="connsiteX17-279" fmla="*/ 8742 w 9656"/>
              <a:gd name="connsiteY17-280" fmla="*/ 4630 h 10000"/>
              <a:gd name="connsiteX18-281" fmla="*/ 8742 w 9656"/>
              <a:gd name="connsiteY18-282" fmla="*/ 5159 h 10000"/>
              <a:gd name="connsiteX19-283" fmla="*/ 8627 w 9656"/>
              <a:gd name="connsiteY19-284" fmla="*/ 5688 h 10000"/>
              <a:gd name="connsiteX20-285" fmla="*/ 8514 w 9656"/>
              <a:gd name="connsiteY20-286" fmla="*/ 6310 h 10000"/>
              <a:gd name="connsiteX21-287" fmla="*/ 8399 w 9656"/>
              <a:gd name="connsiteY21-288" fmla="*/ 6839 h 10000"/>
              <a:gd name="connsiteX22-289" fmla="*/ 8399 w 9656"/>
              <a:gd name="connsiteY22-290" fmla="*/ 7368 h 10000"/>
              <a:gd name="connsiteX23-291" fmla="*/ 8299 w 9656"/>
              <a:gd name="connsiteY23-292" fmla="*/ 7791 h 10000"/>
              <a:gd name="connsiteX24-293" fmla="*/ 8184 w 9656"/>
              <a:gd name="connsiteY24-294" fmla="*/ 8214 h 10000"/>
              <a:gd name="connsiteX25-295" fmla="*/ 8071 w 9656"/>
              <a:gd name="connsiteY25-296" fmla="*/ 8532 h 10000"/>
              <a:gd name="connsiteX26-297" fmla="*/ 7956 w 9656"/>
              <a:gd name="connsiteY26-298" fmla="*/ 8836 h 10000"/>
              <a:gd name="connsiteX27-299" fmla="*/ 7842 w 9656"/>
              <a:gd name="connsiteY27-300" fmla="*/ 9048 h 10000"/>
              <a:gd name="connsiteX28-301" fmla="*/ 7728 w 9656"/>
              <a:gd name="connsiteY28-302" fmla="*/ 9259 h 10000"/>
              <a:gd name="connsiteX29-303" fmla="*/ 7613 w 9656"/>
              <a:gd name="connsiteY29-304" fmla="*/ 9577 h 10000"/>
              <a:gd name="connsiteX30-305" fmla="*/ 7384 w 9656"/>
              <a:gd name="connsiteY30-306" fmla="*/ 9788 h 10000"/>
              <a:gd name="connsiteX31-307" fmla="*/ 7271 w 9656"/>
              <a:gd name="connsiteY31-308" fmla="*/ 9894 h 10000"/>
              <a:gd name="connsiteX32-309" fmla="*/ 7156 w 9656"/>
              <a:gd name="connsiteY32-310" fmla="*/ 10000 h 10000"/>
              <a:gd name="connsiteX33-311" fmla="*/ 7042 w 9656"/>
              <a:gd name="connsiteY33-312" fmla="*/ 9894 h 10000"/>
              <a:gd name="connsiteX34-313" fmla="*/ 6927 w 9656"/>
              <a:gd name="connsiteY34-314" fmla="*/ 9788 h 10000"/>
              <a:gd name="connsiteX35-315" fmla="*/ 6927 w 9656"/>
              <a:gd name="connsiteY35-316" fmla="*/ 9683 h 10000"/>
              <a:gd name="connsiteX36-317" fmla="*/ 6927 w 9656"/>
              <a:gd name="connsiteY36-318" fmla="*/ 9365 h 10000"/>
              <a:gd name="connsiteX37-319" fmla="*/ 6927 w 9656"/>
              <a:gd name="connsiteY37-320" fmla="*/ 9259 h 10000"/>
              <a:gd name="connsiteX38-321" fmla="*/ 6927 w 9656"/>
              <a:gd name="connsiteY38-322" fmla="*/ 9048 h 10000"/>
              <a:gd name="connsiteX39-323" fmla="*/ 6927 w 9656"/>
              <a:gd name="connsiteY39-324" fmla="*/ 8836 h 10000"/>
              <a:gd name="connsiteX40-325" fmla="*/ 6814 w 9656"/>
              <a:gd name="connsiteY40-326" fmla="*/ 8638 h 10000"/>
              <a:gd name="connsiteX41-327" fmla="*/ 6699 w 9656"/>
              <a:gd name="connsiteY41-328" fmla="*/ 8426 h 10000"/>
              <a:gd name="connsiteX42-329" fmla="*/ 6585 w 9656"/>
              <a:gd name="connsiteY42-330" fmla="*/ 8108 h 10000"/>
              <a:gd name="connsiteX43-331" fmla="*/ 6470 w 9656"/>
              <a:gd name="connsiteY43-332" fmla="*/ 7791 h 10000"/>
              <a:gd name="connsiteX44-333" fmla="*/ 6356 w 9656"/>
              <a:gd name="connsiteY44-334" fmla="*/ 7474 h 10000"/>
              <a:gd name="connsiteX45-335" fmla="*/ 6470 w 9656"/>
              <a:gd name="connsiteY45-336" fmla="*/ 7579 h 10000"/>
              <a:gd name="connsiteX46-337" fmla="*/ 6699 w 9656"/>
              <a:gd name="connsiteY46-338" fmla="*/ 7579 h 10000"/>
              <a:gd name="connsiteX47-339" fmla="*/ 6814 w 9656"/>
              <a:gd name="connsiteY47-340" fmla="*/ 7685 h 10000"/>
              <a:gd name="connsiteX48-341" fmla="*/ 7042 w 9656"/>
              <a:gd name="connsiteY48-342" fmla="*/ 7685 h 10000"/>
              <a:gd name="connsiteX49-343" fmla="*/ 7156 w 9656"/>
              <a:gd name="connsiteY49-344" fmla="*/ 7685 h 10000"/>
              <a:gd name="connsiteX50-345" fmla="*/ 7156 w 9656"/>
              <a:gd name="connsiteY50-346" fmla="*/ 7685 h 10000"/>
              <a:gd name="connsiteX51-347" fmla="*/ 7271 w 9656"/>
              <a:gd name="connsiteY51-348" fmla="*/ 7579 h 10000"/>
              <a:gd name="connsiteX52-349" fmla="*/ 7271 w 9656"/>
              <a:gd name="connsiteY52-350" fmla="*/ 7474 h 10000"/>
              <a:gd name="connsiteX53-351" fmla="*/ 7384 w 9656"/>
              <a:gd name="connsiteY53-352" fmla="*/ 7368 h 10000"/>
              <a:gd name="connsiteX54-353" fmla="*/ 7384 w 9656"/>
              <a:gd name="connsiteY54-354" fmla="*/ 7156 h 10000"/>
              <a:gd name="connsiteX55-355" fmla="*/ 7499 w 9656"/>
              <a:gd name="connsiteY55-356" fmla="*/ 6944 h 10000"/>
              <a:gd name="connsiteX56-357" fmla="*/ 7499 w 9656"/>
              <a:gd name="connsiteY56-358" fmla="*/ 6627 h 10000"/>
              <a:gd name="connsiteX57-359" fmla="*/ 7613 w 9656"/>
              <a:gd name="connsiteY57-360" fmla="*/ 6217 h 10000"/>
              <a:gd name="connsiteX58-361" fmla="*/ 7613 w 9656"/>
              <a:gd name="connsiteY58-362" fmla="*/ 5794 h 10000"/>
              <a:gd name="connsiteX59-363" fmla="*/ 7728 w 9656"/>
              <a:gd name="connsiteY59-364" fmla="*/ 5370 h 10000"/>
              <a:gd name="connsiteX60-365" fmla="*/ 7728 w 9656"/>
              <a:gd name="connsiteY60-366" fmla="*/ 4841 h 10000"/>
              <a:gd name="connsiteX61-367" fmla="*/ 7842 w 9656"/>
              <a:gd name="connsiteY61-368" fmla="*/ 4206 h 10000"/>
              <a:gd name="connsiteX62-369" fmla="*/ 7956 w 9656"/>
              <a:gd name="connsiteY62-370" fmla="*/ 3783 h 10000"/>
              <a:gd name="connsiteX63-371" fmla="*/ 7956 w 9656"/>
              <a:gd name="connsiteY63-372" fmla="*/ 3373 h 10000"/>
              <a:gd name="connsiteX64-373" fmla="*/ 8071 w 9656"/>
              <a:gd name="connsiteY64-374" fmla="*/ 2950 h 10000"/>
              <a:gd name="connsiteX65-375" fmla="*/ 8071 w 9656"/>
              <a:gd name="connsiteY65-376" fmla="*/ 2632 h 10000"/>
              <a:gd name="connsiteX66-377" fmla="*/ 8071 w 9656"/>
              <a:gd name="connsiteY66-378" fmla="*/ 2315 h 10000"/>
              <a:gd name="connsiteX67-379" fmla="*/ 8071 w 9656"/>
              <a:gd name="connsiteY67-380" fmla="*/ 2103 h 10000"/>
              <a:gd name="connsiteX68-381" fmla="*/ 8184 w 9656"/>
              <a:gd name="connsiteY68-382" fmla="*/ 1892 h 10000"/>
              <a:gd name="connsiteX69-383" fmla="*/ 8184 w 9656"/>
              <a:gd name="connsiteY69-384" fmla="*/ 1680 h 10000"/>
              <a:gd name="connsiteX70-385" fmla="*/ 8071 w 9656"/>
              <a:gd name="connsiteY70-386" fmla="*/ 1468 h 10000"/>
              <a:gd name="connsiteX71-387" fmla="*/ 8071 w 9656"/>
              <a:gd name="connsiteY71-388" fmla="*/ 1257 h 10000"/>
              <a:gd name="connsiteX72-389" fmla="*/ 7956 w 9656"/>
              <a:gd name="connsiteY72-390" fmla="*/ 1164 h 10000"/>
              <a:gd name="connsiteX73-391" fmla="*/ 7728 w 9656"/>
              <a:gd name="connsiteY73-392" fmla="*/ 1058 h 10000"/>
              <a:gd name="connsiteX74-393" fmla="*/ 7384 w 9656"/>
              <a:gd name="connsiteY74-394" fmla="*/ 952 h 10000"/>
              <a:gd name="connsiteX75-395" fmla="*/ 7384 w 9656"/>
              <a:gd name="connsiteY75-396" fmla="*/ 952 h 10000"/>
              <a:gd name="connsiteX76-397" fmla="*/ 7156 w 9656"/>
              <a:gd name="connsiteY76-398" fmla="*/ 952 h 10000"/>
              <a:gd name="connsiteX77-399" fmla="*/ 7042 w 9656"/>
              <a:gd name="connsiteY77-400" fmla="*/ 952 h 10000"/>
              <a:gd name="connsiteX78-401" fmla="*/ 6814 w 9656"/>
              <a:gd name="connsiteY78-402" fmla="*/ 1058 h 10000"/>
              <a:gd name="connsiteX79-403" fmla="*/ 6470 w 9656"/>
              <a:gd name="connsiteY79-404" fmla="*/ 1058 h 10000"/>
              <a:gd name="connsiteX80-405" fmla="*/ 6127 w 9656"/>
              <a:gd name="connsiteY80-406" fmla="*/ 1058 h 10000"/>
              <a:gd name="connsiteX81-407" fmla="*/ 5670 w 9656"/>
              <a:gd name="connsiteY81-408" fmla="*/ 1164 h 10000"/>
              <a:gd name="connsiteX82-409" fmla="*/ 5227 w 9656"/>
              <a:gd name="connsiteY82-410" fmla="*/ 1164 h 10000"/>
              <a:gd name="connsiteX83-411" fmla="*/ 4657 w 9656"/>
              <a:gd name="connsiteY83-412" fmla="*/ 1257 h 10000"/>
              <a:gd name="connsiteX84-413" fmla="*/ 4085 w 9656"/>
              <a:gd name="connsiteY84-414" fmla="*/ 1362 h 10000"/>
              <a:gd name="connsiteX85-415" fmla="*/ 3513 w 9656"/>
              <a:gd name="connsiteY85-416" fmla="*/ 1362 h 10000"/>
              <a:gd name="connsiteX86-417" fmla="*/ 2842 w 9656"/>
              <a:gd name="connsiteY86-418" fmla="*/ 1468 h 10000"/>
              <a:gd name="connsiteX87-419" fmla="*/ 2042 w 9656"/>
              <a:gd name="connsiteY87-420" fmla="*/ 1574 h 10000"/>
              <a:gd name="connsiteX88-421" fmla="*/ 1242 w 9656"/>
              <a:gd name="connsiteY88-422" fmla="*/ 1680 h 10000"/>
              <a:gd name="connsiteX89-423" fmla="*/ 328 w 9656"/>
              <a:gd name="connsiteY89-424" fmla="*/ 1786 h 10000"/>
              <a:gd name="connsiteX90-425" fmla="*/ 0 w 9656"/>
              <a:gd name="connsiteY90-426" fmla="*/ 1257 h 10000"/>
              <a:gd name="connsiteX91-427" fmla="*/ 328 w 9656"/>
              <a:gd name="connsiteY91-428" fmla="*/ 1257 h 10000"/>
              <a:gd name="connsiteX92-429" fmla="*/ 785 w 9656"/>
              <a:gd name="connsiteY92-430" fmla="*/ 1164 h 10000"/>
              <a:gd name="connsiteX93-431" fmla="*/ 1242 w 9656"/>
              <a:gd name="connsiteY93-432" fmla="*/ 1164 h 10000"/>
              <a:gd name="connsiteX94-433" fmla="*/ 1700 w 9656"/>
              <a:gd name="connsiteY94-434" fmla="*/ 1058 h 10000"/>
              <a:gd name="connsiteX95-435" fmla="*/ 2270 w 9656"/>
              <a:gd name="connsiteY95-436" fmla="*/ 1058 h 10000"/>
              <a:gd name="connsiteX96-437" fmla="*/ 2942 w 9656"/>
              <a:gd name="connsiteY96-438" fmla="*/ 952 h 10000"/>
              <a:gd name="connsiteX97-439" fmla="*/ 3513 w 9656"/>
              <a:gd name="connsiteY97-440" fmla="*/ 847 h 10000"/>
              <a:gd name="connsiteX98-441" fmla="*/ 4085 w 9656"/>
              <a:gd name="connsiteY98-442" fmla="*/ 847 h 10000"/>
              <a:gd name="connsiteX99-443" fmla="*/ 4657 w 9656"/>
              <a:gd name="connsiteY99-444" fmla="*/ 741 h 10000"/>
              <a:gd name="connsiteX100-445" fmla="*/ 5114 w 9656"/>
              <a:gd name="connsiteY100-446" fmla="*/ 635 h 10000"/>
              <a:gd name="connsiteX101-447" fmla="*/ 5571 w 9656"/>
              <a:gd name="connsiteY101-448" fmla="*/ 635 h 10000"/>
              <a:gd name="connsiteX102-449" fmla="*/ 5899 w 9656"/>
              <a:gd name="connsiteY102-450" fmla="*/ 529 h 10000"/>
              <a:gd name="connsiteX103-451" fmla="*/ 6242 w 9656"/>
              <a:gd name="connsiteY103-452" fmla="*/ 423 h 10000"/>
              <a:gd name="connsiteX104-453" fmla="*/ 6470 w 9656"/>
              <a:gd name="connsiteY104-454" fmla="*/ 423 h 10000"/>
              <a:gd name="connsiteX105-455" fmla="*/ 6927 w 9656"/>
              <a:gd name="connsiteY105-456" fmla="*/ 317 h 10000"/>
              <a:gd name="connsiteX106-457" fmla="*/ 7271 w 9656"/>
              <a:gd name="connsiteY106-458" fmla="*/ 212 h 10000"/>
              <a:gd name="connsiteX107-459" fmla="*/ 7499 w 9656"/>
              <a:gd name="connsiteY107-460" fmla="*/ 106 h 10000"/>
              <a:gd name="connsiteX108-461" fmla="*/ 7613 w 9656"/>
              <a:gd name="connsiteY108-462" fmla="*/ 106 h 10000"/>
              <a:gd name="connsiteX109-463" fmla="*/ 7728 w 9656"/>
              <a:gd name="connsiteY109-464" fmla="*/ 0 h 10000"/>
              <a:gd name="connsiteX110-465" fmla="*/ 7842 w 9656"/>
              <a:gd name="connsiteY110-466" fmla="*/ 0 h 10000"/>
              <a:gd name="connsiteX111-467" fmla="*/ 7956 w 9656"/>
              <a:gd name="connsiteY111-468" fmla="*/ 0 h 10000"/>
              <a:gd name="connsiteX112-469" fmla="*/ 8071 w 9656"/>
              <a:gd name="connsiteY112-470" fmla="*/ 106 h 10000"/>
              <a:gd name="connsiteX113-471" fmla="*/ 8299 w 9656"/>
              <a:gd name="connsiteY113-472" fmla="*/ 212 h 10000"/>
              <a:gd name="connsiteX114-473" fmla="*/ 8514 w 9656"/>
              <a:gd name="connsiteY114-474" fmla="*/ 317 h 10000"/>
              <a:gd name="connsiteX115-475" fmla="*/ 8856 w 9656"/>
              <a:gd name="connsiteY115-476" fmla="*/ 635 h 10000"/>
              <a:gd name="connsiteX116-477" fmla="*/ 9199 w 9656"/>
              <a:gd name="connsiteY116-478" fmla="*/ 847 h 10000"/>
              <a:gd name="connsiteX117-479" fmla="*/ 9428 w 9656"/>
              <a:gd name="connsiteY117-480" fmla="*/ 952 h 10000"/>
              <a:gd name="connsiteX118-481" fmla="*/ 9541 w 9656"/>
              <a:gd name="connsiteY118-482" fmla="*/ 1164 h 10000"/>
              <a:gd name="connsiteX119-483" fmla="*/ 9541 w 9656"/>
              <a:gd name="connsiteY119-484" fmla="*/ 1257 h 10000"/>
              <a:gd name="connsiteX120-485" fmla="*/ 9541 w 9656"/>
              <a:gd name="connsiteY120-486" fmla="*/ 1257 h 10000"/>
              <a:gd name="connsiteX0-487" fmla="*/ 9881 w 10000"/>
              <a:gd name="connsiteY0-488" fmla="*/ 1257 h 10000"/>
              <a:gd name="connsiteX1-489" fmla="*/ 10000 w 10000"/>
              <a:gd name="connsiteY1-490" fmla="*/ 1362 h 10000"/>
              <a:gd name="connsiteX2-491" fmla="*/ 9881 w 10000"/>
              <a:gd name="connsiteY2-492" fmla="*/ 1468 h 10000"/>
              <a:gd name="connsiteX3-493" fmla="*/ 9881 w 10000"/>
              <a:gd name="connsiteY3-494" fmla="*/ 1574 h 10000"/>
              <a:gd name="connsiteX4-495" fmla="*/ 9764 w 10000"/>
              <a:gd name="connsiteY4-496" fmla="*/ 1680 h 10000"/>
              <a:gd name="connsiteX5-497" fmla="*/ 9764 w 10000"/>
              <a:gd name="connsiteY5-498" fmla="*/ 1680 h 10000"/>
              <a:gd name="connsiteX6-499" fmla="*/ 9645 w 10000"/>
              <a:gd name="connsiteY6-500" fmla="*/ 1786 h 10000"/>
              <a:gd name="connsiteX7-501" fmla="*/ 9645 w 10000"/>
              <a:gd name="connsiteY7-502" fmla="*/ 1892 h 10000"/>
              <a:gd name="connsiteX8-503" fmla="*/ 9527 w 10000"/>
              <a:gd name="connsiteY8-504" fmla="*/ 2103 h 10000"/>
              <a:gd name="connsiteX9-505" fmla="*/ 9527 w 10000"/>
              <a:gd name="connsiteY9-506" fmla="*/ 2209 h 10000"/>
              <a:gd name="connsiteX10-507" fmla="*/ 9527 w 10000"/>
              <a:gd name="connsiteY10-508" fmla="*/ 2421 h 10000"/>
              <a:gd name="connsiteX11-509" fmla="*/ 9408 w 10000"/>
              <a:gd name="connsiteY11-510" fmla="*/ 2632 h 10000"/>
              <a:gd name="connsiteX12-511" fmla="*/ 9408 w 10000"/>
              <a:gd name="connsiteY12-512" fmla="*/ 2844 h 10000"/>
              <a:gd name="connsiteX13-513" fmla="*/ 9291 w 10000"/>
              <a:gd name="connsiteY13-514" fmla="*/ 3161 h 10000"/>
              <a:gd name="connsiteX14-515" fmla="*/ 9291 w 10000"/>
              <a:gd name="connsiteY14-516" fmla="*/ 3479 h 10000"/>
              <a:gd name="connsiteX15-517" fmla="*/ 9291 w 10000"/>
              <a:gd name="connsiteY15-518" fmla="*/ 3889 h 10000"/>
              <a:gd name="connsiteX16-519" fmla="*/ 9171 w 10000"/>
              <a:gd name="connsiteY16-520" fmla="*/ 4206 h 10000"/>
              <a:gd name="connsiteX17-521" fmla="*/ 9053 w 10000"/>
              <a:gd name="connsiteY17-522" fmla="*/ 4630 h 10000"/>
              <a:gd name="connsiteX18-523" fmla="*/ 9053 w 10000"/>
              <a:gd name="connsiteY18-524" fmla="*/ 5159 h 10000"/>
              <a:gd name="connsiteX19-525" fmla="*/ 8934 w 10000"/>
              <a:gd name="connsiteY19-526" fmla="*/ 5688 h 10000"/>
              <a:gd name="connsiteX20-527" fmla="*/ 8817 w 10000"/>
              <a:gd name="connsiteY20-528" fmla="*/ 6310 h 10000"/>
              <a:gd name="connsiteX21-529" fmla="*/ 8698 w 10000"/>
              <a:gd name="connsiteY21-530" fmla="*/ 6839 h 10000"/>
              <a:gd name="connsiteX22-531" fmla="*/ 8698 w 10000"/>
              <a:gd name="connsiteY22-532" fmla="*/ 7368 h 10000"/>
              <a:gd name="connsiteX23-533" fmla="*/ 8595 w 10000"/>
              <a:gd name="connsiteY23-534" fmla="*/ 7791 h 10000"/>
              <a:gd name="connsiteX24-535" fmla="*/ 8476 w 10000"/>
              <a:gd name="connsiteY24-536" fmla="*/ 8214 h 10000"/>
              <a:gd name="connsiteX25-537" fmla="*/ 8359 w 10000"/>
              <a:gd name="connsiteY25-538" fmla="*/ 8532 h 10000"/>
              <a:gd name="connsiteX26-539" fmla="*/ 8239 w 10000"/>
              <a:gd name="connsiteY26-540" fmla="*/ 8836 h 10000"/>
              <a:gd name="connsiteX27-541" fmla="*/ 8121 w 10000"/>
              <a:gd name="connsiteY27-542" fmla="*/ 9048 h 10000"/>
              <a:gd name="connsiteX28-543" fmla="*/ 8003 w 10000"/>
              <a:gd name="connsiteY28-544" fmla="*/ 9259 h 10000"/>
              <a:gd name="connsiteX29-545" fmla="*/ 7884 w 10000"/>
              <a:gd name="connsiteY29-546" fmla="*/ 9577 h 10000"/>
              <a:gd name="connsiteX30-547" fmla="*/ 7647 w 10000"/>
              <a:gd name="connsiteY30-548" fmla="*/ 9788 h 10000"/>
              <a:gd name="connsiteX31-549" fmla="*/ 7530 w 10000"/>
              <a:gd name="connsiteY31-550" fmla="*/ 9894 h 10000"/>
              <a:gd name="connsiteX32-551" fmla="*/ 7411 w 10000"/>
              <a:gd name="connsiteY32-552" fmla="*/ 10000 h 10000"/>
              <a:gd name="connsiteX33-553" fmla="*/ 7293 w 10000"/>
              <a:gd name="connsiteY33-554" fmla="*/ 9894 h 10000"/>
              <a:gd name="connsiteX34-555" fmla="*/ 7174 w 10000"/>
              <a:gd name="connsiteY34-556" fmla="*/ 9788 h 10000"/>
              <a:gd name="connsiteX35-557" fmla="*/ 7174 w 10000"/>
              <a:gd name="connsiteY35-558" fmla="*/ 9683 h 10000"/>
              <a:gd name="connsiteX36-559" fmla="*/ 7174 w 10000"/>
              <a:gd name="connsiteY36-560" fmla="*/ 9365 h 10000"/>
              <a:gd name="connsiteX37-561" fmla="*/ 7174 w 10000"/>
              <a:gd name="connsiteY37-562" fmla="*/ 9259 h 10000"/>
              <a:gd name="connsiteX38-563" fmla="*/ 7174 w 10000"/>
              <a:gd name="connsiteY38-564" fmla="*/ 9048 h 10000"/>
              <a:gd name="connsiteX39-565" fmla="*/ 7174 w 10000"/>
              <a:gd name="connsiteY39-566" fmla="*/ 8836 h 10000"/>
              <a:gd name="connsiteX40-567" fmla="*/ 7057 w 10000"/>
              <a:gd name="connsiteY40-568" fmla="*/ 8638 h 10000"/>
              <a:gd name="connsiteX41-569" fmla="*/ 6938 w 10000"/>
              <a:gd name="connsiteY41-570" fmla="*/ 8426 h 10000"/>
              <a:gd name="connsiteX42-571" fmla="*/ 6820 w 10000"/>
              <a:gd name="connsiteY42-572" fmla="*/ 8108 h 10000"/>
              <a:gd name="connsiteX43-573" fmla="*/ 6700 w 10000"/>
              <a:gd name="connsiteY43-574" fmla="*/ 7791 h 10000"/>
              <a:gd name="connsiteX44-575" fmla="*/ 6582 w 10000"/>
              <a:gd name="connsiteY44-576" fmla="*/ 7474 h 10000"/>
              <a:gd name="connsiteX45-577" fmla="*/ 6700 w 10000"/>
              <a:gd name="connsiteY45-578" fmla="*/ 7579 h 10000"/>
              <a:gd name="connsiteX46-579" fmla="*/ 6938 w 10000"/>
              <a:gd name="connsiteY46-580" fmla="*/ 7579 h 10000"/>
              <a:gd name="connsiteX47-581" fmla="*/ 7057 w 10000"/>
              <a:gd name="connsiteY47-582" fmla="*/ 7685 h 10000"/>
              <a:gd name="connsiteX48-583" fmla="*/ 7293 w 10000"/>
              <a:gd name="connsiteY48-584" fmla="*/ 7685 h 10000"/>
              <a:gd name="connsiteX49-585" fmla="*/ 7411 w 10000"/>
              <a:gd name="connsiteY49-586" fmla="*/ 7685 h 10000"/>
              <a:gd name="connsiteX50-587" fmla="*/ 7411 w 10000"/>
              <a:gd name="connsiteY50-588" fmla="*/ 7685 h 10000"/>
              <a:gd name="connsiteX51-589" fmla="*/ 7530 w 10000"/>
              <a:gd name="connsiteY51-590" fmla="*/ 7579 h 10000"/>
              <a:gd name="connsiteX52-591" fmla="*/ 7530 w 10000"/>
              <a:gd name="connsiteY52-592" fmla="*/ 7474 h 10000"/>
              <a:gd name="connsiteX53-593" fmla="*/ 7647 w 10000"/>
              <a:gd name="connsiteY53-594" fmla="*/ 7368 h 10000"/>
              <a:gd name="connsiteX54-595" fmla="*/ 7647 w 10000"/>
              <a:gd name="connsiteY54-596" fmla="*/ 7156 h 10000"/>
              <a:gd name="connsiteX55-597" fmla="*/ 7766 w 10000"/>
              <a:gd name="connsiteY55-598" fmla="*/ 6944 h 10000"/>
              <a:gd name="connsiteX56-599" fmla="*/ 7766 w 10000"/>
              <a:gd name="connsiteY56-600" fmla="*/ 6627 h 10000"/>
              <a:gd name="connsiteX57-601" fmla="*/ 7884 w 10000"/>
              <a:gd name="connsiteY57-602" fmla="*/ 6217 h 10000"/>
              <a:gd name="connsiteX58-603" fmla="*/ 7884 w 10000"/>
              <a:gd name="connsiteY58-604" fmla="*/ 5794 h 10000"/>
              <a:gd name="connsiteX59-605" fmla="*/ 8003 w 10000"/>
              <a:gd name="connsiteY59-606" fmla="*/ 5370 h 10000"/>
              <a:gd name="connsiteX60-607" fmla="*/ 8003 w 10000"/>
              <a:gd name="connsiteY60-608" fmla="*/ 4841 h 10000"/>
              <a:gd name="connsiteX61-609" fmla="*/ 8121 w 10000"/>
              <a:gd name="connsiteY61-610" fmla="*/ 4206 h 10000"/>
              <a:gd name="connsiteX62-611" fmla="*/ 8239 w 10000"/>
              <a:gd name="connsiteY62-612" fmla="*/ 3783 h 10000"/>
              <a:gd name="connsiteX63-613" fmla="*/ 8239 w 10000"/>
              <a:gd name="connsiteY63-614" fmla="*/ 3373 h 10000"/>
              <a:gd name="connsiteX64-615" fmla="*/ 8359 w 10000"/>
              <a:gd name="connsiteY64-616" fmla="*/ 2950 h 10000"/>
              <a:gd name="connsiteX65-617" fmla="*/ 8359 w 10000"/>
              <a:gd name="connsiteY65-618" fmla="*/ 2632 h 10000"/>
              <a:gd name="connsiteX66-619" fmla="*/ 8359 w 10000"/>
              <a:gd name="connsiteY66-620" fmla="*/ 2315 h 10000"/>
              <a:gd name="connsiteX67-621" fmla="*/ 8359 w 10000"/>
              <a:gd name="connsiteY67-622" fmla="*/ 2103 h 10000"/>
              <a:gd name="connsiteX68-623" fmla="*/ 8476 w 10000"/>
              <a:gd name="connsiteY68-624" fmla="*/ 1892 h 10000"/>
              <a:gd name="connsiteX69-625" fmla="*/ 8476 w 10000"/>
              <a:gd name="connsiteY69-626" fmla="*/ 1680 h 10000"/>
              <a:gd name="connsiteX70-627" fmla="*/ 8359 w 10000"/>
              <a:gd name="connsiteY70-628" fmla="*/ 1468 h 10000"/>
              <a:gd name="connsiteX71-629" fmla="*/ 8359 w 10000"/>
              <a:gd name="connsiteY71-630" fmla="*/ 1257 h 10000"/>
              <a:gd name="connsiteX72-631" fmla="*/ 8239 w 10000"/>
              <a:gd name="connsiteY72-632" fmla="*/ 1164 h 10000"/>
              <a:gd name="connsiteX73-633" fmla="*/ 8003 w 10000"/>
              <a:gd name="connsiteY73-634" fmla="*/ 1058 h 10000"/>
              <a:gd name="connsiteX74-635" fmla="*/ 7647 w 10000"/>
              <a:gd name="connsiteY74-636" fmla="*/ 952 h 10000"/>
              <a:gd name="connsiteX75-637" fmla="*/ 7647 w 10000"/>
              <a:gd name="connsiteY75-638" fmla="*/ 952 h 10000"/>
              <a:gd name="connsiteX76-639" fmla="*/ 7411 w 10000"/>
              <a:gd name="connsiteY76-640" fmla="*/ 952 h 10000"/>
              <a:gd name="connsiteX77-641" fmla="*/ 7293 w 10000"/>
              <a:gd name="connsiteY77-642" fmla="*/ 952 h 10000"/>
              <a:gd name="connsiteX78-643" fmla="*/ 7057 w 10000"/>
              <a:gd name="connsiteY78-644" fmla="*/ 1058 h 10000"/>
              <a:gd name="connsiteX79-645" fmla="*/ 6700 w 10000"/>
              <a:gd name="connsiteY79-646" fmla="*/ 1058 h 10000"/>
              <a:gd name="connsiteX80-647" fmla="*/ 6345 w 10000"/>
              <a:gd name="connsiteY80-648" fmla="*/ 1058 h 10000"/>
              <a:gd name="connsiteX81-649" fmla="*/ 5872 w 10000"/>
              <a:gd name="connsiteY81-650" fmla="*/ 1164 h 10000"/>
              <a:gd name="connsiteX82-651" fmla="*/ 5413 w 10000"/>
              <a:gd name="connsiteY82-652" fmla="*/ 1164 h 10000"/>
              <a:gd name="connsiteX83-653" fmla="*/ 4823 w 10000"/>
              <a:gd name="connsiteY83-654" fmla="*/ 1257 h 10000"/>
              <a:gd name="connsiteX84-655" fmla="*/ 4231 w 10000"/>
              <a:gd name="connsiteY84-656" fmla="*/ 1362 h 10000"/>
              <a:gd name="connsiteX85-657" fmla="*/ 3638 w 10000"/>
              <a:gd name="connsiteY85-658" fmla="*/ 1362 h 10000"/>
              <a:gd name="connsiteX86-659" fmla="*/ 2943 w 10000"/>
              <a:gd name="connsiteY86-660" fmla="*/ 1468 h 10000"/>
              <a:gd name="connsiteX87-661" fmla="*/ 2115 w 10000"/>
              <a:gd name="connsiteY87-662" fmla="*/ 1574 h 10000"/>
              <a:gd name="connsiteX88-663" fmla="*/ 1286 w 10000"/>
              <a:gd name="connsiteY88-664" fmla="*/ 1680 h 10000"/>
              <a:gd name="connsiteX89-665" fmla="*/ 0 w 10000"/>
              <a:gd name="connsiteY89-666" fmla="*/ 1257 h 10000"/>
              <a:gd name="connsiteX90-667" fmla="*/ 340 w 10000"/>
              <a:gd name="connsiteY90-668" fmla="*/ 1257 h 10000"/>
              <a:gd name="connsiteX91-669" fmla="*/ 813 w 10000"/>
              <a:gd name="connsiteY91-670" fmla="*/ 1164 h 10000"/>
              <a:gd name="connsiteX92-671" fmla="*/ 1286 w 10000"/>
              <a:gd name="connsiteY92-672" fmla="*/ 1164 h 10000"/>
              <a:gd name="connsiteX93-673" fmla="*/ 1761 w 10000"/>
              <a:gd name="connsiteY93-674" fmla="*/ 1058 h 10000"/>
              <a:gd name="connsiteX94-675" fmla="*/ 2351 w 10000"/>
              <a:gd name="connsiteY94-676" fmla="*/ 1058 h 10000"/>
              <a:gd name="connsiteX95-677" fmla="*/ 3047 w 10000"/>
              <a:gd name="connsiteY95-678" fmla="*/ 952 h 10000"/>
              <a:gd name="connsiteX96-679" fmla="*/ 3638 w 10000"/>
              <a:gd name="connsiteY96-680" fmla="*/ 847 h 10000"/>
              <a:gd name="connsiteX97-681" fmla="*/ 4231 w 10000"/>
              <a:gd name="connsiteY97-682" fmla="*/ 847 h 10000"/>
              <a:gd name="connsiteX98-683" fmla="*/ 4823 w 10000"/>
              <a:gd name="connsiteY98-684" fmla="*/ 741 h 10000"/>
              <a:gd name="connsiteX99-685" fmla="*/ 5296 w 10000"/>
              <a:gd name="connsiteY99-686" fmla="*/ 635 h 10000"/>
              <a:gd name="connsiteX100-687" fmla="*/ 5769 w 10000"/>
              <a:gd name="connsiteY100-688" fmla="*/ 635 h 10000"/>
              <a:gd name="connsiteX101-689" fmla="*/ 6109 w 10000"/>
              <a:gd name="connsiteY101-690" fmla="*/ 529 h 10000"/>
              <a:gd name="connsiteX102-691" fmla="*/ 6464 w 10000"/>
              <a:gd name="connsiteY102-692" fmla="*/ 423 h 10000"/>
              <a:gd name="connsiteX103-693" fmla="*/ 6700 w 10000"/>
              <a:gd name="connsiteY103-694" fmla="*/ 423 h 10000"/>
              <a:gd name="connsiteX104-695" fmla="*/ 7174 w 10000"/>
              <a:gd name="connsiteY104-696" fmla="*/ 317 h 10000"/>
              <a:gd name="connsiteX105-697" fmla="*/ 7530 w 10000"/>
              <a:gd name="connsiteY105-698" fmla="*/ 212 h 10000"/>
              <a:gd name="connsiteX106-699" fmla="*/ 7766 w 10000"/>
              <a:gd name="connsiteY106-700" fmla="*/ 106 h 10000"/>
              <a:gd name="connsiteX107-701" fmla="*/ 7884 w 10000"/>
              <a:gd name="connsiteY107-702" fmla="*/ 106 h 10000"/>
              <a:gd name="connsiteX108-703" fmla="*/ 8003 w 10000"/>
              <a:gd name="connsiteY108-704" fmla="*/ 0 h 10000"/>
              <a:gd name="connsiteX109-705" fmla="*/ 8121 w 10000"/>
              <a:gd name="connsiteY109-706" fmla="*/ 0 h 10000"/>
              <a:gd name="connsiteX110-707" fmla="*/ 8239 w 10000"/>
              <a:gd name="connsiteY110-708" fmla="*/ 0 h 10000"/>
              <a:gd name="connsiteX111-709" fmla="*/ 8359 w 10000"/>
              <a:gd name="connsiteY111-710" fmla="*/ 106 h 10000"/>
              <a:gd name="connsiteX112-711" fmla="*/ 8595 w 10000"/>
              <a:gd name="connsiteY112-712" fmla="*/ 212 h 10000"/>
              <a:gd name="connsiteX113-713" fmla="*/ 8817 w 10000"/>
              <a:gd name="connsiteY113-714" fmla="*/ 317 h 10000"/>
              <a:gd name="connsiteX114-715" fmla="*/ 9171 w 10000"/>
              <a:gd name="connsiteY114-716" fmla="*/ 635 h 10000"/>
              <a:gd name="connsiteX115-717" fmla="*/ 9527 w 10000"/>
              <a:gd name="connsiteY115-718" fmla="*/ 847 h 10000"/>
              <a:gd name="connsiteX116-719" fmla="*/ 9764 w 10000"/>
              <a:gd name="connsiteY116-720" fmla="*/ 952 h 10000"/>
              <a:gd name="connsiteX117-721" fmla="*/ 9881 w 10000"/>
              <a:gd name="connsiteY117-722" fmla="*/ 1164 h 10000"/>
              <a:gd name="connsiteX118-723" fmla="*/ 9881 w 10000"/>
              <a:gd name="connsiteY118-724" fmla="*/ 1257 h 10000"/>
              <a:gd name="connsiteX119-725" fmla="*/ 9881 w 10000"/>
              <a:gd name="connsiteY119-726" fmla="*/ 1257 h 10000"/>
              <a:gd name="connsiteX0-727" fmla="*/ 9881 w 10000"/>
              <a:gd name="connsiteY0-728" fmla="*/ 1257 h 10000"/>
              <a:gd name="connsiteX1-729" fmla="*/ 10000 w 10000"/>
              <a:gd name="connsiteY1-730" fmla="*/ 1362 h 10000"/>
              <a:gd name="connsiteX2-731" fmla="*/ 9881 w 10000"/>
              <a:gd name="connsiteY2-732" fmla="*/ 1468 h 10000"/>
              <a:gd name="connsiteX3-733" fmla="*/ 9881 w 10000"/>
              <a:gd name="connsiteY3-734" fmla="*/ 1574 h 10000"/>
              <a:gd name="connsiteX4-735" fmla="*/ 9764 w 10000"/>
              <a:gd name="connsiteY4-736" fmla="*/ 1680 h 10000"/>
              <a:gd name="connsiteX5-737" fmla="*/ 9764 w 10000"/>
              <a:gd name="connsiteY5-738" fmla="*/ 1680 h 10000"/>
              <a:gd name="connsiteX6-739" fmla="*/ 9645 w 10000"/>
              <a:gd name="connsiteY6-740" fmla="*/ 1786 h 10000"/>
              <a:gd name="connsiteX7-741" fmla="*/ 9645 w 10000"/>
              <a:gd name="connsiteY7-742" fmla="*/ 1892 h 10000"/>
              <a:gd name="connsiteX8-743" fmla="*/ 9527 w 10000"/>
              <a:gd name="connsiteY8-744" fmla="*/ 2103 h 10000"/>
              <a:gd name="connsiteX9-745" fmla="*/ 9527 w 10000"/>
              <a:gd name="connsiteY9-746" fmla="*/ 2209 h 10000"/>
              <a:gd name="connsiteX10-747" fmla="*/ 9527 w 10000"/>
              <a:gd name="connsiteY10-748" fmla="*/ 2421 h 10000"/>
              <a:gd name="connsiteX11-749" fmla="*/ 9408 w 10000"/>
              <a:gd name="connsiteY11-750" fmla="*/ 2632 h 10000"/>
              <a:gd name="connsiteX12-751" fmla="*/ 9408 w 10000"/>
              <a:gd name="connsiteY12-752" fmla="*/ 2844 h 10000"/>
              <a:gd name="connsiteX13-753" fmla="*/ 9291 w 10000"/>
              <a:gd name="connsiteY13-754" fmla="*/ 3161 h 10000"/>
              <a:gd name="connsiteX14-755" fmla="*/ 9291 w 10000"/>
              <a:gd name="connsiteY14-756" fmla="*/ 3479 h 10000"/>
              <a:gd name="connsiteX15-757" fmla="*/ 9291 w 10000"/>
              <a:gd name="connsiteY15-758" fmla="*/ 3889 h 10000"/>
              <a:gd name="connsiteX16-759" fmla="*/ 9171 w 10000"/>
              <a:gd name="connsiteY16-760" fmla="*/ 4206 h 10000"/>
              <a:gd name="connsiteX17-761" fmla="*/ 9053 w 10000"/>
              <a:gd name="connsiteY17-762" fmla="*/ 4630 h 10000"/>
              <a:gd name="connsiteX18-763" fmla="*/ 9053 w 10000"/>
              <a:gd name="connsiteY18-764" fmla="*/ 5159 h 10000"/>
              <a:gd name="connsiteX19-765" fmla="*/ 8934 w 10000"/>
              <a:gd name="connsiteY19-766" fmla="*/ 5688 h 10000"/>
              <a:gd name="connsiteX20-767" fmla="*/ 8817 w 10000"/>
              <a:gd name="connsiteY20-768" fmla="*/ 6310 h 10000"/>
              <a:gd name="connsiteX21-769" fmla="*/ 8698 w 10000"/>
              <a:gd name="connsiteY21-770" fmla="*/ 6839 h 10000"/>
              <a:gd name="connsiteX22-771" fmla="*/ 8698 w 10000"/>
              <a:gd name="connsiteY22-772" fmla="*/ 7368 h 10000"/>
              <a:gd name="connsiteX23-773" fmla="*/ 8595 w 10000"/>
              <a:gd name="connsiteY23-774" fmla="*/ 7791 h 10000"/>
              <a:gd name="connsiteX24-775" fmla="*/ 8476 w 10000"/>
              <a:gd name="connsiteY24-776" fmla="*/ 8214 h 10000"/>
              <a:gd name="connsiteX25-777" fmla="*/ 8359 w 10000"/>
              <a:gd name="connsiteY25-778" fmla="*/ 8532 h 10000"/>
              <a:gd name="connsiteX26-779" fmla="*/ 8239 w 10000"/>
              <a:gd name="connsiteY26-780" fmla="*/ 8836 h 10000"/>
              <a:gd name="connsiteX27-781" fmla="*/ 8121 w 10000"/>
              <a:gd name="connsiteY27-782" fmla="*/ 9048 h 10000"/>
              <a:gd name="connsiteX28-783" fmla="*/ 8003 w 10000"/>
              <a:gd name="connsiteY28-784" fmla="*/ 9259 h 10000"/>
              <a:gd name="connsiteX29-785" fmla="*/ 7884 w 10000"/>
              <a:gd name="connsiteY29-786" fmla="*/ 9577 h 10000"/>
              <a:gd name="connsiteX30-787" fmla="*/ 7647 w 10000"/>
              <a:gd name="connsiteY30-788" fmla="*/ 9788 h 10000"/>
              <a:gd name="connsiteX31-789" fmla="*/ 7530 w 10000"/>
              <a:gd name="connsiteY31-790" fmla="*/ 9894 h 10000"/>
              <a:gd name="connsiteX32-791" fmla="*/ 7411 w 10000"/>
              <a:gd name="connsiteY32-792" fmla="*/ 10000 h 10000"/>
              <a:gd name="connsiteX33-793" fmla="*/ 7293 w 10000"/>
              <a:gd name="connsiteY33-794" fmla="*/ 9894 h 10000"/>
              <a:gd name="connsiteX34-795" fmla="*/ 7174 w 10000"/>
              <a:gd name="connsiteY34-796" fmla="*/ 9788 h 10000"/>
              <a:gd name="connsiteX35-797" fmla="*/ 7174 w 10000"/>
              <a:gd name="connsiteY35-798" fmla="*/ 9683 h 10000"/>
              <a:gd name="connsiteX36-799" fmla="*/ 7174 w 10000"/>
              <a:gd name="connsiteY36-800" fmla="*/ 9365 h 10000"/>
              <a:gd name="connsiteX37-801" fmla="*/ 7174 w 10000"/>
              <a:gd name="connsiteY37-802" fmla="*/ 9259 h 10000"/>
              <a:gd name="connsiteX38-803" fmla="*/ 7174 w 10000"/>
              <a:gd name="connsiteY38-804" fmla="*/ 9048 h 10000"/>
              <a:gd name="connsiteX39-805" fmla="*/ 7174 w 10000"/>
              <a:gd name="connsiteY39-806" fmla="*/ 8836 h 10000"/>
              <a:gd name="connsiteX40-807" fmla="*/ 7057 w 10000"/>
              <a:gd name="connsiteY40-808" fmla="*/ 8638 h 10000"/>
              <a:gd name="connsiteX41-809" fmla="*/ 6938 w 10000"/>
              <a:gd name="connsiteY41-810" fmla="*/ 8426 h 10000"/>
              <a:gd name="connsiteX42-811" fmla="*/ 6820 w 10000"/>
              <a:gd name="connsiteY42-812" fmla="*/ 8108 h 10000"/>
              <a:gd name="connsiteX43-813" fmla="*/ 6700 w 10000"/>
              <a:gd name="connsiteY43-814" fmla="*/ 7791 h 10000"/>
              <a:gd name="connsiteX44-815" fmla="*/ 6582 w 10000"/>
              <a:gd name="connsiteY44-816" fmla="*/ 7474 h 10000"/>
              <a:gd name="connsiteX45-817" fmla="*/ 6700 w 10000"/>
              <a:gd name="connsiteY45-818" fmla="*/ 7579 h 10000"/>
              <a:gd name="connsiteX46-819" fmla="*/ 6938 w 10000"/>
              <a:gd name="connsiteY46-820" fmla="*/ 7579 h 10000"/>
              <a:gd name="connsiteX47-821" fmla="*/ 7057 w 10000"/>
              <a:gd name="connsiteY47-822" fmla="*/ 7685 h 10000"/>
              <a:gd name="connsiteX48-823" fmla="*/ 7293 w 10000"/>
              <a:gd name="connsiteY48-824" fmla="*/ 7685 h 10000"/>
              <a:gd name="connsiteX49-825" fmla="*/ 7411 w 10000"/>
              <a:gd name="connsiteY49-826" fmla="*/ 7685 h 10000"/>
              <a:gd name="connsiteX50-827" fmla="*/ 7411 w 10000"/>
              <a:gd name="connsiteY50-828" fmla="*/ 7685 h 10000"/>
              <a:gd name="connsiteX51-829" fmla="*/ 7530 w 10000"/>
              <a:gd name="connsiteY51-830" fmla="*/ 7579 h 10000"/>
              <a:gd name="connsiteX52-831" fmla="*/ 7530 w 10000"/>
              <a:gd name="connsiteY52-832" fmla="*/ 7474 h 10000"/>
              <a:gd name="connsiteX53-833" fmla="*/ 7647 w 10000"/>
              <a:gd name="connsiteY53-834" fmla="*/ 7368 h 10000"/>
              <a:gd name="connsiteX54-835" fmla="*/ 7647 w 10000"/>
              <a:gd name="connsiteY54-836" fmla="*/ 7156 h 10000"/>
              <a:gd name="connsiteX55-837" fmla="*/ 7766 w 10000"/>
              <a:gd name="connsiteY55-838" fmla="*/ 6944 h 10000"/>
              <a:gd name="connsiteX56-839" fmla="*/ 7766 w 10000"/>
              <a:gd name="connsiteY56-840" fmla="*/ 6627 h 10000"/>
              <a:gd name="connsiteX57-841" fmla="*/ 7884 w 10000"/>
              <a:gd name="connsiteY57-842" fmla="*/ 6217 h 10000"/>
              <a:gd name="connsiteX58-843" fmla="*/ 7884 w 10000"/>
              <a:gd name="connsiteY58-844" fmla="*/ 5794 h 10000"/>
              <a:gd name="connsiteX59-845" fmla="*/ 8003 w 10000"/>
              <a:gd name="connsiteY59-846" fmla="*/ 5370 h 10000"/>
              <a:gd name="connsiteX60-847" fmla="*/ 8003 w 10000"/>
              <a:gd name="connsiteY60-848" fmla="*/ 4841 h 10000"/>
              <a:gd name="connsiteX61-849" fmla="*/ 8121 w 10000"/>
              <a:gd name="connsiteY61-850" fmla="*/ 4206 h 10000"/>
              <a:gd name="connsiteX62-851" fmla="*/ 8239 w 10000"/>
              <a:gd name="connsiteY62-852" fmla="*/ 3783 h 10000"/>
              <a:gd name="connsiteX63-853" fmla="*/ 8239 w 10000"/>
              <a:gd name="connsiteY63-854" fmla="*/ 3373 h 10000"/>
              <a:gd name="connsiteX64-855" fmla="*/ 8359 w 10000"/>
              <a:gd name="connsiteY64-856" fmla="*/ 2950 h 10000"/>
              <a:gd name="connsiteX65-857" fmla="*/ 8359 w 10000"/>
              <a:gd name="connsiteY65-858" fmla="*/ 2632 h 10000"/>
              <a:gd name="connsiteX66-859" fmla="*/ 8359 w 10000"/>
              <a:gd name="connsiteY66-860" fmla="*/ 2315 h 10000"/>
              <a:gd name="connsiteX67-861" fmla="*/ 8359 w 10000"/>
              <a:gd name="connsiteY67-862" fmla="*/ 2103 h 10000"/>
              <a:gd name="connsiteX68-863" fmla="*/ 8476 w 10000"/>
              <a:gd name="connsiteY68-864" fmla="*/ 1892 h 10000"/>
              <a:gd name="connsiteX69-865" fmla="*/ 8476 w 10000"/>
              <a:gd name="connsiteY69-866" fmla="*/ 1680 h 10000"/>
              <a:gd name="connsiteX70-867" fmla="*/ 8359 w 10000"/>
              <a:gd name="connsiteY70-868" fmla="*/ 1468 h 10000"/>
              <a:gd name="connsiteX71-869" fmla="*/ 8359 w 10000"/>
              <a:gd name="connsiteY71-870" fmla="*/ 1257 h 10000"/>
              <a:gd name="connsiteX72-871" fmla="*/ 8239 w 10000"/>
              <a:gd name="connsiteY72-872" fmla="*/ 1164 h 10000"/>
              <a:gd name="connsiteX73-873" fmla="*/ 8003 w 10000"/>
              <a:gd name="connsiteY73-874" fmla="*/ 1058 h 10000"/>
              <a:gd name="connsiteX74-875" fmla="*/ 7647 w 10000"/>
              <a:gd name="connsiteY74-876" fmla="*/ 952 h 10000"/>
              <a:gd name="connsiteX75-877" fmla="*/ 7647 w 10000"/>
              <a:gd name="connsiteY75-878" fmla="*/ 952 h 10000"/>
              <a:gd name="connsiteX76-879" fmla="*/ 7411 w 10000"/>
              <a:gd name="connsiteY76-880" fmla="*/ 952 h 10000"/>
              <a:gd name="connsiteX77-881" fmla="*/ 7293 w 10000"/>
              <a:gd name="connsiteY77-882" fmla="*/ 952 h 10000"/>
              <a:gd name="connsiteX78-883" fmla="*/ 7057 w 10000"/>
              <a:gd name="connsiteY78-884" fmla="*/ 1058 h 10000"/>
              <a:gd name="connsiteX79-885" fmla="*/ 6700 w 10000"/>
              <a:gd name="connsiteY79-886" fmla="*/ 1058 h 10000"/>
              <a:gd name="connsiteX80-887" fmla="*/ 6345 w 10000"/>
              <a:gd name="connsiteY80-888" fmla="*/ 1058 h 10000"/>
              <a:gd name="connsiteX81-889" fmla="*/ 5872 w 10000"/>
              <a:gd name="connsiteY81-890" fmla="*/ 1164 h 10000"/>
              <a:gd name="connsiteX82-891" fmla="*/ 5413 w 10000"/>
              <a:gd name="connsiteY82-892" fmla="*/ 1164 h 10000"/>
              <a:gd name="connsiteX83-893" fmla="*/ 4823 w 10000"/>
              <a:gd name="connsiteY83-894" fmla="*/ 1257 h 10000"/>
              <a:gd name="connsiteX84-895" fmla="*/ 4231 w 10000"/>
              <a:gd name="connsiteY84-896" fmla="*/ 1362 h 10000"/>
              <a:gd name="connsiteX85-897" fmla="*/ 3638 w 10000"/>
              <a:gd name="connsiteY85-898" fmla="*/ 1362 h 10000"/>
              <a:gd name="connsiteX86-899" fmla="*/ 2943 w 10000"/>
              <a:gd name="connsiteY86-900" fmla="*/ 1468 h 10000"/>
              <a:gd name="connsiteX87-901" fmla="*/ 2115 w 10000"/>
              <a:gd name="connsiteY87-902" fmla="*/ 1574 h 10000"/>
              <a:gd name="connsiteX88-903" fmla="*/ 1286 w 10000"/>
              <a:gd name="connsiteY88-904" fmla="*/ 1680 h 10000"/>
              <a:gd name="connsiteX89-905" fmla="*/ 0 w 10000"/>
              <a:gd name="connsiteY89-906" fmla="*/ 1257 h 10000"/>
              <a:gd name="connsiteX90-907" fmla="*/ 813 w 10000"/>
              <a:gd name="connsiteY90-908" fmla="*/ 1164 h 10000"/>
              <a:gd name="connsiteX91-909" fmla="*/ 1286 w 10000"/>
              <a:gd name="connsiteY91-910" fmla="*/ 1164 h 10000"/>
              <a:gd name="connsiteX92-911" fmla="*/ 1761 w 10000"/>
              <a:gd name="connsiteY92-912" fmla="*/ 1058 h 10000"/>
              <a:gd name="connsiteX93-913" fmla="*/ 2351 w 10000"/>
              <a:gd name="connsiteY93-914" fmla="*/ 1058 h 10000"/>
              <a:gd name="connsiteX94-915" fmla="*/ 3047 w 10000"/>
              <a:gd name="connsiteY94-916" fmla="*/ 952 h 10000"/>
              <a:gd name="connsiteX95-917" fmla="*/ 3638 w 10000"/>
              <a:gd name="connsiteY95-918" fmla="*/ 847 h 10000"/>
              <a:gd name="connsiteX96-919" fmla="*/ 4231 w 10000"/>
              <a:gd name="connsiteY96-920" fmla="*/ 847 h 10000"/>
              <a:gd name="connsiteX97-921" fmla="*/ 4823 w 10000"/>
              <a:gd name="connsiteY97-922" fmla="*/ 741 h 10000"/>
              <a:gd name="connsiteX98-923" fmla="*/ 5296 w 10000"/>
              <a:gd name="connsiteY98-924" fmla="*/ 635 h 10000"/>
              <a:gd name="connsiteX99-925" fmla="*/ 5769 w 10000"/>
              <a:gd name="connsiteY99-926" fmla="*/ 635 h 10000"/>
              <a:gd name="connsiteX100-927" fmla="*/ 6109 w 10000"/>
              <a:gd name="connsiteY100-928" fmla="*/ 529 h 10000"/>
              <a:gd name="connsiteX101-929" fmla="*/ 6464 w 10000"/>
              <a:gd name="connsiteY101-930" fmla="*/ 423 h 10000"/>
              <a:gd name="connsiteX102-931" fmla="*/ 6700 w 10000"/>
              <a:gd name="connsiteY102-932" fmla="*/ 423 h 10000"/>
              <a:gd name="connsiteX103-933" fmla="*/ 7174 w 10000"/>
              <a:gd name="connsiteY103-934" fmla="*/ 317 h 10000"/>
              <a:gd name="connsiteX104-935" fmla="*/ 7530 w 10000"/>
              <a:gd name="connsiteY104-936" fmla="*/ 212 h 10000"/>
              <a:gd name="connsiteX105-937" fmla="*/ 7766 w 10000"/>
              <a:gd name="connsiteY105-938" fmla="*/ 106 h 10000"/>
              <a:gd name="connsiteX106-939" fmla="*/ 7884 w 10000"/>
              <a:gd name="connsiteY106-940" fmla="*/ 106 h 10000"/>
              <a:gd name="connsiteX107-941" fmla="*/ 8003 w 10000"/>
              <a:gd name="connsiteY107-942" fmla="*/ 0 h 10000"/>
              <a:gd name="connsiteX108-943" fmla="*/ 8121 w 10000"/>
              <a:gd name="connsiteY108-944" fmla="*/ 0 h 10000"/>
              <a:gd name="connsiteX109-945" fmla="*/ 8239 w 10000"/>
              <a:gd name="connsiteY109-946" fmla="*/ 0 h 10000"/>
              <a:gd name="connsiteX110-947" fmla="*/ 8359 w 10000"/>
              <a:gd name="connsiteY110-948" fmla="*/ 106 h 10000"/>
              <a:gd name="connsiteX111-949" fmla="*/ 8595 w 10000"/>
              <a:gd name="connsiteY111-950" fmla="*/ 212 h 10000"/>
              <a:gd name="connsiteX112-951" fmla="*/ 8817 w 10000"/>
              <a:gd name="connsiteY112-952" fmla="*/ 317 h 10000"/>
              <a:gd name="connsiteX113-953" fmla="*/ 9171 w 10000"/>
              <a:gd name="connsiteY113-954" fmla="*/ 635 h 10000"/>
              <a:gd name="connsiteX114-955" fmla="*/ 9527 w 10000"/>
              <a:gd name="connsiteY114-956" fmla="*/ 847 h 10000"/>
              <a:gd name="connsiteX115-957" fmla="*/ 9764 w 10000"/>
              <a:gd name="connsiteY115-958" fmla="*/ 952 h 10000"/>
              <a:gd name="connsiteX116-959" fmla="*/ 9881 w 10000"/>
              <a:gd name="connsiteY116-960" fmla="*/ 1164 h 10000"/>
              <a:gd name="connsiteX117-961" fmla="*/ 9881 w 10000"/>
              <a:gd name="connsiteY117-962" fmla="*/ 1257 h 10000"/>
              <a:gd name="connsiteX118-963" fmla="*/ 9881 w 10000"/>
              <a:gd name="connsiteY118-964" fmla="*/ 1257 h 10000"/>
              <a:gd name="connsiteX0-965" fmla="*/ 9068 w 9187"/>
              <a:gd name="connsiteY0-966" fmla="*/ 1257 h 10000"/>
              <a:gd name="connsiteX1-967" fmla="*/ 9187 w 9187"/>
              <a:gd name="connsiteY1-968" fmla="*/ 1362 h 10000"/>
              <a:gd name="connsiteX2-969" fmla="*/ 9068 w 9187"/>
              <a:gd name="connsiteY2-970" fmla="*/ 1468 h 10000"/>
              <a:gd name="connsiteX3-971" fmla="*/ 9068 w 9187"/>
              <a:gd name="connsiteY3-972" fmla="*/ 1574 h 10000"/>
              <a:gd name="connsiteX4-973" fmla="*/ 8951 w 9187"/>
              <a:gd name="connsiteY4-974" fmla="*/ 1680 h 10000"/>
              <a:gd name="connsiteX5-975" fmla="*/ 8951 w 9187"/>
              <a:gd name="connsiteY5-976" fmla="*/ 1680 h 10000"/>
              <a:gd name="connsiteX6-977" fmla="*/ 8832 w 9187"/>
              <a:gd name="connsiteY6-978" fmla="*/ 1786 h 10000"/>
              <a:gd name="connsiteX7-979" fmla="*/ 8832 w 9187"/>
              <a:gd name="connsiteY7-980" fmla="*/ 1892 h 10000"/>
              <a:gd name="connsiteX8-981" fmla="*/ 8714 w 9187"/>
              <a:gd name="connsiteY8-982" fmla="*/ 2103 h 10000"/>
              <a:gd name="connsiteX9-983" fmla="*/ 8714 w 9187"/>
              <a:gd name="connsiteY9-984" fmla="*/ 2209 h 10000"/>
              <a:gd name="connsiteX10-985" fmla="*/ 8714 w 9187"/>
              <a:gd name="connsiteY10-986" fmla="*/ 2421 h 10000"/>
              <a:gd name="connsiteX11-987" fmla="*/ 8595 w 9187"/>
              <a:gd name="connsiteY11-988" fmla="*/ 2632 h 10000"/>
              <a:gd name="connsiteX12-989" fmla="*/ 8595 w 9187"/>
              <a:gd name="connsiteY12-990" fmla="*/ 2844 h 10000"/>
              <a:gd name="connsiteX13-991" fmla="*/ 8478 w 9187"/>
              <a:gd name="connsiteY13-992" fmla="*/ 3161 h 10000"/>
              <a:gd name="connsiteX14-993" fmla="*/ 8478 w 9187"/>
              <a:gd name="connsiteY14-994" fmla="*/ 3479 h 10000"/>
              <a:gd name="connsiteX15-995" fmla="*/ 8478 w 9187"/>
              <a:gd name="connsiteY15-996" fmla="*/ 3889 h 10000"/>
              <a:gd name="connsiteX16-997" fmla="*/ 8358 w 9187"/>
              <a:gd name="connsiteY16-998" fmla="*/ 4206 h 10000"/>
              <a:gd name="connsiteX17-999" fmla="*/ 8240 w 9187"/>
              <a:gd name="connsiteY17-1000" fmla="*/ 4630 h 10000"/>
              <a:gd name="connsiteX18-1001" fmla="*/ 8240 w 9187"/>
              <a:gd name="connsiteY18-1002" fmla="*/ 5159 h 10000"/>
              <a:gd name="connsiteX19-1003" fmla="*/ 8121 w 9187"/>
              <a:gd name="connsiteY19-1004" fmla="*/ 5688 h 10000"/>
              <a:gd name="connsiteX20-1005" fmla="*/ 8004 w 9187"/>
              <a:gd name="connsiteY20-1006" fmla="*/ 6310 h 10000"/>
              <a:gd name="connsiteX21-1007" fmla="*/ 7885 w 9187"/>
              <a:gd name="connsiteY21-1008" fmla="*/ 6839 h 10000"/>
              <a:gd name="connsiteX22-1009" fmla="*/ 7885 w 9187"/>
              <a:gd name="connsiteY22-1010" fmla="*/ 7368 h 10000"/>
              <a:gd name="connsiteX23-1011" fmla="*/ 7782 w 9187"/>
              <a:gd name="connsiteY23-1012" fmla="*/ 7791 h 10000"/>
              <a:gd name="connsiteX24-1013" fmla="*/ 7663 w 9187"/>
              <a:gd name="connsiteY24-1014" fmla="*/ 8214 h 10000"/>
              <a:gd name="connsiteX25-1015" fmla="*/ 7546 w 9187"/>
              <a:gd name="connsiteY25-1016" fmla="*/ 8532 h 10000"/>
              <a:gd name="connsiteX26-1017" fmla="*/ 7426 w 9187"/>
              <a:gd name="connsiteY26-1018" fmla="*/ 8836 h 10000"/>
              <a:gd name="connsiteX27-1019" fmla="*/ 7308 w 9187"/>
              <a:gd name="connsiteY27-1020" fmla="*/ 9048 h 10000"/>
              <a:gd name="connsiteX28-1021" fmla="*/ 7190 w 9187"/>
              <a:gd name="connsiteY28-1022" fmla="*/ 9259 h 10000"/>
              <a:gd name="connsiteX29-1023" fmla="*/ 7071 w 9187"/>
              <a:gd name="connsiteY29-1024" fmla="*/ 9577 h 10000"/>
              <a:gd name="connsiteX30-1025" fmla="*/ 6834 w 9187"/>
              <a:gd name="connsiteY30-1026" fmla="*/ 9788 h 10000"/>
              <a:gd name="connsiteX31-1027" fmla="*/ 6717 w 9187"/>
              <a:gd name="connsiteY31-1028" fmla="*/ 9894 h 10000"/>
              <a:gd name="connsiteX32-1029" fmla="*/ 6598 w 9187"/>
              <a:gd name="connsiteY32-1030" fmla="*/ 10000 h 10000"/>
              <a:gd name="connsiteX33-1031" fmla="*/ 6480 w 9187"/>
              <a:gd name="connsiteY33-1032" fmla="*/ 9894 h 10000"/>
              <a:gd name="connsiteX34-1033" fmla="*/ 6361 w 9187"/>
              <a:gd name="connsiteY34-1034" fmla="*/ 9788 h 10000"/>
              <a:gd name="connsiteX35-1035" fmla="*/ 6361 w 9187"/>
              <a:gd name="connsiteY35-1036" fmla="*/ 9683 h 10000"/>
              <a:gd name="connsiteX36-1037" fmla="*/ 6361 w 9187"/>
              <a:gd name="connsiteY36-1038" fmla="*/ 9365 h 10000"/>
              <a:gd name="connsiteX37-1039" fmla="*/ 6361 w 9187"/>
              <a:gd name="connsiteY37-1040" fmla="*/ 9259 h 10000"/>
              <a:gd name="connsiteX38-1041" fmla="*/ 6361 w 9187"/>
              <a:gd name="connsiteY38-1042" fmla="*/ 9048 h 10000"/>
              <a:gd name="connsiteX39-1043" fmla="*/ 6361 w 9187"/>
              <a:gd name="connsiteY39-1044" fmla="*/ 8836 h 10000"/>
              <a:gd name="connsiteX40-1045" fmla="*/ 6244 w 9187"/>
              <a:gd name="connsiteY40-1046" fmla="*/ 8638 h 10000"/>
              <a:gd name="connsiteX41-1047" fmla="*/ 6125 w 9187"/>
              <a:gd name="connsiteY41-1048" fmla="*/ 8426 h 10000"/>
              <a:gd name="connsiteX42-1049" fmla="*/ 6007 w 9187"/>
              <a:gd name="connsiteY42-1050" fmla="*/ 8108 h 10000"/>
              <a:gd name="connsiteX43-1051" fmla="*/ 5887 w 9187"/>
              <a:gd name="connsiteY43-1052" fmla="*/ 7791 h 10000"/>
              <a:gd name="connsiteX44-1053" fmla="*/ 5769 w 9187"/>
              <a:gd name="connsiteY44-1054" fmla="*/ 7474 h 10000"/>
              <a:gd name="connsiteX45-1055" fmla="*/ 5887 w 9187"/>
              <a:gd name="connsiteY45-1056" fmla="*/ 7579 h 10000"/>
              <a:gd name="connsiteX46-1057" fmla="*/ 6125 w 9187"/>
              <a:gd name="connsiteY46-1058" fmla="*/ 7579 h 10000"/>
              <a:gd name="connsiteX47-1059" fmla="*/ 6244 w 9187"/>
              <a:gd name="connsiteY47-1060" fmla="*/ 7685 h 10000"/>
              <a:gd name="connsiteX48-1061" fmla="*/ 6480 w 9187"/>
              <a:gd name="connsiteY48-1062" fmla="*/ 7685 h 10000"/>
              <a:gd name="connsiteX49-1063" fmla="*/ 6598 w 9187"/>
              <a:gd name="connsiteY49-1064" fmla="*/ 7685 h 10000"/>
              <a:gd name="connsiteX50-1065" fmla="*/ 6598 w 9187"/>
              <a:gd name="connsiteY50-1066" fmla="*/ 7685 h 10000"/>
              <a:gd name="connsiteX51-1067" fmla="*/ 6717 w 9187"/>
              <a:gd name="connsiteY51-1068" fmla="*/ 7579 h 10000"/>
              <a:gd name="connsiteX52-1069" fmla="*/ 6717 w 9187"/>
              <a:gd name="connsiteY52-1070" fmla="*/ 7474 h 10000"/>
              <a:gd name="connsiteX53-1071" fmla="*/ 6834 w 9187"/>
              <a:gd name="connsiteY53-1072" fmla="*/ 7368 h 10000"/>
              <a:gd name="connsiteX54-1073" fmla="*/ 6834 w 9187"/>
              <a:gd name="connsiteY54-1074" fmla="*/ 7156 h 10000"/>
              <a:gd name="connsiteX55-1075" fmla="*/ 6953 w 9187"/>
              <a:gd name="connsiteY55-1076" fmla="*/ 6944 h 10000"/>
              <a:gd name="connsiteX56-1077" fmla="*/ 6953 w 9187"/>
              <a:gd name="connsiteY56-1078" fmla="*/ 6627 h 10000"/>
              <a:gd name="connsiteX57-1079" fmla="*/ 7071 w 9187"/>
              <a:gd name="connsiteY57-1080" fmla="*/ 6217 h 10000"/>
              <a:gd name="connsiteX58-1081" fmla="*/ 7071 w 9187"/>
              <a:gd name="connsiteY58-1082" fmla="*/ 5794 h 10000"/>
              <a:gd name="connsiteX59-1083" fmla="*/ 7190 w 9187"/>
              <a:gd name="connsiteY59-1084" fmla="*/ 5370 h 10000"/>
              <a:gd name="connsiteX60-1085" fmla="*/ 7190 w 9187"/>
              <a:gd name="connsiteY60-1086" fmla="*/ 4841 h 10000"/>
              <a:gd name="connsiteX61-1087" fmla="*/ 7308 w 9187"/>
              <a:gd name="connsiteY61-1088" fmla="*/ 4206 h 10000"/>
              <a:gd name="connsiteX62-1089" fmla="*/ 7426 w 9187"/>
              <a:gd name="connsiteY62-1090" fmla="*/ 3783 h 10000"/>
              <a:gd name="connsiteX63-1091" fmla="*/ 7426 w 9187"/>
              <a:gd name="connsiteY63-1092" fmla="*/ 3373 h 10000"/>
              <a:gd name="connsiteX64-1093" fmla="*/ 7546 w 9187"/>
              <a:gd name="connsiteY64-1094" fmla="*/ 2950 h 10000"/>
              <a:gd name="connsiteX65-1095" fmla="*/ 7546 w 9187"/>
              <a:gd name="connsiteY65-1096" fmla="*/ 2632 h 10000"/>
              <a:gd name="connsiteX66-1097" fmla="*/ 7546 w 9187"/>
              <a:gd name="connsiteY66-1098" fmla="*/ 2315 h 10000"/>
              <a:gd name="connsiteX67-1099" fmla="*/ 7546 w 9187"/>
              <a:gd name="connsiteY67-1100" fmla="*/ 2103 h 10000"/>
              <a:gd name="connsiteX68-1101" fmla="*/ 7663 w 9187"/>
              <a:gd name="connsiteY68-1102" fmla="*/ 1892 h 10000"/>
              <a:gd name="connsiteX69-1103" fmla="*/ 7663 w 9187"/>
              <a:gd name="connsiteY69-1104" fmla="*/ 1680 h 10000"/>
              <a:gd name="connsiteX70-1105" fmla="*/ 7546 w 9187"/>
              <a:gd name="connsiteY70-1106" fmla="*/ 1468 h 10000"/>
              <a:gd name="connsiteX71-1107" fmla="*/ 7546 w 9187"/>
              <a:gd name="connsiteY71-1108" fmla="*/ 1257 h 10000"/>
              <a:gd name="connsiteX72-1109" fmla="*/ 7426 w 9187"/>
              <a:gd name="connsiteY72-1110" fmla="*/ 1164 h 10000"/>
              <a:gd name="connsiteX73-1111" fmla="*/ 7190 w 9187"/>
              <a:gd name="connsiteY73-1112" fmla="*/ 1058 h 10000"/>
              <a:gd name="connsiteX74-1113" fmla="*/ 6834 w 9187"/>
              <a:gd name="connsiteY74-1114" fmla="*/ 952 h 10000"/>
              <a:gd name="connsiteX75-1115" fmla="*/ 6834 w 9187"/>
              <a:gd name="connsiteY75-1116" fmla="*/ 952 h 10000"/>
              <a:gd name="connsiteX76-1117" fmla="*/ 6598 w 9187"/>
              <a:gd name="connsiteY76-1118" fmla="*/ 952 h 10000"/>
              <a:gd name="connsiteX77-1119" fmla="*/ 6480 w 9187"/>
              <a:gd name="connsiteY77-1120" fmla="*/ 952 h 10000"/>
              <a:gd name="connsiteX78-1121" fmla="*/ 6244 w 9187"/>
              <a:gd name="connsiteY78-1122" fmla="*/ 1058 h 10000"/>
              <a:gd name="connsiteX79-1123" fmla="*/ 5887 w 9187"/>
              <a:gd name="connsiteY79-1124" fmla="*/ 1058 h 10000"/>
              <a:gd name="connsiteX80-1125" fmla="*/ 5532 w 9187"/>
              <a:gd name="connsiteY80-1126" fmla="*/ 1058 h 10000"/>
              <a:gd name="connsiteX81-1127" fmla="*/ 5059 w 9187"/>
              <a:gd name="connsiteY81-1128" fmla="*/ 1164 h 10000"/>
              <a:gd name="connsiteX82-1129" fmla="*/ 4600 w 9187"/>
              <a:gd name="connsiteY82-1130" fmla="*/ 1164 h 10000"/>
              <a:gd name="connsiteX83-1131" fmla="*/ 4010 w 9187"/>
              <a:gd name="connsiteY83-1132" fmla="*/ 1257 h 10000"/>
              <a:gd name="connsiteX84-1133" fmla="*/ 3418 w 9187"/>
              <a:gd name="connsiteY84-1134" fmla="*/ 1362 h 10000"/>
              <a:gd name="connsiteX85-1135" fmla="*/ 2825 w 9187"/>
              <a:gd name="connsiteY85-1136" fmla="*/ 1362 h 10000"/>
              <a:gd name="connsiteX86-1137" fmla="*/ 2130 w 9187"/>
              <a:gd name="connsiteY86-1138" fmla="*/ 1468 h 10000"/>
              <a:gd name="connsiteX87-1139" fmla="*/ 1302 w 9187"/>
              <a:gd name="connsiteY87-1140" fmla="*/ 1574 h 10000"/>
              <a:gd name="connsiteX88-1141" fmla="*/ 473 w 9187"/>
              <a:gd name="connsiteY88-1142" fmla="*/ 1680 h 10000"/>
              <a:gd name="connsiteX89-1143" fmla="*/ 0 w 9187"/>
              <a:gd name="connsiteY89-1144" fmla="*/ 1164 h 10000"/>
              <a:gd name="connsiteX90-1145" fmla="*/ 473 w 9187"/>
              <a:gd name="connsiteY90-1146" fmla="*/ 1164 h 10000"/>
              <a:gd name="connsiteX91-1147" fmla="*/ 948 w 9187"/>
              <a:gd name="connsiteY91-1148" fmla="*/ 1058 h 10000"/>
              <a:gd name="connsiteX92-1149" fmla="*/ 1538 w 9187"/>
              <a:gd name="connsiteY92-1150" fmla="*/ 1058 h 10000"/>
              <a:gd name="connsiteX93-1151" fmla="*/ 2234 w 9187"/>
              <a:gd name="connsiteY93-1152" fmla="*/ 952 h 10000"/>
              <a:gd name="connsiteX94-1153" fmla="*/ 2825 w 9187"/>
              <a:gd name="connsiteY94-1154" fmla="*/ 847 h 10000"/>
              <a:gd name="connsiteX95-1155" fmla="*/ 3418 w 9187"/>
              <a:gd name="connsiteY95-1156" fmla="*/ 847 h 10000"/>
              <a:gd name="connsiteX96-1157" fmla="*/ 4010 w 9187"/>
              <a:gd name="connsiteY96-1158" fmla="*/ 741 h 10000"/>
              <a:gd name="connsiteX97-1159" fmla="*/ 4483 w 9187"/>
              <a:gd name="connsiteY97-1160" fmla="*/ 635 h 10000"/>
              <a:gd name="connsiteX98-1161" fmla="*/ 4956 w 9187"/>
              <a:gd name="connsiteY98-1162" fmla="*/ 635 h 10000"/>
              <a:gd name="connsiteX99-1163" fmla="*/ 5296 w 9187"/>
              <a:gd name="connsiteY99-1164" fmla="*/ 529 h 10000"/>
              <a:gd name="connsiteX100-1165" fmla="*/ 5651 w 9187"/>
              <a:gd name="connsiteY100-1166" fmla="*/ 423 h 10000"/>
              <a:gd name="connsiteX101-1167" fmla="*/ 5887 w 9187"/>
              <a:gd name="connsiteY101-1168" fmla="*/ 423 h 10000"/>
              <a:gd name="connsiteX102-1169" fmla="*/ 6361 w 9187"/>
              <a:gd name="connsiteY102-1170" fmla="*/ 317 h 10000"/>
              <a:gd name="connsiteX103-1171" fmla="*/ 6717 w 9187"/>
              <a:gd name="connsiteY103-1172" fmla="*/ 212 h 10000"/>
              <a:gd name="connsiteX104-1173" fmla="*/ 6953 w 9187"/>
              <a:gd name="connsiteY104-1174" fmla="*/ 106 h 10000"/>
              <a:gd name="connsiteX105-1175" fmla="*/ 7071 w 9187"/>
              <a:gd name="connsiteY105-1176" fmla="*/ 106 h 10000"/>
              <a:gd name="connsiteX106-1177" fmla="*/ 7190 w 9187"/>
              <a:gd name="connsiteY106-1178" fmla="*/ 0 h 10000"/>
              <a:gd name="connsiteX107-1179" fmla="*/ 7308 w 9187"/>
              <a:gd name="connsiteY107-1180" fmla="*/ 0 h 10000"/>
              <a:gd name="connsiteX108-1181" fmla="*/ 7426 w 9187"/>
              <a:gd name="connsiteY108-1182" fmla="*/ 0 h 10000"/>
              <a:gd name="connsiteX109-1183" fmla="*/ 7546 w 9187"/>
              <a:gd name="connsiteY109-1184" fmla="*/ 106 h 10000"/>
              <a:gd name="connsiteX110-1185" fmla="*/ 7782 w 9187"/>
              <a:gd name="connsiteY110-1186" fmla="*/ 212 h 10000"/>
              <a:gd name="connsiteX111-1187" fmla="*/ 8004 w 9187"/>
              <a:gd name="connsiteY111-1188" fmla="*/ 317 h 10000"/>
              <a:gd name="connsiteX112-1189" fmla="*/ 8358 w 9187"/>
              <a:gd name="connsiteY112-1190" fmla="*/ 635 h 10000"/>
              <a:gd name="connsiteX113-1191" fmla="*/ 8714 w 9187"/>
              <a:gd name="connsiteY113-1192" fmla="*/ 847 h 10000"/>
              <a:gd name="connsiteX114-1193" fmla="*/ 8951 w 9187"/>
              <a:gd name="connsiteY114-1194" fmla="*/ 952 h 10000"/>
              <a:gd name="connsiteX115-1195" fmla="*/ 9068 w 9187"/>
              <a:gd name="connsiteY115-1196" fmla="*/ 1164 h 10000"/>
              <a:gd name="connsiteX116-1197" fmla="*/ 9068 w 9187"/>
              <a:gd name="connsiteY116-1198" fmla="*/ 1257 h 10000"/>
              <a:gd name="connsiteX117-1199" fmla="*/ 9068 w 9187"/>
              <a:gd name="connsiteY117-1200" fmla="*/ 1257 h 10000"/>
              <a:gd name="connsiteX0-1201" fmla="*/ 9355 w 9485"/>
              <a:gd name="connsiteY0-1202" fmla="*/ 1257 h 10000"/>
              <a:gd name="connsiteX1-1203" fmla="*/ 9485 w 9485"/>
              <a:gd name="connsiteY1-1204" fmla="*/ 1362 h 10000"/>
              <a:gd name="connsiteX2-1205" fmla="*/ 9355 w 9485"/>
              <a:gd name="connsiteY2-1206" fmla="*/ 1468 h 10000"/>
              <a:gd name="connsiteX3-1207" fmla="*/ 9355 w 9485"/>
              <a:gd name="connsiteY3-1208" fmla="*/ 1574 h 10000"/>
              <a:gd name="connsiteX4-1209" fmla="*/ 9228 w 9485"/>
              <a:gd name="connsiteY4-1210" fmla="*/ 1680 h 10000"/>
              <a:gd name="connsiteX5-1211" fmla="*/ 9228 w 9485"/>
              <a:gd name="connsiteY5-1212" fmla="*/ 1680 h 10000"/>
              <a:gd name="connsiteX6-1213" fmla="*/ 9099 w 9485"/>
              <a:gd name="connsiteY6-1214" fmla="*/ 1786 h 10000"/>
              <a:gd name="connsiteX7-1215" fmla="*/ 9099 w 9485"/>
              <a:gd name="connsiteY7-1216" fmla="*/ 1892 h 10000"/>
              <a:gd name="connsiteX8-1217" fmla="*/ 8970 w 9485"/>
              <a:gd name="connsiteY8-1218" fmla="*/ 2103 h 10000"/>
              <a:gd name="connsiteX9-1219" fmla="*/ 8970 w 9485"/>
              <a:gd name="connsiteY9-1220" fmla="*/ 2209 h 10000"/>
              <a:gd name="connsiteX10-1221" fmla="*/ 8970 w 9485"/>
              <a:gd name="connsiteY10-1222" fmla="*/ 2421 h 10000"/>
              <a:gd name="connsiteX11-1223" fmla="*/ 8841 w 9485"/>
              <a:gd name="connsiteY11-1224" fmla="*/ 2632 h 10000"/>
              <a:gd name="connsiteX12-1225" fmla="*/ 8841 w 9485"/>
              <a:gd name="connsiteY12-1226" fmla="*/ 2844 h 10000"/>
              <a:gd name="connsiteX13-1227" fmla="*/ 8713 w 9485"/>
              <a:gd name="connsiteY13-1228" fmla="*/ 3161 h 10000"/>
              <a:gd name="connsiteX14-1229" fmla="*/ 8713 w 9485"/>
              <a:gd name="connsiteY14-1230" fmla="*/ 3479 h 10000"/>
              <a:gd name="connsiteX15-1231" fmla="*/ 8713 w 9485"/>
              <a:gd name="connsiteY15-1232" fmla="*/ 3889 h 10000"/>
              <a:gd name="connsiteX16-1233" fmla="*/ 8583 w 9485"/>
              <a:gd name="connsiteY16-1234" fmla="*/ 4206 h 10000"/>
              <a:gd name="connsiteX17-1235" fmla="*/ 8454 w 9485"/>
              <a:gd name="connsiteY17-1236" fmla="*/ 4630 h 10000"/>
              <a:gd name="connsiteX18-1237" fmla="*/ 8454 w 9485"/>
              <a:gd name="connsiteY18-1238" fmla="*/ 5159 h 10000"/>
              <a:gd name="connsiteX19-1239" fmla="*/ 8325 w 9485"/>
              <a:gd name="connsiteY19-1240" fmla="*/ 5688 h 10000"/>
              <a:gd name="connsiteX20-1241" fmla="*/ 8197 w 9485"/>
              <a:gd name="connsiteY20-1242" fmla="*/ 6310 h 10000"/>
              <a:gd name="connsiteX21-1243" fmla="*/ 8068 w 9485"/>
              <a:gd name="connsiteY21-1244" fmla="*/ 6839 h 10000"/>
              <a:gd name="connsiteX22-1245" fmla="*/ 8068 w 9485"/>
              <a:gd name="connsiteY22-1246" fmla="*/ 7368 h 10000"/>
              <a:gd name="connsiteX23-1247" fmla="*/ 7956 w 9485"/>
              <a:gd name="connsiteY23-1248" fmla="*/ 7791 h 10000"/>
              <a:gd name="connsiteX24-1249" fmla="*/ 7826 w 9485"/>
              <a:gd name="connsiteY24-1250" fmla="*/ 8214 h 10000"/>
              <a:gd name="connsiteX25-1251" fmla="*/ 7699 w 9485"/>
              <a:gd name="connsiteY25-1252" fmla="*/ 8532 h 10000"/>
              <a:gd name="connsiteX26-1253" fmla="*/ 7568 w 9485"/>
              <a:gd name="connsiteY26-1254" fmla="*/ 8836 h 10000"/>
              <a:gd name="connsiteX27-1255" fmla="*/ 7440 w 9485"/>
              <a:gd name="connsiteY27-1256" fmla="*/ 9048 h 10000"/>
              <a:gd name="connsiteX28-1257" fmla="*/ 7311 w 9485"/>
              <a:gd name="connsiteY28-1258" fmla="*/ 9259 h 10000"/>
              <a:gd name="connsiteX29-1259" fmla="*/ 7182 w 9485"/>
              <a:gd name="connsiteY29-1260" fmla="*/ 9577 h 10000"/>
              <a:gd name="connsiteX30-1261" fmla="*/ 6924 w 9485"/>
              <a:gd name="connsiteY30-1262" fmla="*/ 9788 h 10000"/>
              <a:gd name="connsiteX31-1263" fmla="*/ 6796 w 9485"/>
              <a:gd name="connsiteY31-1264" fmla="*/ 9894 h 10000"/>
              <a:gd name="connsiteX32-1265" fmla="*/ 6667 w 9485"/>
              <a:gd name="connsiteY32-1266" fmla="*/ 10000 h 10000"/>
              <a:gd name="connsiteX33-1267" fmla="*/ 6538 w 9485"/>
              <a:gd name="connsiteY33-1268" fmla="*/ 9894 h 10000"/>
              <a:gd name="connsiteX34-1269" fmla="*/ 6409 w 9485"/>
              <a:gd name="connsiteY34-1270" fmla="*/ 9788 h 10000"/>
              <a:gd name="connsiteX35-1271" fmla="*/ 6409 w 9485"/>
              <a:gd name="connsiteY35-1272" fmla="*/ 9683 h 10000"/>
              <a:gd name="connsiteX36-1273" fmla="*/ 6409 w 9485"/>
              <a:gd name="connsiteY36-1274" fmla="*/ 9365 h 10000"/>
              <a:gd name="connsiteX37-1275" fmla="*/ 6409 w 9485"/>
              <a:gd name="connsiteY37-1276" fmla="*/ 9259 h 10000"/>
              <a:gd name="connsiteX38-1277" fmla="*/ 6409 w 9485"/>
              <a:gd name="connsiteY38-1278" fmla="*/ 9048 h 10000"/>
              <a:gd name="connsiteX39-1279" fmla="*/ 6409 w 9485"/>
              <a:gd name="connsiteY39-1280" fmla="*/ 8836 h 10000"/>
              <a:gd name="connsiteX40-1281" fmla="*/ 6282 w 9485"/>
              <a:gd name="connsiteY40-1282" fmla="*/ 8638 h 10000"/>
              <a:gd name="connsiteX41-1283" fmla="*/ 6152 w 9485"/>
              <a:gd name="connsiteY41-1284" fmla="*/ 8426 h 10000"/>
              <a:gd name="connsiteX42-1285" fmla="*/ 6024 w 9485"/>
              <a:gd name="connsiteY42-1286" fmla="*/ 8108 h 10000"/>
              <a:gd name="connsiteX43-1287" fmla="*/ 5893 w 9485"/>
              <a:gd name="connsiteY43-1288" fmla="*/ 7791 h 10000"/>
              <a:gd name="connsiteX44-1289" fmla="*/ 5765 w 9485"/>
              <a:gd name="connsiteY44-1290" fmla="*/ 7474 h 10000"/>
              <a:gd name="connsiteX45-1291" fmla="*/ 5893 w 9485"/>
              <a:gd name="connsiteY45-1292" fmla="*/ 7579 h 10000"/>
              <a:gd name="connsiteX46-1293" fmla="*/ 6152 w 9485"/>
              <a:gd name="connsiteY46-1294" fmla="*/ 7579 h 10000"/>
              <a:gd name="connsiteX47-1295" fmla="*/ 6282 w 9485"/>
              <a:gd name="connsiteY47-1296" fmla="*/ 7685 h 10000"/>
              <a:gd name="connsiteX48-1297" fmla="*/ 6538 w 9485"/>
              <a:gd name="connsiteY48-1298" fmla="*/ 7685 h 10000"/>
              <a:gd name="connsiteX49-1299" fmla="*/ 6667 w 9485"/>
              <a:gd name="connsiteY49-1300" fmla="*/ 7685 h 10000"/>
              <a:gd name="connsiteX50-1301" fmla="*/ 6667 w 9485"/>
              <a:gd name="connsiteY50-1302" fmla="*/ 7685 h 10000"/>
              <a:gd name="connsiteX51-1303" fmla="*/ 6796 w 9485"/>
              <a:gd name="connsiteY51-1304" fmla="*/ 7579 h 10000"/>
              <a:gd name="connsiteX52-1305" fmla="*/ 6796 w 9485"/>
              <a:gd name="connsiteY52-1306" fmla="*/ 7474 h 10000"/>
              <a:gd name="connsiteX53-1307" fmla="*/ 6924 w 9485"/>
              <a:gd name="connsiteY53-1308" fmla="*/ 7368 h 10000"/>
              <a:gd name="connsiteX54-1309" fmla="*/ 6924 w 9485"/>
              <a:gd name="connsiteY54-1310" fmla="*/ 7156 h 10000"/>
              <a:gd name="connsiteX55-1311" fmla="*/ 7053 w 9485"/>
              <a:gd name="connsiteY55-1312" fmla="*/ 6944 h 10000"/>
              <a:gd name="connsiteX56-1313" fmla="*/ 7053 w 9485"/>
              <a:gd name="connsiteY56-1314" fmla="*/ 6627 h 10000"/>
              <a:gd name="connsiteX57-1315" fmla="*/ 7182 w 9485"/>
              <a:gd name="connsiteY57-1316" fmla="*/ 6217 h 10000"/>
              <a:gd name="connsiteX58-1317" fmla="*/ 7182 w 9485"/>
              <a:gd name="connsiteY58-1318" fmla="*/ 5794 h 10000"/>
              <a:gd name="connsiteX59-1319" fmla="*/ 7311 w 9485"/>
              <a:gd name="connsiteY59-1320" fmla="*/ 5370 h 10000"/>
              <a:gd name="connsiteX60-1321" fmla="*/ 7311 w 9485"/>
              <a:gd name="connsiteY60-1322" fmla="*/ 4841 h 10000"/>
              <a:gd name="connsiteX61-1323" fmla="*/ 7440 w 9485"/>
              <a:gd name="connsiteY61-1324" fmla="*/ 4206 h 10000"/>
              <a:gd name="connsiteX62-1325" fmla="*/ 7568 w 9485"/>
              <a:gd name="connsiteY62-1326" fmla="*/ 3783 h 10000"/>
              <a:gd name="connsiteX63-1327" fmla="*/ 7568 w 9485"/>
              <a:gd name="connsiteY63-1328" fmla="*/ 3373 h 10000"/>
              <a:gd name="connsiteX64-1329" fmla="*/ 7699 w 9485"/>
              <a:gd name="connsiteY64-1330" fmla="*/ 2950 h 10000"/>
              <a:gd name="connsiteX65-1331" fmla="*/ 7699 w 9485"/>
              <a:gd name="connsiteY65-1332" fmla="*/ 2632 h 10000"/>
              <a:gd name="connsiteX66-1333" fmla="*/ 7699 w 9485"/>
              <a:gd name="connsiteY66-1334" fmla="*/ 2315 h 10000"/>
              <a:gd name="connsiteX67-1335" fmla="*/ 7699 w 9485"/>
              <a:gd name="connsiteY67-1336" fmla="*/ 2103 h 10000"/>
              <a:gd name="connsiteX68-1337" fmla="*/ 7826 w 9485"/>
              <a:gd name="connsiteY68-1338" fmla="*/ 1892 h 10000"/>
              <a:gd name="connsiteX69-1339" fmla="*/ 7826 w 9485"/>
              <a:gd name="connsiteY69-1340" fmla="*/ 1680 h 10000"/>
              <a:gd name="connsiteX70-1341" fmla="*/ 7699 w 9485"/>
              <a:gd name="connsiteY70-1342" fmla="*/ 1468 h 10000"/>
              <a:gd name="connsiteX71-1343" fmla="*/ 7699 w 9485"/>
              <a:gd name="connsiteY71-1344" fmla="*/ 1257 h 10000"/>
              <a:gd name="connsiteX72-1345" fmla="*/ 7568 w 9485"/>
              <a:gd name="connsiteY72-1346" fmla="*/ 1164 h 10000"/>
              <a:gd name="connsiteX73-1347" fmla="*/ 7311 w 9485"/>
              <a:gd name="connsiteY73-1348" fmla="*/ 1058 h 10000"/>
              <a:gd name="connsiteX74-1349" fmla="*/ 6924 w 9485"/>
              <a:gd name="connsiteY74-1350" fmla="*/ 952 h 10000"/>
              <a:gd name="connsiteX75-1351" fmla="*/ 6924 w 9485"/>
              <a:gd name="connsiteY75-1352" fmla="*/ 952 h 10000"/>
              <a:gd name="connsiteX76-1353" fmla="*/ 6667 w 9485"/>
              <a:gd name="connsiteY76-1354" fmla="*/ 952 h 10000"/>
              <a:gd name="connsiteX77-1355" fmla="*/ 6538 w 9485"/>
              <a:gd name="connsiteY77-1356" fmla="*/ 952 h 10000"/>
              <a:gd name="connsiteX78-1357" fmla="*/ 6282 w 9485"/>
              <a:gd name="connsiteY78-1358" fmla="*/ 1058 h 10000"/>
              <a:gd name="connsiteX79-1359" fmla="*/ 5893 w 9485"/>
              <a:gd name="connsiteY79-1360" fmla="*/ 1058 h 10000"/>
              <a:gd name="connsiteX80-1361" fmla="*/ 5507 w 9485"/>
              <a:gd name="connsiteY80-1362" fmla="*/ 1058 h 10000"/>
              <a:gd name="connsiteX81-1363" fmla="*/ 4992 w 9485"/>
              <a:gd name="connsiteY81-1364" fmla="*/ 1164 h 10000"/>
              <a:gd name="connsiteX82-1365" fmla="*/ 4492 w 9485"/>
              <a:gd name="connsiteY82-1366" fmla="*/ 1164 h 10000"/>
              <a:gd name="connsiteX83-1367" fmla="*/ 3850 w 9485"/>
              <a:gd name="connsiteY83-1368" fmla="*/ 1257 h 10000"/>
              <a:gd name="connsiteX84-1369" fmla="*/ 3205 w 9485"/>
              <a:gd name="connsiteY84-1370" fmla="*/ 1362 h 10000"/>
              <a:gd name="connsiteX85-1371" fmla="*/ 2560 w 9485"/>
              <a:gd name="connsiteY85-1372" fmla="*/ 1362 h 10000"/>
              <a:gd name="connsiteX86-1373" fmla="*/ 1803 w 9485"/>
              <a:gd name="connsiteY86-1374" fmla="*/ 1468 h 10000"/>
              <a:gd name="connsiteX87-1375" fmla="*/ 902 w 9485"/>
              <a:gd name="connsiteY87-1376" fmla="*/ 1574 h 10000"/>
              <a:gd name="connsiteX88-1377" fmla="*/ 0 w 9485"/>
              <a:gd name="connsiteY88-1378" fmla="*/ 1680 h 10000"/>
              <a:gd name="connsiteX89-1379" fmla="*/ 0 w 9485"/>
              <a:gd name="connsiteY89-1380" fmla="*/ 1164 h 10000"/>
              <a:gd name="connsiteX90-1381" fmla="*/ 517 w 9485"/>
              <a:gd name="connsiteY90-1382" fmla="*/ 1058 h 10000"/>
              <a:gd name="connsiteX91-1383" fmla="*/ 1159 w 9485"/>
              <a:gd name="connsiteY91-1384" fmla="*/ 1058 h 10000"/>
              <a:gd name="connsiteX92-1385" fmla="*/ 1917 w 9485"/>
              <a:gd name="connsiteY92-1386" fmla="*/ 952 h 10000"/>
              <a:gd name="connsiteX93-1387" fmla="*/ 2560 w 9485"/>
              <a:gd name="connsiteY93-1388" fmla="*/ 847 h 10000"/>
              <a:gd name="connsiteX94-1389" fmla="*/ 3205 w 9485"/>
              <a:gd name="connsiteY94-1390" fmla="*/ 847 h 10000"/>
              <a:gd name="connsiteX95-1391" fmla="*/ 3850 w 9485"/>
              <a:gd name="connsiteY95-1392" fmla="*/ 741 h 10000"/>
              <a:gd name="connsiteX96-1393" fmla="*/ 4365 w 9485"/>
              <a:gd name="connsiteY96-1394" fmla="*/ 635 h 10000"/>
              <a:gd name="connsiteX97-1395" fmla="*/ 4880 w 9485"/>
              <a:gd name="connsiteY97-1396" fmla="*/ 635 h 10000"/>
              <a:gd name="connsiteX98-1397" fmla="*/ 5250 w 9485"/>
              <a:gd name="connsiteY98-1398" fmla="*/ 529 h 10000"/>
              <a:gd name="connsiteX99-1399" fmla="*/ 5636 w 9485"/>
              <a:gd name="connsiteY99-1400" fmla="*/ 423 h 10000"/>
              <a:gd name="connsiteX100-1401" fmla="*/ 5893 w 9485"/>
              <a:gd name="connsiteY100-1402" fmla="*/ 423 h 10000"/>
              <a:gd name="connsiteX101-1403" fmla="*/ 6409 w 9485"/>
              <a:gd name="connsiteY101-1404" fmla="*/ 317 h 10000"/>
              <a:gd name="connsiteX102-1405" fmla="*/ 6796 w 9485"/>
              <a:gd name="connsiteY102-1406" fmla="*/ 212 h 10000"/>
              <a:gd name="connsiteX103-1407" fmla="*/ 7053 w 9485"/>
              <a:gd name="connsiteY103-1408" fmla="*/ 106 h 10000"/>
              <a:gd name="connsiteX104-1409" fmla="*/ 7182 w 9485"/>
              <a:gd name="connsiteY104-1410" fmla="*/ 106 h 10000"/>
              <a:gd name="connsiteX105-1411" fmla="*/ 7311 w 9485"/>
              <a:gd name="connsiteY105-1412" fmla="*/ 0 h 10000"/>
              <a:gd name="connsiteX106-1413" fmla="*/ 7440 w 9485"/>
              <a:gd name="connsiteY106-1414" fmla="*/ 0 h 10000"/>
              <a:gd name="connsiteX107-1415" fmla="*/ 7568 w 9485"/>
              <a:gd name="connsiteY107-1416" fmla="*/ 0 h 10000"/>
              <a:gd name="connsiteX108-1417" fmla="*/ 7699 w 9485"/>
              <a:gd name="connsiteY108-1418" fmla="*/ 106 h 10000"/>
              <a:gd name="connsiteX109-1419" fmla="*/ 7956 w 9485"/>
              <a:gd name="connsiteY109-1420" fmla="*/ 212 h 10000"/>
              <a:gd name="connsiteX110-1421" fmla="*/ 8197 w 9485"/>
              <a:gd name="connsiteY110-1422" fmla="*/ 317 h 10000"/>
              <a:gd name="connsiteX111-1423" fmla="*/ 8583 w 9485"/>
              <a:gd name="connsiteY111-1424" fmla="*/ 635 h 10000"/>
              <a:gd name="connsiteX112-1425" fmla="*/ 8970 w 9485"/>
              <a:gd name="connsiteY112-1426" fmla="*/ 847 h 10000"/>
              <a:gd name="connsiteX113-1427" fmla="*/ 9228 w 9485"/>
              <a:gd name="connsiteY113-1428" fmla="*/ 952 h 10000"/>
              <a:gd name="connsiteX114-1429" fmla="*/ 9355 w 9485"/>
              <a:gd name="connsiteY114-1430" fmla="*/ 1164 h 10000"/>
              <a:gd name="connsiteX115-1431" fmla="*/ 9355 w 9485"/>
              <a:gd name="connsiteY115-1432" fmla="*/ 1257 h 10000"/>
              <a:gd name="connsiteX116-1433" fmla="*/ 9355 w 9485"/>
              <a:gd name="connsiteY116-1434" fmla="*/ 1257 h 10000"/>
              <a:gd name="connsiteX0-1435" fmla="*/ 9863 w 10000"/>
              <a:gd name="connsiteY0-1436" fmla="*/ 1257 h 10000"/>
              <a:gd name="connsiteX1-1437" fmla="*/ 10000 w 10000"/>
              <a:gd name="connsiteY1-1438" fmla="*/ 1362 h 10000"/>
              <a:gd name="connsiteX2-1439" fmla="*/ 9863 w 10000"/>
              <a:gd name="connsiteY2-1440" fmla="*/ 1468 h 10000"/>
              <a:gd name="connsiteX3-1441" fmla="*/ 9863 w 10000"/>
              <a:gd name="connsiteY3-1442" fmla="*/ 1574 h 10000"/>
              <a:gd name="connsiteX4-1443" fmla="*/ 9729 w 10000"/>
              <a:gd name="connsiteY4-1444" fmla="*/ 1680 h 10000"/>
              <a:gd name="connsiteX5-1445" fmla="*/ 9729 w 10000"/>
              <a:gd name="connsiteY5-1446" fmla="*/ 1680 h 10000"/>
              <a:gd name="connsiteX6-1447" fmla="*/ 9593 w 10000"/>
              <a:gd name="connsiteY6-1448" fmla="*/ 1786 h 10000"/>
              <a:gd name="connsiteX7-1449" fmla="*/ 9593 w 10000"/>
              <a:gd name="connsiteY7-1450" fmla="*/ 1892 h 10000"/>
              <a:gd name="connsiteX8-1451" fmla="*/ 9457 w 10000"/>
              <a:gd name="connsiteY8-1452" fmla="*/ 2103 h 10000"/>
              <a:gd name="connsiteX9-1453" fmla="*/ 9457 w 10000"/>
              <a:gd name="connsiteY9-1454" fmla="*/ 2209 h 10000"/>
              <a:gd name="connsiteX10-1455" fmla="*/ 9457 w 10000"/>
              <a:gd name="connsiteY10-1456" fmla="*/ 2421 h 10000"/>
              <a:gd name="connsiteX11-1457" fmla="*/ 9321 w 10000"/>
              <a:gd name="connsiteY11-1458" fmla="*/ 2632 h 10000"/>
              <a:gd name="connsiteX12-1459" fmla="*/ 9321 w 10000"/>
              <a:gd name="connsiteY12-1460" fmla="*/ 2844 h 10000"/>
              <a:gd name="connsiteX13-1461" fmla="*/ 9186 w 10000"/>
              <a:gd name="connsiteY13-1462" fmla="*/ 3161 h 10000"/>
              <a:gd name="connsiteX14-1463" fmla="*/ 9186 w 10000"/>
              <a:gd name="connsiteY14-1464" fmla="*/ 3479 h 10000"/>
              <a:gd name="connsiteX15-1465" fmla="*/ 9186 w 10000"/>
              <a:gd name="connsiteY15-1466" fmla="*/ 3889 h 10000"/>
              <a:gd name="connsiteX16-1467" fmla="*/ 9049 w 10000"/>
              <a:gd name="connsiteY16-1468" fmla="*/ 4206 h 10000"/>
              <a:gd name="connsiteX17-1469" fmla="*/ 8913 w 10000"/>
              <a:gd name="connsiteY17-1470" fmla="*/ 4630 h 10000"/>
              <a:gd name="connsiteX18-1471" fmla="*/ 8913 w 10000"/>
              <a:gd name="connsiteY18-1472" fmla="*/ 5159 h 10000"/>
              <a:gd name="connsiteX19-1473" fmla="*/ 8777 w 10000"/>
              <a:gd name="connsiteY19-1474" fmla="*/ 5688 h 10000"/>
              <a:gd name="connsiteX20-1475" fmla="*/ 8642 w 10000"/>
              <a:gd name="connsiteY20-1476" fmla="*/ 6310 h 10000"/>
              <a:gd name="connsiteX21-1477" fmla="*/ 8506 w 10000"/>
              <a:gd name="connsiteY21-1478" fmla="*/ 6839 h 10000"/>
              <a:gd name="connsiteX22-1479" fmla="*/ 8506 w 10000"/>
              <a:gd name="connsiteY22-1480" fmla="*/ 7368 h 10000"/>
              <a:gd name="connsiteX23-1481" fmla="*/ 8388 w 10000"/>
              <a:gd name="connsiteY23-1482" fmla="*/ 7791 h 10000"/>
              <a:gd name="connsiteX24-1483" fmla="*/ 8251 w 10000"/>
              <a:gd name="connsiteY24-1484" fmla="*/ 8214 h 10000"/>
              <a:gd name="connsiteX25-1485" fmla="*/ 8117 w 10000"/>
              <a:gd name="connsiteY25-1486" fmla="*/ 8532 h 10000"/>
              <a:gd name="connsiteX26-1487" fmla="*/ 7979 w 10000"/>
              <a:gd name="connsiteY26-1488" fmla="*/ 8836 h 10000"/>
              <a:gd name="connsiteX27-1489" fmla="*/ 7844 w 10000"/>
              <a:gd name="connsiteY27-1490" fmla="*/ 9048 h 10000"/>
              <a:gd name="connsiteX28-1491" fmla="*/ 7708 w 10000"/>
              <a:gd name="connsiteY28-1492" fmla="*/ 9259 h 10000"/>
              <a:gd name="connsiteX29-1493" fmla="*/ 7572 w 10000"/>
              <a:gd name="connsiteY29-1494" fmla="*/ 9577 h 10000"/>
              <a:gd name="connsiteX30-1495" fmla="*/ 7300 w 10000"/>
              <a:gd name="connsiteY30-1496" fmla="*/ 9788 h 10000"/>
              <a:gd name="connsiteX31-1497" fmla="*/ 7165 w 10000"/>
              <a:gd name="connsiteY31-1498" fmla="*/ 9894 h 10000"/>
              <a:gd name="connsiteX32-1499" fmla="*/ 7029 w 10000"/>
              <a:gd name="connsiteY32-1500" fmla="*/ 10000 h 10000"/>
              <a:gd name="connsiteX33-1501" fmla="*/ 6893 w 10000"/>
              <a:gd name="connsiteY33-1502" fmla="*/ 9894 h 10000"/>
              <a:gd name="connsiteX34-1503" fmla="*/ 6757 w 10000"/>
              <a:gd name="connsiteY34-1504" fmla="*/ 9788 h 10000"/>
              <a:gd name="connsiteX35-1505" fmla="*/ 6757 w 10000"/>
              <a:gd name="connsiteY35-1506" fmla="*/ 9683 h 10000"/>
              <a:gd name="connsiteX36-1507" fmla="*/ 6757 w 10000"/>
              <a:gd name="connsiteY36-1508" fmla="*/ 9365 h 10000"/>
              <a:gd name="connsiteX37-1509" fmla="*/ 6757 w 10000"/>
              <a:gd name="connsiteY37-1510" fmla="*/ 9259 h 10000"/>
              <a:gd name="connsiteX38-1511" fmla="*/ 6757 w 10000"/>
              <a:gd name="connsiteY38-1512" fmla="*/ 9048 h 10000"/>
              <a:gd name="connsiteX39-1513" fmla="*/ 6757 w 10000"/>
              <a:gd name="connsiteY39-1514" fmla="*/ 8836 h 10000"/>
              <a:gd name="connsiteX40-1515" fmla="*/ 6623 w 10000"/>
              <a:gd name="connsiteY40-1516" fmla="*/ 8638 h 10000"/>
              <a:gd name="connsiteX41-1517" fmla="*/ 6486 w 10000"/>
              <a:gd name="connsiteY41-1518" fmla="*/ 8426 h 10000"/>
              <a:gd name="connsiteX42-1519" fmla="*/ 6351 w 10000"/>
              <a:gd name="connsiteY42-1520" fmla="*/ 8108 h 10000"/>
              <a:gd name="connsiteX43-1521" fmla="*/ 6213 w 10000"/>
              <a:gd name="connsiteY43-1522" fmla="*/ 7791 h 10000"/>
              <a:gd name="connsiteX44-1523" fmla="*/ 6078 w 10000"/>
              <a:gd name="connsiteY44-1524" fmla="*/ 7474 h 10000"/>
              <a:gd name="connsiteX45-1525" fmla="*/ 6213 w 10000"/>
              <a:gd name="connsiteY45-1526" fmla="*/ 7579 h 10000"/>
              <a:gd name="connsiteX46-1527" fmla="*/ 6486 w 10000"/>
              <a:gd name="connsiteY46-1528" fmla="*/ 7579 h 10000"/>
              <a:gd name="connsiteX47-1529" fmla="*/ 6623 w 10000"/>
              <a:gd name="connsiteY47-1530" fmla="*/ 7685 h 10000"/>
              <a:gd name="connsiteX48-1531" fmla="*/ 6893 w 10000"/>
              <a:gd name="connsiteY48-1532" fmla="*/ 7685 h 10000"/>
              <a:gd name="connsiteX49-1533" fmla="*/ 7029 w 10000"/>
              <a:gd name="connsiteY49-1534" fmla="*/ 7685 h 10000"/>
              <a:gd name="connsiteX50-1535" fmla="*/ 7029 w 10000"/>
              <a:gd name="connsiteY50-1536" fmla="*/ 7685 h 10000"/>
              <a:gd name="connsiteX51-1537" fmla="*/ 7165 w 10000"/>
              <a:gd name="connsiteY51-1538" fmla="*/ 7579 h 10000"/>
              <a:gd name="connsiteX52-1539" fmla="*/ 7165 w 10000"/>
              <a:gd name="connsiteY52-1540" fmla="*/ 7474 h 10000"/>
              <a:gd name="connsiteX53-1541" fmla="*/ 7300 w 10000"/>
              <a:gd name="connsiteY53-1542" fmla="*/ 7368 h 10000"/>
              <a:gd name="connsiteX54-1543" fmla="*/ 7300 w 10000"/>
              <a:gd name="connsiteY54-1544" fmla="*/ 7156 h 10000"/>
              <a:gd name="connsiteX55-1545" fmla="*/ 7436 w 10000"/>
              <a:gd name="connsiteY55-1546" fmla="*/ 6944 h 10000"/>
              <a:gd name="connsiteX56-1547" fmla="*/ 7436 w 10000"/>
              <a:gd name="connsiteY56-1548" fmla="*/ 6627 h 10000"/>
              <a:gd name="connsiteX57-1549" fmla="*/ 7572 w 10000"/>
              <a:gd name="connsiteY57-1550" fmla="*/ 6217 h 10000"/>
              <a:gd name="connsiteX58-1551" fmla="*/ 7572 w 10000"/>
              <a:gd name="connsiteY58-1552" fmla="*/ 5794 h 10000"/>
              <a:gd name="connsiteX59-1553" fmla="*/ 7708 w 10000"/>
              <a:gd name="connsiteY59-1554" fmla="*/ 5370 h 10000"/>
              <a:gd name="connsiteX60-1555" fmla="*/ 7708 w 10000"/>
              <a:gd name="connsiteY60-1556" fmla="*/ 4841 h 10000"/>
              <a:gd name="connsiteX61-1557" fmla="*/ 7844 w 10000"/>
              <a:gd name="connsiteY61-1558" fmla="*/ 4206 h 10000"/>
              <a:gd name="connsiteX62-1559" fmla="*/ 7979 w 10000"/>
              <a:gd name="connsiteY62-1560" fmla="*/ 3783 h 10000"/>
              <a:gd name="connsiteX63-1561" fmla="*/ 7979 w 10000"/>
              <a:gd name="connsiteY63-1562" fmla="*/ 3373 h 10000"/>
              <a:gd name="connsiteX64-1563" fmla="*/ 8117 w 10000"/>
              <a:gd name="connsiteY64-1564" fmla="*/ 2950 h 10000"/>
              <a:gd name="connsiteX65-1565" fmla="*/ 8117 w 10000"/>
              <a:gd name="connsiteY65-1566" fmla="*/ 2632 h 10000"/>
              <a:gd name="connsiteX66-1567" fmla="*/ 8117 w 10000"/>
              <a:gd name="connsiteY66-1568" fmla="*/ 2315 h 10000"/>
              <a:gd name="connsiteX67-1569" fmla="*/ 8117 w 10000"/>
              <a:gd name="connsiteY67-1570" fmla="*/ 2103 h 10000"/>
              <a:gd name="connsiteX68-1571" fmla="*/ 8251 w 10000"/>
              <a:gd name="connsiteY68-1572" fmla="*/ 1892 h 10000"/>
              <a:gd name="connsiteX69-1573" fmla="*/ 8251 w 10000"/>
              <a:gd name="connsiteY69-1574" fmla="*/ 1680 h 10000"/>
              <a:gd name="connsiteX70-1575" fmla="*/ 8117 w 10000"/>
              <a:gd name="connsiteY70-1576" fmla="*/ 1468 h 10000"/>
              <a:gd name="connsiteX71-1577" fmla="*/ 8117 w 10000"/>
              <a:gd name="connsiteY71-1578" fmla="*/ 1257 h 10000"/>
              <a:gd name="connsiteX72-1579" fmla="*/ 7979 w 10000"/>
              <a:gd name="connsiteY72-1580" fmla="*/ 1164 h 10000"/>
              <a:gd name="connsiteX73-1581" fmla="*/ 7708 w 10000"/>
              <a:gd name="connsiteY73-1582" fmla="*/ 1058 h 10000"/>
              <a:gd name="connsiteX74-1583" fmla="*/ 7300 w 10000"/>
              <a:gd name="connsiteY74-1584" fmla="*/ 952 h 10000"/>
              <a:gd name="connsiteX75-1585" fmla="*/ 7300 w 10000"/>
              <a:gd name="connsiteY75-1586" fmla="*/ 952 h 10000"/>
              <a:gd name="connsiteX76-1587" fmla="*/ 7029 w 10000"/>
              <a:gd name="connsiteY76-1588" fmla="*/ 952 h 10000"/>
              <a:gd name="connsiteX77-1589" fmla="*/ 6893 w 10000"/>
              <a:gd name="connsiteY77-1590" fmla="*/ 952 h 10000"/>
              <a:gd name="connsiteX78-1591" fmla="*/ 6623 w 10000"/>
              <a:gd name="connsiteY78-1592" fmla="*/ 1058 h 10000"/>
              <a:gd name="connsiteX79-1593" fmla="*/ 6213 w 10000"/>
              <a:gd name="connsiteY79-1594" fmla="*/ 1058 h 10000"/>
              <a:gd name="connsiteX80-1595" fmla="*/ 5806 w 10000"/>
              <a:gd name="connsiteY80-1596" fmla="*/ 1058 h 10000"/>
              <a:gd name="connsiteX81-1597" fmla="*/ 5263 w 10000"/>
              <a:gd name="connsiteY81-1598" fmla="*/ 1164 h 10000"/>
              <a:gd name="connsiteX82-1599" fmla="*/ 4736 w 10000"/>
              <a:gd name="connsiteY82-1600" fmla="*/ 1164 h 10000"/>
              <a:gd name="connsiteX83-1601" fmla="*/ 4059 w 10000"/>
              <a:gd name="connsiteY83-1602" fmla="*/ 1257 h 10000"/>
              <a:gd name="connsiteX84-1603" fmla="*/ 3379 w 10000"/>
              <a:gd name="connsiteY84-1604" fmla="*/ 1362 h 10000"/>
              <a:gd name="connsiteX85-1605" fmla="*/ 2699 w 10000"/>
              <a:gd name="connsiteY85-1606" fmla="*/ 1362 h 10000"/>
              <a:gd name="connsiteX86-1607" fmla="*/ 1901 w 10000"/>
              <a:gd name="connsiteY86-1608" fmla="*/ 1468 h 10000"/>
              <a:gd name="connsiteX87-1609" fmla="*/ 951 w 10000"/>
              <a:gd name="connsiteY87-1610" fmla="*/ 1574 h 10000"/>
              <a:gd name="connsiteX88-1611" fmla="*/ 0 w 10000"/>
              <a:gd name="connsiteY88-1612" fmla="*/ 1164 h 10000"/>
              <a:gd name="connsiteX89-1613" fmla="*/ 545 w 10000"/>
              <a:gd name="connsiteY89-1614" fmla="*/ 1058 h 10000"/>
              <a:gd name="connsiteX90-1615" fmla="*/ 1222 w 10000"/>
              <a:gd name="connsiteY90-1616" fmla="*/ 1058 h 10000"/>
              <a:gd name="connsiteX91-1617" fmla="*/ 2021 w 10000"/>
              <a:gd name="connsiteY91-1618" fmla="*/ 952 h 10000"/>
              <a:gd name="connsiteX92-1619" fmla="*/ 2699 w 10000"/>
              <a:gd name="connsiteY92-1620" fmla="*/ 847 h 10000"/>
              <a:gd name="connsiteX93-1621" fmla="*/ 3379 w 10000"/>
              <a:gd name="connsiteY93-1622" fmla="*/ 847 h 10000"/>
              <a:gd name="connsiteX94-1623" fmla="*/ 4059 w 10000"/>
              <a:gd name="connsiteY94-1624" fmla="*/ 741 h 10000"/>
              <a:gd name="connsiteX95-1625" fmla="*/ 4602 w 10000"/>
              <a:gd name="connsiteY95-1626" fmla="*/ 635 h 10000"/>
              <a:gd name="connsiteX96-1627" fmla="*/ 5145 w 10000"/>
              <a:gd name="connsiteY96-1628" fmla="*/ 635 h 10000"/>
              <a:gd name="connsiteX97-1629" fmla="*/ 5535 w 10000"/>
              <a:gd name="connsiteY97-1630" fmla="*/ 529 h 10000"/>
              <a:gd name="connsiteX98-1631" fmla="*/ 5942 w 10000"/>
              <a:gd name="connsiteY98-1632" fmla="*/ 423 h 10000"/>
              <a:gd name="connsiteX99-1633" fmla="*/ 6213 w 10000"/>
              <a:gd name="connsiteY99-1634" fmla="*/ 423 h 10000"/>
              <a:gd name="connsiteX100-1635" fmla="*/ 6757 w 10000"/>
              <a:gd name="connsiteY100-1636" fmla="*/ 317 h 10000"/>
              <a:gd name="connsiteX101-1637" fmla="*/ 7165 w 10000"/>
              <a:gd name="connsiteY101-1638" fmla="*/ 212 h 10000"/>
              <a:gd name="connsiteX102-1639" fmla="*/ 7436 w 10000"/>
              <a:gd name="connsiteY102-1640" fmla="*/ 106 h 10000"/>
              <a:gd name="connsiteX103-1641" fmla="*/ 7572 w 10000"/>
              <a:gd name="connsiteY103-1642" fmla="*/ 106 h 10000"/>
              <a:gd name="connsiteX104-1643" fmla="*/ 7708 w 10000"/>
              <a:gd name="connsiteY104-1644" fmla="*/ 0 h 10000"/>
              <a:gd name="connsiteX105-1645" fmla="*/ 7844 w 10000"/>
              <a:gd name="connsiteY105-1646" fmla="*/ 0 h 10000"/>
              <a:gd name="connsiteX106-1647" fmla="*/ 7979 w 10000"/>
              <a:gd name="connsiteY106-1648" fmla="*/ 0 h 10000"/>
              <a:gd name="connsiteX107-1649" fmla="*/ 8117 w 10000"/>
              <a:gd name="connsiteY107-1650" fmla="*/ 106 h 10000"/>
              <a:gd name="connsiteX108-1651" fmla="*/ 8388 w 10000"/>
              <a:gd name="connsiteY108-1652" fmla="*/ 212 h 10000"/>
              <a:gd name="connsiteX109-1653" fmla="*/ 8642 w 10000"/>
              <a:gd name="connsiteY109-1654" fmla="*/ 317 h 10000"/>
              <a:gd name="connsiteX110-1655" fmla="*/ 9049 w 10000"/>
              <a:gd name="connsiteY110-1656" fmla="*/ 635 h 10000"/>
              <a:gd name="connsiteX111-1657" fmla="*/ 9457 w 10000"/>
              <a:gd name="connsiteY111-1658" fmla="*/ 847 h 10000"/>
              <a:gd name="connsiteX112-1659" fmla="*/ 9729 w 10000"/>
              <a:gd name="connsiteY112-1660" fmla="*/ 952 h 10000"/>
              <a:gd name="connsiteX113-1661" fmla="*/ 9863 w 10000"/>
              <a:gd name="connsiteY113-1662" fmla="*/ 1164 h 10000"/>
              <a:gd name="connsiteX114-1663" fmla="*/ 9863 w 10000"/>
              <a:gd name="connsiteY114-1664" fmla="*/ 1257 h 10000"/>
              <a:gd name="connsiteX115-1665" fmla="*/ 9863 w 10000"/>
              <a:gd name="connsiteY115-1666" fmla="*/ 1257 h 10000"/>
              <a:gd name="connsiteX0-1667" fmla="*/ 9318 w 9455"/>
              <a:gd name="connsiteY0-1668" fmla="*/ 1257 h 10000"/>
              <a:gd name="connsiteX1-1669" fmla="*/ 9455 w 9455"/>
              <a:gd name="connsiteY1-1670" fmla="*/ 1362 h 10000"/>
              <a:gd name="connsiteX2-1671" fmla="*/ 9318 w 9455"/>
              <a:gd name="connsiteY2-1672" fmla="*/ 1468 h 10000"/>
              <a:gd name="connsiteX3-1673" fmla="*/ 9318 w 9455"/>
              <a:gd name="connsiteY3-1674" fmla="*/ 1574 h 10000"/>
              <a:gd name="connsiteX4-1675" fmla="*/ 9184 w 9455"/>
              <a:gd name="connsiteY4-1676" fmla="*/ 1680 h 10000"/>
              <a:gd name="connsiteX5-1677" fmla="*/ 9184 w 9455"/>
              <a:gd name="connsiteY5-1678" fmla="*/ 1680 h 10000"/>
              <a:gd name="connsiteX6-1679" fmla="*/ 9048 w 9455"/>
              <a:gd name="connsiteY6-1680" fmla="*/ 1786 h 10000"/>
              <a:gd name="connsiteX7-1681" fmla="*/ 9048 w 9455"/>
              <a:gd name="connsiteY7-1682" fmla="*/ 1892 h 10000"/>
              <a:gd name="connsiteX8-1683" fmla="*/ 8912 w 9455"/>
              <a:gd name="connsiteY8-1684" fmla="*/ 2103 h 10000"/>
              <a:gd name="connsiteX9-1685" fmla="*/ 8912 w 9455"/>
              <a:gd name="connsiteY9-1686" fmla="*/ 2209 h 10000"/>
              <a:gd name="connsiteX10-1687" fmla="*/ 8912 w 9455"/>
              <a:gd name="connsiteY10-1688" fmla="*/ 2421 h 10000"/>
              <a:gd name="connsiteX11-1689" fmla="*/ 8776 w 9455"/>
              <a:gd name="connsiteY11-1690" fmla="*/ 2632 h 10000"/>
              <a:gd name="connsiteX12-1691" fmla="*/ 8776 w 9455"/>
              <a:gd name="connsiteY12-1692" fmla="*/ 2844 h 10000"/>
              <a:gd name="connsiteX13-1693" fmla="*/ 8641 w 9455"/>
              <a:gd name="connsiteY13-1694" fmla="*/ 3161 h 10000"/>
              <a:gd name="connsiteX14-1695" fmla="*/ 8641 w 9455"/>
              <a:gd name="connsiteY14-1696" fmla="*/ 3479 h 10000"/>
              <a:gd name="connsiteX15-1697" fmla="*/ 8641 w 9455"/>
              <a:gd name="connsiteY15-1698" fmla="*/ 3889 h 10000"/>
              <a:gd name="connsiteX16-1699" fmla="*/ 8504 w 9455"/>
              <a:gd name="connsiteY16-1700" fmla="*/ 4206 h 10000"/>
              <a:gd name="connsiteX17-1701" fmla="*/ 8368 w 9455"/>
              <a:gd name="connsiteY17-1702" fmla="*/ 4630 h 10000"/>
              <a:gd name="connsiteX18-1703" fmla="*/ 8368 w 9455"/>
              <a:gd name="connsiteY18-1704" fmla="*/ 5159 h 10000"/>
              <a:gd name="connsiteX19-1705" fmla="*/ 8232 w 9455"/>
              <a:gd name="connsiteY19-1706" fmla="*/ 5688 h 10000"/>
              <a:gd name="connsiteX20-1707" fmla="*/ 8097 w 9455"/>
              <a:gd name="connsiteY20-1708" fmla="*/ 6310 h 10000"/>
              <a:gd name="connsiteX21-1709" fmla="*/ 7961 w 9455"/>
              <a:gd name="connsiteY21-1710" fmla="*/ 6839 h 10000"/>
              <a:gd name="connsiteX22-1711" fmla="*/ 7961 w 9455"/>
              <a:gd name="connsiteY22-1712" fmla="*/ 7368 h 10000"/>
              <a:gd name="connsiteX23-1713" fmla="*/ 7843 w 9455"/>
              <a:gd name="connsiteY23-1714" fmla="*/ 7791 h 10000"/>
              <a:gd name="connsiteX24-1715" fmla="*/ 7706 w 9455"/>
              <a:gd name="connsiteY24-1716" fmla="*/ 8214 h 10000"/>
              <a:gd name="connsiteX25-1717" fmla="*/ 7572 w 9455"/>
              <a:gd name="connsiteY25-1718" fmla="*/ 8532 h 10000"/>
              <a:gd name="connsiteX26-1719" fmla="*/ 7434 w 9455"/>
              <a:gd name="connsiteY26-1720" fmla="*/ 8836 h 10000"/>
              <a:gd name="connsiteX27-1721" fmla="*/ 7299 w 9455"/>
              <a:gd name="connsiteY27-1722" fmla="*/ 9048 h 10000"/>
              <a:gd name="connsiteX28-1723" fmla="*/ 7163 w 9455"/>
              <a:gd name="connsiteY28-1724" fmla="*/ 9259 h 10000"/>
              <a:gd name="connsiteX29-1725" fmla="*/ 7027 w 9455"/>
              <a:gd name="connsiteY29-1726" fmla="*/ 9577 h 10000"/>
              <a:gd name="connsiteX30-1727" fmla="*/ 6755 w 9455"/>
              <a:gd name="connsiteY30-1728" fmla="*/ 9788 h 10000"/>
              <a:gd name="connsiteX31-1729" fmla="*/ 6620 w 9455"/>
              <a:gd name="connsiteY31-1730" fmla="*/ 9894 h 10000"/>
              <a:gd name="connsiteX32-1731" fmla="*/ 6484 w 9455"/>
              <a:gd name="connsiteY32-1732" fmla="*/ 10000 h 10000"/>
              <a:gd name="connsiteX33-1733" fmla="*/ 6348 w 9455"/>
              <a:gd name="connsiteY33-1734" fmla="*/ 9894 h 10000"/>
              <a:gd name="connsiteX34-1735" fmla="*/ 6212 w 9455"/>
              <a:gd name="connsiteY34-1736" fmla="*/ 9788 h 10000"/>
              <a:gd name="connsiteX35-1737" fmla="*/ 6212 w 9455"/>
              <a:gd name="connsiteY35-1738" fmla="*/ 9683 h 10000"/>
              <a:gd name="connsiteX36-1739" fmla="*/ 6212 w 9455"/>
              <a:gd name="connsiteY36-1740" fmla="*/ 9365 h 10000"/>
              <a:gd name="connsiteX37-1741" fmla="*/ 6212 w 9455"/>
              <a:gd name="connsiteY37-1742" fmla="*/ 9259 h 10000"/>
              <a:gd name="connsiteX38-1743" fmla="*/ 6212 w 9455"/>
              <a:gd name="connsiteY38-1744" fmla="*/ 9048 h 10000"/>
              <a:gd name="connsiteX39-1745" fmla="*/ 6212 w 9455"/>
              <a:gd name="connsiteY39-1746" fmla="*/ 8836 h 10000"/>
              <a:gd name="connsiteX40-1747" fmla="*/ 6078 w 9455"/>
              <a:gd name="connsiteY40-1748" fmla="*/ 8638 h 10000"/>
              <a:gd name="connsiteX41-1749" fmla="*/ 5941 w 9455"/>
              <a:gd name="connsiteY41-1750" fmla="*/ 8426 h 10000"/>
              <a:gd name="connsiteX42-1751" fmla="*/ 5806 w 9455"/>
              <a:gd name="connsiteY42-1752" fmla="*/ 8108 h 10000"/>
              <a:gd name="connsiteX43-1753" fmla="*/ 5668 w 9455"/>
              <a:gd name="connsiteY43-1754" fmla="*/ 7791 h 10000"/>
              <a:gd name="connsiteX44-1755" fmla="*/ 5533 w 9455"/>
              <a:gd name="connsiteY44-1756" fmla="*/ 7474 h 10000"/>
              <a:gd name="connsiteX45-1757" fmla="*/ 5668 w 9455"/>
              <a:gd name="connsiteY45-1758" fmla="*/ 7579 h 10000"/>
              <a:gd name="connsiteX46-1759" fmla="*/ 5941 w 9455"/>
              <a:gd name="connsiteY46-1760" fmla="*/ 7579 h 10000"/>
              <a:gd name="connsiteX47-1761" fmla="*/ 6078 w 9455"/>
              <a:gd name="connsiteY47-1762" fmla="*/ 7685 h 10000"/>
              <a:gd name="connsiteX48-1763" fmla="*/ 6348 w 9455"/>
              <a:gd name="connsiteY48-1764" fmla="*/ 7685 h 10000"/>
              <a:gd name="connsiteX49-1765" fmla="*/ 6484 w 9455"/>
              <a:gd name="connsiteY49-1766" fmla="*/ 7685 h 10000"/>
              <a:gd name="connsiteX50-1767" fmla="*/ 6484 w 9455"/>
              <a:gd name="connsiteY50-1768" fmla="*/ 7685 h 10000"/>
              <a:gd name="connsiteX51-1769" fmla="*/ 6620 w 9455"/>
              <a:gd name="connsiteY51-1770" fmla="*/ 7579 h 10000"/>
              <a:gd name="connsiteX52-1771" fmla="*/ 6620 w 9455"/>
              <a:gd name="connsiteY52-1772" fmla="*/ 7474 h 10000"/>
              <a:gd name="connsiteX53-1773" fmla="*/ 6755 w 9455"/>
              <a:gd name="connsiteY53-1774" fmla="*/ 7368 h 10000"/>
              <a:gd name="connsiteX54-1775" fmla="*/ 6755 w 9455"/>
              <a:gd name="connsiteY54-1776" fmla="*/ 7156 h 10000"/>
              <a:gd name="connsiteX55-1777" fmla="*/ 6891 w 9455"/>
              <a:gd name="connsiteY55-1778" fmla="*/ 6944 h 10000"/>
              <a:gd name="connsiteX56-1779" fmla="*/ 6891 w 9455"/>
              <a:gd name="connsiteY56-1780" fmla="*/ 6627 h 10000"/>
              <a:gd name="connsiteX57-1781" fmla="*/ 7027 w 9455"/>
              <a:gd name="connsiteY57-1782" fmla="*/ 6217 h 10000"/>
              <a:gd name="connsiteX58-1783" fmla="*/ 7027 w 9455"/>
              <a:gd name="connsiteY58-1784" fmla="*/ 5794 h 10000"/>
              <a:gd name="connsiteX59-1785" fmla="*/ 7163 w 9455"/>
              <a:gd name="connsiteY59-1786" fmla="*/ 5370 h 10000"/>
              <a:gd name="connsiteX60-1787" fmla="*/ 7163 w 9455"/>
              <a:gd name="connsiteY60-1788" fmla="*/ 4841 h 10000"/>
              <a:gd name="connsiteX61-1789" fmla="*/ 7299 w 9455"/>
              <a:gd name="connsiteY61-1790" fmla="*/ 4206 h 10000"/>
              <a:gd name="connsiteX62-1791" fmla="*/ 7434 w 9455"/>
              <a:gd name="connsiteY62-1792" fmla="*/ 3783 h 10000"/>
              <a:gd name="connsiteX63-1793" fmla="*/ 7434 w 9455"/>
              <a:gd name="connsiteY63-1794" fmla="*/ 3373 h 10000"/>
              <a:gd name="connsiteX64-1795" fmla="*/ 7572 w 9455"/>
              <a:gd name="connsiteY64-1796" fmla="*/ 2950 h 10000"/>
              <a:gd name="connsiteX65-1797" fmla="*/ 7572 w 9455"/>
              <a:gd name="connsiteY65-1798" fmla="*/ 2632 h 10000"/>
              <a:gd name="connsiteX66-1799" fmla="*/ 7572 w 9455"/>
              <a:gd name="connsiteY66-1800" fmla="*/ 2315 h 10000"/>
              <a:gd name="connsiteX67-1801" fmla="*/ 7572 w 9455"/>
              <a:gd name="connsiteY67-1802" fmla="*/ 2103 h 10000"/>
              <a:gd name="connsiteX68-1803" fmla="*/ 7706 w 9455"/>
              <a:gd name="connsiteY68-1804" fmla="*/ 1892 h 10000"/>
              <a:gd name="connsiteX69-1805" fmla="*/ 7706 w 9455"/>
              <a:gd name="connsiteY69-1806" fmla="*/ 1680 h 10000"/>
              <a:gd name="connsiteX70-1807" fmla="*/ 7572 w 9455"/>
              <a:gd name="connsiteY70-1808" fmla="*/ 1468 h 10000"/>
              <a:gd name="connsiteX71-1809" fmla="*/ 7572 w 9455"/>
              <a:gd name="connsiteY71-1810" fmla="*/ 1257 h 10000"/>
              <a:gd name="connsiteX72-1811" fmla="*/ 7434 w 9455"/>
              <a:gd name="connsiteY72-1812" fmla="*/ 1164 h 10000"/>
              <a:gd name="connsiteX73-1813" fmla="*/ 7163 w 9455"/>
              <a:gd name="connsiteY73-1814" fmla="*/ 1058 h 10000"/>
              <a:gd name="connsiteX74-1815" fmla="*/ 6755 w 9455"/>
              <a:gd name="connsiteY74-1816" fmla="*/ 952 h 10000"/>
              <a:gd name="connsiteX75-1817" fmla="*/ 6755 w 9455"/>
              <a:gd name="connsiteY75-1818" fmla="*/ 952 h 10000"/>
              <a:gd name="connsiteX76-1819" fmla="*/ 6484 w 9455"/>
              <a:gd name="connsiteY76-1820" fmla="*/ 952 h 10000"/>
              <a:gd name="connsiteX77-1821" fmla="*/ 6348 w 9455"/>
              <a:gd name="connsiteY77-1822" fmla="*/ 952 h 10000"/>
              <a:gd name="connsiteX78-1823" fmla="*/ 6078 w 9455"/>
              <a:gd name="connsiteY78-1824" fmla="*/ 1058 h 10000"/>
              <a:gd name="connsiteX79-1825" fmla="*/ 5668 w 9455"/>
              <a:gd name="connsiteY79-1826" fmla="*/ 1058 h 10000"/>
              <a:gd name="connsiteX80-1827" fmla="*/ 5261 w 9455"/>
              <a:gd name="connsiteY80-1828" fmla="*/ 1058 h 10000"/>
              <a:gd name="connsiteX81-1829" fmla="*/ 4718 w 9455"/>
              <a:gd name="connsiteY81-1830" fmla="*/ 1164 h 10000"/>
              <a:gd name="connsiteX82-1831" fmla="*/ 4191 w 9455"/>
              <a:gd name="connsiteY82-1832" fmla="*/ 1164 h 10000"/>
              <a:gd name="connsiteX83-1833" fmla="*/ 3514 w 9455"/>
              <a:gd name="connsiteY83-1834" fmla="*/ 1257 h 10000"/>
              <a:gd name="connsiteX84-1835" fmla="*/ 2834 w 9455"/>
              <a:gd name="connsiteY84-1836" fmla="*/ 1362 h 10000"/>
              <a:gd name="connsiteX85-1837" fmla="*/ 2154 w 9455"/>
              <a:gd name="connsiteY85-1838" fmla="*/ 1362 h 10000"/>
              <a:gd name="connsiteX86-1839" fmla="*/ 1356 w 9455"/>
              <a:gd name="connsiteY86-1840" fmla="*/ 1468 h 10000"/>
              <a:gd name="connsiteX87-1841" fmla="*/ 406 w 9455"/>
              <a:gd name="connsiteY87-1842" fmla="*/ 1574 h 10000"/>
              <a:gd name="connsiteX88-1843" fmla="*/ 0 w 9455"/>
              <a:gd name="connsiteY88-1844" fmla="*/ 1058 h 10000"/>
              <a:gd name="connsiteX89-1845" fmla="*/ 677 w 9455"/>
              <a:gd name="connsiteY89-1846" fmla="*/ 1058 h 10000"/>
              <a:gd name="connsiteX90-1847" fmla="*/ 1476 w 9455"/>
              <a:gd name="connsiteY90-1848" fmla="*/ 952 h 10000"/>
              <a:gd name="connsiteX91-1849" fmla="*/ 2154 w 9455"/>
              <a:gd name="connsiteY91-1850" fmla="*/ 847 h 10000"/>
              <a:gd name="connsiteX92-1851" fmla="*/ 2834 w 9455"/>
              <a:gd name="connsiteY92-1852" fmla="*/ 847 h 10000"/>
              <a:gd name="connsiteX93-1853" fmla="*/ 3514 w 9455"/>
              <a:gd name="connsiteY93-1854" fmla="*/ 741 h 10000"/>
              <a:gd name="connsiteX94-1855" fmla="*/ 4057 w 9455"/>
              <a:gd name="connsiteY94-1856" fmla="*/ 635 h 10000"/>
              <a:gd name="connsiteX95-1857" fmla="*/ 4600 w 9455"/>
              <a:gd name="connsiteY95-1858" fmla="*/ 635 h 10000"/>
              <a:gd name="connsiteX96-1859" fmla="*/ 4990 w 9455"/>
              <a:gd name="connsiteY96-1860" fmla="*/ 529 h 10000"/>
              <a:gd name="connsiteX97-1861" fmla="*/ 5397 w 9455"/>
              <a:gd name="connsiteY97-1862" fmla="*/ 423 h 10000"/>
              <a:gd name="connsiteX98-1863" fmla="*/ 5668 w 9455"/>
              <a:gd name="connsiteY98-1864" fmla="*/ 423 h 10000"/>
              <a:gd name="connsiteX99-1865" fmla="*/ 6212 w 9455"/>
              <a:gd name="connsiteY99-1866" fmla="*/ 317 h 10000"/>
              <a:gd name="connsiteX100-1867" fmla="*/ 6620 w 9455"/>
              <a:gd name="connsiteY100-1868" fmla="*/ 212 h 10000"/>
              <a:gd name="connsiteX101-1869" fmla="*/ 6891 w 9455"/>
              <a:gd name="connsiteY101-1870" fmla="*/ 106 h 10000"/>
              <a:gd name="connsiteX102-1871" fmla="*/ 7027 w 9455"/>
              <a:gd name="connsiteY102-1872" fmla="*/ 106 h 10000"/>
              <a:gd name="connsiteX103-1873" fmla="*/ 7163 w 9455"/>
              <a:gd name="connsiteY103-1874" fmla="*/ 0 h 10000"/>
              <a:gd name="connsiteX104-1875" fmla="*/ 7299 w 9455"/>
              <a:gd name="connsiteY104-1876" fmla="*/ 0 h 10000"/>
              <a:gd name="connsiteX105-1877" fmla="*/ 7434 w 9455"/>
              <a:gd name="connsiteY105-1878" fmla="*/ 0 h 10000"/>
              <a:gd name="connsiteX106-1879" fmla="*/ 7572 w 9455"/>
              <a:gd name="connsiteY106-1880" fmla="*/ 106 h 10000"/>
              <a:gd name="connsiteX107-1881" fmla="*/ 7843 w 9455"/>
              <a:gd name="connsiteY107-1882" fmla="*/ 212 h 10000"/>
              <a:gd name="connsiteX108-1883" fmla="*/ 8097 w 9455"/>
              <a:gd name="connsiteY108-1884" fmla="*/ 317 h 10000"/>
              <a:gd name="connsiteX109-1885" fmla="*/ 8504 w 9455"/>
              <a:gd name="connsiteY109-1886" fmla="*/ 635 h 10000"/>
              <a:gd name="connsiteX110-1887" fmla="*/ 8912 w 9455"/>
              <a:gd name="connsiteY110-1888" fmla="*/ 847 h 10000"/>
              <a:gd name="connsiteX111-1889" fmla="*/ 9184 w 9455"/>
              <a:gd name="connsiteY111-1890" fmla="*/ 952 h 10000"/>
              <a:gd name="connsiteX112-1891" fmla="*/ 9318 w 9455"/>
              <a:gd name="connsiteY112-1892" fmla="*/ 1164 h 10000"/>
              <a:gd name="connsiteX113-1893" fmla="*/ 9318 w 9455"/>
              <a:gd name="connsiteY113-1894" fmla="*/ 1257 h 10000"/>
              <a:gd name="connsiteX114-1895" fmla="*/ 9318 w 9455"/>
              <a:gd name="connsiteY114-1896" fmla="*/ 1257 h 10000"/>
              <a:gd name="connsiteX0-1897" fmla="*/ 9855 w 10000"/>
              <a:gd name="connsiteY0-1898" fmla="*/ 1257 h 10000"/>
              <a:gd name="connsiteX1-1899" fmla="*/ 10000 w 10000"/>
              <a:gd name="connsiteY1-1900" fmla="*/ 1362 h 10000"/>
              <a:gd name="connsiteX2-1901" fmla="*/ 9855 w 10000"/>
              <a:gd name="connsiteY2-1902" fmla="*/ 1468 h 10000"/>
              <a:gd name="connsiteX3-1903" fmla="*/ 9855 w 10000"/>
              <a:gd name="connsiteY3-1904" fmla="*/ 1574 h 10000"/>
              <a:gd name="connsiteX4-1905" fmla="*/ 9713 w 10000"/>
              <a:gd name="connsiteY4-1906" fmla="*/ 1680 h 10000"/>
              <a:gd name="connsiteX5-1907" fmla="*/ 9713 w 10000"/>
              <a:gd name="connsiteY5-1908" fmla="*/ 1680 h 10000"/>
              <a:gd name="connsiteX6-1909" fmla="*/ 9570 w 10000"/>
              <a:gd name="connsiteY6-1910" fmla="*/ 1786 h 10000"/>
              <a:gd name="connsiteX7-1911" fmla="*/ 9570 w 10000"/>
              <a:gd name="connsiteY7-1912" fmla="*/ 1892 h 10000"/>
              <a:gd name="connsiteX8-1913" fmla="*/ 9426 w 10000"/>
              <a:gd name="connsiteY8-1914" fmla="*/ 2103 h 10000"/>
              <a:gd name="connsiteX9-1915" fmla="*/ 9426 w 10000"/>
              <a:gd name="connsiteY9-1916" fmla="*/ 2209 h 10000"/>
              <a:gd name="connsiteX10-1917" fmla="*/ 9426 w 10000"/>
              <a:gd name="connsiteY10-1918" fmla="*/ 2421 h 10000"/>
              <a:gd name="connsiteX11-1919" fmla="*/ 9282 w 10000"/>
              <a:gd name="connsiteY11-1920" fmla="*/ 2632 h 10000"/>
              <a:gd name="connsiteX12-1921" fmla="*/ 9282 w 10000"/>
              <a:gd name="connsiteY12-1922" fmla="*/ 2844 h 10000"/>
              <a:gd name="connsiteX13-1923" fmla="*/ 9139 w 10000"/>
              <a:gd name="connsiteY13-1924" fmla="*/ 3161 h 10000"/>
              <a:gd name="connsiteX14-1925" fmla="*/ 9139 w 10000"/>
              <a:gd name="connsiteY14-1926" fmla="*/ 3479 h 10000"/>
              <a:gd name="connsiteX15-1927" fmla="*/ 9139 w 10000"/>
              <a:gd name="connsiteY15-1928" fmla="*/ 3889 h 10000"/>
              <a:gd name="connsiteX16-1929" fmla="*/ 8994 w 10000"/>
              <a:gd name="connsiteY16-1930" fmla="*/ 4206 h 10000"/>
              <a:gd name="connsiteX17-1931" fmla="*/ 8850 w 10000"/>
              <a:gd name="connsiteY17-1932" fmla="*/ 4630 h 10000"/>
              <a:gd name="connsiteX18-1933" fmla="*/ 8850 w 10000"/>
              <a:gd name="connsiteY18-1934" fmla="*/ 5159 h 10000"/>
              <a:gd name="connsiteX19-1935" fmla="*/ 8707 w 10000"/>
              <a:gd name="connsiteY19-1936" fmla="*/ 5688 h 10000"/>
              <a:gd name="connsiteX20-1937" fmla="*/ 8564 w 10000"/>
              <a:gd name="connsiteY20-1938" fmla="*/ 6310 h 10000"/>
              <a:gd name="connsiteX21-1939" fmla="*/ 8420 w 10000"/>
              <a:gd name="connsiteY21-1940" fmla="*/ 6839 h 10000"/>
              <a:gd name="connsiteX22-1941" fmla="*/ 8420 w 10000"/>
              <a:gd name="connsiteY22-1942" fmla="*/ 7368 h 10000"/>
              <a:gd name="connsiteX23-1943" fmla="*/ 8295 w 10000"/>
              <a:gd name="connsiteY23-1944" fmla="*/ 7791 h 10000"/>
              <a:gd name="connsiteX24-1945" fmla="*/ 8150 w 10000"/>
              <a:gd name="connsiteY24-1946" fmla="*/ 8214 h 10000"/>
              <a:gd name="connsiteX25-1947" fmla="*/ 8008 w 10000"/>
              <a:gd name="connsiteY25-1948" fmla="*/ 8532 h 10000"/>
              <a:gd name="connsiteX26-1949" fmla="*/ 7863 w 10000"/>
              <a:gd name="connsiteY26-1950" fmla="*/ 8836 h 10000"/>
              <a:gd name="connsiteX27-1951" fmla="*/ 7720 w 10000"/>
              <a:gd name="connsiteY27-1952" fmla="*/ 9048 h 10000"/>
              <a:gd name="connsiteX28-1953" fmla="*/ 7576 w 10000"/>
              <a:gd name="connsiteY28-1954" fmla="*/ 9259 h 10000"/>
              <a:gd name="connsiteX29-1955" fmla="*/ 7432 w 10000"/>
              <a:gd name="connsiteY29-1956" fmla="*/ 9577 h 10000"/>
              <a:gd name="connsiteX30-1957" fmla="*/ 7144 w 10000"/>
              <a:gd name="connsiteY30-1958" fmla="*/ 9788 h 10000"/>
              <a:gd name="connsiteX31-1959" fmla="*/ 7002 w 10000"/>
              <a:gd name="connsiteY31-1960" fmla="*/ 9894 h 10000"/>
              <a:gd name="connsiteX32-1961" fmla="*/ 6858 w 10000"/>
              <a:gd name="connsiteY32-1962" fmla="*/ 10000 h 10000"/>
              <a:gd name="connsiteX33-1963" fmla="*/ 6714 w 10000"/>
              <a:gd name="connsiteY33-1964" fmla="*/ 9894 h 10000"/>
              <a:gd name="connsiteX34-1965" fmla="*/ 6570 w 10000"/>
              <a:gd name="connsiteY34-1966" fmla="*/ 9788 h 10000"/>
              <a:gd name="connsiteX35-1967" fmla="*/ 6570 w 10000"/>
              <a:gd name="connsiteY35-1968" fmla="*/ 9683 h 10000"/>
              <a:gd name="connsiteX36-1969" fmla="*/ 6570 w 10000"/>
              <a:gd name="connsiteY36-1970" fmla="*/ 9365 h 10000"/>
              <a:gd name="connsiteX37-1971" fmla="*/ 6570 w 10000"/>
              <a:gd name="connsiteY37-1972" fmla="*/ 9259 h 10000"/>
              <a:gd name="connsiteX38-1973" fmla="*/ 6570 w 10000"/>
              <a:gd name="connsiteY38-1974" fmla="*/ 9048 h 10000"/>
              <a:gd name="connsiteX39-1975" fmla="*/ 6570 w 10000"/>
              <a:gd name="connsiteY39-1976" fmla="*/ 8836 h 10000"/>
              <a:gd name="connsiteX40-1977" fmla="*/ 6428 w 10000"/>
              <a:gd name="connsiteY40-1978" fmla="*/ 8638 h 10000"/>
              <a:gd name="connsiteX41-1979" fmla="*/ 6283 w 10000"/>
              <a:gd name="connsiteY41-1980" fmla="*/ 8426 h 10000"/>
              <a:gd name="connsiteX42-1981" fmla="*/ 6141 w 10000"/>
              <a:gd name="connsiteY42-1982" fmla="*/ 8108 h 10000"/>
              <a:gd name="connsiteX43-1983" fmla="*/ 5995 w 10000"/>
              <a:gd name="connsiteY43-1984" fmla="*/ 7791 h 10000"/>
              <a:gd name="connsiteX44-1985" fmla="*/ 5852 w 10000"/>
              <a:gd name="connsiteY44-1986" fmla="*/ 7474 h 10000"/>
              <a:gd name="connsiteX45-1987" fmla="*/ 5995 w 10000"/>
              <a:gd name="connsiteY45-1988" fmla="*/ 7579 h 10000"/>
              <a:gd name="connsiteX46-1989" fmla="*/ 6283 w 10000"/>
              <a:gd name="connsiteY46-1990" fmla="*/ 7579 h 10000"/>
              <a:gd name="connsiteX47-1991" fmla="*/ 6428 w 10000"/>
              <a:gd name="connsiteY47-1992" fmla="*/ 7685 h 10000"/>
              <a:gd name="connsiteX48-1993" fmla="*/ 6714 w 10000"/>
              <a:gd name="connsiteY48-1994" fmla="*/ 7685 h 10000"/>
              <a:gd name="connsiteX49-1995" fmla="*/ 6858 w 10000"/>
              <a:gd name="connsiteY49-1996" fmla="*/ 7685 h 10000"/>
              <a:gd name="connsiteX50-1997" fmla="*/ 6858 w 10000"/>
              <a:gd name="connsiteY50-1998" fmla="*/ 7685 h 10000"/>
              <a:gd name="connsiteX51-1999" fmla="*/ 7002 w 10000"/>
              <a:gd name="connsiteY51-2000" fmla="*/ 7579 h 10000"/>
              <a:gd name="connsiteX52-2001" fmla="*/ 7002 w 10000"/>
              <a:gd name="connsiteY52-2002" fmla="*/ 7474 h 10000"/>
              <a:gd name="connsiteX53-2003" fmla="*/ 7144 w 10000"/>
              <a:gd name="connsiteY53-2004" fmla="*/ 7368 h 10000"/>
              <a:gd name="connsiteX54-2005" fmla="*/ 7144 w 10000"/>
              <a:gd name="connsiteY54-2006" fmla="*/ 7156 h 10000"/>
              <a:gd name="connsiteX55-2007" fmla="*/ 7288 w 10000"/>
              <a:gd name="connsiteY55-2008" fmla="*/ 6944 h 10000"/>
              <a:gd name="connsiteX56-2009" fmla="*/ 7288 w 10000"/>
              <a:gd name="connsiteY56-2010" fmla="*/ 6627 h 10000"/>
              <a:gd name="connsiteX57-2011" fmla="*/ 7432 w 10000"/>
              <a:gd name="connsiteY57-2012" fmla="*/ 6217 h 10000"/>
              <a:gd name="connsiteX58-2013" fmla="*/ 7432 w 10000"/>
              <a:gd name="connsiteY58-2014" fmla="*/ 5794 h 10000"/>
              <a:gd name="connsiteX59-2015" fmla="*/ 7576 w 10000"/>
              <a:gd name="connsiteY59-2016" fmla="*/ 5370 h 10000"/>
              <a:gd name="connsiteX60-2017" fmla="*/ 7576 w 10000"/>
              <a:gd name="connsiteY60-2018" fmla="*/ 4841 h 10000"/>
              <a:gd name="connsiteX61-2019" fmla="*/ 7720 w 10000"/>
              <a:gd name="connsiteY61-2020" fmla="*/ 4206 h 10000"/>
              <a:gd name="connsiteX62-2021" fmla="*/ 7863 w 10000"/>
              <a:gd name="connsiteY62-2022" fmla="*/ 3783 h 10000"/>
              <a:gd name="connsiteX63-2023" fmla="*/ 7863 w 10000"/>
              <a:gd name="connsiteY63-2024" fmla="*/ 3373 h 10000"/>
              <a:gd name="connsiteX64-2025" fmla="*/ 8008 w 10000"/>
              <a:gd name="connsiteY64-2026" fmla="*/ 2950 h 10000"/>
              <a:gd name="connsiteX65-2027" fmla="*/ 8008 w 10000"/>
              <a:gd name="connsiteY65-2028" fmla="*/ 2632 h 10000"/>
              <a:gd name="connsiteX66-2029" fmla="*/ 8008 w 10000"/>
              <a:gd name="connsiteY66-2030" fmla="*/ 2315 h 10000"/>
              <a:gd name="connsiteX67-2031" fmla="*/ 8008 w 10000"/>
              <a:gd name="connsiteY67-2032" fmla="*/ 2103 h 10000"/>
              <a:gd name="connsiteX68-2033" fmla="*/ 8150 w 10000"/>
              <a:gd name="connsiteY68-2034" fmla="*/ 1892 h 10000"/>
              <a:gd name="connsiteX69-2035" fmla="*/ 8150 w 10000"/>
              <a:gd name="connsiteY69-2036" fmla="*/ 1680 h 10000"/>
              <a:gd name="connsiteX70-2037" fmla="*/ 8008 w 10000"/>
              <a:gd name="connsiteY70-2038" fmla="*/ 1468 h 10000"/>
              <a:gd name="connsiteX71-2039" fmla="*/ 8008 w 10000"/>
              <a:gd name="connsiteY71-2040" fmla="*/ 1257 h 10000"/>
              <a:gd name="connsiteX72-2041" fmla="*/ 7863 w 10000"/>
              <a:gd name="connsiteY72-2042" fmla="*/ 1164 h 10000"/>
              <a:gd name="connsiteX73-2043" fmla="*/ 7576 w 10000"/>
              <a:gd name="connsiteY73-2044" fmla="*/ 1058 h 10000"/>
              <a:gd name="connsiteX74-2045" fmla="*/ 7144 w 10000"/>
              <a:gd name="connsiteY74-2046" fmla="*/ 952 h 10000"/>
              <a:gd name="connsiteX75-2047" fmla="*/ 7144 w 10000"/>
              <a:gd name="connsiteY75-2048" fmla="*/ 952 h 10000"/>
              <a:gd name="connsiteX76-2049" fmla="*/ 6858 w 10000"/>
              <a:gd name="connsiteY76-2050" fmla="*/ 952 h 10000"/>
              <a:gd name="connsiteX77-2051" fmla="*/ 6714 w 10000"/>
              <a:gd name="connsiteY77-2052" fmla="*/ 952 h 10000"/>
              <a:gd name="connsiteX78-2053" fmla="*/ 6428 w 10000"/>
              <a:gd name="connsiteY78-2054" fmla="*/ 1058 h 10000"/>
              <a:gd name="connsiteX79-2055" fmla="*/ 5995 w 10000"/>
              <a:gd name="connsiteY79-2056" fmla="*/ 1058 h 10000"/>
              <a:gd name="connsiteX80-2057" fmla="*/ 5564 w 10000"/>
              <a:gd name="connsiteY80-2058" fmla="*/ 1058 h 10000"/>
              <a:gd name="connsiteX81-2059" fmla="*/ 4990 w 10000"/>
              <a:gd name="connsiteY81-2060" fmla="*/ 1164 h 10000"/>
              <a:gd name="connsiteX82-2061" fmla="*/ 4433 w 10000"/>
              <a:gd name="connsiteY82-2062" fmla="*/ 1164 h 10000"/>
              <a:gd name="connsiteX83-2063" fmla="*/ 3717 w 10000"/>
              <a:gd name="connsiteY83-2064" fmla="*/ 1257 h 10000"/>
              <a:gd name="connsiteX84-2065" fmla="*/ 2997 w 10000"/>
              <a:gd name="connsiteY84-2066" fmla="*/ 1362 h 10000"/>
              <a:gd name="connsiteX85-2067" fmla="*/ 2278 w 10000"/>
              <a:gd name="connsiteY85-2068" fmla="*/ 1362 h 10000"/>
              <a:gd name="connsiteX86-2069" fmla="*/ 1434 w 10000"/>
              <a:gd name="connsiteY86-2070" fmla="*/ 1468 h 10000"/>
              <a:gd name="connsiteX87-2071" fmla="*/ 0 w 10000"/>
              <a:gd name="connsiteY87-2072" fmla="*/ 1058 h 10000"/>
              <a:gd name="connsiteX88-2073" fmla="*/ 716 w 10000"/>
              <a:gd name="connsiteY88-2074" fmla="*/ 1058 h 10000"/>
              <a:gd name="connsiteX89-2075" fmla="*/ 1561 w 10000"/>
              <a:gd name="connsiteY89-2076" fmla="*/ 952 h 10000"/>
              <a:gd name="connsiteX90-2077" fmla="*/ 2278 w 10000"/>
              <a:gd name="connsiteY90-2078" fmla="*/ 847 h 10000"/>
              <a:gd name="connsiteX91-2079" fmla="*/ 2997 w 10000"/>
              <a:gd name="connsiteY91-2080" fmla="*/ 847 h 10000"/>
              <a:gd name="connsiteX92-2081" fmla="*/ 3717 w 10000"/>
              <a:gd name="connsiteY92-2082" fmla="*/ 741 h 10000"/>
              <a:gd name="connsiteX93-2083" fmla="*/ 4291 w 10000"/>
              <a:gd name="connsiteY93-2084" fmla="*/ 635 h 10000"/>
              <a:gd name="connsiteX94-2085" fmla="*/ 4865 w 10000"/>
              <a:gd name="connsiteY94-2086" fmla="*/ 635 h 10000"/>
              <a:gd name="connsiteX95-2087" fmla="*/ 5278 w 10000"/>
              <a:gd name="connsiteY95-2088" fmla="*/ 529 h 10000"/>
              <a:gd name="connsiteX96-2089" fmla="*/ 5708 w 10000"/>
              <a:gd name="connsiteY96-2090" fmla="*/ 423 h 10000"/>
              <a:gd name="connsiteX97-2091" fmla="*/ 5995 w 10000"/>
              <a:gd name="connsiteY97-2092" fmla="*/ 423 h 10000"/>
              <a:gd name="connsiteX98-2093" fmla="*/ 6570 w 10000"/>
              <a:gd name="connsiteY98-2094" fmla="*/ 317 h 10000"/>
              <a:gd name="connsiteX99-2095" fmla="*/ 7002 w 10000"/>
              <a:gd name="connsiteY99-2096" fmla="*/ 212 h 10000"/>
              <a:gd name="connsiteX100-2097" fmla="*/ 7288 w 10000"/>
              <a:gd name="connsiteY100-2098" fmla="*/ 106 h 10000"/>
              <a:gd name="connsiteX101-2099" fmla="*/ 7432 w 10000"/>
              <a:gd name="connsiteY101-2100" fmla="*/ 106 h 10000"/>
              <a:gd name="connsiteX102-2101" fmla="*/ 7576 w 10000"/>
              <a:gd name="connsiteY102-2102" fmla="*/ 0 h 10000"/>
              <a:gd name="connsiteX103-2103" fmla="*/ 7720 w 10000"/>
              <a:gd name="connsiteY103-2104" fmla="*/ 0 h 10000"/>
              <a:gd name="connsiteX104-2105" fmla="*/ 7863 w 10000"/>
              <a:gd name="connsiteY104-2106" fmla="*/ 0 h 10000"/>
              <a:gd name="connsiteX105-2107" fmla="*/ 8008 w 10000"/>
              <a:gd name="connsiteY105-2108" fmla="*/ 106 h 10000"/>
              <a:gd name="connsiteX106-2109" fmla="*/ 8295 w 10000"/>
              <a:gd name="connsiteY106-2110" fmla="*/ 212 h 10000"/>
              <a:gd name="connsiteX107-2111" fmla="*/ 8564 w 10000"/>
              <a:gd name="connsiteY107-2112" fmla="*/ 317 h 10000"/>
              <a:gd name="connsiteX108-2113" fmla="*/ 8994 w 10000"/>
              <a:gd name="connsiteY108-2114" fmla="*/ 635 h 10000"/>
              <a:gd name="connsiteX109-2115" fmla="*/ 9426 w 10000"/>
              <a:gd name="connsiteY109-2116" fmla="*/ 847 h 10000"/>
              <a:gd name="connsiteX110-2117" fmla="*/ 9713 w 10000"/>
              <a:gd name="connsiteY110-2118" fmla="*/ 952 h 10000"/>
              <a:gd name="connsiteX111-2119" fmla="*/ 9855 w 10000"/>
              <a:gd name="connsiteY111-2120" fmla="*/ 1164 h 10000"/>
              <a:gd name="connsiteX112-2121" fmla="*/ 9855 w 10000"/>
              <a:gd name="connsiteY112-2122" fmla="*/ 1257 h 10000"/>
              <a:gd name="connsiteX113-2123" fmla="*/ 9855 w 10000"/>
              <a:gd name="connsiteY113-2124" fmla="*/ 1257 h 10000"/>
              <a:gd name="connsiteX0-2125" fmla="*/ 9855 w 10000"/>
              <a:gd name="connsiteY0-2126" fmla="*/ 1257 h 10000"/>
              <a:gd name="connsiteX1-2127" fmla="*/ 10000 w 10000"/>
              <a:gd name="connsiteY1-2128" fmla="*/ 1362 h 10000"/>
              <a:gd name="connsiteX2-2129" fmla="*/ 9855 w 10000"/>
              <a:gd name="connsiteY2-2130" fmla="*/ 1468 h 10000"/>
              <a:gd name="connsiteX3-2131" fmla="*/ 9855 w 10000"/>
              <a:gd name="connsiteY3-2132" fmla="*/ 1574 h 10000"/>
              <a:gd name="connsiteX4-2133" fmla="*/ 9713 w 10000"/>
              <a:gd name="connsiteY4-2134" fmla="*/ 1680 h 10000"/>
              <a:gd name="connsiteX5-2135" fmla="*/ 9713 w 10000"/>
              <a:gd name="connsiteY5-2136" fmla="*/ 1680 h 10000"/>
              <a:gd name="connsiteX6-2137" fmla="*/ 9570 w 10000"/>
              <a:gd name="connsiteY6-2138" fmla="*/ 1786 h 10000"/>
              <a:gd name="connsiteX7-2139" fmla="*/ 9570 w 10000"/>
              <a:gd name="connsiteY7-2140" fmla="*/ 1892 h 10000"/>
              <a:gd name="connsiteX8-2141" fmla="*/ 9426 w 10000"/>
              <a:gd name="connsiteY8-2142" fmla="*/ 2103 h 10000"/>
              <a:gd name="connsiteX9-2143" fmla="*/ 9426 w 10000"/>
              <a:gd name="connsiteY9-2144" fmla="*/ 2209 h 10000"/>
              <a:gd name="connsiteX10-2145" fmla="*/ 9426 w 10000"/>
              <a:gd name="connsiteY10-2146" fmla="*/ 2421 h 10000"/>
              <a:gd name="connsiteX11-2147" fmla="*/ 9282 w 10000"/>
              <a:gd name="connsiteY11-2148" fmla="*/ 2632 h 10000"/>
              <a:gd name="connsiteX12-2149" fmla="*/ 9282 w 10000"/>
              <a:gd name="connsiteY12-2150" fmla="*/ 2844 h 10000"/>
              <a:gd name="connsiteX13-2151" fmla="*/ 9139 w 10000"/>
              <a:gd name="connsiteY13-2152" fmla="*/ 3161 h 10000"/>
              <a:gd name="connsiteX14-2153" fmla="*/ 9139 w 10000"/>
              <a:gd name="connsiteY14-2154" fmla="*/ 3479 h 10000"/>
              <a:gd name="connsiteX15-2155" fmla="*/ 9139 w 10000"/>
              <a:gd name="connsiteY15-2156" fmla="*/ 3889 h 10000"/>
              <a:gd name="connsiteX16-2157" fmla="*/ 8994 w 10000"/>
              <a:gd name="connsiteY16-2158" fmla="*/ 4206 h 10000"/>
              <a:gd name="connsiteX17-2159" fmla="*/ 8850 w 10000"/>
              <a:gd name="connsiteY17-2160" fmla="*/ 4630 h 10000"/>
              <a:gd name="connsiteX18-2161" fmla="*/ 8850 w 10000"/>
              <a:gd name="connsiteY18-2162" fmla="*/ 5159 h 10000"/>
              <a:gd name="connsiteX19-2163" fmla="*/ 8707 w 10000"/>
              <a:gd name="connsiteY19-2164" fmla="*/ 5688 h 10000"/>
              <a:gd name="connsiteX20-2165" fmla="*/ 8564 w 10000"/>
              <a:gd name="connsiteY20-2166" fmla="*/ 6310 h 10000"/>
              <a:gd name="connsiteX21-2167" fmla="*/ 8420 w 10000"/>
              <a:gd name="connsiteY21-2168" fmla="*/ 6839 h 10000"/>
              <a:gd name="connsiteX22-2169" fmla="*/ 8420 w 10000"/>
              <a:gd name="connsiteY22-2170" fmla="*/ 7368 h 10000"/>
              <a:gd name="connsiteX23-2171" fmla="*/ 8295 w 10000"/>
              <a:gd name="connsiteY23-2172" fmla="*/ 7791 h 10000"/>
              <a:gd name="connsiteX24-2173" fmla="*/ 8150 w 10000"/>
              <a:gd name="connsiteY24-2174" fmla="*/ 8214 h 10000"/>
              <a:gd name="connsiteX25-2175" fmla="*/ 8008 w 10000"/>
              <a:gd name="connsiteY25-2176" fmla="*/ 8532 h 10000"/>
              <a:gd name="connsiteX26-2177" fmla="*/ 7863 w 10000"/>
              <a:gd name="connsiteY26-2178" fmla="*/ 8836 h 10000"/>
              <a:gd name="connsiteX27-2179" fmla="*/ 7720 w 10000"/>
              <a:gd name="connsiteY27-2180" fmla="*/ 9048 h 10000"/>
              <a:gd name="connsiteX28-2181" fmla="*/ 7576 w 10000"/>
              <a:gd name="connsiteY28-2182" fmla="*/ 9259 h 10000"/>
              <a:gd name="connsiteX29-2183" fmla="*/ 7432 w 10000"/>
              <a:gd name="connsiteY29-2184" fmla="*/ 9577 h 10000"/>
              <a:gd name="connsiteX30-2185" fmla="*/ 7144 w 10000"/>
              <a:gd name="connsiteY30-2186" fmla="*/ 9788 h 10000"/>
              <a:gd name="connsiteX31-2187" fmla="*/ 7002 w 10000"/>
              <a:gd name="connsiteY31-2188" fmla="*/ 9894 h 10000"/>
              <a:gd name="connsiteX32-2189" fmla="*/ 6858 w 10000"/>
              <a:gd name="connsiteY32-2190" fmla="*/ 10000 h 10000"/>
              <a:gd name="connsiteX33-2191" fmla="*/ 6714 w 10000"/>
              <a:gd name="connsiteY33-2192" fmla="*/ 9894 h 10000"/>
              <a:gd name="connsiteX34-2193" fmla="*/ 6570 w 10000"/>
              <a:gd name="connsiteY34-2194" fmla="*/ 9788 h 10000"/>
              <a:gd name="connsiteX35-2195" fmla="*/ 6570 w 10000"/>
              <a:gd name="connsiteY35-2196" fmla="*/ 9683 h 10000"/>
              <a:gd name="connsiteX36-2197" fmla="*/ 6570 w 10000"/>
              <a:gd name="connsiteY36-2198" fmla="*/ 9365 h 10000"/>
              <a:gd name="connsiteX37-2199" fmla="*/ 6570 w 10000"/>
              <a:gd name="connsiteY37-2200" fmla="*/ 9259 h 10000"/>
              <a:gd name="connsiteX38-2201" fmla="*/ 6570 w 10000"/>
              <a:gd name="connsiteY38-2202" fmla="*/ 9048 h 10000"/>
              <a:gd name="connsiteX39-2203" fmla="*/ 6570 w 10000"/>
              <a:gd name="connsiteY39-2204" fmla="*/ 8836 h 10000"/>
              <a:gd name="connsiteX40-2205" fmla="*/ 6428 w 10000"/>
              <a:gd name="connsiteY40-2206" fmla="*/ 8638 h 10000"/>
              <a:gd name="connsiteX41-2207" fmla="*/ 6283 w 10000"/>
              <a:gd name="connsiteY41-2208" fmla="*/ 8426 h 10000"/>
              <a:gd name="connsiteX42-2209" fmla="*/ 6141 w 10000"/>
              <a:gd name="connsiteY42-2210" fmla="*/ 8108 h 10000"/>
              <a:gd name="connsiteX43-2211" fmla="*/ 5995 w 10000"/>
              <a:gd name="connsiteY43-2212" fmla="*/ 7791 h 10000"/>
              <a:gd name="connsiteX44-2213" fmla="*/ 5852 w 10000"/>
              <a:gd name="connsiteY44-2214" fmla="*/ 7474 h 10000"/>
              <a:gd name="connsiteX45-2215" fmla="*/ 5995 w 10000"/>
              <a:gd name="connsiteY45-2216" fmla="*/ 7579 h 10000"/>
              <a:gd name="connsiteX46-2217" fmla="*/ 6283 w 10000"/>
              <a:gd name="connsiteY46-2218" fmla="*/ 7579 h 10000"/>
              <a:gd name="connsiteX47-2219" fmla="*/ 6428 w 10000"/>
              <a:gd name="connsiteY47-2220" fmla="*/ 7685 h 10000"/>
              <a:gd name="connsiteX48-2221" fmla="*/ 6714 w 10000"/>
              <a:gd name="connsiteY48-2222" fmla="*/ 7685 h 10000"/>
              <a:gd name="connsiteX49-2223" fmla="*/ 6858 w 10000"/>
              <a:gd name="connsiteY49-2224" fmla="*/ 7685 h 10000"/>
              <a:gd name="connsiteX50-2225" fmla="*/ 6858 w 10000"/>
              <a:gd name="connsiteY50-2226" fmla="*/ 7685 h 10000"/>
              <a:gd name="connsiteX51-2227" fmla="*/ 7002 w 10000"/>
              <a:gd name="connsiteY51-2228" fmla="*/ 7579 h 10000"/>
              <a:gd name="connsiteX52-2229" fmla="*/ 7002 w 10000"/>
              <a:gd name="connsiteY52-2230" fmla="*/ 7474 h 10000"/>
              <a:gd name="connsiteX53-2231" fmla="*/ 7144 w 10000"/>
              <a:gd name="connsiteY53-2232" fmla="*/ 7368 h 10000"/>
              <a:gd name="connsiteX54-2233" fmla="*/ 7144 w 10000"/>
              <a:gd name="connsiteY54-2234" fmla="*/ 7156 h 10000"/>
              <a:gd name="connsiteX55-2235" fmla="*/ 7288 w 10000"/>
              <a:gd name="connsiteY55-2236" fmla="*/ 6944 h 10000"/>
              <a:gd name="connsiteX56-2237" fmla="*/ 7288 w 10000"/>
              <a:gd name="connsiteY56-2238" fmla="*/ 6627 h 10000"/>
              <a:gd name="connsiteX57-2239" fmla="*/ 7432 w 10000"/>
              <a:gd name="connsiteY57-2240" fmla="*/ 6217 h 10000"/>
              <a:gd name="connsiteX58-2241" fmla="*/ 7432 w 10000"/>
              <a:gd name="connsiteY58-2242" fmla="*/ 5794 h 10000"/>
              <a:gd name="connsiteX59-2243" fmla="*/ 7576 w 10000"/>
              <a:gd name="connsiteY59-2244" fmla="*/ 5370 h 10000"/>
              <a:gd name="connsiteX60-2245" fmla="*/ 7576 w 10000"/>
              <a:gd name="connsiteY60-2246" fmla="*/ 4841 h 10000"/>
              <a:gd name="connsiteX61-2247" fmla="*/ 7720 w 10000"/>
              <a:gd name="connsiteY61-2248" fmla="*/ 4206 h 10000"/>
              <a:gd name="connsiteX62-2249" fmla="*/ 7863 w 10000"/>
              <a:gd name="connsiteY62-2250" fmla="*/ 3783 h 10000"/>
              <a:gd name="connsiteX63-2251" fmla="*/ 7863 w 10000"/>
              <a:gd name="connsiteY63-2252" fmla="*/ 3373 h 10000"/>
              <a:gd name="connsiteX64-2253" fmla="*/ 8008 w 10000"/>
              <a:gd name="connsiteY64-2254" fmla="*/ 2950 h 10000"/>
              <a:gd name="connsiteX65-2255" fmla="*/ 8008 w 10000"/>
              <a:gd name="connsiteY65-2256" fmla="*/ 2632 h 10000"/>
              <a:gd name="connsiteX66-2257" fmla="*/ 8008 w 10000"/>
              <a:gd name="connsiteY66-2258" fmla="*/ 2315 h 10000"/>
              <a:gd name="connsiteX67-2259" fmla="*/ 8008 w 10000"/>
              <a:gd name="connsiteY67-2260" fmla="*/ 2103 h 10000"/>
              <a:gd name="connsiteX68-2261" fmla="*/ 8150 w 10000"/>
              <a:gd name="connsiteY68-2262" fmla="*/ 1892 h 10000"/>
              <a:gd name="connsiteX69-2263" fmla="*/ 8150 w 10000"/>
              <a:gd name="connsiteY69-2264" fmla="*/ 1680 h 10000"/>
              <a:gd name="connsiteX70-2265" fmla="*/ 8008 w 10000"/>
              <a:gd name="connsiteY70-2266" fmla="*/ 1468 h 10000"/>
              <a:gd name="connsiteX71-2267" fmla="*/ 8008 w 10000"/>
              <a:gd name="connsiteY71-2268" fmla="*/ 1257 h 10000"/>
              <a:gd name="connsiteX72-2269" fmla="*/ 7863 w 10000"/>
              <a:gd name="connsiteY72-2270" fmla="*/ 1164 h 10000"/>
              <a:gd name="connsiteX73-2271" fmla="*/ 7576 w 10000"/>
              <a:gd name="connsiteY73-2272" fmla="*/ 1058 h 10000"/>
              <a:gd name="connsiteX74-2273" fmla="*/ 7144 w 10000"/>
              <a:gd name="connsiteY74-2274" fmla="*/ 952 h 10000"/>
              <a:gd name="connsiteX75-2275" fmla="*/ 7144 w 10000"/>
              <a:gd name="connsiteY75-2276" fmla="*/ 952 h 10000"/>
              <a:gd name="connsiteX76-2277" fmla="*/ 6858 w 10000"/>
              <a:gd name="connsiteY76-2278" fmla="*/ 952 h 10000"/>
              <a:gd name="connsiteX77-2279" fmla="*/ 6714 w 10000"/>
              <a:gd name="connsiteY77-2280" fmla="*/ 952 h 10000"/>
              <a:gd name="connsiteX78-2281" fmla="*/ 6428 w 10000"/>
              <a:gd name="connsiteY78-2282" fmla="*/ 1058 h 10000"/>
              <a:gd name="connsiteX79-2283" fmla="*/ 5995 w 10000"/>
              <a:gd name="connsiteY79-2284" fmla="*/ 1058 h 10000"/>
              <a:gd name="connsiteX80-2285" fmla="*/ 5564 w 10000"/>
              <a:gd name="connsiteY80-2286" fmla="*/ 1058 h 10000"/>
              <a:gd name="connsiteX81-2287" fmla="*/ 4990 w 10000"/>
              <a:gd name="connsiteY81-2288" fmla="*/ 1164 h 10000"/>
              <a:gd name="connsiteX82-2289" fmla="*/ 4433 w 10000"/>
              <a:gd name="connsiteY82-2290" fmla="*/ 1164 h 10000"/>
              <a:gd name="connsiteX83-2291" fmla="*/ 3717 w 10000"/>
              <a:gd name="connsiteY83-2292" fmla="*/ 1257 h 10000"/>
              <a:gd name="connsiteX84-2293" fmla="*/ 2997 w 10000"/>
              <a:gd name="connsiteY84-2294" fmla="*/ 1362 h 10000"/>
              <a:gd name="connsiteX85-2295" fmla="*/ 2278 w 10000"/>
              <a:gd name="connsiteY85-2296" fmla="*/ 1362 h 10000"/>
              <a:gd name="connsiteX86-2297" fmla="*/ 0 w 10000"/>
              <a:gd name="connsiteY86-2298" fmla="*/ 1058 h 10000"/>
              <a:gd name="connsiteX87-2299" fmla="*/ 716 w 10000"/>
              <a:gd name="connsiteY87-2300" fmla="*/ 1058 h 10000"/>
              <a:gd name="connsiteX88-2301" fmla="*/ 1561 w 10000"/>
              <a:gd name="connsiteY88-2302" fmla="*/ 952 h 10000"/>
              <a:gd name="connsiteX89-2303" fmla="*/ 2278 w 10000"/>
              <a:gd name="connsiteY89-2304" fmla="*/ 847 h 10000"/>
              <a:gd name="connsiteX90-2305" fmla="*/ 2997 w 10000"/>
              <a:gd name="connsiteY90-2306" fmla="*/ 847 h 10000"/>
              <a:gd name="connsiteX91-2307" fmla="*/ 3717 w 10000"/>
              <a:gd name="connsiteY91-2308" fmla="*/ 741 h 10000"/>
              <a:gd name="connsiteX92-2309" fmla="*/ 4291 w 10000"/>
              <a:gd name="connsiteY92-2310" fmla="*/ 635 h 10000"/>
              <a:gd name="connsiteX93-2311" fmla="*/ 4865 w 10000"/>
              <a:gd name="connsiteY93-2312" fmla="*/ 635 h 10000"/>
              <a:gd name="connsiteX94-2313" fmla="*/ 5278 w 10000"/>
              <a:gd name="connsiteY94-2314" fmla="*/ 529 h 10000"/>
              <a:gd name="connsiteX95-2315" fmla="*/ 5708 w 10000"/>
              <a:gd name="connsiteY95-2316" fmla="*/ 423 h 10000"/>
              <a:gd name="connsiteX96-2317" fmla="*/ 5995 w 10000"/>
              <a:gd name="connsiteY96-2318" fmla="*/ 423 h 10000"/>
              <a:gd name="connsiteX97-2319" fmla="*/ 6570 w 10000"/>
              <a:gd name="connsiteY97-2320" fmla="*/ 317 h 10000"/>
              <a:gd name="connsiteX98-2321" fmla="*/ 7002 w 10000"/>
              <a:gd name="connsiteY98-2322" fmla="*/ 212 h 10000"/>
              <a:gd name="connsiteX99-2323" fmla="*/ 7288 w 10000"/>
              <a:gd name="connsiteY99-2324" fmla="*/ 106 h 10000"/>
              <a:gd name="connsiteX100-2325" fmla="*/ 7432 w 10000"/>
              <a:gd name="connsiteY100-2326" fmla="*/ 106 h 10000"/>
              <a:gd name="connsiteX101-2327" fmla="*/ 7576 w 10000"/>
              <a:gd name="connsiteY101-2328" fmla="*/ 0 h 10000"/>
              <a:gd name="connsiteX102-2329" fmla="*/ 7720 w 10000"/>
              <a:gd name="connsiteY102-2330" fmla="*/ 0 h 10000"/>
              <a:gd name="connsiteX103-2331" fmla="*/ 7863 w 10000"/>
              <a:gd name="connsiteY103-2332" fmla="*/ 0 h 10000"/>
              <a:gd name="connsiteX104-2333" fmla="*/ 8008 w 10000"/>
              <a:gd name="connsiteY104-2334" fmla="*/ 106 h 10000"/>
              <a:gd name="connsiteX105-2335" fmla="*/ 8295 w 10000"/>
              <a:gd name="connsiteY105-2336" fmla="*/ 212 h 10000"/>
              <a:gd name="connsiteX106-2337" fmla="*/ 8564 w 10000"/>
              <a:gd name="connsiteY106-2338" fmla="*/ 317 h 10000"/>
              <a:gd name="connsiteX107-2339" fmla="*/ 8994 w 10000"/>
              <a:gd name="connsiteY107-2340" fmla="*/ 635 h 10000"/>
              <a:gd name="connsiteX108-2341" fmla="*/ 9426 w 10000"/>
              <a:gd name="connsiteY108-2342" fmla="*/ 847 h 10000"/>
              <a:gd name="connsiteX109-2343" fmla="*/ 9713 w 10000"/>
              <a:gd name="connsiteY109-2344" fmla="*/ 952 h 10000"/>
              <a:gd name="connsiteX110-2345" fmla="*/ 9855 w 10000"/>
              <a:gd name="connsiteY110-2346" fmla="*/ 1164 h 10000"/>
              <a:gd name="connsiteX111-2347" fmla="*/ 9855 w 10000"/>
              <a:gd name="connsiteY111-2348" fmla="*/ 1257 h 10000"/>
              <a:gd name="connsiteX112-2349" fmla="*/ 9855 w 10000"/>
              <a:gd name="connsiteY112-2350" fmla="*/ 1257 h 10000"/>
              <a:gd name="connsiteX0-2351" fmla="*/ 9139 w 9284"/>
              <a:gd name="connsiteY0-2352" fmla="*/ 1257 h 10000"/>
              <a:gd name="connsiteX1-2353" fmla="*/ 9284 w 9284"/>
              <a:gd name="connsiteY1-2354" fmla="*/ 1362 h 10000"/>
              <a:gd name="connsiteX2-2355" fmla="*/ 9139 w 9284"/>
              <a:gd name="connsiteY2-2356" fmla="*/ 1468 h 10000"/>
              <a:gd name="connsiteX3-2357" fmla="*/ 9139 w 9284"/>
              <a:gd name="connsiteY3-2358" fmla="*/ 1574 h 10000"/>
              <a:gd name="connsiteX4-2359" fmla="*/ 8997 w 9284"/>
              <a:gd name="connsiteY4-2360" fmla="*/ 1680 h 10000"/>
              <a:gd name="connsiteX5-2361" fmla="*/ 8997 w 9284"/>
              <a:gd name="connsiteY5-2362" fmla="*/ 1680 h 10000"/>
              <a:gd name="connsiteX6-2363" fmla="*/ 8854 w 9284"/>
              <a:gd name="connsiteY6-2364" fmla="*/ 1786 h 10000"/>
              <a:gd name="connsiteX7-2365" fmla="*/ 8854 w 9284"/>
              <a:gd name="connsiteY7-2366" fmla="*/ 1892 h 10000"/>
              <a:gd name="connsiteX8-2367" fmla="*/ 8710 w 9284"/>
              <a:gd name="connsiteY8-2368" fmla="*/ 2103 h 10000"/>
              <a:gd name="connsiteX9-2369" fmla="*/ 8710 w 9284"/>
              <a:gd name="connsiteY9-2370" fmla="*/ 2209 h 10000"/>
              <a:gd name="connsiteX10-2371" fmla="*/ 8710 w 9284"/>
              <a:gd name="connsiteY10-2372" fmla="*/ 2421 h 10000"/>
              <a:gd name="connsiteX11-2373" fmla="*/ 8566 w 9284"/>
              <a:gd name="connsiteY11-2374" fmla="*/ 2632 h 10000"/>
              <a:gd name="connsiteX12-2375" fmla="*/ 8566 w 9284"/>
              <a:gd name="connsiteY12-2376" fmla="*/ 2844 h 10000"/>
              <a:gd name="connsiteX13-2377" fmla="*/ 8423 w 9284"/>
              <a:gd name="connsiteY13-2378" fmla="*/ 3161 h 10000"/>
              <a:gd name="connsiteX14-2379" fmla="*/ 8423 w 9284"/>
              <a:gd name="connsiteY14-2380" fmla="*/ 3479 h 10000"/>
              <a:gd name="connsiteX15-2381" fmla="*/ 8423 w 9284"/>
              <a:gd name="connsiteY15-2382" fmla="*/ 3889 h 10000"/>
              <a:gd name="connsiteX16-2383" fmla="*/ 8278 w 9284"/>
              <a:gd name="connsiteY16-2384" fmla="*/ 4206 h 10000"/>
              <a:gd name="connsiteX17-2385" fmla="*/ 8134 w 9284"/>
              <a:gd name="connsiteY17-2386" fmla="*/ 4630 h 10000"/>
              <a:gd name="connsiteX18-2387" fmla="*/ 8134 w 9284"/>
              <a:gd name="connsiteY18-2388" fmla="*/ 5159 h 10000"/>
              <a:gd name="connsiteX19-2389" fmla="*/ 7991 w 9284"/>
              <a:gd name="connsiteY19-2390" fmla="*/ 5688 h 10000"/>
              <a:gd name="connsiteX20-2391" fmla="*/ 7848 w 9284"/>
              <a:gd name="connsiteY20-2392" fmla="*/ 6310 h 10000"/>
              <a:gd name="connsiteX21-2393" fmla="*/ 7704 w 9284"/>
              <a:gd name="connsiteY21-2394" fmla="*/ 6839 h 10000"/>
              <a:gd name="connsiteX22-2395" fmla="*/ 7704 w 9284"/>
              <a:gd name="connsiteY22-2396" fmla="*/ 7368 h 10000"/>
              <a:gd name="connsiteX23-2397" fmla="*/ 7579 w 9284"/>
              <a:gd name="connsiteY23-2398" fmla="*/ 7791 h 10000"/>
              <a:gd name="connsiteX24-2399" fmla="*/ 7434 w 9284"/>
              <a:gd name="connsiteY24-2400" fmla="*/ 8214 h 10000"/>
              <a:gd name="connsiteX25-2401" fmla="*/ 7292 w 9284"/>
              <a:gd name="connsiteY25-2402" fmla="*/ 8532 h 10000"/>
              <a:gd name="connsiteX26-2403" fmla="*/ 7147 w 9284"/>
              <a:gd name="connsiteY26-2404" fmla="*/ 8836 h 10000"/>
              <a:gd name="connsiteX27-2405" fmla="*/ 7004 w 9284"/>
              <a:gd name="connsiteY27-2406" fmla="*/ 9048 h 10000"/>
              <a:gd name="connsiteX28-2407" fmla="*/ 6860 w 9284"/>
              <a:gd name="connsiteY28-2408" fmla="*/ 9259 h 10000"/>
              <a:gd name="connsiteX29-2409" fmla="*/ 6716 w 9284"/>
              <a:gd name="connsiteY29-2410" fmla="*/ 9577 h 10000"/>
              <a:gd name="connsiteX30-2411" fmla="*/ 6428 w 9284"/>
              <a:gd name="connsiteY30-2412" fmla="*/ 9788 h 10000"/>
              <a:gd name="connsiteX31-2413" fmla="*/ 6286 w 9284"/>
              <a:gd name="connsiteY31-2414" fmla="*/ 9894 h 10000"/>
              <a:gd name="connsiteX32-2415" fmla="*/ 6142 w 9284"/>
              <a:gd name="connsiteY32-2416" fmla="*/ 10000 h 10000"/>
              <a:gd name="connsiteX33-2417" fmla="*/ 5998 w 9284"/>
              <a:gd name="connsiteY33-2418" fmla="*/ 9894 h 10000"/>
              <a:gd name="connsiteX34-2419" fmla="*/ 5854 w 9284"/>
              <a:gd name="connsiteY34-2420" fmla="*/ 9788 h 10000"/>
              <a:gd name="connsiteX35-2421" fmla="*/ 5854 w 9284"/>
              <a:gd name="connsiteY35-2422" fmla="*/ 9683 h 10000"/>
              <a:gd name="connsiteX36-2423" fmla="*/ 5854 w 9284"/>
              <a:gd name="connsiteY36-2424" fmla="*/ 9365 h 10000"/>
              <a:gd name="connsiteX37-2425" fmla="*/ 5854 w 9284"/>
              <a:gd name="connsiteY37-2426" fmla="*/ 9259 h 10000"/>
              <a:gd name="connsiteX38-2427" fmla="*/ 5854 w 9284"/>
              <a:gd name="connsiteY38-2428" fmla="*/ 9048 h 10000"/>
              <a:gd name="connsiteX39-2429" fmla="*/ 5854 w 9284"/>
              <a:gd name="connsiteY39-2430" fmla="*/ 8836 h 10000"/>
              <a:gd name="connsiteX40-2431" fmla="*/ 5712 w 9284"/>
              <a:gd name="connsiteY40-2432" fmla="*/ 8638 h 10000"/>
              <a:gd name="connsiteX41-2433" fmla="*/ 5567 w 9284"/>
              <a:gd name="connsiteY41-2434" fmla="*/ 8426 h 10000"/>
              <a:gd name="connsiteX42-2435" fmla="*/ 5425 w 9284"/>
              <a:gd name="connsiteY42-2436" fmla="*/ 8108 h 10000"/>
              <a:gd name="connsiteX43-2437" fmla="*/ 5279 w 9284"/>
              <a:gd name="connsiteY43-2438" fmla="*/ 7791 h 10000"/>
              <a:gd name="connsiteX44-2439" fmla="*/ 5136 w 9284"/>
              <a:gd name="connsiteY44-2440" fmla="*/ 7474 h 10000"/>
              <a:gd name="connsiteX45-2441" fmla="*/ 5279 w 9284"/>
              <a:gd name="connsiteY45-2442" fmla="*/ 7579 h 10000"/>
              <a:gd name="connsiteX46-2443" fmla="*/ 5567 w 9284"/>
              <a:gd name="connsiteY46-2444" fmla="*/ 7579 h 10000"/>
              <a:gd name="connsiteX47-2445" fmla="*/ 5712 w 9284"/>
              <a:gd name="connsiteY47-2446" fmla="*/ 7685 h 10000"/>
              <a:gd name="connsiteX48-2447" fmla="*/ 5998 w 9284"/>
              <a:gd name="connsiteY48-2448" fmla="*/ 7685 h 10000"/>
              <a:gd name="connsiteX49-2449" fmla="*/ 6142 w 9284"/>
              <a:gd name="connsiteY49-2450" fmla="*/ 7685 h 10000"/>
              <a:gd name="connsiteX50-2451" fmla="*/ 6142 w 9284"/>
              <a:gd name="connsiteY50-2452" fmla="*/ 7685 h 10000"/>
              <a:gd name="connsiteX51-2453" fmla="*/ 6286 w 9284"/>
              <a:gd name="connsiteY51-2454" fmla="*/ 7579 h 10000"/>
              <a:gd name="connsiteX52-2455" fmla="*/ 6286 w 9284"/>
              <a:gd name="connsiteY52-2456" fmla="*/ 7474 h 10000"/>
              <a:gd name="connsiteX53-2457" fmla="*/ 6428 w 9284"/>
              <a:gd name="connsiteY53-2458" fmla="*/ 7368 h 10000"/>
              <a:gd name="connsiteX54-2459" fmla="*/ 6428 w 9284"/>
              <a:gd name="connsiteY54-2460" fmla="*/ 7156 h 10000"/>
              <a:gd name="connsiteX55-2461" fmla="*/ 6572 w 9284"/>
              <a:gd name="connsiteY55-2462" fmla="*/ 6944 h 10000"/>
              <a:gd name="connsiteX56-2463" fmla="*/ 6572 w 9284"/>
              <a:gd name="connsiteY56-2464" fmla="*/ 6627 h 10000"/>
              <a:gd name="connsiteX57-2465" fmla="*/ 6716 w 9284"/>
              <a:gd name="connsiteY57-2466" fmla="*/ 6217 h 10000"/>
              <a:gd name="connsiteX58-2467" fmla="*/ 6716 w 9284"/>
              <a:gd name="connsiteY58-2468" fmla="*/ 5794 h 10000"/>
              <a:gd name="connsiteX59-2469" fmla="*/ 6860 w 9284"/>
              <a:gd name="connsiteY59-2470" fmla="*/ 5370 h 10000"/>
              <a:gd name="connsiteX60-2471" fmla="*/ 6860 w 9284"/>
              <a:gd name="connsiteY60-2472" fmla="*/ 4841 h 10000"/>
              <a:gd name="connsiteX61-2473" fmla="*/ 7004 w 9284"/>
              <a:gd name="connsiteY61-2474" fmla="*/ 4206 h 10000"/>
              <a:gd name="connsiteX62-2475" fmla="*/ 7147 w 9284"/>
              <a:gd name="connsiteY62-2476" fmla="*/ 3783 h 10000"/>
              <a:gd name="connsiteX63-2477" fmla="*/ 7147 w 9284"/>
              <a:gd name="connsiteY63-2478" fmla="*/ 3373 h 10000"/>
              <a:gd name="connsiteX64-2479" fmla="*/ 7292 w 9284"/>
              <a:gd name="connsiteY64-2480" fmla="*/ 2950 h 10000"/>
              <a:gd name="connsiteX65-2481" fmla="*/ 7292 w 9284"/>
              <a:gd name="connsiteY65-2482" fmla="*/ 2632 h 10000"/>
              <a:gd name="connsiteX66-2483" fmla="*/ 7292 w 9284"/>
              <a:gd name="connsiteY66-2484" fmla="*/ 2315 h 10000"/>
              <a:gd name="connsiteX67-2485" fmla="*/ 7292 w 9284"/>
              <a:gd name="connsiteY67-2486" fmla="*/ 2103 h 10000"/>
              <a:gd name="connsiteX68-2487" fmla="*/ 7434 w 9284"/>
              <a:gd name="connsiteY68-2488" fmla="*/ 1892 h 10000"/>
              <a:gd name="connsiteX69-2489" fmla="*/ 7434 w 9284"/>
              <a:gd name="connsiteY69-2490" fmla="*/ 1680 h 10000"/>
              <a:gd name="connsiteX70-2491" fmla="*/ 7292 w 9284"/>
              <a:gd name="connsiteY70-2492" fmla="*/ 1468 h 10000"/>
              <a:gd name="connsiteX71-2493" fmla="*/ 7292 w 9284"/>
              <a:gd name="connsiteY71-2494" fmla="*/ 1257 h 10000"/>
              <a:gd name="connsiteX72-2495" fmla="*/ 7147 w 9284"/>
              <a:gd name="connsiteY72-2496" fmla="*/ 1164 h 10000"/>
              <a:gd name="connsiteX73-2497" fmla="*/ 6860 w 9284"/>
              <a:gd name="connsiteY73-2498" fmla="*/ 1058 h 10000"/>
              <a:gd name="connsiteX74-2499" fmla="*/ 6428 w 9284"/>
              <a:gd name="connsiteY74-2500" fmla="*/ 952 h 10000"/>
              <a:gd name="connsiteX75-2501" fmla="*/ 6428 w 9284"/>
              <a:gd name="connsiteY75-2502" fmla="*/ 952 h 10000"/>
              <a:gd name="connsiteX76-2503" fmla="*/ 6142 w 9284"/>
              <a:gd name="connsiteY76-2504" fmla="*/ 952 h 10000"/>
              <a:gd name="connsiteX77-2505" fmla="*/ 5998 w 9284"/>
              <a:gd name="connsiteY77-2506" fmla="*/ 952 h 10000"/>
              <a:gd name="connsiteX78-2507" fmla="*/ 5712 w 9284"/>
              <a:gd name="connsiteY78-2508" fmla="*/ 1058 h 10000"/>
              <a:gd name="connsiteX79-2509" fmla="*/ 5279 w 9284"/>
              <a:gd name="connsiteY79-2510" fmla="*/ 1058 h 10000"/>
              <a:gd name="connsiteX80-2511" fmla="*/ 4848 w 9284"/>
              <a:gd name="connsiteY80-2512" fmla="*/ 1058 h 10000"/>
              <a:gd name="connsiteX81-2513" fmla="*/ 4274 w 9284"/>
              <a:gd name="connsiteY81-2514" fmla="*/ 1164 h 10000"/>
              <a:gd name="connsiteX82-2515" fmla="*/ 3717 w 9284"/>
              <a:gd name="connsiteY82-2516" fmla="*/ 1164 h 10000"/>
              <a:gd name="connsiteX83-2517" fmla="*/ 3001 w 9284"/>
              <a:gd name="connsiteY83-2518" fmla="*/ 1257 h 10000"/>
              <a:gd name="connsiteX84-2519" fmla="*/ 2281 w 9284"/>
              <a:gd name="connsiteY84-2520" fmla="*/ 1362 h 10000"/>
              <a:gd name="connsiteX85-2521" fmla="*/ 1562 w 9284"/>
              <a:gd name="connsiteY85-2522" fmla="*/ 1362 h 10000"/>
              <a:gd name="connsiteX86-2523" fmla="*/ 0 w 9284"/>
              <a:gd name="connsiteY86-2524" fmla="*/ 1058 h 10000"/>
              <a:gd name="connsiteX87-2525" fmla="*/ 845 w 9284"/>
              <a:gd name="connsiteY87-2526" fmla="*/ 952 h 10000"/>
              <a:gd name="connsiteX88-2527" fmla="*/ 1562 w 9284"/>
              <a:gd name="connsiteY88-2528" fmla="*/ 847 h 10000"/>
              <a:gd name="connsiteX89-2529" fmla="*/ 2281 w 9284"/>
              <a:gd name="connsiteY89-2530" fmla="*/ 847 h 10000"/>
              <a:gd name="connsiteX90-2531" fmla="*/ 3001 w 9284"/>
              <a:gd name="connsiteY90-2532" fmla="*/ 741 h 10000"/>
              <a:gd name="connsiteX91-2533" fmla="*/ 3575 w 9284"/>
              <a:gd name="connsiteY91-2534" fmla="*/ 635 h 10000"/>
              <a:gd name="connsiteX92-2535" fmla="*/ 4149 w 9284"/>
              <a:gd name="connsiteY92-2536" fmla="*/ 635 h 10000"/>
              <a:gd name="connsiteX93-2537" fmla="*/ 4562 w 9284"/>
              <a:gd name="connsiteY93-2538" fmla="*/ 529 h 10000"/>
              <a:gd name="connsiteX94-2539" fmla="*/ 4992 w 9284"/>
              <a:gd name="connsiteY94-2540" fmla="*/ 423 h 10000"/>
              <a:gd name="connsiteX95-2541" fmla="*/ 5279 w 9284"/>
              <a:gd name="connsiteY95-2542" fmla="*/ 423 h 10000"/>
              <a:gd name="connsiteX96-2543" fmla="*/ 5854 w 9284"/>
              <a:gd name="connsiteY96-2544" fmla="*/ 317 h 10000"/>
              <a:gd name="connsiteX97-2545" fmla="*/ 6286 w 9284"/>
              <a:gd name="connsiteY97-2546" fmla="*/ 212 h 10000"/>
              <a:gd name="connsiteX98-2547" fmla="*/ 6572 w 9284"/>
              <a:gd name="connsiteY98-2548" fmla="*/ 106 h 10000"/>
              <a:gd name="connsiteX99-2549" fmla="*/ 6716 w 9284"/>
              <a:gd name="connsiteY99-2550" fmla="*/ 106 h 10000"/>
              <a:gd name="connsiteX100-2551" fmla="*/ 6860 w 9284"/>
              <a:gd name="connsiteY100-2552" fmla="*/ 0 h 10000"/>
              <a:gd name="connsiteX101-2553" fmla="*/ 7004 w 9284"/>
              <a:gd name="connsiteY101-2554" fmla="*/ 0 h 10000"/>
              <a:gd name="connsiteX102-2555" fmla="*/ 7147 w 9284"/>
              <a:gd name="connsiteY102-2556" fmla="*/ 0 h 10000"/>
              <a:gd name="connsiteX103-2557" fmla="*/ 7292 w 9284"/>
              <a:gd name="connsiteY103-2558" fmla="*/ 106 h 10000"/>
              <a:gd name="connsiteX104-2559" fmla="*/ 7579 w 9284"/>
              <a:gd name="connsiteY104-2560" fmla="*/ 212 h 10000"/>
              <a:gd name="connsiteX105-2561" fmla="*/ 7848 w 9284"/>
              <a:gd name="connsiteY105-2562" fmla="*/ 317 h 10000"/>
              <a:gd name="connsiteX106-2563" fmla="*/ 8278 w 9284"/>
              <a:gd name="connsiteY106-2564" fmla="*/ 635 h 10000"/>
              <a:gd name="connsiteX107-2565" fmla="*/ 8710 w 9284"/>
              <a:gd name="connsiteY107-2566" fmla="*/ 847 h 10000"/>
              <a:gd name="connsiteX108-2567" fmla="*/ 8997 w 9284"/>
              <a:gd name="connsiteY108-2568" fmla="*/ 952 h 10000"/>
              <a:gd name="connsiteX109-2569" fmla="*/ 9139 w 9284"/>
              <a:gd name="connsiteY109-2570" fmla="*/ 1164 h 10000"/>
              <a:gd name="connsiteX110-2571" fmla="*/ 9139 w 9284"/>
              <a:gd name="connsiteY110-2572" fmla="*/ 1257 h 10000"/>
              <a:gd name="connsiteX111-2573" fmla="*/ 9139 w 9284"/>
              <a:gd name="connsiteY111-2574" fmla="*/ 1257 h 10000"/>
              <a:gd name="connsiteX0-2575" fmla="*/ 8934 w 9090"/>
              <a:gd name="connsiteY0-2576" fmla="*/ 1257 h 10000"/>
              <a:gd name="connsiteX1-2577" fmla="*/ 9090 w 9090"/>
              <a:gd name="connsiteY1-2578" fmla="*/ 1362 h 10000"/>
              <a:gd name="connsiteX2-2579" fmla="*/ 8934 w 9090"/>
              <a:gd name="connsiteY2-2580" fmla="*/ 1468 h 10000"/>
              <a:gd name="connsiteX3-2581" fmla="*/ 8934 w 9090"/>
              <a:gd name="connsiteY3-2582" fmla="*/ 1574 h 10000"/>
              <a:gd name="connsiteX4-2583" fmla="*/ 8781 w 9090"/>
              <a:gd name="connsiteY4-2584" fmla="*/ 1680 h 10000"/>
              <a:gd name="connsiteX5-2585" fmla="*/ 8781 w 9090"/>
              <a:gd name="connsiteY5-2586" fmla="*/ 1680 h 10000"/>
              <a:gd name="connsiteX6-2587" fmla="*/ 8627 w 9090"/>
              <a:gd name="connsiteY6-2588" fmla="*/ 1786 h 10000"/>
              <a:gd name="connsiteX7-2589" fmla="*/ 8627 w 9090"/>
              <a:gd name="connsiteY7-2590" fmla="*/ 1892 h 10000"/>
              <a:gd name="connsiteX8-2591" fmla="*/ 8472 w 9090"/>
              <a:gd name="connsiteY8-2592" fmla="*/ 2103 h 10000"/>
              <a:gd name="connsiteX9-2593" fmla="*/ 8472 w 9090"/>
              <a:gd name="connsiteY9-2594" fmla="*/ 2209 h 10000"/>
              <a:gd name="connsiteX10-2595" fmla="*/ 8472 w 9090"/>
              <a:gd name="connsiteY10-2596" fmla="*/ 2421 h 10000"/>
              <a:gd name="connsiteX11-2597" fmla="*/ 8317 w 9090"/>
              <a:gd name="connsiteY11-2598" fmla="*/ 2632 h 10000"/>
              <a:gd name="connsiteX12-2599" fmla="*/ 8317 w 9090"/>
              <a:gd name="connsiteY12-2600" fmla="*/ 2844 h 10000"/>
              <a:gd name="connsiteX13-2601" fmla="*/ 8163 w 9090"/>
              <a:gd name="connsiteY13-2602" fmla="*/ 3161 h 10000"/>
              <a:gd name="connsiteX14-2603" fmla="*/ 8163 w 9090"/>
              <a:gd name="connsiteY14-2604" fmla="*/ 3479 h 10000"/>
              <a:gd name="connsiteX15-2605" fmla="*/ 8163 w 9090"/>
              <a:gd name="connsiteY15-2606" fmla="*/ 3889 h 10000"/>
              <a:gd name="connsiteX16-2607" fmla="*/ 8006 w 9090"/>
              <a:gd name="connsiteY16-2608" fmla="*/ 4206 h 10000"/>
              <a:gd name="connsiteX17-2609" fmla="*/ 7851 w 9090"/>
              <a:gd name="connsiteY17-2610" fmla="*/ 4630 h 10000"/>
              <a:gd name="connsiteX18-2611" fmla="*/ 7851 w 9090"/>
              <a:gd name="connsiteY18-2612" fmla="*/ 5159 h 10000"/>
              <a:gd name="connsiteX19-2613" fmla="*/ 7697 w 9090"/>
              <a:gd name="connsiteY19-2614" fmla="*/ 5688 h 10000"/>
              <a:gd name="connsiteX20-2615" fmla="*/ 7543 w 9090"/>
              <a:gd name="connsiteY20-2616" fmla="*/ 6310 h 10000"/>
              <a:gd name="connsiteX21-2617" fmla="*/ 7388 w 9090"/>
              <a:gd name="connsiteY21-2618" fmla="*/ 6839 h 10000"/>
              <a:gd name="connsiteX22-2619" fmla="*/ 7388 w 9090"/>
              <a:gd name="connsiteY22-2620" fmla="*/ 7368 h 10000"/>
              <a:gd name="connsiteX23-2621" fmla="*/ 7254 w 9090"/>
              <a:gd name="connsiteY23-2622" fmla="*/ 7791 h 10000"/>
              <a:gd name="connsiteX24-2623" fmla="*/ 7097 w 9090"/>
              <a:gd name="connsiteY24-2624" fmla="*/ 8214 h 10000"/>
              <a:gd name="connsiteX25-2625" fmla="*/ 6944 w 9090"/>
              <a:gd name="connsiteY25-2626" fmla="*/ 8532 h 10000"/>
              <a:gd name="connsiteX26-2627" fmla="*/ 6788 w 9090"/>
              <a:gd name="connsiteY26-2628" fmla="*/ 8836 h 10000"/>
              <a:gd name="connsiteX27-2629" fmla="*/ 6634 w 9090"/>
              <a:gd name="connsiteY27-2630" fmla="*/ 9048 h 10000"/>
              <a:gd name="connsiteX28-2631" fmla="*/ 6479 w 9090"/>
              <a:gd name="connsiteY28-2632" fmla="*/ 9259 h 10000"/>
              <a:gd name="connsiteX29-2633" fmla="*/ 6324 w 9090"/>
              <a:gd name="connsiteY29-2634" fmla="*/ 9577 h 10000"/>
              <a:gd name="connsiteX30-2635" fmla="*/ 6014 w 9090"/>
              <a:gd name="connsiteY30-2636" fmla="*/ 9788 h 10000"/>
              <a:gd name="connsiteX31-2637" fmla="*/ 5861 w 9090"/>
              <a:gd name="connsiteY31-2638" fmla="*/ 9894 h 10000"/>
              <a:gd name="connsiteX32-2639" fmla="*/ 5706 w 9090"/>
              <a:gd name="connsiteY32-2640" fmla="*/ 10000 h 10000"/>
              <a:gd name="connsiteX33-2641" fmla="*/ 5551 w 9090"/>
              <a:gd name="connsiteY33-2642" fmla="*/ 9894 h 10000"/>
              <a:gd name="connsiteX34-2643" fmla="*/ 5395 w 9090"/>
              <a:gd name="connsiteY34-2644" fmla="*/ 9788 h 10000"/>
              <a:gd name="connsiteX35-2645" fmla="*/ 5395 w 9090"/>
              <a:gd name="connsiteY35-2646" fmla="*/ 9683 h 10000"/>
              <a:gd name="connsiteX36-2647" fmla="*/ 5395 w 9090"/>
              <a:gd name="connsiteY36-2648" fmla="*/ 9365 h 10000"/>
              <a:gd name="connsiteX37-2649" fmla="*/ 5395 w 9090"/>
              <a:gd name="connsiteY37-2650" fmla="*/ 9259 h 10000"/>
              <a:gd name="connsiteX38-2651" fmla="*/ 5395 w 9090"/>
              <a:gd name="connsiteY38-2652" fmla="*/ 9048 h 10000"/>
              <a:gd name="connsiteX39-2653" fmla="*/ 5395 w 9090"/>
              <a:gd name="connsiteY39-2654" fmla="*/ 8836 h 10000"/>
              <a:gd name="connsiteX40-2655" fmla="*/ 5243 w 9090"/>
              <a:gd name="connsiteY40-2656" fmla="*/ 8638 h 10000"/>
              <a:gd name="connsiteX41-2657" fmla="*/ 5086 w 9090"/>
              <a:gd name="connsiteY41-2658" fmla="*/ 8426 h 10000"/>
              <a:gd name="connsiteX42-2659" fmla="*/ 4933 w 9090"/>
              <a:gd name="connsiteY42-2660" fmla="*/ 8108 h 10000"/>
              <a:gd name="connsiteX43-2661" fmla="*/ 4776 w 9090"/>
              <a:gd name="connsiteY43-2662" fmla="*/ 7791 h 10000"/>
              <a:gd name="connsiteX44-2663" fmla="*/ 4622 w 9090"/>
              <a:gd name="connsiteY44-2664" fmla="*/ 7474 h 10000"/>
              <a:gd name="connsiteX45-2665" fmla="*/ 4776 w 9090"/>
              <a:gd name="connsiteY45-2666" fmla="*/ 7579 h 10000"/>
              <a:gd name="connsiteX46-2667" fmla="*/ 5086 w 9090"/>
              <a:gd name="connsiteY46-2668" fmla="*/ 7579 h 10000"/>
              <a:gd name="connsiteX47-2669" fmla="*/ 5243 w 9090"/>
              <a:gd name="connsiteY47-2670" fmla="*/ 7685 h 10000"/>
              <a:gd name="connsiteX48-2671" fmla="*/ 5551 w 9090"/>
              <a:gd name="connsiteY48-2672" fmla="*/ 7685 h 10000"/>
              <a:gd name="connsiteX49-2673" fmla="*/ 5706 w 9090"/>
              <a:gd name="connsiteY49-2674" fmla="*/ 7685 h 10000"/>
              <a:gd name="connsiteX50-2675" fmla="*/ 5706 w 9090"/>
              <a:gd name="connsiteY50-2676" fmla="*/ 7685 h 10000"/>
              <a:gd name="connsiteX51-2677" fmla="*/ 5861 w 9090"/>
              <a:gd name="connsiteY51-2678" fmla="*/ 7579 h 10000"/>
              <a:gd name="connsiteX52-2679" fmla="*/ 5861 w 9090"/>
              <a:gd name="connsiteY52-2680" fmla="*/ 7474 h 10000"/>
              <a:gd name="connsiteX53-2681" fmla="*/ 6014 w 9090"/>
              <a:gd name="connsiteY53-2682" fmla="*/ 7368 h 10000"/>
              <a:gd name="connsiteX54-2683" fmla="*/ 6014 w 9090"/>
              <a:gd name="connsiteY54-2684" fmla="*/ 7156 h 10000"/>
              <a:gd name="connsiteX55-2685" fmla="*/ 6169 w 9090"/>
              <a:gd name="connsiteY55-2686" fmla="*/ 6944 h 10000"/>
              <a:gd name="connsiteX56-2687" fmla="*/ 6169 w 9090"/>
              <a:gd name="connsiteY56-2688" fmla="*/ 6627 h 10000"/>
              <a:gd name="connsiteX57-2689" fmla="*/ 6324 w 9090"/>
              <a:gd name="connsiteY57-2690" fmla="*/ 6217 h 10000"/>
              <a:gd name="connsiteX58-2691" fmla="*/ 6324 w 9090"/>
              <a:gd name="connsiteY58-2692" fmla="*/ 5794 h 10000"/>
              <a:gd name="connsiteX59-2693" fmla="*/ 6479 w 9090"/>
              <a:gd name="connsiteY59-2694" fmla="*/ 5370 h 10000"/>
              <a:gd name="connsiteX60-2695" fmla="*/ 6479 w 9090"/>
              <a:gd name="connsiteY60-2696" fmla="*/ 4841 h 10000"/>
              <a:gd name="connsiteX61-2697" fmla="*/ 6634 w 9090"/>
              <a:gd name="connsiteY61-2698" fmla="*/ 4206 h 10000"/>
              <a:gd name="connsiteX62-2699" fmla="*/ 6788 w 9090"/>
              <a:gd name="connsiteY62-2700" fmla="*/ 3783 h 10000"/>
              <a:gd name="connsiteX63-2701" fmla="*/ 6788 w 9090"/>
              <a:gd name="connsiteY63-2702" fmla="*/ 3373 h 10000"/>
              <a:gd name="connsiteX64-2703" fmla="*/ 6944 w 9090"/>
              <a:gd name="connsiteY64-2704" fmla="*/ 2950 h 10000"/>
              <a:gd name="connsiteX65-2705" fmla="*/ 6944 w 9090"/>
              <a:gd name="connsiteY65-2706" fmla="*/ 2632 h 10000"/>
              <a:gd name="connsiteX66-2707" fmla="*/ 6944 w 9090"/>
              <a:gd name="connsiteY66-2708" fmla="*/ 2315 h 10000"/>
              <a:gd name="connsiteX67-2709" fmla="*/ 6944 w 9090"/>
              <a:gd name="connsiteY67-2710" fmla="*/ 2103 h 10000"/>
              <a:gd name="connsiteX68-2711" fmla="*/ 7097 w 9090"/>
              <a:gd name="connsiteY68-2712" fmla="*/ 1892 h 10000"/>
              <a:gd name="connsiteX69-2713" fmla="*/ 7097 w 9090"/>
              <a:gd name="connsiteY69-2714" fmla="*/ 1680 h 10000"/>
              <a:gd name="connsiteX70-2715" fmla="*/ 6944 w 9090"/>
              <a:gd name="connsiteY70-2716" fmla="*/ 1468 h 10000"/>
              <a:gd name="connsiteX71-2717" fmla="*/ 6944 w 9090"/>
              <a:gd name="connsiteY71-2718" fmla="*/ 1257 h 10000"/>
              <a:gd name="connsiteX72-2719" fmla="*/ 6788 w 9090"/>
              <a:gd name="connsiteY72-2720" fmla="*/ 1164 h 10000"/>
              <a:gd name="connsiteX73-2721" fmla="*/ 6479 w 9090"/>
              <a:gd name="connsiteY73-2722" fmla="*/ 1058 h 10000"/>
              <a:gd name="connsiteX74-2723" fmla="*/ 6014 w 9090"/>
              <a:gd name="connsiteY74-2724" fmla="*/ 952 h 10000"/>
              <a:gd name="connsiteX75-2725" fmla="*/ 6014 w 9090"/>
              <a:gd name="connsiteY75-2726" fmla="*/ 952 h 10000"/>
              <a:gd name="connsiteX76-2727" fmla="*/ 5706 w 9090"/>
              <a:gd name="connsiteY76-2728" fmla="*/ 952 h 10000"/>
              <a:gd name="connsiteX77-2729" fmla="*/ 5551 w 9090"/>
              <a:gd name="connsiteY77-2730" fmla="*/ 952 h 10000"/>
              <a:gd name="connsiteX78-2731" fmla="*/ 5243 w 9090"/>
              <a:gd name="connsiteY78-2732" fmla="*/ 1058 h 10000"/>
              <a:gd name="connsiteX79-2733" fmla="*/ 4776 w 9090"/>
              <a:gd name="connsiteY79-2734" fmla="*/ 1058 h 10000"/>
              <a:gd name="connsiteX80-2735" fmla="*/ 4312 w 9090"/>
              <a:gd name="connsiteY80-2736" fmla="*/ 1058 h 10000"/>
              <a:gd name="connsiteX81-2737" fmla="*/ 3694 w 9090"/>
              <a:gd name="connsiteY81-2738" fmla="*/ 1164 h 10000"/>
              <a:gd name="connsiteX82-2739" fmla="*/ 3094 w 9090"/>
              <a:gd name="connsiteY82-2740" fmla="*/ 1164 h 10000"/>
              <a:gd name="connsiteX83-2741" fmla="*/ 2322 w 9090"/>
              <a:gd name="connsiteY83-2742" fmla="*/ 1257 h 10000"/>
              <a:gd name="connsiteX84-2743" fmla="*/ 1547 w 9090"/>
              <a:gd name="connsiteY84-2744" fmla="*/ 1362 h 10000"/>
              <a:gd name="connsiteX85-2745" fmla="*/ 772 w 9090"/>
              <a:gd name="connsiteY85-2746" fmla="*/ 1362 h 10000"/>
              <a:gd name="connsiteX86-2747" fmla="*/ 0 w 9090"/>
              <a:gd name="connsiteY86-2748" fmla="*/ 952 h 10000"/>
              <a:gd name="connsiteX87-2749" fmla="*/ 772 w 9090"/>
              <a:gd name="connsiteY87-2750" fmla="*/ 847 h 10000"/>
              <a:gd name="connsiteX88-2751" fmla="*/ 1547 w 9090"/>
              <a:gd name="connsiteY88-2752" fmla="*/ 847 h 10000"/>
              <a:gd name="connsiteX89-2753" fmla="*/ 2322 w 9090"/>
              <a:gd name="connsiteY89-2754" fmla="*/ 741 h 10000"/>
              <a:gd name="connsiteX90-2755" fmla="*/ 2941 w 9090"/>
              <a:gd name="connsiteY90-2756" fmla="*/ 635 h 10000"/>
              <a:gd name="connsiteX91-2757" fmla="*/ 3559 w 9090"/>
              <a:gd name="connsiteY91-2758" fmla="*/ 635 h 10000"/>
              <a:gd name="connsiteX92-2759" fmla="*/ 4004 w 9090"/>
              <a:gd name="connsiteY92-2760" fmla="*/ 529 h 10000"/>
              <a:gd name="connsiteX93-2761" fmla="*/ 4467 w 9090"/>
              <a:gd name="connsiteY93-2762" fmla="*/ 423 h 10000"/>
              <a:gd name="connsiteX94-2763" fmla="*/ 4776 w 9090"/>
              <a:gd name="connsiteY94-2764" fmla="*/ 423 h 10000"/>
              <a:gd name="connsiteX95-2765" fmla="*/ 5395 w 9090"/>
              <a:gd name="connsiteY95-2766" fmla="*/ 317 h 10000"/>
              <a:gd name="connsiteX96-2767" fmla="*/ 5861 w 9090"/>
              <a:gd name="connsiteY96-2768" fmla="*/ 212 h 10000"/>
              <a:gd name="connsiteX97-2769" fmla="*/ 6169 w 9090"/>
              <a:gd name="connsiteY97-2770" fmla="*/ 106 h 10000"/>
              <a:gd name="connsiteX98-2771" fmla="*/ 6324 w 9090"/>
              <a:gd name="connsiteY98-2772" fmla="*/ 106 h 10000"/>
              <a:gd name="connsiteX99-2773" fmla="*/ 6479 w 9090"/>
              <a:gd name="connsiteY99-2774" fmla="*/ 0 h 10000"/>
              <a:gd name="connsiteX100-2775" fmla="*/ 6634 w 9090"/>
              <a:gd name="connsiteY100-2776" fmla="*/ 0 h 10000"/>
              <a:gd name="connsiteX101-2777" fmla="*/ 6788 w 9090"/>
              <a:gd name="connsiteY101-2778" fmla="*/ 0 h 10000"/>
              <a:gd name="connsiteX102-2779" fmla="*/ 6944 w 9090"/>
              <a:gd name="connsiteY102-2780" fmla="*/ 106 h 10000"/>
              <a:gd name="connsiteX103-2781" fmla="*/ 7254 w 9090"/>
              <a:gd name="connsiteY103-2782" fmla="*/ 212 h 10000"/>
              <a:gd name="connsiteX104-2783" fmla="*/ 7543 w 9090"/>
              <a:gd name="connsiteY104-2784" fmla="*/ 317 h 10000"/>
              <a:gd name="connsiteX105-2785" fmla="*/ 8006 w 9090"/>
              <a:gd name="connsiteY105-2786" fmla="*/ 635 h 10000"/>
              <a:gd name="connsiteX106-2787" fmla="*/ 8472 w 9090"/>
              <a:gd name="connsiteY106-2788" fmla="*/ 847 h 10000"/>
              <a:gd name="connsiteX107-2789" fmla="*/ 8781 w 9090"/>
              <a:gd name="connsiteY107-2790" fmla="*/ 952 h 10000"/>
              <a:gd name="connsiteX108-2791" fmla="*/ 8934 w 9090"/>
              <a:gd name="connsiteY108-2792" fmla="*/ 1164 h 10000"/>
              <a:gd name="connsiteX109-2793" fmla="*/ 8934 w 9090"/>
              <a:gd name="connsiteY109-2794" fmla="*/ 1257 h 10000"/>
              <a:gd name="connsiteX110-2795" fmla="*/ 8934 w 9090"/>
              <a:gd name="connsiteY110-2796" fmla="*/ 1257 h 10000"/>
              <a:gd name="connsiteX0-2797" fmla="*/ 8979 w 9151"/>
              <a:gd name="connsiteY0-2798" fmla="*/ 1257 h 10000"/>
              <a:gd name="connsiteX1-2799" fmla="*/ 9151 w 9151"/>
              <a:gd name="connsiteY1-2800" fmla="*/ 1362 h 10000"/>
              <a:gd name="connsiteX2-2801" fmla="*/ 8979 w 9151"/>
              <a:gd name="connsiteY2-2802" fmla="*/ 1468 h 10000"/>
              <a:gd name="connsiteX3-2803" fmla="*/ 8979 w 9151"/>
              <a:gd name="connsiteY3-2804" fmla="*/ 1574 h 10000"/>
              <a:gd name="connsiteX4-2805" fmla="*/ 8811 w 9151"/>
              <a:gd name="connsiteY4-2806" fmla="*/ 1680 h 10000"/>
              <a:gd name="connsiteX5-2807" fmla="*/ 8811 w 9151"/>
              <a:gd name="connsiteY5-2808" fmla="*/ 1680 h 10000"/>
              <a:gd name="connsiteX6-2809" fmla="*/ 8642 w 9151"/>
              <a:gd name="connsiteY6-2810" fmla="*/ 1786 h 10000"/>
              <a:gd name="connsiteX7-2811" fmla="*/ 8642 w 9151"/>
              <a:gd name="connsiteY7-2812" fmla="*/ 1892 h 10000"/>
              <a:gd name="connsiteX8-2813" fmla="*/ 8471 w 9151"/>
              <a:gd name="connsiteY8-2814" fmla="*/ 2103 h 10000"/>
              <a:gd name="connsiteX9-2815" fmla="*/ 8471 w 9151"/>
              <a:gd name="connsiteY9-2816" fmla="*/ 2209 h 10000"/>
              <a:gd name="connsiteX10-2817" fmla="*/ 8471 w 9151"/>
              <a:gd name="connsiteY10-2818" fmla="*/ 2421 h 10000"/>
              <a:gd name="connsiteX11-2819" fmla="*/ 8301 w 9151"/>
              <a:gd name="connsiteY11-2820" fmla="*/ 2632 h 10000"/>
              <a:gd name="connsiteX12-2821" fmla="*/ 8301 w 9151"/>
              <a:gd name="connsiteY12-2822" fmla="*/ 2844 h 10000"/>
              <a:gd name="connsiteX13-2823" fmla="*/ 8131 w 9151"/>
              <a:gd name="connsiteY13-2824" fmla="*/ 3161 h 10000"/>
              <a:gd name="connsiteX14-2825" fmla="*/ 8131 w 9151"/>
              <a:gd name="connsiteY14-2826" fmla="*/ 3479 h 10000"/>
              <a:gd name="connsiteX15-2827" fmla="*/ 8131 w 9151"/>
              <a:gd name="connsiteY15-2828" fmla="*/ 3889 h 10000"/>
              <a:gd name="connsiteX16-2829" fmla="*/ 7958 w 9151"/>
              <a:gd name="connsiteY16-2830" fmla="*/ 4206 h 10000"/>
              <a:gd name="connsiteX17-2831" fmla="*/ 7788 w 9151"/>
              <a:gd name="connsiteY17-2832" fmla="*/ 4630 h 10000"/>
              <a:gd name="connsiteX18-2833" fmla="*/ 7788 w 9151"/>
              <a:gd name="connsiteY18-2834" fmla="*/ 5159 h 10000"/>
              <a:gd name="connsiteX19-2835" fmla="*/ 7619 w 9151"/>
              <a:gd name="connsiteY19-2836" fmla="*/ 5688 h 10000"/>
              <a:gd name="connsiteX20-2837" fmla="*/ 7449 w 9151"/>
              <a:gd name="connsiteY20-2838" fmla="*/ 6310 h 10000"/>
              <a:gd name="connsiteX21-2839" fmla="*/ 7279 w 9151"/>
              <a:gd name="connsiteY21-2840" fmla="*/ 6839 h 10000"/>
              <a:gd name="connsiteX22-2841" fmla="*/ 7279 w 9151"/>
              <a:gd name="connsiteY22-2842" fmla="*/ 7368 h 10000"/>
              <a:gd name="connsiteX23-2843" fmla="*/ 7131 w 9151"/>
              <a:gd name="connsiteY23-2844" fmla="*/ 7791 h 10000"/>
              <a:gd name="connsiteX24-2845" fmla="*/ 6958 w 9151"/>
              <a:gd name="connsiteY24-2846" fmla="*/ 8214 h 10000"/>
              <a:gd name="connsiteX25-2847" fmla="*/ 6790 w 9151"/>
              <a:gd name="connsiteY25-2848" fmla="*/ 8532 h 10000"/>
              <a:gd name="connsiteX26-2849" fmla="*/ 6619 w 9151"/>
              <a:gd name="connsiteY26-2850" fmla="*/ 8836 h 10000"/>
              <a:gd name="connsiteX27-2851" fmla="*/ 6449 w 9151"/>
              <a:gd name="connsiteY27-2852" fmla="*/ 9048 h 10000"/>
              <a:gd name="connsiteX28-2853" fmla="*/ 6279 w 9151"/>
              <a:gd name="connsiteY28-2854" fmla="*/ 9259 h 10000"/>
              <a:gd name="connsiteX29-2855" fmla="*/ 6108 w 9151"/>
              <a:gd name="connsiteY29-2856" fmla="*/ 9577 h 10000"/>
              <a:gd name="connsiteX30-2857" fmla="*/ 5767 w 9151"/>
              <a:gd name="connsiteY30-2858" fmla="*/ 9788 h 10000"/>
              <a:gd name="connsiteX31-2859" fmla="*/ 5599 w 9151"/>
              <a:gd name="connsiteY31-2860" fmla="*/ 9894 h 10000"/>
              <a:gd name="connsiteX32-2861" fmla="*/ 5428 w 9151"/>
              <a:gd name="connsiteY32-2862" fmla="*/ 10000 h 10000"/>
              <a:gd name="connsiteX33-2863" fmla="*/ 5258 w 9151"/>
              <a:gd name="connsiteY33-2864" fmla="*/ 9894 h 10000"/>
              <a:gd name="connsiteX34-2865" fmla="*/ 5086 w 9151"/>
              <a:gd name="connsiteY34-2866" fmla="*/ 9788 h 10000"/>
              <a:gd name="connsiteX35-2867" fmla="*/ 5086 w 9151"/>
              <a:gd name="connsiteY35-2868" fmla="*/ 9683 h 10000"/>
              <a:gd name="connsiteX36-2869" fmla="*/ 5086 w 9151"/>
              <a:gd name="connsiteY36-2870" fmla="*/ 9365 h 10000"/>
              <a:gd name="connsiteX37-2871" fmla="*/ 5086 w 9151"/>
              <a:gd name="connsiteY37-2872" fmla="*/ 9259 h 10000"/>
              <a:gd name="connsiteX38-2873" fmla="*/ 5086 w 9151"/>
              <a:gd name="connsiteY38-2874" fmla="*/ 9048 h 10000"/>
              <a:gd name="connsiteX39-2875" fmla="*/ 5086 w 9151"/>
              <a:gd name="connsiteY39-2876" fmla="*/ 8836 h 10000"/>
              <a:gd name="connsiteX40-2877" fmla="*/ 4919 w 9151"/>
              <a:gd name="connsiteY40-2878" fmla="*/ 8638 h 10000"/>
              <a:gd name="connsiteX41-2879" fmla="*/ 4746 w 9151"/>
              <a:gd name="connsiteY41-2880" fmla="*/ 8426 h 10000"/>
              <a:gd name="connsiteX42-2881" fmla="*/ 4578 w 9151"/>
              <a:gd name="connsiteY42-2882" fmla="*/ 8108 h 10000"/>
              <a:gd name="connsiteX43-2883" fmla="*/ 4405 w 9151"/>
              <a:gd name="connsiteY43-2884" fmla="*/ 7791 h 10000"/>
              <a:gd name="connsiteX44-2885" fmla="*/ 4236 w 9151"/>
              <a:gd name="connsiteY44-2886" fmla="*/ 7474 h 10000"/>
              <a:gd name="connsiteX45-2887" fmla="*/ 4405 w 9151"/>
              <a:gd name="connsiteY45-2888" fmla="*/ 7579 h 10000"/>
              <a:gd name="connsiteX46-2889" fmla="*/ 4746 w 9151"/>
              <a:gd name="connsiteY46-2890" fmla="*/ 7579 h 10000"/>
              <a:gd name="connsiteX47-2891" fmla="*/ 4919 w 9151"/>
              <a:gd name="connsiteY47-2892" fmla="*/ 7685 h 10000"/>
              <a:gd name="connsiteX48-2893" fmla="*/ 5258 w 9151"/>
              <a:gd name="connsiteY48-2894" fmla="*/ 7685 h 10000"/>
              <a:gd name="connsiteX49-2895" fmla="*/ 5428 w 9151"/>
              <a:gd name="connsiteY49-2896" fmla="*/ 7685 h 10000"/>
              <a:gd name="connsiteX50-2897" fmla="*/ 5428 w 9151"/>
              <a:gd name="connsiteY50-2898" fmla="*/ 7685 h 10000"/>
              <a:gd name="connsiteX51-2899" fmla="*/ 5599 w 9151"/>
              <a:gd name="connsiteY51-2900" fmla="*/ 7579 h 10000"/>
              <a:gd name="connsiteX52-2901" fmla="*/ 5599 w 9151"/>
              <a:gd name="connsiteY52-2902" fmla="*/ 7474 h 10000"/>
              <a:gd name="connsiteX53-2903" fmla="*/ 5767 w 9151"/>
              <a:gd name="connsiteY53-2904" fmla="*/ 7368 h 10000"/>
              <a:gd name="connsiteX54-2905" fmla="*/ 5767 w 9151"/>
              <a:gd name="connsiteY54-2906" fmla="*/ 7156 h 10000"/>
              <a:gd name="connsiteX55-2907" fmla="*/ 5938 w 9151"/>
              <a:gd name="connsiteY55-2908" fmla="*/ 6944 h 10000"/>
              <a:gd name="connsiteX56-2909" fmla="*/ 5938 w 9151"/>
              <a:gd name="connsiteY56-2910" fmla="*/ 6627 h 10000"/>
              <a:gd name="connsiteX57-2911" fmla="*/ 6108 w 9151"/>
              <a:gd name="connsiteY57-2912" fmla="*/ 6217 h 10000"/>
              <a:gd name="connsiteX58-2913" fmla="*/ 6108 w 9151"/>
              <a:gd name="connsiteY58-2914" fmla="*/ 5794 h 10000"/>
              <a:gd name="connsiteX59-2915" fmla="*/ 6279 w 9151"/>
              <a:gd name="connsiteY59-2916" fmla="*/ 5370 h 10000"/>
              <a:gd name="connsiteX60-2917" fmla="*/ 6279 w 9151"/>
              <a:gd name="connsiteY60-2918" fmla="*/ 4841 h 10000"/>
              <a:gd name="connsiteX61-2919" fmla="*/ 6449 w 9151"/>
              <a:gd name="connsiteY61-2920" fmla="*/ 4206 h 10000"/>
              <a:gd name="connsiteX62-2921" fmla="*/ 6619 w 9151"/>
              <a:gd name="connsiteY62-2922" fmla="*/ 3783 h 10000"/>
              <a:gd name="connsiteX63-2923" fmla="*/ 6619 w 9151"/>
              <a:gd name="connsiteY63-2924" fmla="*/ 3373 h 10000"/>
              <a:gd name="connsiteX64-2925" fmla="*/ 6790 w 9151"/>
              <a:gd name="connsiteY64-2926" fmla="*/ 2950 h 10000"/>
              <a:gd name="connsiteX65-2927" fmla="*/ 6790 w 9151"/>
              <a:gd name="connsiteY65-2928" fmla="*/ 2632 h 10000"/>
              <a:gd name="connsiteX66-2929" fmla="*/ 6790 w 9151"/>
              <a:gd name="connsiteY66-2930" fmla="*/ 2315 h 10000"/>
              <a:gd name="connsiteX67-2931" fmla="*/ 6790 w 9151"/>
              <a:gd name="connsiteY67-2932" fmla="*/ 2103 h 10000"/>
              <a:gd name="connsiteX68-2933" fmla="*/ 6958 w 9151"/>
              <a:gd name="connsiteY68-2934" fmla="*/ 1892 h 10000"/>
              <a:gd name="connsiteX69-2935" fmla="*/ 6958 w 9151"/>
              <a:gd name="connsiteY69-2936" fmla="*/ 1680 h 10000"/>
              <a:gd name="connsiteX70-2937" fmla="*/ 6790 w 9151"/>
              <a:gd name="connsiteY70-2938" fmla="*/ 1468 h 10000"/>
              <a:gd name="connsiteX71-2939" fmla="*/ 6790 w 9151"/>
              <a:gd name="connsiteY71-2940" fmla="*/ 1257 h 10000"/>
              <a:gd name="connsiteX72-2941" fmla="*/ 6619 w 9151"/>
              <a:gd name="connsiteY72-2942" fmla="*/ 1164 h 10000"/>
              <a:gd name="connsiteX73-2943" fmla="*/ 6279 w 9151"/>
              <a:gd name="connsiteY73-2944" fmla="*/ 1058 h 10000"/>
              <a:gd name="connsiteX74-2945" fmla="*/ 5767 w 9151"/>
              <a:gd name="connsiteY74-2946" fmla="*/ 952 h 10000"/>
              <a:gd name="connsiteX75-2947" fmla="*/ 5767 w 9151"/>
              <a:gd name="connsiteY75-2948" fmla="*/ 952 h 10000"/>
              <a:gd name="connsiteX76-2949" fmla="*/ 5428 w 9151"/>
              <a:gd name="connsiteY76-2950" fmla="*/ 952 h 10000"/>
              <a:gd name="connsiteX77-2951" fmla="*/ 5258 w 9151"/>
              <a:gd name="connsiteY77-2952" fmla="*/ 952 h 10000"/>
              <a:gd name="connsiteX78-2953" fmla="*/ 4919 w 9151"/>
              <a:gd name="connsiteY78-2954" fmla="*/ 1058 h 10000"/>
              <a:gd name="connsiteX79-2955" fmla="*/ 4405 w 9151"/>
              <a:gd name="connsiteY79-2956" fmla="*/ 1058 h 10000"/>
              <a:gd name="connsiteX80-2957" fmla="*/ 3895 w 9151"/>
              <a:gd name="connsiteY80-2958" fmla="*/ 1058 h 10000"/>
              <a:gd name="connsiteX81-2959" fmla="*/ 3215 w 9151"/>
              <a:gd name="connsiteY81-2960" fmla="*/ 1164 h 10000"/>
              <a:gd name="connsiteX82-2961" fmla="*/ 2555 w 9151"/>
              <a:gd name="connsiteY82-2962" fmla="*/ 1164 h 10000"/>
              <a:gd name="connsiteX83-2963" fmla="*/ 1705 w 9151"/>
              <a:gd name="connsiteY83-2964" fmla="*/ 1257 h 10000"/>
              <a:gd name="connsiteX84-2965" fmla="*/ 853 w 9151"/>
              <a:gd name="connsiteY84-2966" fmla="*/ 1362 h 10000"/>
              <a:gd name="connsiteX85-2967" fmla="*/ 0 w 9151"/>
              <a:gd name="connsiteY85-2968" fmla="*/ 1362 h 10000"/>
              <a:gd name="connsiteX86-2969" fmla="*/ 0 w 9151"/>
              <a:gd name="connsiteY86-2970" fmla="*/ 847 h 10000"/>
              <a:gd name="connsiteX87-2971" fmla="*/ 853 w 9151"/>
              <a:gd name="connsiteY87-2972" fmla="*/ 847 h 10000"/>
              <a:gd name="connsiteX88-2973" fmla="*/ 1705 w 9151"/>
              <a:gd name="connsiteY88-2974" fmla="*/ 741 h 10000"/>
              <a:gd name="connsiteX89-2975" fmla="*/ 2386 w 9151"/>
              <a:gd name="connsiteY89-2976" fmla="*/ 635 h 10000"/>
              <a:gd name="connsiteX90-2977" fmla="*/ 3066 w 9151"/>
              <a:gd name="connsiteY90-2978" fmla="*/ 635 h 10000"/>
              <a:gd name="connsiteX91-2979" fmla="*/ 3556 w 9151"/>
              <a:gd name="connsiteY91-2980" fmla="*/ 529 h 10000"/>
              <a:gd name="connsiteX92-2981" fmla="*/ 4065 w 9151"/>
              <a:gd name="connsiteY92-2982" fmla="*/ 423 h 10000"/>
              <a:gd name="connsiteX93-2983" fmla="*/ 4405 w 9151"/>
              <a:gd name="connsiteY93-2984" fmla="*/ 423 h 10000"/>
              <a:gd name="connsiteX94-2985" fmla="*/ 5086 w 9151"/>
              <a:gd name="connsiteY94-2986" fmla="*/ 317 h 10000"/>
              <a:gd name="connsiteX95-2987" fmla="*/ 5599 w 9151"/>
              <a:gd name="connsiteY95-2988" fmla="*/ 212 h 10000"/>
              <a:gd name="connsiteX96-2989" fmla="*/ 5938 w 9151"/>
              <a:gd name="connsiteY96-2990" fmla="*/ 106 h 10000"/>
              <a:gd name="connsiteX97-2991" fmla="*/ 6108 w 9151"/>
              <a:gd name="connsiteY97-2992" fmla="*/ 106 h 10000"/>
              <a:gd name="connsiteX98-2993" fmla="*/ 6279 w 9151"/>
              <a:gd name="connsiteY98-2994" fmla="*/ 0 h 10000"/>
              <a:gd name="connsiteX99-2995" fmla="*/ 6449 w 9151"/>
              <a:gd name="connsiteY99-2996" fmla="*/ 0 h 10000"/>
              <a:gd name="connsiteX100-2997" fmla="*/ 6619 w 9151"/>
              <a:gd name="connsiteY100-2998" fmla="*/ 0 h 10000"/>
              <a:gd name="connsiteX101-2999" fmla="*/ 6790 w 9151"/>
              <a:gd name="connsiteY101-3000" fmla="*/ 106 h 10000"/>
              <a:gd name="connsiteX102-3001" fmla="*/ 7131 w 9151"/>
              <a:gd name="connsiteY102-3002" fmla="*/ 212 h 10000"/>
              <a:gd name="connsiteX103-3003" fmla="*/ 7449 w 9151"/>
              <a:gd name="connsiteY103-3004" fmla="*/ 317 h 10000"/>
              <a:gd name="connsiteX104-3005" fmla="*/ 7958 w 9151"/>
              <a:gd name="connsiteY104-3006" fmla="*/ 635 h 10000"/>
              <a:gd name="connsiteX105-3007" fmla="*/ 8471 w 9151"/>
              <a:gd name="connsiteY105-3008" fmla="*/ 847 h 10000"/>
              <a:gd name="connsiteX106-3009" fmla="*/ 8811 w 9151"/>
              <a:gd name="connsiteY106-3010" fmla="*/ 952 h 10000"/>
              <a:gd name="connsiteX107-3011" fmla="*/ 8979 w 9151"/>
              <a:gd name="connsiteY107-3012" fmla="*/ 1164 h 10000"/>
              <a:gd name="connsiteX108-3013" fmla="*/ 8979 w 9151"/>
              <a:gd name="connsiteY108-3014" fmla="*/ 1257 h 10000"/>
              <a:gd name="connsiteX109-3015" fmla="*/ 8979 w 9151"/>
              <a:gd name="connsiteY109-3016" fmla="*/ 1257 h 10000"/>
              <a:gd name="connsiteX0-3017" fmla="*/ 9812 w 10000"/>
              <a:gd name="connsiteY0-3018" fmla="*/ 1257 h 10000"/>
              <a:gd name="connsiteX1-3019" fmla="*/ 10000 w 10000"/>
              <a:gd name="connsiteY1-3020" fmla="*/ 1362 h 10000"/>
              <a:gd name="connsiteX2-3021" fmla="*/ 9812 w 10000"/>
              <a:gd name="connsiteY2-3022" fmla="*/ 1468 h 10000"/>
              <a:gd name="connsiteX3-3023" fmla="*/ 9812 w 10000"/>
              <a:gd name="connsiteY3-3024" fmla="*/ 1574 h 10000"/>
              <a:gd name="connsiteX4-3025" fmla="*/ 9628 w 10000"/>
              <a:gd name="connsiteY4-3026" fmla="*/ 1680 h 10000"/>
              <a:gd name="connsiteX5-3027" fmla="*/ 9628 w 10000"/>
              <a:gd name="connsiteY5-3028" fmla="*/ 1680 h 10000"/>
              <a:gd name="connsiteX6-3029" fmla="*/ 9444 w 10000"/>
              <a:gd name="connsiteY6-3030" fmla="*/ 1786 h 10000"/>
              <a:gd name="connsiteX7-3031" fmla="*/ 9444 w 10000"/>
              <a:gd name="connsiteY7-3032" fmla="*/ 1892 h 10000"/>
              <a:gd name="connsiteX8-3033" fmla="*/ 9257 w 10000"/>
              <a:gd name="connsiteY8-3034" fmla="*/ 2103 h 10000"/>
              <a:gd name="connsiteX9-3035" fmla="*/ 9257 w 10000"/>
              <a:gd name="connsiteY9-3036" fmla="*/ 2209 h 10000"/>
              <a:gd name="connsiteX10-3037" fmla="*/ 9257 w 10000"/>
              <a:gd name="connsiteY10-3038" fmla="*/ 2421 h 10000"/>
              <a:gd name="connsiteX11-3039" fmla="*/ 9071 w 10000"/>
              <a:gd name="connsiteY11-3040" fmla="*/ 2632 h 10000"/>
              <a:gd name="connsiteX12-3041" fmla="*/ 9071 w 10000"/>
              <a:gd name="connsiteY12-3042" fmla="*/ 2844 h 10000"/>
              <a:gd name="connsiteX13-3043" fmla="*/ 8885 w 10000"/>
              <a:gd name="connsiteY13-3044" fmla="*/ 3161 h 10000"/>
              <a:gd name="connsiteX14-3045" fmla="*/ 8885 w 10000"/>
              <a:gd name="connsiteY14-3046" fmla="*/ 3479 h 10000"/>
              <a:gd name="connsiteX15-3047" fmla="*/ 8885 w 10000"/>
              <a:gd name="connsiteY15-3048" fmla="*/ 3889 h 10000"/>
              <a:gd name="connsiteX16-3049" fmla="*/ 8696 w 10000"/>
              <a:gd name="connsiteY16-3050" fmla="*/ 4206 h 10000"/>
              <a:gd name="connsiteX17-3051" fmla="*/ 8511 w 10000"/>
              <a:gd name="connsiteY17-3052" fmla="*/ 4630 h 10000"/>
              <a:gd name="connsiteX18-3053" fmla="*/ 8511 w 10000"/>
              <a:gd name="connsiteY18-3054" fmla="*/ 5159 h 10000"/>
              <a:gd name="connsiteX19-3055" fmla="*/ 8326 w 10000"/>
              <a:gd name="connsiteY19-3056" fmla="*/ 5688 h 10000"/>
              <a:gd name="connsiteX20-3057" fmla="*/ 8140 w 10000"/>
              <a:gd name="connsiteY20-3058" fmla="*/ 6310 h 10000"/>
              <a:gd name="connsiteX21-3059" fmla="*/ 7954 w 10000"/>
              <a:gd name="connsiteY21-3060" fmla="*/ 6839 h 10000"/>
              <a:gd name="connsiteX22-3061" fmla="*/ 7954 w 10000"/>
              <a:gd name="connsiteY22-3062" fmla="*/ 7368 h 10000"/>
              <a:gd name="connsiteX23-3063" fmla="*/ 7793 w 10000"/>
              <a:gd name="connsiteY23-3064" fmla="*/ 7791 h 10000"/>
              <a:gd name="connsiteX24-3065" fmla="*/ 7604 w 10000"/>
              <a:gd name="connsiteY24-3066" fmla="*/ 8214 h 10000"/>
              <a:gd name="connsiteX25-3067" fmla="*/ 7420 w 10000"/>
              <a:gd name="connsiteY25-3068" fmla="*/ 8532 h 10000"/>
              <a:gd name="connsiteX26-3069" fmla="*/ 7233 w 10000"/>
              <a:gd name="connsiteY26-3070" fmla="*/ 8836 h 10000"/>
              <a:gd name="connsiteX27-3071" fmla="*/ 7047 w 10000"/>
              <a:gd name="connsiteY27-3072" fmla="*/ 9048 h 10000"/>
              <a:gd name="connsiteX28-3073" fmla="*/ 6862 w 10000"/>
              <a:gd name="connsiteY28-3074" fmla="*/ 9259 h 10000"/>
              <a:gd name="connsiteX29-3075" fmla="*/ 6675 w 10000"/>
              <a:gd name="connsiteY29-3076" fmla="*/ 9577 h 10000"/>
              <a:gd name="connsiteX30-3077" fmla="*/ 6302 w 10000"/>
              <a:gd name="connsiteY30-3078" fmla="*/ 9788 h 10000"/>
              <a:gd name="connsiteX31-3079" fmla="*/ 6118 w 10000"/>
              <a:gd name="connsiteY31-3080" fmla="*/ 9894 h 10000"/>
              <a:gd name="connsiteX32-3081" fmla="*/ 5932 w 10000"/>
              <a:gd name="connsiteY32-3082" fmla="*/ 10000 h 10000"/>
              <a:gd name="connsiteX33-3083" fmla="*/ 5746 w 10000"/>
              <a:gd name="connsiteY33-3084" fmla="*/ 9894 h 10000"/>
              <a:gd name="connsiteX34-3085" fmla="*/ 5558 w 10000"/>
              <a:gd name="connsiteY34-3086" fmla="*/ 9788 h 10000"/>
              <a:gd name="connsiteX35-3087" fmla="*/ 5558 w 10000"/>
              <a:gd name="connsiteY35-3088" fmla="*/ 9683 h 10000"/>
              <a:gd name="connsiteX36-3089" fmla="*/ 5558 w 10000"/>
              <a:gd name="connsiteY36-3090" fmla="*/ 9365 h 10000"/>
              <a:gd name="connsiteX37-3091" fmla="*/ 5558 w 10000"/>
              <a:gd name="connsiteY37-3092" fmla="*/ 9259 h 10000"/>
              <a:gd name="connsiteX38-3093" fmla="*/ 5558 w 10000"/>
              <a:gd name="connsiteY38-3094" fmla="*/ 9048 h 10000"/>
              <a:gd name="connsiteX39-3095" fmla="*/ 5558 w 10000"/>
              <a:gd name="connsiteY39-3096" fmla="*/ 8836 h 10000"/>
              <a:gd name="connsiteX40-3097" fmla="*/ 5375 w 10000"/>
              <a:gd name="connsiteY40-3098" fmla="*/ 8638 h 10000"/>
              <a:gd name="connsiteX41-3099" fmla="*/ 5186 w 10000"/>
              <a:gd name="connsiteY41-3100" fmla="*/ 8426 h 10000"/>
              <a:gd name="connsiteX42-3101" fmla="*/ 5003 w 10000"/>
              <a:gd name="connsiteY42-3102" fmla="*/ 8108 h 10000"/>
              <a:gd name="connsiteX43-3103" fmla="*/ 4814 w 10000"/>
              <a:gd name="connsiteY43-3104" fmla="*/ 7791 h 10000"/>
              <a:gd name="connsiteX44-3105" fmla="*/ 4629 w 10000"/>
              <a:gd name="connsiteY44-3106" fmla="*/ 7474 h 10000"/>
              <a:gd name="connsiteX45-3107" fmla="*/ 4814 w 10000"/>
              <a:gd name="connsiteY45-3108" fmla="*/ 7579 h 10000"/>
              <a:gd name="connsiteX46-3109" fmla="*/ 5186 w 10000"/>
              <a:gd name="connsiteY46-3110" fmla="*/ 7579 h 10000"/>
              <a:gd name="connsiteX47-3111" fmla="*/ 5375 w 10000"/>
              <a:gd name="connsiteY47-3112" fmla="*/ 7685 h 10000"/>
              <a:gd name="connsiteX48-3113" fmla="*/ 5746 w 10000"/>
              <a:gd name="connsiteY48-3114" fmla="*/ 7685 h 10000"/>
              <a:gd name="connsiteX49-3115" fmla="*/ 5932 w 10000"/>
              <a:gd name="connsiteY49-3116" fmla="*/ 7685 h 10000"/>
              <a:gd name="connsiteX50-3117" fmla="*/ 5932 w 10000"/>
              <a:gd name="connsiteY50-3118" fmla="*/ 7685 h 10000"/>
              <a:gd name="connsiteX51-3119" fmla="*/ 6118 w 10000"/>
              <a:gd name="connsiteY51-3120" fmla="*/ 7579 h 10000"/>
              <a:gd name="connsiteX52-3121" fmla="*/ 6118 w 10000"/>
              <a:gd name="connsiteY52-3122" fmla="*/ 7474 h 10000"/>
              <a:gd name="connsiteX53-3123" fmla="*/ 6302 w 10000"/>
              <a:gd name="connsiteY53-3124" fmla="*/ 7368 h 10000"/>
              <a:gd name="connsiteX54-3125" fmla="*/ 6302 w 10000"/>
              <a:gd name="connsiteY54-3126" fmla="*/ 7156 h 10000"/>
              <a:gd name="connsiteX55-3127" fmla="*/ 6489 w 10000"/>
              <a:gd name="connsiteY55-3128" fmla="*/ 6944 h 10000"/>
              <a:gd name="connsiteX56-3129" fmla="*/ 6489 w 10000"/>
              <a:gd name="connsiteY56-3130" fmla="*/ 6627 h 10000"/>
              <a:gd name="connsiteX57-3131" fmla="*/ 6675 w 10000"/>
              <a:gd name="connsiteY57-3132" fmla="*/ 6217 h 10000"/>
              <a:gd name="connsiteX58-3133" fmla="*/ 6675 w 10000"/>
              <a:gd name="connsiteY58-3134" fmla="*/ 5794 h 10000"/>
              <a:gd name="connsiteX59-3135" fmla="*/ 6862 w 10000"/>
              <a:gd name="connsiteY59-3136" fmla="*/ 5370 h 10000"/>
              <a:gd name="connsiteX60-3137" fmla="*/ 6862 w 10000"/>
              <a:gd name="connsiteY60-3138" fmla="*/ 4841 h 10000"/>
              <a:gd name="connsiteX61-3139" fmla="*/ 7047 w 10000"/>
              <a:gd name="connsiteY61-3140" fmla="*/ 4206 h 10000"/>
              <a:gd name="connsiteX62-3141" fmla="*/ 7233 w 10000"/>
              <a:gd name="connsiteY62-3142" fmla="*/ 3783 h 10000"/>
              <a:gd name="connsiteX63-3143" fmla="*/ 7233 w 10000"/>
              <a:gd name="connsiteY63-3144" fmla="*/ 3373 h 10000"/>
              <a:gd name="connsiteX64-3145" fmla="*/ 7420 w 10000"/>
              <a:gd name="connsiteY64-3146" fmla="*/ 2950 h 10000"/>
              <a:gd name="connsiteX65-3147" fmla="*/ 7420 w 10000"/>
              <a:gd name="connsiteY65-3148" fmla="*/ 2632 h 10000"/>
              <a:gd name="connsiteX66-3149" fmla="*/ 7420 w 10000"/>
              <a:gd name="connsiteY66-3150" fmla="*/ 2315 h 10000"/>
              <a:gd name="connsiteX67-3151" fmla="*/ 7420 w 10000"/>
              <a:gd name="connsiteY67-3152" fmla="*/ 2103 h 10000"/>
              <a:gd name="connsiteX68-3153" fmla="*/ 7604 w 10000"/>
              <a:gd name="connsiteY68-3154" fmla="*/ 1892 h 10000"/>
              <a:gd name="connsiteX69-3155" fmla="*/ 7604 w 10000"/>
              <a:gd name="connsiteY69-3156" fmla="*/ 1680 h 10000"/>
              <a:gd name="connsiteX70-3157" fmla="*/ 7420 w 10000"/>
              <a:gd name="connsiteY70-3158" fmla="*/ 1468 h 10000"/>
              <a:gd name="connsiteX71-3159" fmla="*/ 7420 w 10000"/>
              <a:gd name="connsiteY71-3160" fmla="*/ 1257 h 10000"/>
              <a:gd name="connsiteX72-3161" fmla="*/ 7233 w 10000"/>
              <a:gd name="connsiteY72-3162" fmla="*/ 1164 h 10000"/>
              <a:gd name="connsiteX73-3163" fmla="*/ 6862 w 10000"/>
              <a:gd name="connsiteY73-3164" fmla="*/ 1058 h 10000"/>
              <a:gd name="connsiteX74-3165" fmla="*/ 6302 w 10000"/>
              <a:gd name="connsiteY74-3166" fmla="*/ 952 h 10000"/>
              <a:gd name="connsiteX75-3167" fmla="*/ 6302 w 10000"/>
              <a:gd name="connsiteY75-3168" fmla="*/ 952 h 10000"/>
              <a:gd name="connsiteX76-3169" fmla="*/ 5932 w 10000"/>
              <a:gd name="connsiteY76-3170" fmla="*/ 952 h 10000"/>
              <a:gd name="connsiteX77-3171" fmla="*/ 5746 w 10000"/>
              <a:gd name="connsiteY77-3172" fmla="*/ 952 h 10000"/>
              <a:gd name="connsiteX78-3173" fmla="*/ 5375 w 10000"/>
              <a:gd name="connsiteY78-3174" fmla="*/ 1058 h 10000"/>
              <a:gd name="connsiteX79-3175" fmla="*/ 4814 w 10000"/>
              <a:gd name="connsiteY79-3176" fmla="*/ 1058 h 10000"/>
              <a:gd name="connsiteX80-3177" fmla="*/ 4256 w 10000"/>
              <a:gd name="connsiteY80-3178" fmla="*/ 1058 h 10000"/>
              <a:gd name="connsiteX81-3179" fmla="*/ 3513 w 10000"/>
              <a:gd name="connsiteY81-3180" fmla="*/ 1164 h 10000"/>
              <a:gd name="connsiteX82-3181" fmla="*/ 2792 w 10000"/>
              <a:gd name="connsiteY82-3182" fmla="*/ 1164 h 10000"/>
              <a:gd name="connsiteX83-3183" fmla="*/ 1863 w 10000"/>
              <a:gd name="connsiteY83-3184" fmla="*/ 1257 h 10000"/>
              <a:gd name="connsiteX84-3185" fmla="*/ 932 w 10000"/>
              <a:gd name="connsiteY84-3186" fmla="*/ 1362 h 10000"/>
              <a:gd name="connsiteX85-3187" fmla="*/ 0 w 10000"/>
              <a:gd name="connsiteY85-3188" fmla="*/ 847 h 10000"/>
              <a:gd name="connsiteX86-3189" fmla="*/ 932 w 10000"/>
              <a:gd name="connsiteY86-3190" fmla="*/ 847 h 10000"/>
              <a:gd name="connsiteX87-3191" fmla="*/ 1863 w 10000"/>
              <a:gd name="connsiteY87-3192" fmla="*/ 741 h 10000"/>
              <a:gd name="connsiteX88-3193" fmla="*/ 2607 w 10000"/>
              <a:gd name="connsiteY88-3194" fmla="*/ 635 h 10000"/>
              <a:gd name="connsiteX89-3195" fmla="*/ 3350 w 10000"/>
              <a:gd name="connsiteY89-3196" fmla="*/ 635 h 10000"/>
              <a:gd name="connsiteX90-3197" fmla="*/ 3886 w 10000"/>
              <a:gd name="connsiteY90-3198" fmla="*/ 529 h 10000"/>
              <a:gd name="connsiteX91-3199" fmla="*/ 4442 w 10000"/>
              <a:gd name="connsiteY91-3200" fmla="*/ 423 h 10000"/>
              <a:gd name="connsiteX92-3201" fmla="*/ 4814 w 10000"/>
              <a:gd name="connsiteY92-3202" fmla="*/ 423 h 10000"/>
              <a:gd name="connsiteX93-3203" fmla="*/ 5558 w 10000"/>
              <a:gd name="connsiteY93-3204" fmla="*/ 317 h 10000"/>
              <a:gd name="connsiteX94-3205" fmla="*/ 6118 w 10000"/>
              <a:gd name="connsiteY94-3206" fmla="*/ 212 h 10000"/>
              <a:gd name="connsiteX95-3207" fmla="*/ 6489 w 10000"/>
              <a:gd name="connsiteY95-3208" fmla="*/ 106 h 10000"/>
              <a:gd name="connsiteX96-3209" fmla="*/ 6675 w 10000"/>
              <a:gd name="connsiteY96-3210" fmla="*/ 106 h 10000"/>
              <a:gd name="connsiteX97-3211" fmla="*/ 6862 w 10000"/>
              <a:gd name="connsiteY97-3212" fmla="*/ 0 h 10000"/>
              <a:gd name="connsiteX98-3213" fmla="*/ 7047 w 10000"/>
              <a:gd name="connsiteY98-3214" fmla="*/ 0 h 10000"/>
              <a:gd name="connsiteX99-3215" fmla="*/ 7233 w 10000"/>
              <a:gd name="connsiteY99-3216" fmla="*/ 0 h 10000"/>
              <a:gd name="connsiteX100-3217" fmla="*/ 7420 w 10000"/>
              <a:gd name="connsiteY100-3218" fmla="*/ 106 h 10000"/>
              <a:gd name="connsiteX101-3219" fmla="*/ 7793 w 10000"/>
              <a:gd name="connsiteY101-3220" fmla="*/ 212 h 10000"/>
              <a:gd name="connsiteX102-3221" fmla="*/ 8140 w 10000"/>
              <a:gd name="connsiteY102-3222" fmla="*/ 317 h 10000"/>
              <a:gd name="connsiteX103-3223" fmla="*/ 8696 w 10000"/>
              <a:gd name="connsiteY103-3224" fmla="*/ 635 h 10000"/>
              <a:gd name="connsiteX104-3225" fmla="*/ 9257 w 10000"/>
              <a:gd name="connsiteY104-3226" fmla="*/ 847 h 10000"/>
              <a:gd name="connsiteX105-3227" fmla="*/ 9628 w 10000"/>
              <a:gd name="connsiteY105-3228" fmla="*/ 952 h 10000"/>
              <a:gd name="connsiteX106-3229" fmla="*/ 9812 w 10000"/>
              <a:gd name="connsiteY106-3230" fmla="*/ 1164 h 10000"/>
              <a:gd name="connsiteX107-3231" fmla="*/ 9812 w 10000"/>
              <a:gd name="connsiteY107-3232" fmla="*/ 1257 h 10000"/>
              <a:gd name="connsiteX108-3233" fmla="*/ 9812 w 10000"/>
              <a:gd name="connsiteY108-3234" fmla="*/ 1257 h 10000"/>
              <a:gd name="connsiteX0-3235" fmla="*/ 8880 w 9068"/>
              <a:gd name="connsiteY0-3236" fmla="*/ 1257 h 10000"/>
              <a:gd name="connsiteX1-3237" fmla="*/ 9068 w 9068"/>
              <a:gd name="connsiteY1-3238" fmla="*/ 1362 h 10000"/>
              <a:gd name="connsiteX2-3239" fmla="*/ 8880 w 9068"/>
              <a:gd name="connsiteY2-3240" fmla="*/ 1468 h 10000"/>
              <a:gd name="connsiteX3-3241" fmla="*/ 8880 w 9068"/>
              <a:gd name="connsiteY3-3242" fmla="*/ 1574 h 10000"/>
              <a:gd name="connsiteX4-3243" fmla="*/ 8696 w 9068"/>
              <a:gd name="connsiteY4-3244" fmla="*/ 1680 h 10000"/>
              <a:gd name="connsiteX5-3245" fmla="*/ 8696 w 9068"/>
              <a:gd name="connsiteY5-3246" fmla="*/ 1680 h 10000"/>
              <a:gd name="connsiteX6-3247" fmla="*/ 8512 w 9068"/>
              <a:gd name="connsiteY6-3248" fmla="*/ 1786 h 10000"/>
              <a:gd name="connsiteX7-3249" fmla="*/ 8512 w 9068"/>
              <a:gd name="connsiteY7-3250" fmla="*/ 1892 h 10000"/>
              <a:gd name="connsiteX8-3251" fmla="*/ 8325 w 9068"/>
              <a:gd name="connsiteY8-3252" fmla="*/ 2103 h 10000"/>
              <a:gd name="connsiteX9-3253" fmla="*/ 8325 w 9068"/>
              <a:gd name="connsiteY9-3254" fmla="*/ 2209 h 10000"/>
              <a:gd name="connsiteX10-3255" fmla="*/ 8325 w 9068"/>
              <a:gd name="connsiteY10-3256" fmla="*/ 2421 h 10000"/>
              <a:gd name="connsiteX11-3257" fmla="*/ 8139 w 9068"/>
              <a:gd name="connsiteY11-3258" fmla="*/ 2632 h 10000"/>
              <a:gd name="connsiteX12-3259" fmla="*/ 8139 w 9068"/>
              <a:gd name="connsiteY12-3260" fmla="*/ 2844 h 10000"/>
              <a:gd name="connsiteX13-3261" fmla="*/ 7953 w 9068"/>
              <a:gd name="connsiteY13-3262" fmla="*/ 3161 h 10000"/>
              <a:gd name="connsiteX14-3263" fmla="*/ 7953 w 9068"/>
              <a:gd name="connsiteY14-3264" fmla="*/ 3479 h 10000"/>
              <a:gd name="connsiteX15-3265" fmla="*/ 7953 w 9068"/>
              <a:gd name="connsiteY15-3266" fmla="*/ 3889 h 10000"/>
              <a:gd name="connsiteX16-3267" fmla="*/ 7764 w 9068"/>
              <a:gd name="connsiteY16-3268" fmla="*/ 4206 h 10000"/>
              <a:gd name="connsiteX17-3269" fmla="*/ 7579 w 9068"/>
              <a:gd name="connsiteY17-3270" fmla="*/ 4630 h 10000"/>
              <a:gd name="connsiteX18-3271" fmla="*/ 7579 w 9068"/>
              <a:gd name="connsiteY18-3272" fmla="*/ 5159 h 10000"/>
              <a:gd name="connsiteX19-3273" fmla="*/ 7394 w 9068"/>
              <a:gd name="connsiteY19-3274" fmla="*/ 5688 h 10000"/>
              <a:gd name="connsiteX20-3275" fmla="*/ 7208 w 9068"/>
              <a:gd name="connsiteY20-3276" fmla="*/ 6310 h 10000"/>
              <a:gd name="connsiteX21-3277" fmla="*/ 7022 w 9068"/>
              <a:gd name="connsiteY21-3278" fmla="*/ 6839 h 10000"/>
              <a:gd name="connsiteX22-3279" fmla="*/ 7022 w 9068"/>
              <a:gd name="connsiteY22-3280" fmla="*/ 7368 h 10000"/>
              <a:gd name="connsiteX23-3281" fmla="*/ 6861 w 9068"/>
              <a:gd name="connsiteY23-3282" fmla="*/ 7791 h 10000"/>
              <a:gd name="connsiteX24-3283" fmla="*/ 6672 w 9068"/>
              <a:gd name="connsiteY24-3284" fmla="*/ 8214 h 10000"/>
              <a:gd name="connsiteX25-3285" fmla="*/ 6488 w 9068"/>
              <a:gd name="connsiteY25-3286" fmla="*/ 8532 h 10000"/>
              <a:gd name="connsiteX26-3287" fmla="*/ 6301 w 9068"/>
              <a:gd name="connsiteY26-3288" fmla="*/ 8836 h 10000"/>
              <a:gd name="connsiteX27-3289" fmla="*/ 6115 w 9068"/>
              <a:gd name="connsiteY27-3290" fmla="*/ 9048 h 10000"/>
              <a:gd name="connsiteX28-3291" fmla="*/ 5930 w 9068"/>
              <a:gd name="connsiteY28-3292" fmla="*/ 9259 h 10000"/>
              <a:gd name="connsiteX29-3293" fmla="*/ 5743 w 9068"/>
              <a:gd name="connsiteY29-3294" fmla="*/ 9577 h 10000"/>
              <a:gd name="connsiteX30-3295" fmla="*/ 5370 w 9068"/>
              <a:gd name="connsiteY30-3296" fmla="*/ 9788 h 10000"/>
              <a:gd name="connsiteX31-3297" fmla="*/ 5186 w 9068"/>
              <a:gd name="connsiteY31-3298" fmla="*/ 9894 h 10000"/>
              <a:gd name="connsiteX32-3299" fmla="*/ 5000 w 9068"/>
              <a:gd name="connsiteY32-3300" fmla="*/ 10000 h 10000"/>
              <a:gd name="connsiteX33-3301" fmla="*/ 4814 w 9068"/>
              <a:gd name="connsiteY33-3302" fmla="*/ 9894 h 10000"/>
              <a:gd name="connsiteX34-3303" fmla="*/ 4626 w 9068"/>
              <a:gd name="connsiteY34-3304" fmla="*/ 9788 h 10000"/>
              <a:gd name="connsiteX35-3305" fmla="*/ 4626 w 9068"/>
              <a:gd name="connsiteY35-3306" fmla="*/ 9683 h 10000"/>
              <a:gd name="connsiteX36-3307" fmla="*/ 4626 w 9068"/>
              <a:gd name="connsiteY36-3308" fmla="*/ 9365 h 10000"/>
              <a:gd name="connsiteX37-3309" fmla="*/ 4626 w 9068"/>
              <a:gd name="connsiteY37-3310" fmla="*/ 9259 h 10000"/>
              <a:gd name="connsiteX38-3311" fmla="*/ 4626 w 9068"/>
              <a:gd name="connsiteY38-3312" fmla="*/ 9048 h 10000"/>
              <a:gd name="connsiteX39-3313" fmla="*/ 4626 w 9068"/>
              <a:gd name="connsiteY39-3314" fmla="*/ 8836 h 10000"/>
              <a:gd name="connsiteX40-3315" fmla="*/ 4443 w 9068"/>
              <a:gd name="connsiteY40-3316" fmla="*/ 8638 h 10000"/>
              <a:gd name="connsiteX41-3317" fmla="*/ 4254 w 9068"/>
              <a:gd name="connsiteY41-3318" fmla="*/ 8426 h 10000"/>
              <a:gd name="connsiteX42-3319" fmla="*/ 4071 w 9068"/>
              <a:gd name="connsiteY42-3320" fmla="*/ 8108 h 10000"/>
              <a:gd name="connsiteX43-3321" fmla="*/ 3882 w 9068"/>
              <a:gd name="connsiteY43-3322" fmla="*/ 7791 h 10000"/>
              <a:gd name="connsiteX44-3323" fmla="*/ 3697 w 9068"/>
              <a:gd name="connsiteY44-3324" fmla="*/ 7474 h 10000"/>
              <a:gd name="connsiteX45-3325" fmla="*/ 3882 w 9068"/>
              <a:gd name="connsiteY45-3326" fmla="*/ 7579 h 10000"/>
              <a:gd name="connsiteX46-3327" fmla="*/ 4254 w 9068"/>
              <a:gd name="connsiteY46-3328" fmla="*/ 7579 h 10000"/>
              <a:gd name="connsiteX47-3329" fmla="*/ 4443 w 9068"/>
              <a:gd name="connsiteY47-3330" fmla="*/ 7685 h 10000"/>
              <a:gd name="connsiteX48-3331" fmla="*/ 4814 w 9068"/>
              <a:gd name="connsiteY48-3332" fmla="*/ 7685 h 10000"/>
              <a:gd name="connsiteX49-3333" fmla="*/ 5000 w 9068"/>
              <a:gd name="connsiteY49-3334" fmla="*/ 7685 h 10000"/>
              <a:gd name="connsiteX50-3335" fmla="*/ 5000 w 9068"/>
              <a:gd name="connsiteY50-3336" fmla="*/ 7685 h 10000"/>
              <a:gd name="connsiteX51-3337" fmla="*/ 5186 w 9068"/>
              <a:gd name="connsiteY51-3338" fmla="*/ 7579 h 10000"/>
              <a:gd name="connsiteX52-3339" fmla="*/ 5186 w 9068"/>
              <a:gd name="connsiteY52-3340" fmla="*/ 7474 h 10000"/>
              <a:gd name="connsiteX53-3341" fmla="*/ 5370 w 9068"/>
              <a:gd name="connsiteY53-3342" fmla="*/ 7368 h 10000"/>
              <a:gd name="connsiteX54-3343" fmla="*/ 5370 w 9068"/>
              <a:gd name="connsiteY54-3344" fmla="*/ 7156 h 10000"/>
              <a:gd name="connsiteX55-3345" fmla="*/ 5557 w 9068"/>
              <a:gd name="connsiteY55-3346" fmla="*/ 6944 h 10000"/>
              <a:gd name="connsiteX56-3347" fmla="*/ 5557 w 9068"/>
              <a:gd name="connsiteY56-3348" fmla="*/ 6627 h 10000"/>
              <a:gd name="connsiteX57-3349" fmla="*/ 5743 w 9068"/>
              <a:gd name="connsiteY57-3350" fmla="*/ 6217 h 10000"/>
              <a:gd name="connsiteX58-3351" fmla="*/ 5743 w 9068"/>
              <a:gd name="connsiteY58-3352" fmla="*/ 5794 h 10000"/>
              <a:gd name="connsiteX59-3353" fmla="*/ 5930 w 9068"/>
              <a:gd name="connsiteY59-3354" fmla="*/ 5370 h 10000"/>
              <a:gd name="connsiteX60-3355" fmla="*/ 5930 w 9068"/>
              <a:gd name="connsiteY60-3356" fmla="*/ 4841 h 10000"/>
              <a:gd name="connsiteX61-3357" fmla="*/ 6115 w 9068"/>
              <a:gd name="connsiteY61-3358" fmla="*/ 4206 h 10000"/>
              <a:gd name="connsiteX62-3359" fmla="*/ 6301 w 9068"/>
              <a:gd name="connsiteY62-3360" fmla="*/ 3783 h 10000"/>
              <a:gd name="connsiteX63-3361" fmla="*/ 6301 w 9068"/>
              <a:gd name="connsiteY63-3362" fmla="*/ 3373 h 10000"/>
              <a:gd name="connsiteX64-3363" fmla="*/ 6488 w 9068"/>
              <a:gd name="connsiteY64-3364" fmla="*/ 2950 h 10000"/>
              <a:gd name="connsiteX65-3365" fmla="*/ 6488 w 9068"/>
              <a:gd name="connsiteY65-3366" fmla="*/ 2632 h 10000"/>
              <a:gd name="connsiteX66-3367" fmla="*/ 6488 w 9068"/>
              <a:gd name="connsiteY66-3368" fmla="*/ 2315 h 10000"/>
              <a:gd name="connsiteX67-3369" fmla="*/ 6488 w 9068"/>
              <a:gd name="connsiteY67-3370" fmla="*/ 2103 h 10000"/>
              <a:gd name="connsiteX68-3371" fmla="*/ 6672 w 9068"/>
              <a:gd name="connsiteY68-3372" fmla="*/ 1892 h 10000"/>
              <a:gd name="connsiteX69-3373" fmla="*/ 6672 w 9068"/>
              <a:gd name="connsiteY69-3374" fmla="*/ 1680 h 10000"/>
              <a:gd name="connsiteX70-3375" fmla="*/ 6488 w 9068"/>
              <a:gd name="connsiteY70-3376" fmla="*/ 1468 h 10000"/>
              <a:gd name="connsiteX71-3377" fmla="*/ 6488 w 9068"/>
              <a:gd name="connsiteY71-3378" fmla="*/ 1257 h 10000"/>
              <a:gd name="connsiteX72-3379" fmla="*/ 6301 w 9068"/>
              <a:gd name="connsiteY72-3380" fmla="*/ 1164 h 10000"/>
              <a:gd name="connsiteX73-3381" fmla="*/ 5930 w 9068"/>
              <a:gd name="connsiteY73-3382" fmla="*/ 1058 h 10000"/>
              <a:gd name="connsiteX74-3383" fmla="*/ 5370 w 9068"/>
              <a:gd name="connsiteY74-3384" fmla="*/ 952 h 10000"/>
              <a:gd name="connsiteX75-3385" fmla="*/ 5370 w 9068"/>
              <a:gd name="connsiteY75-3386" fmla="*/ 952 h 10000"/>
              <a:gd name="connsiteX76-3387" fmla="*/ 5000 w 9068"/>
              <a:gd name="connsiteY76-3388" fmla="*/ 952 h 10000"/>
              <a:gd name="connsiteX77-3389" fmla="*/ 4814 w 9068"/>
              <a:gd name="connsiteY77-3390" fmla="*/ 952 h 10000"/>
              <a:gd name="connsiteX78-3391" fmla="*/ 4443 w 9068"/>
              <a:gd name="connsiteY78-3392" fmla="*/ 1058 h 10000"/>
              <a:gd name="connsiteX79-3393" fmla="*/ 3882 w 9068"/>
              <a:gd name="connsiteY79-3394" fmla="*/ 1058 h 10000"/>
              <a:gd name="connsiteX80-3395" fmla="*/ 3324 w 9068"/>
              <a:gd name="connsiteY80-3396" fmla="*/ 1058 h 10000"/>
              <a:gd name="connsiteX81-3397" fmla="*/ 2581 w 9068"/>
              <a:gd name="connsiteY81-3398" fmla="*/ 1164 h 10000"/>
              <a:gd name="connsiteX82-3399" fmla="*/ 1860 w 9068"/>
              <a:gd name="connsiteY82-3400" fmla="*/ 1164 h 10000"/>
              <a:gd name="connsiteX83-3401" fmla="*/ 931 w 9068"/>
              <a:gd name="connsiteY83-3402" fmla="*/ 1257 h 10000"/>
              <a:gd name="connsiteX84-3403" fmla="*/ 0 w 9068"/>
              <a:gd name="connsiteY84-3404" fmla="*/ 1362 h 10000"/>
              <a:gd name="connsiteX85-3405" fmla="*/ 0 w 9068"/>
              <a:gd name="connsiteY85-3406" fmla="*/ 847 h 10000"/>
              <a:gd name="connsiteX86-3407" fmla="*/ 931 w 9068"/>
              <a:gd name="connsiteY86-3408" fmla="*/ 741 h 10000"/>
              <a:gd name="connsiteX87-3409" fmla="*/ 1675 w 9068"/>
              <a:gd name="connsiteY87-3410" fmla="*/ 635 h 10000"/>
              <a:gd name="connsiteX88-3411" fmla="*/ 2418 w 9068"/>
              <a:gd name="connsiteY88-3412" fmla="*/ 635 h 10000"/>
              <a:gd name="connsiteX89-3413" fmla="*/ 2954 w 9068"/>
              <a:gd name="connsiteY89-3414" fmla="*/ 529 h 10000"/>
              <a:gd name="connsiteX90-3415" fmla="*/ 3510 w 9068"/>
              <a:gd name="connsiteY90-3416" fmla="*/ 423 h 10000"/>
              <a:gd name="connsiteX91-3417" fmla="*/ 3882 w 9068"/>
              <a:gd name="connsiteY91-3418" fmla="*/ 423 h 10000"/>
              <a:gd name="connsiteX92-3419" fmla="*/ 4626 w 9068"/>
              <a:gd name="connsiteY92-3420" fmla="*/ 317 h 10000"/>
              <a:gd name="connsiteX93-3421" fmla="*/ 5186 w 9068"/>
              <a:gd name="connsiteY93-3422" fmla="*/ 212 h 10000"/>
              <a:gd name="connsiteX94-3423" fmla="*/ 5557 w 9068"/>
              <a:gd name="connsiteY94-3424" fmla="*/ 106 h 10000"/>
              <a:gd name="connsiteX95-3425" fmla="*/ 5743 w 9068"/>
              <a:gd name="connsiteY95-3426" fmla="*/ 106 h 10000"/>
              <a:gd name="connsiteX96-3427" fmla="*/ 5930 w 9068"/>
              <a:gd name="connsiteY96-3428" fmla="*/ 0 h 10000"/>
              <a:gd name="connsiteX97-3429" fmla="*/ 6115 w 9068"/>
              <a:gd name="connsiteY97-3430" fmla="*/ 0 h 10000"/>
              <a:gd name="connsiteX98-3431" fmla="*/ 6301 w 9068"/>
              <a:gd name="connsiteY98-3432" fmla="*/ 0 h 10000"/>
              <a:gd name="connsiteX99-3433" fmla="*/ 6488 w 9068"/>
              <a:gd name="connsiteY99-3434" fmla="*/ 106 h 10000"/>
              <a:gd name="connsiteX100-3435" fmla="*/ 6861 w 9068"/>
              <a:gd name="connsiteY100-3436" fmla="*/ 212 h 10000"/>
              <a:gd name="connsiteX101-3437" fmla="*/ 7208 w 9068"/>
              <a:gd name="connsiteY101-3438" fmla="*/ 317 h 10000"/>
              <a:gd name="connsiteX102-3439" fmla="*/ 7764 w 9068"/>
              <a:gd name="connsiteY102-3440" fmla="*/ 635 h 10000"/>
              <a:gd name="connsiteX103-3441" fmla="*/ 8325 w 9068"/>
              <a:gd name="connsiteY103-3442" fmla="*/ 847 h 10000"/>
              <a:gd name="connsiteX104-3443" fmla="*/ 8696 w 9068"/>
              <a:gd name="connsiteY104-3444" fmla="*/ 952 h 10000"/>
              <a:gd name="connsiteX105-3445" fmla="*/ 8880 w 9068"/>
              <a:gd name="connsiteY105-3446" fmla="*/ 1164 h 10000"/>
              <a:gd name="connsiteX106-3447" fmla="*/ 8880 w 9068"/>
              <a:gd name="connsiteY106-3448" fmla="*/ 1257 h 10000"/>
              <a:gd name="connsiteX107-3449" fmla="*/ 8880 w 9068"/>
              <a:gd name="connsiteY107-3450" fmla="*/ 1257 h 10000"/>
              <a:gd name="connsiteX0-3451" fmla="*/ 9793 w 10000"/>
              <a:gd name="connsiteY0-3452" fmla="*/ 1257 h 10000"/>
              <a:gd name="connsiteX1-3453" fmla="*/ 10000 w 10000"/>
              <a:gd name="connsiteY1-3454" fmla="*/ 1362 h 10000"/>
              <a:gd name="connsiteX2-3455" fmla="*/ 9793 w 10000"/>
              <a:gd name="connsiteY2-3456" fmla="*/ 1468 h 10000"/>
              <a:gd name="connsiteX3-3457" fmla="*/ 9793 w 10000"/>
              <a:gd name="connsiteY3-3458" fmla="*/ 1574 h 10000"/>
              <a:gd name="connsiteX4-3459" fmla="*/ 9590 w 10000"/>
              <a:gd name="connsiteY4-3460" fmla="*/ 1680 h 10000"/>
              <a:gd name="connsiteX5-3461" fmla="*/ 9590 w 10000"/>
              <a:gd name="connsiteY5-3462" fmla="*/ 1680 h 10000"/>
              <a:gd name="connsiteX6-3463" fmla="*/ 9387 w 10000"/>
              <a:gd name="connsiteY6-3464" fmla="*/ 1786 h 10000"/>
              <a:gd name="connsiteX7-3465" fmla="*/ 9387 w 10000"/>
              <a:gd name="connsiteY7-3466" fmla="*/ 1892 h 10000"/>
              <a:gd name="connsiteX8-3467" fmla="*/ 9181 w 10000"/>
              <a:gd name="connsiteY8-3468" fmla="*/ 2103 h 10000"/>
              <a:gd name="connsiteX9-3469" fmla="*/ 9181 w 10000"/>
              <a:gd name="connsiteY9-3470" fmla="*/ 2209 h 10000"/>
              <a:gd name="connsiteX10-3471" fmla="*/ 9181 w 10000"/>
              <a:gd name="connsiteY10-3472" fmla="*/ 2421 h 10000"/>
              <a:gd name="connsiteX11-3473" fmla="*/ 8976 w 10000"/>
              <a:gd name="connsiteY11-3474" fmla="*/ 2632 h 10000"/>
              <a:gd name="connsiteX12-3475" fmla="*/ 8976 w 10000"/>
              <a:gd name="connsiteY12-3476" fmla="*/ 2844 h 10000"/>
              <a:gd name="connsiteX13-3477" fmla="*/ 8770 w 10000"/>
              <a:gd name="connsiteY13-3478" fmla="*/ 3161 h 10000"/>
              <a:gd name="connsiteX14-3479" fmla="*/ 8770 w 10000"/>
              <a:gd name="connsiteY14-3480" fmla="*/ 3479 h 10000"/>
              <a:gd name="connsiteX15-3481" fmla="*/ 8770 w 10000"/>
              <a:gd name="connsiteY15-3482" fmla="*/ 3889 h 10000"/>
              <a:gd name="connsiteX16-3483" fmla="*/ 8562 w 10000"/>
              <a:gd name="connsiteY16-3484" fmla="*/ 4206 h 10000"/>
              <a:gd name="connsiteX17-3485" fmla="*/ 8358 w 10000"/>
              <a:gd name="connsiteY17-3486" fmla="*/ 4630 h 10000"/>
              <a:gd name="connsiteX18-3487" fmla="*/ 8358 w 10000"/>
              <a:gd name="connsiteY18-3488" fmla="*/ 5159 h 10000"/>
              <a:gd name="connsiteX19-3489" fmla="*/ 8154 w 10000"/>
              <a:gd name="connsiteY19-3490" fmla="*/ 5688 h 10000"/>
              <a:gd name="connsiteX20-3491" fmla="*/ 7949 w 10000"/>
              <a:gd name="connsiteY20-3492" fmla="*/ 6310 h 10000"/>
              <a:gd name="connsiteX21-3493" fmla="*/ 7744 w 10000"/>
              <a:gd name="connsiteY21-3494" fmla="*/ 6839 h 10000"/>
              <a:gd name="connsiteX22-3495" fmla="*/ 7744 w 10000"/>
              <a:gd name="connsiteY22-3496" fmla="*/ 7368 h 10000"/>
              <a:gd name="connsiteX23-3497" fmla="*/ 7566 w 10000"/>
              <a:gd name="connsiteY23-3498" fmla="*/ 7791 h 10000"/>
              <a:gd name="connsiteX24-3499" fmla="*/ 7358 w 10000"/>
              <a:gd name="connsiteY24-3500" fmla="*/ 8214 h 10000"/>
              <a:gd name="connsiteX25-3501" fmla="*/ 7155 w 10000"/>
              <a:gd name="connsiteY25-3502" fmla="*/ 8532 h 10000"/>
              <a:gd name="connsiteX26-3503" fmla="*/ 6949 w 10000"/>
              <a:gd name="connsiteY26-3504" fmla="*/ 8836 h 10000"/>
              <a:gd name="connsiteX27-3505" fmla="*/ 6743 w 10000"/>
              <a:gd name="connsiteY27-3506" fmla="*/ 9048 h 10000"/>
              <a:gd name="connsiteX28-3507" fmla="*/ 6539 w 10000"/>
              <a:gd name="connsiteY28-3508" fmla="*/ 9259 h 10000"/>
              <a:gd name="connsiteX29-3509" fmla="*/ 6333 w 10000"/>
              <a:gd name="connsiteY29-3510" fmla="*/ 9577 h 10000"/>
              <a:gd name="connsiteX30-3511" fmla="*/ 5922 w 10000"/>
              <a:gd name="connsiteY30-3512" fmla="*/ 9788 h 10000"/>
              <a:gd name="connsiteX31-3513" fmla="*/ 5719 w 10000"/>
              <a:gd name="connsiteY31-3514" fmla="*/ 9894 h 10000"/>
              <a:gd name="connsiteX32-3515" fmla="*/ 5514 w 10000"/>
              <a:gd name="connsiteY32-3516" fmla="*/ 10000 h 10000"/>
              <a:gd name="connsiteX33-3517" fmla="*/ 5309 w 10000"/>
              <a:gd name="connsiteY33-3518" fmla="*/ 9894 h 10000"/>
              <a:gd name="connsiteX34-3519" fmla="*/ 5101 w 10000"/>
              <a:gd name="connsiteY34-3520" fmla="*/ 9788 h 10000"/>
              <a:gd name="connsiteX35-3521" fmla="*/ 5101 w 10000"/>
              <a:gd name="connsiteY35-3522" fmla="*/ 9683 h 10000"/>
              <a:gd name="connsiteX36-3523" fmla="*/ 5101 w 10000"/>
              <a:gd name="connsiteY36-3524" fmla="*/ 9365 h 10000"/>
              <a:gd name="connsiteX37-3525" fmla="*/ 5101 w 10000"/>
              <a:gd name="connsiteY37-3526" fmla="*/ 9259 h 10000"/>
              <a:gd name="connsiteX38-3527" fmla="*/ 5101 w 10000"/>
              <a:gd name="connsiteY38-3528" fmla="*/ 9048 h 10000"/>
              <a:gd name="connsiteX39-3529" fmla="*/ 5101 w 10000"/>
              <a:gd name="connsiteY39-3530" fmla="*/ 8836 h 10000"/>
              <a:gd name="connsiteX40-3531" fmla="*/ 4900 w 10000"/>
              <a:gd name="connsiteY40-3532" fmla="*/ 8638 h 10000"/>
              <a:gd name="connsiteX41-3533" fmla="*/ 4691 w 10000"/>
              <a:gd name="connsiteY41-3534" fmla="*/ 8426 h 10000"/>
              <a:gd name="connsiteX42-3535" fmla="*/ 4489 w 10000"/>
              <a:gd name="connsiteY42-3536" fmla="*/ 8108 h 10000"/>
              <a:gd name="connsiteX43-3537" fmla="*/ 4281 w 10000"/>
              <a:gd name="connsiteY43-3538" fmla="*/ 7791 h 10000"/>
              <a:gd name="connsiteX44-3539" fmla="*/ 4077 w 10000"/>
              <a:gd name="connsiteY44-3540" fmla="*/ 7474 h 10000"/>
              <a:gd name="connsiteX45-3541" fmla="*/ 4281 w 10000"/>
              <a:gd name="connsiteY45-3542" fmla="*/ 7579 h 10000"/>
              <a:gd name="connsiteX46-3543" fmla="*/ 4691 w 10000"/>
              <a:gd name="connsiteY46-3544" fmla="*/ 7579 h 10000"/>
              <a:gd name="connsiteX47-3545" fmla="*/ 4900 w 10000"/>
              <a:gd name="connsiteY47-3546" fmla="*/ 7685 h 10000"/>
              <a:gd name="connsiteX48-3547" fmla="*/ 5309 w 10000"/>
              <a:gd name="connsiteY48-3548" fmla="*/ 7685 h 10000"/>
              <a:gd name="connsiteX49-3549" fmla="*/ 5514 w 10000"/>
              <a:gd name="connsiteY49-3550" fmla="*/ 7685 h 10000"/>
              <a:gd name="connsiteX50-3551" fmla="*/ 5514 w 10000"/>
              <a:gd name="connsiteY50-3552" fmla="*/ 7685 h 10000"/>
              <a:gd name="connsiteX51-3553" fmla="*/ 5719 w 10000"/>
              <a:gd name="connsiteY51-3554" fmla="*/ 7579 h 10000"/>
              <a:gd name="connsiteX52-3555" fmla="*/ 5719 w 10000"/>
              <a:gd name="connsiteY52-3556" fmla="*/ 7474 h 10000"/>
              <a:gd name="connsiteX53-3557" fmla="*/ 5922 w 10000"/>
              <a:gd name="connsiteY53-3558" fmla="*/ 7368 h 10000"/>
              <a:gd name="connsiteX54-3559" fmla="*/ 5922 w 10000"/>
              <a:gd name="connsiteY54-3560" fmla="*/ 7156 h 10000"/>
              <a:gd name="connsiteX55-3561" fmla="*/ 6128 w 10000"/>
              <a:gd name="connsiteY55-3562" fmla="*/ 6944 h 10000"/>
              <a:gd name="connsiteX56-3563" fmla="*/ 6128 w 10000"/>
              <a:gd name="connsiteY56-3564" fmla="*/ 6627 h 10000"/>
              <a:gd name="connsiteX57-3565" fmla="*/ 6333 w 10000"/>
              <a:gd name="connsiteY57-3566" fmla="*/ 6217 h 10000"/>
              <a:gd name="connsiteX58-3567" fmla="*/ 6333 w 10000"/>
              <a:gd name="connsiteY58-3568" fmla="*/ 5794 h 10000"/>
              <a:gd name="connsiteX59-3569" fmla="*/ 6539 w 10000"/>
              <a:gd name="connsiteY59-3570" fmla="*/ 5370 h 10000"/>
              <a:gd name="connsiteX60-3571" fmla="*/ 6539 w 10000"/>
              <a:gd name="connsiteY60-3572" fmla="*/ 4841 h 10000"/>
              <a:gd name="connsiteX61-3573" fmla="*/ 6743 w 10000"/>
              <a:gd name="connsiteY61-3574" fmla="*/ 4206 h 10000"/>
              <a:gd name="connsiteX62-3575" fmla="*/ 6949 w 10000"/>
              <a:gd name="connsiteY62-3576" fmla="*/ 3783 h 10000"/>
              <a:gd name="connsiteX63-3577" fmla="*/ 6949 w 10000"/>
              <a:gd name="connsiteY63-3578" fmla="*/ 3373 h 10000"/>
              <a:gd name="connsiteX64-3579" fmla="*/ 7155 w 10000"/>
              <a:gd name="connsiteY64-3580" fmla="*/ 2950 h 10000"/>
              <a:gd name="connsiteX65-3581" fmla="*/ 7155 w 10000"/>
              <a:gd name="connsiteY65-3582" fmla="*/ 2632 h 10000"/>
              <a:gd name="connsiteX66-3583" fmla="*/ 7155 w 10000"/>
              <a:gd name="connsiteY66-3584" fmla="*/ 2315 h 10000"/>
              <a:gd name="connsiteX67-3585" fmla="*/ 7155 w 10000"/>
              <a:gd name="connsiteY67-3586" fmla="*/ 2103 h 10000"/>
              <a:gd name="connsiteX68-3587" fmla="*/ 7358 w 10000"/>
              <a:gd name="connsiteY68-3588" fmla="*/ 1892 h 10000"/>
              <a:gd name="connsiteX69-3589" fmla="*/ 7358 w 10000"/>
              <a:gd name="connsiteY69-3590" fmla="*/ 1680 h 10000"/>
              <a:gd name="connsiteX70-3591" fmla="*/ 7155 w 10000"/>
              <a:gd name="connsiteY70-3592" fmla="*/ 1468 h 10000"/>
              <a:gd name="connsiteX71-3593" fmla="*/ 7155 w 10000"/>
              <a:gd name="connsiteY71-3594" fmla="*/ 1257 h 10000"/>
              <a:gd name="connsiteX72-3595" fmla="*/ 6949 w 10000"/>
              <a:gd name="connsiteY72-3596" fmla="*/ 1164 h 10000"/>
              <a:gd name="connsiteX73-3597" fmla="*/ 6539 w 10000"/>
              <a:gd name="connsiteY73-3598" fmla="*/ 1058 h 10000"/>
              <a:gd name="connsiteX74-3599" fmla="*/ 5922 w 10000"/>
              <a:gd name="connsiteY74-3600" fmla="*/ 952 h 10000"/>
              <a:gd name="connsiteX75-3601" fmla="*/ 5922 w 10000"/>
              <a:gd name="connsiteY75-3602" fmla="*/ 952 h 10000"/>
              <a:gd name="connsiteX76-3603" fmla="*/ 5514 w 10000"/>
              <a:gd name="connsiteY76-3604" fmla="*/ 952 h 10000"/>
              <a:gd name="connsiteX77-3605" fmla="*/ 5309 w 10000"/>
              <a:gd name="connsiteY77-3606" fmla="*/ 952 h 10000"/>
              <a:gd name="connsiteX78-3607" fmla="*/ 4900 w 10000"/>
              <a:gd name="connsiteY78-3608" fmla="*/ 1058 h 10000"/>
              <a:gd name="connsiteX79-3609" fmla="*/ 4281 w 10000"/>
              <a:gd name="connsiteY79-3610" fmla="*/ 1058 h 10000"/>
              <a:gd name="connsiteX80-3611" fmla="*/ 3666 w 10000"/>
              <a:gd name="connsiteY80-3612" fmla="*/ 1058 h 10000"/>
              <a:gd name="connsiteX81-3613" fmla="*/ 2846 w 10000"/>
              <a:gd name="connsiteY81-3614" fmla="*/ 1164 h 10000"/>
              <a:gd name="connsiteX82-3615" fmla="*/ 2051 w 10000"/>
              <a:gd name="connsiteY82-3616" fmla="*/ 1164 h 10000"/>
              <a:gd name="connsiteX83-3617" fmla="*/ 1027 w 10000"/>
              <a:gd name="connsiteY83-3618" fmla="*/ 1257 h 10000"/>
              <a:gd name="connsiteX84-3619" fmla="*/ 0 w 10000"/>
              <a:gd name="connsiteY84-3620" fmla="*/ 847 h 10000"/>
              <a:gd name="connsiteX85-3621" fmla="*/ 1027 w 10000"/>
              <a:gd name="connsiteY85-3622" fmla="*/ 741 h 10000"/>
              <a:gd name="connsiteX86-3623" fmla="*/ 1847 w 10000"/>
              <a:gd name="connsiteY86-3624" fmla="*/ 635 h 10000"/>
              <a:gd name="connsiteX87-3625" fmla="*/ 2667 w 10000"/>
              <a:gd name="connsiteY87-3626" fmla="*/ 635 h 10000"/>
              <a:gd name="connsiteX88-3627" fmla="*/ 3258 w 10000"/>
              <a:gd name="connsiteY88-3628" fmla="*/ 529 h 10000"/>
              <a:gd name="connsiteX89-3629" fmla="*/ 3871 w 10000"/>
              <a:gd name="connsiteY89-3630" fmla="*/ 423 h 10000"/>
              <a:gd name="connsiteX90-3631" fmla="*/ 4281 w 10000"/>
              <a:gd name="connsiteY90-3632" fmla="*/ 423 h 10000"/>
              <a:gd name="connsiteX91-3633" fmla="*/ 5101 w 10000"/>
              <a:gd name="connsiteY91-3634" fmla="*/ 317 h 10000"/>
              <a:gd name="connsiteX92-3635" fmla="*/ 5719 w 10000"/>
              <a:gd name="connsiteY92-3636" fmla="*/ 212 h 10000"/>
              <a:gd name="connsiteX93-3637" fmla="*/ 6128 w 10000"/>
              <a:gd name="connsiteY93-3638" fmla="*/ 106 h 10000"/>
              <a:gd name="connsiteX94-3639" fmla="*/ 6333 w 10000"/>
              <a:gd name="connsiteY94-3640" fmla="*/ 106 h 10000"/>
              <a:gd name="connsiteX95-3641" fmla="*/ 6539 w 10000"/>
              <a:gd name="connsiteY95-3642" fmla="*/ 0 h 10000"/>
              <a:gd name="connsiteX96-3643" fmla="*/ 6743 w 10000"/>
              <a:gd name="connsiteY96-3644" fmla="*/ 0 h 10000"/>
              <a:gd name="connsiteX97-3645" fmla="*/ 6949 w 10000"/>
              <a:gd name="connsiteY97-3646" fmla="*/ 0 h 10000"/>
              <a:gd name="connsiteX98-3647" fmla="*/ 7155 w 10000"/>
              <a:gd name="connsiteY98-3648" fmla="*/ 106 h 10000"/>
              <a:gd name="connsiteX99-3649" fmla="*/ 7566 w 10000"/>
              <a:gd name="connsiteY99-3650" fmla="*/ 212 h 10000"/>
              <a:gd name="connsiteX100-3651" fmla="*/ 7949 w 10000"/>
              <a:gd name="connsiteY100-3652" fmla="*/ 317 h 10000"/>
              <a:gd name="connsiteX101-3653" fmla="*/ 8562 w 10000"/>
              <a:gd name="connsiteY101-3654" fmla="*/ 635 h 10000"/>
              <a:gd name="connsiteX102-3655" fmla="*/ 9181 w 10000"/>
              <a:gd name="connsiteY102-3656" fmla="*/ 847 h 10000"/>
              <a:gd name="connsiteX103-3657" fmla="*/ 9590 w 10000"/>
              <a:gd name="connsiteY103-3658" fmla="*/ 952 h 10000"/>
              <a:gd name="connsiteX104-3659" fmla="*/ 9793 w 10000"/>
              <a:gd name="connsiteY104-3660" fmla="*/ 1164 h 10000"/>
              <a:gd name="connsiteX105-3661" fmla="*/ 9793 w 10000"/>
              <a:gd name="connsiteY105-3662" fmla="*/ 1257 h 10000"/>
              <a:gd name="connsiteX106-3663" fmla="*/ 9793 w 10000"/>
              <a:gd name="connsiteY106-3664" fmla="*/ 1257 h 10000"/>
              <a:gd name="connsiteX0-3665" fmla="*/ 9793 w 10000"/>
              <a:gd name="connsiteY0-3666" fmla="*/ 1257 h 10000"/>
              <a:gd name="connsiteX1-3667" fmla="*/ 10000 w 10000"/>
              <a:gd name="connsiteY1-3668" fmla="*/ 1362 h 10000"/>
              <a:gd name="connsiteX2-3669" fmla="*/ 9793 w 10000"/>
              <a:gd name="connsiteY2-3670" fmla="*/ 1468 h 10000"/>
              <a:gd name="connsiteX3-3671" fmla="*/ 9793 w 10000"/>
              <a:gd name="connsiteY3-3672" fmla="*/ 1574 h 10000"/>
              <a:gd name="connsiteX4-3673" fmla="*/ 9590 w 10000"/>
              <a:gd name="connsiteY4-3674" fmla="*/ 1680 h 10000"/>
              <a:gd name="connsiteX5-3675" fmla="*/ 9590 w 10000"/>
              <a:gd name="connsiteY5-3676" fmla="*/ 1680 h 10000"/>
              <a:gd name="connsiteX6-3677" fmla="*/ 9387 w 10000"/>
              <a:gd name="connsiteY6-3678" fmla="*/ 1786 h 10000"/>
              <a:gd name="connsiteX7-3679" fmla="*/ 9387 w 10000"/>
              <a:gd name="connsiteY7-3680" fmla="*/ 1892 h 10000"/>
              <a:gd name="connsiteX8-3681" fmla="*/ 9181 w 10000"/>
              <a:gd name="connsiteY8-3682" fmla="*/ 2103 h 10000"/>
              <a:gd name="connsiteX9-3683" fmla="*/ 9181 w 10000"/>
              <a:gd name="connsiteY9-3684" fmla="*/ 2209 h 10000"/>
              <a:gd name="connsiteX10-3685" fmla="*/ 9181 w 10000"/>
              <a:gd name="connsiteY10-3686" fmla="*/ 2421 h 10000"/>
              <a:gd name="connsiteX11-3687" fmla="*/ 8976 w 10000"/>
              <a:gd name="connsiteY11-3688" fmla="*/ 2632 h 10000"/>
              <a:gd name="connsiteX12-3689" fmla="*/ 8976 w 10000"/>
              <a:gd name="connsiteY12-3690" fmla="*/ 2844 h 10000"/>
              <a:gd name="connsiteX13-3691" fmla="*/ 8770 w 10000"/>
              <a:gd name="connsiteY13-3692" fmla="*/ 3161 h 10000"/>
              <a:gd name="connsiteX14-3693" fmla="*/ 8770 w 10000"/>
              <a:gd name="connsiteY14-3694" fmla="*/ 3479 h 10000"/>
              <a:gd name="connsiteX15-3695" fmla="*/ 8770 w 10000"/>
              <a:gd name="connsiteY15-3696" fmla="*/ 3889 h 10000"/>
              <a:gd name="connsiteX16-3697" fmla="*/ 8562 w 10000"/>
              <a:gd name="connsiteY16-3698" fmla="*/ 4206 h 10000"/>
              <a:gd name="connsiteX17-3699" fmla="*/ 8358 w 10000"/>
              <a:gd name="connsiteY17-3700" fmla="*/ 4630 h 10000"/>
              <a:gd name="connsiteX18-3701" fmla="*/ 8358 w 10000"/>
              <a:gd name="connsiteY18-3702" fmla="*/ 5159 h 10000"/>
              <a:gd name="connsiteX19-3703" fmla="*/ 8154 w 10000"/>
              <a:gd name="connsiteY19-3704" fmla="*/ 5688 h 10000"/>
              <a:gd name="connsiteX20-3705" fmla="*/ 7949 w 10000"/>
              <a:gd name="connsiteY20-3706" fmla="*/ 6310 h 10000"/>
              <a:gd name="connsiteX21-3707" fmla="*/ 7744 w 10000"/>
              <a:gd name="connsiteY21-3708" fmla="*/ 6839 h 10000"/>
              <a:gd name="connsiteX22-3709" fmla="*/ 7744 w 10000"/>
              <a:gd name="connsiteY22-3710" fmla="*/ 7368 h 10000"/>
              <a:gd name="connsiteX23-3711" fmla="*/ 7566 w 10000"/>
              <a:gd name="connsiteY23-3712" fmla="*/ 7791 h 10000"/>
              <a:gd name="connsiteX24-3713" fmla="*/ 7358 w 10000"/>
              <a:gd name="connsiteY24-3714" fmla="*/ 8214 h 10000"/>
              <a:gd name="connsiteX25-3715" fmla="*/ 7155 w 10000"/>
              <a:gd name="connsiteY25-3716" fmla="*/ 8532 h 10000"/>
              <a:gd name="connsiteX26-3717" fmla="*/ 6949 w 10000"/>
              <a:gd name="connsiteY26-3718" fmla="*/ 8836 h 10000"/>
              <a:gd name="connsiteX27-3719" fmla="*/ 6743 w 10000"/>
              <a:gd name="connsiteY27-3720" fmla="*/ 9048 h 10000"/>
              <a:gd name="connsiteX28-3721" fmla="*/ 6539 w 10000"/>
              <a:gd name="connsiteY28-3722" fmla="*/ 9259 h 10000"/>
              <a:gd name="connsiteX29-3723" fmla="*/ 6333 w 10000"/>
              <a:gd name="connsiteY29-3724" fmla="*/ 9577 h 10000"/>
              <a:gd name="connsiteX30-3725" fmla="*/ 5922 w 10000"/>
              <a:gd name="connsiteY30-3726" fmla="*/ 9788 h 10000"/>
              <a:gd name="connsiteX31-3727" fmla="*/ 5719 w 10000"/>
              <a:gd name="connsiteY31-3728" fmla="*/ 9894 h 10000"/>
              <a:gd name="connsiteX32-3729" fmla="*/ 5514 w 10000"/>
              <a:gd name="connsiteY32-3730" fmla="*/ 10000 h 10000"/>
              <a:gd name="connsiteX33-3731" fmla="*/ 5309 w 10000"/>
              <a:gd name="connsiteY33-3732" fmla="*/ 9894 h 10000"/>
              <a:gd name="connsiteX34-3733" fmla="*/ 5101 w 10000"/>
              <a:gd name="connsiteY34-3734" fmla="*/ 9788 h 10000"/>
              <a:gd name="connsiteX35-3735" fmla="*/ 5101 w 10000"/>
              <a:gd name="connsiteY35-3736" fmla="*/ 9683 h 10000"/>
              <a:gd name="connsiteX36-3737" fmla="*/ 5101 w 10000"/>
              <a:gd name="connsiteY36-3738" fmla="*/ 9365 h 10000"/>
              <a:gd name="connsiteX37-3739" fmla="*/ 5101 w 10000"/>
              <a:gd name="connsiteY37-3740" fmla="*/ 9259 h 10000"/>
              <a:gd name="connsiteX38-3741" fmla="*/ 5101 w 10000"/>
              <a:gd name="connsiteY38-3742" fmla="*/ 9048 h 10000"/>
              <a:gd name="connsiteX39-3743" fmla="*/ 5101 w 10000"/>
              <a:gd name="connsiteY39-3744" fmla="*/ 8836 h 10000"/>
              <a:gd name="connsiteX40-3745" fmla="*/ 4900 w 10000"/>
              <a:gd name="connsiteY40-3746" fmla="*/ 8638 h 10000"/>
              <a:gd name="connsiteX41-3747" fmla="*/ 4691 w 10000"/>
              <a:gd name="connsiteY41-3748" fmla="*/ 8426 h 10000"/>
              <a:gd name="connsiteX42-3749" fmla="*/ 4489 w 10000"/>
              <a:gd name="connsiteY42-3750" fmla="*/ 8108 h 10000"/>
              <a:gd name="connsiteX43-3751" fmla="*/ 4281 w 10000"/>
              <a:gd name="connsiteY43-3752" fmla="*/ 7791 h 10000"/>
              <a:gd name="connsiteX44-3753" fmla="*/ 4077 w 10000"/>
              <a:gd name="connsiteY44-3754" fmla="*/ 7474 h 10000"/>
              <a:gd name="connsiteX45-3755" fmla="*/ 4281 w 10000"/>
              <a:gd name="connsiteY45-3756" fmla="*/ 7579 h 10000"/>
              <a:gd name="connsiteX46-3757" fmla="*/ 4691 w 10000"/>
              <a:gd name="connsiteY46-3758" fmla="*/ 7579 h 10000"/>
              <a:gd name="connsiteX47-3759" fmla="*/ 4900 w 10000"/>
              <a:gd name="connsiteY47-3760" fmla="*/ 7685 h 10000"/>
              <a:gd name="connsiteX48-3761" fmla="*/ 5309 w 10000"/>
              <a:gd name="connsiteY48-3762" fmla="*/ 7685 h 10000"/>
              <a:gd name="connsiteX49-3763" fmla="*/ 5514 w 10000"/>
              <a:gd name="connsiteY49-3764" fmla="*/ 7685 h 10000"/>
              <a:gd name="connsiteX50-3765" fmla="*/ 5514 w 10000"/>
              <a:gd name="connsiteY50-3766" fmla="*/ 7685 h 10000"/>
              <a:gd name="connsiteX51-3767" fmla="*/ 5719 w 10000"/>
              <a:gd name="connsiteY51-3768" fmla="*/ 7579 h 10000"/>
              <a:gd name="connsiteX52-3769" fmla="*/ 5719 w 10000"/>
              <a:gd name="connsiteY52-3770" fmla="*/ 7474 h 10000"/>
              <a:gd name="connsiteX53-3771" fmla="*/ 5922 w 10000"/>
              <a:gd name="connsiteY53-3772" fmla="*/ 7368 h 10000"/>
              <a:gd name="connsiteX54-3773" fmla="*/ 5922 w 10000"/>
              <a:gd name="connsiteY54-3774" fmla="*/ 7156 h 10000"/>
              <a:gd name="connsiteX55-3775" fmla="*/ 6128 w 10000"/>
              <a:gd name="connsiteY55-3776" fmla="*/ 6944 h 10000"/>
              <a:gd name="connsiteX56-3777" fmla="*/ 6128 w 10000"/>
              <a:gd name="connsiteY56-3778" fmla="*/ 6627 h 10000"/>
              <a:gd name="connsiteX57-3779" fmla="*/ 6333 w 10000"/>
              <a:gd name="connsiteY57-3780" fmla="*/ 6217 h 10000"/>
              <a:gd name="connsiteX58-3781" fmla="*/ 6333 w 10000"/>
              <a:gd name="connsiteY58-3782" fmla="*/ 5794 h 10000"/>
              <a:gd name="connsiteX59-3783" fmla="*/ 6539 w 10000"/>
              <a:gd name="connsiteY59-3784" fmla="*/ 5370 h 10000"/>
              <a:gd name="connsiteX60-3785" fmla="*/ 6539 w 10000"/>
              <a:gd name="connsiteY60-3786" fmla="*/ 4841 h 10000"/>
              <a:gd name="connsiteX61-3787" fmla="*/ 6743 w 10000"/>
              <a:gd name="connsiteY61-3788" fmla="*/ 4206 h 10000"/>
              <a:gd name="connsiteX62-3789" fmla="*/ 6949 w 10000"/>
              <a:gd name="connsiteY62-3790" fmla="*/ 3783 h 10000"/>
              <a:gd name="connsiteX63-3791" fmla="*/ 6949 w 10000"/>
              <a:gd name="connsiteY63-3792" fmla="*/ 3373 h 10000"/>
              <a:gd name="connsiteX64-3793" fmla="*/ 7155 w 10000"/>
              <a:gd name="connsiteY64-3794" fmla="*/ 2950 h 10000"/>
              <a:gd name="connsiteX65-3795" fmla="*/ 7155 w 10000"/>
              <a:gd name="connsiteY65-3796" fmla="*/ 2632 h 10000"/>
              <a:gd name="connsiteX66-3797" fmla="*/ 7155 w 10000"/>
              <a:gd name="connsiteY66-3798" fmla="*/ 2315 h 10000"/>
              <a:gd name="connsiteX67-3799" fmla="*/ 7155 w 10000"/>
              <a:gd name="connsiteY67-3800" fmla="*/ 2103 h 10000"/>
              <a:gd name="connsiteX68-3801" fmla="*/ 7358 w 10000"/>
              <a:gd name="connsiteY68-3802" fmla="*/ 1892 h 10000"/>
              <a:gd name="connsiteX69-3803" fmla="*/ 7358 w 10000"/>
              <a:gd name="connsiteY69-3804" fmla="*/ 1680 h 10000"/>
              <a:gd name="connsiteX70-3805" fmla="*/ 7155 w 10000"/>
              <a:gd name="connsiteY70-3806" fmla="*/ 1468 h 10000"/>
              <a:gd name="connsiteX71-3807" fmla="*/ 7155 w 10000"/>
              <a:gd name="connsiteY71-3808" fmla="*/ 1257 h 10000"/>
              <a:gd name="connsiteX72-3809" fmla="*/ 6949 w 10000"/>
              <a:gd name="connsiteY72-3810" fmla="*/ 1164 h 10000"/>
              <a:gd name="connsiteX73-3811" fmla="*/ 6539 w 10000"/>
              <a:gd name="connsiteY73-3812" fmla="*/ 1058 h 10000"/>
              <a:gd name="connsiteX74-3813" fmla="*/ 5922 w 10000"/>
              <a:gd name="connsiteY74-3814" fmla="*/ 952 h 10000"/>
              <a:gd name="connsiteX75-3815" fmla="*/ 5922 w 10000"/>
              <a:gd name="connsiteY75-3816" fmla="*/ 952 h 10000"/>
              <a:gd name="connsiteX76-3817" fmla="*/ 5514 w 10000"/>
              <a:gd name="connsiteY76-3818" fmla="*/ 952 h 10000"/>
              <a:gd name="connsiteX77-3819" fmla="*/ 5309 w 10000"/>
              <a:gd name="connsiteY77-3820" fmla="*/ 952 h 10000"/>
              <a:gd name="connsiteX78-3821" fmla="*/ 4900 w 10000"/>
              <a:gd name="connsiteY78-3822" fmla="*/ 1058 h 10000"/>
              <a:gd name="connsiteX79-3823" fmla="*/ 4281 w 10000"/>
              <a:gd name="connsiteY79-3824" fmla="*/ 1058 h 10000"/>
              <a:gd name="connsiteX80-3825" fmla="*/ 3666 w 10000"/>
              <a:gd name="connsiteY80-3826" fmla="*/ 1058 h 10000"/>
              <a:gd name="connsiteX81-3827" fmla="*/ 2846 w 10000"/>
              <a:gd name="connsiteY81-3828" fmla="*/ 1164 h 10000"/>
              <a:gd name="connsiteX82-3829" fmla="*/ 2051 w 10000"/>
              <a:gd name="connsiteY82-3830" fmla="*/ 1164 h 10000"/>
              <a:gd name="connsiteX83-3831" fmla="*/ 0 w 10000"/>
              <a:gd name="connsiteY83-3832" fmla="*/ 847 h 10000"/>
              <a:gd name="connsiteX84-3833" fmla="*/ 1027 w 10000"/>
              <a:gd name="connsiteY84-3834" fmla="*/ 741 h 10000"/>
              <a:gd name="connsiteX85-3835" fmla="*/ 1847 w 10000"/>
              <a:gd name="connsiteY85-3836" fmla="*/ 635 h 10000"/>
              <a:gd name="connsiteX86-3837" fmla="*/ 2667 w 10000"/>
              <a:gd name="connsiteY86-3838" fmla="*/ 635 h 10000"/>
              <a:gd name="connsiteX87-3839" fmla="*/ 3258 w 10000"/>
              <a:gd name="connsiteY87-3840" fmla="*/ 529 h 10000"/>
              <a:gd name="connsiteX88-3841" fmla="*/ 3871 w 10000"/>
              <a:gd name="connsiteY88-3842" fmla="*/ 423 h 10000"/>
              <a:gd name="connsiteX89-3843" fmla="*/ 4281 w 10000"/>
              <a:gd name="connsiteY89-3844" fmla="*/ 423 h 10000"/>
              <a:gd name="connsiteX90-3845" fmla="*/ 5101 w 10000"/>
              <a:gd name="connsiteY90-3846" fmla="*/ 317 h 10000"/>
              <a:gd name="connsiteX91-3847" fmla="*/ 5719 w 10000"/>
              <a:gd name="connsiteY91-3848" fmla="*/ 212 h 10000"/>
              <a:gd name="connsiteX92-3849" fmla="*/ 6128 w 10000"/>
              <a:gd name="connsiteY92-3850" fmla="*/ 106 h 10000"/>
              <a:gd name="connsiteX93-3851" fmla="*/ 6333 w 10000"/>
              <a:gd name="connsiteY93-3852" fmla="*/ 106 h 10000"/>
              <a:gd name="connsiteX94-3853" fmla="*/ 6539 w 10000"/>
              <a:gd name="connsiteY94-3854" fmla="*/ 0 h 10000"/>
              <a:gd name="connsiteX95-3855" fmla="*/ 6743 w 10000"/>
              <a:gd name="connsiteY95-3856" fmla="*/ 0 h 10000"/>
              <a:gd name="connsiteX96-3857" fmla="*/ 6949 w 10000"/>
              <a:gd name="connsiteY96-3858" fmla="*/ 0 h 10000"/>
              <a:gd name="connsiteX97-3859" fmla="*/ 7155 w 10000"/>
              <a:gd name="connsiteY97-3860" fmla="*/ 106 h 10000"/>
              <a:gd name="connsiteX98-3861" fmla="*/ 7566 w 10000"/>
              <a:gd name="connsiteY98-3862" fmla="*/ 212 h 10000"/>
              <a:gd name="connsiteX99-3863" fmla="*/ 7949 w 10000"/>
              <a:gd name="connsiteY99-3864" fmla="*/ 317 h 10000"/>
              <a:gd name="connsiteX100-3865" fmla="*/ 8562 w 10000"/>
              <a:gd name="connsiteY100-3866" fmla="*/ 635 h 10000"/>
              <a:gd name="connsiteX101-3867" fmla="*/ 9181 w 10000"/>
              <a:gd name="connsiteY101-3868" fmla="*/ 847 h 10000"/>
              <a:gd name="connsiteX102-3869" fmla="*/ 9590 w 10000"/>
              <a:gd name="connsiteY102-3870" fmla="*/ 952 h 10000"/>
              <a:gd name="connsiteX103-3871" fmla="*/ 9793 w 10000"/>
              <a:gd name="connsiteY103-3872" fmla="*/ 1164 h 10000"/>
              <a:gd name="connsiteX104-3873" fmla="*/ 9793 w 10000"/>
              <a:gd name="connsiteY104-3874" fmla="*/ 1257 h 10000"/>
              <a:gd name="connsiteX105-3875" fmla="*/ 9793 w 10000"/>
              <a:gd name="connsiteY105-3876" fmla="*/ 1257 h 10000"/>
              <a:gd name="connsiteX0-3877" fmla="*/ 8766 w 8973"/>
              <a:gd name="connsiteY0-3878" fmla="*/ 1257 h 10000"/>
              <a:gd name="connsiteX1-3879" fmla="*/ 8973 w 8973"/>
              <a:gd name="connsiteY1-3880" fmla="*/ 1362 h 10000"/>
              <a:gd name="connsiteX2-3881" fmla="*/ 8766 w 8973"/>
              <a:gd name="connsiteY2-3882" fmla="*/ 1468 h 10000"/>
              <a:gd name="connsiteX3-3883" fmla="*/ 8766 w 8973"/>
              <a:gd name="connsiteY3-3884" fmla="*/ 1574 h 10000"/>
              <a:gd name="connsiteX4-3885" fmla="*/ 8563 w 8973"/>
              <a:gd name="connsiteY4-3886" fmla="*/ 1680 h 10000"/>
              <a:gd name="connsiteX5-3887" fmla="*/ 8563 w 8973"/>
              <a:gd name="connsiteY5-3888" fmla="*/ 1680 h 10000"/>
              <a:gd name="connsiteX6-3889" fmla="*/ 8360 w 8973"/>
              <a:gd name="connsiteY6-3890" fmla="*/ 1786 h 10000"/>
              <a:gd name="connsiteX7-3891" fmla="*/ 8360 w 8973"/>
              <a:gd name="connsiteY7-3892" fmla="*/ 1892 h 10000"/>
              <a:gd name="connsiteX8-3893" fmla="*/ 8154 w 8973"/>
              <a:gd name="connsiteY8-3894" fmla="*/ 2103 h 10000"/>
              <a:gd name="connsiteX9-3895" fmla="*/ 8154 w 8973"/>
              <a:gd name="connsiteY9-3896" fmla="*/ 2209 h 10000"/>
              <a:gd name="connsiteX10-3897" fmla="*/ 8154 w 8973"/>
              <a:gd name="connsiteY10-3898" fmla="*/ 2421 h 10000"/>
              <a:gd name="connsiteX11-3899" fmla="*/ 7949 w 8973"/>
              <a:gd name="connsiteY11-3900" fmla="*/ 2632 h 10000"/>
              <a:gd name="connsiteX12-3901" fmla="*/ 7949 w 8973"/>
              <a:gd name="connsiteY12-3902" fmla="*/ 2844 h 10000"/>
              <a:gd name="connsiteX13-3903" fmla="*/ 7743 w 8973"/>
              <a:gd name="connsiteY13-3904" fmla="*/ 3161 h 10000"/>
              <a:gd name="connsiteX14-3905" fmla="*/ 7743 w 8973"/>
              <a:gd name="connsiteY14-3906" fmla="*/ 3479 h 10000"/>
              <a:gd name="connsiteX15-3907" fmla="*/ 7743 w 8973"/>
              <a:gd name="connsiteY15-3908" fmla="*/ 3889 h 10000"/>
              <a:gd name="connsiteX16-3909" fmla="*/ 7535 w 8973"/>
              <a:gd name="connsiteY16-3910" fmla="*/ 4206 h 10000"/>
              <a:gd name="connsiteX17-3911" fmla="*/ 7331 w 8973"/>
              <a:gd name="connsiteY17-3912" fmla="*/ 4630 h 10000"/>
              <a:gd name="connsiteX18-3913" fmla="*/ 7331 w 8973"/>
              <a:gd name="connsiteY18-3914" fmla="*/ 5159 h 10000"/>
              <a:gd name="connsiteX19-3915" fmla="*/ 7127 w 8973"/>
              <a:gd name="connsiteY19-3916" fmla="*/ 5688 h 10000"/>
              <a:gd name="connsiteX20-3917" fmla="*/ 6922 w 8973"/>
              <a:gd name="connsiteY20-3918" fmla="*/ 6310 h 10000"/>
              <a:gd name="connsiteX21-3919" fmla="*/ 6717 w 8973"/>
              <a:gd name="connsiteY21-3920" fmla="*/ 6839 h 10000"/>
              <a:gd name="connsiteX22-3921" fmla="*/ 6717 w 8973"/>
              <a:gd name="connsiteY22-3922" fmla="*/ 7368 h 10000"/>
              <a:gd name="connsiteX23-3923" fmla="*/ 6539 w 8973"/>
              <a:gd name="connsiteY23-3924" fmla="*/ 7791 h 10000"/>
              <a:gd name="connsiteX24-3925" fmla="*/ 6331 w 8973"/>
              <a:gd name="connsiteY24-3926" fmla="*/ 8214 h 10000"/>
              <a:gd name="connsiteX25-3927" fmla="*/ 6128 w 8973"/>
              <a:gd name="connsiteY25-3928" fmla="*/ 8532 h 10000"/>
              <a:gd name="connsiteX26-3929" fmla="*/ 5922 w 8973"/>
              <a:gd name="connsiteY26-3930" fmla="*/ 8836 h 10000"/>
              <a:gd name="connsiteX27-3931" fmla="*/ 5716 w 8973"/>
              <a:gd name="connsiteY27-3932" fmla="*/ 9048 h 10000"/>
              <a:gd name="connsiteX28-3933" fmla="*/ 5512 w 8973"/>
              <a:gd name="connsiteY28-3934" fmla="*/ 9259 h 10000"/>
              <a:gd name="connsiteX29-3935" fmla="*/ 5306 w 8973"/>
              <a:gd name="connsiteY29-3936" fmla="*/ 9577 h 10000"/>
              <a:gd name="connsiteX30-3937" fmla="*/ 4895 w 8973"/>
              <a:gd name="connsiteY30-3938" fmla="*/ 9788 h 10000"/>
              <a:gd name="connsiteX31-3939" fmla="*/ 4692 w 8973"/>
              <a:gd name="connsiteY31-3940" fmla="*/ 9894 h 10000"/>
              <a:gd name="connsiteX32-3941" fmla="*/ 4487 w 8973"/>
              <a:gd name="connsiteY32-3942" fmla="*/ 10000 h 10000"/>
              <a:gd name="connsiteX33-3943" fmla="*/ 4282 w 8973"/>
              <a:gd name="connsiteY33-3944" fmla="*/ 9894 h 10000"/>
              <a:gd name="connsiteX34-3945" fmla="*/ 4074 w 8973"/>
              <a:gd name="connsiteY34-3946" fmla="*/ 9788 h 10000"/>
              <a:gd name="connsiteX35-3947" fmla="*/ 4074 w 8973"/>
              <a:gd name="connsiteY35-3948" fmla="*/ 9683 h 10000"/>
              <a:gd name="connsiteX36-3949" fmla="*/ 4074 w 8973"/>
              <a:gd name="connsiteY36-3950" fmla="*/ 9365 h 10000"/>
              <a:gd name="connsiteX37-3951" fmla="*/ 4074 w 8973"/>
              <a:gd name="connsiteY37-3952" fmla="*/ 9259 h 10000"/>
              <a:gd name="connsiteX38-3953" fmla="*/ 4074 w 8973"/>
              <a:gd name="connsiteY38-3954" fmla="*/ 9048 h 10000"/>
              <a:gd name="connsiteX39-3955" fmla="*/ 4074 w 8973"/>
              <a:gd name="connsiteY39-3956" fmla="*/ 8836 h 10000"/>
              <a:gd name="connsiteX40-3957" fmla="*/ 3873 w 8973"/>
              <a:gd name="connsiteY40-3958" fmla="*/ 8638 h 10000"/>
              <a:gd name="connsiteX41-3959" fmla="*/ 3664 w 8973"/>
              <a:gd name="connsiteY41-3960" fmla="*/ 8426 h 10000"/>
              <a:gd name="connsiteX42-3961" fmla="*/ 3462 w 8973"/>
              <a:gd name="connsiteY42-3962" fmla="*/ 8108 h 10000"/>
              <a:gd name="connsiteX43-3963" fmla="*/ 3254 w 8973"/>
              <a:gd name="connsiteY43-3964" fmla="*/ 7791 h 10000"/>
              <a:gd name="connsiteX44-3965" fmla="*/ 3050 w 8973"/>
              <a:gd name="connsiteY44-3966" fmla="*/ 7474 h 10000"/>
              <a:gd name="connsiteX45-3967" fmla="*/ 3254 w 8973"/>
              <a:gd name="connsiteY45-3968" fmla="*/ 7579 h 10000"/>
              <a:gd name="connsiteX46-3969" fmla="*/ 3664 w 8973"/>
              <a:gd name="connsiteY46-3970" fmla="*/ 7579 h 10000"/>
              <a:gd name="connsiteX47-3971" fmla="*/ 3873 w 8973"/>
              <a:gd name="connsiteY47-3972" fmla="*/ 7685 h 10000"/>
              <a:gd name="connsiteX48-3973" fmla="*/ 4282 w 8973"/>
              <a:gd name="connsiteY48-3974" fmla="*/ 7685 h 10000"/>
              <a:gd name="connsiteX49-3975" fmla="*/ 4487 w 8973"/>
              <a:gd name="connsiteY49-3976" fmla="*/ 7685 h 10000"/>
              <a:gd name="connsiteX50-3977" fmla="*/ 4487 w 8973"/>
              <a:gd name="connsiteY50-3978" fmla="*/ 7685 h 10000"/>
              <a:gd name="connsiteX51-3979" fmla="*/ 4692 w 8973"/>
              <a:gd name="connsiteY51-3980" fmla="*/ 7579 h 10000"/>
              <a:gd name="connsiteX52-3981" fmla="*/ 4692 w 8973"/>
              <a:gd name="connsiteY52-3982" fmla="*/ 7474 h 10000"/>
              <a:gd name="connsiteX53-3983" fmla="*/ 4895 w 8973"/>
              <a:gd name="connsiteY53-3984" fmla="*/ 7368 h 10000"/>
              <a:gd name="connsiteX54-3985" fmla="*/ 4895 w 8973"/>
              <a:gd name="connsiteY54-3986" fmla="*/ 7156 h 10000"/>
              <a:gd name="connsiteX55-3987" fmla="*/ 5101 w 8973"/>
              <a:gd name="connsiteY55-3988" fmla="*/ 6944 h 10000"/>
              <a:gd name="connsiteX56-3989" fmla="*/ 5101 w 8973"/>
              <a:gd name="connsiteY56-3990" fmla="*/ 6627 h 10000"/>
              <a:gd name="connsiteX57-3991" fmla="*/ 5306 w 8973"/>
              <a:gd name="connsiteY57-3992" fmla="*/ 6217 h 10000"/>
              <a:gd name="connsiteX58-3993" fmla="*/ 5306 w 8973"/>
              <a:gd name="connsiteY58-3994" fmla="*/ 5794 h 10000"/>
              <a:gd name="connsiteX59-3995" fmla="*/ 5512 w 8973"/>
              <a:gd name="connsiteY59-3996" fmla="*/ 5370 h 10000"/>
              <a:gd name="connsiteX60-3997" fmla="*/ 5512 w 8973"/>
              <a:gd name="connsiteY60-3998" fmla="*/ 4841 h 10000"/>
              <a:gd name="connsiteX61-3999" fmla="*/ 5716 w 8973"/>
              <a:gd name="connsiteY61-4000" fmla="*/ 4206 h 10000"/>
              <a:gd name="connsiteX62-4001" fmla="*/ 5922 w 8973"/>
              <a:gd name="connsiteY62-4002" fmla="*/ 3783 h 10000"/>
              <a:gd name="connsiteX63-4003" fmla="*/ 5922 w 8973"/>
              <a:gd name="connsiteY63-4004" fmla="*/ 3373 h 10000"/>
              <a:gd name="connsiteX64-4005" fmla="*/ 6128 w 8973"/>
              <a:gd name="connsiteY64-4006" fmla="*/ 2950 h 10000"/>
              <a:gd name="connsiteX65-4007" fmla="*/ 6128 w 8973"/>
              <a:gd name="connsiteY65-4008" fmla="*/ 2632 h 10000"/>
              <a:gd name="connsiteX66-4009" fmla="*/ 6128 w 8973"/>
              <a:gd name="connsiteY66-4010" fmla="*/ 2315 h 10000"/>
              <a:gd name="connsiteX67-4011" fmla="*/ 6128 w 8973"/>
              <a:gd name="connsiteY67-4012" fmla="*/ 2103 h 10000"/>
              <a:gd name="connsiteX68-4013" fmla="*/ 6331 w 8973"/>
              <a:gd name="connsiteY68-4014" fmla="*/ 1892 h 10000"/>
              <a:gd name="connsiteX69-4015" fmla="*/ 6331 w 8973"/>
              <a:gd name="connsiteY69-4016" fmla="*/ 1680 h 10000"/>
              <a:gd name="connsiteX70-4017" fmla="*/ 6128 w 8973"/>
              <a:gd name="connsiteY70-4018" fmla="*/ 1468 h 10000"/>
              <a:gd name="connsiteX71-4019" fmla="*/ 6128 w 8973"/>
              <a:gd name="connsiteY71-4020" fmla="*/ 1257 h 10000"/>
              <a:gd name="connsiteX72-4021" fmla="*/ 5922 w 8973"/>
              <a:gd name="connsiteY72-4022" fmla="*/ 1164 h 10000"/>
              <a:gd name="connsiteX73-4023" fmla="*/ 5512 w 8973"/>
              <a:gd name="connsiteY73-4024" fmla="*/ 1058 h 10000"/>
              <a:gd name="connsiteX74-4025" fmla="*/ 4895 w 8973"/>
              <a:gd name="connsiteY74-4026" fmla="*/ 952 h 10000"/>
              <a:gd name="connsiteX75-4027" fmla="*/ 4895 w 8973"/>
              <a:gd name="connsiteY75-4028" fmla="*/ 952 h 10000"/>
              <a:gd name="connsiteX76-4029" fmla="*/ 4487 w 8973"/>
              <a:gd name="connsiteY76-4030" fmla="*/ 952 h 10000"/>
              <a:gd name="connsiteX77-4031" fmla="*/ 4282 w 8973"/>
              <a:gd name="connsiteY77-4032" fmla="*/ 952 h 10000"/>
              <a:gd name="connsiteX78-4033" fmla="*/ 3873 w 8973"/>
              <a:gd name="connsiteY78-4034" fmla="*/ 1058 h 10000"/>
              <a:gd name="connsiteX79-4035" fmla="*/ 3254 w 8973"/>
              <a:gd name="connsiteY79-4036" fmla="*/ 1058 h 10000"/>
              <a:gd name="connsiteX80-4037" fmla="*/ 2639 w 8973"/>
              <a:gd name="connsiteY80-4038" fmla="*/ 1058 h 10000"/>
              <a:gd name="connsiteX81-4039" fmla="*/ 1819 w 8973"/>
              <a:gd name="connsiteY81-4040" fmla="*/ 1164 h 10000"/>
              <a:gd name="connsiteX82-4041" fmla="*/ 1024 w 8973"/>
              <a:gd name="connsiteY82-4042" fmla="*/ 1164 h 10000"/>
              <a:gd name="connsiteX83-4043" fmla="*/ 0 w 8973"/>
              <a:gd name="connsiteY83-4044" fmla="*/ 741 h 10000"/>
              <a:gd name="connsiteX84-4045" fmla="*/ 820 w 8973"/>
              <a:gd name="connsiteY84-4046" fmla="*/ 635 h 10000"/>
              <a:gd name="connsiteX85-4047" fmla="*/ 1640 w 8973"/>
              <a:gd name="connsiteY85-4048" fmla="*/ 635 h 10000"/>
              <a:gd name="connsiteX86-4049" fmla="*/ 2231 w 8973"/>
              <a:gd name="connsiteY86-4050" fmla="*/ 529 h 10000"/>
              <a:gd name="connsiteX87-4051" fmla="*/ 2844 w 8973"/>
              <a:gd name="connsiteY87-4052" fmla="*/ 423 h 10000"/>
              <a:gd name="connsiteX88-4053" fmla="*/ 3254 w 8973"/>
              <a:gd name="connsiteY88-4054" fmla="*/ 423 h 10000"/>
              <a:gd name="connsiteX89-4055" fmla="*/ 4074 w 8973"/>
              <a:gd name="connsiteY89-4056" fmla="*/ 317 h 10000"/>
              <a:gd name="connsiteX90-4057" fmla="*/ 4692 w 8973"/>
              <a:gd name="connsiteY90-4058" fmla="*/ 212 h 10000"/>
              <a:gd name="connsiteX91-4059" fmla="*/ 5101 w 8973"/>
              <a:gd name="connsiteY91-4060" fmla="*/ 106 h 10000"/>
              <a:gd name="connsiteX92-4061" fmla="*/ 5306 w 8973"/>
              <a:gd name="connsiteY92-4062" fmla="*/ 106 h 10000"/>
              <a:gd name="connsiteX93-4063" fmla="*/ 5512 w 8973"/>
              <a:gd name="connsiteY93-4064" fmla="*/ 0 h 10000"/>
              <a:gd name="connsiteX94-4065" fmla="*/ 5716 w 8973"/>
              <a:gd name="connsiteY94-4066" fmla="*/ 0 h 10000"/>
              <a:gd name="connsiteX95-4067" fmla="*/ 5922 w 8973"/>
              <a:gd name="connsiteY95-4068" fmla="*/ 0 h 10000"/>
              <a:gd name="connsiteX96-4069" fmla="*/ 6128 w 8973"/>
              <a:gd name="connsiteY96-4070" fmla="*/ 106 h 10000"/>
              <a:gd name="connsiteX97-4071" fmla="*/ 6539 w 8973"/>
              <a:gd name="connsiteY97-4072" fmla="*/ 212 h 10000"/>
              <a:gd name="connsiteX98-4073" fmla="*/ 6922 w 8973"/>
              <a:gd name="connsiteY98-4074" fmla="*/ 317 h 10000"/>
              <a:gd name="connsiteX99-4075" fmla="*/ 7535 w 8973"/>
              <a:gd name="connsiteY99-4076" fmla="*/ 635 h 10000"/>
              <a:gd name="connsiteX100-4077" fmla="*/ 8154 w 8973"/>
              <a:gd name="connsiteY100-4078" fmla="*/ 847 h 10000"/>
              <a:gd name="connsiteX101-4079" fmla="*/ 8563 w 8973"/>
              <a:gd name="connsiteY101-4080" fmla="*/ 952 h 10000"/>
              <a:gd name="connsiteX102-4081" fmla="*/ 8766 w 8973"/>
              <a:gd name="connsiteY102-4082" fmla="*/ 1164 h 10000"/>
              <a:gd name="connsiteX103-4083" fmla="*/ 8766 w 8973"/>
              <a:gd name="connsiteY103-4084" fmla="*/ 1257 h 10000"/>
              <a:gd name="connsiteX104-4085" fmla="*/ 8766 w 8973"/>
              <a:gd name="connsiteY104-4086" fmla="*/ 1257 h 10000"/>
              <a:gd name="connsiteX0-4087" fmla="*/ 8855 w 9086"/>
              <a:gd name="connsiteY0-4088" fmla="*/ 1257 h 10000"/>
              <a:gd name="connsiteX1-4089" fmla="*/ 9086 w 9086"/>
              <a:gd name="connsiteY1-4090" fmla="*/ 1362 h 10000"/>
              <a:gd name="connsiteX2-4091" fmla="*/ 8855 w 9086"/>
              <a:gd name="connsiteY2-4092" fmla="*/ 1468 h 10000"/>
              <a:gd name="connsiteX3-4093" fmla="*/ 8855 w 9086"/>
              <a:gd name="connsiteY3-4094" fmla="*/ 1574 h 10000"/>
              <a:gd name="connsiteX4-4095" fmla="*/ 8629 w 9086"/>
              <a:gd name="connsiteY4-4096" fmla="*/ 1680 h 10000"/>
              <a:gd name="connsiteX5-4097" fmla="*/ 8629 w 9086"/>
              <a:gd name="connsiteY5-4098" fmla="*/ 1680 h 10000"/>
              <a:gd name="connsiteX6-4099" fmla="*/ 8403 w 9086"/>
              <a:gd name="connsiteY6-4100" fmla="*/ 1786 h 10000"/>
              <a:gd name="connsiteX7-4101" fmla="*/ 8403 w 9086"/>
              <a:gd name="connsiteY7-4102" fmla="*/ 1892 h 10000"/>
              <a:gd name="connsiteX8-4103" fmla="*/ 8173 w 9086"/>
              <a:gd name="connsiteY8-4104" fmla="*/ 2103 h 10000"/>
              <a:gd name="connsiteX9-4105" fmla="*/ 8173 w 9086"/>
              <a:gd name="connsiteY9-4106" fmla="*/ 2209 h 10000"/>
              <a:gd name="connsiteX10-4107" fmla="*/ 8173 w 9086"/>
              <a:gd name="connsiteY10-4108" fmla="*/ 2421 h 10000"/>
              <a:gd name="connsiteX11-4109" fmla="*/ 7945 w 9086"/>
              <a:gd name="connsiteY11-4110" fmla="*/ 2632 h 10000"/>
              <a:gd name="connsiteX12-4111" fmla="*/ 7945 w 9086"/>
              <a:gd name="connsiteY12-4112" fmla="*/ 2844 h 10000"/>
              <a:gd name="connsiteX13-4113" fmla="*/ 7715 w 9086"/>
              <a:gd name="connsiteY13-4114" fmla="*/ 3161 h 10000"/>
              <a:gd name="connsiteX14-4115" fmla="*/ 7715 w 9086"/>
              <a:gd name="connsiteY14-4116" fmla="*/ 3479 h 10000"/>
              <a:gd name="connsiteX15-4117" fmla="*/ 7715 w 9086"/>
              <a:gd name="connsiteY15-4118" fmla="*/ 3889 h 10000"/>
              <a:gd name="connsiteX16-4119" fmla="*/ 7483 w 9086"/>
              <a:gd name="connsiteY16-4120" fmla="*/ 4206 h 10000"/>
              <a:gd name="connsiteX17-4121" fmla="*/ 7256 w 9086"/>
              <a:gd name="connsiteY17-4122" fmla="*/ 4630 h 10000"/>
              <a:gd name="connsiteX18-4123" fmla="*/ 7256 w 9086"/>
              <a:gd name="connsiteY18-4124" fmla="*/ 5159 h 10000"/>
              <a:gd name="connsiteX19-4125" fmla="*/ 7029 w 9086"/>
              <a:gd name="connsiteY19-4126" fmla="*/ 5688 h 10000"/>
              <a:gd name="connsiteX20-4127" fmla="*/ 6800 w 9086"/>
              <a:gd name="connsiteY20-4128" fmla="*/ 6310 h 10000"/>
              <a:gd name="connsiteX21-4129" fmla="*/ 6572 w 9086"/>
              <a:gd name="connsiteY21-4130" fmla="*/ 6839 h 10000"/>
              <a:gd name="connsiteX22-4131" fmla="*/ 6572 w 9086"/>
              <a:gd name="connsiteY22-4132" fmla="*/ 7368 h 10000"/>
              <a:gd name="connsiteX23-4133" fmla="*/ 6373 w 9086"/>
              <a:gd name="connsiteY23-4134" fmla="*/ 7791 h 10000"/>
              <a:gd name="connsiteX24-4135" fmla="*/ 6142 w 9086"/>
              <a:gd name="connsiteY24-4136" fmla="*/ 8214 h 10000"/>
              <a:gd name="connsiteX25-4137" fmla="*/ 5915 w 9086"/>
              <a:gd name="connsiteY25-4138" fmla="*/ 8532 h 10000"/>
              <a:gd name="connsiteX26-4139" fmla="*/ 5686 w 9086"/>
              <a:gd name="connsiteY26-4140" fmla="*/ 8836 h 10000"/>
              <a:gd name="connsiteX27-4141" fmla="*/ 5456 w 9086"/>
              <a:gd name="connsiteY27-4142" fmla="*/ 9048 h 10000"/>
              <a:gd name="connsiteX28-4143" fmla="*/ 5229 w 9086"/>
              <a:gd name="connsiteY28-4144" fmla="*/ 9259 h 10000"/>
              <a:gd name="connsiteX29-4145" fmla="*/ 4999 w 9086"/>
              <a:gd name="connsiteY29-4146" fmla="*/ 9577 h 10000"/>
              <a:gd name="connsiteX30-4147" fmla="*/ 4541 w 9086"/>
              <a:gd name="connsiteY30-4148" fmla="*/ 9788 h 10000"/>
              <a:gd name="connsiteX31-4149" fmla="*/ 4315 w 9086"/>
              <a:gd name="connsiteY31-4150" fmla="*/ 9894 h 10000"/>
              <a:gd name="connsiteX32-4151" fmla="*/ 4087 w 9086"/>
              <a:gd name="connsiteY32-4152" fmla="*/ 10000 h 10000"/>
              <a:gd name="connsiteX33-4153" fmla="*/ 3858 w 9086"/>
              <a:gd name="connsiteY33-4154" fmla="*/ 9894 h 10000"/>
              <a:gd name="connsiteX34-4155" fmla="*/ 3626 w 9086"/>
              <a:gd name="connsiteY34-4156" fmla="*/ 9788 h 10000"/>
              <a:gd name="connsiteX35-4157" fmla="*/ 3626 w 9086"/>
              <a:gd name="connsiteY35-4158" fmla="*/ 9683 h 10000"/>
              <a:gd name="connsiteX36-4159" fmla="*/ 3626 w 9086"/>
              <a:gd name="connsiteY36-4160" fmla="*/ 9365 h 10000"/>
              <a:gd name="connsiteX37-4161" fmla="*/ 3626 w 9086"/>
              <a:gd name="connsiteY37-4162" fmla="*/ 9259 h 10000"/>
              <a:gd name="connsiteX38-4163" fmla="*/ 3626 w 9086"/>
              <a:gd name="connsiteY38-4164" fmla="*/ 9048 h 10000"/>
              <a:gd name="connsiteX39-4165" fmla="*/ 3626 w 9086"/>
              <a:gd name="connsiteY39-4166" fmla="*/ 8836 h 10000"/>
              <a:gd name="connsiteX40-4167" fmla="*/ 3402 w 9086"/>
              <a:gd name="connsiteY40-4168" fmla="*/ 8638 h 10000"/>
              <a:gd name="connsiteX41-4169" fmla="*/ 3169 w 9086"/>
              <a:gd name="connsiteY41-4170" fmla="*/ 8426 h 10000"/>
              <a:gd name="connsiteX42-4171" fmla="*/ 2944 w 9086"/>
              <a:gd name="connsiteY42-4172" fmla="*/ 8108 h 10000"/>
              <a:gd name="connsiteX43-4173" fmla="*/ 2712 w 9086"/>
              <a:gd name="connsiteY43-4174" fmla="*/ 7791 h 10000"/>
              <a:gd name="connsiteX44-4175" fmla="*/ 2485 w 9086"/>
              <a:gd name="connsiteY44-4176" fmla="*/ 7474 h 10000"/>
              <a:gd name="connsiteX45-4177" fmla="*/ 2712 w 9086"/>
              <a:gd name="connsiteY45-4178" fmla="*/ 7579 h 10000"/>
              <a:gd name="connsiteX46-4179" fmla="*/ 3169 w 9086"/>
              <a:gd name="connsiteY46-4180" fmla="*/ 7579 h 10000"/>
              <a:gd name="connsiteX47-4181" fmla="*/ 3402 w 9086"/>
              <a:gd name="connsiteY47-4182" fmla="*/ 7685 h 10000"/>
              <a:gd name="connsiteX48-4183" fmla="*/ 3858 w 9086"/>
              <a:gd name="connsiteY48-4184" fmla="*/ 7685 h 10000"/>
              <a:gd name="connsiteX49-4185" fmla="*/ 4087 w 9086"/>
              <a:gd name="connsiteY49-4186" fmla="*/ 7685 h 10000"/>
              <a:gd name="connsiteX50-4187" fmla="*/ 4087 w 9086"/>
              <a:gd name="connsiteY50-4188" fmla="*/ 7685 h 10000"/>
              <a:gd name="connsiteX51-4189" fmla="*/ 4315 w 9086"/>
              <a:gd name="connsiteY51-4190" fmla="*/ 7579 h 10000"/>
              <a:gd name="connsiteX52-4191" fmla="*/ 4315 w 9086"/>
              <a:gd name="connsiteY52-4192" fmla="*/ 7474 h 10000"/>
              <a:gd name="connsiteX53-4193" fmla="*/ 4541 w 9086"/>
              <a:gd name="connsiteY53-4194" fmla="*/ 7368 h 10000"/>
              <a:gd name="connsiteX54-4195" fmla="*/ 4541 w 9086"/>
              <a:gd name="connsiteY54-4196" fmla="*/ 7156 h 10000"/>
              <a:gd name="connsiteX55-4197" fmla="*/ 4771 w 9086"/>
              <a:gd name="connsiteY55-4198" fmla="*/ 6944 h 10000"/>
              <a:gd name="connsiteX56-4199" fmla="*/ 4771 w 9086"/>
              <a:gd name="connsiteY56-4200" fmla="*/ 6627 h 10000"/>
              <a:gd name="connsiteX57-4201" fmla="*/ 4999 w 9086"/>
              <a:gd name="connsiteY57-4202" fmla="*/ 6217 h 10000"/>
              <a:gd name="connsiteX58-4203" fmla="*/ 4999 w 9086"/>
              <a:gd name="connsiteY58-4204" fmla="*/ 5794 h 10000"/>
              <a:gd name="connsiteX59-4205" fmla="*/ 5229 w 9086"/>
              <a:gd name="connsiteY59-4206" fmla="*/ 5370 h 10000"/>
              <a:gd name="connsiteX60-4207" fmla="*/ 5229 w 9086"/>
              <a:gd name="connsiteY60-4208" fmla="*/ 4841 h 10000"/>
              <a:gd name="connsiteX61-4209" fmla="*/ 5456 w 9086"/>
              <a:gd name="connsiteY61-4210" fmla="*/ 4206 h 10000"/>
              <a:gd name="connsiteX62-4211" fmla="*/ 5686 w 9086"/>
              <a:gd name="connsiteY62-4212" fmla="*/ 3783 h 10000"/>
              <a:gd name="connsiteX63-4213" fmla="*/ 5686 w 9086"/>
              <a:gd name="connsiteY63-4214" fmla="*/ 3373 h 10000"/>
              <a:gd name="connsiteX64-4215" fmla="*/ 5915 w 9086"/>
              <a:gd name="connsiteY64-4216" fmla="*/ 2950 h 10000"/>
              <a:gd name="connsiteX65-4217" fmla="*/ 5915 w 9086"/>
              <a:gd name="connsiteY65-4218" fmla="*/ 2632 h 10000"/>
              <a:gd name="connsiteX66-4219" fmla="*/ 5915 w 9086"/>
              <a:gd name="connsiteY66-4220" fmla="*/ 2315 h 10000"/>
              <a:gd name="connsiteX67-4221" fmla="*/ 5915 w 9086"/>
              <a:gd name="connsiteY67-4222" fmla="*/ 2103 h 10000"/>
              <a:gd name="connsiteX68-4223" fmla="*/ 6142 w 9086"/>
              <a:gd name="connsiteY68-4224" fmla="*/ 1892 h 10000"/>
              <a:gd name="connsiteX69-4225" fmla="*/ 6142 w 9086"/>
              <a:gd name="connsiteY69-4226" fmla="*/ 1680 h 10000"/>
              <a:gd name="connsiteX70-4227" fmla="*/ 5915 w 9086"/>
              <a:gd name="connsiteY70-4228" fmla="*/ 1468 h 10000"/>
              <a:gd name="connsiteX71-4229" fmla="*/ 5915 w 9086"/>
              <a:gd name="connsiteY71-4230" fmla="*/ 1257 h 10000"/>
              <a:gd name="connsiteX72-4231" fmla="*/ 5686 w 9086"/>
              <a:gd name="connsiteY72-4232" fmla="*/ 1164 h 10000"/>
              <a:gd name="connsiteX73-4233" fmla="*/ 5229 w 9086"/>
              <a:gd name="connsiteY73-4234" fmla="*/ 1058 h 10000"/>
              <a:gd name="connsiteX74-4235" fmla="*/ 4541 w 9086"/>
              <a:gd name="connsiteY74-4236" fmla="*/ 952 h 10000"/>
              <a:gd name="connsiteX75-4237" fmla="*/ 4541 w 9086"/>
              <a:gd name="connsiteY75-4238" fmla="*/ 952 h 10000"/>
              <a:gd name="connsiteX76-4239" fmla="*/ 4087 w 9086"/>
              <a:gd name="connsiteY76-4240" fmla="*/ 952 h 10000"/>
              <a:gd name="connsiteX77-4241" fmla="*/ 3858 w 9086"/>
              <a:gd name="connsiteY77-4242" fmla="*/ 952 h 10000"/>
              <a:gd name="connsiteX78-4243" fmla="*/ 3402 w 9086"/>
              <a:gd name="connsiteY78-4244" fmla="*/ 1058 h 10000"/>
              <a:gd name="connsiteX79-4245" fmla="*/ 2712 w 9086"/>
              <a:gd name="connsiteY79-4246" fmla="*/ 1058 h 10000"/>
              <a:gd name="connsiteX80-4247" fmla="*/ 2027 w 9086"/>
              <a:gd name="connsiteY80-4248" fmla="*/ 1058 h 10000"/>
              <a:gd name="connsiteX81-4249" fmla="*/ 1113 w 9086"/>
              <a:gd name="connsiteY81-4250" fmla="*/ 1164 h 10000"/>
              <a:gd name="connsiteX82-4251" fmla="*/ 227 w 9086"/>
              <a:gd name="connsiteY82-4252" fmla="*/ 1164 h 10000"/>
              <a:gd name="connsiteX83-4253" fmla="*/ 0 w 9086"/>
              <a:gd name="connsiteY83-4254" fmla="*/ 635 h 10000"/>
              <a:gd name="connsiteX84-4255" fmla="*/ 914 w 9086"/>
              <a:gd name="connsiteY84-4256" fmla="*/ 635 h 10000"/>
              <a:gd name="connsiteX85-4257" fmla="*/ 1572 w 9086"/>
              <a:gd name="connsiteY85-4258" fmla="*/ 529 h 10000"/>
              <a:gd name="connsiteX86-4259" fmla="*/ 2256 w 9086"/>
              <a:gd name="connsiteY86-4260" fmla="*/ 423 h 10000"/>
              <a:gd name="connsiteX87-4261" fmla="*/ 2712 w 9086"/>
              <a:gd name="connsiteY87-4262" fmla="*/ 423 h 10000"/>
              <a:gd name="connsiteX88-4263" fmla="*/ 3626 w 9086"/>
              <a:gd name="connsiteY88-4264" fmla="*/ 317 h 10000"/>
              <a:gd name="connsiteX89-4265" fmla="*/ 4315 w 9086"/>
              <a:gd name="connsiteY89-4266" fmla="*/ 212 h 10000"/>
              <a:gd name="connsiteX90-4267" fmla="*/ 4771 w 9086"/>
              <a:gd name="connsiteY90-4268" fmla="*/ 106 h 10000"/>
              <a:gd name="connsiteX91-4269" fmla="*/ 4999 w 9086"/>
              <a:gd name="connsiteY91-4270" fmla="*/ 106 h 10000"/>
              <a:gd name="connsiteX92-4271" fmla="*/ 5229 w 9086"/>
              <a:gd name="connsiteY92-4272" fmla="*/ 0 h 10000"/>
              <a:gd name="connsiteX93-4273" fmla="*/ 5456 w 9086"/>
              <a:gd name="connsiteY93-4274" fmla="*/ 0 h 10000"/>
              <a:gd name="connsiteX94-4275" fmla="*/ 5686 w 9086"/>
              <a:gd name="connsiteY94-4276" fmla="*/ 0 h 10000"/>
              <a:gd name="connsiteX95-4277" fmla="*/ 5915 w 9086"/>
              <a:gd name="connsiteY95-4278" fmla="*/ 106 h 10000"/>
              <a:gd name="connsiteX96-4279" fmla="*/ 6373 w 9086"/>
              <a:gd name="connsiteY96-4280" fmla="*/ 212 h 10000"/>
              <a:gd name="connsiteX97-4281" fmla="*/ 6800 w 9086"/>
              <a:gd name="connsiteY97-4282" fmla="*/ 317 h 10000"/>
              <a:gd name="connsiteX98-4283" fmla="*/ 7483 w 9086"/>
              <a:gd name="connsiteY98-4284" fmla="*/ 635 h 10000"/>
              <a:gd name="connsiteX99-4285" fmla="*/ 8173 w 9086"/>
              <a:gd name="connsiteY99-4286" fmla="*/ 847 h 10000"/>
              <a:gd name="connsiteX100-4287" fmla="*/ 8629 w 9086"/>
              <a:gd name="connsiteY100-4288" fmla="*/ 952 h 10000"/>
              <a:gd name="connsiteX101-4289" fmla="*/ 8855 w 9086"/>
              <a:gd name="connsiteY101-4290" fmla="*/ 1164 h 10000"/>
              <a:gd name="connsiteX102-4291" fmla="*/ 8855 w 9086"/>
              <a:gd name="connsiteY102-4292" fmla="*/ 1257 h 10000"/>
              <a:gd name="connsiteX103-4293" fmla="*/ 8855 w 9086"/>
              <a:gd name="connsiteY103-4294" fmla="*/ 1257 h 10000"/>
              <a:gd name="connsiteX0-4295" fmla="*/ 9532 w 9786"/>
              <a:gd name="connsiteY0-4296" fmla="*/ 1257 h 10000"/>
              <a:gd name="connsiteX1-4297" fmla="*/ 9786 w 9786"/>
              <a:gd name="connsiteY1-4298" fmla="*/ 1362 h 10000"/>
              <a:gd name="connsiteX2-4299" fmla="*/ 9532 w 9786"/>
              <a:gd name="connsiteY2-4300" fmla="*/ 1468 h 10000"/>
              <a:gd name="connsiteX3-4301" fmla="*/ 9532 w 9786"/>
              <a:gd name="connsiteY3-4302" fmla="*/ 1574 h 10000"/>
              <a:gd name="connsiteX4-4303" fmla="*/ 9283 w 9786"/>
              <a:gd name="connsiteY4-4304" fmla="*/ 1680 h 10000"/>
              <a:gd name="connsiteX5-4305" fmla="*/ 9283 w 9786"/>
              <a:gd name="connsiteY5-4306" fmla="*/ 1680 h 10000"/>
              <a:gd name="connsiteX6-4307" fmla="*/ 9034 w 9786"/>
              <a:gd name="connsiteY6-4308" fmla="*/ 1786 h 10000"/>
              <a:gd name="connsiteX7-4309" fmla="*/ 9034 w 9786"/>
              <a:gd name="connsiteY7-4310" fmla="*/ 1892 h 10000"/>
              <a:gd name="connsiteX8-4311" fmla="*/ 8781 w 9786"/>
              <a:gd name="connsiteY8-4312" fmla="*/ 2103 h 10000"/>
              <a:gd name="connsiteX9-4313" fmla="*/ 8781 w 9786"/>
              <a:gd name="connsiteY9-4314" fmla="*/ 2209 h 10000"/>
              <a:gd name="connsiteX10-4315" fmla="*/ 8781 w 9786"/>
              <a:gd name="connsiteY10-4316" fmla="*/ 2421 h 10000"/>
              <a:gd name="connsiteX11-4317" fmla="*/ 8530 w 9786"/>
              <a:gd name="connsiteY11-4318" fmla="*/ 2632 h 10000"/>
              <a:gd name="connsiteX12-4319" fmla="*/ 8530 w 9786"/>
              <a:gd name="connsiteY12-4320" fmla="*/ 2844 h 10000"/>
              <a:gd name="connsiteX13-4321" fmla="*/ 8277 w 9786"/>
              <a:gd name="connsiteY13-4322" fmla="*/ 3161 h 10000"/>
              <a:gd name="connsiteX14-4323" fmla="*/ 8277 w 9786"/>
              <a:gd name="connsiteY14-4324" fmla="*/ 3479 h 10000"/>
              <a:gd name="connsiteX15-4325" fmla="*/ 8277 w 9786"/>
              <a:gd name="connsiteY15-4326" fmla="*/ 3889 h 10000"/>
              <a:gd name="connsiteX16-4327" fmla="*/ 8022 w 9786"/>
              <a:gd name="connsiteY16-4328" fmla="*/ 4206 h 10000"/>
              <a:gd name="connsiteX17-4329" fmla="*/ 7772 w 9786"/>
              <a:gd name="connsiteY17-4330" fmla="*/ 4630 h 10000"/>
              <a:gd name="connsiteX18-4331" fmla="*/ 7772 w 9786"/>
              <a:gd name="connsiteY18-4332" fmla="*/ 5159 h 10000"/>
              <a:gd name="connsiteX19-4333" fmla="*/ 7522 w 9786"/>
              <a:gd name="connsiteY19-4334" fmla="*/ 5688 h 10000"/>
              <a:gd name="connsiteX20-4335" fmla="*/ 7270 w 9786"/>
              <a:gd name="connsiteY20-4336" fmla="*/ 6310 h 10000"/>
              <a:gd name="connsiteX21-4337" fmla="*/ 7019 w 9786"/>
              <a:gd name="connsiteY21-4338" fmla="*/ 6839 h 10000"/>
              <a:gd name="connsiteX22-4339" fmla="*/ 7019 w 9786"/>
              <a:gd name="connsiteY22-4340" fmla="*/ 7368 h 10000"/>
              <a:gd name="connsiteX23-4341" fmla="*/ 6800 w 9786"/>
              <a:gd name="connsiteY23-4342" fmla="*/ 7791 h 10000"/>
              <a:gd name="connsiteX24-4343" fmla="*/ 6546 w 9786"/>
              <a:gd name="connsiteY24-4344" fmla="*/ 8214 h 10000"/>
              <a:gd name="connsiteX25-4345" fmla="*/ 6296 w 9786"/>
              <a:gd name="connsiteY25-4346" fmla="*/ 8532 h 10000"/>
              <a:gd name="connsiteX26-4347" fmla="*/ 6044 w 9786"/>
              <a:gd name="connsiteY26-4348" fmla="*/ 8836 h 10000"/>
              <a:gd name="connsiteX27-4349" fmla="*/ 5791 w 9786"/>
              <a:gd name="connsiteY27-4350" fmla="*/ 9048 h 10000"/>
              <a:gd name="connsiteX28-4351" fmla="*/ 5541 w 9786"/>
              <a:gd name="connsiteY28-4352" fmla="*/ 9259 h 10000"/>
              <a:gd name="connsiteX29-4353" fmla="*/ 5288 w 9786"/>
              <a:gd name="connsiteY29-4354" fmla="*/ 9577 h 10000"/>
              <a:gd name="connsiteX30-4355" fmla="*/ 4784 w 9786"/>
              <a:gd name="connsiteY30-4356" fmla="*/ 9788 h 10000"/>
              <a:gd name="connsiteX31-4357" fmla="*/ 4535 w 9786"/>
              <a:gd name="connsiteY31-4358" fmla="*/ 9894 h 10000"/>
              <a:gd name="connsiteX32-4359" fmla="*/ 4284 w 9786"/>
              <a:gd name="connsiteY32-4360" fmla="*/ 10000 h 10000"/>
              <a:gd name="connsiteX33-4361" fmla="*/ 4032 w 9786"/>
              <a:gd name="connsiteY33-4362" fmla="*/ 9894 h 10000"/>
              <a:gd name="connsiteX34-4363" fmla="*/ 3777 w 9786"/>
              <a:gd name="connsiteY34-4364" fmla="*/ 9788 h 10000"/>
              <a:gd name="connsiteX35-4365" fmla="*/ 3777 w 9786"/>
              <a:gd name="connsiteY35-4366" fmla="*/ 9683 h 10000"/>
              <a:gd name="connsiteX36-4367" fmla="*/ 3777 w 9786"/>
              <a:gd name="connsiteY36-4368" fmla="*/ 9365 h 10000"/>
              <a:gd name="connsiteX37-4369" fmla="*/ 3777 w 9786"/>
              <a:gd name="connsiteY37-4370" fmla="*/ 9259 h 10000"/>
              <a:gd name="connsiteX38-4371" fmla="*/ 3777 w 9786"/>
              <a:gd name="connsiteY38-4372" fmla="*/ 9048 h 10000"/>
              <a:gd name="connsiteX39-4373" fmla="*/ 3777 w 9786"/>
              <a:gd name="connsiteY39-4374" fmla="*/ 8836 h 10000"/>
              <a:gd name="connsiteX40-4375" fmla="*/ 3530 w 9786"/>
              <a:gd name="connsiteY40-4376" fmla="*/ 8638 h 10000"/>
              <a:gd name="connsiteX41-4377" fmla="*/ 3274 w 9786"/>
              <a:gd name="connsiteY41-4378" fmla="*/ 8426 h 10000"/>
              <a:gd name="connsiteX42-4379" fmla="*/ 3026 w 9786"/>
              <a:gd name="connsiteY42-4380" fmla="*/ 8108 h 10000"/>
              <a:gd name="connsiteX43-4381" fmla="*/ 2771 w 9786"/>
              <a:gd name="connsiteY43-4382" fmla="*/ 7791 h 10000"/>
              <a:gd name="connsiteX44-4383" fmla="*/ 2521 w 9786"/>
              <a:gd name="connsiteY44-4384" fmla="*/ 7474 h 10000"/>
              <a:gd name="connsiteX45-4385" fmla="*/ 2771 w 9786"/>
              <a:gd name="connsiteY45-4386" fmla="*/ 7579 h 10000"/>
              <a:gd name="connsiteX46-4387" fmla="*/ 3274 w 9786"/>
              <a:gd name="connsiteY46-4388" fmla="*/ 7579 h 10000"/>
              <a:gd name="connsiteX47-4389" fmla="*/ 3530 w 9786"/>
              <a:gd name="connsiteY47-4390" fmla="*/ 7685 h 10000"/>
              <a:gd name="connsiteX48-4391" fmla="*/ 4032 w 9786"/>
              <a:gd name="connsiteY48-4392" fmla="*/ 7685 h 10000"/>
              <a:gd name="connsiteX49-4393" fmla="*/ 4284 w 9786"/>
              <a:gd name="connsiteY49-4394" fmla="*/ 7685 h 10000"/>
              <a:gd name="connsiteX50-4395" fmla="*/ 4284 w 9786"/>
              <a:gd name="connsiteY50-4396" fmla="*/ 7685 h 10000"/>
              <a:gd name="connsiteX51-4397" fmla="*/ 4535 w 9786"/>
              <a:gd name="connsiteY51-4398" fmla="*/ 7579 h 10000"/>
              <a:gd name="connsiteX52-4399" fmla="*/ 4535 w 9786"/>
              <a:gd name="connsiteY52-4400" fmla="*/ 7474 h 10000"/>
              <a:gd name="connsiteX53-4401" fmla="*/ 4784 w 9786"/>
              <a:gd name="connsiteY53-4402" fmla="*/ 7368 h 10000"/>
              <a:gd name="connsiteX54-4403" fmla="*/ 4784 w 9786"/>
              <a:gd name="connsiteY54-4404" fmla="*/ 7156 h 10000"/>
              <a:gd name="connsiteX55-4405" fmla="*/ 5037 w 9786"/>
              <a:gd name="connsiteY55-4406" fmla="*/ 6944 h 10000"/>
              <a:gd name="connsiteX56-4407" fmla="*/ 5037 w 9786"/>
              <a:gd name="connsiteY56-4408" fmla="*/ 6627 h 10000"/>
              <a:gd name="connsiteX57-4409" fmla="*/ 5288 w 9786"/>
              <a:gd name="connsiteY57-4410" fmla="*/ 6217 h 10000"/>
              <a:gd name="connsiteX58-4411" fmla="*/ 5288 w 9786"/>
              <a:gd name="connsiteY58-4412" fmla="*/ 5794 h 10000"/>
              <a:gd name="connsiteX59-4413" fmla="*/ 5541 w 9786"/>
              <a:gd name="connsiteY59-4414" fmla="*/ 5370 h 10000"/>
              <a:gd name="connsiteX60-4415" fmla="*/ 5541 w 9786"/>
              <a:gd name="connsiteY60-4416" fmla="*/ 4841 h 10000"/>
              <a:gd name="connsiteX61-4417" fmla="*/ 5791 w 9786"/>
              <a:gd name="connsiteY61-4418" fmla="*/ 4206 h 10000"/>
              <a:gd name="connsiteX62-4419" fmla="*/ 6044 w 9786"/>
              <a:gd name="connsiteY62-4420" fmla="*/ 3783 h 10000"/>
              <a:gd name="connsiteX63-4421" fmla="*/ 6044 w 9786"/>
              <a:gd name="connsiteY63-4422" fmla="*/ 3373 h 10000"/>
              <a:gd name="connsiteX64-4423" fmla="*/ 6296 w 9786"/>
              <a:gd name="connsiteY64-4424" fmla="*/ 2950 h 10000"/>
              <a:gd name="connsiteX65-4425" fmla="*/ 6296 w 9786"/>
              <a:gd name="connsiteY65-4426" fmla="*/ 2632 h 10000"/>
              <a:gd name="connsiteX66-4427" fmla="*/ 6296 w 9786"/>
              <a:gd name="connsiteY66-4428" fmla="*/ 2315 h 10000"/>
              <a:gd name="connsiteX67-4429" fmla="*/ 6296 w 9786"/>
              <a:gd name="connsiteY67-4430" fmla="*/ 2103 h 10000"/>
              <a:gd name="connsiteX68-4431" fmla="*/ 6546 w 9786"/>
              <a:gd name="connsiteY68-4432" fmla="*/ 1892 h 10000"/>
              <a:gd name="connsiteX69-4433" fmla="*/ 6546 w 9786"/>
              <a:gd name="connsiteY69-4434" fmla="*/ 1680 h 10000"/>
              <a:gd name="connsiteX70-4435" fmla="*/ 6296 w 9786"/>
              <a:gd name="connsiteY70-4436" fmla="*/ 1468 h 10000"/>
              <a:gd name="connsiteX71-4437" fmla="*/ 6296 w 9786"/>
              <a:gd name="connsiteY71-4438" fmla="*/ 1257 h 10000"/>
              <a:gd name="connsiteX72-4439" fmla="*/ 6044 w 9786"/>
              <a:gd name="connsiteY72-4440" fmla="*/ 1164 h 10000"/>
              <a:gd name="connsiteX73-4441" fmla="*/ 5541 w 9786"/>
              <a:gd name="connsiteY73-4442" fmla="*/ 1058 h 10000"/>
              <a:gd name="connsiteX74-4443" fmla="*/ 4784 w 9786"/>
              <a:gd name="connsiteY74-4444" fmla="*/ 952 h 10000"/>
              <a:gd name="connsiteX75-4445" fmla="*/ 4784 w 9786"/>
              <a:gd name="connsiteY75-4446" fmla="*/ 952 h 10000"/>
              <a:gd name="connsiteX76-4447" fmla="*/ 4284 w 9786"/>
              <a:gd name="connsiteY76-4448" fmla="*/ 952 h 10000"/>
              <a:gd name="connsiteX77-4449" fmla="*/ 4032 w 9786"/>
              <a:gd name="connsiteY77-4450" fmla="*/ 952 h 10000"/>
              <a:gd name="connsiteX78-4451" fmla="*/ 3530 w 9786"/>
              <a:gd name="connsiteY78-4452" fmla="*/ 1058 h 10000"/>
              <a:gd name="connsiteX79-4453" fmla="*/ 2771 w 9786"/>
              <a:gd name="connsiteY79-4454" fmla="*/ 1058 h 10000"/>
              <a:gd name="connsiteX80-4455" fmla="*/ 2017 w 9786"/>
              <a:gd name="connsiteY80-4456" fmla="*/ 1058 h 10000"/>
              <a:gd name="connsiteX81-4457" fmla="*/ 1011 w 9786"/>
              <a:gd name="connsiteY81-4458" fmla="*/ 1164 h 10000"/>
              <a:gd name="connsiteX82-4459" fmla="*/ 36 w 9786"/>
              <a:gd name="connsiteY82-4460" fmla="*/ 1164 h 10000"/>
              <a:gd name="connsiteX83-4461" fmla="*/ 792 w 9786"/>
              <a:gd name="connsiteY83-4462" fmla="*/ 635 h 10000"/>
              <a:gd name="connsiteX84-4463" fmla="*/ 1516 w 9786"/>
              <a:gd name="connsiteY84-4464" fmla="*/ 529 h 10000"/>
              <a:gd name="connsiteX85-4465" fmla="*/ 2269 w 9786"/>
              <a:gd name="connsiteY85-4466" fmla="*/ 423 h 10000"/>
              <a:gd name="connsiteX86-4467" fmla="*/ 2771 w 9786"/>
              <a:gd name="connsiteY86-4468" fmla="*/ 423 h 10000"/>
              <a:gd name="connsiteX87-4469" fmla="*/ 3777 w 9786"/>
              <a:gd name="connsiteY87-4470" fmla="*/ 317 h 10000"/>
              <a:gd name="connsiteX88-4471" fmla="*/ 4535 w 9786"/>
              <a:gd name="connsiteY88-4472" fmla="*/ 212 h 10000"/>
              <a:gd name="connsiteX89-4473" fmla="*/ 5037 w 9786"/>
              <a:gd name="connsiteY89-4474" fmla="*/ 106 h 10000"/>
              <a:gd name="connsiteX90-4475" fmla="*/ 5288 w 9786"/>
              <a:gd name="connsiteY90-4476" fmla="*/ 106 h 10000"/>
              <a:gd name="connsiteX91-4477" fmla="*/ 5541 w 9786"/>
              <a:gd name="connsiteY91-4478" fmla="*/ 0 h 10000"/>
              <a:gd name="connsiteX92-4479" fmla="*/ 5791 w 9786"/>
              <a:gd name="connsiteY92-4480" fmla="*/ 0 h 10000"/>
              <a:gd name="connsiteX93-4481" fmla="*/ 6044 w 9786"/>
              <a:gd name="connsiteY93-4482" fmla="*/ 0 h 10000"/>
              <a:gd name="connsiteX94-4483" fmla="*/ 6296 w 9786"/>
              <a:gd name="connsiteY94-4484" fmla="*/ 106 h 10000"/>
              <a:gd name="connsiteX95-4485" fmla="*/ 6800 w 9786"/>
              <a:gd name="connsiteY95-4486" fmla="*/ 212 h 10000"/>
              <a:gd name="connsiteX96-4487" fmla="*/ 7270 w 9786"/>
              <a:gd name="connsiteY96-4488" fmla="*/ 317 h 10000"/>
              <a:gd name="connsiteX97-4489" fmla="*/ 8022 w 9786"/>
              <a:gd name="connsiteY97-4490" fmla="*/ 635 h 10000"/>
              <a:gd name="connsiteX98-4491" fmla="*/ 8781 w 9786"/>
              <a:gd name="connsiteY98-4492" fmla="*/ 847 h 10000"/>
              <a:gd name="connsiteX99-4493" fmla="*/ 9283 w 9786"/>
              <a:gd name="connsiteY99-4494" fmla="*/ 952 h 10000"/>
              <a:gd name="connsiteX100-4495" fmla="*/ 9532 w 9786"/>
              <a:gd name="connsiteY100-4496" fmla="*/ 1164 h 10000"/>
              <a:gd name="connsiteX101-4497" fmla="*/ 9532 w 9786"/>
              <a:gd name="connsiteY101-4498" fmla="*/ 1257 h 10000"/>
              <a:gd name="connsiteX102-4499" fmla="*/ 9532 w 9786"/>
              <a:gd name="connsiteY102-4500" fmla="*/ 1257 h 10000"/>
              <a:gd name="connsiteX0-4501" fmla="*/ 8931 w 9191"/>
              <a:gd name="connsiteY0-4502" fmla="*/ 1257 h 10000"/>
              <a:gd name="connsiteX1-4503" fmla="*/ 9191 w 9191"/>
              <a:gd name="connsiteY1-4504" fmla="*/ 1362 h 10000"/>
              <a:gd name="connsiteX2-4505" fmla="*/ 8931 w 9191"/>
              <a:gd name="connsiteY2-4506" fmla="*/ 1468 h 10000"/>
              <a:gd name="connsiteX3-4507" fmla="*/ 8931 w 9191"/>
              <a:gd name="connsiteY3-4508" fmla="*/ 1574 h 10000"/>
              <a:gd name="connsiteX4-4509" fmla="*/ 8677 w 9191"/>
              <a:gd name="connsiteY4-4510" fmla="*/ 1680 h 10000"/>
              <a:gd name="connsiteX5-4511" fmla="*/ 8677 w 9191"/>
              <a:gd name="connsiteY5-4512" fmla="*/ 1680 h 10000"/>
              <a:gd name="connsiteX6-4513" fmla="*/ 8423 w 9191"/>
              <a:gd name="connsiteY6-4514" fmla="*/ 1786 h 10000"/>
              <a:gd name="connsiteX7-4515" fmla="*/ 8423 w 9191"/>
              <a:gd name="connsiteY7-4516" fmla="*/ 1892 h 10000"/>
              <a:gd name="connsiteX8-4517" fmla="*/ 8164 w 9191"/>
              <a:gd name="connsiteY8-4518" fmla="*/ 2103 h 10000"/>
              <a:gd name="connsiteX9-4519" fmla="*/ 8164 w 9191"/>
              <a:gd name="connsiteY9-4520" fmla="*/ 2209 h 10000"/>
              <a:gd name="connsiteX10-4521" fmla="*/ 8164 w 9191"/>
              <a:gd name="connsiteY10-4522" fmla="*/ 2421 h 10000"/>
              <a:gd name="connsiteX11-4523" fmla="*/ 7908 w 9191"/>
              <a:gd name="connsiteY11-4524" fmla="*/ 2632 h 10000"/>
              <a:gd name="connsiteX12-4525" fmla="*/ 7908 w 9191"/>
              <a:gd name="connsiteY12-4526" fmla="*/ 2844 h 10000"/>
              <a:gd name="connsiteX13-4527" fmla="*/ 7649 w 9191"/>
              <a:gd name="connsiteY13-4528" fmla="*/ 3161 h 10000"/>
              <a:gd name="connsiteX14-4529" fmla="*/ 7649 w 9191"/>
              <a:gd name="connsiteY14-4530" fmla="*/ 3479 h 10000"/>
              <a:gd name="connsiteX15-4531" fmla="*/ 7649 w 9191"/>
              <a:gd name="connsiteY15-4532" fmla="*/ 3889 h 10000"/>
              <a:gd name="connsiteX16-4533" fmla="*/ 7388 w 9191"/>
              <a:gd name="connsiteY16-4534" fmla="*/ 4206 h 10000"/>
              <a:gd name="connsiteX17-4535" fmla="*/ 7133 w 9191"/>
              <a:gd name="connsiteY17-4536" fmla="*/ 4630 h 10000"/>
              <a:gd name="connsiteX18-4537" fmla="*/ 7133 w 9191"/>
              <a:gd name="connsiteY18-4538" fmla="*/ 5159 h 10000"/>
              <a:gd name="connsiteX19-4539" fmla="*/ 6877 w 9191"/>
              <a:gd name="connsiteY19-4540" fmla="*/ 5688 h 10000"/>
              <a:gd name="connsiteX20-4541" fmla="*/ 6620 w 9191"/>
              <a:gd name="connsiteY20-4542" fmla="*/ 6310 h 10000"/>
              <a:gd name="connsiteX21-4543" fmla="*/ 6363 w 9191"/>
              <a:gd name="connsiteY21-4544" fmla="*/ 6839 h 10000"/>
              <a:gd name="connsiteX22-4545" fmla="*/ 6363 w 9191"/>
              <a:gd name="connsiteY22-4546" fmla="*/ 7368 h 10000"/>
              <a:gd name="connsiteX23-4547" fmla="*/ 6140 w 9191"/>
              <a:gd name="connsiteY23-4548" fmla="*/ 7791 h 10000"/>
              <a:gd name="connsiteX24-4549" fmla="*/ 5880 w 9191"/>
              <a:gd name="connsiteY24-4550" fmla="*/ 8214 h 10000"/>
              <a:gd name="connsiteX25-4551" fmla="*/ 5625 w 9191"/>
              <a:gd name="connsiteY25-4552" fmla="*/ 8532 h 10000"/>
              <a:gd name="connsiteX26-4553" fmla="*/ 5367 w 9191"/>
              <a:gd name="connsiteY26-4554" fmla="*/ 8836 h 10000"/>
              <a:gd name="connsiteX27-4555" fmla="*/ 5109 w 9191"/>
              <a:gd name="connsiteY27-4556" fmla="*/ 9048 h 10000"/>
              <a:gd name="connsiteX28-4557" fmla="*/ 4853 w 9191"/>
              <a:gd name="connsiteY28-4558" fmla="*/ 9259 h 10000"/>
              <a:gd name="connsiteX29-4559" fmla="*/ 4595 w 9191"/>
              <a:gd name="connsiteY29-4560" fmla="*/ 9577 h 10000"/>
              <a:gd name="connsiteX30-4561" fmla="*/ 4080 w 9191"/>
              <a:gd name="connsiteY30-4562" fmla="*/ 9788 h 10000"/>
              <a:gd name="connsiteX31-4563" fmla="*/ 3825 w 9191"/>
              <a:gd name="connsiteY31-4564" fmla="*/ 9894 h 10000"/>
              <a:gd name="connsiteX32-4565" fmla="*/ 3569 w 9191"/>
              <a:gd name="connsiteY32-4566" fmla="*/ 10000 h 10000"/>
              <a:gd name="connsiteX33-4567" fmla="*/ 3311 w 9191"/>
              <a:gd name="connsiteY33-4568" fmla="*/ 9894 h 10000"/>
              <a:gd name="connsiteX34-4569" fmla="*/ 3051 w 9191"/>
              <a:gd name="connsiteY34-4570" fmla="*/ 9788 h 10000"/>
              <a:gd name="connsiteX35-4571" fmla="*/ 3051 w 9191"/>
              <a:gd name="connsiteY35-4572" fmla="*/ 9683 h 10000"/>
              <a:gd name="connsiteX36-4573" fmla="*/ 3051 w 9191"/>
              <a:gd name="connsiteY36-4574" fmla="*/ 9365 h 10000"/>
              <a:gd name="connsiteX37-4575" fmla="*/ 3051 w 9191"/>
              <a:gd name="connsiteY37-4576" fmla="*/ 9259 h 10000"/>
              <a:gd name="connsiteX38-4577" fmla="*/ 3051 w 9191"/>
              <a:gd name="connsiteY38-4578" fmla="*/ 9048 h 10000"/>
              <a:gd name="connsiteX39-4579" fmla="*/ 3051 w 9191"/>
              <a:gd name="connsiteY39-4580" fmla="*/ 8836 h 10000"/>
              <a:gd name="connsiteX40-4581" fmla="*/ 2798 w 9191"/>
              <a:gd name="connsiteY40-4582" fmla="*/ 8638 h 10000"/>
              <a:gd name="connsiteX41-4583" fmla="*/ 2537 w 9191"/>
              <a:gd name="connsiteY41-4584" fmla="*/ 8426 h 10000"/>
              <a:gd name="connsiteX42-4585" fmla="*/ 2283 w 9191"/>
              <a:gd name="connsiteY42-4586" fmla="*/ 8108 h 10000"/>
              <a:gd name="connsiteX43-4587" fmla="*/ 2023 w 9191"/>
              <a:gd name="connsiteY43-4588" fmla="*/ 7791 h 10000"/>
              <a:gd name="connsiteX44-4589" fmla="*/ 1767 w 9191"/>
              <a:gd name="connsiteY44-4590" fmla="*/ 7474 h 10000"/>
              <a:gd name="connsiteX45-4591" fmla="*/ 2023 w 9191"/>
              <a:gd name="connsiteY45-4592" fmla="*/ 7579 h 10000"/>
              <a:gd name="connsiteX46-4593" fmla="*/ 2537 w 9191"/>
              <a:gd name="connsiteY46-4594" fmla="*/ 7579 h 10000"/>
              <a:gd name="connsiteX47-4595" fmla="*/ 2798 w 9191"/>
              <a:gd name="connsiteY47-4596" fmla="*/ 7685 h 10000"/>
              <a:gd name="connsiteX48-4597" fmla="*/ 3311 w 9191"/>
              <a:gd name="connsiteY48-4598" fmla="*/ 7685 h 10000"/>
              <a:gd name="connsiteX49-4599" fmla="*/ 3569 w 9191"/>
              <a:gd name="connsiteY49-4600" fmla="*/ 7685 h 10000"/>
              <a:gd name="connsiteX50-4601" fmla="*/ 3569 w 9191"/>
              <a:gd name="connsiteY50-4602" fmla="*/ 7685 h 10000"/>
              <a:gd name="connsiteX51-4603" fmla="*/ 3825 w 9191"/>
              <a:gd name="connsiteY51-4604" fmla="*/ 7579 h 10000"/>
              <a:gd name="connsiteX52-4605" fmla="*/ 3825 w 9191"/>
              <a:gd name="connsiteY52-4606" fmla="*/ 7474 h 10000"/>
              <a:gd name="connsiteX53-4607" fmla="*/ 4080 w 9191"/>
              <a:gd name="connsiteY53-4608" fmla="*/ 7368 h 10000"/>
              <a:gd name="connsiteX54-4609" fmla="*/ 4080 w 9191"/>
              <a:gd name="connsiteY54-4610" fmla="*/ 7156 h 10000"/>
              <a:gd name="connsiteX55-4611" fmla="*/ 4338 w 9191"/>
              <a:gd name="connsiteY55-4612" fmla="*/ 6944 h 10000"/>
              <a:gd name="connsiteX56-4613" fmla="*/ 4338 w 9191"/>
              <a:gd name="connsiteY56-4614" fmla="*/ 6627 h 10000"/>
              <a:gd name="connsiteX57-4615" fmla="*/ 4595 w 9191"/>
              <a:gd name="connsiteY57-4616" fmla="*/ 6217 h 10000"/>
              <a:gd name="connsiteX58-4617" fmla="*/ 4595 w 9191"/>
              <a:gd name="connsiteY58-4618" fmla="*/ 5794 h 10000"/>
              <a:gd name="connsiteX59-4619" fmla="*/ 4853 w 9191"/>
              <a:gd name="connsiteY59-4620" fmla="*/ 5370 h 10000"/>
              <a:gd name="connsiteX60-4621" fmla="*/ 4853 w 9191"/>
              <a:gd name="connsiteY60-4622" fmla="*/ 4841 h 10000"/>
              <a:gd name="connsiteX61-4623" fmla="*/ 5109 w 9191"/>
              <a:gd name="connsiteY61-4624" fmla="*/ 4206 h 10000"/>
              <a:gd name="connsiteX62-4625" fmla="*/ 5367 w 9191"/>
              <a:gd name="connsiteY62-4626" fmla="*/ 3783 h 10000"/>
              <a:gd name="connsiteX63-4627" fmla="*/ 5367 w 9191"/>
              <a:gd name="connsiteY63-4628" fmla="*/ 3373 h 10000"/>
              <a:gd name="connsiteX64-4629" fmla="*/ 5625 w 9191"/>
              <a:gd name="connsiteY64-4630" fmla="*/ 2950 h 10000"/>
              <a:gd name="connsiteX65-4631" fmla="*/ 5625 w 9191"/>
              <a:gd name="connsiteY65-4632" fmla="*/ 2632 h 10000"/>
              <a:gd name="connsiteX66-4633" fmla="*/ 5625 w 9191"/>
              <a:gd name="connsiteY66-4634" fmla="*/ 2315 h 10000"/>
              <a:gd name="connsiteX67-4635" fmla="*/ 5625 w 9191"/>
              <a:gd name="connsiteY67-4636" fmla="*/ 2103 h 10000"/>
              <a:gd name="connsiteX68-4637" fmla="*/ 5880 w 9191"/>
              <a:gd name="connsiteY68-4638" fmla="*/ 1892 h 10000"/>
              <a:gd name="connsiteX69-4639" fmla="*/ 5880 w 9191"/>
              <a:gd name="connsiteY69-4640" fmla="*/ 1680 h 10000"/>
              <a:gd name="connsiteX70-4641" fmla="*/ 5625 w 9191"/>
              <a:gd name="connsiteY70-4642" fmla="*/ 1468 h 10000"/>
              <a:gd name="connsiteX71-4643" fmla="*/ 5625 w 9191"/>
              <a:gd name="connsiteY71-4644" fmla="*/ 1257 h 10000"/>
              <a:gd name="connsiteX72-4645" fmla="*/ 5367 w 9191"/>
              <a:gd name="connsiteY72-4646" fmla="*/ 1164 h 10000"/>
              <a:gd name="connsiteX73-4647" fmla="*/ 4853 w 9191"/>
              <a:gd name="connsiteY73-4648" fmla="*/ 1058 h 10000"/>
              <a:gd name="connsiteX74-4649" fmla="*/ 4080 w 9191"/>
              <a:gd name="connsiteY74-4650" fmla="*/ 952 h 10000"/>
              <a:gd name="connsiteX75-4651" fmla="*/ 4080 w 9191"/>
              <a:gd name="connsiteY75-4652" fmla="*/ 952 h 10000"/>
              <a:gd name="connsiteX76-4653" fmla="*/ 3569 w 9191"/>
              <a:gd name="connsiteY76-4654" fmla="*/ 952 h 10000"/>
              <a:gd name="connsiteX77-4655" fmla="*/ 3311 w 9191"/>
              <a:gd name="connsiteY77-4656" fmla="*/ 952 h 10000"/>
              <a:gd name="connsiteX78-4657" fmla="*/ 2798 w 9191"/>
              <a:gd name="connsiteY78-4658" fmla="*/ 1058 h 10000"/>
              <a:gd name="connsiteX79-4659" fmla="*/ 2023 w 9191"/>
              <a:gd name="connsiteY79-4660" fmla="*/ 1058 h 10000"/>
              <a:gd name="connsiteX80-4661" fmla="*/ 1252 w 9191"/>
              <a:gd name="connsiteY80-4662" fmla="*/ 1058 h 10000"/>
              <a:gd name="connsiteX81-4663" fmla="*/ 224 w 9191"/>
              <a:gd name="connsiteY81-4664" fmla="*/ 1164 h 10000"/>
              <a:gd name="connsiteX82-4665" fmla="*/ 0 w 9191"/>
              <a:gd name="connsiteY82-4666" fmla="*/ 635 h 10000"/>
              <a:gd name="connsiteX83-4667" fmla="*/ 740 w 9191"/>
              <a:gd name="connsiteY83-4668" fmla="*/ 529 h 10000"/>
              <a:gd name="connsiteX84-4669" fmla="*/ 1510 w 9191"/>
              <a:gd name="connsiteY84-4670" fmla="*/ 423 h 10000"/>
              <a:gd name="connsiteX85-4671" fmla="*/ 2023 w 9191"/>
              <a:gd name="connsiteY85-4672" fmla="*/ 423 h 10000"/>
              <a:gd name="connsiteX86-4673" fmla="*/ 3051 w 9191"/>
              <a:gd name="connsiteY86-4674" fmla="*/ 317 h 10000"/>
              <a:gd name="connsiteX87-4675" fmla="*/ 3825 w 9191"/>
              <a:gd name="connsiteY87-4676" fmla="*/ 212 h 10000"/>
              <a:gd name="connsiteX88-4677" fmla="*/ 4338 w 9191"/>
              <a:gd name="connsiteY88-4678" fmla="*/ 106 h 10000"/>
              <a:gd name="connsiteX89-4679" fmla="*/ 4595 w 9191"/>
              <a:gd name="connsiteY89-4680" fmla="*/ 106 h 10000"/>
              <a:gd name="connsiteX90-4681" fmla="*/ 4853 w 9191"/>
              <a:gd name="connsiteY90-4682" fmla="*/ 0 h 10000"/>
              <a:gd name="connsiteX91-4683" fmla="*/ 5109 w 9191"/>
              <a:gd name="connsiteY91-4684" fmla="*/ 0 h 10000"/>
              <a:gd name="connsiteX92-4685" fmla="*/ 5367 w 9191"/>
              <a:gd name="connsiteY92-4686" fmla="*/ 0 h 10000"/>
              <a:gd name="connsiteX93-4687" fmla="*/ 5625 w 9191"/>
              <a:gd name="connsiteY93-4688" fmla="*/ 106 h 10000"/>
              <a:gd name="connsiteX94-4689" fmla="*/ 6140 w 9191"/>
              <a:gd name="connsiteY94-4690" fmla="*/ 212 h 10000"/>
              <a:gd name="connsiteX95-4691" fmla="*/ 6620 w 9191"/>
              <a:gd name="connsiteY95-4692" fmla="*/ 317 h 10000"/>
              <a:gd name="connsiteX96-4693" fmla="*/ 7388 w 9191"/>
              <a:gd name="connsiteY96-4694" fmla="*/ 635 h 10000"/>
              <a:gd name="connsiteX97-4695" fmla="*/ 8164 w 9191"/>
              <a:gd name="connsiteY97-4696" fmla="*/ 847 h 10000"/>
              <a:gd name="connsiteX98-4697" fmla="*/ 8677 w 9191"/>
              <a:gd name="connsiteY98-4698" fmla="*/ 952 h 10000"/>
              <a:gd name="connsiteX99-4699" fmla="*/ 8931 w 9191"/>
              <a:gd name="connsiteY99-4700" fmla="*/ 1164 h 10000"/>
              <a:gd name="connsiteX100-4701" fmla="*/ 8931 w 9191"/>
              <a:gd name="connsiteY100-4702" fmla="*/ 1257 h 10000"/>
              <a:gd name="connsiteX101-4703" fmla="*/ 8931 w 9191"/>
              <a:gd name="connsiteY101-4704" fmla="*/ 1257 h 10000"/>
              <a:gd name="connsiteX0-4705" fmla="*/ 9717 w 10000"/>
              <a:gd name="connsiteY0-4706" fmla="*/ 1257 h 10000"/>
              <a:gd name="connsiteX1-4707" fmla="*/ 10000 w 10000"/>
              <a:gd name="connsiteY1-4708" fmla="*/ 1362 h 10000"/>
              <a:gd name="connsiteX2-4709" fmla="*/ 9717 w 10000"/>
              <a:gd name="connsiteY2-4710" fmla="*/ 1468 h 10000"/>
              <a:gd name="connsiteX3-4711" fmla="*/ 9717 w 10000"/>
              <a:gd name="connsiteY3-4712" fmla="*/ 1574 h 10000"/>
              <a:gd name="connsiteX4-4713" fmla="*/ 9441 w 10000"/>
              <a:gd name="connsiteY4-4714" fmla="*/ 1680 h 10000"/>
              <a:gd name="connsiteX5-4715" fmla="*/ 9441 w 10000"/>
              <a:gd name="connsiteY5-4716" fmla="*/ 1680 h 10000"/>
              <a:gd name="connsiteX6-4717" fmla="*/ 9164 w 10000"/>
              <a:gd name="connsiteY6-4718" fmla="*/ 1786 h 10000"/>
              <a:gd name="connsiteX7-4719" fmla="*/ 9164 w 10000"/>
              <a:gd name="connsiteY7-4720" fmla="*/ 1892 h 10000"/>
              <a:gd name="connsiteX8-4721" fmla="*/ 8883 w 10000"/>
              <a:gd name="connsiteY8-4722" fmla="*/ 2103 h 10000"/>
              <a:gd name="connsiteX9-4723" fmla="*/ 8883 w 10000"/>
              <a:gd name="connsiteY9-4724" fmla="*/ 2209 h 10000"/>
              <a:gd name="connsiteX10-4725" fmla="*/ 8883 w 10000"/>
              <a:gd name="connsiteY10-4726" fmla="*/ 2421 h 10000"/>
              <a:gd name="connsiteX11-4727" fmla="*/ 8604 w 10000"/>
              <a:gd name="connsiteY11-4728" fmla="*/ 2632 h 10000"/>
              <a:gd name="connsiteX12-4729" fmla="*/ 8604 w 10000"/>
              <a:gd name="connsiteY12-4730" fmla="*/ 2844 h 10000"/>
              <a:gd name="connsiteX13-4731" fmla="*/ 8322 w 10000"/>
              <a:gd name="connsiteY13-4732" fmla="*/ 3161 h 10000"/>
              <a:gd name="connsiteX14-4733" fmla="*/ 8322 w 10000"/>
              <a:gd name="connsiteY14-4734" fmla="*/ 3479 h 10000"/>
              <a:gd name="connsiteX15-4735" fmla="*/ 8322 w 10000"/>
              <a:gd name="connsiteY15-4736" fmla="*/ 3889 h 10000"/>
              <a:gd name="connsiteX16-4737" fmla="*/ 8038 w 10000"/>
              <a:gd name="connsiteY16-4738" fmla="*/ 4206 h 10000"/>
              <a:gd name="connsiteX17-4739" fmla="*/ 7761 w 10000"/>
              <a:gd name="connsiteY17-4740" fmla="*/ 4630 h 10000"/>
              <a:gd name="connsiteX18-4741" fmla="*/ 7761 w 10000"/>
              <a:gd name="connsiteY18-4742" fmla="*/ 5159 h 10000"/>
              <a:gd name="connsiteX19-4743" fmla="*/ 7482 w 10000"/>
              <a:gd name="connsiteY19-4744" fmla="*/ 5688 h 10000"/>
              <a:gd name="connsiteX20-4745" fmla="*/ 7203 w 10000"/>
              <a:gd name="connsiteY20-4746" fmla="*/ 6310 h 10000"/>
              <a:gd name="connsiteX21-4747" fmla="*/ 6923 w 10000"/>
              <a:gd name="connsiteY21-4748" fmla="*/ 6839 h 10000"/>
              <a:gd name="connsiteX22-4749" fmla="*/ 6923 w 10000"/>
              <a:gd name="connsiteY22-4750" fmla="*/ 7368 h 10000"/>
              <a:gd name="connsiteX23-4751" fmla="*/ 6680 w 10000"/>
              <a:gd name="connsiteY23-4752" fmla="*/ 7791 h 10000"/>
              <a:gd name="connsiteX24-4753" fmla="*/ 6398 w 10000"/>
              <a:gd name="connsiteY24-4754" fmla="*/ 8214 h 10000"/>
              <a:gd name="connsiteX25-4755" fmla="*/ 6120 w 10000"/>
              <a:gd name="connsiteY25-4756" fmla="*/ 8532 h 10000"/>
              <a:gd name="connsiteX26-4757" fmla="*/ 5839 w 10000"/>
              <a:gd name="connsiteY26-4758" fmla="*/ 8836 h 10000"/>
              <a:gd name="connsiteX27-4759" fmla="*/ 5559 w 10000"/>
              <a:gd name="connsiteY27-4760" fmla="*/ 9048 h 10000"/>
              <a:gd name="connsiteX28-4761" fmla="*/ 5280 w 10000"/>
              <a:gd name="connsiteY28-4762" fmla="*/ 9259 h 10000"/>
              <a:gd name="connsiteX29-4763" fmla="*/ 4999 w 10000"/>
              <a:gd name="connsiteY29-4764" fmla="*/ 9577 h 10000"/>
              <a:gd name="connsiteX30-4765" fmla="*/ 4439 w 10000"/>
              <a:gd name="connsiteY30-4766" fmla="*/ 9788 h 10000"/>
              <a:gd name="connsiteX31-4767" fmla="*/ 4162 w 10000"/>
              <a:gd name="connsiteY31-4768" fmla="*/ 9894 h 10000"/>
              <a:gd name="connsiteX32-4769" fmla="*/ 3883 w 10000"/>
              <a:gd name="connsiteY32-4770" fmla="*/ 10000 h 10000"/>
              <a:gd name="connsiteX33-4771" fmla="*/ 3602 w 10000"/>
              <a:gd name="connsiteY33-4772" fmla="*/ 9894 h 10000"/>
              <a:gd name="connsiteX34-4773" fmla="*/ 3320 w 10000"/>
              <a:gd name="connsiteY34-4774" fmla="*/ 9788 h 10000"/>
              <a:gd name="connsiteX35-4775" fmla="*/ 3320 w 10000"/>
              <a:gd name="connsiteY35-4776" fmla="*/ 9683 h 10000"/>
              <a:gd name="connsiteX36-4777" fmla="*/ 3320 w 10000"/>
              <a:gd name="connsiteY36-4778" fmla="*/ 9365 h 10000"/>
              <a:gd name="connsiteX37-4779" fmla="*/ 3320 w 10000"/>
              <a:gd name="connsiteY37-4780" fmla="*/ 9259 h 10000"/>
              <a:gd name="connsiteX38-4781" fmla="*/ 3320 w 10000"/>
              <a:gd name="connsiteY38-4782" fmla="*/ 9048 h 10000"/>
              <a:gd name="connsiteX39-4783" fmla="*/ 3320 w 10000"/>
              <a:gd name="connsiteY39-4784" fmla="*/ 8836 h 10000"/>
              <a:gd name="connsiteX40-4785" fmla="*/ 3044 w 10000"/>
              <a:gd name="connsiteY40-4786" fmla="*/ 8638 h 10000"/>
              <a:gd name="connsiteX41-4787" fmla="*/ 2760 w 10000"/>
              <a:gd name="connsiteY41-4788" fmla="*/ 8426 h 10000"/>
              <a:gd name="connsiteX42-4789" fmla="*/ 2484 w 10000"/>
              <a:gd name="connsiteY42-4790" fmla="*/ 8108 h 10000"/>
              <a:gd name="connsiteX43-4791" fmla="*/ 2201 w 10000"/>
              <a:gd name="connsiteY43-4792" fmla="*/ 7791 h 10000"/>
              <a:gd name="connsiteX44-4793" fmla="*/ 1923 w 10000"/>
              <a:gd name="connsiteY44-4794" fmla="*/ 7474 h 10000"/>
              <a:gd name="connsiteX45-4795" fmla="*/ 2201 w 10000"/>
              <a:gd name="connsiteY45-4796" fmla="*/ 7579 h 10000"/>
              <a:gd name="connsiteX46-4797" fmla="*/ 2760 w 10000"/>
              <a:gd name="connsiteY46-4798" fmla="*/ 7579 h 10000"/>
              <a:gd name="connsiteX47-4799" fmla="*/ 3044 w 10000"/>
              <a:gd name="connsiteY47-4800" fmla="*/ 7685 h 10000"/>
              <a:gd name="connsiteX48-4801" fmla="*/ 3602 w 10000"/>
              <a:gd name="connsiteY48-4802" fmla="*/ 7685 h 10000"/>
              <a:gd name="connsiteX49-4803" fmla="*/ 3883 w 10000"/>
              <a:gd name="connsiteY49-4804" fmla="*/ 7685 h 10000"/>
              <a:gd name="connsiteX50-4805" fmla="*/ 3883 w 10000"/>
              <a:gd name="connsiteY50-4806" fmla="*/ 7685 h 10000"/>
              <a:gd name="connsiteX51-4807" fmla="*/ 4162 w 10000"/>
              <a:gd name="connsiteY51-4808" fmla="*/ 7579 h 10000"/>
              <a:gd name="connsiteX52-4809" fmla="*/ 4162 w 10000"/>
              <a:gd name="connsiteY52-4810" fmla="*/ 7474 h 10000"/>
              <a:gd name="connsiteX53-4811" fmla="*/ 4439 w 10000"/>
              <a:gd name="connsiteY53-4812" fmla="*/ 7368 h 10000"/>
              <a:gd name="connsiteX54-4813" fmla="*/ 4439 w 10000"/>
              <a:gd name="connsiteY54-4814" fmla="*/ 7156 h 10000"/>
              <a:gd name="connsiteX55-4815" fmla="*/ 4720 w 10000"/>
              <a:gd name="connsiteY55-4816" fmla="*/ 6944 h 10000"/>
              <a:gd name="connsiteX56-4817" fmla="*/ 4720 w 10000"/>
              <a:gd name="connsiteY56-4818" fmla="*/ 6627 h 10000"/>
              <a:gd name="connsiteX57-4819" fmla="*/ 4999 w 10000"/>
              <a:gd name="connsiteY57-4820" fmla="*/ 6217 h 10000"/>
              <a:gd name="connsiteX58-4821" fmla="*/ 4999 w 10000"/>
              <a:gd name="connsiteY58-4822" fmla="*/ 5794 h 10000"/>
              <a:gd name="connsiteX59-4823" fmla="*/ 5280 w 10000"/>
              <a:gd name="connsiteY59-4824" fmla="*/ 5370 h 10000"/>
              <a:gd name="connsiteX60-4825" fmla="*/ 5280 w 10000"/>
              <a:gd name="connsiteY60-4826" fmla="*/ 4841 h 10000"/>
              <a:gd name="connsiteX61-4827" fmla="*/ 5559 w 10000"/>
              <a:gd name="connsiteY61-4828" fmla="*/ 4206 h 10000"/>
              <a:gd name="connsiteX62-4829" fmla="*/ 5839 w 10000"/>
              <a:gd name="connsiteY62-4830" fmla="*/ 3783 h 10000"/>
              <a:gd name="connsiteX63-4831" fmla="*/ 5839 w 10000"/>
              <a:gd name="connsiteY63-4832" fmla="*/ 3373 h 10000"/>
              <a:gd name="connsiteX64-4833" fmla="*/ 6120 w 10000"/>
              <a:gd name="connsiteY64-4834" fmla="*/ 2950 h 10000"/>
              <a:gd name="connsiteX65-4835" fmla="*/ 6120 w 10000"/>
              <a:gd name="connsiteY65-4836" fmla="*/ 2632 h 10000"/>
              <a:gd name="connsiteX66-4837" fmla="*/ 6120 w 10000"/>
              <a:gd name="connsiteY66-4838" fmla="*/ 2315 h 10000"/>
              <a:gd name="connsiteX67-4839" fmla="*/ 6120 w 10000"/>
              <a:gd name="connsiteY67-4840" fmla="*/ 2103 h 10000"/>
              <a:gd name="connsiteX68-4841" fmla="*/ 6398 w 10000"/>
              <a:gd name="connsiteY68-4842" fmla="*/ 1892 h 10000"/>
              <a:gd name="connsiteX69-4843" fmla="*/ 6398 w 10000"/>
              <a:gd name="connsiteY69-4844" fmla="*/ 1680 h 10000"/>
              <a:gd name="connsiteX70-4845" fmla="*/ 6120 w 10000"/>
              <a:gd name="connsiteY70-4846" fmla="*/ 1468 h 10000"/>
              <a:gd name="connsiteX71-4847" fmla="*/ 6120 w 10000"/>
              <a:gd name="connsiteY71-4848" fmla="*/ 1257 h 10000"/>
              <a:gd name="connsiteX72-4849" fmla="*/ 5839 w 10000"/>
              <a:gd name="connsiteY72-4850" fmla="*/ 1164 h 10000"/>
              <a:gd name="connsiteX73-4851" fmla="*/ 5280 w 10000"/>
              <a:gd name="connsiteY73-4852" fmla="*/ 1058 h 10000"/>
              <a:gd name="connsiteX74-4853" fmla="*/ 4439 w 10000"/>
              <a:gd name="connsiteY74-4854" fmla="*/ 952 h 10000"/>
              <a:gd name="connsiteX75-4855" fmla="*/ 4439 w 10000"/>
              <a:gd name="connsiteY75-4856" fmla="*/ 952 h 10000"/>
              <a:gd name="connsiteX76-4857" fmla="*/ 3883 w 10000"/>
              <a:gd name="connsiteY76-4858" fmla="*/ 952 h 10000"/>
              <a:gd name="connsiteX77-4859" fmla="*/ 3602 w 10000"/>
              <a:gd name="connsiteY77-4860" fmla="*/ 952 h 10000"/>
              <a:gd name="connsiteX78-4861" fmla="*/ 3044 w 10000"/>
              <a:gd name="connsiteY78-4862" fmla="*/ 1058 h 10000"/>
              <a:gd name="connsiteX79-4863" fmla="*/ 2201 w 10000"/>
              <a:gd name="connsiteY79-4864" fmla="*/ 1058 h 10000"/>
              <a:gd name="connsiteX80-4865" fmla="*/ 1362 w 10000"/>
              <a:gd name="connsiteY80-4866" fmla="*/ 1058 h 10000"/>
              <a:gd name="connsiteX81-4867" fmla="*/ 0 w 10000"/>
              <a:gd name="connsiteY81-4868" fmla="*/ 635 h 10000"/>
              <a:gd name="connsiteX82-4869" fmla="*/ 805 w 10000"/>
              <a:gd name="connsiteY82-4870" fmla="*/ 529 h 10000"/>
              <a:gd name="connsiteX83-4871" fmla="*/ 1643 w 10000"/>
              <a:gd name="connsiteY83-4872" fmla="*/ 423 h 10000"/>
              <a:gd name="connsiteX84-4873" fmla="*/ 2201 w 10000"/>
              <a:gd name="connsiteY84-4874" fmla="*/ 423 h 10000"/>
              <a:gd name="connsiteX85-4875" fmla="*/ 3320 w 10000"/>
              <a:gd name="connsiteY85-4876" fmla="*/ 317 h 10000"/>
              <a:gd name="connsiteX86-4877" fmla="*/ 4162 w 10000"/>
              <a:gd name="connsiteY86-4878" fmla="*/ 212 h 10000"/>
              <a:gd name="connsiteX87-4879" fmla="*/ 4720 w 10000"/>
              <a:gd name="connsiteY87-4880" fmla="*/ 106 h 10000"/>
              <a:gd name="connsiteX88-4881" fmla="*/ 4999 w 10000"/>
              <a:gd name="connsiteY88-4882" fmla="*/ 106 h 10000"/>
              <a:gd name="connsiteX89-4883" fmla="*/ 5280 w 10000"/>
              <a:gd name="connsiteY89-4884" fmla="*/ 0 h 10000"/>
              <a:gd name="connsiteX90-4885" fmla="*/ 5559 w 10000"/>
              <a:gd name="connsiteY90-4886" fmla="*/ 0 h 10000"/>
              <a:gd name="connsiteX91-4887" fmla="*/ 5839 w 10000"/>
              <a:gd name="connsiteY91-4888" fmla="*/ 0 h 10000"/>
              <a:gd name="connsiteX92-4889" fmla="*/ 6120 w 10000"/>
              <a:gd name="connsiteY92-4890" fmla="*/ 106 h 10000"/>
              <a:gd name="connsiteX93-4891" fmla="*/ 6680 w 10000"/>
              <a:gd name="connsiteY93-4892" fmla="*/ 212 h 10000"/>
              <a:gd name="connsiteX94-4893" fmla="*/ 7203 w 10000"/>
              <a:gd name="connsiteY94-4894" fmla="*/ 317 h 10000"/>
              <a:gd name="connsiteX95-4895" fmla="*/ 8038 w 10000"/>
              <a:gd name="connsiteY95-4896" fmla="*/ 635 h 10000"/>
              <a:gd name="connsiteX96-4897" fmla="*/ 8883 w 10000"/>
              <a:gd name="connsiteY96-4898" fmla="*/ 847 h 10000"/>
              <a:gd name="connsiteX97-4899" fmla="*/ 9441 w 10000"/>
              <a:gd name="connsiteY97-4900" fmla="*/ 952 h 10000"/>
              <a:gd name="connsiteX98-4901" fmla="*/ 9717 w 10000"/>
              <a:gd name="connsiteY98-4902" fmla="*/ 1164 h 10000"/>
              <a:gd name="connsiteX99-4903" fmla="*/ 9717 w 10000"/>
              <a:gd name="connsiteY99-4904" fmla="*/ 1257 h 10000"/>
              <a:gd name="connsiteX100-4905" fmla="*/ 9717 w 10000"/>
              <a:gd name="connsiteY100-4906" fmla="*/ 1257 h 10000"/>
              <a:gd name="connsiteX0-4907" fmla="*/ 8912 w 9195"/>
              <a:gd name="connsiteY0-4908" fmla="*/ 1257 h 10000"/>
              <a:gd name="connsiteX1-4909" fmla="*/ 9195 w 9195"/>
              <a:gd name="connsiteY1-4910" fmla="*/ 1362 h 10000"/>
              <a:gd name="connsiteX2-4911" fmla="*/ 8912 w 9195"/>
              <a:gd name="connsiteY2-4912" fmla="*/ 1468 h 10000"/>
              <a:gd name="connsiteX3-4913" fmla="*/ 8912 w 9195"/>
              <a:gd name="connsiteY3-4914" fmla="*/ 1574 h 10000"/>
              <a:gd name="connsiteX4-4915" fmla="*/ 8636 w 9195"/>
              <a:gd name="connsiteY4-4916" fmla="*/ 1680 h 10000"/>
              <a:gd name="connsiteX5-4917" fmla="*/ 8636 w 9195"/>
              <a:gd name="connsiteY5-4918" fmla="*/ 1680 h 10000"/>
              <a:gd name="connsiteX6-4919" fmla="*/ 8359 w 9195"/>
              <a:gd name="connsiteY6-4920" fmla="*/ 1786 h 10000"/>
              <a:gd name="connsiteX7-4921" fmla="*/ 8359 w 9195"/>
              <a:gd name="connsiteY7-4922" fmla="*/ 1892 h 10000"/>
              <a:gd name="connsiteX8-4923" fmla="*/ 8078 w 9195"/>
              <a:gd name="connsiteY8-4924" fmla="*/ 2103 h 10000"/>
              <a:gd name="connsiteX9-4925" fmla="*/ 8078 w 9195"/>
              <a:gd name="connsiteY9-4926" fmla="*/ 2209 h 10000"/>
              <a:gd name="connsiteX10-4927" fmla="*/ 8078 w 9195"/>
              <a:gd name="connsiteY10-4928" fmla="*/ 2421 h 10000"/>
              <a:gd name="connsiteX11-4929" fmla="*/ 7799 w 9195"/>
              <a:gd name="connsiteY11-4930" fmla="*/ 2632 h 10000"/>
              <a:gd name="connsiteX12-4931" fmla="*/ 7799 w 9195"/>
              <a:gd name="connsiteY12-4932" fmla="*/ 2844 h 10000"/>
              <a:gd name="connsiteX13-4933" fmla="*/ 7517 w 9195"/>
              <a:gd name="connsiteY13-4934" fmla="*/ 3161 h 10000"/>
              <a:gd name="connsiteX14-4935" fmla="*/ 7517 w 9195"/>
              <a:gd name="connsiteY14-4936" fmla="*/ 3479 h 10000"/>
              <a:gd name="connsiteX15-4937" fmla="*/ 7517 w 9195"/>
              <a:gd name="connsiteY15-4938" fmla="*/ 3889 h 10000"/>
              <a:gd name="connsiteX16-4939" fmla="*/ 7233 w 9195"/>
              <a:gd name="connsiteY16-4940" fmla="*/ 4206 h 10000"/>
              <a:gd name="connsiteX17-4941" fmla="*/ 6956 w 9195"/>
              <a:gd name="connsiteY17-4942" fmla="*/ 4630 h 10000"/>
              <a:gd name="connsiteX18-4943" fmla="*/ 6956 w 9195"/>
              <a:gd name="connsiteY18-4944" fmla="*/ 5159 h 10000"/>
              <a:gd name="connsiteX19-4945" fmla="*/ 6677 w 9195"/>
              <a:gd name="connsiteY19-4946" fmla="*/ 5688 h 10000"/>
              <a:gd name="connsiteX20-4947" fmla="*/ 6398 w 9195"/>
              <a:gd name="connsiteY20-4948" fmla="*/ 6310 h 10000"/>
              <a:gd name="connsiteX21-4949" fmla="*/ 6118 w 9195"/>
              <a:gd name="connsiteY21-4950" fmla="*/ 6839 h 10000"/>
              <a:gd name="connsiteX22-4951" fmla="*/ 6118 w 9195"/>
              <a:gd name="connsiteY22-4952" fmla="*/ 7368 h 10000"/>
              <a:gd name="connsiteX23-4953" fmla="*/ 5875 w 9195"/>
              <a:gd name="connsiteY23-4954" fmla="*/ 7791 h 10000"/>
              <a:gd name="connsiteX24-4955" fmla="*/ 5593 w 9195"/>
              <a:gd name="connsiteY24-4956" fmla="*/ 8214 h 10000"/>
              <a:gd name="connsiteX25-4957" fmla="*/ 5315 w 9195"/>
              <a:gd name="connsiteY25-4958" fmla="*/ 8532 h 10000"/>
              <a:gd name="connsiteX26-4959" fmla="*/ 5034 w 9195"/>
              <a:gd name="connsiteY26-4960" fmla="*/ 8836 h 10000"/>
              <a:gd name="connsiteX27-4961" fmla="*/ 4754 w 9195"/>
              <a:gd name="connsiteY27-4962" fmla="*/ 9048 h 10000"/>
              <a:gd name="connsiteX28-4963" fmla="*/ 4475 w 9195"/>
              <a:gd name="connsiteY28-4964" fmla="*/ 9259 h 10000"/>
              <a:gd name="connsiteX29-4965" fmla="*/ 4194 w 9195"/>
              <a:gd name="connsiteY29-4966" fmla="*/ 9577 h 10000"/>
              <a:gd name="connsiteX30-4967" fmla="*/ 3634 w 9195"/>
              <a:gd name="connsiteY30-4968" fmla="*/ 9788 h 10000"/>
              <a:gd name="connsiteX31-4969" fmla="*/ 3357 w 9195"/>
              <a:gd name="connsiteY31-4970" fmla="*/ 9894 h 10000"/>
              <a:gd name="connsiteX32-4971" fmla="*/ 3078 w 9195"/>
              <a:gd name="connsiteY32-4972" fmla="*/ 10000 h 10000"/>
              <a:gd name="connsiteX33-4973" fmla="*/ 2797 w 9195"/>
              <a:gd name="connsiteY33-4974" fmla="*/ 9894 h 10000"/>
              <a:gd name="connsiteX34-4975" fmla="*/ 2515 w 9195"/>
              <a:gd name="connsiteY34-4976" fmla="*/ 9788 h 10000"/>
              <a:gd name="connsiteX35-4977" fmla="*/ 2515 w 9195"/>
              <a:gd name="connsiteY35-4978" fmla="*/ 9683 h 10000"/>
              <a:gd name="connsiteX36-4979" fmla="*/ 2515 w 9195"/>
              <a:gd name="connsiteY36-4980" fmla="*/ 9365 h 10000"/>
              <a:gd name="connsiteX37-4981" fmla="*/ 2515 w 9195"/>
              <a:gd name="connsiteY37-4982" fmla="*/ 9259 h 10000"/>
              <a:gd name="connsiteX38-4983" fmla="*/ 2515 w 9195"/>
              <a:gd name="connsiteY38-4984" fmla="*/ 9048 h 10000"/>
              <a:gd name="connsiteX39-4985" fmla="*/ 2515 w 9195"/>
              <a:gd name="connsiteY39-4986" fmla="*/ 8836 h 10000"/>
              <a:gd name="connsiteX40-4987" fmla="*/ 2239 w 9195"/>
              <a:gd name="connsiteY40-4988" fmla="*/ 8638 h 10000"/>
              <a:gd name="connsiteX41-4989" fmla="*/ 1955 w 9195"/>
              <a:gd name="connsiteY41-4990" fmla="*/ 8426 h 10000"/>
              <a:gd name="connsiteX42-4991" fmla="*/ 1679 w 9195"/>
              <a:gd name="connsiteY42-4992" fmla="*/ 8108 h 10000"/>
              <a:gd name="connsiteX43-4993" fmla="*/ 1396 w 9195"/>
              <a:gd name="connsiteY43-4994" fmla="*/ 7791 h 10000"/>
              <a:gd name="connsiteX44-4995" fmla="*/ 1118 w 9195"/>
              <a:gd name="connsiteY44-4996" fmla="*/ 7474 h 10000"/>
              <a:gd name="connsiteX45-4997" fmla="*/ 1396 w 9195"/>
              <a:gd name="connsiteY45-4998" fmla="*/ 7579 h 10000"/>
              <a:gd name="connsiteX46-4999" fmla="*/ 1955 w 9195"/>
              <a:gd name="connsiteY46-5000" fmla="*/ 7579 h 10000"/>
              <a:gd name="connsiteX47-5001" fmla="*/ 2239 w 9195"/>
              <a:gd name="connsiteY47-5002" fmla="*/ 7685 h 10000"/>
              <a:gd name="connsiteX48-5003" fmla="*/ 2797 w 9195"/>
              <a:gd name="connsiteY48-5004" fmla="*/ 7685 h 10000"/>
              <a:gd name="connsiteX49-5005" fmla="*/ 3078 w 9195"/>
              <a:gd name="connsiteY49-5006" fmla="*/ 7685 h 10000"/>
              <a:gd name="connsiteX50-5007" fmla="*/ 3078 w 9195"/>
              <a:gd name="connsiteY50-5008" fmla="*/ 7685 h 10000"/>
              <a:gd name="connsiteX51-5009" fmla="*/ 3357 w 9195"/>
              <a:gd name="connsiteY51-5010" fmla="*/ 7579 h 10000"/>
              <a:gd name="connsiteX52-5011" fmla="*/ 3357 w 9195"/>
              <a:gd name="connsiteY52-5012" fmla="*/ 7474 h 10000"/>
              <a:gd name="connsiteX53-5013" fmla="*/ 3634 w 9195"/>
              <a:gd name="connsiteY53-5014" fmla="*/ 7368 h 10000"/>
              <a:gd name="connsiteX54-5015" fmla="*/ 3634 w 9195"/>
              <a:gd name="connsiteY54-5016" fmla="*/ 7156 h 10000"/>
              <a:gd name="connsiteX55-5017" fmla="*/ 3915 w 9195"/>
              <a:gd name="connsiteY55-5018" fmla="*/ 6944 h 10000"/>
              <a:gd name="connsiteX56-5019" fmla="*/ 3915 w 9195"/>
              <a:gd name="connsiteY56-5020" fmla="*/ 6627 h 10000"/>
              <a:gd name="connsiteX57-5021" fmla="*/ 4194 w 9195"/>
              <a:gd name="connsiteY57-5022" fmla="*/ 6217 h 10000"/>
              <a:gd name="connsiteX58-5023" fmla="*/ 4194 w 9195"/>
              <a:gd name="connsiteY58-5024" fmla="*/ 5794 h 10000"/>
              <a:gd name="connsiteX59-5025" fmla="*/ 4475 w 9195"/>
              <a:gd name="connsiteY59-5026" fmla="*/ 5370 h 10000"/>
              <a:gd name="connsiteX60-5027" fmla="*/ 4475 w 9195"/>
              <a:gd name="connsiteY60-5028" fmla="*/ 4841 h 10000"/>
              <a:gd name="connsiteX61-5029" fmla="*/ 4754 w 9195"/>
              <a:gd name="connsiteY61-5030" fmla="*/ 4206 h 10000"/>
              <a:gd name="connsiteX62-5031" fmla="*/ 5034 w 9195"/>
              <a:gd name="connsiteY62-5032" fmla="*/ 3783 h 10000"/>
              <a:gd name="connsiteX63-5033" fmla="*/ 5034 w 9195"/>
              <a:gd name="connsiteY63-5034" fmla="*/ 3373 h 10000"/>
              <a:gd name="connsiteX64-5035" fmla="*/ 5315 w 9195"/>
              <a:gd name="connsiteY64-5036" fmla="*/ 2950 h 10000"/>
              <a:gd name="connsiteX65-5037" fmla="*/ 5315 w 9195"/>
              <a:gd name="connsiteY65-5038" fmla="*/ 2632 h 10000"/>
              <a:gd name="connsiteX66-5039" fmla="*/ 5315 w 9195"/>
              <a:gd name="connsiteY66-5040" fmla="*/ 2315 h 10000"/>
              <a:gd name="connsiteX67-5041" fmla="*/ 5315 w 9195"/>
              <a:gd name="connsiteY67-5042" fmla="*/ 2103 h 10000"/>
              <a:gd name="connsiteX68-5043" fmla="*/ 5593 w 9195"/>
              <a:gd name="connsiteY68-5044" fmla="*/ 1892 h 10000"/>
              <a:gd name="connsiteX69-5045" fmla="*/ 5593 w 9195"/>
              <a:gd name="connsiteY69-5046" fmla="*/ 1680 h 10000"/>
              <a:gd name="connsiteX70-5047" fmla="*/ 5315 w 9195"/>
              <a:gd name="connsiteY70-5048" fmla="*/ 1468 h 10000"/>
              <a:gd name="connsiteX71-5049" fmla="*/ 5315 w 9195"/>
              <a:gd name="connsiteY71-5050" fmla="*/ 1257 h 10000"/>
              <a:gd name="connsiteX72-5051" fmla="*/ 5034 w 9195"/>
              <a:gd name="connsiteY72-5052" fmla="*/ 1164 h 10000"/>
              <a:gd name="connsiteX73-5053" fmla="*/ 4475 w 9195"/>
              <a:gd name="connsiteY73-5054" fmla="*/ 1058 h 10000"/>
              <a:gd name="connsiteX74-5055" fmla="*/ 3634 w 9195"/>
              <a:gd name="connsiteY74-5056" fmla="*/ 952 h 10000"/>
              <a:gd name="connsiteX75-5057" fmla="*/ 3634 w 9195"/>
              <a:gd name="connsiteY75-5058" fmla="*/ 952 h 10000"/>
              <a:gd name="connsiteX76-5059" fmla="*/ 3078 w 9195"/>
              <a:gd name="connsiteY76-5060" fmla="*/ 952 h 10000"/>
              <a:gd name="connsiteX77-5061" fmla="*/ 2797 w 9195"/>
              <a:gd name="connsiteY77-5062" fmla="*/ 952 h 10000"/>
              <a:gd name="connsiteX78-5063" fmla="*/ 2239 w 9195"/>
              <a:gd name="connsiteY78-5064" fmla="*/ 1058 h 10000"/>
              <a:gd name="connsiteX79-5065" fmla="*/ 1396 w 9195"/>
              <a:gd name="connsiteY79-5066" fmla="*/ 1058 h 10000"/>
              <a:gd name="connsiteX80-5067" fmla="*/ 557 w 9195"/>
              <a:gd name="connsiteY80-5068" fmla="*/ 1058 h 10000"/>
              <a:gd name="connsiteX81-5069" fmla="*/ 0 w 9195"/>
              <a:gd name="connsiteY81-5070" fmla="*/ 529 h 10000"/>
              <a:gd name="connsiteX82-5071" fmla="*/ 838 w 9195"/>
              <a:gd name="connsiteY82-5072" fmla="*/ 423 h 10000"/>
              <a:gd name="connsiteX83-5073" fmla="*/ 1396 w 9195"/>
              <a:gd name="connsiteY83-5074" fmla="*/ 423 h 10000"/>
              <a:gd name="connsiteX84-5075" fmla="*/ 2515 w 9195"/>
              <a:gd name="connsiteY84-5076" fmla="*/ 317 h 10000"/>
              <a:gd name="connsiteX85-5077" fmla="*/ 3357 w 9195"/>
              <a:gd name="connsiteY85-5078" fmla="*/ 212 h 10000"/>
              <a:gd name="connsiteX86-5079" fmla="*/ 3915 w 9195"/>
              <a:gd name="connsiteY86-5080" fmla="*/ 106 h 10000"/>
              <a:gd name="connsiteX87-5081" fmla="*/ 4194 w 9195"/>
              <a:gd name="connsiteY87-5082" fmla="*/ 106 h 10000"/>
              <a:gd name="connsiteX88-5083" fmla="*/ 4475 w 9195"/>
              <a:gd name="connsiteY88-5084" fmla="*/ 0 h 10000"/>
              <a:gd name="connsiteX89-5085" fmla="*/ 4754 w 9195"/>
              <a:gd name="connsiteY89-5086" fmla="*/ 0 h 10000"/>
              <a:gd name="connsiteX90-5087" fmla="*/ 5034 w 9195"/>
              <a:gd name="connsiteY90-5088" fmla="*/ 0 h 10000"/>
              <a:gd name="connsiteX91-5089" fmla="*/ 5315 w 9195"/>
              <a:gd name="connsiteY91-5090" fmla="*/ 106 h 10000"/>
              <a:gd name="connsiteX92-5091" fmla="*/ 5875 w 9195"/>
              <a:gd name="connsiteY92-5092" fmla="*/ 212 h 10000"/>
              <a:gd name="connsiteX93-5093" fmla="*/ 6398 w 9195"/>
              <a:gd name="connsiteY93-5094" fmla="*/ 317 h 10000"/>
              <a:gd name="connsiteX94-5095" fmla="*/ 7233 w 9195"/>
              <a:gd name="connsiteY94-5096" fmla="*/ 635 h 10000"/>
              <a:gd name="connsiteX95-5097" fmla="*/ 8078 w 9195"/>
              <a:gd name="connsiteY95-5098" fmla="*/ 847 h 10000"/>
              <a:gd name="connsiteX96-5099" fmla="*/ 8636 w 9195"/>
              <a:gd name="connsiteY96-5100" fmla="*/ 952 h 10000"/>
              <a:gd name="connsiteX97-5101" fmla="*/ 8912 w 9195"/>
              <a:gd name="connsiteY97-5102" fmla="*/ 1164 h 10000"/>
              <a:gd name="connsiteX98-5103" fmla="*/ 8912 w 9195"/>
              <a:gd name="connsiteY98-5104" fmla="*/ 1257 h 10000"/>
              <a:gd name="connsiteX99-5105" fmla="*/ 8912 w 9195"/>
              <a:gd name="connsiteY99-5106" fmla="*/ 1257 h 10000"/>
              <a:gd name="connsiteX0-5107" fmla="*/ 9692 w 10000"/>
              <a:gd name="connsiteY0-5108" fmla="*/ 1257 h 10000"/>
              <a:gd name="connsiteX1-5109" fmla="*/ 10000 w 10000"/>
              <a:gd name="connsiteY1-5110" fmla="*/ 1362 h 10000"/>
              <a:gd name="connsiteX2-5111" fmla="*/ 9692 w 10000"/>
              <a:gd name="connsiteY2-5112" fmla="*/ 1468 h 10000"/>
              <a:gd name="connsiteX3-5113" fmla="*/ 9692 w 10000"/>
              <a:gd name="connsiteY3-5114" fmla="*/ 1574 h 10000"/>
              <a:gd name="connsiteX4-5115" fmla="*/ 9392 w 10000"/>
              <a:gd name="connsiteY4-5116" fmla="*/ 1680 h 10000"/>
              <a:gd name="connsiteX5-5117" fmla="*/ 9392 w 10000"/>
              <a:gd name="connsiteY5-5118" fmla="*/ 1680 h 10000"/>
              <a:gd name="connsiteX6-5119" fmla="*/ 9091 w 10000"/>
              <a:gd name="connsiteY6-5120" fmla="*/ 1786 h 10000"/>
              <a:gd name="connsiteX7-5121" fmla="*/ 9091 w 10000"/>
              <a:gd name="connsiteY7-5122" fmla="*/ 1892 h 10000"/>
              <a:gd name="connsiteX8-5123" fmla="*/ 8785 w 10000"/>
              <a:gd name="connsiteY8-5124" fmla="*/ 2103 h 10000"/>
              <a:gd name="connsiteX9-5125" fmla="*/ 8785 w 10000"/>
              <a:gd name="connsiteY9-5126" fmla="*/ 2209 h 10000"/>
              <a:gd name="connsiteX10-5127" fmla="*/ 8785 w 10000"/>
              <a:gd name="connsiteY10-5128" fmla="*/ 2421 h 10000"/>
              <a:gd name="connsiteX11-5129" fmla="*/ 8482 w 10000"/>
              <a:gd name="connsiteY11-5130" fmla="*/ 2632 h 10000"/>
              <a:gd name="connsiteX12-5131" fmla="*/ 8482 w 10000"/>
              <a:gd name="connsiteY12-5132" fmla="*/ 2844 h 10000"/>
              <a:gd name="connsiteX13-5133" fmla="*/ 8175 w 10000"/>
              <a:gd name="connsiteY13-5134" fmla="*/ 3161 h 10000"/>
              <a:gd name="connsiteX14-5135" fmla="*/ 8175 w 10000"/>
              <a:gd name="connsiteY14-5136" fmla="*/ 3479 h 10000"/>
              <a:gd name="connsiteX15-5137" fmla="*/ 8175 w 10000"/>
              <a:gd name="connsiteY15-5138" fmla="*/ 3889 h 10000"/>
              <a:gd name="connsiteX16-5139" fmla="*/ 7866 w 10000"/>
              <a:gd name="connsiteY16-5140" fmla="*/ 4206 h 10000"/>
              <a:gd name="connsiteX17-5141" fmla="*/ 7565 w 10000"/>
              <a:gd name="connsiteY17-5142" fmla="*/ 4630 h 10000"/>
              <a:gd name="connsiteX18-5143" fmla="*/ 7565 w 10000"/>
              <a:gd name="connsiteY18-5144" fmla="*/ 5159 h 10000"/>
              <a:gd name="connsiteX19-5145" fmla="*/ 7262 w 10000"/>
              <a:gd name="connsiteY19-5146" fmla="*/ 5688 h 10000"/>
              <a:gd name="connsiteX20-5147" fmla="*/ 6958 w 10000"/>
              <a:gd name="connsiteY20-5148" fmla="*/ 6310 h 10000"/>
              <a:gd name="connsiteX21-5149" fmla="*/ 6654 w 10000"/>
              <a:gd name="connsiteY21-5150" fmla="*/ 6839 h 10000"/>
              <a:gd name="connsiteX22-5151" fmla="*/ 6654 w 10000"/>
              <a:gd name="connsiteY22-5152" fmla="*/ 7368 h 10000"/>
              <a:gd name="connsiteX23-5153" fmla="*/ 6389 w 10000"/>
              <a:gd name="connsiteY23-5154" fmla="*/ 7791 h 10000"/>
              <a:gd name="connsiteX24-5155" fmla="*/ 6083 w 10000"/>
              <a:gd name="connsiteY24-5156" fmla="*/ 8214 h 10000"/>
              <a:gd name="connsiteX25-5157" fmla="*/ 5780 w 10000"/>
              <a:gd name="connsiteY25-5158" fmla="*/ 8532 h 10000"/>
              <a:gd name="connsiteX26-5159" fmla="*/ 5475 w 10000"/>
              <a:gd name="connsiteY26-5160" fmla="*/ 8836 h 10000"/>
              <a:gd name="connsiteX27-5161" fmla="*/ 5170 w 10000"/>
              <a:gd name="connsiteY27-5162" fmla="*/ 9048 h 10000"/>
              <a:gd name="connsiteX28-5163" fmla="*/ 4867 w 10000"/>
              <a:gd name="connsiteY28-5164" fmla="*/ 9259 h 10000"/>
              <a:gd name="connsiteX29-5165" fmla="*/ 4561 w 10000"/>
              <a:gd name="connsiteY29-5166" fmla="*/ 9577 h 10000"/>
              <a:gd name="connsiteX30-5167" fmla="*/ 3952 w 10000"/>
              <a:gd name="connsiteY30-5168" fmla="*/ 9788 h 10000"/>
              <a:gd name="connsiteX31-5169" fmla="*/ 3651 w 10000"/>
              <a:gd name="connsiteY31-5170" fmla="*/ 9894 h 10000"/>
              <a:gd name="connsiteX32-5171" fmla="*/ 3347 w 10000"/>
              <a:gd name="connsiteY32-5172" fmla="*/ 10000 h 10000"/>
              <a:gd name="connsiteX33-5173" fmla="*/ 3042 w 10000"/>
              <a:gd name="connsiteY33-5174" fmla="*/ 9894 h 10000"/>
              <a:gd name="connsiteX34-5175" fmla="*/ 2735 w 10000"/>
              <a:gd name="connsiteY34-5176" fmla="*/ 9788 h 10000"/>
              <a:gd name="connsiteX35-5177" fmla="*/ 2735 w 10000"/>
              <a:gd name="connsiteY35-5178" fmla="*/ 9683 h 10000"/>
              <a:gd name="connsiteX36-5179" fmla="*/ 2735 w 10000"/>
              <a:gd name="connsiteY36-5180" fmla="*/ 9365 h 10000"/>
              <a:gd name="connsiteX37-5181" fmla="*/ 2735 w 10000"/>
              <a:gd name="connsiteY37-5182" fmla="*/ 9259 h 10000"/>
              <a:gd name="connsiteX38-5183" fmla="*/ 2735 w 10000"/>
              <a:gd name="connsiteY38-5184" fmla="*/ 9048 h 10000"/>
              <a:gd name="connsiteX39-5185" fmla="*/ 2735 w 10000"/>
              <a:gd name="connsiteY39-5186" fmla="*/ 8836 h 10000"/>
              <a:gd name="connsiteX40-5187" fmla="*/ 2435 w 10000"/>
              <a:gd name="connsiteY40-5188" fmla="*/ 8638 h 10000"/>
              <a:gd name="connsiteX41-5189" fmla="*/ 2126 w 10000"/>
              <a:gd name="connsiteY41-5190" fmla="*/ 8426 h 10000"/>
              <a:gd name="connsiteX42-5191" fmla="*/ 1826 w 10000"/>
              <a:gd name="connsiteY42-5192" fmla="*/ 8108 h 10000"/>
              <a:gd name="connsiteX43-5193" fmla="*/ 1518 w 10000"/>
              <a:gd name="connsiteY43-5194" fmla="*/ 7791 h 10000"/>
              <a:gd name="connsiteX44-5195" fmla="*/ 1216 w 10000"/>
              <a:gd name="connsiteY44-5196" fmla="*/ 7474 h 10000"/>
              <a:gd name="connsiteX45-5197" fmla="*/ 1518 w 10000"/>
              <a:gd name="connsiteY45-5198" fmla="*/ 7579 h 10000"/>
              <a:gd name="connsiteX46-5199" fmla="*/ 2126 w 10000"/>
              <a:gd name="connsiteY46-5200" fmla="*/ 7579 h 10000"/>
              <a:gd name="connsiteX47-5201" fmla="*/ 2435 w 10000"/>
              <a:gd name="connsiteY47-5202" fmla="*/ 7685 h 10000"/>
              <a:gd name="connsiteX48-5203" fmla="*/ 3042 w 10000"/>
              <a:gd name="connsiteY48-5204" fmla="*/ 7685 h 10000"/>
              <a:gd name="connsiteX49-5205" fmla="*/ 3347 w 10000"/>
              <a:gd name="connsiteY49-5206" fmla="*/ 7685 h 10000"/>
              <a:gd name="connsiteX50-5207" fmla="*/ 3347 w 10000"/>
              <a:gd name="connsiteY50-5208" fmla="*/ 7685 h 10000"/>
              <a:gd name="connsiteX51-5209" fmla="*/ 3651 w 10000"/>
              <a:gd name="connsiteY51-5210" fmla="*/ 7579 h 10000"/>
              <a:gd name="connsiteX52-5211" fmla="*/ 3651 w 10000"/>
              <a:gd name="connsiteY52-5212" fmla="*/ 7474 h 10000"/>
              <a:gd name="connsiteX53-5213" fmla="*/ 3952 w 10000"/>
              <a:gd name="connsiteY53-5214" fmla="*/ 7368 h 10000"/>
              <a:gd name="connsiteX54-5215" fmla="*/ 3952 w 10000"/>
              <a:gd name="connsiteY54-5216" fmla="*/ 7156 h 10000"/>
              <a:gd name="connsiteX55-5217" fmla="*/ 4258 w 10000"/>
              <a:gd name="connsiteY55-5218" fmla="*/ 6944 h 10000"/>
              <a:gd name="connsiteX56-5219" fmla="*/ 4258 w 10000"/>
              <a:gd name="connsiteY56-5220" fmla="*/ 6627 h 10000"/>
              <a:gd name="connsiteX57-5221" fmla="*/ 4561 w 10000"/>
              <a:gd name="connsiteY57-5222" fmla="*/ 6217 h 10000"/>
              <a:gd name="connsiteX58-5223" fmla="*/ 4561 w 10000"/>
              <a:gd name="connsiteY58-5224" fmla="*/ 5794 h 10000"/>
              <a:gd name="connsiteX59-5225" fmla="*/ 4867 w 10000"/>
              <a:gd name="connsiteY59-5226" fmla="*/ 5370 h 10000"/>
              <a:gd name="connsiteX60-5227" fmla="*/ 4867 w 10000"/>
              <a:gd name="connsiteY60-5228" fmla="*/ 4841 h 10000"/>
              <a:gd name="connsiteX61-5229" fmla="*/ 5170 w 10000"/>
              <a:gd name="connsiteY61-5230" fmla="*/ 4206 h 10000"/>
              <a:gd name="connsiteX62-5231" fmla="*/ 5475 w 10000"/>
              <a:gd name="connsiteY62-5232" fmla="*/ 3783 h 10000"/>
              <a:gd name="connsiteX63-5233" fmla="*/ 5475 w 10000"/>
              <a:gd name="connsiteY63-5234" fmla="*/ 3373 h 10000"/>
              <a:gd name="connsiteX64-5235" fmla="*/ 5780 w 10000"/>
              <a:gd name="connsiteY64-5236" fmla="*/ 2950 h 10000"/>
              <a:gd name="connsiteX65-5237" fmla="*/ 5780 w 10000"/>
              <a:gd name="connsiteY65-5238" fmla="*/ 2632 h 10000"/>
              <a:gd name="connsiteX66-5239" fmla="*/ 5780 w 10000"/>
              <a:gd name="connsiteY66-5240" fmla="*/ 2315 h 10000"/>
              <a:gd name="connsiteX67-5241" fmla="*/ 5780 w 10000"/>
              <a:gd name="connsiteY67-5242" fmla="*/ 2103 h 10000"/>
              <a:gd name="connsiteX68-5243" fmla="*/ 6083 w 10000"/>
              <a:gd name="connsiteY68-5244" fmla="*/ 1892 h 10000"/>
              <a:gd name="connsiteX69-5245" fmla="*/ 6083 w 10000"/>
              <a:gd name="connsiteY69-5246" fmla="*/ 1680 h 10000"/>
              <a:gd name="connsiteX70-5247" fmla="*/ 5780 w 10000"/>
              <a:gd name="connsiteY70-5248" fmla="*/ 1468 h 10000"/>
              <a:gd name="connsiteX71-5249" fmla="*/ 5780 w 10000"/>
              <a:gd name="connsiteY71-5250" fmla="*/ 1257 h 10000"/>
              <a:gd name="connsiteX72-5251" fmla="*/ 5475 w 10000"/>
              <a:gd name="connsiteY72-5252" fmla="*/ 1164 h 10000"/>
              <a:gd name="connsiteX73-5253" fmla="*/ 4867 w 10000"/>
              <a:gd name="connsiteY73-5254" fmla="*/ 1058 h 10000"/>
              <a:gd name="connsiteX74-5255" fmla="*/ 3952 w 10000"/>
              <a:gd name="connsiteY74-5256" fmla="*/ 952 h 10000"/>
              <a:gd name="connsiteX75-5257" fmla="*/ 3952 w 10000"/>
              <a:gd name="connsiteY75-5258" fmla="*/ 952 h 10000"/>
              <a:gd name="connsiteX76-5259" fmla="*/ 3347 w 10000"/>
              <a:gd name="connsiteY76-5260" fmla="*/ 952 h 10000"/>
              <a:gd name="connsiteX77-5261" fmla="*/ 3042 w 10000"/>
              <a:gd name="connsiteY77-5262" fmla="*/ 952 h 10000"/>
              <a:gd name="connsiteX78-5263" fmla="*/ 2435 w 10000"/>
              <a:gd name="connsiteY78-5264" fmla="*/ 1058 h 10000"/>
              <a:gd name="connsiteX79-5265" fmla="*/ 1518 w 10000"/>
              <a:gd name="connsiteY79-5266" fmla="*/ 1058 h 10000"/>
              <a:gd name="connsiteX80-5267" fmla="*/ 606 w 10000"/>
              <a:gd name="connsiteY80-5268" fmla="*/ 1058 h 10000"/>
              <a:gd name="connsiteX81-5269" fmla="*/ 0 w 10000"/>
              <a:gd name="connsiteY81-5270" fmla="*/ 529 h 10000"/>
              <a:gd name="connsiteX82-5271" fmla="*/ 1518 w 10000"/>
              <a:gd name="connsiteY82-5272" fmla="*/ 423 h 10000"/>
              <a:gd name="connsiteX83-5273" fmla="*/ 2735 w 10000"/>
              <a:gd name="connsiteY83-5274" fmla="*/ 317 h 10000"/>
              <a:gd name="connsiteX84-5275" fmla="*/ 3651 w 10000"/>
              <a:gd name="connsiteY84-5276" fmla="*/ 212 h 10000"/>
              <a:gd name="connsiteX85-5277" fmla="*/ 4258 w 10000"/>
              <a:gd name="connsiteY85-5278" fmla="*/ 106 h 10000"/>
              <a:gd name="connsiteX86-5279" fmla="*/ 4561 w 10000"/>
              <a:gd name="connsiteY86-5280" fmla="*/ 106 h 10000"/>
              <a:gd name="connsiteX87-5281" fmla="*/ 4867 w 10000"/>
              <a:gd name="connsiteY87-5282" fmla="*/ 0 h 10000"/>
              <a:gd name="connsiteX88-5283" fmla="*/ 5170 w 10000"/>
              <a:gd name="connsiteY88-5284" fmla="*/ 0 h 10000"/>
              <a:gd name="connsiteX89-5285" fmla="*/ 5475 w 10000"/>
              <a:gd name="connsiteY89-5286" fmla="*/ 0 h 10000"/>
              <a:gd name="connsiteX90-5287" fmla="*/ 5780 w 10000"/>
              <a:gd name="connsiteY90-5288" fmla="*/ 106 h 10000"/>
              <a:gd name="connsiteX91-5289" fmla="*/ 6389 w 10000"/>
              <a:gd name="connsiteY91-5290" fmla="*/ 212 h 10000"/>
              <a:gd name="connsiteX92-5291" fmla="*/ 6958 w 10000"/>
              <a:gd name="connsiteY92-5292" fmla="*/ 317 h 10000"/>
              <a:gd name="connsiteX93-5293" fmla="*/ 7866 w 10000"/>
              <a:gd name="connsiteY93-5294" fmla="*/ 635 h 10000"/>
              <a:gd name="connsiteX94-5295" fmla="*/ 8785 w 10000"/>
              <a:gd name="connsiteY94-5296" fmla="*/ 847 h 10000"/>
              <a:gd name="connsiteX95-5297" fmla="*/ 9392 w 10000"/>
              <a:gd name="connsiteY95-5298" fmla="*/ 952 h 10000"/>
              <a:gd name="connsiteX96-5299" fmla="*/ 9692 w 10000"/>
              <a:gd name="connsiteY96-5300" fmla="*/ 1164 h 10000"/>
              <a:gd name="connsiteX97-5301" fmla="*/ 9692 w 10000"/>
              <a:gd name="connsiteY97-5302" fmla="*/ 1257 h 10000"/>
              <a:gd name="connsiteX98-5303" fmla="*/ 9692 w 10000"/>
              <a:gd name="connsiteY98-5304" fmla="*/ 1257 h 10000"/>
              <a:gd name="connsiteX0-5305" fmla="*/ 9086 w 9394"/>
              <a:gd name="connsiteY0-5306" fmla="*/ 1257 h 10000"/>
              <a:gd name="connsiteX1-5307" fmla="*/ 9394 w 9394"/>
              <a:gd name="connsiteY1-5308" fmla="*/ 1362 h 10000"/>
              <a:gd name="connsiteX2-5309" fmla="*/ 9086 w 9394"/>
              <a:gd name="connsiteY2-5310" fmla="*/ 1468 h 10000"/>
              <a:gd name="connsiteX3-5311" fmla="*/ 9086 w 9394"/>
              <a:gd name="connsiteY3-5312" fmla="*/ 1574 h 10000"/>
              <a:gd name="connsiteX4-5313" fmla="*/ 8786 w 9394"/>
              <a:gd name="connsiteY4-5314" fmla="*/ 1680 h 10000"/>
              <a:gd name="connsiteX5-5315" fmla="*/ 8786 w 9394"/>
              <a:gd name="connsiteY5-5316" fmla="*/ 1680 h 10000"/>
              <a:gd name="connsiteX6-5317" fmla="*/ 8485 w 9394"/>
              <a:gd name="connsiteY6-5318" fmla="*/ 1786 h 10000"/>
              <a:gd name="connsiteX7-5319" fmla="*/ 8485 w 9394"/>
              <a:gd name="connsiteY7-5320" fmla="*/ 1892 h 10000"/>
              <a:gd name="connsiteX8-5321" fmla="*/ 8179 w 9394"/>
              <a:gd name="connsiteY8-5322" fmla="*/ 2103 h 10000"/>
              <a:gd name="connsiteX9-5323" fmla="*/ 8179 w 9394"/>
              <a:gd name="connsiteY9-5324" fmla="*/ 2209 h 10000"/>
              <a:gd name="connsiteX10-5325" fmla="*/ 8179 w 9394"/>
              <a:gd name="connsiteY10-5326" fmla="*/ 2421 h 10000"/>
              <a:gd name="connsiteX11-5327" fmla="*/ 7876 w 9394"/>
              <a:gd name="connsiteY11-5328" fmla="*/ 2632 h 10000"/>
              <a:gd name="connsiteX12-5329" fmla="*/ 7876 w 9394"/>
              <a:gd name="connsiteY12-5330" fmla="*/ 2844 h 10000"/>
              <a:gd name="connsiteX13-5331" fmla="*/ 7569 w 9394"/>
              <a:gd name="connsiteY13-5332" fmla="*/ 3161 h 10000"/>
              <a:gd name="connsiteX14-5333" fmla="*/ 7569 w 9394"/>
              <a:gd name="connsiteY14-5334" fmla="*/ 3479 h 10000"/>
              <a:gd name="connsiteX15-5335" fmla="*/ 7569 w 9394"/>
              <a:gd name="connsiteY15-5336" fmla="*/ 3889 h 10000"/>
              <a:gd name="connsiteX16-5337" fmla="*/ 7260 w 9394"/>
              <a:gd name="connsiteY16-5338" fmla="*/ 4206 h 10000"/>
              <a:gd name="connsiteX17-5339" fmla="*/ 6959 w 9394"/>
              <a:gd name="connsiteY17-5340" fmla="*/ 4630 h 10000"/>
              <a:gd name="connsiteX18-5341" fmla="*/ 6959 w 9394"/>
              <a:gd name="connsiteY18-5342" fmla="*/ 5159 h 10000"/>
              <a:gd name="connsiteX19-5343" fmla="*/ 6656 w 9394"/>
              <a:gd name="connsiteY19-5344" fmla="*/ 5688 h 10000"/>
              <a:gd name="connsiteX20-5345" fmla="*/ 6352 w 9394"/>
              <a:gd name="connsiteY20-5346" fmla="*/ 6310 h 10000"/>
              <a:gd name="connsiteX21-5347" fmla="*/ 6048 w 9394"/>
              <a:gd name="connsiteY21-5348" fmla="*/ 6839 h 10000"/>
              <a:gd name="connsiteX22-5349" fmla="*/ 6048 w 9394"/>
              <a:gd name="connsiteY22-5350" fmla="*/ 7368 h 10000"/>
              <a:gd name="connsiteX23-5351" fmla="*/ 5783 w 9394"/>
              <a:gd name="connsiteY23-5352" fmla="*/ 7791 h 10000"/>
              <a:gd name="connsiteX24-5353" fmla="*/ 5477 w 9394"/>
              <a:gd name="connsiteY24-5354" fmla="*/ 8214 h 10000"/>
              <a:gd name="connsiteX25-5355" fmla="*/ 5174 w 9394"/>
              <a:gd name="connsiteY25-5356" fmla="*/ 8532 h 10000"/>
              <a:gd name="connsiteX26-5357" fmla="*/ 4869 w 9394"/>
              <a:gd name="connsiteY26-5358" fmla="*/ 8836 h 10000"/>
              <a:gd name="connsiteX27-5359" fmla="*/ 4564 w 9394"/>
              <a:gd name="connsiteY27-5360" fmla="*/ 9048 h 10000"/>
              <a:gd name="connsiteX28-5361" fmla="*/ 4261 w 9394"/>
              <a:gd name="connsiteY28-5362" fmla="*/ 9259 h 10000"/>
              <a:gd name="connsiteX29-5363" fmla="*/ 3955 w 9394"/>
              <a:gd name="connsiteY29-5364" fmla="*/ 9577 h 10000"/>
              <a:gd name="connsiteX30-5365" fmla="*/ 3346 w 9394"/>
              <a:gd name="connsiteY30-5366" fmla="*/ 9788 h 10000"/>
              <a:gd name="connsiteX31-5367" fmla="*/ 3045 w 9394"/>
              <a:gd name="connsiteY31-5368" fmla="*/ 9894 h 10000"/>
              <a:gd name="connsiteX32-5369" fmla="*/ 2741 w 9394"/>
              <a:gd name="connsiteY32-5370" fmla="*/ 10000 h 10000"/>
              <a:gd name="connsiteX33-5371" fmla="*/ 2436 w 9394"/>
              <a:gd name="connsiteY33-5372" fmla="*/ 9894 h 10000"/>
              <a:gd name="connsiteX34-5373" fmla="*/ 2129 w 9394"/>
              <a:gd name="connsiteY34-5374" fmla="*/ 9788 h 10000"/>
              <a:gd name="connsiteX35-5375" fmla="*/ 2129 w 9394"/>
              <a:gd name="connsiteY35-5376" fmla="*/ 9683 h 10000"/>
              <a:gd name="connsiteX36-5377" fmla="*/ 2129 w 9394"/>
              <a:gd name="connsiteY36-5378" fmla="*/ 9365 h 10000"/>
              <a:gd name="connsiteX37-5379" fmla="*/ 2129 w 9394"/>
              <a:gd name="connsiteY37-5380" fmla="*/ 9259 h 10000"/>
              <a:gd name="connsiteX38-5381" fmla="*/ 2129 w 9394"/>
              <a:gd name="connsiteY38-5382" fmla="*/ 9048 h 10000"/>
              <a:gd name="connsiteX39-5383" fmla="*/ 2129 w 9394"/>
              <a:gd name="connsiteY39-5384" fmla="*/ 8836 h 10000"/>
              <a:gd name="connsiteX40-5385" fmla="*/ 1829 w 9394"/>
              <a:gd name="connsiteY40-5386" fmla="*/ 8638 h 10000"/>
              <a:gd name="connsiteX41-5387" fmla="*/ 1520 w 9394"/>
              <a:gd name="connsiteY41-5388" fmla="*/ 8426 h 10000"/>
              <a:gd name="connsiteX42-5389" fmla="*/ 1220 w 9394"/>
              <a:gd name="connsiteY42-5390" fmla="*/ 8108 h 10000"/>
              <a:gd name="connsiteX43-5391" fmla="*/ 912 w 9394"/>
              <a:gd name="connsiteY43-5392" fmla="*/ 7791 h 10000"/>
              <a:gd name="connsiteX44-5393" fmla="*/ 610 w 9394"/>
              <a:gd name="connsiteY44-5394" fmla="*/ 7474 h 10000"/>
              <a:gd name="connsiteX45-5395" fmla="*/ 912 w 9394"/>
              <a:gd name="connsiteY45-5396" fmla="*/ 7579 h 10000"/>
              <a:gd name="connsiteX46-5397" fmla="*/ 1520 w 9394"/>
              <a:gd name="connsiteY46-5398" fmla="*/ 7579 h 10000"/>
              <a:gd name="connsiteX47-5399" fmla="*/ 1829 w 9394"/>
              <a:gd name="connsiteY47-5400" fmla="*/ 7685 h 10000"/>
              <a:gd name="connsiteX48-5401" fmla="*/ 2436 w 9394"/>
              <a:gd name="connsiteY48-5402" fmla="*/ 7685 h 10000"/>
              <a:gd name="connsiteX49-5403" fmla="*/ 2741 w 9394"/>
              <a:gd name="connsiteY49-5404" fmla="*/ 7685 h 10000"/>
              <a:gd name="connsiteX50-5405" fmla="*/ 2741 w 9394"/>
              <a:gd name="connsiteY50-5406" fmla="*/ 7685 h 10000"/>
              <a:gd name="connsiteX51-5407" fmla="*/ 3045 w 9394"/>
              <a:gd name="connsiteY51-5408" fmla="*/ 7579 h 10000"/>
              <a:gd name="connsiteX52-5409" fmla="*/ 3045 w 9394"/>
              <a:gd name="connsiteY52-5410" fmla="*/ 7474 h 10000"/>
              <a:gd name="connsiteX53-5411" fmla="*/ 3346 w 9394"/>
              <a:gd name="connsiteY53-5412" fmla="*/ 7368 h 10000"/>
              <a:gd name="connsiteX54-5413" fmla="*/ 3346 w 9394"/>
              <a:gd name="connsiteY54-5414" fmla="*/ 7156 h 10000"/>
              <a:gd name="connsiteX55-5415" fmla="*/ 3652 w 9394"/>
              <a:gd name="connsiteY55-5416" fmla="*/ 6944 h 10000"/>
              <a:gd name="connsiteX56-5417" fmla="*/ 3652 w 9394"/>
              <a:gd name="connsiteY56-5418" fmla="*/ 6627 h 10000"/>
              <a:gd name="connsiteX57-5419" fmla="*/ 3955 w 9394"/>
              <a:gd name="connsiteY57-5420" fmla="*/ 6217 h 10000"/>
              <a:gd name="connsiteX58-5421" fmla="*/ 3955 w 9394"/>
              <a:gd name="connsiteY58-5422" fmla="*/ 5794 h 10000"/>
              <a:gd name="connsiteX59-5423" fmla="*/ 4261 w 9394"/>
              <a:gd name="connsiteY59-5424" fmla="*/ 5370 h 10000"/>
              <a:gd name="connsiteX60-5425" fmla="*/ 4261 w 9394"/>
              <a:gd name="connsiteY60-5426" fmla="*/ 4841 h 10000"/>
              <a:gd name="connsiteX61-5427" fmla="*/ 4564 w 9394"/>
              <a:gd name="connsiteY61-5428" fmla="*/ 4206 h 10000"/>
              <a:gd name="connsiteX62-5429" fmla="*/ 4869 w 9394"/>
              <a:gd name="connsiteY62-5430" fmla="*/ 3783 h 10000"/>
              <a:gd name="connsiteX63-5431" fmla="*/ 4869 w 9394"/>
              <a:gd name="connsiteY63-5432" fmla="*/ 3373 h 10000"/>
              <a:gd name="connsiteX64-5433" fmla="*/ 5174 w 9394"/>
              <a:gd name="connsiteY64-5434" fmla="*/ 2950 h 10000"/>
              <a:gd name="connsiteX65-5435" fmla="*/ 5174 w 9394"/>
              <a:gd name="connsiteY65-5436" fmla="*/ 2632 h 10000"/>
              <a:gd name="connsiteX66-5437" fmla="*/ 5174 w 9394"/>
              <a:gd name="connsiteY66-5438" fmla="*/ 2315 h 10000"/>
              <a:gd name="connsiteX67-5439" fmla="*/ 5174 w 9394"/>
              <a:gd name="connsiteY67-5440" fmla="*/ 2103 h 10000"/>
              <a:gd name="connsiteX68-5441" fmla="*/ 5477 w 9394"/>
              <a:gd name="connsiteY68-5442" fmla="*/ 1892 h 10000"/>
              <a:gd name="connsiteX69-5443" fmla="*/ 5477 w 9394"/>
              <a:gd name="connsiteY69-5444" fmla="*/ 1680 h 10000"/>
              <a:gd name="connsiteX70-5445" fmla="*/ 5174 w 9394"/>
              <a:gd name="connsiteY70-5446" fmla="*/ 1468 h 10000"/>
              <a:gd name="connsiteX71-5447" fmla="*/ 5174 w 9394"/>
              <a:gd name="connsiteY71-5448" fmla="*/ 1257 h 10000"/>
              <a:gd name="connsiteX72-5449" fmla="*/ 4869 w 9394"/>
              <a:gd name="connsiteY72-5450" fmla="*/ 1164 h 10000"/>
              <a:gd name="connsiteX73-5451" fmla="*/ 4261 w 9394"/>
              <a:gd name="connsiteY73-5452" fmla="*/ 1058 h 10000"/>
              <a:gd name="connsiteX74-5453" fmla="*/ 3346 w 9394"/>
              <a:gd name="connsiteY74-5454" fmla="*/ 952 h 10000"/>
              <a:gd name="connsiteX75-5455" fmla="*/ 3346 w 9394"/>
              <a:gd name="connsiteY75-5456" fmla="*/ 952 h 10000"/>
              <a:gd name="connsiteX76-5457" fmla="*/ 2741 w 9394"/>
              <a:gd name="connsiteY76-5458" fmla="*/ 952 h 10000"/>
              <a:gd name="connsiteX77-5459" fmla="*/ 2436 w 9394"/>
              <a:gd name="connsiteY77-5460" fmla="*/ 952 h 10000"/>
              <a:gd name="connsiteX78-5461" fmla="*/ 1829 w 9394"/>
              <a:gd name="connsiteY78-5462" fmla="*/ 1058 h 10000"/>
              <a:gd name="connsiteX79-5463" fmla="*/ 912 w 9394"/>
              <a:gd name="connsiteY79-5464" fmla="*/ 1058 h 10000"/>
              <a:gd name="connsiteX80-5465" fmla="*/ 0 w 9394"/>
              <a:gd name="connsiteY80-5466" fmla="*/ 1058 h 10000"/>
              <a:gd name="connsiteX81-5467" fmla="*/ 912 w 9394"/>
              <a:gd name="connsiteY81-5468" fmla="*/ 423 h 10000"/>
              <a:gd name="connsiteX82-5469" fmla="*/ 2129 w 9394"/>
              <a:gd name="connsiteY82-5470" fmla="*/ 317 h 10000"/>
              <a:gd name="connsiteX83-5471" fmla="*/ 3045 w 9394"/>
              <a:gd name="connsiteY83-5472" fmla="*/ 212 h 10000"/>
              <a:gd name="connsiteX84-5473" fmla="*/ 3652 w 9394"/>
              <a:gd name="connsiteY84-5474" fmla="*/ 106 h 10000"/>
              <a:gd name="connsiteX85-5475" fmla="*/ 3955 w 9394"/>
              <a:gd name="connsiteY85-5476" fmla="*/ 106 h 10000"/>
              <a:gd name="connsiteX86-5477" fmla="*/ 4261 w 9394"/>
              <a:gd name="connsiteY86-5478" fmla="*/ 0 h 10000"/>
              <a:gd name="connsiteX87-5479" fmla="*/ 4564 w 9394"/>
              <a:gd name="connsiteY87-5480" fmla="*/ 0 h 10000"/>
              <a:gd name="connsiteX88-5481" fmla="*/ 4869 w 9394"/>
              <a:gd name="connsiteY88-5482" fmla="*/ 0 h 10000"/>
              <a:gd name="connsiteX89-5483" fmla="*/ 5174 w 9394"/>
              <a:gd name="connsiteY89-5484" fmla="*/ 106 h 10000"/>
              <a:gd name="connsiteX90-5485" fmla="*/ 5783 w 9394"/>
              <a:gd name="connsiteY90-5486" fmla="*/ 212 h 10000"/>
              <a:gd name="connsiteX91-5487" fmla="*/ 6352 w 9394"/>
              <a:gd name="connsiteY91-5488" fmla="*/ 317 h 10000"/>
              <a:gd name="connsiteX92-5489" fmla="*/ 7260 w 9394"/>
              <a:gd name="connsiteY92-5490" fmla="*/ 635 h 10000"/>
              <a:gd name="connsiteX93-5491" fmla="*/ 8179 w 9394"/>
              <a:gd name="connsiteY93-5492" fmla="*/ 847 h 10000"/>
              <a:gd name="connsiteX94-5493" fmla="*/ 8786 w 9394"/>
              <a:gd name="connsiteY94-5494" fmla="*/ 952 h 10000"/>
              <a:gd name="connsiteX95-5495" fmla="*/ 9086 w 9394"/>
              <a:gd name="connsiteY95-5496" fmla="*/ 1164 h 10000"/>
              <a:gd name="connsiteX96-5497" fmla="*/ 9086 w 9394"/>
              <a:gd name="connsiteY96-5498" fmla="*/ 1257 h 10000"/>
              <a:gd name="connsiteX97-5499" fmla="*/ 9086 w 9394"/>
              <a:gd name="connsiteY97-5500" fmla="*/ 1257 h 10000"/>
              <a:gd name="connsiteX0-5501" fmla="*/ 9672 w 10000"/>
              <a:gd name="connsiteY0-5502" fmla="*/ 1257 h 10000"/>
              <a:gd name="connsiteX1-5503" fmla="*/ 10000 w 10000"/>
              <a:gd name="connsiteY1-5504" fmla="*/ 1362 h 10000"/>
              <a:gd name="connsiteX2-5505" fmla="*/ 9672 w 10000"/>
              <a:gd name="connsiteY2-5506" fmla="*/ 1468 h 10000"/>
              <a:gd name="connsiteX3-5507" fmla="*/ 9672 w 10000"/>
              <a:gd name="connsiteY3-5508" fmla="*/ 1574 h 10000"/>
              <a:gd name="connsiteX4-5509" fmla="*/ 9353 w 10000"/>
              <a:gd name="connsiteY4-5510" fmla="*/ 1680 h 10000"/>
              <a:gd name="connsiteX5-5511" fmla="*/ 9353 w 10000"/>
              <a:gd name="connsiteY5-5512" fmla="*/ 1680 h 10000"/>
              <a:gd name="connsiteX6-5513" fmla="*/ 9032 w 10000"/>
              <a:gd name="connsiteY6-5514" fmla="*/ 1786 h 10000"/>
              <a:gd name="connsiteX7-5515" fmla="*/ 9032 w 10000"/>
              <a:gd name="connsiteY7-5516" fmla="*/ 1892 h 10000"/>
              <a:gd name="connsiteX8-5517" fmla="*/ 8707 w 10000"/>
              <a:gd name="connsiteY8-5518" fmla="*/ 2103 h 10000"/>
              <a:gd name="connsiteX9-5519" fmla="*/ 8707 w 10000"/>
              <a:gd name="connsiteY9-5520" fmla="*/ 2209 h 10000"/>
              <a:gd name="connsiteX10-5521" fmla="*/ 8707 w 10000"/>
              <a:gd name="connsiteY10-5522" fmla="*/ 2421 h 10000"/>
              <a:gd name="connsiteX11-5523" fmla="*/ 8384 w 10000"/>
              <a:gd name="connsiteY11-5524" fmla="*/ 2632 h 10000"/>
              <a:gd name="connsiteX12-5525" fmla="*/ 8384 w 10000"/>
              <a:gd name="connsiteY12-5526" fmla="*/ 2844 h 10000"/>
              <a:gd name="connsiteX13-5527" fmla="*/ 8057 w 10000"/>
              <a:gd name="connsiteY13-5528" fmla="*/ 3161 h 10000"/>
              <a:gd name="connsiteX14-5529" fmla="*/ 8057 w 10000"/>
              <a:gd name="connsiteY14-5530" fmla="*/ 3479 h 10000"/>
              <a:gd name="connsiteX15-5531" fmla="*/ 8057 w 10000"/>
              <a:gd name="connsiteY15-5532" fmla="*/ 3889 h 10000"/>
              <a:gd name="connsiteX16-5533" fmla="*/ 7728 w 10000"/>
              <a:gd name="connsiteY16-5534" fmla="*/ 4206 h 10000"/>
              <a:gd name="connsiteX17-5535" fmla="*/ 7408 w 10000"/>
              <a:gd name="connsiteY17-5536" fmla="*/ 4630 h 10000"/>
              <a:gd name="connsiteX18-5537" fmla="*/ 7408 w 10000"/>
              <a:gd name="connsiteY18-5538" fmla="*/ 5159 h 10000"/>
              <a:gd name="connsiteX19-5539" fmla="*/ 7085 w 10000"/>
              <a:gd name="connsiteY19-5540" fmla="*/ 5688 h 10000"/>
              <a:gd name="connsiteX20-5541" fmla="*/ 6762 w 10000"/>
              <a:gd name="connsiteY20-5542" fmla="*/ 6310 h 10000"/>
              <a:gd name="connsiteX21-5543" fmla="*/ 6438 w 10000"/>
              <a:gd name="connsiteY21-5544" fmla="*/ 6839 h 10000"/>
              <a:gd name="connsiteX22-5545" fmla="*/ 6438 w 10000"/>
              <a:gd name="connsiteY22-5546" fmla="*/ 7368 h 10000"/>
              <a:gd name="connsiteX23-5547" fmla="*/ 6156 w 10000"/>
              <a:gd name="connsiteY23-5548" fmla="*/ 7791 h 10000"/>
              <a:gd name="connsiteX24-5549" fmla="*/ 5830 w 10000"/>
              <a:gd name="connsiteY24-5550" fmla="*/ 8214 h 10000"/>
              <a:gd name="connsiteX25-5551" fmla="*/ 5508 w 10000"/>
              <a:gd name="connsiteY25-5552" fmla="*/ 8532 h 10000"/>
              <a:gd name="connsiteX26-5553" fmla="*/ 5183 w 10000"/>
              <a:gd name="connsiteY26-5554" fmla="*/ 8836 h 10000"/>
              <a:gd name="connsiteX27-5555" fmla="*/ 4858 w 10000"/>
              <a:gd name="connsiteY27-5556" fmla="*/ 9048 h 10000"/>
              <a:gd name="connsiteX28-5557" fmla="*/ 4536 w 10000"/>
              <a:gd name="connsiteY28-5558" fmla="*/ 9259 h 10000"/>
              <a:gd name="connsiteX29-5559" fmla="*/ 4210 w 10000"/>
              <a:gd name="connsiteY29-5560" fmla="*/ 9577 h 10000"/>
              <a:gd name="connsiteX30-5561" fmla="*/ 3562 w 10000"/>
              <a:gd name="connsiteY30-5562" fmla="*/ 9788 h 10000"/>
              <a:gd name="connsiteX31-5563" fmla="*/ 3241 w 10000"/>
              <a:gd name="connsiteY31-5564" fmla="*/ 9894 h 10000"/>
              <a:gd name="connsiteX32-5565" fmla="*/ 2918 w 10000"/>
              <a:gd name="connsiteY32-5566" fmla="*/ 10000 h 10000"/>
              <a:gd name="connsiteX33-5567" fmla="*/ 2593 w 10000"/>
              <a:gd name="connsiteY33-5568" fmla="*/ 9894 h 10000"/>
              <a:gd name="connsiteX34-5569" fmla="*/ 2266 w 10000"/>
              <a:gd name="connsiteY34-5570" fmla="*/ 9788 h 10000"/>
              <a:gd name="connsiteX35-5571" fmla="*/ 2266 w 10000"/>
              <a:gd name="connsiteY35-5572" fmla="*/ 9683 h 10000"/>
              <a:gd name="connsiteX36-5573" fmla="*/ 2266 w 10000"/>
              <a:gd name="connsiteY36-5574" fmla="*/ 9365 h 10000"/>
              <a:gd name="connsiteX37-5575" fmla="*/ 2266 w 10000"/>
              <a:gd name="connsiteY37-5576" fmla="*/ 9259 h 10000"/>
              <a:gd name="connsiteX38-5577" fmla="*/ 2266 w 10000"/>
              <a:gd name="connsiteY38-5578" fmla="*/ 9048 h 10000"/>
              <a:gd name="connsiteX39-5579" fmla="*/ 2266 w 10000"/>
              <a:gd name="connsiteY39-5580" fmla="*/ 8836 h 10000"/>
              <a:gd name="connsiteX40-5581" fmla="*/ 1947 w 10000"/>
              <a:gd name="connsiteY40-5582" fmla="*/ 8638 h 10000"/>
              <a:gd name="connsiteX41-5583" fmla="*/ 1618 w 10000"/>
              <a:gd name="connsiteY41-5584" fmla="*/ 8426 h 10000"/>
              <a:gd name="connsiteX42-5585" fmla="*/ 1299 w 10000"/>
              <a:gd name="connsiteY42-5586" fmla="*/ 8108 h 10000"/>
              <a:gd name="connsiteX43-5587" fmla="*/ 971 w 10000"/>
              <a:gd name="connsiteY43-5588" fmla="*/ 7791 h 10000"/>
              <a:gd name="connsiteX44-5589" fmla="*/ 649 w 10000"/>
              <a:gd name="connsiteY44-5590" fmla="*/ 7474 h 10000"/>
              <a:gd name="connsiteX45-5591" fmla="*/ 971 w 10000"/>
              <a:gd name="connsiteY45-5592" fmla="*/ 7579 h 10000"/>
              <a:gd name="connsiteX46-5593" fmla="*/ 1618 w 10000"/>
              <a:gd name="connsiteY46-5594" fmla="*/ 7579 h 10000"/>
              <a:gd name="connsiteX47-5595" fmla="*/ 1947 w 10000"/>
              <a:gd name="connsiteY47-5596" fmla="*/ 7685 h 10000"/>
              <a:gd name="connsiteX48-5597" fmla="*/ 2593 w 10000"/>
              <a:gd name="connsiteY48-5598" fmla="*/ 7685 h 10000"/>
              <a:gd name="connsiteX49-5599" fmla="*/ 2918 w 10000"/>
              <a:gd name="connsiteY49-5600" fmla="*/ 7685 h 10000"/>
              <a:gd name="connsiteX50-5601" fmla="*/ 2918 w 10000"/>
              <a:gd name="connsiteY50-5602" fmla="*/ 7685 h 10000"/>
              <a:gd name="connsiteX51-5603" fmla="*/ 3241 w 10000"/>
              <a:gd name="connsiteY51-5604" fmla="*/ 7579 h 10000"/>
              <a:gd name="connsiteX52-5605" fmla="*/ 3241 w 10000"/>
              <a:gd name="connsiteY52-5606" fmla="*/ 7474 h 10000"/>
              <a:gd name="connsiteX53-5607" fmla="*/ 3562 w 10000"/>
              <a:gd name="connsiteY53-5608" fmla="*/ 7368 h 10000"/>
              <a:gd name="connsiteX54-5609" fmla="*/ 3562 w 10000"/>
              <a:gd name="connsiteY54-5610" fmla="*/ 7156 h 10000"/>
              <a:gd name="connsiteX55-5611" fmla="*/ 3888 w 10000"/>
              <a:gd name="connsiteY55-5612" fmla="*/ 6944 h 10000"/>
              <a:gd name="connsiteX56-5613" fmla="*/ 3888 w 10000"/>
              <a:gd name="connsiteY56-5614" fmla="*/ 6627 h 10000"/>
              <a:gd name="connsiteX57-5615" fmla="*/ 4210 w 10000"/>
              <a:gd name="connsiteY57-5616" fmla="*/ 6217 h 10000"/>
              <a:gd name="connsiteX58-5617" fmla="*/ 4210 w 10000"/>
              <a:gd name="connsiteY58-5618" fmla="*/ 5794 h 10000"/>
              <a:gd name="connsiteX59-5619" fmla="*/ 4536 w 10000"/>
              <a:gd name="connsiteY59-5620" fmla="*/ 5370 h 10000"/>
              <a:gd name="connsiteX60-5621" fmla="*/ 4536 w 10000"/>
              <a:gd name="connsiteY60-5622" fmla="*/ 4841 h 10000"/>
              <a:gd name="connsiteX61-5623" fmla="*/ 4858 w 10000"/>
              <a:gd name="connsiteY61-5624" fmla="*/ 4206 h 10000"/>
              <a:gd name="connsiteX62-5625" fmla="*/ 5183 w 10000"/>
              <a:gd name="connsiteY62-5626" fmla="*/ 3783 h 10000"/>
              <a:gd name="connsiteX63-5627" fmla="*/ 5183 w 10000"/>
              <a:gd name="connsiteY63-5628" fmla="*/ 3373 h 10000"/>
              <a:gd name="connsiteX64-5629" fmla="*/ 5508 w 10000"/>
              <a:gd name="connsiteY64-5630" fmla="*/ 2950 h 10000"/>
              <a:gd name="connsiteX65-5631" fmla="*/ 5508 w 10000"/>
              <a:gd name="connsiteY65-5632" fmla="*/ 2632 h 10000"/>
              <a:gd name="connsiteX66-5633" fmla="*/ 5508 w 10000"/>
              <a:gd name="connsiteY66-5634" fmla="*/ 2315 h 10000"/>
              <a:gd name="connsiteX67-5635" fmla="*/ 5508 w 10000"/>
              <a:gd name="connsiteY67-5636" fmla="*/ 2103 h 10000"/>
              <a:gd name="connsiteX68-5637" fmla="*/ 5830 w 10000"/>
              <a:gd name="connsiteY68-5638" fmla="*/ 1892 h 10000"/>
              <a:gd name="connsiteX69-5639" fmla="*/ 5830 w 10000"/>
              <a:gd name="connsiteY69-5640" fmla="*/ 1680 h 10000"/>
              <a:gd name="connsiteX70-5641" fmla="*/ 5508 w 10000"/>
              <a:gd name="connsiteY70-5642" fmla="*/ 1468 h 10000"/>
              <a:gd name="connsiteX71-5643" fmla="*/ 5508 w 10000"/>
              <a:gd name="connsiteY71-5644" fmla="*/ 1257 h 10000"/>
              <a:gd name="connsiteX72-5645" fmla="*/ 5183 w 10000"/>
              <a:gd name="connsiteY72-5646" fmla="*/ 1164 h 10000"/>
              <a:gd name="connsiteX73-5647" fmla="*/ 4536 w 10000"/>
              <a:gd name="connsiteY73-5648" fmla="*/ 1058 h 10000"/>
              <a:gd name="connsiteX74-5649" fmla="*/ 3562 w 10000"/>
              <a:gd name="connsiteY74-5650" fmla="*/ 952 h 10000"/>
              <a:gd name="connsiteX75-5651" fmla="*/ 3562 w 10000"/>
              <a:gd name="connsiteY75-5652" fmla="*/ 952 h 10000"/>
              <a:gd name="connsiteX76-5653" fmla="*/ 2918 w 10000"/>
              <a:gd name="connsiteY76-5654" fmla="*/ 952 h 10000"/>
              <a:gd name="connsiteX77-5655" fmla="*/ 2593 w 10000"/>
              <a:gd name="connsiteY77-5656" fmla="*/ 952 h 10000"/>
              <a:gd name="connsiteX78-5657" fmla="*/ 1947 w 10000"/>
              <a:gd name="connsiteY78-5658" fmla="*/ 1058 h 10000"/>
              <a:gd name="connsiteX79-5659" fmla="*/ 971 w 10000"/>
              <a:gd name="connsiteY79-5660" fmla="*/ 1058 h 10000"/>
              <a:gd name="connsiteX80-5661" fmla="*/ 0 w 10000"/>
              <a:gd name="connsiteY80-5662" fmla="*/ 1058 h 10000"/>
              <a:gd name="connsiteX81-5663" fmla="*/ 2266 w 10000"/>
              <a:gd name="connsiteY81-5664" fmla="*/ 317 h 10000"/>
              <a:gd name="connsiteX82-5665" fmla="*/ 3241 w 10000"/>
              <a:gd name="connsiteY82-5666" fmla="*/ 212 h 10000"/>
              <a:gd name="connsiteX83-5667" fmla="*/ 3888 w 10000"/>
              <a:gd name="connsiteY83-5668" fmla="*/ 106 h 10000"/>
              <a:gd name="connsiteX84-5669" fmla="*/ 4210 w 10000"/>
              <a:gd name="connsiteY84-5670" fmla="*/ 106 h 10000"/>
              <a:gd name="connsiteX85-5671" fmla="*/ 4536 w 10000"/>
              <a:gd name="connsiteY85-5672" fmla="*/ 0 h 10000"/>
              <a:gd name="connsiteX86-5673" fmla="*/ 4858 w 10000"/>
              <a:gd name="connsiteY86-5674" fmla="*/ 0 h 10000"/>
              <a:gd name="connsiteX87-5675" fmla="*/ 5183 w 10000"/>
              <a:gd name="connsiteY87-5676" fmla="*/ 0 h 10000"/>
              <a:gd name="connsiteX88-5677" fmla="*/ 5508 w 10000"/>
              <a:gd name="connsiteY88-5678" fmla="*/ 106 h 10000"/>
              <a:gd name="connsiteX89-5679" fmla="*/ 6156 w 10000"/>
              <a:gd name="connsiteY89-5680" fmla="*/ 212 h 10000"/>
              <a:gd name="connsiteX90-5681" fmla="*/ 6762 w 10000"/>
              <a:gd name="connsiteY90-5682" fmla="*/ 317 h 10000"/>
              <a:gd name="connsiteX91-5683" fmla="*/ 7728 w 10000"/>
              <a:gd name="connsiteY91-5684" fmla="*/ 635 h 10000"/>
              <a:gd name="connsiteX92-5685" fmla="*/ 8707 w 10000"/>
              <a:gd name="connsiteY92-5686" fmla="*/ 847 h 10000"/>
              <a:gd name="connsiteX93-5687" fmla="*/ 9353 w 10000"/>
              <a:gd name="connsiteY93-5688" fmla="*/ 952 h 10000"/>
              <a:gd name="connsiteX94-5689" fmla="*/ 9672 w 10000"/>
              <a:gd name="connsiteY94-5690" fmla="*/ 1164 h 10000"/>
              <a:gd name="connsiteX95-5691" fmla="*/ 9672 w 10000"/>
              <a:gd name="connsiteY95-5692" fmla="*/ 1257 h 10000"/>
              <a:gd name="connsiteX96-5693" fmla="*/ 9672 w 10000"/>
              <a:gd name="connsiteY96-5694" fmla="*/ 1257 h 10000"/>
              <a:gd name="connsiteX0-5695" fmla="*/ 9023 w 9351"/>
              <a:gd name="connsiteY0-5696" fmla="*/ 1257 h 10000"/>
              <a:gd name="connsiteX1-5697" fmla="*/ 9351 w 9351"/>
              <a:gd name="connsiteY1-5698" fmla="*/ 1362 h 10000"/>
              <a:gd name="connsiteX2-5699" fmla="*/ 9023 w 9351"/>
              <a:gd name="connsiteY2-5700" fmla="*/ 1468 h 10000"/>
              <a:gd name="connsiteX3-5701" fmla="*/ 9023 w 9351"/>
              <a:gd name="connsiteY3-5702" fmla="*/ 1574 h 10000"/>
              <a:gd name="connsiteX4-5703" fmla="*/ 8704 w 9351"/>
              <a:gd name="connsiteY4-5704" fmla="*/ 1680 h 10000"/>
              <a:gd name="connsiteX5-5705" fmla="*/ 8704 w 9351"/>
              <a:gd name="connsiteY5-5706" fmla="*/ 1680 h 10000"/>
              <a:gd name="connsiteX6-5707" fmla="*/ 8383 w 9351"/>
              <a:gd name="connsiteY6-5708" fmla="*/ 1786 h 10000"/>
              <a:gd name="connsiteX7-5709" fmla="*/ 8383 w 9351"/>
              <a:gd name="connsiteY7-5710" fmla="*/ 1892 h 10000"/>
              <a:gd name="connsiteX8-5711" fmla="*/ 8058 w 9351"/>
              <a:gd name="connsiteY8-5712" fmla="*/ 2103 h 10000"/>
              <a:gd name="connsiteX9-5713" fmla="*/ 8058 w 9351"/>
              <a:gd name="connsiteY9-5714" fmla="*/ 2209 h 10000"/>
              <a:gd name="connsiteX10-5715" fmla="*/ 8058 w 9351"/>
              <a:gd name="connsiteY10-5716" fmla="*/ 2421 h 10000"/>
              <a:gd name="connsiteX11-5717" fmla="*/ 7735 w 9351"/>
              <a:gd name="connsiteY11-5718" fmla="*/ 2632 h 10000"/>
              <a:gd name="connsiteX12-5719" fmla="*/ 7735 w 9351"/>
              <a:gd name="connsiteY12-5720" fmla="*/ 2844 h 10000"/>
              <a:gd name="connsiteX13-5721" fmla="*/ 7408 w 9351"/>
              <a:gd name="connsiteY13-5722" fmla="*/ 3161 h 10000"/>
              <a:gd name="connsiteX14-5723" fmla="*/ 7408 w 9351"/>
              <a:gd name="connsiteY14-5724" fmla="*/ 3479 h 10000"/>
              <a:gd name="connsiteX15-5725" fmla="*/ 7408 w 9351"/>
              <a:gd name="connsiteY15-5726" fmla="*/ 3889 h 10000"/>
              <a:gd name="connsiteX16-5727" fmla="*/ 7079 w 9351"/>
              <a:gd name="connsiteY16-5728" fmla="*/ 4206 h 10000"/>
              <a:gd name="connsiteX17-5729" fmla="*/ 6759 w 9351"/>
              <a:gd name="connsiteY17-5730" fmla="*/ 4630 h 10000"/>
              <a:gd name="connsiteX18-5731" fmla="*/ 6759 w 9351"/>
              <a:gd name="connsiteY18-5732" fmla="*/ 5159 h 10000"/>
              <a:gd name="connsiteX19-5733" fmla="*/ 6436 w 9351"/>
              <a:gd name="connsiteY19-5734" fmla="*/ 5688 h 10000"/>
              <a:gd name="connsiteX20-5735" fmla="*/ 6113 w 9351"/>
              <a:gd name="connsiteY20-5736" fmla="*/ 6310 h 10000"/>
              <a:gd name="connsiteX21-5737" fmla="*/ 5789 w 9351"/>
              <a:gd name="connsiteY21-5738" fmla="*/ 6839 h 10000"/>
              <a:gd name="connsiteX22-5739" fmla="*/ 5789 w 9351"/>
              <a:gd name="connsiteY22-5740" fmla="*/ 7368 h 10000"/>
              <a:gd name="connsiteX23-5741" fmla="*/ 5507 w 9351"/>
              <a:gd name="connsiteY23-5742" fmla="*/ 7791 h 10000"/>
              <a:gd name="connsiteX24-5743" fmla="*/ 5181 w 9351"/>
              <a:gd name="connsiteY24-5744" fmla="*/ 8214 h 10000"/>
              <a:gd name="connsiteX25-5745" fmla="*/ 4859 w 9351"/>
              <a:gd name="connsiteY25-5746" fmla="*/ 8532 h 10000"/>
              <a:gd name="connsiteX26-5747" fmla="*/ 4534 w 9351"/>
              <a:gd name="connsiteY26-5748" fmla="*/ 8836 h 10000"/>
              <a:gd name="connsiteX27-5749" fmla="*/ 4209 w 9351"/>
              <a:gd name="connsiteY27-5750" fmla="*/ 9048 h 10000"/>
              <a:gd name="connsiteX28-5751" fmla="*/ 3887 w 9351"/>
              <a:gd name="connsiteY28-5752" fmla="*/ 9259 h 10000"/>
              <a:gd name="connsiteX29-5753" fmla="*/ 3561 w 9351"/>
              <a:gd name="connsiteY29-5754" fmla="*/ 9577 h 10000"/>
              <a:gd name="connsiteX30-5755" fmla="*/ 2913 w 9351"/>
              <a:gd name="connsiteY30-5756" fmla="*/ 9788 h 10000"/>
              <a:gd name="connsiteX31-5757" fmla="*/ 2592 w 9351"/>
              <a:gd name="connsiteY31-5758" fmla="*/ 9894 h 10000"/>
              <a:gd name="connsiteX32-5759" fmla="*/ 2269 w 9351"/>
              <a:gd name="connsiteY32-5760" fmla="*/ 10000 h 10000"/>
              <a:gd name="connsiteX33-5761" fmla="*/ 1944 w 9351"/>
              <a:gd name="connsiteY33-5762" fmla="*/ 9894 h 10000"/>
              <a:gd name="connsiteX34-5763" fmla="*/ 1617 w 9351"/>
              <a:gd name="connsiteY34-5764" fmla="*/ 9788 h 10000"/>
              <a:gd name="connsiteX35-5765" fmla="*/ 1617 w 9351"/>
              <a:gd name="connsiteY35-5766" fmla="*/ 9683 h 10000"/>
              <a:gd name="connsiteX36-5767" fmla="*/ 1617 w 9351"/>
              <a:gd name="connsiteY36-5768" fmla="*/ 9365 h 10000"/>
              <a:gd name="connsiteX37-5769" fmla="*/ 1617 w 9351"/>
              <a:gd name="connsiteY37-5770" fmla="*/ 9259 h 10000"/>
              <a:gd name="connsiteX38-5771" fmla="*/ 1617 w 9351"/>
              <a:gd name="connsiteY38-5772" fmla="*/ 9048 h 10000"/>
              <a:gd name="connsiteX39-5773" fmla="*/ 1617 w 9351"/>
              <a:gd name="connsiteY39-5774" fmla="*/ 8836 h 10000"/>
              <a:gd name="connsiteX40-5775" fmla="*/ 1298 w 9351"/>
              <a:gd name="connsiteY40-5776" fmla="*/ 8638 h 10000"/>
              <a:gd name="connsiteX41-5777" fmla="*/ 969 w 9351"/>
              <a:gd name="connsiteY41-5778" fmla="*/ 8426 h 10000"/>
              <a:gd name="connsiteX42-5779" fmla="*/ 650 w 9351"/>
              <a:gd name="connsiteY42-5780" fmla="*/ 8108 h 10000"/>
              <a:gd name="connsiteX43-5781" fmla="*/ 322 w 9351"/>
              <a:gd name="connsiteY43-5782" fmla="*/ 7791 h 10000"/>
              <a:gd name="connsiteX44-5783" fmla="*/ 0 w 9351"/>
              <a:gd name="connsiteY44-5784" fmla="*/ 7474 h 10000"/>
              <a:gd name="connsiteX45-5785" fmla="*/ 322 w 9351"/>
              <a:gd name="connsiteY45-5786" fmla="*/ 7579 h 10000"/>
              <a:gd name="connsiteX46-5787" fmla="*/ 969 w 9351"/>
              <a:gd name="connsiteY46-5788" fmla="*/ 7579 h 10000"/>
              <a:gd name="connsiteX47-5789" fmla="*/ 1298 w 9351"/>
              <a:gd name="connsiteY47-5790" fmla="*/ 7685 h 10000"/>
              <a:gd name="connsiteX48-5791" fmla="*/ 1944 w 9351"/>
              <a:gd name="connsiteY48-5792" fmla="*/ 7685 h 10000"/>
              <a:gd name="connsiteX49-5793" fmla="*/ 2269 w 9351"/>
              <a:gd name="connsiteY49-5794" fmla="*/ 7685 h 10000"/>
              <a:gd name="connsiteX50-5795" fmla="*/ 2269 w 9351"/>
              <a:gd name="connsiteY50-5796" fmla="*/ 7685 h 10000"/>
              <a:gd name="connsiteX51-5797" fmla="*/ 2592 w 9351"/>
              <a:gd name="connsiteY51-5798" fmla="*/ 7579 h 10000"/>
              <a:gd name="connsiteX52-5799" fmla="*/ 2592 w 9351"/>
              <a:gd name="connsiteY52-5800" fmla="*/ 7474 h 10000"/>
              <a:gd name="connsiteX53-5801" fmla="*/ 2913 w 9351"/>
              <a:gd name="connsiteY53-5802" fmla="*/ 7368 h 10000"/>
              <a:gd name="connsiteX54-5803" fmla="*/ 2913 w 9351"/>
              <a:gd name="connsiteY54-5804" fmla="*/ 7156 h 10000"/>
              <a:gd name="connsiteX55-5805" fmla="*/ 3239 w 9351"/>
              <a:gd name="connsiteY55-5806" fmla="*/ 6944 h 10000"/>
              <a:gd name="connsiteX56-5807" fmla="*/ 3239 w 9351"/>
              <a:gd name="connsiteY56-5808" fmla="*/ 6627 h 10000"/>
              <a:gd name="connsiteX57-5809" fmla="*/ 3561 w 9351"/>
              <a:gd name="connsiteY57-5810" fmla="*/ 6217 h 10000"/>
              <a:gd name="connsiteX58-5811" fmla="*/ 3561 w 9351"/>
              <a:gd name="connsiteY58-5812" fmla="*/ 5794 h 10000"/>
              <a:gd name="connsiteX59-5813" fmla="*/ 3887 w 9351"/>
              <a:gd name="connsiteY59-5814" fmla="*/ 5370 h 10000"/>
              <a:gd name="connsiteX60-5815" fmla="*/ 3887 w 9351"/>
              <a:gd name="connsiteY60-5816" fmla="*/ 4841 h 10000"/>
              <a:gd name="connsiteX61-5817" fmla="*/ 4209 w 9351"/>
              <a:gd name="connsiteY61-5818" fmla="*/ 4206 h 10000"/>
              <a:gd name="connsiteX62-5819" fmla="*/ 4534 w 9351"/>
              <a:gd name="connsiteY62-5820" fmla="*/ 3783 h 10000"/>
              <a:gd name="connsiteX63-5821" fmla="*/ 4534 w 9351"/>
              <a:gd name="connsiteY63-5822" fmla="*/ 3373 h 10000"/>
              <a:gd name="connsiteX64-5823" fmla="*/ 4859 w 9351"/>
              <a:gd name="connsiteY64-5824" fmla="*/ 2950 h 10000"/>
              <a:gd name="connsiteX65-5825" fmla="*/ 4859 w 9351"/>
              <a:gd name="connsiteY65-5826" fmla="*/ 2632 h 10000"/>
              <a:gd name="connsiteX66-5827" fmla="*/ 4859 w 9351"/>
              <a:gd name="connsiteY66-5828" fmla="*/ 2315 h 10000"/>
              <a:gd name="connsiteX67-5829" fmla="*/ 4859 w 9351"/>
              <a:gd name="connsiteY67-5830" fmla="*/ 2103 h 10000"/>
              <a:gd name="connsiteX68-5831" fmla="*/ 5181 w 9351"/>
              <a:gd name="connsiteY68-5832" fmla="*/ 1892 h 10000"/>
              <a:gd name="connsiteX69-5833" fmla="*/ 5181 w 9351"/>
              <a:gd name="connsiteY69-5834" fmla="*/ 1680 h 10000"/>
              <a:gd name="connsiteX70-5835" fmla="*/ 4859 w 9351"/>
              <a:gd name="connsiteY70-5836" fmla="*/ 1468 h 10000"/>
              <a:gd name="connsiteX71-5837" fmla="*/ 4859 w 9351"/>
              <a:gd name="connsiteY71-5838" fmla="*/ 1257 h 10000"/>
              <a:gd name="connsiteX72-5839" fmla="*/ 4534 w 9351"/>
              <a:gd name="connsiteY72-5840" fmla="*/ 1164 h 10000"/>
              <a:gd name="connsiteX73-5841" fmla="*/ 3887 w 9351"/>
              <a:gd name="connsiteY73-5842" fmla="*/ 1058 h 10000"/>
              <a:gd name="connsiteX74-5843" fmla="*/ 2913 w 9351"/>
              <a:gd name="connsiteY74-5844" fmla="*/ 952 h 10000"/>
              <a:gd name="connsiteX75-5845" fmla="*/ 2913 w 9351"/>
              <a:gd name="connsiteY75-5846" fmla="*/ 952 h 10000"/>
              <a:gd name="connsiteX76-5847" fmla="*/ 2269 w 9351"/>
              <a:gd name="connsiteY76-5848" fmla="*/ 952 h 10000"/>
              <a:gd name="connsiteX77-5849" fmla="*/ 1944 w 9351"/>
              <a:gd name="connsiteY77-5850" fmla="*/ 952 h 10000"/>
              <a:gd name="connsiteX78-5851" fmla="*/ 1298 w 9351"/>
              <a:gd name="connsiteY78-5852" fmla="*/ 1058 h 10000"/>
              <a:gd name="connsiteX79-5853" fmla="*/ 322 w 9351"/>
              <a:gd name="connsiteY79-5854" fmla="*/ 1058 h 10000"/>
              <a:gd name="connsiteX80-5855" fmla="*/ 1617 w 9351"/>
              <a:gd name="connsiteY80-5856" fmla="*/ 317 h 10000"/>
              <a:gd name="connsiteX81-5857" fmla="*/ 2592 w 9351"/>
              <a:gd name="connsiteY81-5858" fmla="*/ 212 h 10000"/>
              <a:gd name="connsiteX82-5859" fmla="*/ 3239 w 9351"/>
              <a:gd name="connsiteY82-5860" fmla="*/ 106 h 10000"/>
              <a:gd name="connsiteX83-5861" fmla="*/ 3561 w 9351"/>
              <a:gd name="connsiteY83-5862" fmla="*/ 106 h 10000"/>
              <a:gd name="connsiteX84-5863" fmla="*/ 3887 w 9351"/>
              <a:gd name="connsiteY84-5864" fmla="*/ 0 h 10000"/>
              <a:gd name="connsiteX85-5865" fmla="*/ 4209 w 9351"/>
              <a:gd name="connsiteY85-5866" fmla="*/ 0 h 10000"/>
              <a:gd name="connsiteX86-5867" fmla="*/ 4534 w 9351"/>
              <a:gd name="connsiteY86-5868" fmla="*/ 0 h 10000"/>
              <a:gd name="connsiteX87-5869" fmla="*/ 4859 w 9351"/>
              <a:gd name="connsiteY87-5870" fmla="*/ 106 h 10000"/>
              <a:gd name="connsiteX88-5871" fmla="*/ 5507 w 9351"/>
              <a:gd name="connsiteY88-5872" fmla="*/ 212 h 10000"/>
              <a:gd name="connsiteX89-5873" fmla="*/ 6113 w 9351"/>
              <a:gd name="connsiteY89-5874" fmla="*/ 317 h 10000"/>
              <a:gd name="connsiteX90-5875" fmla="*/ 7079 w 9351"/>
              <a:gd name="connsiteY90-5876" fmla="*/ 635 h 10000"/>
              <a:gd name="connsiteX91-5877" fmla="*/ 8058 w 9351"/>
              <a:gd name="connsiteY91-5878" fmla="*/ 847 h 10000"/>
              <a:gd name="connsiteX92-5879" fmla="*/ 8704 w 9351"/>
              <a:gd name="connsiteY92-5880" fmla="*/ 952 h 10000"/>
              <a:gd name="connsiteX93-5881" fmla="*/ 9023 w 9351"/>
              <a:gd name="connsiteY93-5882" fmla="*/ 1164 h 10000"/>
              <a:gd name="connsiteX94-5883" fmla="*/ 9023 w 9351"/>
              <a:gd name="connsiteY94-5884" fmla="*/ 1257 h 10000"/>
              <a:gd name="connsiteX95-5885" fmla="*/ 9023 w 9351"/>
              <a:gd name="connsiteY95-5886" fmla="*/ 1257 h 10000"/>
              <a:gd name="connsiteX0-5887" fmla="*/ 9649 w 10000"/>
              <a:gd name="connsiteY0-5888" fmla="*/ 1257 h 10000"/>
              <a:gd name="connsiteX1-5889" fmla="*/ 10000 w 10000"/>
              <a:gd name="connsiteY1-5890" fmla="*/ 1362 h 10000"/>
              <a:gd name="connsiteX2-5891" fmla="*/ 9649 w 10000"/>
              <a:gd name="connsiteY2-5892" fmla="*/ 1468 h 10000"/>
              <a:gd name="connsiteX3-5893" fmla="*/ 9649 w 10000"/>
              <a:gd name="connsiteY3-5894" fmla="*/ 1574 h 10000"/>
              <a:gd name="connsiteX4-5895" fmla="*/ 9308 w 10000"/>
              <a:gd name="connsiteY4-5896" fmla="*/ 1680 h 10000"/>
              <a:gd name="connsiteX5-5897" fmla="*/ 9308 w 10000"/>
              <a:gd name="connsiteY5-5898" fmla="*/ 1680 h 10000"/>
              <a:gd name="connsiteX6-5899" fmla="*/ 8965 w 10000"/>
              <a:gd name="connsiteY6-5900" fmla="*/ 1786 h 10000"/>
              <a:gd name="connsiteX7-5901" fmla="*/ 8965 w 10000"/>
              <a:gd name="connsiteY7-5902" fmla="*/ 1892 h 10000"/>
              <a:gd name="connsiteX8-5903" fmla="*/ 8617 w 10000"/>
              <a:gd name="connsiteY8-5904" fmla="*/ 2103 h 10000"/>
              <a:gd name="connsiteX9-5905" fmla="*/ 8617 w 10000"/>
              <a:gd name="connsiteY9-5906" fmla="*/ 2209 h 10000"/>
              <a:gd name="connsiteX10-5907" fmla="*/ 8617 w 10000"/>
              <a:gd name="connsiteY10-5908" fmla="*/ 2421 h 10000"/>
              <a:gd name="connsiteX11-5909" fmla="*/ 8272 w 10000"/>
              <a:gd name="connsiteY11-5910" fmla="*/ 2632 h 10000"/>
              <a:gd name="connsiteX12-5911" fmla="*/ 8272 w 10000"/>
              <a:gd name="connsiteY12-5912" fmla="*/ 2844 h 10000"/>
              <a:gd name="connsiteX13-5913" fmla="*/ 7922 w 10000"/>
              <a:gd name="connsiteY13-5914" fmla="*/ 3161 h 10000"/>
              <a:gd name="connsiteX14-5915" fmla="*/ 7922 w 10000"/>
              <a:gd name="connsiteY14-5916" fmla="*/ 3479 h 10000"/>
              <a:gd name="connsiteX15-5917" fmla="*/ 7922 w 10000"/>
              <a:gd name="connsiteY15-5918" fmla="*/ 3889 h 10000"/>
              <a:gd name="connsiteX16-5919" fmla="*/ 7570 w 10000"/>
              <a:gd name="connsiteY16-5920" fmla="*/ 4206 h 10000"/>
              <a:gd name="connsiteX17-5921" fmla="*/ 7228 w 10000"/>
              <a:gd name="connsiteY17-5922" fmla="*/ 4630 h 10000"/>
              <a:gd name="connsiteX18-5923" fmla="*/ 7228 w 10000"/>
              <a:gd name="connsiteY18-5924" fmla="*/ 5159 h 10000"/>
              <a:gd name="connsiteX19-5925" fmla="*/ 6883 w 10000"/>
              <a:gd name="connsiteY19-5926" fmla="*/ 5688 h 10000"/>
              <a:gd name="connsiteX20-5927" fmla="*/ 6537 w 10000"/>
              <a:gd name="connsiteY20-5928" fmla="*/ 6310 h 10000"/>
              <a:gd name="connsiteX21-5929" fmla="*/ 6191 w 10000"/>
              <a:gd name="connsiteY21-5930" fmla="*/ 6839 h 10000"/>
              <a:gd name="connsiteX22-5931" fmla="*/ 6191 w 10000"/>
              <a:gd name="connsiteY22-5932" fmla="*/ 7368 h 10000"/>
              <a:gd name="connsiteX23-5933" fmla="*/ 5889 w 10000"/>
              <a:gd name="connsiteY23-5934" fmla="*/ 7791 h 10000"/>
              <a:gd name="connsiteX24-5935" fmla="*/ 5541 w 10000"/>
              <a:gd name="connsiteY24-5936" fmla="*/ 8214 h 10000"/>
              <a:gd name="connsiteX25-5937" fmla="*/ 5196 w 10000"/>
              <a:gd name="connsiteY25-5938" fmla="*/ 8532 h 10000"/>
              <a:gd name="connsiteX26-5939" fmla="*/ 4849 w 10000"/>
              <a:gd name="connsiteY26-5940" fmla="*/ 8836 h 10000"/>
              <a:gd name="connsiteX27-5941" fmla="*/ 4501 w 10000"/>
              <a:gd name="connsiteY27-5942" fmla="*/ 9048 h 10000"/>
              <a:gd name="connsiteX28-5943" fmla="*/ 4157 w 10000"/>
              <a:gd name="connsiteY28-5944" fmla="*/ 9259 h 10000"/>
              <a:gd name="connsiteX29-5945" fmla="*/ 3808 w 10000"/>
              <a:gd name="connsiteY29-5946" fmla="*/ 9577 h 10000"/>
              <a:gd name="connsiteX30-5947" fmla="*/ 3115 w 10000"/>
              <a:gd name="connsiteY30-5948" fmla="*/ 9788 h 10000"/>
              <a:gd name="connsiteX31-5949" fmla="*/ 2772 w 10000"/>
              <a:gd name="connsiteY31-5950" fmla="*/ 9894 h 10000"/>
              <a:gd name="connsiteX32-5951" fmla="*/ 2426 w 10000"/>
              <a:gd name="connsiteY32-5952" fmla="*/ 10000 h 10000"/>
              <a:gd name="connsiteX33-5953" fmla="*/ 2079 w 10000"/>
              <a:gd name="connsiteY33-5954" fmla="*/ 9894 h 10000"/>
              <a:gd name="connsiteX34-5955" fmla="*/ 1729 w 10000"/>
              <a:gd name="connsiteY34-5956" fmla="*/ 9788 h 10000"/>
              <a:gd name="connsiteX35-5957" fmla="*/ 1729 w 10000"/>
              <a:gd name="connsiteY35-5958" fmla="*/ 9683 h 10000"/>
              <a:gd name="connsiteX36-5959" fmla="*/ 1729 w 10000"/>
              <a:gd name="connsiteY36-5960" fmla="*/ 9365 h 10000"/>
              <a:gd name="connsiteX37-5961" fmla="*/ 1729 w 10000"/>
              <a:gd name="connsiteY37-5962" fmla="*/ 9259 h 10000"/>
              <a:gd name="connsiteX38-5963" fmla="*/ 1729 w 10000"/>
              <a:gd name="connsiteY38-5964" fmla="*/ 9048 h 10000"/>
              <a:gd name="connsiteX39-5965" fmla="*/ 1729 w 10000"/>
              <a:gd name="connsiteY39-5966" fmla="*/ 8836 h 10000"/>
              <a:gd name="connsiteX40-5967" fmla="*/ 1388 w 10000"/>
              <a:gd name="connsiteY40-5968" fmla="*/ 8638 h 10000"/>
              <a:gd name="connsiteX41-5969" fmla="*/ 1036 w 10000"/>
              <a:gd name="connsiteY41-5970" fmla="*/ 8426 h 10000"/>
              <a:gd name="connsiteX42-5971" fmla="*/ 695 w 10000"/>
              <a:gd name="connsiteY42-5972" fmla="*/ 8108 h 10000"/>
              <a:gd name="connsiteX43-5973" fmla="*/ 344 w 10000"/>
              <a:gd name="connsiteY43-5974" fmla="*/ 7791 h 10000"/>
              <a:gd name="connsiteX44-5975" fmla="*/ 0 w 10000"/>
              <a:gd name="connsiteY44-5976" fmla="*/ 7474 h 10000"/>
              <a:gd name="connsiteX45-5977" fmla="*/ 344 w 10000"/>
              <a:gd name="connsiteY45-5978" fmla="*/ 7579 h 10000"/>
              <a:gd name="connsiteX46-5979" fmla="*/ 1036 w 10000"/>
              <a:gd name="connsiteY46-5980" fmla="*/ 7579 h 10000"/>
              <a:gd name="connsiteX47-5981" fmla="*/ 1388 w 10000"/>
              <a:gd name="connsiteY47-5982" fmla="*/ 7685 h 10000"/>
              <a:gd name="connsiteX48-5983" fmla="*/ 2079 w 10000"/>
              <a:gd name="connsiteY48-5984" fmla="*/ 7685 h 10000"/>
              <a:gd name="connsiteX49-5985" fmla="*/ 2426 w 10000"/>
              <a:gd name="connsiteY49-5986" fmla="*/ 7685 h 10000"/>
              <a:gd name="connsiteX50-5987" fmla="*/ 2426 w 10000"/>
              <a:gd name="connsiteY50-5988" fmla="*/ 7685 h 10000"/>
              <a:gd name="connsiteX51-5989" fmla="*/ 2772 w 10000"/>
              <a:gd name="connsiteY51-5990" fmla="*/ 7579 h 10000"/>
              <a:gd name="connsiteX52-5991" fmla="*/ 2772 w 10000"/>
              <a:gd name="connsiteY52-5992" fmla="*/ 7474 h 10000"/>
              <a:gd name="connsiteX53-5993" fmla="*/ 3115 w 10000"/>
              <a:gd name="connsiteY53-5994" fmla="*/ 7368 h 10000"/>
              <a:gd name="connsiteX54-5995" fmla="*/ 3115 w 10000"/>
              <a:gd name="connsiteY54-5996" fmla="*/ 7156 h 10000"/>
              <a:gd name="connsiteX55-5997" fmla="*/ 3464 w 10000"/>
              <a:gd name="connsiteY55-5998" fmla="*/ 6944 h 10000"/>
              <a:gd name="connsiteX56-5999" fmla="*/ 3464 w 10000"/>
              <a:gd name="connsiteY56-6000" fmla="*/ 6627 h 10000"/>
              <a:gd name="connsiteX57-6001" fmla="*/ 3808 w 10000"/>
              <a:gd name="connsiteY57-6002" fmla="*/ 6217 h 10000"/>
              <a:gd name="connsiteX58-6003" fmla="*/ 3808 w 10000"/>
              <a:gd name="connsiteY58-6004" fmla="*/ 5794 h 10000"/>
              <a:gd name="connsiteX59-6005" fmla="*/ 4157 w 10000"/>
              <a:gd name="connsiteY59-6006" fmla="*/ 5370 h 10000"/>
              <a:gd name="connsiteX60-6007" fmla="*/ 4157 w 10000"/>
              <a:gd name="connsiteY60-6008" fmla="*/ 4841 h 10000"/>
              <a:gd name="connsiteX61-6009" fmla="*/ 4501 w 10000"/>
              <a:gd name="connsiteY61-6010" fmla="*/ 4206 h 10000"/>
              <a:gd name="connsiteX62-6011" fmla="*/ 4849 w 10000"/>
              <a:gd name="connsiteY62-6012" fmla="*/ 3783 h 10000"/>
              <a:gd name="connsiteX63-6013" fmla="*/ 4849 w 10000"/>
              <a:gd name="connsiteY63-6014" fmla="*/ 3373 h 10000"/>
              <a:gd name="connsiteX64-6015" fmla="*/ 5196 w 10000"/>
              <a:gd name="connsiteY64-6016" fmla="*/ 2950 h 10000"/>
              <a:gd name="connsiteX65-6017" fmla="*/ 5196 w 10000"/>
              <a:gd name="connsiteY65-6018" fmla="*/ 2632 h 10000"/>
              <a:gd name="connsiteX66-6019" fmla="*/ 5196 w 10000"/>
              <a:gd name="connsiteY66-6020" fmla="*/ 2315 h 10000"/>
              <a:gd name="connsiteX67-6021" fmla="*/ 5196 w 10000"/>
              <a:gd name="connsiteY67-6022" fmla="*/ 2103 h 10000"/>
              <a:gd name="connsiteX68-6023" fmla="*/ 5541 w 10000"/>
              <a:gd name="connsiteY68-6024" fmla="*/ 1892 h 10000"/>
              <a:gd name="connsiteX69-6025" fmla="*/ 5541 w 10000"/>
              <a:gd name="connsiteY69-6026" fmla="*/ 1680 h 10000"/>
              <a:gd name="connsiteX70-6027" fmla="*/ 5196 w 10000"/>
              <a:gd name="connsiteY70-6028" fmla="*/ 1468 h 10000"/>
              <a:gd name="connsiteX71-6029" fmla="*/ 5196 w 10000"/>
              <a:gd name="connsiteY71-6030" fmla="*/ 1257 h 10000"/>
              <a:gd name="connsiteX72-6031" fmla="*/ 4849 w 10000"/>
              <a:gd name="connsiteY72-6032" fmla="*/ 1164 h 10000"/>
              <a:gd name="connsiteX73-6033" fmla="*/ 4157 w 10000"/>
              <a:gd name="connsiteY73-6034" fmla="*/ 1058 h 10000"/>
              <a:gd name="connsiteX74-6035" fmla="*/ 3115 w 10000"/>
              <a:gd name="connsiteY74-6036" fmla="*/ 952 h 10000"/>
              <a:gd name="connsiteX75-6037" fmla="*/ 3115 w 10000"/>
              <a:gd name="connsiteY75-6038" fmla="*/ 952 h 10000"/>
              <a:gd name="connsiteX76-6039" fmla="*/ 2426 w 10000"/>
              <a:gd name="connsiteY76-6040" fmla="*/ 952 h 10000"/>
              <a:gd name="connsiteX77-6041" fmla="*/ 2079 w 10000"/>
              <a:gd name="connsiteY77-6042" fmla="*/ 952 h 10000"/>
              <a:gd name="connsiteX78-6043" fmla="*/ 344 w 10000"/>
              <a:gd name="connsiteY78-6044" fmla="*/ 1058 h 10000"/>
              <a:gd name="connsiteX79-6045" fmla="*/ 1729 w 10000"/>
              <a:gd name="connsiteY79-6046" fmla="*/ 317 h 10000"/>
              <a:gd name="connsiteX80-6047" fmla="*/ 2772 w 10000"/>
              <a:gd name="connsiteY80-6048" fmla="*/ 212 h 10000"/>
              <a:gd name="connsiteX81-6049" fmla="*/ 3464 w 10000"/>
              <a:gd name="connsiteY81-6050" fmla="*/ 106 h 10000"/>
              <a:gd name="connsiteX82-6051" fmla="*/ 3808 w 10000"/>
              <a:gd name="connsiteY82-6052" fmla="*/ 106 h 10000"/>
              <a:gd name="connsiteX83-6053" fmla="*/ 4157 w 10000"/>
              <a:gd name="connsiteY83-6054" fmla="*/ 0 h 10000"/>
              <a:gd name="connsiteX84-6055" fmla="*/ 4501 w 10000"/>
              <a:gd name="connsiteY84-6056" fmla="*/ 0 h 10000"/>
              <a:gd name="connsiteX85-6057" fmla="*/ 4849 w 10000"/>
              <a:gd name="connsiteY85-6058" fmla="*/ 0 h 10000"/>
              <a:gd name="connsiteX86-6059" fmla="*/ 5196 w 10000"/>
              <a:gd name="connsiteY86-6060" fmla="*/ 106 h 10000"/>
              <a:gd name="connsiteX87-6061" fmla="*/ 5889 w 10000"/>
              <a:gd name="connsiteY87-6062" fmla="*/ 212 h 10000"/>
              <a:gd name="connsiteX88-6063" fmla="*/ 6537 w 10000"/>
              <a:gd name="connsiteY88-6064" fmla="*/ 317 h 10000"/>
              <a:gd name="connsiteX89-6065" fmla="*/ 7570 w 10000"/>
              <a:gd name="connsiteY89-6066" fmla="*/ 635 h 10000"/>
              <a:gd name="connsiteX90-6067" fmla="*/ 8617 w 10000"/>
              <a:gd name="connsiteY90-6068" fmla="*/ 847 h 10000"/>
              <a:gd name="connsiteX91-6069" fmla="*/ 9308 w 10000"/>
              <a:gd name="connsiteY91-6070" fmla="*/ 952 h 10000"/>
              <a:gd name="connsiteX92-6071" fmla="*/ 9649 w 10000"/>
              <a:gd name="connsiteY92-6072" fmla="*/ 1164 h 10000"/>
              <a:gd name="connsiteX93-6073" fmla="*/ 9649 w 10000"/>
              <a:gd name="connsiteY93-6074" fmla="*/ 1257 h 10000"/>
              <a:gd name="connsiteX94-6075" fmla="*/ 9649 w 10000"/>
              <a:gd name="connsiteY94-6076" fmla="*/ 1257 h 10000"/>
              <a:gd name="connsiteX0-6077" fmla="*/ 9649 w 10000"/>
              <a:gd name="connsiteY0-6078" fmla="*/ 1257 h 10000"/>
              <a:gd name="connsiteX1-6079" fmla="*/ 10000 w 10000"/>
              <a:gd name="connsiteY1-6080" fmla="*/ 1362 h 10000"/>
              <a:gd name="connsiteX2-6081" fmla="*/ 9649 w 10000"/>
              <a:gd name="connsiteY2-6082" fmla="*/ 1468 h 10000"/>
              <a:gd name="connsiteX3-6083" fmla="*/ 9649 w 10000"/>
              <a:gd name="connsiteY3-6084" fmla="*/ 1574 h 10000"/>
              <a:gd name="connsiteX4-6085" fmla="*/ 9308 w 10000"/>
              <a:gd name="connsiteY4-6086" fmla="*/ 1680 h 10000"/>
              <a:gd name="connsiteX5-6087" fmla="*/ 9308 w 10000"/>
              <a:gd name="connsiteY5-6088" fmla="*/ 1680 h 10000"/>
              <a:gd name="connsiteX6-6089" fmla="*/ 8965 w 10000"/>
              <a:gd name="connsiteY6-6090" fmla="*/ 1786 h 10000"/>
              <a:gd name="connsiteX7-6091" fmla="*/ 8965 w 10000"/>
              <a:gd name="connsiteY7-6092" fmla="*/ 1892 h 10000"/>
              <a:gd name="connsiteX8-6093" fmla="*/ 8617 w 10000"/>
              <a:gd name="connsiteY8-6094" fmla="*/ 2103 h 10000"/>
              <a:gd name="connsiteX9-6095" fmla="*/ 8617 w 10000"/>
              <a:gd name="connsiteY9-6096" fmla="*/ 2209 h 10000"/>
              <a:gd name="connsiteX10-6097" fmla="*/ 8617 w 10000"/>
              <a:gd name="connsiteY10-6098" fmla="*/ 2421 h 10000"/>
              <a:gd name="connsiteX11-6099" fmla="*/ 8272 w 10000"/>
              <a:gd name="connsiteY11-6100" fmla="*/ 2632 h 10000"/>
              <a:gd name="connsiteX12-6101" fmla="*/ 8272 w 10000"/>
              <a:gd name="connsiteY12-6102" fmla="*/ 2844 h 10000"/>
              <a:gd name="connsiteX13-6103" fmla="*/ 7922 w 10000"/>
              <a:gd name="connsiteY13-6104" fmla="*/ 3161 h 10000"/>
              <a:gd name="connsiteX14-6105" fmla="*/ 7922 w 10000"/>
              <a:gd name="connsiteY14-6106" fmla="*/ 3479 h 10000"/>
              <a:gd name="connsiteX15-6107" fmla="*/ 7922 w 10000"/>
              <a:gd name="connsiteY15-6108" fmla="*/ 3889 h 10000"/>
              <a:gd name="connsiteX16-6109" fmla="*/ 7570 w 10000"/>
              <a:gd name="connsiteY16-6110" fmla="*/ 4206 h 10000"/>
              <a:gd name="connsiteX17-6111" fmla="*/ 7228 w 10000"/>
              <a:gd name="connsiteY17-6112" fmla="*/ 4630 h 10000"/>
              <a:gd name="connsiteX18-6113" fmla="*/ 7228 w 10000"/>
              <a:gd name="connsiteY18-6114" fmla="*/ 5159 h 10000"/>
              <a:gd name="connsiteX19-6115" fmla="*/ 6883 w 10000"/>
              <a:gd name="connsiteY19-6116" fmla="*/ 5688 h 10000"/>
              <a:gd name="connsiteX20-6117" fmla="*/ 6537 w 10000"/>
              <a:gd name="connsiteY20-6118" fmla="*/ 6310 h 10000"/>
              <a:gd name="connsiteX21-6119" fmla="*/ 6191 w 10000"/>
              <a:gd name="connsiteY21-6120" fmla="*/ 6839 h 10000"/>
              <a:gd name="connsiteX22-6121" fmla="*/ 6191 w 10000"/>
              <a:gd name="connsiteY22-6122" fmla="*/ 7368 h 10000"/>
              <a:gd name="connsiteX23-6123" fmla="*/ 5889 w 10000"/>
              <a:gd name="connsiteY23-6124" fmla="*/ 7791 h 10000"/>
              <a:gd name="connsiteX24-6125" fmla="*/ 5541 w 10000"/>
              <a:gd name="connsiteY24-6126" fmla="*/ 8214 h 10000"/>
              <a:gd name="connsiteX25-6127" fmla="*/ 5196 w 10000"/>
              <a:gd name="connsiteY25-6128" fmla="*/ 8532 h 10000"/>
              <a:gd name="connsiteX26-6129" fmla="*/ 4849 w 10000"/>
              <a:gd name="connsiteY26-6130" fmla="*/ 8836 h 10000"/>
              <a:gd name="connsiteX27-6131" fmla="*/ 4501 w 10000"/>
              <a:gd name="connsiteY27-6132" fmla="*/ 9048 h 10000"/>
              <a:gd name="connsiteX28-6133" fmla="*/ 4157 w 10000"/>
              <a:gd name="connsiteY28-6134" fmla="*/ 9259 h 10000"/>
              <a:gd name="connsiteX29-6135" fmla="*/ 3808 w 10000"/>
              <a:gd name="connsiteY29-6136" fmla="*/ 9577 h 10000"/>
              <a:gd name="connsiteX30-6137" fmla="*/ 3115 w 10000"/>
              <a:gd name="connsiteY30-6138" fmla="*/ 9788 h 10000"/>
              <a:gd name="connsiteX31-6139" fmla="*/ 2772 w 10000"/>
              <a:gd name="connsiteY31-6140" fmla="*/ 9894 h 10000"/>
              <a:gd name="connsiteX32-6141" fmla="*/ 2426 w 10000"/>
              <a:gd name="connsiteY32-6142" fmla="*/ 10000 h 10000"/>
              <a:gd name="connsiteX33-6143" fmla="*/ 2079 w 10000"/>
              <a:gd name="connsiteY33-6144" fmla="*/ 9894 h 10000"/>
              <a:gd name="connsiteX34-6145" fmla="*/ 1729 w 10000"/>
              <a:gd name="connsiteY34-6146" fmla="*/ 9788 h 10000"/>
              <a:gd name="connsiteX35-6147" fmla="*/ 1729 w 10000"/>
              <a:gd name="connsiteY35-6148" fmla="*/ 9683 h 10000"/>
              <a:gd name="connsiteX36-6149" fmla="*/ 1729 w 10000"/>
              <a:gd name="connsiteY36-6150" fmla="*/ 9365 h 10000"/>
              <a:gd name="connsiteX37-6151" fmla="*/ 1729 w 10000"/>
              <a:gd name="connsiteY37-6152" fmla="*/ 9259 h 10000"/>
              <a:gd name="connsiteX38-6153" fmla="*/ 1729 w 10000"/>
              <a:gd name="connsiteY38-6154" fmla="*/ 9048 h 10000"/>
              <a:gd name="connsiteX39-6155" fmla="*/ 1729 w 10000"/>
              <a:gd name="connsiteY39-6156" fmla="*/ 8836 h 10000"/>
              <a:gd name="connsiteX40-6157" fmla="*/ 1388 w 10000"/>
              <a:gd name="connsiteY40-6158" fmla="*/ 8638 h 10000"/>
              <a:gd name="connsiteX41-6159" fmla="*/ 1036 w 10000"/>
              <a:gd name="connsiteY41-6160" fmla="*/ 8426 h 10000"/>
              <a:gd name="connsiteX42-6161" fmla="*/ 695 w 10000"/>
              <a:gd name="connsiteY42-6162" fmla="*/ 8108 h 10000"/>
              <a:gd name="connsiteX43-6163" fmla="*/ 344 w 10000"/>
              <a:gd name="connsiteY43-6164" fmla="*/ 7791 h 10000"/>
              <a:gd name="connsiteX44-6165" fmla="*/ 0 w 10000"/>
              <a:gd name="connsiteY44-6166" fmla="*/ 7474 h 10000"/>
              <a:gd name="connsiteX45-6167" fmla="*/ 344 w 10000"/>
              <a:gd name="connsiteY45-6168" fmla="*/ 7579 h 10000"/>
              <a:gd name="connsiteX46-6169" fmla="*/ 1036 w 10000"/>
              <a:gd name="connsiteY46-6170" fmla="*/ 7579 h 10000"/>
              <a:gd name="connsiteX47-6171" fmla="*/ 1388 w 10000"/>
              <a:gd name="connsiteY47-6172" fmla="*/ 7685 h 10000"/>
              <a:gd name="connsiteX48-6173" fmla="*/ 2079 w 10000"/>
              <a:gd name="connsiteY48-6174" fmla="*/ 7685 h 10000"/>
              <a:gd name="connsiteX49-6175" fmla="*/ 2426 w 10000"/>
              <a:gd name="connsiteY49-6176" fmla="*/ 7685 h 10000"/>
              <a:gd name="connsiteX50-6177" fmla="*/ 2426 w 10000"/>
              <a:gd name="connsiteY50-6178" fmla="*/ 7685 h 10000"/>
              <a:gd name="connsiteX51-6179" fmla="*/ 2772 w 10000"/>
              <a:gd name="connsiteY51-6180" fmla="*/ 7579 h 10000"/>
              <a:gd name="connsiteX52-6181" fmla="*/ 2772 w 10000"/>
              <a:gd name="connsiteY52-6182" fmla="*/ 7474 h 10000"/>
              <a:gd name="connsiteX53-6183" fmla="*/ 3115 w 10000"/>
              <a:gd name="connsiteY53-6184" fmla="*/ 7368 h 10000"/>
              <a:gd name="connsiteX54-6185" fmla="*/ 3115 w 10000"/>
              <a:gd name="connsiteY54-6186" fmla="*/ 7156 h 10000"/>
              <a:gd name="connsiteX55-6187" fmla="*/ 3464 w 10000"/>
              <a:gd name="connsiteY55-6188" fmla="*/ 6944 h 10000"/>
              <a:gd name="connsiteX56-6189" fmla="*/ 3464 w 10000"/>
              <a:gd name="connsiteY56-6190" fmla="*/ 6627 h 10000"/>
              <a:gd name="connsiteX57-6191" fmla="*/ 3808 w 10000"/>
              <a:gd name="connsiteY57-6192" fmla="*/ 6217 h 10000"/>
              <a:gd name="connsiteX58-6193" fmla="*/ 3808 w 10000"/>
              <a:gd name="connsiteY58-6194" fmla="*/ 5794 h 10000"/>
              <a:gd name="connsiteX59-6195" fmla="*/ 4157 w 10000"/>
              <a:gd name="connsiteY59-6196" fmla="*/ 5370 h 10000"/>
              <a:gd name="connsiteX60-6197" fmla="*/ 4157 w 10000"/>
              <a:gd name="connsiteY60-6198" fmla="*/ 4841 h 10000"/>
              <a:gd name="connsiteX61-6199" fmla="*/ 4501 w 10000"/>
              <a:gd name="connsiteY61-6200" fmla="*/ 4206 h 10000"/>
              <a:gd name="connsiteX62-6201" fmla="*/ 4849 w 10000"/>
              <a:gd name="connsiteY62-6202" fmla="*/ 3783 h 10000"/>
              <a:gd name="connsiteX63-6203" fmla="*/ 4849 w 10000"/>
              <a:gd name="connsiteY63-6204" fmla="*/ 3373 h 10000"/>
              <a:gd name="connsiteX64-6205" fmla="*/ 5196 w 10000"/>
              <a:gd name="connsiteY64-6206" fmla="*/ 2950 h 10000"/>
              <a:gd name="connsiteX65-6207" fmla="*/ 5196 w 10000"/>
              <a:gd name="connsiteY65-6208" fmla="*/ 2632 h 10000"/>
              <a:gd name="connsiteX66-6209" fmla="*/ 5196 w 10000"/>
              <a:gd name="connsiteY66-6210" fmla="*/ 2315 h 10000"/>
              <a:gd name="connsiteX67-6211" fmla="*/ 5196 w 10000"/>
              <a:gd name="connsiteY67-6212" fmla="*/ 2103 h 10000"/>
              <a:gd name="connsiteX68-6213" fmla="*/ 5541 w 10000"/>
              <a:gd name="connsiteY68-6214" fmla="*/ 1892 h 10000"/>
              <a:gd name="connsiteX69-6215" fmla="*/ 5541 w 10000"/>
              <a:gd name="connsiteY69-6216" fmla="*/ 1680 h 10000"/>
              <a:gd name="connsiteX70-6217" fmla="*/ 5196 w 10000"/>
              <a:gd name="connsiteY70-6218" fmla="*/ 1468 h 10000"/>
              <a:gd name="connsiteX71-6219" fmla="*/ 5196 w 10000"/>
              <a:gd name="connsiteY71-6220" fmla="*/ 1257 h 10000"/>
              <a:gd name="connsiteX72-6221" fmla="*/ 4849 w 10000"/>
              <a:gd name="connsiteY72-6222" fmla="*/ 1164 h 10000"/>
              <a:gd name="connsiteX73-6223" fmla="*/ 4157 w 10000"/>
              <a:gd name="connsiteY73-6224" fmla="*/ 1058 h 10000"/>
              <a:gd name="connsiteX74-6225" fmla="*/ 3115 w 10000"/>
              <a:gd name="connsiteY74-6226" fmla="*/ 952 h 10000"/>
              <a:gd name="connsiteX75-6227" fmla="*/ 3115 w 10000"/>
              <a:gd name="connsiteY75-6228" fmla="*/ 952 h 10000"/>
              <a:gd name="connsiteX76-6229" fmla="*/ 2426 w 10000"/>
              <a:gd name="connsiteY76-6230" fmla="*/ 952 h 10000"/>
              <a:gd name="connsiteX77-6231" fmla="*/ 344 w 10000"/>
              <a:gd name="connsiteY77-6232" fmla="*/ 1058 h 10000"/>
              <a:gd name="connsiteX78-6233" fmla="*/ 1729 w 10000"/>
              <a:gd name="connsiteY78-6234" fmla="*/ 317 h 10000"/>
              <a:gd name="connsiteX79-6235" fmla="*/ 2772 w 10000"/>
              <a:gd name="connsiteY79-6236" fmla="*/ 212 h 10000"/>
              <a:gd name="connsiteX80-6237" fmla="*/ 3464 w 10000"/>
              <a:gd name="connsiteY80-6238" fmla="*/ 106 h 10000"/>
              <a:gd name="connsiteX81-6239" fmla="*/ 3808 w 10000"/>
              <a:gd name="connsiteY81-6240" fmla="*/ 106 h 10000"/>
              <a:gd name="connsiteX82-6241" fmla="*/ 4157 w 10000"/>
              <a:gd name="connsiteY82-6242" fmla="*/ 0 h 10000"/>
              <a:gd name="connsiteX83-6243" fmla="*/ 4501 w 10000"/>
              <a:gd name="connsiteY83-6244" fmla="*/ 0 h 10000"/>
              <a:gd name="connsiteX84-6245" fmla="*/ 4849 w 10000"/>
              <a:gd name="connsiteY84-6246" fmla="*/ 0 h 10000"/>
              <a:gd name="connsiteX85-6247" fmla="*/ 5196 w 10000"/>
              <a:gd name="connsiteY85-6248" fmla="*/ 106 h 10000"/>
              <a:gd name="connsiteX86-6249" fmla="*/ 5889 w 10000"/>
              <a:gd name="connsiteY86-6250" fmla="*/ 212 h 10000"/>
              <a:gd name="connsiteX87-6251" fmla="*/ 6537 w 10000"/>
              <a:gd name="connsiteY87-6252" fmla="*/ 317 h 10000"/>
              <a:gd name="connsiteX88-6253" fmla="*/ 7570 w 10000"/>
              <a:gd name="connsiteY88-6254" fmla="*/ 635 h 10000"/>
              <a:gd name="connsiteX89-6255" fmla="*/ 8617 w 10000"/>
              <a:gd name="connsiteY89-6256" fmla="*/ 847 h 10000"/>
              <a:gd name="connsiteX90-6257" fmla="*/ 9308 w 10000"/>
              <a:gd name="connsiteY90-6258" fmla="*/ 952 h 10000"/>
              <a:gd name="connsiteX91-6259" fmla="*/ 9649 w 10000"/>
              <a:gd name="connsiteY91-6260" fmla="*/ 1164 h 10000"/>
              <a:gd name="connsiteX92-6261" fmla="*/ 9649 w 10000"/>
              <a:gd name="connsiteY92-6262" fmla="*/ 1257 h 10000"/>
              <a:gd name="connsiteX93-6263" fmla="*/ 9649 w 10000"/>
              <a:gd name="connsiteY93-6264" fmla="*/ 1257 h 10000"/>
              <a:gd name="connsiteX0-6265" fmla="*/ 9649 w 10000"/>
              <a:gd name="connsiteY0-6266" fmla="*/ 1257 h 10000"/>
              <a:gd name="connsiteX1-6267" fmla="*/ 10000 w 10000"/>
              <a:gd name="connsiteY1-6268" fmla="*/ 1362 h 10000"/>
              <a:gd name="connsiteX2-6269" fmla="*/ 9649 w 10000"/>
              <a:gd name="connsiteY2-6270" fmla="*/ 1468 h 10000"/>
              <a:gd name="connsiteX3-6271" fmla="*/ 9649 w 10000"/>
              <a:gd name="connsiteY3-6272" fmla="*/ 1574 h 10000"/>
              <a:gd name="connsiteX4-6273" fmla="*/ 9308 w 10000"/>
              <a:gd name="connsiteY4-6274" fmla="*/ 1680 h 10000"/>
              <a:gd name="connsiteX5-6275" fmla="*/ 9308 w 10000"/>
              <a:gd name="connsiteY5-6276" fmla="*/ 1680 h 10000"/>
              <a:gd name="connsiteX6-6277" fmla="*/ 8965 w 10000"/>
              <a:gd name="connsiteY6-6278" fmla="*/ 1786 h 10000"/>
              <a:gd name="connsiteX7-6279" fmla="*/ 8965 w 10000"/>
              <a:gd name="connsiteY7-6280" fmla="*/ 1892 h 10000"/>
              <a:gd name="connsiteX8-6281" fmla="*/ 8617 w 10000"/>
              <a:gd name="connsiteY8-6282" fmla="*/ 2103 h 10000"/>
              <a:gd name="connsiteX9-6283" fmla="*/ 8617 w 10000"/>
              <a:gd name="connsiteY9-6284" fmla="*/ 2209 h 10000"/>
              <a:gd name="connsiteX10-6285" fmla="*/ 8617 w 10000"/>
              <a:gd name="connsiteY10-6286" fmla="*/ 2421 h 10000"/>
              <a:gd name="connsiteX11-6287" fmla="*/ 8272 w 10000"/>
              <a:gd name="connsiteY11-6288" fmla="*/ 2632 h 10000"/>
              <a:gd name="connsiteX12-6289" fmla="*/ 8272 w 10000"/>
              <a:gd name="connsiteY12-6290" fmla="*/ 2844 h 10000"/>
              <a:gd name="connsiteX13-6291" fmla="*/ 7922 w 10000"/>
              <a:gd name="connsiteY13-6292" fmla="*/ 3161 h 10000"/>
              <a:gd name="connsiteX14-6293" fmla="*/ 7922 w 10000"/>
              <a:gd name="connsiteY14-6294" fmla="*/ 3479 h 10000"/>
              <a:gd name="connsiteX15-6295" fmla="*/ 7922 w 10000"/>
              <a:gd name="connsiteY15-6296" fmla="*/ 3889 h 10000"/>
              <a:gd name="connsiteX16-6297" fmla="*/ 7570 w 10000"/>
              <a:gd name="connsiteY16-6298" fmla="*/ 4206 h 10000"/>
              <a:gd name="connsiteX17-6299" fmla="*/ 7228 w 10000"/>
              <a:gd name="connsiteY17-6300" fmla="*/ 4630 h 10000"/>
              <a:gd name="connsiteX18-6301" fmla="*/ 7228 w 10000"/>
              <a:gd name="connsiteY18-6302" fmla="*/ 5159 h 10000"/>
              <a:gd name="connsiteX19-6303" fmla="*/ 6883 w 10000"/>
              <a:gd name="connsiteY19-6304" fmla="*/ 5688 h 10000"/>
              <a:gd name="connsiteX20-6305" fmla="*/ 6537 w 10000"/>
              <a:gd name="connsiteY20-6306" fmla="*/ 6310 h 10000"/>
              <a:gd name="connsiteX21-6307" fmla="*/ 6191 w 10000"/>
              <a:gd name="connsiteY21-6308" fmla="*/ 6839 h 10000"/>
              <a:gd name="connsiteX22-6309" fmla="*/ 6191 w 10000"/>
              <a:gd name="connsiteY22-6310" fmla="*/ 7368 h 10000"/>
              <a:gd name="connsiteX23-6311" fmla="*/ 5889 w 10000"/>
              <a:gd name="connsiteY23-6312" fmla="*/ 7791 h 10000"/>
              <a:gd name="connsiteX24-6313" fmla="*/ 5541 w 10000"/>
              <a:gd name="connsiteY24-6314" fmla="*/ 8214 h 10000"/>
              <a:gd name="connsiteX25-6315" fmla="*/ 5196 w 10000"/>
              <a:gd name="connsiteY25-6316" fmla="*/ 8532 h 10000"/>
              <a:gd name="connsiteX26-6317" fmla="*/ 4849 w 10000"/>
              <a:gd name="connsiteY26-6318" fmla="*/ 8836 h 10000"/>
              <a:gd name="connsiteX27-6319" fmla="*/ 4501 w 10000"/>
              <a:gd name="connsiteY27-6320" fmla="*/ 9048 h 10000"/>
              <a:gd name="connsiteX28-6321" fmla="*/ 4157 w 10000"/>
              <a:gd name="connsiteY28-6322" fmla="*/ 9259 h 10000"/>
              <a:gd name="connsiteX29-6323" fmla="*/ 3808 w 10000"/>
              <a:gd name="connsiteY29-6324" fmla="*/ 9577 h 10000"/>
              <a:gd name="connsiteX30-6325" fmla="*/ 3115 w 10000"/>
              <a:gd name="connsiteY30-6326" fmla="*/ 9788 h 10000"/>
              <a:gd name="connsiteX31-6327" fmla="*/ 2772 w 10000"/>
              <a:gd name="connsiteY31-6328" fmla="*/ 9894 h 10000"/>
              <a:gd name="connsiteX32-6329" fmla="*/ 2426 w 10000"/>
              <a:gd name="connsiteY32-6330" fmla="*/ 10000 h 10000"/>
              <a:gd name="connsiteX33-6331" fmla="*/ 2079 w 10000"/>
              <a:gd name="connsiteY33-6332" fmla="*/ 9894 h 10000"/>
              <a:gd name="connsiteX34-6333" fmla="*/ 1729 w 10000"/>
              <a:gd name="connsiteY34-6334" fmla="*/ 9788 h 10000"/>
              <a:gd name="connsiteX35-6335" fmla="*/ 1729 w 10000"/>
              <a:gd name="connsiteY35-6336" fmla="*/ 9683 h 10000"/>
              <a:gd name="connsiteX36-6337" fmla="*/ 1729 w 10000"/>
              <a:gd name="connsiteY36-6338" fmla="*/ 9365 h 10000"/>
              <a:gd name="connsiteX37-6339" fmla="*/ 1729 w 10000"/>
              <a:gd name="connsiteY37-6340" fmla="*/ 9259 h 10000"/>
              <a:gd name="connsiteX38-6341" fmla="*/ 1729 w 10000"/>
              <a:gd name="connsiteY38-6342" fmla="*/ 9048 h 10000"/>
              <a:gd name="connsiteX39-6343" fmla="*/ 1729 w 10000"/>
              <a:gd name="connsiteY39-6344" fmla="*/ 8836 h 10000"/>
              <a:gd name="connsiteX40-6345" fmla="*/ 1388 w 10000"/>
              <a:gd name="connsiteY40-6346" fmla="*/ 8638 h 10000"/>
              <a:gd name="connsiteX41-6347" fmla="*/ 1036 w 10000"/>
              <a:gd name="connsiteY41-6348" fmla="*/ 8426 h 10000"/>
              <a:gd name="connsiteX42-6349" fmla="*/ 695 w 10000"/>
              <a:gd name="connsiteY42-6350" fmla="*/ 8108 h 10000"/>
              <a:gd name="connsiteX43-6351" fmla="*/ 344 w 10000"/>
              <a:gd name="connsiteY43-6352" fmla="*/ 7791 h 10000"/>
              <a:gd name="connsiteX44-6353" fmla="*/ 0 w 10000"/>
              <a:gd name="connsiteY44-6354" fmla="*/ 7474 h 10000"/>
              <a:gd name="connsiteX45-6355" fmla="*/ 344 w 10000"/>
              <a:gd name="connsiteY45-6356" fmla="*/ 7579 h 10000"/>
              <a:gd name="connsiteX46-6357" fmla="*/ 1036 w 10000"/>
              <a:gd name="connsiteY46-6358" fmla="*/ 7579 h 10000"/>
              <a:gd name="connsiteX47-6359" fmla="*/ 1388 w 10000"/>
              <a:gd name="connsiteY47-6360" fmla="*/ 7685 h 10000"/>
              <a:gd name="connsiteX48-6361" fmla="*/ 2079 w 10000"/>
              <a:gd name="connsiteY48-6362" fmla="*/ 7685 h 10000"/>
              <a:gd name="connsiteX49-6363" fmla="*/ 2426 w 10000"/>
              <a:gd name="connsiteY49-6364" fmla="*/ 7685 h 10000"/>
              <a:gd name="connsiteX50-6365" fmla="*/ 2426 w 10000"/>
              <a:gd name="connsiteY50-6366" fmla="*/ 7685 h 10000"/>
              <a:gd name="connsiteX51-6367" fmla="*/ 2772 w 10000"/>
              <a:gd name="connsiteY51-6368" fmla="*/ 7579 h 10000"/>
              <a:gd name="connsiteX52-6369" fmla="*/ 2772 w 10000"/>
              <a:gd name="connsiteY52-6370" fmla="*/ 7474 h 10000"/>
              <a:gd name="connsiteX53-6371" fmla="*/ 3115 w 10000"/>
              <a:gd name="connsiteY53-6372" fmla="*/ 7368 h 10000"/>
              <a:gd name="connsiteX54-6373" fmla="*/ 3115 w 10000"/>
              <a:gd name="connsiteY54-6374" fmla="*/ 7156 h 10000"/>
              <a:gd name="connsiteX55-6375" fmla="*/ 3464 w 10000"/>
              <a:gd name="connsiteY55-6376" fmla="*/ 6944 h 10000"/>
              <a:gd name="connsiteX56-6377" fmla="*/ 3464 w 10000"/>
              <a:gd name="connsiteY56-6378" fmla="*/ 6627 h 10000"/>
              <a:gd name="connsiteX57-6379" fmla="*/ 3808 w 10000"/>
              <a:gd name="connsiteY57-6380" fmla="*/ 6217 h 10000"/>
              <a:gd name="connsiteX58-6381" fmla="*/ 3808 w 10000"/>
              <a:gd name="connsiteY58-6382" fmla="*/ 5794 h 10000"/>
              <a:gd name="connsiteX59-6383" fmla="*/ 4157 w 10000"/>
              <a:gd name="connsiteY59-6384" fmla="*/ 5370 h 10000"/>
              <a:gd name="connsiteX60-6385" fmla="*/ 4157 w 10000"/>
              <a:gd name="connsiteY60-6386" fmla="*/ 4841 h 10000"/>
              <a:gd name="connsiteX61-6387" fmla="*/ 4501 w 10000"/>
              <a:gd name="connsiteY61-6388" fmla="*/ 4206 h 10000"/>
              <a:gd name="connsiteX62-6389" fmla="*/ 4849 w 10000"/>
              <a:gd name="connsiteY62-6390" fmla="*/ 3783 h 10000"/>
              <a:gd name="connsiteX63-6391" fmla="*/ 4849 w 10000"/>
              <a:gd name="connsiteY63-6392" fmla="*/ 3373 h 10000"/>
              <a:gd name="connsiteX64-6393" fmla="*/ 5196 w 10000"/>
              <a:gd name="connsiteY64-6394" fmla="*/ 2950 h 10000"/>
              <a:gd name="connsiteX65-6395" fmla="*/ 5196 w 10000"/>
              <a:gd name="connsiteY65-6396" fmla="*/ 2632 h 10000"/>
              <a:gd name="connsiteX66-6397" fmla="*/ 5196 w 10000"/>
              <a:gd name="connsiteY66-6398" fmla="*/ 2315 h 10000"/>
              <a:gd name="connsiteX67-6399" fmla="*/ 5196 w 10000"/>
              <a:gd name="connsiteY67-6400" fmla="*/ 2103 h 10000"/>
              <a:gd name="connsiteX68-6401" fmla="*/ 5541 w 10000"/>
              <a:gd name="connsiteY68-6402" fmla="*/ 1892 h 10000"/>
              <a:gd name="connsiteX69-6403" fmla="*/ 5541 w 10000"/>
              <a:gd name="connsiteY69-6404" fmla="*/ 1680 h 10000"/>
              <a:gd name="connsiteX70-6405" fmla="*/ 5196 w 10000"/>
              <a:gd name="connsiteY70-6406" fmla="*/ 1468 h 10000"/>
              <a:gd name="connsiteX71-6407" fmla="*/ 5196 w 10000"/>
              <a:gd name="connsiteY71-6408" fmla="*/ 1257 h 10000"/>
              <a:gd name="connsiteX72-6409" fmla="*/ 4849 w 10000"/>
              <a:gd name="connsiteY72-6410" fmla="*/ 1164 h 10000"/>
              <a:gd name="connsiteX73-6411" fmla="*/ 4157 w 10000"/>
              <a:gd name="connsiteY73-6412" fmla="*/ 1058 h 10000"/>
              <a:gd name="connsiteX74-6413" fmla="*/ 3115 w 10000"/>
              <a:gd name="connsiteY74-6414" fmla="*/ 952 h 10000"/>
              <a:gd name="connsiteX75-6415" fmla="*/ 3115 w 10000"/>
              <a:gd name="connsiteY75-6416" fmla="*/ 952 h 10000"/>
              <a:gd name="connsiteX76-6417" fmla="*/ 344 w 10000"/>
              <a:gd name="connsiteY76-6418" fmla="*/ 1058 h 10000"/>
              <a:gd name="connsiteX77-6419" fmla="*/ 1729 w 10000"/>
              <a:gd name="connsiteY77-6420" fmla="*/ 317 h 10000"/>
              <a:gd name="connsiteX78-6421" fmla="*/ 2772 w 10000"/>
              <a:gd name="connsiteY78-6422" fmla="*/ 212 h 10000"/>
              <a:gd name="connsiteX79-6423" fmla="*/ 3464 w 10000"/>
              <a:gd name="connsiteY79-6424" fmla="*/ 106 h 10000"/>
              <a:gd name="connsiteX80-6425" fmla="*/ 3808 w 10000"/>
              <a:gd name="connsiteY80-6426" fmla="*/ 106 h 10000"/>
              <a:gd name="connsiteX81-6427" fmla="*/ 4157 w 10000"/>
              <a:gd name="connsiteY81-6428" fmla="*/ 0 h 10000"/>
              <a:gd name="connsiteX82-6429" fmla="*/ 4501 w 10000"/>
              <a:gd name="connsiteY82-6430" fmla="*/ 0 h 10000"/>
              <a:gd name="connsiteX83-6431" fmla="*/ 4849 w 10000"/>
              <a:gd name="connsiteY83-6432" fmla="*/ 0 h 10000"/>
              <a:gd name="connsiteX84-6433" fmla="*/ 5196 w 10000"/>
              <a:gd name="connsiteY84-6434" fmla="*/ 106 h 10000"/>
              <a:gd name="connsiteX85-6435" fmla="*/ 5889 w 10000"/>
              <a:gd name="connsiteY85-6436" fmla="*/ 212 h 10000"/>
              <a:gd name="connsiteX86-6437" fmla="*/ 6537 w 10000"/>
              <a:gd name="connsiteY86-6438" fmla="*/ 317 h 10000"/>
              <a:gd name="connsiteX87-6439" fmla="*/ 7570 w 10000"/>
              <a:gd name="connsiteY87-6440" fmla="*/ 635 h 10000"/>
              <a:gd name="connsiteX88-6441" fmla="*/ 8617 w 10000"/>
              <a:gd name="connsiteY88-6442" fmla="*/ 847 h 10000"/>
              <a:gd name="connsiteX89-6443" fmla="*/ 9308 w 10000"/>
              <a:gd name="connsiteY89-6444" fmla="*/ 952 h 10000"/>
              <a:gd name="connsiteX90-6445" fmla="*/ 9649 w 10000"/>
              <a:gd name="connsiteY90-6446" fmla="*/ 1164 h 10000"/>
              <a:gd name="connsiteX91-6447" fmla="*/ 9649 w 10000"/>
              <a:gd name="connsiteY91-6448" fmla="*/ 1257 h 10000"/>
              <a:gd name="connsiteX92-6449" fmla="*/ 9649 w 10000"/>
              <a:gd name="connsiteY92-6450" fmla="*/ 1257 h 10000"/>
              <a:gd name="connsiteX0-6451" fmla="*/ 9649 w 10000"/>
              <a:gd name="connsiteY0-6452" fmla="*/ 1257 h 10000"/>
              <a:gd name="connsiteX1-6453" fmla="*/ 10000 w 10000"/>
              <a:gd name="connsiteY1-6454" fmla="*/ 1362 h 10000"/>
              <a:gd name="connsiteX2-6455" fmla="*/ 9649 w 10000"/>
              <a:gd name="connsiteY2-6456" fmla="*/ 1468 h 10000"/>
              <a:gd name="connsiteX3-6457" fmla="*/ 9649 w 10000"/>
              <a:gd name="connsiteY3-6458" fmla="*/ 1574 h 10000"/>
              <a:gd name="connsiteX4-6459" fmla="*/ 9308 w 10000"/>
              <a:gd name="connsiteY4-6460" fmla="*/ 1680 h 10000"/>
              <a:gd name="connsiteX5-6461" fmla="*/ 9308 w 10000"/>
              <a:gd name="connsiteY5-6462" fmla="*/ 1680 h 10000"/>
              <a:gd name="connsiteX6-6463" fmla="*/ 8965 w 10000"/>
              <a:gd name="connsiteY6-6464" fmla="*/ 1786 h 10000"/>
              <a:gd name="connsiteX7-6465" fmla="*/ 8965 w 10000"/>
              <a:gd name="connsiteY7-6466" fmla="*/ 1892 h 10000"/>
              <a:gd name="connsiteX8-6467" fmla="*/ 8617 w 10000"/>
              <a:gd name="connsiteY8-6468" fmla="*/ 2103 h 10000"/>
              <a:gd name="connsiteX9-6469" fmla="*/ 8617 w 10000"/>
              <a:gd name="connsiteY9-6470" fmla="*/ 2209 h 10000"/>
              <a:gd name="connsiteX10-6471" fmla="*/ 8617 w 10000"/>
              <a:gd name="connsiteY10-6472" fmla="*/ 2421 h 10000"/>
              <a:gd name="connsiteX11-6473" fmla="*/ 8272 w 10000"/>
              <a:gd name="connsiteY11-6474" fmla="*/ 2632 h 10000"/>
              <a:gd name="connsiteX12-6475" fmla="*/ 8272 w 10000"/>
              <a:gd name="connsiteY12-6476" fmla="*/ 2844 h 10000"/>
              <a:gd name="connsiteX13-6477" fmla="*/ 7922 w 10000"/>
              <a:gd name="connsiteY13-6478" fmla="*/ 3161 h 10000"/>
              <a:gd name="connsiteX14-6479" fmla="*/ 7922 w 10000"/>
              <a:gd name="connsiteY14-6480" fmla="*/ 3479 h 10000"/>
              <a:gd name="connsiteX15-6481" fmla="*/ 7922 w 10000"/>
              <a:gd name="connsiteY15-6482" fmla="*/ 3889 h 10000"/>
              <a:gd name="connsiteX16-6483" fmla="*/ 7570 w 10000"/>
              <a:gd name="connsiteY16-6484" fmla="*/ 4206 h 10000"/>
              <a:gd name="connsiteX17-6485" fmla="*/ 7228 w 10000"/>
              <a:gd name="connsiteY17-6486" fmla="*/ 4630 h 10000"/>
              <a:gd name="connsiteX18-6487" fmla="*/ 7228 w 10000"/>
              <a:gd name="connsiteY18-6488" fmla="*/ 5159 h 10000"/>
              <a:gd name="connsiteX19-6489" fmla="*/ 6883 w 10000"/>
              <a:gd name="connsiteY19-6490" fmla="*/ 5688 h 10000"/>
              <a:gd name="connsiteX20-6491" fmla="*/ 6537 w 10000"/>
              <a:gd name="connsiteY20-6492" fmla="*/ 6310 h 10000"/>
              <a:gd name="connsiteX21-6493" fmla="*/ 6191 w 10000"/>
              <a:gd name="connsiteY21-6494" fmla="*/ 6839 h 10000"/>
              <a:gd name="connsiteX22-6495" fmla="*/ 6191 w 10000"/>
              <a:gd name="connsiteY22-6496" fmla="*/ 7368 h 10000"/>
              <a:gd name="connsiteX23-6497" fmla="*/ 5889 w 10000"/>
              <a:gd name="connsiteY23-6498" fmla="*/ 7791 h 10000"/>
              <a:gd name="connsiteX24-6499" fmla="*/ 5541 w 10000"/>
              <a:gd name="connsiteY24-6500" fmla="*/ 8214 h 10000"/>
              <a:gd name="connsiteX25-6501" fmla="*/ 5196 w 10000"/>
              <a:gd name="connsiteY25-6502" fmla="*/ 8532 h 10000"/>
              <a:gd name="connsiteX26-6503" fmla="*/ 4849 w 10000"/>
              <a:gd name="connsiteY26-6504" fmla="*/ 8836 h 10000"/>
              <a:gd name="connsiteX27-6505" fmla="*/ 4501 w 10000"/>
              <a:gd name="connsiteY27-6506" fmla="*/ 9048 h 10000"/>
              <a:gd name="connsiteX28-6507" fmla="*/ 4157 w 10000"/>
              <a:gd name="connsiteY28-6508" fmla="*/ 9259 h 10000"/>
              <a:gd name="connsiteX29-6509" fmla="*/ 3808 w 10000"/>
              <a:gd name="connsiteY29-6510" fmla="*/ 9577 h 10000"/>
              <a:gd name="connsiteX30-6511" fmla="*/ 3115 w 10000"/>
              <a:gd name="connsiteY30-6512" fmla="*/ 9788 h 10000"/>
              <a:gd name="connsiteX31-6513" fmla="*/ 2772 w 10000"/>
              <a:gd name="connsiteY31-6514" fmla="*/ 9894 h 10000"/>
              <a:gd name="connsiteX32-6515" fmla="*/ 2426 w 10000"/>
              <a:gd name="connsiteY32-6516" fmla="*/ 10000 h 10000"/>
              <a:gd name="connsiteX33-6517" fmla="*/ 2079 w 10000"/>
              <a:gd name="connsiteY33-6518" fmla="*/ 9894 h 10000"/>
              <a:gd name="connsiteX34-6519" fmla="*/ 1729 w 10000"/>
              <a:gd name="connsiteY34-6520" fmla="*/ 9788 h 10000"/>
              <a:gd name="connsiteX35-6521" fmla="*/ 1729 w 10000"/>
              <a:gd name="connsiteY35-6522" fmla="*/ 9683 h 10000"/>
              <a:gd name="connsiteX36-6523" fmla="*/ 1729 w 10000"/>
              <a:gd name="connsiteY36-6524" fmla="*/ 9365 h 10000"/>
              <a:gd name="connsiteX37-6525" fmla="*/ 1729 w 10000"/>
              <a:gd name="connsiteY37-6526" fmla="*/ 9259 h 10000"/>
              <a:gd name="connsiteX38-6527" fmla="*/ 1729 w 10000"/>
              <a:gd name="connsiteY38-6528" fmla="*/ 9048 h 10000"/>
              <a:gd name="connsiteX39-6529" fmla="*/ 1729 w 10000"/>
              <a:gd name="connsiteY39-6530" fmla="*/ 8836 h 10000"/>
              <a:gd name="connsiteX40-6531" fmla="*/ 1388 w 10000"/>
              <a:gd name="connsiteY40-6532" fmla="*/ 8638 h 10000"/>
              <a:gd name="connsiteX41-6533" fmla="*/ 1036 w 10000"/>
              <a:gd name="connsiteY41-6534" fmla="*/ 8426 h 10000"/>
              <a:gd name="connsiteX42-6535" fmla="*/ 695 w 10000"/>
              <a:gd name="connsiteY42-6536" fmla="*/ 8108 h 10000"/>
              <a:gd name="connsiteX43-6537" fmla="*/ 344 w 10000"/>
              <a:gd name="connsiteY43-6538" fmla="*/ 7791 h 10000"/>
              <a:gd name="connsiteX44-6539" fmla="*/ 0 w 10000"/>
              <a:gd name="connsiteY44-6540" fmla="*/ 7474 h 10000"/>
              <a:gd name="connsiteX45-6541" fmla="*/ 344 w 10000"/>
              <a:gd name="connsiteY45-6542" fmla="*/ 7579 h 10000"/>
              <a:gd name="connsiteX46-6543" fmla="*/ 1036 w 10000"/>
              <a:gd name="connsiteY46-6544" fmla="*/ 7579 h 10000"/>
              <a:gd name="connsiteX47-6545" fmla="*/ 1388 w 10000"/>
              <a:gd name="connsiteY47-6546" fmla="*/ 7685 h 10000"/>
              <a:gd name="connsiteX48-6547" fmla="*/ 2079 w 10000"/>
              <a:gd name="connsiteY48-6548" fmla="*/ 7685 h 10000"/>
              <a:gd name="connsiteX49-6549" fmla="*/ 2426 w 10000"/>
              <a:gd name="connsiteY49-6550" fmla="*/ 7685 h 10000"/>
              <a:gd name="connsiteX50-6551" fmla="*/ 2426 w 10000"/>
              <a:gd name="connsiteY50-6552" fmla="*/ 7685 h 10000"/>
              <a:gd name="connsiteX51-6553" fmla="*/ 2772 w 10000"/>
              <a:gd name="connsiteY51-6554" fmla="*/ 7579 h 10000"/>
              <a:gd name="connsiteX52-6555" fmla="*/ 2772 w 10000"/>
              <a:gd name="connsiteY52-6556" fmla="*/ 7474 h 10000"/>
              <a:gd name="connsiteX53-6557" fmla="*/ 3115 w 10000"/>
              <a:gd name="connsiteY53-6558" fmla="*/ 7368 h 10000"/>
              <a:gd name="connsiteX54-6559" fmla="*/ 3115 w 10000"/>
              <a:gd name="connsiteY54-6560" fmla="*/ 7156 h 10000"/>
              <a:gd name="connsiteX55-6561" fmla="*/ 3464 w 10000"/>
              <a:gd name="connsiteY55-6562" fmla="*/ 6944 h 10000"/>
              <a:gd name="connsiteX56-6563" fmla="*/ 3464 w 10000"/>
              <a:gd name="connsiteY56-6564" fmla="*/ 6627 h 10000"/>
              <a:gd name="connsiteX57-6565" fmla="*/ 3808 w 10000"/>
              <a:gd name="connsiteY57-6566" fmla="*/ 6217 h 10000"/>
              <a:gd name="connsiteX58-6567" fmla="*/ 3808 w 10000"/>
              <a:gd name="connsiteY58-6568" fmla="*/ 5794 h 10000"/>
              <a:gd name="connsiteX59-6569" fmla="*/ 4157 w 10000"/>
              <a:gd name="connsiteY59-6570" fmla="*/ 5370 h 10000"/>
              <a:gd name="connsiteX60-6571" fmla="*/ 4157 w 10000"/>
              <a:gd name="connsiteY60-6572" fmla="*/ 4841 h 10000"/>
              <a:gd name="connsiteX61-6573" fmla="*/ 4501 w 10000"/>
              <a:gd name="connsiteY61-6574" fmla="*/ 4206 h 10000"/>
              <a:gd name="connsiteX62-6575" fmla="*/ 4849 w 10000"/>
              <a:gd name="connsiteY62-6576" fmla="*/ 3783 h 10000"/>
              <a:gd name="connsiteX63-6577" fmla="*/ 4849 w 10000"/>
              <a:gd name="connsiteY63-6578" fmla="*/ 3373 h 10000"/>
              <a:gd name="connsiteX64-6579" fmla="*/ 5196 w 10000"/>
              <a:gd name="connsiteY64-6580" fmla="*/ 2950 h 10000"/>
              <a:gd name="connsiteX65-6581" fmla="*/ 5196 w 10000"/>
              <a:gd name="connsiteY65-6582" fmla="*/ 2632 h 10000"/>
              <a:gd name="connsiteX66-6583" fmla="*/ 5196 w 10000"/>
              <a:gd name="connsiteY66-6584" fmla="*/ 2315 h 10000"/>
              <a:gd name="connsiteX67-6585" fmla="*/ 5196 w 10000"/>
              <a:gd name="connsiteY67-6586" fmla="*/ 2103 h 10000"/>
              <a:gd name="connsiteX68-6587" fmla="*/ 5541 w 10000"/>
              <a:gd name="connsiteY68-6588" fmla="*/ 1892 h 10000"/>
              <a:gd name="connsiteX69-6589" fmla="*/ 5541 w 10000"/>
              <a:gd name="connsiteY69-6590" fmla="*/ 1680 h 10000"/>
              <a:gd name="connsiteX70-6591" fmla="*/ 5196 w 10000"/>
              <a:gd name="connsiteY70-6592" fmla="*/ 1468 h 10000"/>
              <a:gd name="connsiteX71-6593" fmla="*/ 5196 w 10000"/>
              <a:gd name="connsiteY71-6594" fmla="*/ 1257 h 10000"/>
              <a:gd name="connsiteX72-6595" fmla="*/ 4849 w 10000"/>
              <a:gd name="connsiteY72-6596" fmla="*/ 1164 h 10000"/>
              <a:gd name="connsiteX73-6597" fmla="*/ 4157 w 10000"/>
              <a:gd name="connsiteY73-6598" fmla="*/ 1058 h 10000"/>
              <a:gd name="connsiteX74-6599" fmla="*/ 3115 w 10000"/>
              <a:gd name="connsiteY74-6600" fmla="*/ 952 h 10000"/>
              <a:gd name="connsiteX75-6601" fmla="*/ 344 w 10000"/>
              <a:gd name="connsiteY75-6602" fmla="*/ 1058 h 10000"/>
              <a:gd name="connsiteX76-6603" fmla="*/ 1729 w 10000"/>
              <a:gd name="connsiteY76-6604" fmla="*/ 317 h 10000"/>
              <a:gd name="connsiteX77-6605" fmla="*/ 2772 w 10000"/>
              <a:gd name="connsiteY77-6606" fmla="*/ 212 h 10000"/>
              <a:gd name="connsiteX78-6607" fmla="*/ 3464 w 10000"/>
              <a:gd name="connsiteY78-6608" fmla="*/ 106 h 10000"/>
              <a:gd name="connsiteX79-6609" fmla="*/ 3808 w 10000"/>
              <a:gd name="connsiteY79-6610" fmla="*/ 106 h 10000"/>
              <a:gd name="connsiteX80-6611" fmla="*/ 4157 w 10000"/>
              <a:gd name="connsiteY80-6612" fmla="*/ 0 h 10000"/>
              <a:gd name="connsiteX81-6613" fmla="*/ 4501 w 10000"/>
              <a:gd name="connsiteY81-6614" fmla="*/ 0 h 10000"/>
              <a:gd name="connsiteX82-6615" fmla="*/ 4849 w 10000"/>
              <a:gd name="connsiteY82-6616" fmla="*/ 0 h 10000"/>
              <a:gd name="connsiteX83-6617" fmla="*/ 5196 w 10000"/>
              <a:gd name="connsiteY83-6618" fmla="*/ 106 h 10000"/>
              <a:gd name="connsiteX84-6619" fmla="*/ 5889 w 10000"/>
              <a:gd name="connsiteY84-6620" fmla="*/ 212 h 10000"/>
              <a:gd name="connsiteX85-6621" fmla="*/ 6537 w 10000"/>
              <a:gd name="connsiteY85-6622" fmla="*/ 317 h 10000"/>
              <a:gd name="connsiteX86-6623" fmla="*/ 7570 w 10000"/>
              <a:gd name="connsiteY86-6624" fmla="*/ 635 h 10000"/>
              <a:gd name="connsiteX87-6625" fmla="*/ 8617 w 10000"/>
              <a:gd name="connsiteY87-6626" fmla="*/ 847 h 10000"/>
              <a:gd name="connsiteX88-6627" fmla="*/ 9308 w 10000"/>
              <a:gd name="connsiteY88-6628" fmla="*/ 952 h 10000"/>
              <a:gd name="connsiteX89-6629" fmla="*/ 9649 w 10000"/>
              <a:gd name="connsiteY89-6630" fmla="*/ 1164 h 10000"/>
              <a:gd name="connsiteX90-6631" fmla="*/ 9649 w 10000"/>
              <a:gd name="connsiteY90-6632" fmla="*/ 1257 h 10000"/>
              <a:gd name="connsiteX91-6633" fmla="*/ 9649 w 10000"/>
              <a:gd name="connsiteY91-6634" fmla="*/ 1257 h 10000"/>
              <a:gd name="connsiteX0-6635" fmla="*/ 9649 w 10000"/>
              <a:gd name="connsiteY0-6636" fmla="*/ 1257 h 10000"/>
              <a:gd name="connsiteX1-6637" fmla="*/ 10000 w 10000"/>
              <a:gd name="connsiteY1-6638" fmla="*/ 1362 h 10000"/>
              <a:gd name="connsiteX2-6639" fmla="*/ 9649 w 10000"/>
              <a:gd name="connsiteY2-6640" fmla="*/ 1468 h 10000"/>
              <a:gd name="connsiteX3-6641" fmla="*/ 9649 w 10000"/>
              <a:gd name="connsiteY3-6642" fmla="*/ 1574 h 10000"/>
              <a:gd name="connsiteX4-6643" fmla="*/ 9308 w 10000"/>
              <a:gd name="connsiteY4-6644" fmla="*/ 1680 h 10000"/>
              <a:gd name="connsiteX5-6645" fmla="*/ 9308 w 10000"/>
              <a:gd name="connsiteY5-6646" fmla="*/ 1680 h 10000"/>
              <a:gd name="connsiteX6-6647" fmla="*/ 8965 w 10000"/>
              <a:gd name="connsiteY6-6648" fmla="*/ 1786 h 10000"/>
              <a:gd name="connsiteX7-6649" fmla="*/ 8965 w 10000"/>
              <a:gd name="connsiteY7-6650" fmla="*/ 1892 h 10000"/>
              <a:gd name="connsiteX8-6651" fmla="*/ 8617 w 10000"/>
              <a:gd name="connsiteY8-6652" fmla="*/ 2103 h 10000"/>
              <a:gd name="connsiteX9-6653" fmla="*/ 8617 w 10000"/>
              <a:gd name="connsiteY9-6654" fmla="*/ 2209 h 10000"/>
              <a:gd name="connsiteX10-6655" fmla="*/ 8617 w 10000"/>
              <a:gd name="connsiteY10-6656" fmla="*/ 2421 h 10000"/>
              <a:gd name="connsiteX11-6657" fmla="*/ 8272 w 10000"/>
              <a:gd name="connsiteY11-6658" fmla="*/ 2632 h 10000"/>
              <a:gd name="connsiteX12-6659" fmla="*/ 8272 w 10000"/>
              <a:gd name="connsiteY12-6660" fmla="*/ 2844 h 10000"/>
              <a:gd name="connsiteX13-6661" fmla="*/ 7922 w 10000"/>
              <a:gd name="connsiteY13-6662" fmla="*/ 3161 h 10000"/>
              <a:gd name="connsiteX14-6663" fmla="*/ 7922 w 10000"/>
              <a:gd name="connsiteY14-6664" fmla="*/ 3479 h 10000"/>
              <a:gd name="connsiteX15-6665" fmla="*/ 7922 w 10000"/>
              <a:gd name="connsiteY15-6666" fmla="*/ 3889 h 10000"/>
              <a:gd name="connsiteX16-6667" fmla="*/ 7570 w 10000"/>
              <a:gd name="connsiteY16-6668" fmla="*/ 4206 h 10000"/>
              <a:gd name="connsiteX17-6669" fmla="*/ 7228 w 10000"/>
              <a:gd name="connsiteY17-6670" fmla="*/ 4630 h 10000"/>
              <a:gd name="connsiteX18-6671" fmla="*/ 7228 w 10000"/>
              <a:gd name="connsiteY18-6672" fmla="*/ 5159 h 10000"/>
              <a:gd name="connsiteX19-6673" fmla="*/ 6883 w 10000"/>
              <a:gd name="connsiteY19-6674" fmla="*/ 5688 h 10000"/>
              <a:gd name="connsiteX20-6675" fmla="*/ 6537 w 10000"/>
              <a:gd name="connsiteY20-6676" fmla="*/ 6310 h 10000"/>
              <a:gd name="connsiteX21-6677" fmla="*/ 6191 w 10000"/>
              <a:gd name="connsiteY21-6678" fmla="*/ 6839 h 10000"/>
              <a:gd name="connsiteX22-6679" fmla="*/ 6191 w 10000"/>
              <a:gd name="connsiteY22-6680" fmla="*/ 7368 h 10000"/>
              <a:gd name="connsiteX23-6681" fmla="*/ 5889 w 10000"/>
              <a:gd name="connsiteY23-6682" fmla="*/ 7791 h 10000"/>
              <a:gd name="connsiteX24-6683" fmla="*/ 5541 w 10000"/>
              <a:gd name="connsiteY24-6684" fmla="*/ 8214 h 10000"/>
              <a:gd name="connsiteX25-6685" fmla="*/ 5196 w 10000"/>
              <a:gd name="connsiteY25-6686" fmla="*/ 8532 h 10000"/>
              <a:gd name="connsiteX26-6687" fmla="*/ 4849 w 10000"/>
              <a:gd name="connsiteY26-6688" fmla="*/ 8836 h 10000"/>
              <a:gd name="connsiteX27-6689" fmla="*/ 4501 w 10000"/>
              <a:gd name="connsiteY27-6690" fmla="*/ 9048 h 10000"/>
              <a:gd name="connsiteX28-6691" fmla="*/ 4157 w 10000"/>
              <a:gd name="connsiteY28-6692" fmla="*/ 9259 h 10000"/>
              <a:gd name="connsiteX29-6693" fmla="*/ 3808 w 10000"/>
              <a:gd name="connsiteY29-6694" fmla="*/ 9577 h 10000"/>
              <a:gd name="connsiteX30-6695" fmla="*/ 3115 w 10000"/>
              <a:gd name="connsiteY30-6696" fmla="*/ 9788 h 10000"/>
              <a:gd name="connsiteX31-6697" fmla="*/ 2772 w 10000"/>
              <a:gd name="connsiteY31-6698" fmla="*/ 9894 h 10000"/>
              <a:gd name="connsiteX32-6699" fmla="*/ 2426 w 10000"/>
              <a:gd name="connsiteY32-6700" fmla="*/ 10000 h 10000"/>
              <a:gd name="connsiteX33-6701" fmla="*/ 2079 w 10000"/>
              <a:gd name="connsiteY33-6702" fmla="*/ 9894 h 10000"/>
              <a:gd name="connsiteX34-6703" fmla="*/ 1729 w 10000"/>
              <a:gd name="connsiteY34-6704" fmla="*/ 9788 h 10000"/>
              <a:gd name="connsiteX35-6705" fmla="*/ 1729 w 10000"/>
              <a:gd name="connsiteY35-6706" fmla="*/ 9683 h 10000"/>
              <a:gd name="connsiteX36-6707" fmla="*/ 1729 w 10000"/>
              <a:gd name="connsiteY36-6708" fmla="*/ 9365 h 10000"/>
              <a:gd name="connsiteX37-6709" fmla="*/ 1729 w 10000"/>
              <a:gd name="connsiteY37-6710" fmla="*/ 9259 h 10000"/>
              <a:gd name="connsiteX38-6711" fmla="*/ 1729 w 10000"/>
              <a:gd name="connsiteY38-6712" fmla="*/ 9048 h 10000"/>
              <a:gd name="connsiteX39-6713" fmla="*/ 1729 w 10000"/>
              <a:gd name="connsiteY39-6714" fmla="*/ 8836 h 10000"/>
              <a:gd name="connsiteX40-6715" fmla="*/ 1388 w 10000"/>
              <a:gd name="connsiteY40-6716" fmla="*/ 8638 h 10000"/>
              <a:gd name="connsiteX41-6717" fmla="*/ 1036 w 10000"/>
              <a:gd name="connsiteY41-6718" fmla="*/ 8426 h 10000"/>
              <a:gd name="connsiteX42-6719" fmla="*/ 695 w 10000"/>
              <a:gd name="connsiteY42-6720" fmla="*/ 8108 h 10000"/>
              <a:gd name="connsiteX43-6721" fmla="*/ 344 w 10000"/>
              <a:gd name="connsiteY43-6722" fmla="*/ 7791 h 10000"/>
              <a:gd name="connsiteX44-6723" fmla="*/ 0 w 10000"/>
              <a:gd name="connsiteY44-6724" fmla="*/ 7474 h 10000"/>
              <a:gd name="connsiteX45-6725" fmla="*/ 344 w 10000"/>
              <a:gd name="connsiteY45-6726" fmla="*/ 7579 h 10000"/>
              <a:gd name="connsiteX46-6727" fmla="*/ 1036 w 10000"/>
              <a:gd name="connsiteY46-6728" fmla="*/ 7579 h 10000"/>
              <a:gd name="connsiteX47-6729" fmla="*/ 1388 w 10000"/>
              <a:gd name="connsiteY47-6730" fmla="*/ 7685 h 10000"/>
              <a:gd name="connsiteX48-6731" fmla="*/ 2079 w 10000"/>
              <a:gd name="connsiteY48-6732" fmla="*/ 7685 h 10000"/>
              <a:gd name="connsiteX49-6733" fmla="*/ 2426 w 10000"/>
              <a:gd name="connsiteY49-6734" fmla="*/ 7685 h 10000"/>
              <a:gd name="connsiteX50-6735" fmla="*/ 2426 w 10000"/>
              <a:gd name="connsiteY50-6736" fmla="*/ 7685 h 10000"/>
              <a:gd name="connsiteX51-6737" fmla="*/ 2772 w 10000"/>
              <a:gd name="connsiteY51-6738" fmla="*/ 7579 h 10000"/>
              <a:gd name="connsiteX52-6739" fmla="*/ 2772 w 10000"/>
              <a:gd name="connsiteY52-6740" fmla="*/ 7474 h 10000"/>
              <a:gd name="connsiteX53-6741" fmla="*/ 3115 w 10000"/>
              <a:gd name="connsiteY53-6742" fmla="*/ 7368 h 10000"/>
              <a:gd name="connsiteX54-6743" fmla="*/ 3115 w 10000"/>
              <a:gd name="connsiteY54-6744" fmla="*/ 7156 h 10000"/>
              <a:gd name="connsiteX55-6745" fmla="*/ 3464 w 10000"/>
              <a:gd name="connsiteY55-6746" fmla="*/ 6944 h 10000"/>
              <a:gd name="connsiteX56-6747" fmla="*/ 3464 w 10000"/>
              <a:gd name="connsiteY56-6748" fmla="*/ 6627 h 10000"/>
              <a:gd name="connsiteX57-6749" fmla="*/ 3808 w 10000"/>
              <a:gd name="connsiteY57-6750" fmla="*/ 6217 h 10000"/>
              <a:gd name="connsiteX58-6751" fmla="*/ 3808 w 10000"/>
              <a:gd name="connsiteY58-6752" fmla="*/ 5794 h 10000"/>
              <a:gd name="connsiteX59-6753" fmla="*/ 4157 w 10000"/>
              <a:gd name="connsiteY59-6754" fmla="*/ 5370 h 10000"/>
              <a:gd name="connsiteX60-6755" fmla="*/ 4157 w 10000"/>
              <a:gd name="connsiteY60-6756" fmla="*/ 4841 h 10000"/>
              <a:gd name="connsiteX61-6757" fmla="*/ 4501 w 10000"/>
              <a:gd name="connsiteY61-6758" fmla="*/ 4206 h 10000"/>
              <a:gd name="connsiteX62-6759" fmla="*/ 4849 w 10000"/>
              <a:gd name="connsiteY62-6760" fmla="*/ 3783 h 10000"/>
              <a:gd name="connsiteX63-6761" fmla="*/ 4849 w 10000"/>
              <a:gd name="connsiteY63-6762" fmla="*/ 3373 h 10000"/>
              <a:gd name="connsiteX64-6763" fmla="*/ 5196 w 10000"/>
              <a:gd name="connsiteY64-6764" fmla="*/ 2950 h 10000"/>
              <a:gd name="connsiteX65-6765" fmla="*/ 5196 w 10000"/>
              <a:gd name="connsiteY65-6766" fmla="*/ 2632 h 10000"/>
              <a:gd name="connsiteX66-6767" fmla="*/ 5196 w 10000"/>
              <a:gd name="connsiteY66-6768" fmla="*/ 2315 h 10000"/>
              <a:gd name="connsiteX67-6769" fmla="*/ 5196 w 10000"/>
              <a:gd name="connsiteY67-6770" fmla="*/ 2103 h 10000"/>
              <a:gd name="connsiteX68-6771" fmla="*/ 5541 w 10000"/>
              <a:gd name="connsiteY68-6772" fmla="*/ 1892 h 10000"/>
              <a:gd name="connsiteX69-6773" fmla="*/ 5541 w 10000"/>
              <a:gd name="connsiteY69-6774" fmla="*/ 1680 h 10000"/>
              <a:gd name="connsiteX70-6775" fmla="*/ 5196 w 10000"/>
              <a:gd name="connsiteY70-6776" fmla="*/ 1468 h 10000"/>
              <a:gd name="connsiteX71-6777" fmla="*/ 5196 w 10000"/>
              <a:gd name="connsiteY71-6778" fmla="*/ 1257 h 10000"/>
              <a:gd name="connsiteX72-6779" fmla="*/ 4849 w 10000"/>
              <a:gd name="connsiteY72-6780" fmla="*/ 1164 h 10000"/>
              <a:gd name="connsiteX73-6781" fmla="*/ 4157 w 10000"/>
              <a:gd name="connsiteY73-6782" fmla="*/ 1058 h 10000"/>
              <a:gd name="connsiteX74-6783" fmla="*/ 3115 w 10000"/>
              <a:gd name="connsiteY74-6784" fmla="*/ 952 h 10000"/>
              <a:gd name="connsiteX75-6785" fmla="*/ 1729 w 10000"/>
              <a:gd name="connsiteY75-6786" fmla="*/ 317 h 10000"/>
              <a:gd name="connsiteX76-6787" fmla="*/ 2772 w 10000"/>
              <a:gd name="connsiteY76-6788" fmla="*/ 212 h 10000"/>
              <a:gd name="connsiteX77-6789" fmla="*/ 3464 w 10000"/>
              <a:gd name="connsiteY77-6790" fmla="*/ 106 h 10000"/>
              <a:gd name="connsiteX78-6791" fmla="*/ 3808 w 10000"/>
              <a:gd name="connsiteY78-6792" fmla="*/ 106 h 10000"/>
              <a:gd name="connsiteX79-6793" fmla="*/ 4157 w 10000"/>
              <a:gd name="connsiteY79-6794" fmla="*/ 0 h 10000"/>
              <a:gd name="connsiteX80-6795" fmla="*/ 4501 w 10000"/>
              <a:gd name="connsiteY80-6796" fmla="*/ 0 h 10000"/>
              <a:gd name="connsiteX81-6797" fmla="*/ 4849 w 10000"/>
              <a:gd name="connsiteY81-6798" fmla="*/ 0 h 10000"/>
              <a:gd name="connsiteX82-6799" fmla="*/ 5196 w 10000"/>
              <a:gd name="connsiteY82-6800" fmla="*/ 106 h 10000"/>
              <a:gd name="connsiteX83-6801" fmla="*/ 5889 w 10000"/>
              <a:gd name="connsiteY83-6802" fmla="*/ 212 h 10000"/>
              <a:gd name="connsiteX84-6803" fmla="*/ 6537 w 10000"/>
              <a:gd name="connsiteY84-6804" fmla="*/ 317 h 10000"/>
              <a:gd name="connsiteX85-6805" fmla="*/ 7570 w 10000"/>
              <a:gd name="connsiteY85-6806" fmla="*/ 635 h 10000"/>
              <a:gd name="connsiteX86-6807" fmla="*/ 8617 w 10000"/>
              <a:gd name="connsiteY86-6808" fmla="*/ 847 h 10000"/>
              <a:gd name="connsiteX87-6809" fmla="*/ 9308 w 10000"/>
              <a:gd name="connsiteY87-6810" fmla="*/ 952 h 10000"/>
              <a:gd name="connsiteX88-6811" fmla="*/ 9649 w 10000"/>
              <a:gd name="connsiteY88-6812" fmla="*/ 1164 h 10000"/>
              <a:gd name="connsiteX89-6813" fmla="*/ 9649 w 10000"/>
              <a:gd name="connsiteY89-6814" fmla="*/ 1257 h 10000"/>
              <a:gd name="connsiteX90-6815" fmla="*/ 9649 w 10000"/>
              <a:gd name="connsiteY90-6816" fmla="*/ 1257 h 10000"/>
              <a:gd name="connsiteX0-6817" fmla="*/ 9649 w 10000"/>
              <a:gd name="connsiteY0-6818" fmla="*/ 1257 h 10000"/>
              <a:gd name="connsiteX1-6819" fmla="*/ 10000 w 10000"/>
              <a:gd name="connsiteY1-6820" fmla="*/ 1362 h 10000"/>
              <a:gd name="connsiteX2-6821" fmla="*/ 9649 w 10000"/>
              <a:gd name="connsiteY2-6822" fmla="*/ 1468 h 10000"/>
              <a:gd name="connsiteX3-6823" fmla="*/ 9649 w 10000"/>
              <a:gd name="connsiteY3-6824" fmla="*/ 1574 h 10000"/>
              <a:gd name="connsiteX4-6825" fmla="*/ 9308 w 10000"/>
              <a:gd name="connsiteY4-6826" fmla="*/ 1680 h 10000"/>
              <a:gd name="connsiteX5-6827" fmla="*/ 9308 w 10000"/>
              <a:gd name="connsiteY5-6828" fmla="*/ 1680 h 10000"/>
              <a:gd name="connsiteX6-6829" fmla="*/ 8965 w 10000"/>
              <a:gd name="connsiteY6-6830" fmla="*/ 1786 h 10000"/>
              <a:gd name="connsiteX7-6831" fmla="*/ 8965 w 10000"/>
              <a:gd name="connsiteY7-6832" fmla="*/ 1892 h 10000"/>
              <a:gd name="connsiteX8-6833" fmla="*/ 8617 w 10000"/>
              <a:gd name="connsiteY8-6834" fmla="*/ 2103 h 10000"/>
              <a:gd name="connsiteX9-6835" fmla="*/ 8617 w 10000"/>
              <a:gd name="connsiteY9-6836" fmla="*/ 2209 h 10000"/>
              <a:gd name="connsiteX10-6837" fmla="*/ 8617 w 10000"/>
              <a:gd name="connsiteY10-6838" fmla="*/ 2421 h 10000"/>
              <a:gd name="connsiteX11-6839" fmla="*/ 8272 w 10000"/>
              <a:gd name="connsiteY11-6840" fmla="*/ 2632 h 10000"/>
              <a:gd name="connsiteX12-6841" fmla="*/ 8272 w 10000"/>
              <a:gd name="connsiteY12-6842" fmla="*/ 2844 h 10000"/>
              <a:gd name="connsiteX13-6843" fmla="*/ 7922 w 10000"/>
              <a:gd name="connsiteY13-6844" fmla="*/ 3161 h 10000"/>
              <a:gd name="connsiteX14-6845" fmla="*/ 7922 w 10000"/>
              <a:gd name="connsiteY14-6846" fmla="*/ 3479 h 10000"/>
              <a:gd name="connsiteX15-6847" fmla="*/ 7922 w 10000"/>
              <a:gd name="connsiteY15-6848" fmla="*/ 3889 h 10000"/>
              <a:gd name="connsiteX16-6849" fmla="*/ 7570 w 10000"/>
              <a:gd name="connsiteY16-6850" fmla="*/ 4206 h 10000"/>
              <a:gd name="connsiteX17-6851" fmla="*/ 7228 w 10000"/>
              <a:gd name="connsiteY17-6852" fmla="*/ 4630 h 10000"/>
              <a:gd name="connsiteX18-6853" fmla="*/ 7228 w 10000"/>
              <a:gd name="connsiteY18-6854" fmla="*/ 5159 h 10000"/>
              <a:gd name="connsiteX19-6855" fmla="*/ 6883 w 10000"/>
              <a:gd name="connsiteY19-6856" fmla="*/ 5688 h 10000"/>
              <a:gd name="connsiteX20-6857" fmla="*/ 6537 w 10000"/>
              <a:gd name="connsiteY20-6858" fmla="*/ 6310 h 10000"/>
              <a:gd name="connsiteX21-6859" fmla="*/ 6191 w 10000"/>
              <a:gd name="connsiteY21-6860" fmla="*/ 6839 h 10000"/>
              <a:gd name="connsiteX22-6861" fmla="*/ 6191 w 10000"/>
              <a:gd name="connsiteY22-6862" fmla="*/ 7368 h 10000"/>
              <a:gd name="connsiteX23-6863" fmla="*/ 5889 w 10000"/>
              <a:gd name="connsiteY23-6864" fmla="*/ 7791 h 10000"/>
              <a:gd name="connsiteX24-6865" fmla="*/ 5541 w 10000"/>
              <a:gd name="connsiteY24-6866" fmla="*/ 8214 h 10000"/>
              <a:gd name="connsiteX25-6867" fmla="*/ 5196 w 10000"/>
              <a:gd name="connsiteY25-6868" fmla="*/ 8532 h 10000"/>
              <a:gd name="connsiteX26-6869" fmla="*/ 4849 w 10000"/>
              <a:gd name="connsiteY26-6870" fmla="*/ 8836 h 10000"/>
              <a:gd name="connsiteX27-6871" fmla="*/ 4501 w 10000"/>
              <a:gd name="connsiteY27-6872" fmla="*/ 9048 h 10000"/>
              <a:gd name="connsiteX28-6873" fmla="*/ 4157 w 10000"/>
              <a:gd name="connsiteY28-6874" fmla="*/ 9259 h 10000"/>
              <a:gd name="connsiteX29-6875" fmla="*/ 3808 w 10000"/>
              <a:gd name="connsiteY29-6876" fmla="*/ 9577 h 10000"/>
              <a:gd name="connsiteX30-6877" fmla="*/ 3115 w 10000"/>
              <a:gd name="connsiteY30-6878" fmla="*/ 9788 h 10000"/>
              <a:gd name="connsiteX31-6879" fmla="*/ 2772 w 10000"/>
              <a:gd name="connsiteY31-6880" fmla="*/ 9894 h 10000"/>
              <a:gd name="connsiteX32-6881" fmla="*/ 2426 w 10000"/>
              <a:gd name="connsiteY32-6882" fmla="*/ 10000 h 10000"/>
              <a:gd name="connsiteX33-6883" fmla="*/ 2079 w 10000"/>
              <a:gd name="connsiteY33-6884" fmla="*/ 9894 h 10000"/>
              <a:gd name="connsiteX34-6885" fmla="*/ 1729 w 10000"/>
              <a:gd name="connsiteY34-6886" fmla="*/ 9788 h 10000"/>
              <a:gd name="connsiteX35-6887" fmla="*/ 1729 w 10000"/>
              <a:gd name="connsiteY35-6888" fmla="*/ 9683 h 10000"/>
              <a:gd name="connsiteX36-6889" fmla="*/ 1729 w 10000"/>
              <a:gd name="connsiteY36-6890" fmla="*/ 9365 h 10000"/>
              <a:gd name="connsiteX37-6891" fmla="*/ 1729 w 10000"/>
              <a:gd name="connsiteY37-6892" fmla="*/ 9259 h 10000"/>
              <a:gd name="connsiteX38-6893" fmla="*/ 1729 w 10000"/>
              <a:gd name="connsiteY38-6894" fmla="*/ 9048 h 10000"/>
              <a:gd name="connsiteX39-6895" fmla="*/ 1729 w 10000"/>
              <a:gd name="connsiteY39-6896" fmla="*/ 8836 h 10000"/>
              <a:gd name="connsiteX40-6897" fmla="*/ 1388 w 10000"/>
              <a:gd name="connsiteY40-6898" fmla="*/ 8638 h 10000"/>
              <a:gd name="connsiteX41-6899" fmla="*/ 1036 w 10000"/>
              <a:gd name="connsiteY41-6900" fmla="*/ 8426 h 10000"/>
              <a:gd name="connsiteX42-6901" fmla="*/ 695 w 10000"/>
              <a:gd name="connsiteY42-6902" fmla="*/ 8108 h 10000"/>
              <a:gd name="connsiteX43-6903" fmla="*/ 344 w 10000"/>
              <a:gd name="connsiteY43-6904" fmla="*/ 7791 h 10000"/>
              <a:gd name="connsiteX44-6905" fmla="*/ 0 w 10000"/>
              <a:gd name="connsiteY44-6906" fmla="*/ 7474 h 10000"/>
              <a:gd name="connsiteX45-6907" fmla="*/ 344 w 10000"/>
              <a:gd name="connsiteY45-6908" fmla="*/ 7579 h 10000"/>
              <a:gd name="connsiteX46-6909" fmla="*/ 1036 w 10000"/>
              <a:gd name="connsiteY46-6910" fmla="*/ 7579 h 10000"/>
              <a:gd name="connsiteX47-6911" fmla="*/ 1388 w 10000"/>
              <a:gd name="connsiteY47-6912" fmla="*/ 7685 h 10000"/>
              <a:gd name="connsiteX48-6913" fmla="*/ 2079 w 10000"/>
              <a:gd name="connsiteY48-6914" fmla="*/ 7685 h 10000"/>
              <a:gd name="connsiteX49-6915" fmla="*/ 2426 w 10000"/>
              <a:gd name="connsiteY49-6916" fmla="*/ 7685 h 10000"/>
              <a:gd name="connsiteX50-6917" fmla="*/ 2426 w 10000"/>
              <a:gd name="connsiteY50-6918" fmla="*/ 7685 h 10000"/>
              <a:gd name="connsiteX51-6919" fmla="*/ 2772 w 10000"/>
              <a:gd name="connsiteY51-6920" fmla="*/ 7579 h 10000"/>
              <a:gd name="connsiteX52-6921" fmla="*/ 2772 w 10000"/>
              <a:gd name="connsiteY52-6922" fmla="*/ 7474 h 10000"/>
              <a:gd name="connsiteX53-6923" fmla="*/ 3115 w 10000"/>
              <a:gd name="connsiteY53-6924" fmla="*/ 7368 h 10000"/>
              <a:gd name="connsiteX54-6925" fmla="*/ 3115 w 10000"/>
              <a:gd name="connsiteY54-6926" fmla="*/ 7156 h 10000"/>
              <a:gd name="connsiteX55-6927" fmla="*/ 3464 w 10000"/>
              <a:gd name="connsiteY55-6928" fmla="*/ 6944 h 10000"/>
              <a:gd name="connsiteX56-6929" fmla="*/ 3464 w 10000"/>
              <a:gd name="connsiteY56-6930" fmla="*/ 6627 h 10000"/>
              <a:gd name="connsiteX57-6931" fmla="*/ 3808 w 10000"/>
              <a:gd name="connsiteY57-6932" fmla="*/ 6217 h 10000"/>
              <a:gd name="connsiteX58-6933" fmla="*/ 3808 w 10000"/>
              <a:gd name="connsiteY58-6934" fmla="*/ 5794 h 10000"/>
              <a:gd name="connsiteX59-6935" fmla="*/ 4157 w 10000"/>
              <a:gd name="connsiteY59-6936" fmla="*/ 5370 h 10000"/>
              <a:gd name="connsiteX60-6937" fmla="*/ 4157 w 10000"/>
              <a:gd name="connsiteY60-6938" fmla="*/ 4841 h 10000"/>
              <a:gd name="connsiteX61-6939" fmla="*/ 4501 w 10000"/>
              <a:gd name="connsiteY61-6940" fmla="*/ 4206 h 10000"/>
              <a:gd name="connsiteX62-6941" fmla="*/ 4849 w 10000"/>
              <a:gd name="connsiteY62-6942" fmla="*/ 3783 h 10000"/>
              <a:gd name="connsiteX63-6943" fmla="*/ 4849 w 10000"/>
              <a:gd name="connsiteY63-6944" fmla="*/ 3373 h 10000"/>
              <a:gd name="connsiteX64-6945" fmla="*/ 5196 w 10000"/>
              <a:gd name="connsiteY64-6946" fmla="*/ 2950 h 10000"/>
              <a:gd name="connsiteX65-6947" fmla="*/ 5196 w 10000"/>
              <a:gd name="connsiteY65-6948" fmla="*/ 2632 h 10000"/>
              <a:gd name="connsiteX66-6949" fmla="*/ 5196 w 10000"/>
              <a:gd name="connsiteY66-6950" fmla="*/ 2315 h 10000"/>
              <a:gd name="connsiteX67-6951" fmla="*/ 5196 w 10000"/>
              <a:gd name="connsiteY67-6952" fmla="*/ 2103 h 10000"/>
              <a:gd name="connsiteX68-6953" fmla="*/ 5541 w 10000"/>
              <a:gd name="connsiteY68-6954" fmla="*/ 1892 h 10000"/>
              <a:gd name="connsiteX69-6955" fmla="*/ 5541 w 10000"/>
              <a:gd name="connsiteY69-6956" fmla="*/ 1680 h 10000"/>
              <a:gd name="connsiteX70-6957" fmla="*/ 5196 w 10000"/>
              <a:gd name="connsiteY70-6958" fmla="*/ 1468 h 10000"/>
              <a:gd name="connsiteX71-6959" fmla="*/ 5196 w 10000"/>
              <a:gd name="connsiteY71-6960" fmla="*/ 1257 h 10000"/>
              <a:gd name="connsiteX72-6961" fmla="*/ 4849 w 10000"/>
              <a:gd name="connsiteY72-6962" fmla="*/ 1164 h 10000"/>
              <a:gd name="connsiteX73-6963" fmla="*/ 4157 w 10000"/>
              <a:gd name="connsiteY73-6964" fmla="*/ 1058 h 10000"/>
              <a:gd name="connsiteX74-6965" fmla="*/ 1729 w 10000"/>
              <a:gd name="connsiteY74-6966" fmla="*/ 317 h 10000"/>
              <a:gd name="connsiteX75-6967" fmla="*/ 2772 w 10000"/>
              <a:gd name="connsiteY75-6968" fmla="*/ 212 h 10000"/>
              <a:gd name="connsiteX76-6969" fmla="*/ 3464 w 10000"/>
              <a:gd name="connsiteY76-6970" fmla="*/ 106 h 10000"/>
              <a:gd name="connsiteX77-6971" fmla="*/ 3808 w 10000"/>
              <a:gd name="connsiteY77-6972" fmla="*/ 106 h 10000"/>
              <a:gd name="connsiteX78-6973" fmla="*/ 4157 w 10000"/>
              <a:gd name="connsiteY78-6974" fmla="*/ 0 h 10000"/>
              <a:gd name="connsiteX79-6975" fmla="*/ 4501 w 10000"/>
              <a:gd name="connsiteY79-6976" fmla="*/ 0 h 10000"/>
              <a:gd name="connsiteX80-6977" fmla="*/ 4849 w 10000"/>
              <a:gd name="connsiteY80-6978" fmla="*/ 0 h 10000"/>
              <a:gd name="connsiteX81-6979" fmla="*/ 5196 w 10000"/>
              <a:gd name="connsiteY81-6980" fmla="*/ 106 h 10000"/>
              <a:gd name="connsiteX82-6981" fmla="*/ 5889 w 10000"/>
              <a:gd name="connsiteY82-6982" fmla="*/ 212 h 10000"/>
              <a:gd name="connsiteX83-6983" fmla="*/ 6537 w 10000"/>
              <a:gd name="connsiteY83-6984" fmla="*/ 317 h 10000"/>
              <a:gd name="connsiteX84-6985" fmla="*/ 7570 w 10000"/>
              <a:gd name="connsiteY84-6986" fmla="*/ 635 h 10000"/>
              <a:gd name="connsiteX85-6987" fmla="*/ 8617 w 10000"/>
              <a:gd name="connsiteY85-6988" fmla="*/ 847 h 10000"/>
              <a:gd name="connsiteX86-6989" fmla="*/ 9308 w 10000"/>
              <a:gd name="connsiteY86-6990" fmla="*/ 952 h 10000"/>
              <a:gd name="connsiteX87-6991" fmla="*/ 9649 w 10000"/>
              <a:gd name="connsiteY87-6992" fmla="*/ 1164 h 10000"/>
              <a:gd name="connsiteX88-6993" fmla="*/ 9649 w 10000"/>
              <a:gd name="connsiteY88-6994" fmla="*/ 1257 h 10000"/>
              <a:gd name="connsiteX89-6995" fmla="*/ 9649 w 10000"/>
              <a:gd name="connsiteY89-6996" fmla="*/ 1257 h 10000"/>
              <a:gd name="connsiteX0-6997" fmla="*/ 9649 w 10000"/>
              <a:gd name="connsiteY0-6998" fmla="*/ 1257 h 10000"/>
              <a:gd name="connsiteX1-6999" fmla="*/ 10000 w 10000"/>
              <a:gd name="connsiteY1-7000" fmla="*/ 1362 h 10000"/>
              <a:gd name="connsiteX2-7001" fmla="*/ 9649 w 10000"/>
              <a:gd name="connsiteY2-7002" fmla="*/ 1468 h 10000"/>
              <a:gd name="connsiteX3-7003" fmla="*/ 9649 w 10000"/>
              <a:gd name="connsiteY3-7004" fmla="*/ 1574 h 10000"/>
              <a:gd name="connsiteX4-7005" fmla="*/ 9308 w 10000"/>
              <a:gd name="connsiteY4-7006" fmla="*/ 1680 h 10000"/>
              <a:gd name="connsiteX5-7007" fmla="*/ 9308 w 10000"/>
              <a:gd name="connsiteY5-7008" fmla="*/ 1680 h 10000"/>
              <a:gd name="connsiteX6-7009" fmla="*/ 8965 w 10000"/>
              <a:gd name="connsiteY6-7010" fmla="*/ 1786 h 10000"/>
              <a:gd name="connsiteX7-7011" fmla="*/ 8965 w 10000"/>
              <a:gd name="connsiteY7-7012" fmla="*/ 1892 h 10000"/>
              <a:gd name="connsiteX8-7013" fmla="*/ 8617 w 10000"/>
              <a:gd name="connsiteY8-7014" fmla="*/ 2103 h 10000"/>
              <a:gd name="connsiteX9-7015" fmla="*/ 8617 w 10000"/>
              <a:gd name="connsiteY9-7016" fmla="*/ 2209 h 10000"/>
              <a:gd name="connsiteX10-7017" fmla="*/ 8617 w 10000"/>
              <a:gd name="connsiteY10-7018" fmla="*/ 2421 h 10000"/>
              <a:gd name="connsiteX11-7019" fmla="*/ 8272 w 10000"/>
              <a:gd name="connsiteY11-7020" fmla="*/ 2632 h 10000"/>
              <a:gd name="connsiteX12-7021" fmla="*/ 8272 w 10000"/>
              <a:gd name="connsiteY12-7022" fmla="*/ 2844 h 10000"/>
              <a:gd name="connsiteX13-7023" fmla="*/ 7922 w 10000"/>
              <a:gd name="connsiteY13-7024" fmla="*/ 3161 h 10000"/>
              <a:gd name="connsiteX14-7025" fmla="*/ 7922 w 10000"/>
              <a:gd name="connsiteY14-7026" fmla="*/ 3479 h 10000"/>
              <a:gd name="connsiteX15-7027" fmla="*/ 7922 w 10000"/>
              <a:gd name="connsiteY15-7028" fmla="*/ 3889 h 10000"/>
              <a:gd name="connsiteX16-7029" fmla="*/ 7570 w 10000"/>
              <a:gd name="connsiteY16-7030" fmla="*/ 4206 h 10000"/>
              <a:gd name="connsiteX17-7031" fmla="*/ 7228 w 10000"/>
              <a:gd name="connsiteY17-7032" fmla="*/ 4630 h 10000"/>
              <a:gd name="connsiteX18-7033" fmla="*/ 7228 w 10000"/>
              <a:gd name="connsiteY18-7034" fmla="*/ 5159 h 10000"/>
              <a:gd name="connsiteX19-7035" fmla="*/ 6883 w 10000"/>
              <a:gd name="connsiteY19-7036" fmla="*/ 5688 h 10000"/>
              <a:gd name="connsiteX20-7037" fmla="*/ 6537 w 10000"/>
              <a:gd name="connsiteY20-7038" fmla="*/ 6310 h 10000"/>
              <a:gd name="connsiteX21-7039" fmla="*/ 6191 w 10000"/>
              <a:gd name="connsiteY21-7040" fmla="*/ 6839 h 10000"/>
              <a:gd name="connsiteX22-7041" fmla="*/ 6191 w 10000"/>
              <a:gd name="connsiteY22-7042" fmla="*/ 7368 h 10000"/>
              <a:gd name="connsiteX23-7043" fmla="*/ 5889 w 10000"/>
              <a:gd name="connsiteY23-7044" fmla="*/ 7791 h 10000"/>
              <a:gd name="connsiteX24-7045" fmla="*/ 5541 w 10000"/>
              <a:gd name="connsiteY24-7046" fmla="*/ 8214 h 10000"/>
              <a:gd name="connsiteX25-7047" fmla="*/ 5196 w 10000"/>
              <a:gd name="connsiteY25-7048" fmla="*/ 8532 h 10000"/>
              <a:gd name="connsiteX26-7049" fmla="*/ 4849 w 10000"/>
              <a:gd name="connsiteY26-7050" fmla="*/ 8836 h 10000"/>
              <a:gd name="connsiteX27-7051" fmla="*/ 4501 w 10000"/>
              <a:gd name="connsiteY27-7052" fmla="*/ 9048 h 10000"/>
              <a:gd name="connsiteX28-7053" fmla="*/ 4157 w 10000"/>
              <a:gd name="connsiteY28-7054" fmla="*/ 9259 h 10000"/>
              <a:gd name="connsiteX29-7055" fmla="*/ 3808 w 10000"/>
              <a:gd name="connsiteY29-7056" fmla="*/ 9577 h 10000"/>
              <a:gd name="connsiteX30-7057" fmla="*/ 3115 w 10000"/>
              <a:gd name="connsiteY30-7058" fmla="*/ 9788 h 10000"/>
              <a:gd name="connsiteX31-7059" fmla="*/ 2772 w 10000"/>
              <a:gd name="connsiteY31-7060" fmla="*/ 9894 h 10000"/>
              <a:gd name="connsiteX32-7061" fmla="*/ 2426 w 10000"/>
              <a:gd name="connsiteY32-7062" fmla="*/ 10000 h 10000"/>
              <a:gd name="connsiteX33-7063" fmla="*/ 2079 w 10000"/>
              <a:gd name="connsiteY33-7064" fmla="*/ 9894 h 10000"/>
              <a:gd name="connsiteX34-7065" fmla="*/ 1729 w 10000"/>
              <a:gd name="connsiteY34-7066" fmla="*/ 9788 h 10000"/>
              <a:gd name="connsiteX35-7067" fmla="*/ 1729 w 10000"/>
              <a:gd name="connsiteY35-7068" fmla="*/ 9683 h 10000"/>
              <a:gd name="connsiteX36-7069" fmla="*/ 1729 w 10000"/>
              <a:gd name="connsiteY36-7070" fmla="*/ 9365 h 10000"/>
              <a:gd name="connsiteX37-7071" fmla="*/ 1729 w 10000"/>
              <a:gd name="connsiteY37-7072" fmla="*/ 9259 h 10000"/>
              <a:gd name="connsiteX38-7073" fmla="*/ 1729 w 10000"/>
              <a:gd name="connsiteY38-7074" fmla="*/ 9048 h 10000"/>
              <a:gd name="connsiteX39-7075" fmla="*/ 1729 w 10000"/>
              <a:gd name="connsiteY39-7076" fmla="*/ 8836 h 10000"/>
              <a:gd name="connsiteX40-7077" fmla="*/ 1388 w 10000"/>
              <a:gd name="connsiteY40-7078" fmla="*/ 8638 h 10000"/>
              <a:gd name="connsiteX41-7079" fmla="*/ 1036 w 10000"/>
              <a:gd name="connsiteY41-7080" fmla="*/ 8426 h 10000"/>
              <a:gd name="connsiteX42-7081" fmla="*/ 695 w 10000"/>
              <a:gd name="connsiteY42-7082" fmla="*/ 8108 h 10000"/>
              <a:gd name="connsiteX43-7083" fmla="*/ 344 w 10000"/>
              <a:gd name="connsiteY43-7084" fmla="*/ 7791 h 10000"/>
              <a:gd name="connsiteX44-7085" fmla="*/ 0 w 10000"/>
              <a:gd name="connsiteY44-7086" fmla="*/ 7474 h 10000"/>
              <a:gd name="connsiteX45-7087" fmla="*/ 344 w 10000"/>
              <a:gd name="connsiteY45-7088" fmla="*/ 7579 h 10000"/>
              <a:gd name="connsiteX46-7089" fmla="*/ 1036 w 10000"/>
              <a:gd name="connsiteY46-7090" fmla="*/ 7579 h 10000"/>
              <a:gd name="connsiteX47-7091" fmla="*/ 1388 w 10000"/>
              <a:gd name="connsiteY47-7092" fmla="*/ 7685 h 10000"/>
              <a:gd name="connsiteX48-7093" fmla="*/ 2079 w 10000"/>
              <a:gd name="connsiteY48-7094" fmla="*/ 7685 h 10000"/>
              <a:gd name="connsiteX49-7095" fmla="*/ 2426 w 10000"/>
              <a:gd name="connsiteY49-7096" fmla="*/ 7685 h 10000"/>
              <a:gd name="connsiteX50-7097" fmla="*/ 2426 w 10000"/>
              <a:gd name="connsiteY50-7098" fmla="*/ 7685 h 10000"/>
              <a:gd name="connsiteX51-7099" fmla="*/ 2772 w 10000"/>
              <a:gd name="connsiteY51-7100" fmla="*/ 7579 h 10000"/>
              <a:gd name="connsiteX52-7101" fmla="*/ 2772 w 10000"/>
              <a:gd name="connsiteY52-7102" fmla="*/ 7474 h 10000"/>
              <a:gd name="connsiteX53-7103" fmla="*/ 3115 w 10000"/>
              <a:gd name="connsiteY53-7104" fmla="*/ 7368 h 10000"/>
              <a:gd name="connsiteX54-7105" fmla="*/ 3115 w 10000"/>
              <a:gd name="connsiteY54-7106" fmla="*/ 7156 h 10000"/>
              <a:gd name="connsiteX55-7107" fmla="*/ 3464 w 10000"/>
              <a:gd name="connsiteY55-7108" fmla="*/ 6944 h 10000"/>
              <a:gd name="connsiteX56-7109" fmla="*/ 3464 w 10000"/>
              <a:gd name="connsiteY56-7110" fmla="*/ 6627 h 10000"/>
              <a:gd name="connsiteX57-7111" fmla="*/ 3808 w 10000"/>
              <a:gd name="connsiteY57-7112" fmla="*/ 6217 h 10000"/>
              <a:gd name="connsiteX58-7113" fmla="*/ 3808 w 10000"/>
              <a:gd name="connsiteY58-7114" fmla="*/ 5794 h 10000"/>
              <a:gd name="connsiteX59-7115" fmla="*/ 4157 w 10000"/>
              <a:gd name="connsiteY59-7116" fmla="*/ 5370 h 10000"/>
              <a:gd name="connsiteX60-7117" fmla="*/ 4157 w 10000"/>
              <a:gd name="connsiteY60-7118" fmla="*/ 4841 h 10000"/>
              <a:gd name="connsiteX61-7119" fmla="*/ 4501 w 10000"/>
              <a:gd name="connsiteY61-7120" fmla="*/ 4206 h 10000"/>
              <a:gd name="connsiteX62-7121" fmla="*/ 4849 w 10000"/>
              <a:gd name="connsiteY62-7122" fmla="*/ 3783 h 10000"/>
              <a:gd name="connsiteX63-7123" fmla="*/ 4849 w 10000"/>
              <a:gd name="connsiteY63-7124" fmla="*/ 3373 h 10000"/>
              <a:gd name="connsiteX64-7125" fmla="*/ 5196 w 10000"/>
              <a:gd name="connsiteY64-7126" fmla="*/ 2950 h 10000"/>
              <a:gd name="connsiteX65-7127" fmla="*/ 5196 w 10000"/>
              <a:gd name="connsiteY65-7128" fmla="*/ 2632 h 10000"/>
              <a:gd name="connsiteX66-7129" fmla="*/ 5196 w 10000"/>
              <a:gd name="connsiteY66-7130" fmla="*/ 2315 h 10000"/>
              <a:gd name="connsiteX67-7131" fmla="*/ 5196 w 10000"/>
              <a:gd name="connsiteY67-7132" fmla="*/ 2103 h 10000"/>
              <a:gd name="connsiteX68-7133" fmla="*/ 5541 w 10000"/>
              <a:gd name="connsiteY68-7134" fmla="*/ 1892 h 10000"/>
              <a:gd name="connsiteX69-7135" fmla="*/ 5541 w 10000"/>
              <a:gd name="connsiteY69-7136" fmla="*/ 1680 h 10000"/>
              <a:gd name="connsiteX70-7137" fmla="*/ 5196 w 10000"/>
              <a:gd name="connsiteY70-7138" fmla="*/ 1468 h 10000"/>
              <a:gd name="connsiteX71-7139" fmla="*/ 5196 w 10000"/>
              <a:gd name="connsiteY71-7140" fmla="*/ 1257 h 10000"/>
              <a:gd name="connsiteX72-7141" fmla="*/ 4849 w 10000"/>
              <a:gd name="connsiteY72-7142" fmla="*/ 1164 h 10000"/>
              <a:gd name="connsiteX73-7143" fmla="*/ 4157 w 10000"/>
              <a:gd name="connsiteY73-7144" fmla="*/ 1058 h 10000"/>
              <a:gd name="connsiteX74-7145" fmla="*/ 1729 w 10000"/>
              <a:gd name="connsiteY74-7146" fmla="*/ 317 h 10000"/>
              <a:gd name="connsiteX75-7147" fmla="*/ 3464 w 10000"/>
              <a:gd name="connsiteY75-7148" fmla="*/ 106 h 10000"/>
              <a:gd name="connsiteX76-7149" fmla="*/ 3808 w 10000"/>
              <a:gd name="connsiteY76-7150" fmla="*/ 106 h 10000"/>
              <a:gd name="connsiteX77-7151" fmla="*/ 4157 w 10000"/>
              <a:gd name="connsiteY77-7152" fmla="*/ 0 h 10000"/>
              <a:gd name="connsiteX78-7153" fmla="*/ 4501 w 10000"/>
              <a:gd name="connsiteY78-7154" fmla="*/ 0 h 10000"/>
              <a:gd name="connsiteX79-7155" fmla="*/ 4849 w 10000"/>
              <a:gd name="connsiteY79-7156" fmla="*/ 0 h 10000"/>
              <a:gd name="connsiteX80-7157" fmla="*/ 5196 w 10000"/>
              <a:gd name="connsiteY80-7158" fmla="*/ 106 h 10000"/>
              <a:gd name="connsiteX81-7159" fmla="*/ 5889 w 10000"/>
              <a:gd name="connsiteY81-7160" fmla="*/ 212 h 10000"/>
              <a:gd name="connsiteX82-7161" fmla="*/ 6537 w 10000"/>
              <a:gd name="connsiteY82-7162" fmla="*/ 317 h 10000"/>
              <a:gd name="connsiteX83-7163" fmla="*/ 7570 w 10000"/>
              <a:gd name="connsiteY83-7164" fmla="*/ 635 h 10000"/>
              <a:gd name="connsiteX84-7165" fmla="*/ 8617 w 10000"/>
              <a:gd name="connsiteY84-7166" fmla="*/ 847 h 10000"/>
              <a:gd name="connsiteX85-7167" fmla="*/ 9308 w 10000"/>
              <a:gd name="connsiteY85-7168" fmla="*/ 952 h 10000"/>
              <a:gd name="connsiteX86-7169" fmla="*/ 9649 w 10000"/>
              <a:gd name="connsiteY86-7170" fmla="*/ 1164 h 10000"/>
              <a:gd name="connsiteX87-7171" fmla="*/ 9649 w 10000"/>
              <a:gd name="connsiteY87-7172" fmla="*/ 1257 h 10000"/>
              <a:gd name="connsiteX88-7173" fmla="*/ 9649 w 10000"/>
              <a:gd name="connsiteY88-7174" fmla="*/ 1257 h 10000"/>
              <a:gd name="connsiteX0-7175" fmla="*/ 9649 w 10000"/>
              <a:gd name="connsiteY0-7176" fmla="*/ 1257 h 10000"/>
              <a:gd name="connsiteX1-7177" fmla="*/ 10000 w 10000"/>
              <a:gd name="connsiteY1-7178" fmla="*/ 1362 h 10000"/>
              <a:gd name="connsiteX2-7179" fmla="*/ 9649 w 10000"/>
              <a:gd name="connsiteY2-7180" fmla="*/ 1468 h 10000"/>
              <a:gd name="connsiteX3-7181" fmla="*/ 9649 w 10000"/>
              <a:gd name="connsiteY3-7182" fmla="*/ 1574 h 10000"/>
              <a:gd name="connsiteX4-7183" fmla="*/ 9308 w 10000"/>
              <a:gd name="connsiteY4-7184" fmla="*/ 1680 h 10000"/>
              <a:gd name="connsiteX5-7185" fmla="*/ 9308 w 10000"/>
              <a:gd name="connsiteY5-7186" fmla="*/ 1680 h 10000"/>
              <a:gd name="connsiteX6-7187" fmla="*/ 8965 w 10000"/>
              <a:gd name="connsiteY6-7188" fmla="*/ 1786 h 10000"/>
              <a:gd name="connsiteX7-7189" fmla="*/ 8965 w 10000"/>
              <a:gd name="connsiteY7-7190" fmla="*/ 1892 h 10000"/>
              <a:gd name="connsiteX8-7191" fmla="*/ 8617 w 10000"/>
              <a:gd name="connsiteY8-7192" fmla="*/ 2103 h 10000"/>
              <a:gd name="connsiteX9-7193" fmla="*/ 8617 w 10000"/>
              <a:gd name="connsiteY9-7194" fmla="*/ 2209 h 10000"/>
              <a:gd name="connsiteX10-7195" fmla="*/ 8617 w 10000"/>
              <a:gd name="connsiteY10-7196" fmla="*/ 2421 h 10000"/>
              <a:gd name="connsiteX11-7197" fmla="*/ 8272 w 10000"/>
              <a:gd name="connsiteY11-7198" fmla="*/ 2632 h 10000"/>
              <a:gd name="connsiteX12-7199" fmla="*/ 8272 w 10000"/>
              <a:gd name="connsiteY12-7200" fmla="*/ 2844 h 10000"/>
              <a:gd name="connsiteX13-7201" fmla="*/ 7922 w 10000"/>
              <a:gd name="connsiteY13-7202" fmla="*/ 3161 h 10000"/>
              <a:gd name="connsiteX14-7203" fmla="*/ 7922 w 10000"/>
              <a:gd name="connsiteY14-7204" fmla="*/ 3479 h 10000"/>
              <a:gd name="connsiteX15-7205" fmla="*/ 7922 w 10000"/>
              <a:gd name="connsiteY15-7206" fmla="*/ 3889 h 10000"/>
              <a:gd name="connsiteX16-7207" fmla="*/ 7570 w 10000"/>
              <a:gd name="connsiteY16-7208" fmla="*/ 4206 h 10000"/>
              <a:gd name="connsiteX17-7209" fmla="*/ 7228 w 10000"/>
              <a:gd name="connsiteY17-7210" fmla="*/ 4630 h 10000"/>
              <a:gd name="connsiteX18-7211" fmla="*/ 7228 w 10000"/>
              <a:gd name="connsiteY18-7212" fmla="*/ 5159 h 10000"/>
              <a:gd name="connsiteX19-7213" fmla="*/ 6883 w 10000"/>
              <a:gd name="connsiteY19-7214" fmla="*/ 5688 h 10000"/>
              <a:gd name="connsiteX20-7215" fmla="*/ 6537 w 10000"/>
              <a:gd name="connsiteY20-7216" fmla="*/ 6310 h 10000"/>
              <a:gd name="connsiteX21-7217" fmla="*/ 6191 w 10000"/>
              <a:gd name="connsiteY21-7218" fmla="*/ 6839 h 10000"/>
              <a:gd name="connsiteX22-7219" fmla="*/ 6191 w 10000"/>
              <a:gd name="connsiteY22-7220" fmla="*/ 7368 h 10000"/>
              <a:gd name="connsiteX23-7221" fmla="*/ 5889 w 10000"/>
              <a:gd name="connsiteY23-7222" fmla="*/ 7791 h 10000"/>
              <a:gd name="connsiteX24-7223" fmla="*/ 5541 w 10000"/>
              <a:gd name="connsiteY24-7224" fmla="*/ 8214 h 10000"/>
              <a:gd name="connsiteX25-7225" fmla="*/ 5196 w 10000"/>
              <a:gd name="connsiteY25-7226" fmla="*/ 8532 h 10000"/>
              <a:gd name="connsiteX26-7227" fmla="*/ 4849 w 10000"/>
              <a:gd name="connsiteY26-7228" fmla="*/ 8836 h 10000"/>
              <a:gd name="connsiteX27-7229" fmla="*/ 4501 w 10000"/>
              <a:gd name="connsiteY27-7230" fmla="*/ 9048 h 10000"/>
              <a:gd name="connsiteX28-7231" fmla="*/ 4157 w 10000"/>
              <a:gd name="connsiteY28-7232" fmla="*/ 9259 h 10000"/>
              <a:gd name="connsiteX29-7233" fmla="*/ 3808 w 10000"/>
              <a:gd name="connsiteY29-7234" fmla="*/ 9577 h 10000"/>
              <a:gd name="connsiteX30-7235" fmla="*/ 3115 w 10000"/>
              <a:gd name="connsiteY30-7236" fmla="*/ 9788 h 10000"/>
              <a:gd name="connsiteX31-7237" fmla="*/ 2772 w 10000"/>
              <a:gd name="connsiteY31-7238" fmla="*/ 9894 h 10000"/>
              <a:gd name="connsiteX32-7239" fmla="*/ 2426 w 10000"/>
              <a:gd name="connsiteY32-7240" fmla="*/ 10000 h 10000"/>
              <a:gd name="connsiteX33-7241" fmla="*/ 2079 w 10000"/>
              <a:gd name="connsiteY33-7242" fmla="*/ 9894 h 10000"/>
              <a:gd name="connsiteX34-7243" fmla="*/ 1729 w 10000"/>
              <a:gd name="connsiteY34-7244" fmla="*/ 9788 h 10000"/>
              <a:gd name="connsiteX35-7245" fmla="*/ 1729 w 10000"/>
              <a:gd name="connsiteY35-7246" fmla="*/ 9683 h 10000"/>
              <a:gd name="connsiteX36-7247" fmla="*/ 1729 w 10000"/>
              <a:gd name="connsiteY36-7248" fmla="*/ 9365 h 10000"/>
              <a:gd name="connsiteX37-7249" fmla="*/ 1729 w 10000"/>
              <a:gd name="connsiteY37-7250" fmla="*/ 9259 h 10000"/>
              <a:gd name="connsiteX38-7251" fmla="*/ 1729 w 10000"/>
              <a:gd name="connsiteY38-7252" fmla="*/ 9048 h 10000"/>
              <a:gd name="connsiteX39-7253" fmla="*/ 1729 w 10000"/>
              <a:gd name="connsiteY39-7254" fmla="*/ 8836 h 10000"/>
              <a:gd name="connsiteX40-7255" fmla="*/ 1388 w 10000"/>
              <a:gd name="connsiteY40-7256" fmla="*/ 8638 h 10000"/>
              <a:gd name="connsiteX41-7257" fmla="*/ 1036 w 10000"/>
              <a:gd name="connsiteY41-7258" fmla="*/ 8426 h 10000"/>
              <a:gd name="connsiteX42-7259" fmla="*/ 695 w 10000"/>
              <a:gd name="connsiteY42-7260" fmla="*/ 8108 h 10000"/>
              <a:gd name="connsiteX43-7261" fmla="*/ 344 w 10000"/>
              <a:gd name="connsiteY43-7262" fmla="*/ 7791 h 10000"/>
              <a:gd name="connsiteX44-7263" fmla="*/ 0 w 10000"/>
              <a:gd name="connsiteY44-7264" fmla="*/ 7474 h 10000"/>
              <a:gd name="connsiteX45-7265" fmla="*/ 344 w 10000"/>
              <a:gd name="connsiteY45-7266" fmla="*/ 7579 h 10000"/>
              <a:gd name="connsiteX46-7267" fmla="*/ 1036 w 10000"/>
              <a:gd name="connsiteY46-7268" fmla="*/ 7579 h 10000"/>
              <a:gd name="connsiteX47-7269" fmla="*/ 1388 w 10000"/>
              <a:gd name="connsiteY47-7270" fmla="*/ 7685 h 10000"/>
              <a:gd name="connsiteX48-7271" fmla="*/ 2079 w 10000"/>
              <a:gd name="connsiteY48-7272" fmla="*/ 7685 h 10000"/>
              <a:gd name="connsiteX49-7273" fmla="*/ 2426 w 10000"/>
              <a:gd name="connsiteY49-7274" fmla="*/ 7685 h 10000"/>
              <a:gd name="connsiteX50-7275" fmla="*/ 2426 w 10000"/>
              <a:gd name="connsiteY50-7276" fmla="*/ 7685 h 10000"/>
              <a:gd name="connsiteX51-7277" fmla="*/ 2772 w 10000"/>
              <a:gd name="connsiteY51-7278" fmla="*/ 7579 h 10000"/>
              <a:gd name="connsiteX52-7279" fmla="*/ 2772 w 10000"/>
              <a:gd name="connsiteY52-7280" fmla="*/ 7474 h 10000"/>
              <a:gd name="connsiteX53-7281" fmla="*/ 3115 w 10000"/>
              <a:gd name="connsiteY53-7282" fmla="*/ 7368 h 10000"/>
              <a:gd name="connsiteX54-7283" fmla="*/ 3115 w 10000"/>
              <a:gd name="connsiteY54-7284" fmla="*/ 7156 h 10000"/>
              <a:gd name="connsiteX55-7285" fmla="*/ 3464 w 10000"/>
              <a:gd name="connsiteY55-7286" fmla="*/ 6944 h 10000"/>
              <a:gd name="connsiteX56-7287" fmla="*/ 3464 w 10000"/>
              <a:gd name="connsiteY56-7288" fmla="*/ 6627 h 10000"/>
              <a:gd name="connsiteX57-7289" fmla="*/ 3808 w 10000"/>
              <a:gd name="connsiteY57-7290" fmla="*/ 6217 h 10000"/>
              <a:gd name="connsiteX58-7291" fmla="*/ 3808 w 10000"/>
              <a:gd name="connsiteY58-7292" fmla="*/ 5794 h 10000"/>
              <a:gd name="connsiteX59-7293" fmla="*/ 4157 w 10000"/>
              <a:gd name="connsiteY59-7294" fmla="*/ 5370 h 10000"/>
              <a:gd name="connsiteX60-7295" fmla="*/ 4157 w 10000"/>
              <a:gd name="connsiteY60-7296" fmla="*/ 4841 h 10000"/>
              <a:gd name="connsiteX61-7297" fmla="*/ 4501 w 10000"/>
              <a:gd name="connsiteY61-7298" fmla="*/ 4206 h 10000"/>
              <a:gd name="connsiteX62-7299" fmla="*/ 4849 w 10000"/>
              <a:gd name="connsiteY62-7300" fmla="*/ 3783 h 10000"/>
              <a:gd name="connsiteX63-7301" fmla="*/ 4849 w 10000"/>
              <a:gd name="connsiteY63-7302" fmla="*/ 3373 h 10000"/>
              <a:gd name="connsiteX64-7303" fmla="*/ 5196 w 10000"/>
              <a:gd name="connsiteY64-7304" fmla="*/ 2950 h 10000"/>
              <a:gd name="connsiteX65-7305" fmla="*/ 5196 w 10000"/>
              <a:gd name="connsiteY65-7306" fmla="*/ 2632 h 10000"/>
              <a:gd name="connsiteX66-7307" fmla="*/ 5196 w 10000"/>
              <a:gd name="connsiteY66-7308" fmla="*/ 2315 h 10000"/>
              <a:gd name="connsiteX67-7309" fmla="*/ 5196 w 10000"/>
              <a:gd name="connsiteY67-7310" fmla="*/ 2103 h 10000"/>
              <a:gd name="connsiteX68-7311" fmla="*/ 5541 w 10000"/>
              <a:gd name="connsiteY68-7312" fmla="*/ 1892 h 10000"/>
              <a:gd name="connsiteX69-7313" fmla="*/ 5541 w 10000"/>
              <a:gd name="connsiteY69-7314" fmla="*/ 1680 h 10000"/>
              <a:gd name="connsiteX70-7315" fmla="*/ 5196 w 10000"/>
              <a:gd name="connsiteY70-7316" fmla="*/ 1468 h 10000"/>
              <a:gd name="connsiteX71-7317" fmla="*/ 5196 w 10000"/>
              <a:gd name="connsiteY71-7318" fmla="*/ 1257 h 10000"/>
              <a:gd name="connsiteX72-7319" fmla="*/ 4849 w 10000"/>
              <a:gd name="connsiteY72-7320" fmla="*/ 1164 h 10000"/>
              <a:gd name="connsiteX73-7321" fmla="*/ 4157 w 10000"/>
              <a:gd name="connsiteY73-7322" fmla="*/ 1058 h 10000"/>
              <a:gd name="connsiteX74-7323" fmla="*/ 3464 w 10000"/>
              <a:gd name="connsiteY74-7324" fmla="*/ 106 h 10000"/>
              <a:gd name="connsiteX75-7325" fmla="*/ 3808 w 10000"/>
              <a:gd name="connsiteY75-7326" fmla="*/ 106 h 10000"/>
              <a:gd name="connsiteX76-7327" fmla="*/ 4157 w 10000"/>
              <a:gd name="connsiteY76-7328" fmla="*/ 0 h 10000"/>
              <a:gd name="connsiteX77-7329" fmla="*/ 4501 w 10000"/>
              <a:gd name="connsiteY77-7330" fmla="*/ 0 h 10000"/>
              <a:gd name="connsiteX78-7331" fmla="*/ 4849 w 10000"/>
              <a:gd name="connsiteY78-7332" fmla="*/ 0 h 10000"/>
              <a:gd name="connsiteX79-7333" fmla="*/ 5196 w 10000"/>
              <a:gd name="connsiteY79-7334" fmla="*/ 106 h 10000"/>
              <a:gd name="connsiteX80-7335" fmla="*/ 5889 w 10000"/>
              <a:gd name="connsiteY80-7336" fmla="*/ 212 h 10000"/>
              <a:gd name="connsiteX81-7337" fmla="*/ 6537 w 10000"/>
              <a:gd name="connsiteY81-7338" fmla="*/ 317 h 10000"/>
              <a:gd name="connsiteX82-7339" fmla="*/ 7570 w 10000"/>
              <a:gd name="connsiteY82-7340" fmla="*/ 635 h 10000"/>
              <a:gd name="connsiteX83-7341" fmla="*/ 8617 w 10000"/>
              <a:gd name="connsiteY83-7342" fmla="*/ 847 h 10000"/>
              <a:gd name="connsiteX84-7343" fmla="*/ 9308 w 10000"/>
              <a:gd name="connsiteY84-7344" fmla="*/ 952 h 10000"/>
              <a:gd name="connsiteX85-7345" fmla="*/ 9649 w 10000"/>
              <a:gd name="connsiteY85-7346" fmla="*/ 1164 h 10000"/>
              <a:gd name="connsiteX86-7347" fmla="*/ 9649 w 10000"/>
              <a:gd name="connsiteY86-7348" fmla="*/ 1257 h 10000"/>
              <a:gd name="connsiteX87-7349" fmla="*/ 9649 w 10000"/>
              <a:gd name="connsiteY87-7350" fmla="*/ 1257 h 10000"/>
              <a:gd name="connsiteX0-7351" fmla="*/ 9649 w 10000"/>
              <a:gd name="connsiteY0-7352" fmla="*/ 1257 h 10000"/>
              <a:gd name="connsiteX1-7353" fmla="*/ 10000 w 10000"/>
              <a:gd name="connsiteY1-7354" fmla="*/ 1362 h 10000"/>
              <a:gd name="connsiteX2-7355" fmla="*/ 9649 w 10000"/>
              <a:gd name="connsiteY2-7356" fmla="*/ 1468 h 10000"/>
              <a:gd name="connsiteX3-7357" fmla="*/ 9649 w 10000"/>
              <a:gd name="connsiteY3-7358" fmla="*/ 1574 h 10000"/>
              <a:gd name="connsiteX4-7359" fmla="*/ 9308 w 10000"/>
              <a:gd name="connsiteY4-7360" fmla="*/ 1680 h 10000"/>
              <a:gd name="connsiteX5-7361" fmla="*/ 9308 w 10000"/>
              <a:gd name="connsiteY5-7362" fmla="*/ 1680 h 10000"/>
              <a:gd name="connsiteX6-7363" fmla="*/ 8965 w 10000"/>
              <a:gd name="connsiteY6-7364" fmla="*/ 1786 h 10000"/>
              <a:gd name="connsiteX7-7365" fmla="*/ 8965 w 10000"/>
              <a:gd name="connsiteY7-7366" fmla="*/ 1892 h 10000"/>
              <a:gd name="connsiteX8-7367" fmla="*/ 8617 w 10000"/>
              <a:gd name="connsiteY8-7368" fmla="*/ 2103 h 10000"/>
              <a:gd name="connsiteX9-7369" fmla="*/ 8617 w 10000"/>
              <a:gd name="connsiteY9-7370" fmla="*/ 2209 h 10000"/>
              <a:gd name="connsiteX10-7371" fmla="*/ 8617 w 10000"/>
              <a:gd name="connsiteY10-7372" fmla="*/ 2421 h 10000"/>
              <a:gd name="connsiteX11-7373" fmla="*/ 8272 w 10000"/>
              <a:gd name="connsiteY11-7374" fmla="*/ 2632 h 10000"/>
              <a:gd name="connsiteX12-7375" fmla="*/ 8272 w 10000"/>
              <a:gd name="connsiteY12-7376" fmla="*/ 2844 h 10000"/>
              <a:gd name="connsiteX13-7377" fmla="*/ 7922 w 10000"/>
              <a:gd name="connsiteY13-7378" fmla="*/ 3161 h 10000"/>
              <a:gd name="connsiteX14-7379" fmla="*/ 7922 w 10000"/>
              <a:gd name="connsiteY14-7380" fmla="*/ 3479 h 10000"/>
              <a:gd name="connsiteX15-7381" fmla="*/ 7922 w 10000"/>
              <a:gd name="connsiteY15-7382" fmla="*/ 3889 h 10000"/>
              <a:gd name="connsiteX16-7383" fmla="*/ 7570 w 10000"/>
              <a:gd name="connsiteY16-7384" fmla="*/ 4206 h 10000"/>
              <a:gd name="connsiteX17-7385" fmla="*/ 7228 w 10000"/>
              <a:gd name="connsiteY17-7386" fmla="*/ 4630 h 10000"/>
              <a:gd name="connsiteX18-7387" fmla="*/ 7228 w 10000"/>
              <a:gd name="connsiteY18-7388" fmla="*/ 5159 h 10000"/>
              <a:gd name="connsiteX19-7389" fmla="*/ 6883 w 10000"/>
              <a:gd name="connsiteY19-7390" fmla="*/ 5688 h 10000"/>
              <a:gd name="connsiteX20-7391" fmla="*/ 6537 w 10000"/>
              <a:gd name="connsiteY20-7392" fmla="*/ 6310 h 10000"/>
              <a:gd name="connsiteX21-7393" fmla="*/ 6191 w 10000"/>
              <a:gd name="connsiteY21-7394" fmla="*/ 6839 h 10000"/>
              <a:gd name="connsiteX22-7395" fmla="*/ 6191 w 10000"/>
              <a:gd name="connsiteY22-7396" fmla="*/ 7368 h 10000"/>
              <a:gd name="connsiteX23-7397" fmla="*/ 5889 w 10000"/>
              <a:gd name="connsiteY23-7398" fmla="*/ 7791 h 10000"/>
              <a:gd name="connsiteX24-7399" fmla="*/ 5541 w 10000"/>
              <a:gd name="connsiteY24-7400" fmla="*/ 8214 h 10000"/>
              <a:gd name="connsiteX25-7401" fmla="*/ 5196 w 10000"/>
              <a:gd name="connsiteY25-7402" fmla="*/ 8532 h 10000"/>
              <a:gd name="connsiteX26-7403" fmla="*/ 4849 w 10000"/>
              <a:gd name="connsiteY26-7404" fmla="*/ 8836 h 10000"/>
              <a:gd name="connsiteX27-7405" fmla="*/ 4501 w 10000"/>
              <a:gd name="connsiteY27-7406" fmla="*/ 9048 h 10000"/>
              <a:gd name="connsiteX28-7407" fmla="*/ 4157 w 10000"/>
              <a:gd name="connsiteY28-7408" fmla="*/ 9259 h 10000"/>
              <a:gd name="connsiteX29-7409" fmla="*/ 3808 w 10000"/>
              <a:gd name="connsiteY29-7410" fmla="*/ 9577 h 10000"/>
              <a:gd name="connsiteX30-7411" fmla="*/ 3115 w 10000"/>
              <a:gd name="connsiteY30-7412" fmla="*/ 9788 h 10000"/>
              <a:gd name="connsiteX31-7413" fmla="*/ 2772 w 10000"/>
              <a:gd name="connsiteY31-7414" fmla="*/ 9894 h 10000"/>
              <a:gd name="connsiteX32-7415" fmla="*/ 2426 w 10000"/>
              <a:gd name="connsiteY32-7416" fmla="*/ 10000 h 10000"/>
              <a:gd name="connsiteX33-7417" fmla="*/ 2079 w 10000"/>
              <a:gd name="connsiteY33-7418" fmla="*/ 9894 h 10000"/>
              <a:gd name="connsiteX34-7419" fmla="*/ 1729 w 10000"/>
              <a:gd name="connsiteY34-7420" fmla="*/ 9788 h 10000"/>
              <a:gd name="connsiteX35-7421" fmla="*/ 1729 w 10000"/>
              <a:gd name="connsiteY35-7422" fmla="*/ 9683 h 10000"/>
              <a:gd name="connsiteX36-7423" fmla="*/ 1729 w 10000"/>
              <a:gd name="connsiteY36-7424" fmla="*/ 9365 h 10000"/>
              <a:gd name="connsiteX37-7425" fmla="*/ 1729 w 10000"/>
              <a:gd name="connsiteY37-7426" fmla="*/ 9259 h 10000"/>
              <a:gd name="connsiteX38-7427" fmla="*/ 1729 w 10000"/>
              <a:gd name="connsiteY38-7428" fmla="*/ 9048 h 10000"/>
              <a:gd name="connsiteX39-7429" fmla="*/ 1729 w 10000"/>
              <a:gd name="connsiteY39-7430" fmla="*/ 8836 h 10000"/>
              <a:gd name="connsiteX40-7431" fmla="*/ 1388 w 10000"/>
              <a:gd name="connsiteY40-7432" fmla="*/ 8638 h 10000"/>
              <a:gd name="connsiteX41-7433" fmla="*/ 1036 w 10000"/>
              <a:gd name="connsiteY41-7434" fmla="*/ 8426 h 10000"/>
              <a:gd name="connsiteX42-7435" fmla="*/ 695 w 10000"/>
              <a:gd name="connsiteY42-7436" fmla="*/ 8108 h 10000"/>
              <a:gd name="connsiteX43-7437" fmla="*/ 344 w 10000"/>
              <a:gd name="connsiteY43-7438" fmla="*/ 7791 h 10000"/>
              <a:gd name="connsiteX44-7439" fmla="*/ 0 w 10000"/>
              <a:gd name="connsiteY44-7440" fmla="*/ 7474 h 10000"/>
              <a:gd name="connsiteX45-7441" fmla="*/ 344 w 10000"/>
              <a:gd name="connsiteY45-7442" fmla="*/ 7579 h 10000"/>
              <a:gd name="connsiteX46-7443" fmla="*/ 1036 w 10000"/>
              <a:gd name="connsiteY46-7444" fmla="*/ 7579 h 10000"/>
              <a:gd name="connsiteX47-7445" fmla="*/ 1388 w 10000"/>
              <a:gd name="connsiteY47-7446" fmla="*/ 7685 h 10000"/>
              <a:gd name="connsiteX48-7447" fmla="*/ 2079 w 10000"/>
              <a:gd name="connsiteY48-7448" fmla="*/ 7685 h 10000"/>
              <a:gd name="connsiteX49-7449" fmla="*/ 2426 w 10000"/>
              <a:gd name="connsiteY49-7450" fmla="*/ 7685 h 10000"/>
              <a:gd name="connsiteX50-7451" fmla="*/ 2426 w 10000"/>
              <a:gd name="connsiteY50-7452" fmla="*/ 7685 h 10000"/>
              <a:gd name="connsiteX51-7453" fmla="*/ 2772 w 10000"/>
              <a:gd name="connsiteY51-7454" fmla="*/ 7579 h 10000"/>
              <a:gd name="connsiteX52-7455" fmla="*/ 2772 w 10000"/>
              <a:gd name="connsiteY52-7456" fmla="*/ 7474 h 10000"/>
              <a:gd name="connsiteX53-7457" fmla="*/ 3115 w 10000"/>
              <a:gd name="connsiteY53-7458" fmla="*/ 7368 h 10000"/>
              <a:gd name="connsiteX54-7459" fmla="*/ 3115 w 10000"/>
              <a:gd name="connsiteY54-7460" fmla="*/ 7156 h 10000"/>
              <a:gd name="connsiteX55-7461" fmla="*/ 3464 w 10000"/>
              <a:gd name="connsiteY55-7462" fmla="*/ 6944 h 10000"/>
              <a:gd name="connsiteX56-7463" fmla="*/ 3464 w 10000"/>
              <a:gd name="connsiteY56-7464" fmla="*/ 6627 h 10000"/>
              <a:gd name="connsiteX57-7465" fmla="*/ 3808 w 10000"/>
              <a:gd name="connsiteY57-7466" fmla="*/ 6217 h 10000"/>
              <a:gd name="connsiteX58-7467" fmla="*/ 3808 w 10000"/>
              <a:gd name="connsiteY58-7468" fmla="*/ 5794 h 10000"/>
              <a:gd name="connsiteX59-7469" fmla="*/ 4157 w 10000"/>
              <a:gd name="connsiteY59-7470" fmla="*/ 5370 h 10000"/>
              <a:gd name="connsiteX60-7471" fmla="*/ 4157 w 10000"/>
              <a:gd name="connsiteY60-7472" fmla="*/ 4841 h 10000"/>
              <a:gd name="connsiteX61-7473" fmla="*/ 4501 w 10000"/>
              <a:gd name="connsiteY61-7474" fmla="*/ 4206 h 10000"/>
              <a:gd name="connsiteX62-7475" fmla="*/ 4849 w 10000"/>
              <a:gd name="connsiteY62-7476" fmla="*/ 3783 h 10000"/>
              <a:gd name="connsiteX63-7477" fmla="*/ 4849 w 10000"/>
              <a:gd name="connsiteY63-7478" fmla="*/ 3373 h 10000"/>
              <a:gd name="connsiteX64-7479" fmla="*/ 5196 w 10000"/>
              <a:gd name="connsiteY64-7480" fmla="*/ 2950 h 10000"/>
              <a:gd name="connsiteX65-7481" fmla="*/ 5196 w 10000"/>
              <a:gd name="connsiteY65-7482" fmla="*/ 2632 h 10000"/>
              <a:gd name="connsiteX66-7483" fmla="*/ 5196 w 10000"/>
              <a:gd name="connsiteY66-7484" fmla="*/ 2315 h 10000"/>
              <a:gd name="connsiteX67-7485" fmla="*/ 5196 w 10000"/>
              <a:gd name="connsiteY67-7486" fmla="*/ 2103 h 10000"/>
              <a:gd name="connsiteX68-7487" fmla="*/ 5541 w 10000"/>
              <a:gd name="connsiteY68-7488" fmla="*/ 1892 h 10000"/>
              <a:gd name="connsiteX69-7489" fmla="*/ 5541 w 10000"/>
              <a:gd name="connsiteY69-7490" fmla="*/ 1680 h 10000"/>
              <a:gd name="connsiteX70-7491" fmla="*/ 5196 w 10000"/>
              <a:gd name="connsiteY70-7492" fmla="*/ 1468 h 10000"/>
              <a:gd name="connsiteX71-7493" fmla="*/ 5196 w 10000"/>
              <a:gd name="connsiteY71-7494" fmla="*/ 1257 h 10000"/>
              <a:gd name="connsiteX72-7495" fmla="*/ 4849 w 10000"/>
              <a:gd name="connsiteY72-7496" fmla="*/ 1164 h 10000"/>
              <a:gd name="connsiteX73-7497" fmla="*/ 4157 w 10000"/>
              <a:gd name="connsiteY73-7498" fmla="*/ 1058 h 10000"/>
              <a:gd name="connsiteX74-7499" fmla="*/ 3464 w 10000"/>
              <a:gd name="connsiteY74-7500" fmla="*/ 106 h 10000"/>
              <a:gd name="connsiteX75-7501" fmla="*/ 3808 w 10000"/>
              <a:gd name="connsiteY75-7502" fmla="*/ 106 h 10000"/>
              <a:gd name="connsiteX76-7503" fmla="*/ 4501 w 10000"/>
              <a:gd name="connsiteY76-7504" fmla="*/ 0 h 10000"/>
              <a:gd name="connsiteX77-7505" fmla="*/ 4849 w 10000"/>
              <a:gd name="connsiteY77-7506" fmla="*/ 0 h 10000"/>
              <a:gd name="connsiteX78-7507" fmla="*/ 5196 w 10000"/>
              <a:gd name="connsiteY78-7508" fmla="*/ 106 h 10000"/>
              <a:gd name="connsiteX79-7509" fmla="*/ 5889 w 10000"/>
              <a:gd name="connsiteY79-7510" fmla="*/ 212 h 10000"/>
              <a:gd name="connsiteX80-7511" fmla="*/ 6537 w 10000"/>
              <a:gd name="connsiteY80-7512" fmla="*/ 317 h 10000"/>
              <a:gd name="connsiteX81-7513" fmla="*/ 7570 w 10000"/>
              <a:gd name="connsiteY81-7514" fmla="*/ 635 h 10000"/>
              <a:gd name="connsiteX82-7515" fmla="*/ 8617 w 10000"/>
              <a:gd name="connsiteY82-7516" fmla="*/ 847 h 10000"/>
              <a:gd name="connsiteX83-7517" fmla="*/ 9308 w 10000"/>
              <a:gd name="connsiteY83-7518" fmla="*/ 952 h 10000"/>
              <a:gd name="connsiteX84-7519" fmla="*/ 9649 w 10000"/>
              <a:gd name="connsiteY84-7520" fmla="*/ 1164 h 10000"/>
              <a:gd name="connsiteX85-7521" fmla="*/ 9649 w 10000"/>
              <a:gd name="connsiteY85-7522" fmla="*/ 1257 h 10000"/>
              <a:gd name="connsiteX86-7523" fmla="*/ 9649 w 10000"/>
              <a:gd name="connsiteY86-7524" fmla="*/ 1257 h 10000"/>
              <a:gd name="connsiteX0-7525" fmla="*/ 9649 w 10000"/>
              <a:gd name="connsiteY0-7526" fmla="*/ 1257 h 10000"/>
              <a:gd name="connsiteX1-7527" fmla="*/ 10000 w 10000"/>
              <a:gd name="connsiteY1-7528" fmla="*/ 1362 h 10000"/>
              <a:gd name="connsiteX2-7529" fmla="*/ 9649 w 10000"/>
              <a:gd name="connsiteY2-7530" fmla="*/ 1468 h 10000"/>
              <a:gd name="connsiteX3-7531" fmla="*/ 9649 w 10000"/>
              <a:gd name="connsiteY3-7532" fmla="*/ 1574 h 10000"/>
              <a:gd name="connsiteX4-7533" fmla="*/ 9308 w 10000"/>
              <a:gd name="connsiteY4-7534" fmla="*/ 1680 h 10000"/>
              <a:gd name="connsiteX5-7535" fmla="*/ 9308 w 10000"/>
              <a:gd name="connsiteY5-7536" fmla="*/ 1680 h 10000"/>
              <a:gd name="connsiteX6-7537" fmla="*/ 8965 w 10000"/>
              <a:gd name="connsiteY6-7538" fmla="*/ 1786 h 10000"/>
              <a:gd name="connsiteX7-7539" fmla="*/ 8965 w 10000"/>
              <a:gd name="connsiteY7-7540" fmla="*/ 1892 h 10000"/>
              <a:gd name="connsiteX8-7541" fmla="*/ 8617 w 10000"/>
              <a:gd name="connsiteY8-7542" fmla="*/ 2103 h 10000"/>
              <a:gd name="connsiteX9-7543" fmla="*/ 8617 w 10000"/>
              <a:gd name="connsiteY9-7544" fmla="*/ 2209 h 10000"/>
              <a:gd name="connsiteX10-7545" fmla="*/ 8617 w 10000"/>
              <a:gd name="connsiteY10-7546" fmla="*/ 2421 h 10000"/>
              <a:gd name="connsiteX11-7547" fmla="*/ 8272 w 10000"/>
              <a:gd name="connsiteY11-7548" fmla="*/ 2632 h 10000"/>
              <a:gd name="connsiteX12-7549" fmla="*/ 8272 w 10000"/>
              <a:gd name="connsiteY12-7550" fmla="*/ 2844 h 10000"/>
              <a:gd name="connsiteX13-7551" fmla="*/ 7922 w 10000"/>
              <a:gd name="connsiteY13-7552" fmla="*/ 3161 h 10000"/>
              <a:gd name="connsiteX14-7553" fmla="*/ 7922 w 10000"/>
              <a:gd name="connsiteY14-7554" fmla="*/ 3479 h 10000"/>
              <a:gd name="connsiteX15-7555" fmla="*/ 7922 w 10000"/>
              <a:gd name="connsiteY15-7556" fmla="*/ 3889 h 10000"/>
              <a:gd name="connsiteX16-7557" fmla="*/ 7570 w 10000"/>
              <a:gd name="connsiteY16-7558" fmla="*/ 4206 h 10000"/>
              <a:gd name="connsiteX17-7559" fmla="*/ 7228 w 10000"/>
              <a:gd name="connsiteY17-7560" fmla="*/ 4630 h 10000"/>
              <a:gd name="connsiteX18-7561" fmla="*/ 7228 w 10000"/>
              <a:gd name="connsiteY18-7562" fmla="*/ 5159 h 10000"/>
              <a:gd name="connsiteX19-7563" fmla="*/ 6883 w 10000"/>
              <a:gd name="connsiteY19-7564" fmla="*/ 5688 h 10000"/>
              <a:gd name="connsiteX20-7565" fmla="*/ 6537 w 10000"/>
              <a:gd name="connsiteY20-7566" fmla="*/ 6310 h 10000"/>
              <a:gd name="connsiteX21-7567" fmla="*/ 6191 w 10000"/>
              <a:gd name="connsiteY21-7568" fmla="*/ 6839 h 10000"/>
              <a:gd name="connsiteX22-7569" fmla="*/ 6191 w 10000"/>
              <a:gd name="connsiteY22-7570" fmla="*/ 7368 h 10000"/>
              <a:gd name="connsiteX23-7571" fmla="*/ 5889 w 10000"/>
              <a:gd name="connsiteY23-7572" fmla="*/ 7791 h 10000"/>
              <a:gd name="connsiteX24-7573" fmla="*/ 5541 w 10000"/>
              <a:gd name="connsiteY24-7574" fmla="*/ 8214 h 10000"/>
              <a:gd name="connsiteX25-7575" fmla="*/ 5196 w 10000"/>
              <a:gd name="connsiteY25-7576" fmla="*/ 8532 h 10000"/>
              <a:gd name="connsiteX26-7577" fmla="*/ 4849 w 10000"/>
              <a:gd name="connsiteY26-7578" fmla="*/ 8836 h 10000"/>
              <a:gd name="connsiteX27-7579" fmla="*/ 4501 w 10000"/>
              <a:gd name="connsiteY27-7580" fmla="*/ 9048 h 10000"/>
              <a:gd name="connsiteX28-7581" fmla="*/ 4157 w 10000"/>
              <a:gd name="connsiteY28-7582" fmla="*/ 9259 h 10000"/>
              <a:gd name="connsiteX29-7583" fmla="*/ 3808 w 10000"/>
              <a:gd name="connsiteY29-7584" fmla="*/ 9577 h 10000"/>
              <a:gd name="connsiteX30-7585" fmla="*/ 3115 w 10000"/>
              <a:gd name="connsiteY30-7586" fmla="*/ 9788 h 10000"/>
              <a:gd name="connsiteX31-7587" fmla="*/ 2772 w 10000"/>
              <a:gd name="connsiteY31-7588" fmla="*/ 9894 h 10000"/>
              <a:gd name="connsiteX32-7589" fmla="*/ 2426 w 10000"/>
              <a:gd name="connsiteY32-7590" fmla="*/ 10000 h 10000"/>
              <a:gd name="connsiteX33-7591" fmla="*/ 2079 w 10000"/>
              <a:gd name="connsiteY33-7592" fmla="*/ 9894 h 10000"/>
              <a:gd name="connsiteX34-7593" fmla="*/ 1729 w 10000"/>
              <a:gd name="connsiteY34-7594" fmla="*/ 9788 h 10000"/>
              <a:gd name="connsiteX35-7595" fmla="*/ 1729 w 10000"/>
              <a:gd name="connsiteY35-7596" fmla="*/ 9683 h 10000"/>
              <a:gd name="connsiteX36-7597" fmla="*/ 1729 w 10000"/>
              <a:gd name="connsiteY36-7598" fmla="*/ 9365 h 10000"/>
              <a:gd name="connsiteX37-7599" fmla="*/ 1729 w 10000"/>
              <a:gd name="connsiteY37-7600" fmla="*/ 9259 h 10000"/>
              <a:gd name="connsiteX38-7601" fmla="*/ 1729 w 10000"/>
              <a:gd name="connsiteY38-7602" fmla="*/ 9048 h 10000"/>
              <a:gd name="connsiteX39-7603" fmla="*/ 1729 w 10000"/>
              <a:gd name="connsiteY39-7604" fmla="*/ 8836 h 10000"/>
              <a:gd name="connsiteX40-7605" fmla="*/ 1388 w 10000"/>
              <a:gd name="connsiteY40-7606" fmla="*/ 8638 h 10000"/>
              <a:gd name="connsiteX41-7607" fmla="*/ 1036 w 10000"/>
              <a:gd name="connsiteY41-7608" fmla="*/ 8426 h 10000"/>
              <a:gd name="connsiteX42-7609" fmla="*/ 695 w 10000"/>
              <a:gd name="connsiteY42-7610" fmla="*/ 8108 h 10000"/>
              <a:gd name="connsiteX43-7611" fmla="*/ 344 w 10000"/>
              <a:gd name="connsiteY43-7612" fmla="*/ 7791 h 10000"/>
              <a:gd name="connsiteX44-7613" fmla="*/ 0 w 10000"/>
              <a:gd name="connsiteY44-7614" fmla="*/ 7474 h 10000"/>
              <a:gd name="connsiteX45-7615" fmla="*/ 344 w 10000"/>
              <a:gd name="connsiteY45-7616" fmla="*/ 7579 h 10000"/>
              <a:gd name="connsiteX46-7617" fmla="*/ 1036 w 10000"/>
              <a:gd name="connsiteY46-7618" fmla="*/ 7579 h 10000"/>
              <a:gd name="connsiteX47-7619" fmla="*/ 1388 w 10000"/>
              <a:gd name="connsiteY47-7620" fmla="*/ 7685 h 10000"/>
              <a:gd name="connsiteX48-7621" fmla="*/ 2079 w 10000"/>
              <a:gd name="connsiteY48-7622" fmla="*/ 7685 h 10000"/>
              <a:gd name="connsiteX49-7623" fmla="*/ 2426 w 10000"/>
              <a:gd name="connsiteY49-7624" fmla="*/ 7685 h 10000"/>
              <a:gd name="connsiteX50-7625" fmla="*/ 2426 w 10000"/>
              <a:gd name="connsiteY50-7626" fmla="*/ 7685 h 10000"/>
              <a:gd name="connsiteX51-7627" fmla="*/ 2772 w 10000"/>
              <a:gd name="connsiteY51-7628" fmla="*/ 7579 h 10000"/>
              <a:gd name="connsiteX52-7629" fmla="*/ 2772 w 10000"/>
              <a:gd name="connsiteY52-7630" fmla="*/ 7474 h 10000"/>
              <a:gd name="connsiteX53-7631" fmla="*/ 3115 w 10000"/>
              <a:gd name="connsiteY53-7632" fmla="*/ 7368 h 10000"/>
              <a:gd name="connsiteX54-7633" fmla="*/ 3115 w 10000"/>
              <a:gd name="connsiteY54-7634" fmla="*/ 7156 h 10000"/>
              <a:gd name="connsiteX55-7635" fmla="*/ 3464 w 10000"/>
              <a:gd name="connsiteY55-7636" fmla="*/ 6944 h 10000"/>
              <a:gd name="connsiteX56-7637" fmla="*/ 3464 w 10000"/>
              <a:gd name="connsiteY56-7638" fmla="*/ 6627 h 10000"/>
              <a:gd name="connsiteX57-7639" fmla="*/ 3808 w 10000"/>
              <a:gd name="connsiteY57-7640" fmla="*/ 6217 h 10000"/>
              <a:gd name="connsiteX58-7641" fmla="*/ 3808 w 10000"/>
              <a:gd name="connsiteY58-7642" fmla="*/ 5794 h 10000"/>
              <a:gd name="connsiteX59-7643" fmla="*/ 4157 w 10000"/>
              <a:gd name="connsiteY59-7644" fmla="*/ 5370 h 10000"/>
              <a:gd name="connsiteX60-7645" fmla="*/ 4157 w 10000"/>
              <a:gd name="connsiteY60-7646" fmla="*/ 4841 h 10000"/>
              <a:gd name="connsiteX61-7647" fmla="*/ 4501 w 10000"/>
              <a:gd name="connsiteY61-7648" fmla="*/ 4206 h 10000"/>
              <a:gd name="connsiteX62-7649" fmla="*/ 4849 w 10000"/>
              <a:gd name="connsiteY62-7650" fmla="*/ 3783 h 10000"/>
              <a:gd name="connsiteX63-7651" fmla="*/ 4849 w 10000"/>
              <a:gd name="connsiteY63-7652" fmla="*/ 3373 h 10000"/>
              <a:gd name="connsiteX64-7653" fmla="*/ 5196 w 10000"/>
              <a:gd name="connsiteY64-7654" fmla="*/ 2950 h 10000"/>
              <a:gd name="connsiteX65-7655" fmla="*/ 5196 w 10000"/>
              <a:gd name="connsiteY65-7656" fmla="*/ 2632 h 10000"/>
              <a:gd name="connsiteX66-7657" fmla="*/ 5196 w 10000"/>
              <a:gd name="connsiteY66-7658" fmla="*/ 2315 h 10000"/>
              <a:gd name="connsiteX67-7659" fmla="*/ 5196 w 10000"/>
              <a:gd name="connsiteY67-7660" fmla="*/ 2103 h 10000"/>
              <a:gd name="connsiteX68-7661" fmla="*/ 5541 w 10000"/>
              <a:gd name="connsiteY68-7662" fmla="*/ 1892 h 10000"/>
              <a:gd name="connsiteX69-7663" fmla="*/ 5541 w 10000"/>
              <a:gd name="connsiteY69-7664" fmla="*/ 1680 h 10000"/>
              <a:gd name="connsiteX70-7665" fmla="*/ 5196 w 10000"/>
              <a:gd name="connsiteY70-7666" fmla="*/ 1468 h 10000"/>
              <a:gd name="connsiteX71-7667" fmla="*/ 5196 w 10000"/>
              <a:gd name="connsiteY71-7668" fmla="*/ 1257 h 10000"/>
              <a:gd name="connsiteX72-7669" fmla="*/ 4849 w 10000"/>
              <a:gd name="connsiteY72-7670" fmla="*/ 1164 h 10000"/>
              <a:gd name="connsiteX73-7671" fmla="*/ 4157 w 10000"/>
              <a:gd name="connsiteY73-7672" fmla="*/ 1058 h 10000"/>
              <a:gd name="connsiteX74-7673" fmla="*/ 3464 w 10000"/>
              <a:gd name="connsiteY74-7674" fmla="*/ 106 h 10000"/>
              <a:gd name="connsiteX75-7675" fmla="*/ 4501 w 10000"/>
              <a:gd name="connsiteY75-7676" fmla="*/ 0 h 10000"/>
              <a:gd name="connsiteX76-7677" fmla="*/ 4849 w 10000"/>
              <a:gd name="connsiteY76-7678" fmla="*/ 0 h 10000"/>
              <a:gd name="connsiteX77-7679" fmla="*/ 5196 w 10000"/>
              <a:gd name="connsiteY77-7680" fmla="*/ 106 h 10000"/>
              <a:gd name="connsiteX78-7681" fmla="*/ 5889 w 10000"/>
              <a:gd name="connsiteY78-7682" fmla="*/ 212 h 10000"/>
              <a:gd name="connsiteX79-7683" fmla="*/ 6537 w 10000"/>
              <a:gd name="connsiteY79-7684" fmla="*/ 317 h 10000"/>
              <a:gd name="connsiteX80-7685" fmla="*/ 7570 w 10000"/>
              <a:gd name="connsiteY80-7686" fmla="*/ 635 h 10000"/>
              <a:gd name="connsiteX81-7687" fmla="*/ 8617 w 10000"/>
              <a:gd name="connsiteY81-7688" fmla="*/ 847 h 10000"/>
              <a:gd name="connsiteX82-7689" fmla="*/ 9308 w 10000"/>
              <a:gd name="connsiteY82-7690" fmla="*/ 952 h 10000"/>
              <a:gd name="connsiteX83-7691" fmla="*/ 9649 w 10000"/>
              <a:gd name="connsiteY83-7692" fmla="*/ 1164 h 10000"/>
              <a:gd name="connsiteX84-7693" fmla="*/ 9649 w 10000"/>
              <a:gd name="connsiteY84-7694" fmla="*/ 1257 h 10000"/>
              <a:gd name="connsiteX85-7695" fmla="*/ 9649 w 10000"/>
              <a:gd name="connsiteY85-7696" fmla="*/ 1257 h 10000"/>
              <a:gd name="connsiteX0-7697" fmla="*/ 9649 w 10000"/>
              <a:gd name="connsiteY0-7698" fmla="*/ 1257 h 10000"/>
              <a:gd name="connsiteX1-7699" fmla="*/ 10000 w 10000"/>
              <a:gd name="connsiteY1-7700" fmla="*/ 1362 h 10000"/>
              <a:gd name="connsiteX2-7701" fmla="*/ 9649 w 10000"/>
              <a:gd name="connsiteY2-7702" fmla="*/ 1468 h 10000"/>
              <a:gd name="connsiteX3-7703" fmla="*/ 9649 w 10000"/>
              <a:gd name="connsiteY3-7704" fmla="*/ 1574 h 10000"/>
              <a:gd name="connsiteX4-7705" fmla="*/ 9308 w 10000"/>
              <a:gd name="connsiteY4-7706" fmla="*/ 1680 h 10000"/>
              <a:gd name="connsiteX5-7707" fmla="*/ 9308 w 10000"/>
              <a:gd name="connsiteY5-7708" fmla="*/ 1680 h 10000"/>
              <a:gd name="connsiteX6-7709" fmla="*/ 8965 w 10000"/>
              <a:gd name="connsiteY6-7710" fmla="*/ 1786 h 10000"/>
              <a:gd name="connsiteX7-7711" fmla="*/ 8965 w 10000"/>
              <a:gd name="connsiteY7-7712" fmla="*/ 1892 h 10000"/>
              <a:gd name="connsiteX8-7713" fmla="*/ 8617 w 10000"/>
              <a:gd name="connsiteY8-7714" fmla="*/ 2103 h 10000"/>
              <a:gd name="connsiteX9-7715" fmla="*/ 8617 w 10000"/>
              <a:gd name="connsiteY9-7716" fmla="*/ 2209 h 10000"/>
              <a:gd name="connsiteX10-7717" fmla="*/ 8617 w 10000"/>
              <a:gd name="connsiteY10-7718" fmla="*/ 2421 h 10000"/>
              <a:gd name="connsiteX11-7719" fmla="*/ 8272 w 10000"/>
              <a:gd name="connsiteY11-7720" fmla="*/ 2632 h 10000"/>
              <a:gd name="connsiteX12-7721" fmla="*/ 8272 w 10000"/>
              <a:gd name="connsiteY12-7722" fmla="*/ 2844 h 10000"/>
              <a:gd name="connsiteX13-7723" fmla="*/ 7922 w 10000"/>
              <a:gd name="connsiteY13-7724" fmla="*/ 3161 h 10000"/>
              <a:gd name="connsiteX14-7725" fmla="*/ 7922 w 10000"/>
              <a:gd name="connsiteY14-7726" fmla="*/ 3479 h 10000"/>
              <a:gd name="connsiteX15-7727" fmla="*/ 7922 w 10000"/>
              <a:gd name="connsiteY15-7728" fmla="*/ 3889 h 10000"/>
              <a:gd name="connsiteX16-7729" fmla="*/ 7570 w 10000"/>
              <a:gd name="connsiteY16-7730" fmla="*/ 4206 h 10000"/>
              <a:gd name="connsiteX17-7731" fmla="*/ 7228 w 10000"/>
              <a:gd name="connsiteY17-7732" fmla="*/ 4630 h 10000"/>
              <a:gd name="connsiteX18-7733" fmla="*/ 7228 w 10000"/>
              <a:gd name="connsiteY18-7734" fmla="*/ 5159 h 10000"/>
              <a:gd name="connsiteX19-7735" fmla="*/ 6883 w 10000"/>
              <a:gd name="connsiteY19-7736" fmla="*/ 5688 h 10000"/>
              <a:gd name="connsiteX20-7737" fmla="*/ 6537 w 10000"/>
              <a:gd name="connsiteY20-7738" fmla="*/ 6310 h 10000"/>
              <a:gd name="connsiteX21-7739" fmla="*/ 6191 w 10000"/>
              <a:gd name="connsiteY21-7740" fmla="*/ 6839 h 10000"/>
              <a:gd name="connsiteX22-7741" fmla="*/ 6191 w 10000"/>
              <a:gd name="connsiteY22-7742" fmla="*/ 7368 h 10000"/>
              <a:gd name="connsiteX23-7743" fmla="*/ 5889 w 10000"/>
              <a:gd name="connsiteY23-7744" fmla="*/ 7791 h 10000"/>
              <a:gd name="connsiteX24-7745" fmla="*/ 5541 w 10000"/>
              <a:gd name="connsiteY24-7746" fmla="*/ 8214 h 10000"/>
              <a:gd name="connsiteX25-7747" fmla="*/ 5196 w 10000"/>
              <a:gd name="connsiteY25-7748" fmla="*/ 8532 h 10000"/>
              <a:gd name="connsiteX26-7749" fmla="*/ 4849 w 10000"/>
              <a:gd name="connsiteY26-7750" fmla="*/ 8836 h 10000"/>
              <a:gd name="connsiteX27-7751" fmla="*/ 4501 w 10000"/>
              <a:gd name="connsiteY27-7752" fmla="*/ 9048 h 10000"/>
              <a:gd name="connsiteX28-7753" fmla="*/ 4157 w 10000"/>
              <a:gd name="connsiteY28-7754" fmla="*/ 9259 h 10000"/>
              <a:gd name="connsiteX29-7755" fmla="*/ 3808 w 10000"/>
              <a:gd name="connsiteY29-7756" fmla="*/ 9577 h 10000"/>
              <a:gd name="connsiteX30-7757" fmla="*/ 3115 w 10000"/>
              <a:gd name="connsiteY30-7758" fmla="*/ 9788 h 10000"/>
              <a:gd name="connsiteX31-7759" fmla="*/ 2772 w 10000"/>
              <a:gd name="connsiteY31-7760" fmla="*/ 9894 h 10000"/>
              <a:gd name="connsiteX32-7761" fmla="*/ 2426 w 10000"/>
              <a:gd name="connsiteY32-7762" fmla="*/ 10000 h 10000"/>
              <a:gd name="connsiteX33-7763" fmla="*/ 2079 w 10000"/>
              <a:gd name="connsiteY33-7764" fmla="*/ 9894 h 10000"/>
              <a:gd name="connsiteX34-7765" fmla="*/ 1729 w 10000"/>
              <a:gd name="connsiteY34-7766" fmla="*/ 9788 h 10000"/>
              <a:gd name="connsiteX35-7767" fmla="*/ 1729 w 10000"/>
              <a:gd name="connsiteY35-7768" fmla="*/ 9683 h 10000"/>
              <a:gd name="connsiteX36-7769" fmla="*/ 1729 w 10000"/>
              <a:gd name="connsiteY36-7770" fmla="*/ 9365 h 10000"/>
              <a:gd name="connsiteX37-7771" fmla="*/ 1729 w 10000"/>
              <a:gd name="connsiteY37-7772" fmla="*/ 9259 h 10000"/>
              <a:gd name="connsiteX38-7773" fmla="*/ 1729 w 10000"/>
              <a:gd name="connsiteY38-7774" fmla="*/ 9048 h 10000"/>
              <a:gd name="connsiteX39-7775" fmla="*/ 1729 w 10000"/>
              <a:gd name="connsiteY39-7776" fmla="*/ 8836 h 10000"/>
              <a:gd name="connsiteX40-7777" fmla="*/ 1388 w 10000"/>
              <a:gd name="connsiteY40-7778" fmla="*/ 8638 h 10000"/>
              <a:gd name="connsiteX41-7779" fmla="*/ 1036 w 10000"/>
              <a:gd name="connsiteY41-7780" fmla="*/ 8426 h 10000"/>
              <a:gd name="connsiteX42-7781" fmla="*/ 695 w 10000"/>
              <a:gd name="connsiteY42-7782" fmla="*/ 8108 h 10000"/>
              <a:gd name="connsiteX43-7783" fmla="*/ 344 w 10000"/>
              <a:gd name="connsiteY43-7784" fmla="*/ 7791 h 10000"/>
              <a:gd name="connsiteX44-7785" fmla="*/ 0 w 10000"/>
              <a:gd name="connsiteY44-7786" fmla="*/ 7474 h 10000"/>
              <a:gd name="connsiteX45-7787" fmla="*/ 344 w 10000"/>
              <a:gd name="connsiteY45-7788" fmla="*/ 7579 h 10000"/>
              <a:gd name="connsiteX46-7789" fmla="*/ 1036 w 10000"/>
              <a:gd name="connsiteY46-7790" fmla="*/ 7579 h 10000"/>
              <a:gd name="connsiteX47-7791" fmla="*/ 1388 w 10000"/>
              <a:gd name="connsiteY47-7792" fmla="*/ 7685 h 10000"/>
              <a:gd name="connsiteX48-7793" fmla="*/ 2079 w 10000"/>
              <a:gd name="connsiteY48-7794" fmla="*/ 7685 h 10000"/>
              <a:gd name="connsiteX49-7795" fmla="*/ 2426 w 10000"/>
              <a:gd name="connsiteY49-7796" fmla="*/ 7685 h 10000"/>
              <a:gd name="connsiteX50-7797" fmla="*/ 2426 w 10000"/>
              <a:gd name="connsiteY50-7798" fmla="*/ 7685 h 10000"/>
              <a:gd name="connsiteX51-7799" fmla="*/ 2772 w 10000"/>
              <a:gd name="connsiteY51-7800" fmla="*/ 7579 h 10000"/>
              <a:gd name="connsiteX52-7801" fmla="*/ 2772 w 10000"/>
              <a:gd name="connsiteY52-7802" fmla="*/ 7474 h 10000"/>
              <a:gd name="connsiteX53-7803" fmla="*/ 3115 w 10000"/>
              <a:gd name="connsiteY53-7804" fmla="*/ 7368 h 10000"/>
              <a:gd name="connsiteX54-7805" fmla="*/ 3115 w 10000"/>
              <a:gd name="connsiteY54-7806" fmla="*/ 7156 h 10000"/>
              <a:gd name="connsiteX55-7807" fmla="*/ 3464 w 10000"/>
              <a:gd name="connsiteY55-7808" fmla="*/ 6944 h 10000"/>
              <a:gd name="connsiteX56-7809" fmla="*/ 3464 w 10000"/>
              <a:gd name="connsiteY56-7810" fmla="*/ 6627 h 10000"/>
              <a:gd name="connsiteX57-7811" fmla="*/ 3808 w 10000"/>
              <a:gd name="connsiteY57-7812" fmla="*/ 6217 h 10000"/>
              <a:gd name="connsiteX58-7813" fmla="*/ 3808 w 10000"/>
              <a:gd name="connsiteY58-7814" fmla="*/ 5794 h 10000"/>
              <a:gd name="connsiteX59-7815" fmla="*/ 4157 w 10000"/>
              <a:gd name="connsiteY59-7816" fmla="*/ 5370 h 10000"/>
              <a:gd name="connsiteX60-7817" fmla="*/ 4157 w 10000"/>
              <a:gd name="connsiteY60-7818" fmla="*/ 4841 h 10000"/>
              <a:gd name="connsiteX61-7819" fmla="*/ 4501 w 10000"/>
              <a:gd name="connsiteY61-7820" fmla="*/ 4206 h 10000"/>
              <a:gd name="connsiteX62-7821" fmla="*/ 4849 w 10000"/>
              <a:gd name="connsiteY62-7822" fmla="*/ 3783 h 10000"/>
              <a:gd name="connsiteX63-7823" fmla="*/ 4849 w 10000"/>
              <a:gd name="connsiteY63-7824" fmla="*/ 3373 h 10000"/>
              <a:gd name="connsiteX64-7825" fmla="*/ 5196 w 10000"/>
              <a:gd name="connsiteY64-7826" fmla="*/ 2950 h 10000"/>
              <a:gd name="connsiteX65-7827" fmla="*/ 5196 w 10000"/>
              <a:gd name="connsiteY65-7828" fmla="*/ 2632 h 10000"/>
              <a:gd name="connsiteX66-7829" fmla="*/ 5196 w 10000"/>
              <a:gd name="connsiteY66-7830" fmla="*/ 2315 h 10000"/>
              <a:gd name="connsiteX67-7831" fmla="*/ 5196 w 10000"/>
              <a:gd name="connsiteY67-7832" fmla="*/ 2103 h 10000"/>
              <a:gd name="connsiteX68-7833" fmla="*/ 5541 w 10000"/>
              <a:gd name="connsiteY68-7834" fmla="*/ 1892 h 10000"/>
              <a:gd name="connsiteX69-7835" fmla="*/ 5541 w 10000"/>
              <a:gd name="connsiteY69-7836" fmla="*/ 1680 h 10000"/>
              <a:gd name="connsiteX70-7837" fmla="*/ 5196 w 10000"/>
              <a:gd name="connsiteY70-7838" fmla="*/ 1468 h 10000"/>
              <a:gd name="connsiteX71-7839" fmla="*/ 5196 w 10000"/>
              <a:gd name="connsiteY71-7840" fmla="*/ 1257 h 10000"/>
              <a:gd name="connsiteX72-7841" fmla="*/ 4849 w 10000"/>
              <a:gd name="connsiteY72-7842" fmla="*/ 1164 h 10000"/>
              <a:gd name="connsiteX73-7843" fmla="*/ 4157 w 10000"/>
              <a:gd name="connsiteY73-7844" fmla="*/ 1058 h 10000"/>
              <a:gd name="connsiteX74-7845" fmla="*/ 4501 w 10000"/>
              <a:gd name="connsiteY74-7846" fmla="*/ 0 h 10000"/>
              <a:gd name="connsiteX75-7847" fmla="*/ 4849 w 10000"/>
              <a:gd name="connsiteY75-7848" fmla="*/ 0 h 10000"/>
              <a:gd name="connsiteX76-7849" fmla="*/ 5196 w 10000"/>
              <a:gd name="connsiteY76-7850" fmla="*/ 106 h 10000"/>
              <a:gd name="connsiteX77-7851" fmla="*/ 5889 w 10000"/>
              <a:gd name="connsiteY77-7852" fmla="*/ 212 h 10000"/>
              <a:gd name="connsiteX78-7853" fmla="*/ 6537 w 10000"/>
              <a:gd name="connsiteY78-7854" fmla="*/ 317 h 10000"/>
              <a:gd name="connsiteX79-7855" fmla="*/ 7570 w 10000"/>
              <a:gd name="connsiteY79-7856" fmla="*/ 635 h 10000"/>
              <a:gd name="connsiteX80-7857" fmla="*/ 8617 w 10000"/>
              <a:gd name="connsiteY80-7858" fmla="*/ 847 h 10000"/>
              <a:gd name="connsiteX81-7859" fmla="*/ 9308 w 10000"/>
              <a:gd name="connsiteY81-7860" fmla="*/ 952 h 10000"/>
              <a:gd name="connsiteX82-7861" fmla="*/ 9649 w 10000"/>
              <a:gd name="connsiteY82-7862" fmla="*/ 1164 h 10000"/>
              <a:gd name="connsiteX83-7863" fmla="*/ 9649 w 10000"/>
              <a:gd name="connsiteY83-7864" fmla="*/ 1257 h 10000"/>
              <a:gd name="connsiteX84-7865" fmla="*/ 9649 w 10000"/>
              <a:gd name="connsiteY84-7866" fmla="*/ 1257 h 10000"/>
              <a:gd name="connsiteX0-7867" fmla="*/ 9649 w 10000"/>
              <a:gd name="connsiteY0-7868" fmla="*/ 1257 h 10000"/>
              <a:gd name="connsiteX1-7869" fmla="*/ 10000 w 10000"/>
              <a:gd name="connsiteY1-7870" fmla="*/ 1362 h 10000"/>
              <a:gd name="connsiteX2-7871" fmla="*/ 9649 w 10000"/>
              <a:gd name="connsiteY2-7872" fmla="*/ 1468 h 10000"/>
              <a:gd name="connsiteX3-7873" fmla="*/ 9649 w 10000"/>
              <a:gd name="connsiteY3-7874" fmla="*/ 1574 h 10000"/>
              <a:gd name="connsiteX4-7875" fmla="*/ 9308 w 10000"/>
              <a:gd name="connsiteY4-7876" fmla="*/ 1680 h 10000"/>
              <a:gd name="connsiteX5-7877" fmla="*/ 9308 w 10000"/>
              <a:gd name="connsiteY5-7878" fmla="*/ 1680 h 10000"/>
              <a:gd name="connsiteX6-7879" fmla="*/ 8965 w 10000"/>
              <a:gd name="connsiteY6-7880" fmla="*/ 1786 h 10000"/>
              <a:gd name="connsiteX7-7881" fmla="*/ 8965 w 10000"/>
              <a:gd name="connsiteY7-7882" fmla="*/ 1892 h 10000"/>
              <a:gd name="connsiteX8-7883" fmla="*/ 8617 w 10000"/>
              <a:gd name="connsiteY8-7884" fmla="*/ 2103 h 10000"/>
              <a:gd name="connsiteX9-7885" fmla="*/ 8617 w 10000"/>
              <a:gd name="connsiteY9-7886" fmla="*/ 2209 h 10000"/>
              <a:gd name="connsiteX10-7887" fmla="*/ 8617 w 10000"/>
              <a:gd name="connsiteY10-7888" fmla="*/ 2421 h 10000"/>
              <a:gd name="connsiteX11-7889" fmla="*/ 8272 w 10000"/>
              <a:gd name="connsiteY11-7890" fmla="*/ 2632 h 10000"/>
              <a:gd name="connsiteX12-7891" fmla="*/ 8272 w 10000"/>
              <a:gd name="connsiteY12-7892" fmla="*/ 2844 h 10000"/>
              <a:gd name="connsiteX13-7893" fmla="*/ 7922 w 10000"/>
              <a:gd name="connsiteY13-7894" fmla="*/ 3161 h 10000"/>
              <a:gd name="connsiteX14-7895" fmla="*/ 7922 w 10000"/>
              <a:gd name="connsiteY14-7896" fmla="*/ 3479 h 10000"/>
              <a:gd name="connsiteX15-7897" fmla="*/ 7922 w 10000"/>
              <a:gd name="connsiteY15-7898" fmla="*/ 3889 h 10000"/>
              <a:gd name="connsiteX16-7899" fmla="*/ 7570 w 10000"/>
              <a:gd name="connsiteY16-7900" fmla="*/ 4206 h 10000"/>
              <a:gd name="connsiteX17-7901" fmla="*/ 7228 w 10000"/>
              <a:gd name="connsiteY17-7902" fmla="*/ 4630 h 10000"/>
              <a:gd name="connsiteX18-7903" fmla="*/ 7228 w 10000"/>
              <a:gd name="connsiteY18-7904" fmla="*/ 5159 h 10000"/>
              <a:gd name="connsiteX19-7905" fmla="*/ 6883 w 10000"/>
              <a:gd name="connsiteY19-7906" fmla="*/ 5688 h 10000"/>
              <a:gd name="connsiteX20-7907" fmla="*/ 6537 w 10000"/>
              <a:gd name="connsiteY20-7908" fmla="*/ 6310 h 10000"/>
              <a:gd name="connsiteX21-7909" fmla="*/ 6191 w 10000"/>
              <a:gd name="connsiteY21-7910" fmla="*/ 6839 h 10000"/>
              <a:gd name="connsiteX22-7911" fmla="*/ 6191 w 10000"/>
              <a:gd name="connsiteY22-7912" fmla="*/ 7368 h 10000"/>
              <a:gd name="connsiteX23-7913" fmla="*/ 5889 w 10000"/>
              <a:gd name="connsiteY23-7914" fmla="*/ 7791 h 10000"/>
              <a:gd name="connsiteX24-7915" fmla="*/ 5541 w 10000"/>
              <a:gd name="connsiteY24-7916" fmla="*/ 8214 h 10000"/>
              <a:gd name="connsiteX25-7917" fmla="*/ 5196 w 10000"/>
              <a:gd name="connsiteY25-7918" fmla="*/ 8532 h 10000"/>
              <a:gd name="connsiteX26-7919" fmla="*/ 4849 w 10000"/>
              <a:gd name="connsiteY26-7920" fmla="*/ 8836 h 10000"/>
              <a:gd name="connsiteX27-7921" fmla="*/ 4501 w 10000"/>
              <a:gd name="connsiteY27-7922" fmla="*/ 9048 h 10000"/>
              <a:gd name="connsiteX28-7923" fmla="*/ 4157 w 10000"/>
              <a:gd name="connsiteY28-7924" fmla="*/ 9259 h 10000"/>
              <a:gd name="connsiteX29-7925" fmla="*/ 3808 w 10000"/>
              <a:gd name="connsiteY29-7926" fmla="*/ 9577 h 10000"/>
              <a:gd name="connsiteX30-7927" fmla="*/ 3115 w 10000"/>
              <a:gd name="connsiteY30-7928" fmla="*/ 9788 h 10000"/>
              <a:gd name="connsiteX31-7929" fmla="*/ 2772 w 10000"/>
              <a:gd name="connsiteY31-7930" fmla="*/ 9894 h 10000"/>
              <a:gd name="connsiteX32-7931" fmla="*/ 2426 w 10000"/>
              <a:gd name="connsiteY32-7932" fmla="*/ 10000 h 10000"/>
              <a:gd name="connsiteX33-7933" fmla="*/ 2079 w 10000"/>
              <a:gd name="connsiteY33-7934" fmla="*/ 9894 h 10000"/>
              <a:gd name="connsiteX34-7935" fmla="*/ 1729 w 10000"/>
              <a:gd name="connsiteY34-7936" fmla="*/ 9788 h 10000"/>
              <a:gd name="connsiteX35-7937" fmla="*/ 1729 w 10000"/>
              <a:gd name="connsiteY35-7938" fmla="*/ 9683 h 10000"/>
              <a:gd name="connsiteX36-7939" fmla="*/ 1729 w 10000"/>
              <a:gd name="connsiteY36-7940" fmla="*/ 9365 h 10000"/>
              <a:gd name="connsiteX37-7941" fmla="*/ 1729 w 10000"/>
              <a:gd name="connsiteY37-7942" fmla="*/ 9259 h 10000"/>
              <a:gd name="connsiteX38-7943" fmla="*/ 1729 w 10000"/>
              <a:gd name="connsiteY38-7944" fmla="*/ 9048 h 10000"/>
              <a:gd name="connsiteX39-7945" fmla="*/ 1729 w 10000"/>
              <a:gd name="connsiteY39-7946" fmla="*/ 8836 h 10000"/>
              <a:gd name="connsiteX40-7947" fmla="*/ 1388 w 10000"/>
              <a:gd name="connsiteY40-7948" fmla="*/ 8638 h 10000"/>
              <a:gd name="connsiteX41-7949" fmla="*/ 1036 w 10000"/>
              <a:gd name="connsiteY41-7950" fmla="*/ 8426 h 10000"/>
              <a:gd name="connsiteX42-7951" fmla="*/ 695 w 10000"/>
              <a:gd name="connsiteY42-7952" fmla="*/ 8108 h 10000"/>
              <a:gd name="connsiteX43-7953" fmla="*/ 344 w 10000"/>
              <a:gd name="connsiteY43-7954" fmla="*/ 7791 h 10000"/>
              <a:gd name="connsiteX44-7955" fmla="*/ 0 w 10000"/>
              <a:gd name="connsiteY44-7956" fmla="*/ 7474 h 10000"/>
              <a:gd name="connsiteX45-7957" fmla="*/ 1036 w 10000"/>
              <a:gd name="connsiteY45-7958" fmla="*/ 7579 h 10000"/>
              <a:gd name="connsiteX46-7959" fmla="*/ 1388 w 10000"/>
              <a:gd name="connsiteY46-7960" fmla="*/ 7685 h 10000"/>
              <a:gd name="connsiteX47-7961" fmla="*/ 2079 w 10000"/>
              <a:gd name="connsiteY47-7962" fmla="*/ 7685 h 10000"/>
              <a:gd name="connsiteX48-7963" fmla="*/ 2426 w 10000"/>
              <a:gd name="connsiteY48-7964" fmla="*/ 7685 h 10000"/>
              <a:gd name="connsiteX49-7965" fmla="*/ 2426 w 10000"/>
              <a:gd name="connsiteY49-7966" fmla="*/ 7685 h 10000"/>
              <a:gd name="connsiteX50-7967" fmla="*/ 2772 w 10000"/>
              <a:gd name="connsiteY50-7968" fmla="*/ 7579 h 10000"/>
              <a:gd name="connsiteX51-7969" fmla="*/ 2772 w 10000"/>
              <a:gd name="connsiteY51-7970" fmla="*/ 7474 h 10000"/>
              <a:gd name="connsiteX52-7971" fmla="*/ 3115 w 10000"/>
              <a:gd name="connsiteY52-7972" fmla="*/ 7368 h 10000"/>
              <a:gd name="connsiteX53-7973" fmla="*/ 3115 w 10000"/>
              <a:gd name="connsiteY53-7974" fmla="*/ 7156 h 10000"/>
              <a:gd name="connsiteX54-7975" fmla="*/ 3464 w 10000"/>
              <a:gd name="connsiteY54-7976" fmla="*/ 6944 h 10000"/>
              <a:gd name="connsiteX55-7977" fmla="*/ 3464 w 10000"/>
              <a:gd name="connsiteY55-7978" fmla="*/ 6627 h 10000"/>
              <a:gd name="connsiteX56-7979" fmla="*/ 3808 w 10000"/>
              <a:gd name="connsiteY56-7980" fmla="*/ 6217 h 10000"/>
              <a:gd name="connsiteX57-7981" fmla="*/ 3808 w 10000"/>
              <a:gd name="connsiteY57-7982" fmla="*/ 5794 h 10000"/>
              <a:gd name="connsiteX58-7983" fmla="*/ 4157 w 10000"/>
              <a:gd name="connsiteY58-7984" fmla="*/ 5370 h 10000"/>
              <a:gd name="connsiteX59-7985" fmla="*/ 4157 w 10000"/>
              <a:gd name="connsiteY59-7986" fmla="*/ 4841 h 10000"/>
              <a:gd name="connsiteX60-7987" fmla="*/ 4501 w 10000"/>
              <a:gd name="connsiteY60-7988" fmla="*/ 4206 h 10000"/>
              <a:gd name="connsiteX61-7989" fmla="*/ 4849 w 10000"/>
              <a:gd name="connsiteY61-7990" fmla="*/ 3783 h 10000"/>
              <a:gd name="connsiteX62-7991" fmla="*/ 4849 w 10000"/>
              <a:gd name="connsiteY62-7992" fmla="*/ 3373 h 10000"/>
              <a:gd name="connsiteX63-7993" fmla="*/ 5196 w 10000"/>
              <a:gd name="connsiteY63-7994" fmla="*/ 2950 h 10000"/>
              <a:gd name="connsiteX64-7995" fmla="*/ 5196 w 10000"/>
              <a:gd name="connsiteY64-7996" fmla="*/ 2632 h 10000"/>
              <a:gd name="connsiteX65-7997" fmla="*/ 5196 w 10000"/>
              <a:gd name="connsiteY65-7998" fmla="*/ 2315 h 10000"/>
              <a:gd name="connsiteX66-7999" fmla="*/ 5196 w 10000"/>
              <a:gd name="connsiteY66-8000" fmla="*/ 2103 h 10000"/>
              <a:gd name="connsiteX67-8001" fmla="*/ 5541 w 10000"/>
              <a:gd name="connsiteY67-8002" fmla="*/ 1892 h 10000"/>
              <a:gd name="connsiteX68-8003" fmla="*/ 5541 w 10000"/>
              <a:gd name="connsiteY68-8004" fmla="*/ 1680 h 10000"/>
              <a:gd name="connsiteX69-8005" fmla="*/ 5196 w 10000"/>
              <a:gd name="connsiteY69-8006" fmla="*/ 1468 h 10000"/>
              <a:gd name="connsiteX70-8007" fmla="*/ 5196 w 10000"/>
              <a:gd name="connsiteY70-8008" fmla="*/ 1257 h 10000"/>
              <a:gd name="connsiteX71-8009" fmla="*/ 4849 w 10000"/>
              <a:gd name="connsiteY71-8010" fmla="*/ 1164 h 10000"/>
              <a:gd name="connsiteX72-8011" fmla="*/ 4157 w 10000"/>
              <a:gd name="connsiteY72-8012" fmla="*/ 1058 h 10000"/>
              <a:gd name="connsiteX73-8013" fmla="*/ 4501 w 10000"/>
              <a:gd name="connsiteY73-8014" fmla="*/ 0 h 10000"/>
              <a:gd name="connsiteX74-8015" fmla="*/ 4849 w 10000"/>
              <a:gd name="connsiteY74-8016" fmla="*/ 0 h 10000"/>
              <a:gd name="connsiteX75-8017" fmla="*/ 5196 w 10000"/>
              <a:gd name="connsiteY75-8018" fmla="*/ 106 h 10000"/>
              <a:gd name="connsiteX76-8019" fmla="*/ 5889 w 10000"/>
              <a:gd name="connsiteY76-8020" fmla="*/ 212 h 10000"/>
              <a:gd name="connsiteX77-8021" fmla="*/ 6537 w 10000"/>
              <a:gd name="connsiteY77-8022" fmla="*/ 317 h 10000"/>
              <a:gd name="connsiteX78-8023" fmla="*/ 7570 w 10000"/>
              <a:gd name="connsiteY78-8024" fmla="*/ 635 h 10000"/>
              <a:gd name="connsiteX79-8025" fmla="*/ 8617 w 10000"/>
              <a:gd name="connsiteY79-8026" fmla="*/ 847 h 10000"/>
              <a:gd name="connsiteX80-8027" fmla="*/ 9308 w 10000"/>
              <a:gd name="connsiteY80-8028" fmla="*/ 952 h 10000"/>
              <a:gd name="connsiteX81-8029" fmla="*/ 9649 w 10000"/>
              <a:gd name="connsiteY81-8030" fmla="*/ 1164 h 10000"/>
              <a:gd name="connsiteX82-8031" fmla="*/ 9649 w 10000"/>
              <a:gd name="connsiteY82-8032" fmla="*/ 1257 h 10000"/>
              <a:gd name="connsiteX83-8033" fmla="*/ 9649 w 10000"/>
              <a:gd name="connsiteY83-8034" fmla="*/ 1257 h 10000"/>
              <a:gd name="connsiteX0-8035" fmla="*/ 9362 w 9713"/>
              <a:gd name="connsiteY0-8036" fmla="*/ 1257 h 10000"/>
              <a:gd name="connsiteX1-8037" fmla="*/ 9713 w 9713"/>
              <a:gd name="connsiteY1-8038" fmla="*/ 1362 h 10000"/>
              <a:gd name="connsiteX2-8039" fmla="*/ 9362 w 9713"/>
              <a:gd name="connsiteY2-8040" fmla="*/ 1468 h 10000"/>
              <a:gd name="connsiteX3-8041" fmla="*/ 9362 w 9713"/>
              <a:gd name="connsiteY3-8042" fmla="*/ 1574 h 10000"/>
              <a:gd name="connsiteX4-8043" fmla="*/ 9021 w 9713"/>
              <a:gd name="connsiteY4-8044" fmla="*/ 1680 h 10000"/>
              <a:gd name="connsiteX5-8045" fmla="*/ 9021 w 9713"/>
              <a:gd name="connsiteY5-8046" fmla="*/ 1680 h 10000"/>
              <a:gd name="connsiteX6-8047" fmla="*/ 8678 w 9713"/>
              <a:gd name="connsiteY6-8048" fmla="*/ 1786 h 10000"/>
              <a:gd name="connsiteX7-8049" fmla="*/ 8678 w 9713"/>
              <a:gd name="connsiteY7-8050" fmla="*/ 1892 h 10000"/>
              <a:gd name="connsiteX8-8051" fmla="*/ 8330 w 9713"/>
              <a:gd name="connsiteY8-8052" fmla="*/ 2103 h 10000"/>
              <a:gd name="connsiteX9-8053" fmla="*/ 8330 w 9713"/>
              <a:gd name="connsiteY9-8054" fmla="*/ 2209 h 10000"/>
              <a:gd name="connsiteX10-8055" fmla="*/ 8330 w 9713"/>
              <a:gd name="connsiteY10-8056" fmla="*/ 2421 h 10000"/>
              <a:gd name="connsiteX11-8057" fmla="*/ 7985 w 9713"/>
              <a:gd name="connsiteY11-8058" fmla="*/ 2632 h 10000"/>
              <a:gd name="connsiteX12-8059" fmla="*/ 7985 w 9713"/>
              <a:gd name="connsiteY12-8060" fmla="*/ 2844 h 10000"/>
              <a:gd name="connsiteX13-8061" fmla="*/ 7635 w 9713"/>
              <a:gd name="connsiteY13-8062" fmla="*/ 3161 h 10000"/>
              <a:gd name="connsiteX14-8063" fmla="*/ 7635 w 9713"/>
              <a:gd name="connsiteY14-8064" fmla="*/ 3479 h 10000"/>
              <a:gd name="connsiteX15-8065" fmla="*/ 7635 w 9713"/>
              <a:gd name="connsiteY15-8066" fmla="*/ 3889 h 10000"/>
              <a:gd name="connsiteX16-8067" fmla="*/ 7283 w 9713"/>
              <a:gd name="connsiteY16-8068" fmla="*/ 4206 h 10000"/>
              <a:gd name="connsiteX17-8069" fmla="*/ 6941 w 9713"/>
              <a:gd name="connsiteY17-8070" fmla="*/ 4630 h 10000"/>
              <a:gd name="connsiteX18-8071" fmla="*/ 6941 w 9713"/>
              <a:gd name="connsiteY18-8072" fmla="*/ 5159 h 10000"/>
              <a:gd name="connsiteX19-8073" fmla="*/ 6596 w 9713"/>
              <a:gd name="connsiteY19-8074" fmla="*/ 5688 h 10000"/>
              <a:gd name="connsiteX20-8075" fmla="*/ 6250 w 9713"/>
              <a:gd name="connsiteY20-8076" fmla="*/ 6310 h 10000"/>
              <a:gd name="connsiteX21-8077" fmla="*/ 5904 w 9713"/>
              <a:gd name="connsiteY21-8078" fmla="*/ 6839 h 10000"/>
              <a:gd name="connsiteX22-8079" fmla="*/ 5904 w 9713"/>
              <a:gd name="connsiteY22-8080" fmla="*/ 7368 h 10000"/>
              <a:gd name="connsiteX23-8081" fmla="*/ 5602 w 9713"/>
              <a:gd name="connsiteY23-8082" fmla="*/ 7791 h 10000"/>
              <a:gd name="connsiteX24-8083" fmla="*/ 5254 w 9713"/>
              <a:gd name="connsiteY24-8084" fmla="*/ 8214 h 10000"/>
              <a:gd name="connsiteX25-8085" fmla="*/ 4909 w 9713"/>
              <a:gd name="connsiteY25-8086" fmla="*/ 8532 h 10000"/>
              <a:gd name="connsiteX26-8087" fmla="*/ 4562 w 9713"/>
              <a:gd name="connsiteY26-8088" fmla="*/ 8836 h 10000"/>
              <a:gd name="connsiteX27-8089" fmla="*/ 4214 w 9713"/>
              <a:gd name="connsiteY27-8090" fmla="*/ 9048 h 10000"/>
              <a:gd name="connsiteX28-8091" fmla="*/ 3870 w 9713"/>
              <a:gd name="connsiteY28-8092" fmla="*/ 9259 h 10000"/>
              <a:gd name="connsiteX29-8093" fmla="*/ 3521 w 9713"/>
              <a:gd name="connsiteY29-8094" fmla="*/ 9577 h 10000"/>
              <a:gd name="connsiteX30-8095" fmla="*/ 2828 w 9713"/>
              <a:gd name="connsiteY30-8096" fmla="*/ 9788 h 10000"/>
              <a:gd name="connsiteX31-8097" fmla="*/ 2485 w 9713"/>
              <a:gd name="connsiteY31-8098" fmla="*/ 9894 h 10000"/>
              <a:gd name="connsiteX32-8099" fmla="*/ 2139 w 9713"/>
              <a:gd name="connsiteY32-8100" fmla="*/ 10000 h 10000"/>
              <a:gd name="connsiteX33-8101" fmla="*/ 1792 w 9713"/>
              <a:gd name="connsiteY33-8102" fmla="*/ 9894 h 10000"/>
              <a:gd name="connsiteX34-8103" fmla="*/ 1442 w 9713"/>
              <a:gd name="connsiteY34-8104" fmla="*/ 9788 h 10000"/>
              <a:gd name="connsiteX35-8105" fmla="*/ 1442 w 9713"/>
              <a:gd name="connsiteY35-8106" fmla="*/ 9683 h 10000"/>
              <a:gd name="connsiteX36-8107" fmla="*/ 1442 w 9713"/>
              <a:gd name="connsiteY36-8108" fmla="*/ 9365 h 10000"/>
              <a:gd name="connsiteX37-8109" fmla="*/ 1442 w 9713"/>
              <a:gd name="connsiteY37-8110" fmla="*/ 9259 h 10000"/>
              <a:gd name="connsiteX38-8111" fmla="*/ 1442 w 9713"/>
              <a:gd name="connsiteY38-8112" fmla="*/ 9048 h 10000"/>
              <a:gd name="connsiteX39-8113" fmla="*/ 1442 w 9713"/>
              <a:gd name="connsiteY39-8114" fmla="*/ 8836 h 10000"/>
              <a:gd name="connsiteX40-8115" fmla="*/ 1101 w 9713"/>
              <a:gd name="connsiteY40-8116" fmla="*/ 8638 h 10000"/>
              <a:gd name="connsiteX41-8117" fmla="*/ 749 w 9713"/>
              <a:gd name="connsiteY41-8118" fmla="*/ 8426 h 10000"/>
              <a:gd name="connsiteX42-8119" fmla="*/ 408 w 9713"/>
              <a:gd name="connsiteY42-8120" fmla="*/ 8108 h 10000"/>
              <a:gd name="connsiteX43-8121" fmla="*/ 57 w 9713"/>
              <a:gd name="connsiteY43-8122" fmla="*/ 7791 h 10000"/>
              <a:gd name="connsiteX44-8123" fmla="*/ 749 w 9713"/>
              <a:gd name="connsiteY44-8124" fmla="*/ 7579 h 10000"/>
              <a:gd name="connsiteX45-8125" fmla="*/ 1101 w 9713"/>
              <a:gd name="connsiteY45-8126" fmla="*/ 7685 h 10000"/>
              <a:gd name="connsiteX46-8127" fmla="*/ 1792 w 9713"/>
              <a:gd name="connsiteY46-8128" fmla="*/ 7685 h 10000"/>
              <a:gd name="connsiteX47-8129" fmla="*/ 2139 w 9713"/>
              <a:gd name="connsiteY47-8130" fmla="*/ 7685 h 10000"/>
              <a:gd name="connsiteX48-8131" fmla="*/ 2139 w 9713"/>
              <a:gd name="connsiteY48-8132" fmla="*/ 7685 h 10000"/>
              <a:gd name="connsiteX49-8133" fmla="*/ 2485 w 9713"/>
              <a:gd name="connsiteY49-8134" fmla="*/ 7579 h 10000"/>
              <a:gd name="connsiteX50-8135" fmla="*/ 2485 w 9713"/>
              <a:gd name="connsiteY50-8136" fmla="*/ 7474 h 10000"/>
              <a:gd name="connsiteX51-8137" fmla="*/ 2828 w 9713"/>
              <a:gd name="connsiteY51-8138" fmla="*/ 7368 h 10000"/>
              <a:gd name="connsiteX52-8139" fmla="*/ 2828 w 9713"/>
              <a:gd name="connsiteY52-8140" fmla="*/ 7156 h 10000"/>
              <a:gd name="connsiteX53-8141" fmla="*/ 3177 w 9713"/>
              <a:gd name="connsiteY53-8142" fmla="*/ 6944 h 10000"/>
              <a:gd name="connsiteX54-8143" fmla="*/ 3177 w 9713"/>
              <a:gd name="connsiteY54-8144" fmla="*/ 6627 h 10000"/>
              <a:gd name="connsiteX55-8145" fmla="*/ 3521 w 9713"/>
              <a:gd name="connsiteY55-8146" fmla="*/ 6217 h 10000"/>
              <a:gd name="connsiteX56-8147" fmla="*/ 3521 w 9713"/>
              <a:gd name="connsiteY56-8148" fmla="*/ 5794 h 10000"/>
              <a:gd name="connsiteX57-8149" fmla="*/ 3870 w 9713"/>
              <a:gd name="connsiteY57-8150" fmla="*/ 5370 h 10000"/>
              <a:gd name="connsiteX58-8151" fmla="*/ 3870 w 9713"/>
              <a:gd name="connsiteY58-8152" fmla="*/ 4841 h 10000"/>
              <a:gd name="connsiteX59-8153" fmla="*/ 4214 w 9713"/>
              <a:gd name="connsiteY59-8154" fmla="*/ 4206 h 10000"/>
              <a:gd name="connsiteX60-8155" fmla="*/ 4562 w 9713"/>
              <a:gd name="connsiteY60-8156" fmla="*/ 3783 h 10000"/>
              <a:gd name="connsiteX61-8157" fmla="*/ 4562 w 9713"/>
              <a:gd name="connsiteY61-8158" fmla="*/ 3373 h 10000"/>
              <a:gd name="connsiteX62-8159" fmla="*/ 4909 w 9713"/>
              <a:gd name="connsiteY62-8160" fmla="*/ 2950 h 10000"/>
              <a:gd name="connsiteX63-8161" fmla="*/ 4909 w 9713"/>
              <a:gd name="connsiteY63-8162" fmla="*/ 2632 h 10000"/>
              <a:gd name="connsiteX64-8163" fmla="*/ 4909 w 9713"/>
              <a:gd name="connsiteY64-8164" fmla="*/ 2315 h 10000"/>
              <a:gd name="connsiteX65-8165" fmla="*/ 4909 w 9713"/>
              <a:gd name="connsiteY65-8166" fmla="*/ 2103 h 10000"/>
              <a:gd name="connsiteX66-8167" fmla="*/ 5254 w 9713"/>
              <a:gd name="connsiteY66-8168" fmla="*/ 1892 h 10000"/>
              <a:gd name="connsiteX67-8169" fmla="*/ 5254 w 9713"/>
              <a:gd name="connsiteY67-8170" fmla="*/ 1680 h 10000"/>
              <a:gd name="connsiteX68-8171" fmla="*/ 4909 w 9713"/>
              <a:gd name="connsiteY68-8172" fmla="*/ 1468 h 10000"/>
              <a:gd name="connsiteX69-8173" fmla="*/ 4909 w 9713"/>
              <a:gd name="connsiteY69-8174" fmla="*/ 1257 h 10000"/>
              <a:gd name="connsiteX70-8175" fmla="*/ 4562 w 9713"/>
              <a:gd name="connsiteY70-8176" fmla="*/ 1164 h 10000"/>
              <a:gd name="connsiteX71-8177" fmla="*/ 3870 w 9713"/>
              <a:gd name="connsiteY71-8178" fmla="*/ 1058 h 10000"/>
              <a:gd name="connsiteX72-8179" fmla="*/ 4214 w 9713"/>
              <a:gd name="connsiteY72-8180" fmla="*/ 0 h 10000"/>
              <a:gd name="connsiteX73-8181" fmla="*/ 4562 w 9713"/>
              <a:gd name="connsiteY73-8182" fmla="*/ 0 h 10000"/>
              <a:gd name="connsiteX74-8183" fmla="*/ 4909 w 9713"/>
              <a:gd name="connsiteY74-8184" fmla="*/ 106 h 10000"/>
              <a:gd name="connsiteX75-8185" fmla="*/ 5602 w 9713"/>
              <a:gd name="connsiteY75-8186" fmla="*/ 212 h 10000"/>
              <a:gd name="connsiteX76-8187" fmla="*/ 6250 w 9713"/>
              <a:gd name="connsiteY76-8188" fmla="*/ 317 h 10000"/>
              <a:gd name="connsiteX77-8189" fmla="*/ 7283 w 9713"/>
              <a:gd name="connsiteY77-8190" fmla="*/ 635 h 10000"/>
              <a:gd name="connsiteX78-8191" fmla="*/ 8330 w 9713"/>
              <a:gd name="connsiteY78-8192" fmla="*/ 847 h 10000"/>
              <a:gd name="connsiteX79-8193" fmla="*/ 9021 w 9713"/>
              <a:gd name="connsiteY79-8194" fmla="*/ 952 h 10000"/>
              <a:gd name="connsiteX80-8195" fmla="*/ 9362 w 9713"/>
              <a:gd name="connsiteY80-8196" fmla="*/ 1164 h 10000"/>
              <a:gd name="connsiteX81-8197" fmla="*/ 9362 w 9713"/>
              <a:gd name="connsiteY81-8198" fmla="*/ 1257 h 10000"/>
              <a:gd name="connsiteX82-8199" fmla="*/ 9362 w 9713"/>
              <a:gd name="connsiteY82-8200" fmla="*/ 1257 h 10000"/>
              <a:gd name="connsiteX0-8201" fmla="*/ 9639 w 10000"/>
              <a:gd name="connsiteY0-8202" fmla="*/ 1257 h 10000"/>
              <a:gd name="connsiteX1-8203" fmla="*/ 10000 w 10000"/>
              <a:gd name="connsiteY1-8204" fmla="*/ 1362 h 10000"/>
              <a:gd name="connsiteX2-8205" fmla="*/ 9639 w 10000"/>
              <a:gd name="connsiteY2-8206" fmla="*/ 1468 h 10000"/>
              <a:gd name="connsiteX3-8207" fmla="*/ 9639 w 10000"/>
              <a:gd name="connsiteY3-8208" fmla="*/ 1574 h 10000"/>
              <a:gd name="connsiteX4-8209" fmla="*/ 9288 w 10000"/>
              <a:gd name="connsiteY4-8210" fmla="*/ 1680 h 10000"/>
              <a:gd name="connsiteX5-8211" fmla="*/ 9288 w 10000"/>
              <a:gd name="connsiteY5-8212" fmla="*/ 1680 h 10000"/>
              <a:gd name="connsiteX6-8213" fmla="*/ 8934 w 10000"/>
              <a:gd name="connsiteY6-8214" fmla="*/ 1786 h 10000"/>
              <a:gd name="connsiteX7-8215" fmla="*/ 8934 w 10000"/>
              <a:gd name="connsiteY7-8216" fmla="*/ 1892 h 10000"/>
              <a:gd name="connsiteX8-8217" fmla="*/ 8576 w 10000"/>
              <a:gd name="connsiteY8-8218" fmla="*/ 2103 h 10000"/>
              <a:gd name="connsiteX9-8219" fmla="*/ 8576 w 10000"/>
              <a:gd name="connsiteY9-8220" fmla="*/ 2209 h 10000"/>
              <a:gd name="connsiteX10-8221" fmla="*/ 8576 w 10000"/>
              <a:gd name="connsiteY10-8222" fmla="*/ 2421 h 10000"/>
              <a:gd name="connsiteX11-8223" fmla="*/ 8221 w 10000"/>
              <a:gd name="connsiteY11-8224" fmla="*/ 2632 h 10000"/>
              <a:gd name="connsiteX12-8225" fmla="*/ 8221 w 10000"/>
              <a:gd name="connsiteY12-8226" fmla="*/ 2844 h 10000"/>
              <a:gd name="connsiteX13-8227" fmla="*/ 7861 w 10000"/>
              <a:gd name="connsiteY13-8228" fmla="*/ 3161 h 10000"/>
              <a:gd name="connsiteX14-8229" fmla="*/ 7861 w 10000"/>
              <a:gd name="connsiteY14-8230" fmla="*/ 3479 h 10000"/>
              <a:gd name="connsiteX15-8231" fmla="*/ 7861 w 10000"/>
              <a:gd name="connsiteY15-8232" fmla="*/ 3889 h 10000"/>
              <a:gd name="connsiteX16-8233" fmla="*/ 7498 w 10000"/>
              <a:gd name="connsiteY16-8234" fmla="*/ 4206 h 10000"/>
              <a:gd name="connsiteX17-8235" fmla="*/ 7146 w 10000"/>
              <a:gd name="connsiteY17-8236" fmla="*/ 4630 h 10000"/>
              <a:gd name="connsiteX18-8237" fmla="*/ 7146 w 10000"/>
              <a:gd name="connsiteY18-8238" fmla="*/ 5159 h 10000"/>
              <a:gd name="connsiteX19-8239" fmla="*/ 6791 w 10000"/>
              <a:gd name="connsiteY19-8240" fmla="*/ 5688 h 10000"/>
              <a:gd name="connsiteX20-8241" fmla="*/ 6435 w 10000"/>
              <a:gd name="connsiteY20-8242" fmla="*/ 6310 h 10000"/>
              <a:gd name="connsiteX21-8243" fmla="*/ 6078 w 10000"/>
              <a:gd name="connsiteY21-8244" fmla="*/ 6839 h 10000"/>
              <a:gd name="connsiteX22-8245" fmla="*/ 6078 w 10000"/>
              <a:gd name="connsiteY22-8246" fmla="*/ 7368 h 10000"/>
              <a:gd name="connsiteX23-8247" fmla="*/ 5768 w 10000"/>
              <a:gd name="connsiteY23-8248" fmla="*/ 7791 h 10000"/>
              <a:gd name="connsiteX24-8249" fmla="*/ 5409 w 10000"/>
              <a:gd name="connsiteY24-8250" fmla="*/ 8214 h 10000"/>
              <a:gd name="connsiteX25-8251" fmla="*/ 5054 w 10000"/>
              <a:gd name="connsiteY25-8252" fmla="*/ 8532 h 10000"/>
              <a:gd name="connsiteX26-8253" fmla="*/ 4697 w 10000"/>
              <a:gd name="connsiteY26-8254" fmla="*/ 8836 h 10000"/>
              <a:gd name="connsiteX27-8255" fmla="*/ 4339 w 10000"/>
              <a:gd name="connsiteY27-8256" fmla="*/ 9048 h 10000"/>
              <a:gd name="connsiteX28-8257" fmla="*/ 3984 w 10000"/>
              <a:gd name="connsiteY28-8258" fmla="*/ 9259 h 10000"/>
              <a:gd name="connsiteX29-8259" fmla="*/ 3625 w 10000"/>
              <a:gd name="connsiteY29-8260" fmla="*/ 9577 h 10000"/>
              <a:gd name="connsiteX30-8261" fmla="*/ 2912 w 10000"/>
              <a:gd name="connsiteY30-8262" fmla="*/ 9788 h 10000"/>
              <a:gd name="connsiteX31-8263" fmla="*/ 2558 w 10000"/>
              <a:gd name="connsiteY31-8264" fmla="*/ 9894 h 10000"/>
              <a:gd name="connsiteX32-8265" fmla="*/ 2202 w 10000"/>
              <a:gd name="connsiteY32-8266" fmla="*/ 10000 h 10000"/>
              <a:gd name="connsiteX33-8267" fmla="*/ 1845 w 10000"/>
              <a:gd name="connsiteY33-8268" fmla="*/ 9894 h 10000"/>
              <a:gd name="connsiteX34-8269" fmla="*/ 1485 w 10000"/>
              <a:gd name="connsiteY34-8270" fmla="*/ 9788 h 10000"/>
              <a:gd name="connsiteX35-8271" fmla="*/ 1485 w 10000"/>
              <a:gd name="connsiteY35-8272" fmla="*/ 9683 h 10000"/>
              <a:gd name="connsiteX36-8273" fmla="*/ 1485 w 10000"/>
              <a:gd name="connsiteY36-8274" fmla="*/ 9365 h 10000"/>
              <a:gd name="connsiteX37-8275" fmla="*/ 1485 w 10000"/>
              <a:gd name="connsiteY37-8276" fmla="*/ 9259 h 10000"/>
              <a:gd name="connsiteX38-8277" fmla="*/ 1485 w 10000"/>
              <a:gd name="connsiteY38-8278" fmla="*/ 9048 h 10000"/>
              <a:gd name="connsiteX39-8279" fmla="*/ 1485 w 10000"/>
              <a:gd name="connsiteY39-8280" fmla="*/ 8836 h 10000"/>
              <a:gd name="connsiteX40-8281" fmla="*/ 1134 w 10000"/>
              <a:gd name="connsiteY40-8282" fmla="*/ 8638 h 10000"/>
              <a:gd name="connsiteX41-8283" fmla="*/ 771 w 10000"/>
              <a:gd name="connsiteY41-8284" fmla="*/ 8426 h 10000"/>
              <a:gd name="connsiteX42-8285" fmla="*/ 420 w 10000"/>
              <a:gd name="connsiteY42-8286" fmla="*/ 8108 h 10000"/>
              <a:gd name="connsiteX43-8287" fmla="*/ 59 w 10000"/>
              <a:gd name="connsiteY43-8288" fmla="*/ 7791 h 10000"/>
              <a:gd name="connsiteX44-8289" fmla="*/ 771 w 10000"/>
              <a:gd name="connsiteY44-8290" fmla="*/ 7579 h 10000"/>
              <a:gd name="connsiteX45-8291" fmla="*/ 1845 w 10000"/>
              <a:gd name="connsiteY45-8292" fmla="*/ 7685 h 10000"/>
              <a:gd name="connsiteX46-8293" fmla="*/ 2202 w 10000"/>
              <a:gd name="connsiteY46-8294" fmla="*/ 7685 h 10000"/>
              <a:gd name="connsiteX47-8295" fmla="*/ 2202 w 10000"/>
              <a:gd name="connsiteY47-8296" fmla="*/ 7685 h 10000"/>
              <a:gd name="connsiteX48-8297" fmla="*/ 2558 w 10000"/>
              <a:gd name="connsiteY48-8298" fmla="*/ 7579 h 10000"/>
              <a:gd name="connsiteX49-8299" fmla="*/ 2558 w 10000"/>
              <a:gd name="connsiteY49-8300" fmla="*/ 7474 h 10000"/>
              <a:gd name="connsiteX50-8301" fmla="*/ 2912 w 10000"/>
              <a:gd name="connsiteY50-8302" fmla="*/ 7368 h 10000"/>
              <a:gd name="connsiteX51-8303" fmla="*/ 2912 w 10000"/>
              <a:gd name="connsiteY51-8304" fmla="*/ 7156 h 10000"/>
              <a:gd name="connsiteX52-8305" fmla="*/ 3271 w 10000"/>
              <a:gd name="connsiteY52-8306" fmla="*/ 6944 h 10000"/>
              <a:gd name="connsiteX53-8307" fmla="*/ 3271 w 10000"/>
              <a:gd name="connsiteY53-8308" fmla="*/ 6627 h 10000"/>
              <a:gd name="connsiteX54-8309" fmla="*/ 3625 w 10000"/>
              <a:gd name="connsiteY54-8310" fmla="*/ 6217 h 10000"/>
              <a:gd name="connsiteX55-8311" fmla="*/ 3625 w 10000"/>
              <a:gd name="connsiteY55-8312" fmla="*/ 5794 h 10000"/>
              <a:gd name="connsiteX56-8313" fmla="*/ 3984 w 10000"/>
              <a:gd name="connsiteY56-8314" fmla="*/ 5370 h 10000"/>
              <a:gd name="connsiteX57-8315" fmla="*/ 3984 w 10000"/>
              <a:gd name="connsiteY57-8316" fmla="*/ 4841 h 10000"/>
              <a:gd name="connsiteX58-8317" fmla="*/ 4339 w 10000"/>
              <a:gd name="connsiteY58-8318" fmla="*/ 4206 h 10000"/>
              <a:gd name="connsiteX59-8319" fmla="*/ 4697 w 10000"/>
              <a:gd name="connsiteY59-8320" fmla="*/ 3783 h 10000"/>
              <a:gd name="connsiteX60-8321" fmla="*/ 4697 w 10000"/>
              <a:gd name="connsiteY60-8322" fmla="*/ 3373 h 10000"/>
              <a:gd name="connsiteX61-8323" fmla="*/ 5054 w 10000"/>
              <a:gd name="connsiteY61-8324" fmla="*/ 2950 h 10000"/>
              <a:gd name="connsiteX62-8325" fmla="*/ 5054 w 10000"/>
              <a:gd name="connsiteY62-8326" fmla="*/ 2632 h 10000"/>
              <a:gd name="connsiteX63-8327" fmla="*/ 5054 w 10000"/>
              <a:gd name="connsiteY63-8328" fmla="*/ 2315 h 10000"/>
              <a:gd name="connsiteX64-8329" fmla="*/ 5054 w 10000"/>
              <a:gd name="connsiteY64-8330" fmla="*/ 2103 h 10000"/>
              <a:gd name="connsiteX65-8331" fmla="*/ 5409 w 10000"/>
              <a:gd name="connsiteY65-8332" fmla="*/ 1892 h 10000"/>
              <a:gd name="connsiteX66-8333" fmla="*/ 5409 w 10000"/>
              <a:gd name="connsiteY66-8334" fmla="*/ 1680 h 10000"/>
              <a:gd name="connsiteX67-8335" fmla="*/ 5054 w 10000"/>
              <a:gd name="connsiteY67-8336" fmla="*/ 1468 h 10000"/>
              <a:gd name="connsiteX68-8337" fmla="*/ 5054 w 10000"/>
              <a:gd name="connsiteY68-8338" fmla="*/ 1257 h 10000"/>
              <a:gd name="connsiteX69-8339" fmla="*/ 4697 w 10000"/>
              <a:gd name="connsiteY69-8340" fmla="*/ 1164 h 10000"/>
              <a:gd name="connsiteX70-8341" fmla="*/ 3984 w 10000"/>
              <a:gd name="connsiteY70-8342" fmla="*/ 1058 h 10000"/>
              <a:gd name="connsiteX71-8343" fmla="*/ 4339 w 10000"/>
              <a:gd name="connsiteY71-8344" fmla="*/ 0 h 10000"/>
              <a:gd name="connsiteX72-8345" fmla="*/ 4697 w 10000"/>
              <a:gd name="connsiteY72-8346" fmla="*/ 0 h 10000"/>
              <a:gd name="connsiteX73-8347" fmla="*/ 5054 w 10000"/>
              <a:gd name="connsiteY73-8348" fmla="*/ 106 h 10000"/>
              <a:gd name="connsiteX74-8349" fmla="*/ 5768 w 10000"/>
              <a:gd name="connsiteY74-8350" fmla="*/ 212 h 10000"/>
              <a:gd name="connsiteX75-8351" fmla="*/ 6435 w 10000"/>
              <a:gd name="connsiteY75-8352" fmla="*/ 317 h 10000"/>
              <a:gd name="connsiteX76-8353" fmla="*/ 7498 w 10000"/>
              <a:gd name="connsiteY76-8354" fmla="*/ 635 h 10000"/>
              <a:gd name="connsiteX77-8355" fmla="*/ 8576 w 10000"/>
              <a:gd name="connsiteY77-8356" fmla="*/ 847 h 10000"/>
              <a:gd name="connsiteX78-8357" fmla="*/ 9288 w 10000"/>
              <a:gd name="connsiteY78-8358" fmla="*/ 952 h 10000"/>
              <a:gd name="connsiteX79-8359" fmla="*/ 9639 w 10000"/>
              <a:gd name="connsiteY79-8360" fmla="*/ 1164 h 10000"/>
              <a:gd name="connsiteX80-8361" fmla="*/ 9639 w 10000"/>
              <a:gd name="connsiteY80-8362" fmla="*/ 1257 h 10000"/>
              <a:gd name="connsiteX81-8363" fmla="*/ 9639 w 10000"/>
              <a:gd name="connsiteY81-8364" fmla="*/ 1257 h 10000"/>
              <a:gd name="connsiteX0-8365" fmla="*/ 9639 w 10000"/>
              <a:gd name="connsiteY0-8366" fmla="*/ 1257 h 10000"/>
              <a:gd name="connsiteX1-8367" fmla="*/ 10000 w 10000"/>
              <a:gd name="connsiteY1-8368" fmla="*/ 1362 h 10000"/>
              <a:gd name="connsiteX2-8369" fmla="*/ 9639 w 10000"/>
              <a:gd name="connsiteY2-8370" fmla="*/ 1468 h 10000"/>
              <a:gd name="connsiteX3-8371" fmla="*/ 9639 w 10000"/>
              <a:gd name="connsiteY3-8372" fmla="*/ 1574 h 10000"/>
              <a:gd name="connsiteX4-8373" fmla="*/ 9288 w 10000"/>
              <a:gd name="connsiteY4-8374" fmla="*/ 1680 h 10000"/>
              <a:gd name="connsiteX5-8375" fmla="*/ 9288 w 10000"/>
              <a:gd name="connsiteY5-8376" fmla="*/ 1680 h 10000"/>
              <a:gd name="connsiteX6-8377" fmla="*/ 8934 w 10000"/>
              <a:gd name="connsiteY6-8378" fmla="*/ 1786 h 10000"/>
              <a:gd name="connsiteX7-8379" fmla="*/ 8934 w 10000"/>
              <a:gd name="connsiteY7-8380" fmla="*/ 1892 h 10000"/>
              <a:gd name="connsiteX8-8381" fmla="*/ 8576 w 10000"/>
              <a:gd name="connsiteY8-8382" fmla="*/ 2103 h 10000"/>
              <a:gd name="connsiteX9-8383" fmla="*/ 8576 w 10000"/>
              <a:gd name="connsiteY9-8384" fmla="*/ 2209 h 10000"/>
              <a:gd name="connsiteX10-8385" fmla="*/ 8576 w 10000"/>
              <a:gd name="connsiteY10-8386" fmla="*/ 2421 h 10000"/>
              <a:gd name="connsiteX11-8387" fmla="*/ 8221 w 10000"/>
              <a:gd name="connsiteY11-8388" fmla="*/ 2632 h 10000"/>
              <a:gd name="connsiteX12-8389" fmla="*/ 8221 w 10000"/>
              <a:gd name="connsiteY12-8390" fmla="*/ 2844 h 10000"/>
              <a:gd name="connsiteX13-8391" fmla="*/ 7861 w 10000"/>
              <a:gd name="connsiteY13-8392" fmla="*/ 3161 h 10000"/>
              <a:gd name="connsiteX14-8393" fmla="*/ 7861 w 10000"/>
              <a:gd name="connsiteY14-8394" fmla="*/ 3479 h 10000"/>
              <a:gd name="connsiteX15-8395" fmla="*/ 7861 w 10000"/>
              <a:gd name="connsiteY15-8396" fmla="*/ 3889 h 10000"/>
              <a:gd name="connsiteX16-8397" fmla="*/ 7498 w 10000"/>
              <a:gd name="connsiteY16-8398" fmla="*/ 4206 h 10000"/>
              <a:gd name="connsiteX17-8399" fmla="*/ 7146 w 10000"/>
              <a:gd name="connsiteY17-8400" fmla="*/ 4630 h 10000"/>
              <a:gd name="connsiteX18-8401" fmla="*/ 7146 w 10000"/>
              <a:gd name="connsiteY18-8402" fmla="*/ 5159 h 10000"/>
              <a:gd name="connsiteX19-8403" fmla="*/ 6791 w 10000"/>
              <a:gd name="connsiteY19-8404" fmla="*/ 5688 h 10000"/>
              <a:gd name="connsiteX20-8405" fmla="*/ 6435 w 10000"/>
              <a:gd name="connsiteY20-8406" fmla="*/ 6310 h 10000"/>
              <a:gd name="connsiteX21-8407" fmla="*/ 6078 w 10000"/>
              <a:gd name="connsiteY21-8408" fmla="*/ 6839 h 10000"/>
              <a:gd name="connsiteX22-8409" fmla="*/ 6078 w 10000"/>
              <a:gd name="connsiteY22-8410" fmla="*/ 7368 h 10000"/>
              <a:gd name="connsiteX23-8411" fmla="*/ 5768 w 10000"/>
              <a:gd name="connsiteY23-8412" fmla="*/ 7791 h 10000"/>
              <a:gd name="connsiteX24-8413" fmla="*/ 5409 w 10000"/>
              <a:gd name="connsiteY24-8414" fmla="*/ 8214 h 10000"/>
              <a:gd name="connsiteX25-8415" fmla="*/ 5054 w 10000"/>
              <a:gd name="connsiteY25-8416" fmla="*/ 8532 h 10000"/>
              <a:gd name="connsiteX26-8417" fmla="*/ 4697 w 10000"/>
              <a:gd name="connsiteY26-8418" fmla="*/ 8836 h 10000"/>
              <a:gd name="connsiteX27-8419" fmla="*/ 4339 w 10000"/>
              <a:gd name="connsiteY27-8420" fmla="*/ 9048 h 10000"/>
              <a:gd name="connsiteX28-8421" fmla="*/ 3984 w 10000"/>
              <a:gd name="connsiteY28-8422" fmla="*/ 9259 h 10000"/>
              <a:gd name="connsiteX29-8423" fmla="*/ 3625 w 10000"/>
              <a:gd name="connsiteY29-8424" fmla="*/ 9577 h 10000"/>
              <a:gd name="connsiteX30-8425" fmla="*/ 2912 w 10000"/>
              <a:gd name="connsiteY30-8426" fmla="*/ 9788 h 10000"/>
              <a:gd name="connsiteX31-8427" fmla="*/ 2558 w 10000"/>
              <a:gd name="connsiteY31-8428" fmla="*/ 9894 h 10000"/>
              <a:gd name="connsiteX32-8429" fmla="*/ 2202 w 10000"/>
              <a:gd name="connsiteY32-8430" fmla="*/ 10000 h 10000"/>
              <a:gd name="connsiteX33-8431" fmla="*/ 1845 w 10000"/>
              <a:gd name="connsiteY33-8432" fmla="*/ 9894 h 10000"/>
              <a:gd name="connsiteX34-8433" fmla="*/ 1485 w 10000"/>
              <a:gd name="connsiteY34-8434" fmla="*/ 9788 h 10000"/>
              <a:gd name="connsiteX35-8435" fmla="*/ 1485 w 10000"/>
              <a:gd name="connsiteY35-8436" fmla="*/ 9683 h 10000"/>
              <a:gd name="connsiteX36-8437" fmla="*/ 1485 w 10000"/>
              <a:gd name="connsiteY36-8438" fmla="*/ 9365 h 10000"/>
              <a:gd name="connsiteX37-8439" fmla="*/ 1485 w 10000"/>
              <a:gd name="connsiteY37-8440" fmla="*/ 9259 h 10000"/>
              <a:gd name="connsiteX38-8441" fmla="*/ 1485 w 10000"/>
              <a:gd name="connsiteY38-8442" fmla="*/ 9048 h 10000"/>
              <a:gd name="connsiteX39-8443" fmla="*/ 1485 w 10000"/>
              <a:gd name="connsiteY39-8444" fmla="*/ 8836 h 10000"/>
              <a:gd name="connsiteX40-8445" fmla="*/ 1134 w 10000"/>
              <a:gd name="connsiteY40-8446" fmla="*/ 8638 h 10000"/>
              <a:gd name="connsiteX41-8447" fmla="*/ 771 w 10000"/>
              <a:gd name="connsiteY41-8448" fmla="*/ 8426 h 10000"/>
              <a:gd name="connsiteX42-8449" fmla="*/ 420 w 10000"/>
              <a:gd name="connsiteY42-8450" fmla="*/ 8108 h 10000"/>
              <a:gd name="connsiteX43-8451" fmla="*/ 59 w 10000"/>
              <a:gd name="connsiteY43-8452" fmla="*/ 7791 h 10000"/>
              <a:gd name="connsiteX44-8453" fmla="*/ 1845 w 10000"/>
              <a:gd name="connsiteY44-8454" fmla="*/ 7685 h 10000"/>
              <a:gd name="connsiteX45-8455" fmla="*/ 2202 w 10000"/>
              <a:gd name="connsiteY45-8456" fmla="*/ 7685 h 10000"/>
              <a:gd name="connsiteX46-8457" fmla="*/ 2202 w 10000"/>
              <a:gd name="connsiteY46-8458" fmla="*/ 7685 h 10000"/>
              <a:gd name="connsiteX47-8459" fmla="*/ 2558 w 10000"/>
              <a:gd name="connsiteY47-8460" fmla="*/ 7579 h 10000"/>
              <a:gd name="connsiteX48-8461" fmla="*/ 2558 w 10000"/>
              <a:gd name="connsiteY48-8462" fmla="*/ 7474 h 10000"/>
              <a:gd name="connsiteX49-8463" fmla="*/ 2912 w 10000"/>
              <a:gd name="connsiteY49-8464" fmla="*/ 7368 h 10000"/>
              <a:gd name="connsiteX50-8465" fmla="*/ 2912 w 10000"/>
              <a:gd name="connsiteY50-8466" fmla="*/ 7156 h 10000"/>
              <a:gd name="connsiteX51-8467" fmla="*/ 3271 w 10000"/>
              <a:gd name="connsiteY51-8468" fmla="*/ 6944 h 10000"/>
              <a:gd name="connsiteX52-8469" fmla="*/ 3271 w 10000"/>
              <a:gd name="connsiteY52-8470" fmla="*/ 6627 h 10000"/>
              <a:gd name="connsiteX53-8471" fmla="*/ 3625 w 10000"/>
              <a:gd name="connsiteY53-8472" fmla="*/ 6217 h 10000"/>
              <a:gd name="connsiteX54-8473" fmla="*/ 3625 w 10000"/>
              <a:gd name="connsiteY54-8474" fmla="*/ 5794 h 10000"/>
              <a:gd name="connsiteX55-8475" fmla="*/ 3984 w 10000"/>
              <a:gd name="connsiteY55-8476" fmla="*/ 5370 h 10000"/>
              <a:gd name="connsiteX56-8477" fmla="*/ 3984 w 10000"/>
              <a:gd name="connsiteY56-8478" fmla="*/ 4841 h 10000"/>
              <a:gd name="connsiteX57-8479" fmla="*/ 4339 w 10000"/>
              <a:gd name="connsiteY57-8480" fmla="*/ 4206 h 10000"/>
              <a:gd name="connsiteX58-8481" fmla="*/ 4697 w 10000"/>
              <a:gd name="connsiteY58-8482" fmla="*/ 3783 h 10000"/>
              <a:gd name="connsiteX59-8483" fmla="*/ 4697 w 10000"/>
              <a:gd name="connsiteY59-8484" fmla="*/ 3373 h 10000"/>
              <a:gd name="connsiteX60-8485" fmla="*/ 5054 w 10000"/>
              <a:gd name="connsiteY60-8486" fmla="*/ 2950 h 10000"/>
              <a:gd name="connsiteX61-8487" fmla="*/ 5054 w 10000"/>
              <a:gd name="connsiteY61-8488" fmla="*/ 2632 h 10000"/>
              <a:gd name="connsiteX62-8489" fmla="*/ 5054 w 10000"/>
              <a:gd name="connsiteY62-8490" fmla="*/ 2315 h 10000"/>
              <a:gd name="connsiteX63-8491" fmla="*/ 5054 w 10000"/>
              <a:gd name="connsiteY63-8492" fmla="*/ 2103 h 10000"/>
              <a:gd name="connsiteX64-8493" fmla="*/ 5409 w 10000"/>
              <a:gd name="connsiteY64-8494" fmla="*/ 1892 h 10000"/>
              <a:gd name="connsiteX65-8495" fmla="*/ 5409 w 10000"/>
              <a:gd name="connsiteY65-8496" fmla="*/ 1680 h 10000"/>
              <a:gd name="connsiteX66-8497" fmla="*/ 5054 w 10000"/>
              <a:gd name="connsiteY66-8498" fmla="*/ 1468 h 10000"/>
              <a:gd name="connsiteX67-8499" fmla="*/ 5054 w 10000"/>
              <a:gd name="connsiteY67-8500" fmla="*/ 1257 h 10000"/>
              <a:gd name="connsiteX68-8501" fmla="*/ 4697 w 10000"/>
              <a:gd name="connsiteY68-8502" fmla="*/ 1164 h 10000"/>
              <a:gd name="connsiteX69-8503" fmla="*/ 3984 w 10000"/>
              <a:gd name="connsiteY69-8504" fmla="*/ 1058 h 10000"/>
              <a:gd name="connsiteX70-8505" fmla="*/ 4339 w 10000"/>
              <a:gd name="connsiteY70-8506" fmla="*/ 0 h 10000"/>
              <a:gd name="connsiteX71-8507" fmla="*/ 4697 w 10000"/>
              <a:gd name="connsiteY71-8508" fmla="*/ 0 h 10000"/>
              <a:gd name="connsiteX72-8509" fmla="*/ 5054 w 10000"/>
              <a:gd name="connsiteY72-8510" fmla="*/ 106 h 10000"/>
              <a:gd name="connsiteX73-8511" fmla="*/ 5768 w 10000"/>
              <a:gd name="connsiteY73-8512" fmla="*/ 212 h 10000"/>
              <a:gd name="connsiteX74-8513" fmla="*/ 6435 w 10000"/>
              <a:gd name="connsiteY74-8514" fmla="*/ 317 h 10000"/>
              <a:gd name="connsiteX75-8515" fmla="*/ 7498 w 10000"/>
              <a:gd name="connsiteY75-8516" fmla="*/ 635 h 10000"/>
              <a:gd name="connsiteX76-8517" fmla="*/ 8576 w 10000"/>
              <a:gd name="connsiteY76-8518" fmla="*/ 847 h 10000"/>
              <a:gd name="connsiteX77-8519" fmla="*/ 9288 w 10000"/>
              <a:gd name="connsiteY77-8520" fmla="*/ 952 h 10000"/>
              <a:gd name="connsiteX78-8521" fmla="*/ 9639 w 10000"/>
              <a:gd name="connsiteY78-8522" fmla="*/ 1164 h 10000"/>
              <a:gd name="connsiteX79-8523" fmla="*/ 9639 w 10000"/>
              <a:gd name="connsiteY79-8524" fmla="*/ 1257 h 10000"/>
              <a:gd name="connsiteX80-8525" fmla="*/ 9639 w 10000"/>
              <a:gd name="connsiteY80-8526" fmla="*/ 1257 h 10000"/>
              <a:gd name="connsiteX0-8527" fmla="*/ 9219 w 9580"/>
              <a:gd name="connsiteY0-8528" fmla="*/ 1257 h 10000"/>
              <a:gd name="connsiteX1-8529" fmla="*/ 9580 w 9580"/>
              <a:gd name="connsiteY1-8530" fmla="*/ 1362 h 10000"/>
              <a:gd name="connsiteX2-8531" fmla="*/ 9219 w 9580"/>
              <a:gd name="connsiteY2-8532" fmla="*/ 1468 h 10000"/>
              <a:gd name="connsiteX3-8533" fmla="*/ 9219 w 9580"/>
              <a:gd name="connsiteY3-8534" fmla="*/ 1574 h 10000"/>
              <a:gd name="connsiteX4-8535" fmla="*/ 8868 w 9580"/>
              <a:gd name="connsiteY4-8536" fmla="*/ 1680 h 10000"/>
              <a:gd name="connsiteX5-8537" fmla="*/ 8868 w 9580"/>
              <a:gd name="connsiteY5-8538" fmla="*/ 1680 h 10000"/>
              <a:gd name="connsiteX6-8539" fmla="*/ 8514 w 9580"/>
              <a:gd name="connsiteY6-8540" fmla="*/ 1786 h 10000"/>
              <a:gd name="connsiteX7-8541" fmla="*/ 8514 w 9580"/>
              <a:gd name="connsiteY7-8542" fmla="*/ 1892 h 10000"/>
              <a:gd name="connsiteX8-8543" fmla="*/ 8156 w 9580"/>
              <a:gd name="connsiteY8-8544" fmla="*/ 2103 h 10000"/>
              <a:gd name="connsiteX9-8545" fmla="*/ 8156 w 9580"/>
              <a:gd name="connsiteY9-8546" fmla="*/ 2209 h 10000"/>
              <a:gd name="connsiteX10-8547" fmla="*/ 8156 w 9580"/>
              <a:gd name="connsiteY10-8548" fmla="*/ 2421 h 10000"/>
              <a:gd name="connsiteX11-8549" fmla="*/ 7801 w 9580"/>
              <a:gd name="connsiteY11-8550" fmla="*/ 2632 h 10000"/>
              <a:gd name="connsiteX12-8551" fmla="*/ 7801 w 9580"/>
              <a:gd name="connsiteY12-8552" fmla="*/ 2844 h 10000"/>
              <a:gd name="connsiteX13-8553" fmla="*/ 7441 w 9580"/>
              <a:gd name="connsiteY13-8554" fmla="*/ 3161 h 10000"/>
              <a:gd name="connsiteX14-8555" fmla="*/ 7441 w 9580"/>
              <a:gd name="connsiteY14-8556" fmla="*/ 3479 h 10000"/>
              <a:gd name="connsiteX15-8557" fmla="*/ 7441 w 9580"/>
              <a:gd name="connsiteY15-8558" fmla="*/ 3889 h 10000"/>
              <a:gd name="connsiteX16-8559" fmla="*/ 7078 w 9580"/>
              <a:gd name="connsiteY16-8560" fmla="*/ 4206 h 10000"/>
              <a:gd name="connsiteX17-8561" fmla="*/ 6726 w 9580"/>
              <a:gd name="connsiteY17-8562" fmla="*/ 4630 h 10000"/>
              <a:gd name="connsiteX18-8563" fmla="*/ 6726 w 9580"/>
              <a:gd name="connsiteY18-8564" fmla="*/ 5159 h 10000"/>
              <a:gd name="connsiteX19-8565" fmla="*/ 6371 w 9580"/>
              <a:gd name="connsiteY19-8566" fmla="*/ 5688 h 10000"/>
              <a:gd name="connsiteX20-8567" fmla="*/ 6015 w 9580"/>
              <a:gd name="connsiteY20-8568" fmla="*/ 6310 h 10000"/>
              <a:gd name="connsiteX21-8569" fmla="*/ 5658 w 9580"/>
              <a:gd name="connsiteY21-8570" fmla="*/ 6839 h 10000"/>
              <a:gd name="connsiteX22-8571" fmla="*/ 5658 w 9580"/>
              <a:gd name="connsiteY22-8572" fmla="*/ 7368 h 10000"/>
              <a:gd name="connsiteX23-8573" fmla="*/ 5348 w 9580"/>
              <a:gd name="connsiteY23-8574" fmla="*/ 7791 h 10000"/>
              <a:gd name="connsiteX24-8575" fmla="*/ 4989 w 9580"/>
              <a:gd name="connsiteY24-8576" fmla="*/ 8214 h 10000"/>
              <a:gd name="connsiteX25-8577" fmla="*/ 4634 w 9580"/>
              <a:gd name="connsiteY25-8578" fmla="*/ 8532 h 10000"/>
              <a:gd name="connsiteX26-8579" fmla="*/ 4277 w 9580"/>
              <a:gd name="connsiteY26-8580" fmla="*/ 8836 h 10000"/>
              <a:gd name="connsiteX27-8581" fmla="*/ 3919 w 9580"/>
              <a:gd name="connsiteY27-8582" fmla="*/ 9048 h 10000"/>
              <a:gd name="connsiteX28-8583" fmla="*/ 3564 w 9580"/>
              <a:gd name="connsiteY28-8584" fmla="*/ 9259 h 10000"/>
              <a:gd name="connsiteX29-8585" fmla="*/ 3205 w 9580"/>
              <a:gd name="connsiteY29-8586" fmla="*/ 9577 h 10000"/>
              <a:gd name="connsiteX30-8587" fmla="*/ 2492 w 9580"/>
              <a:gd name="connsiteY30-8588" fmla="*/ 9788 h 10000"/>
              <a:gd name="connsiteX31-8589" fmla="*/ 2138 w 9580"/>
              <a:gd name="connsiteY31-8590" fmla="*/ 9894 h 10000"/>
              <a:gd name="connsiteX32-8591" fmla="*/ 1782 w 9580"/>
              <a:gd name="connsiteY32-8592" fmla="*/ 10000 h 10000"/>
              <a:gd name="connsiteX33-8593" fmla="*/ 1425 w 9580"/>
              <a:gd name="connsiteY33-8594" fmla="*/ 9894 h 10000"/>
              <a:gd name="connsiteX34-8595" fmla="*/ 1065 w 9580"/>
              <a:gd name="connsiteY34-8596" fmla="*/ 9788 h 10000"/>
              <a:gd name="connsiteX35-8597" fmla="*/ 1065 w 9580"/>
              <a:gd name="connsiteY35-8598" fmla="*/ 9683 h 10000"/>
              <a:gd name="connsiteX36-8599" fmla="*/ 1065 w 9580"/>
              <a:gd name="connsiteY36-8600" fmla="*/ 9365 h 10000"/>
              <a:gd name="connsiteX37-8601" fmla="*/ 1065 w 9580"/>
              <a:gd name="connsiteY37-8602" fmla="*/ 9259 h 10000"/>
              <a:gd name="connsiteX38-8603" fmla="*/ 1065 w 9580"/>
              <a:gd name="connsiteY38-8604" fmla="*/ 9048 h 10000"/>
              <a:gd name="connsiteX39-8605" fmla="*/ 1065 w 9580"/>
              <a:gd name="connsiteY39-8606" fmla="*/ 8836 h 10000"/>
              <a:gd name="connsiteX40-8607" fmla="*/ 714 w 9580"/>
              <a:gd name="connsiteY40-8608" fmla="*/ 8638 h 10000"/>
              <a:gd name="connsiteX41-8609" fmla="*/ 351 w 9580"/>
              <a:gd name="connsiteY41-8610" fmla="*/ 8426 h 10000"/>
              <a:gd name="connsiteX42-8611" fmla="*/ 0 w 9580"/>
              <a:gd name="connsiteY42-8612" fmla="*/ 8108 h 10000"/>
              <a:gd name="connsiteX43-8613" fmla="*/ 1425 w 9580"/>
              <a:gd name="connsiteY43-8614" fmla="*/ 7685 h 10000"/>
              <a:gd name="connsiteX44-8615" fmla="*/ 1782 w 9580"/>
              <a:gd name="connsiteY44-8616" fmla="*/ 7685 h 10000"/>
              <a:gd name="connsiteX45-8617" fmla="*/ 1782 w 9580"/>
              <a:gd name="connsiteY45-8618" fmla="*/ 7685 h 10000"/>
              <a:gd name="connsiteX46-8619" fmla="*/ 2138 w 9580"/>
              <a:gd name="connsiteY46-8620" fmla="*/ 7579 h 10000"/>
              <a:gd name="connsiteX47-8621" fmla="*/ 2138 w 9580"/>
              <a:gd name="connsiteY47-8622" fmla="*/ 7474 h 10000"/>
              <a:gd name="connsiteX48-8623" fmla="*/ 2492 w 9580"/>
              <a:gd name="connsiteY48-8624" fmla="*/ 7368 h 10000"/>
              <a:gd name="connsiteX49-8625" fmla="*/ 2492 w 9580"/>
              <a:gd name="connsiteY49-8626" fmla="*/ 7156 h 10000"/>
              <a:gd name="connsiteX50-8627" fmla="*/ 2851 w 9580"/>
              <a:gd name="connsiteY50-8628" fmla="*/ 6944 h 10000"/>
              <a:gd name="connsiteX51-8629" fmla="*/ 2851 w 9580"/>
              <a:gd name="connsiteY51-8630" fmla="*/ 6627 h 10000"/>
              <a:gd name="connsiteX52-8631" fmla="*/ 3205 w 9580"/>
              <a:gd name="connsiteY52-8632" fmla="*/ 6217 h 10000"/>
              <a:gd name="connsiteX53-8633" fmla="*/ 3205 w 9580"/>
              <a:gd name="connsiteY53-8634" fmla="*/ 5794 h 10000"/>
              <a:gd name="connsiteX54-8635" fmla="*/ 3564 w 9580"/>
              <a:gd name="connsiteY54-8636" fmla="*/ 5370 h 10000"/>
              <a:gd name="connsiteX55-8637" fmla="*/ 3564 w 9580"/>
              <a:gd name="connsiteY55-8638" fmla="*/ 4841 h 10000"/>
              <a:gd name="connsiteX56-8639" fmla="*/ 3919 w 9580"/>
              <a:gd name="connsiteY56-8640" fmla="*/ 4206 h 10000"/>
              <a:gd name="connsiteX57-8641" fmla="*/ 4277 w 9580"/>
              <a:gd name="connsiteY57-8642" fmla="*/ 3783 h 10000"/>
              <a:gd name="connsiteX58-8643" fmla="*/ 4277 w 9580"/>
              <a:gd name="connsiteY58-8644" fmla="*/ 3373 h 10000"/>
              <a:gd name="connsiteX59-8645" fmla="*/ 4634 w 9580"/>
              <a:gd name="connsiteY59-8646" fmla="*/ 2950 h 10000"/>
              <a:gd name="connsiteX60-8647" fmla="*/ 4634 w 9580"/>
              <a:gd name="connsiteY60-8648" fmla="*/ 2632 h 10000"/>
              <a:gd name="connsiteX61-8649" fmla="*/ 4634 w 9580"/>
              <a:gd name="connsiteY61-8650" fmla="*/ 2315 h 10000"/>
              <a:gd name="connsiteX62-8651" fmla="*/ 4634 w 9580"/>
              <a:gd name="connsiteY62-8652" fmla="*/ 2103 h 10000"/>
              <a:gd name="connsiteX63-8653" fmla="*/ 4989 w 9580"/>
              <a:gd name="connsiteY63-8654" fmla="*/ 1892 h 10000"/>
              <a:gd name="connsiteX64-8655" fmla="*/ 4989 w 9580"/>
              <a:gd name="connsiteY64-8656" fmla="*/ 1680 h 10000"/>
              <a:gd name="connsiteX65-8657" fmla="*/ 4634 w 9580"/>
              <a:gd name="connsiteY65-8658" fmla="*/ 1468 h 10000"/>
              <a:gd name="connsiteX66-8659" fmla="*/ 4634 w 9580"/>
              <a:gd name="connsiteY66-8660" fmla="*/ 1257 h 10000"/>
              <a:gd name="connsiteX67-8661" fmla="*/ 4277 w 9580"/>
              <a:gd name="connsiteY67-8662" fmla="*/ 1164 h 10000"/>
              <a:gd name="connsiteX68-8663" fmla="*/ 3564 w 9580"/>
              <a:gd name="connsiteY68-8664" fmla="*/ 1058 h 10000"/>
              <a:gd name="connsiteX69-8665" fmla="*/ 3919 w 9580"/>
              <a:gd name="connsiteY69-8666" fmla="*/ 0 h 10000"/>
              <a:gd name="connsiteX70-8667" fmla="*/ 4277 w 9580"/>
              <a:gd name="connsiteY70-8668" fmla="*/ 0 h 10000"/>
              <a:gd name="connsiteX71-8669" fmla="*/ 4634 w 9580"/>
              <a:gd name="connsiteY71-8670" fmla="*/ 106 h 10000"/>
              <a:gd name="connsiteX72-8671" fmla="*/ 5348 w 9580"/>
              <a:gd name="connsiteY72-8672" fmla="*/ 212 h 10000"/>
              <a:gd name="connsiteX73-8673" fmla="*/ 6015 w 9580"/>
              <a:gd name="connsiteY73-8674" fmla="*/ 317 h 10000"/>
              <a:gd name="connsiteX74-8675" fmla="*/ 7078 w 9580"/>
              <a:gd name="connsiteY74-8676" fmla="*/ 635 h 10000"/>
              <a:gd name="connsiteX75-8677" fmla="*/ 8156 w 9580"/>
              <a:gd name="connsiteY75-8678" fmla="*/ 847 h 10000"/>
              <a:gd name="connsiteX76-8679" fmla="*/ 8868 w 9580"/>
              <a:gd name="connsiteY76-8680" fmla="*/ 952 h 10000"/>
              <a:gd name="connsiteX77-8681" fmla="*/ 9219 w 9580"/>
              <a:gd name="connsiteY77-8682" fmla="*/ 1164 h 10000"/>
              <a:gd name="connsiteX78-8683" fmla="*/ 9219 w 9580"/>
              <a:gd name="connsiteY78-8684" fmla="*/ 1257 h 10000"/>
              <a:gd name="connsiteX79-8685" fmla="*/ 9219 w 9580"/>
              <a:gd name="connsiteY79-8686" fmla="*/ 1257 h 10000"/>
              <a:gd name="connsiteX0-8687" fmla="*/ 9257 w 9634"/>
              <a:gd name="connsiteY0-8688" fmla="*/ 1257 h 10000"/>
              <a:gd name="connsiteX1-8689" fmla="*/ 9634 w 9634"/>
              <a:gd name="connsiteY1-8690" fmla="*/ 1362 h 10000"/>
              <a:gd name="connsiteX2-8691" fmla="*/ 9257 w 9634"/>
              <a:gd name="connsiteY2-8692" fmla="*/ 1468 h 10000"/>
              <a:gd name="connsiteX3-8693" fmla="*/ 9257 w 9634"/>
              <a:gd name="connsiteY3-8694" fmla="*/ 1574 h 10000"/>
              <a:gd name="connsiteX4-8695" fmla="*/ 8891 w 9634"/>
              <a:gd name="connsiteY4-8696" fmla="*/ 1680 h 10000"/>
              <a:gd name="connsiteX5-8697" fmla="*/ 8891 w 9634"/>
              <a:gd name="connsiteY5-8698" fmla="*/ 1680 h 10000"/>
              <a:gd name="connsiteX6-8699" fmla="*/ 8521 w 9634"/>
              <a:gd name="connsiteY6-8700" fmla="*/ 1786 h 10000"/>
              <a:gd name="connsiteX7-8701" fmla="*/ 8521 w 9634"/>
              <a:gd name="connsiteY7-8702" fmla="*/ 1892 h 10000"/>
              <a:gd name="connsiteX8-8703" fmla="*/ 8148 w 9634"/>
              <a:gd name="connsiteY8-8704" fmla="*/ 2103 h 10000"/>
              <a:gd name="connsiteX9-8705" fmla="*/ 8148 w 9634"/>
              <a:gd name="connsiteY9-8706" fmla="*/ 2209 h 10000"/>
              <a:gd name="connsiteX10-8707" fmla="*/ 8148 w 9634"/>
              <a:gd name="connsiteY10-8708" fmla="*/ 2421 h 10000"/>
              <a:gd name="connsiteX11-8709" fmla="*/ 7777 w 9634"/>
              <a:gd name="connsiteY11-8710" fmla="*/ 2632 h 10000"/>
              <a:gd name="connsiteX12-8711" fmla="*/ 7777 w 9634"/>
              <a:gd name="connsiteY12-8712" fmla="*/ 2844 h 10000"/>
              <a:gd name="connsiteX13-8713" fmla="*/ 7401 w 9634"/>
              <a:gd name="connsiteY13-8714" fmla="*/ 3161 h 10000"/>
              <a:gd name="connsiteX14-8715" fmla="*/ 7401 w 9634"/>
              <a:gd name="connsiteY14-8716" fmla="*/ 3479 h 10000"/>
              <a:gd name="connsiteX15-8717" fmla="*/ 7401 w 9634"/>
              <a:gd name="connsiteY15-8718" fmla="*/ 3889 h 10000"/>
              <a:gd name="connsiteX16-8719" fmla="*/ 7022 w 9634"/>
              <a:gd name="connsiteY16-8720" fmla="*/ 4206 h 10000"/>
              <a:gd name="connsiteX17-8721" fmla="*/ 6655 w 9634"/>
              <a:gd name="connsiteY17-8722" fmla="*/ 4630 h 10000"/>
              <a:gd name="connsiteX18-8723" fmla="*/ 6655 w 9634"/>
              <a:gd name="connsiteY18-8724" fmla="*/ 5159 h 10000"/>
              <a:gd name="connsiteX19-8725" fmla="*/ 6284 w 9634"/>
              <a:gd name="connsiteY19-8726" fmla="*/ 5688 h 10000"/>
              <a:gd name="connsiteX20-8727" fmla="*/ 5913 w 9634"/>
              <a:gd name="connsiteY20-8728" fmla="*/ 6310 h 10000"/>
              <a:gd name="connsiteX21-8729" fmla="*/ 5540 w 9634"/>
              <a:gd name="connsiteY21-8730" fmla="*/ 6839 h 10000"/>
              <a:gd name="connsiteX22-8731" fmla="*/ 5540 w 9634"/>
              <a:gd name="connsiteY22-8732" fmla="*/ 7368 h 10000"/>
              <a:gd name="connsiteX23-8733" fmla="*/ 5216 w 9634"/>
              <a:gd name="connsiteY23-8734" fmla="*/ 7791 h 10000"/>
              <a:gd name="connsiteX24-8735" fmla="*/ 4842 w 9634"/>
              <a:gd name="connsiteY24-8736" fmla="*/ 8214 h 10000"/>
              <a:gd name="connsiteX25-8737" fmla="*/ 4471 w 9634"/>
              <a:gd name="connsiteY25-8738" fmla="*/ 8532 h 10000"/>
              <a:gd name="connsiteX26-8739" fmla="*/ 4099 w 9634"/>
              <a:gd name="connsiteY26-8740" fmla="*/ 8836 h 10000"/>
              <a:gd name="connsiteX27-8741" fmla="*/ 3725 w 9634"/>
              <a:gd name="connsiteY27-8742" fmla="*/ 9048 h 10000"/>
              <a:gd name="connsiteX28-8743" fmla="*/ 3354 w 9634"/>
              <a:gd name="connsiteY28-8744" fmla="*/ 9259 h 10000"/>
              <a:gd name="connsiteX29-8745" fmla="*/ 2980 w 9634"/>
              <a:gd name="connsiteY29-8746" fmla="*/ 9577 h 10000"/>
              <a:gd name="connsiteX30-8747" fmla="*/ 2235 w 9634"/>
              <a:gd name="connsiteY30-8748" fmla="*/ 9788 h 10000"/>
              <a:gd name="connsiteX31-8749" fmla="*/ 1866 w 9634"/>
              <a:gd name="connsiteY31-8750" fmla="*/ 9894 h 10000"/>
              <a:gd name="connsiteX32-8751" fmla="*/ 1494 w 9634"/>
              <a:gd name="connsiteY32-8752" fmla="*/ 10000 h 10000"/>
              <a:gd name="connsiteX33-8753" fmla="*/ 1121 w 9634"/>
              <a:gd name="connsiteY33-8754" fmla="*/ 9894 h 10000"/>
              <a:gd name="connsiteX34-8755" fmla="*/ 746 w 9634"/>
              <a:gd name="connsiteY34-8756" fmla="*/ 9788 h 10000"/>
              <a:gd name="connsiteX35-8757" fmla="*/ 746 w 9634"/>
              <a:gd name="connsiteY35-8758" fmla="*/ 9683 h 10000"/>
              <a:gd name="connsiteX36-8759" fmla="*/ 746 w 9634"/>
              <a:gd name="connsiteY36-8760" fmla="*/ 9365 h 10000"/>
              <a:gd name="connsiteX37-8761" fmla="*/ 746 w 9634"/>
              <a:gd name="connsiteY37-8762" fmla="*/ 9259 h 10000"/>
              <a:gd name="connsiteX38-8763" fmla="*/ 746 w 9634"/>
              <a:gd name="connsiteY38-8764" fmla="*/ 9048 h 10000"/>
              <a:gd name="connsiteX39-8765" fmla="*/ 746 w 9634"/>
              <a:gd name="connsiteY39-8766" fmla="*/ 8836 h 10000"/>
              <a:gd name="connsiteX40-8767" fmla="*/ 379 w 9634"/>
              <a:gd name="connsiteY40-8768" fmla="*/ 8638 h 10000"/>
              <a:gd name="connsiteX41-8769" fmla="*/ 0 w 9634"/>
              <a:gd name="connsiteY41-8770" fmla="*/ 8426 h 10000"/>
              <a:gd name="connsiteX42-8771" fmla="*/ 1121 w 9634"/>
              <a:gd name="connsiteY42-8772" fmla="*/ 7685 h 10000"/>
              <a:gd name="connsiteX43-8773" fmla="*/ 1494 w 9634"/>
              <a:gd name="connsiteY43-8774" fmla="*/ 7685 h 10000"/>
              <a:gd name="connsiteX44-8775" fmla="*/ 1494 w 9634"/>
              <a:gd name="connsiteY44-8776" fmla="*/ 7685 h 10000"/>
              <a:gd name="connsiteX45-8777" fmla="*/ 1866 w 9634"/>
              <a:gd name="connsiteY45-8778" fmla="*/ 7579 h 10000"/>
              <a:gd name="connsiteX46-8779" fmla="*/ 1866 w 9634"/>
              <a:gd name="connsiteY46-8780" fmla="*/ 7474 h 10000"/>
              <a:gd name="connsiteX47-8781" fmla="*/ 2235 w 9634"/>
              <a:gd name="connsiteY47-8782" fmla="*/ 7368 h 10000"/>
              <a:gd name="connsiteX48-8783" fmla="*/ 2235 w 9634"/>
              <a:gd name="connsiteY48-8784" fmla="*/ 7156 h 10000"/>
              <a:gd name="connsiteX49-8785" fmla="*/ 2610 w 9634"/>
              <a:gd name="connsiteY49-8786" fmla="*/ 6944 h 10000"/>
              <a:gd name="connsiteX50-8787" fmla="*/ 2610 w 9634"/>
              <a:gd name="connsiteY50-8788" fmla="*/ 6627 h 10000"/>
              <a:gd name="connsiteX51-8789" fmla="*/ 2980 w 9634"/>
              <a:gd name="connsiteY51-8790" fmla="*/ 6217 h 10000"/>
              <a:gd name="connsiteX52-8791" fmla="*/ 2980 w 9634"/>
              <a:gd name="connsiteY52-8792" fmla="*/ 5794 h 10000"/>
              <a:gd name="connsiteX53-8793" fmla="*/ 3354 w 9634"/>
              <a:gd name="connsiteY53-8794" fmla="*/ 5370 h 10000"/>
              <a:gd name="connsiteX54-8795" fmla="*/ 3354 w 9634"/>
              <a:gd name="connsiteY54-8796" fmla="*/ 4841 h 10000"/>
              <a:gd name="connsiteX55-8797" fmla="*/ 3725 w 9634"/>
              <a:gd name="connsiteY55-8798" fmla="*/ 4206 h 10000"/>
              <a:gd name="connsiteX56-8799" fmla="*/ 4099 w 9634"/>
              <a:gd name="connsiteY56-8800" fmla="*/ 3783 h 10000"/>
              <a:gd name="connsiteX57-8801" fmla="*/ 4099 w 9634"/>
              <a:gd name="connsiteY57-8802" fmla="*/ 3373 h 10000"/>
              <a:gd name="connsiteX58-8803" fmla="*/ 4471 w 9634"/>
              <a:gd name="connsiteY58-8804" fmla="*/ 2950 h 10000"/>
              <a:gd name="connsiteX59-8805" fmla="*/ 4471 w 9634"/>
              <a:gd name="connsiteY59-8806" fmla="*/ 2632 h 10000"/>
              <a:gd name="connsiteX60-8807" fmla="*/ 4471 w 9634"/>
              <a:gd name="connsiteY60-8808" fmla="*/ 2315 h 10000"/>
              <a:gd name="connsiteX61-8809" fmla="*/ 4471 w 9634"/>
              <a:gd name="connsiteY61-8810" fmla="*/ 2103 h 10000"/>
              <a:gd name="connsiteX62-8811" fmla="*/ 4842 w 9634"/>
              <a:gd name="connsiteY62-8812" fmla="*/ 1892 h 10000"/>
              <a:gd name="connsiteX63-8813" fmla="*/ 4842 w 9634"/>
              <a:gd name="connsiteY63-8814" fmla="*/ 1680 h 10000"/>
              <a:gd name="connsiteX64-8815" fmla="*/ 4471 w 9634"/>
              <a:gd name="connsiteY64-8816" fmla="*/ 1468 h 10000"/>
              <a:gd name="connsiteX65-8817" fmla="*/ 4471 w 9634"/>
              <a:gd name="connsiteY65-8818" fmla="*/ 1257 h 10000"/>
              <a:gd name="connsiteX66-8819" fmla="*/ 4099 w 9634"/>
              <a:gd name="connsiteY66-8820" fmla="*/ 1164 h 10000"/>
              <a:gd name="connsiteX67-8821" fmla="*/ 3354 w 9634"/>
              <a:gd name="connsiteY67-8822" fmla="*/ 1058 h 10000"/>
              <a:gd name="connsiteX68-8823" fmla="*/ 3725 w 9634"/>
              <a:gd name="connsiteY68-8824" fmla="*/ 0 h 10000"/>
              <a:gd name="connsiteX69-8825" fmla="*/ 4099 w 9634"/>
              <a:gd name="connsiteY69-8826" fmla="*/ 0 h 10000"/>
              <a:gd name="connsiteX70-8827" fmla="*/ 4471 w 9634"/>
              <a:gd name="connsiteY70-8828" fmla="*/ 106 h 10000"/>
              <a:gd name="connsiteX71-8829" fmla="*/ 5216 w 9634"/>
              <a:gd name="connsiteY71-8830" fmla="*/ 212 h 10000"/>
              <a:gd name="connsiteX72-8831" fmla="*/ 5913 w 9634"/>
              <a:gd name="connsiteY72-8832" fmla="*/ 317 h 10000"/>
              <a:gd name="connsiteX73-8833" fmla="*/ 7022 w 9634"/>
              <a:gd name="connsiteY73-8834" fmla="*/ 635 h 10000"/>
              <a:gd name="connsiteX74-8835" fmla="*/ 8148 w 9634"/>
              <a:gd name="connsiteY74-8836" fmla="*/ 847 h 10000"/>
              <a:gd name="connsiteX75-8837" fmla="*/ 8891 w 9634"/>
              <a:gd name="connsiteY75-8838" fmla="*/ 952 h 10000"/>
              <a:gd name="connsiteX76-8839" fmla="*/ 9257 w 9634"/>
              <a:gd name="connsiteY76-8840" fmla="*/ 1164 h 10000"/>
              <a:gd name="connsiteX77-8841" fmla="*/ 9257 w 9634"/>
              <a:gd name="connsiteY77-8842" fmla="*/ 1257 h 10000"/>
              <a:gd name="connsiteX78-8843" fmla="*/ 9257 w 9634"/>
              <a:gd name="connsiteY78-8844" fmla="*/ 1257 h 10000"/>
              <a:gd name="connsiteX0-8845" fmla="*/ 9216 w 9607"/>
              <a:gd name="connsiteY0-8846" fmla="*/ 1257 h 10000"/>
              <a:gd name="connsiteX1-8847" fmla="*/ 9607 w 9607"/>
              <a:gd name="connsiteY1-8848" fmla="*/ 1362 h 10000"/>
              <a:gd name="connsiteX2-8849" fmla="*/ 9216 w 9607"/>
              <a:gd name="connsiteY2-8850" fmla="*/ 1468 h 10000"/>
              <a:gd name="connsiteX3-8851" fmla="*/ 9216 w 9607"/>
              <a:gd name="connsiteY3-8852" fmla="*/ 1574 h 10000"/>
              <a:gd name="connsiteX4-8853" fmla="*/ 8836 w 9607"/>
              <a:gd name="connsiteY4-8854" fmla="*/ 1680 h 10000"/>
              <a:gd name="connsiteX5-8855" fmla="*/ 8836 w 9607"/>
              <a:gd name="connsiteY5-8856" fmla="*/ 1680 h 10000"/>
              <a:gd name="connsiteX6-8857" fmla="*/ 8452 w 9607"/>
              <a:gd name="connsiteY6-8858" fmla="*/ 1786 h 10000"/>
              <a:gd name="connsiteX7-8859" fmla="*/ 8452 w 9607"/>
              <a:gd name="connsiteY7-8860" fmla="*/ 1892 h 10000"/>
              <a:gd name="connsiteX8-8861" fmla="*/ 8065 w 9607"/>
              <a:gd name="connsiteY8-8862" fmla="*/ 2103 h 10000"/>
              <a:gd name="connsiteX9-8863" fmla="*/ 8065 w 9607"/>
              <a:gd name="connsiteY9-8864" fmla="*/ 2209 h 10000"/>
              <a:gd name="connsiteX10-8865" fmla="*/ 8065 w 9607"/>
              <a:gd name="connsiteY10-8866" fmla="*/ 2421 h 10000"/>
              <a:gd name="connsiteX11-8867" fmla="*/ 7679 w 9607"/>
              <a:gd name="connsiteY11-8868" fmla="*/ 2632 h 10000"/>
              <a:gd name="connsiteX12-8869" fmla="*/ 7679 w 9607"/>
              <a:gd name="connsiteY12-8870" fmla="*/ 2844 h 10000"/>
              <a:gd name="connsiteX13-8871" fmla="*/ 7289 w 9607"/>
              <a:gd name="connsiteY13-8872" fmla="*/ 3161 h 10000"/>
              <a:gd name="connsiteX14-8873" fmla="*/ 7289 w 9607"/>
              <a:gd name="connsiteY14-8874" fmla="*/ 3479 h 10000"/>
              <a:gd name="connsiteX15-8875" fmla="*/ 7289 w 9607"/>
              <a:gd name="connsiteY15-8876" fmla="*/ 3889 h 10000"/>
              <a:gd name="connsiteX16-8877" fmla="*/ 6896 w 9607"/>
              <a:gd name="connsiteY16-8878" fmla="*/ 4206 h 10000"/>
              <a:gd name="connsiteX17-8879" fmla="*/ 6515 w 9607"/>
              <a:gd name="connsiteY17-8880" fmla="*/ 4630 h 10000"/>
              <a:gd name="connsiteX18-8881" fmla="*/ 6515 w 9607"/>
              <a:gd name="connsiteY18-8882" fmla="*/ 5159 h 10000"/>
              <a:gd name="connsiteX19-8883" fmla="*/ 6130 w 9607"/>
              <a:gd name="connsiteY19-8884" fmla="*/ 5688 h 10000"/>
              <a:gd name="connsiteX20-8885" fmla="*/ 5745 w 9607"/>
              <a:gd name="connsiteY20-8886" fmla="*/ 6310 h 10000"/>
              <a:gd name="connsiteX21-8887" fmla="*/ 5357 w 9607"/>
              <a:gd name="connsiteY21-8888" fmla="*/ 6839 h 10000"/>
              <a:gd name="connsiteX22-8889" fmla="*/ 5357 w 9607"/>
              <a:gd name="connsiteY22-8890" fmla="*/ 7368 h 10000"/>
              <a:gd name="connsiteX23-8891" fmla="*/ 5021 w 9607"/>
              <a:gd name="connsiteY23-8892" fmla="*/ 7791 h 10000"/>
              <a:gd name="connsiteX24-8893" fmla="*/ 4633 w 9607"/>
              <a:gd name="connsiteY24-8894" fmla="*/ 8214 h 10000"/>
              <a:gd name="connsiteX25-8895" fmla="*/ 4248 w 9607"/>
              <a:gd name="connsiteY25-8896" fmla="*/ 8532 h 10000"/>
              <a:gd name="connsiteX26-8897" fmla="*/ 3862 w 9607"/>
              <a:gd name="connsiteY26-8898" fmla="*/ 8836 h 10000"/>
              <a:gd name="connsiteX27-8899" fmla="*/ 3474 w 9607"/>
              <a:gd name="connsiteY27-8900" fmla="*/ 9048 h 10000"/>
              <a:gd name="connsiteX28-8901" fmla="*/ 3088 w 9607"/>
              <a:gd name="connsiteY28-8902" fmla="*/ 9259 h 10000"/>
              <a:gd name="connsiteX29-8903" fmla="*/ 2700 w 9607"/>
              <a:gd name="connsiteY29-8904" fmla="*/ 9577 h 10000"/>
              <a:gd name="connsiteX30-8905" fmla="*/ 1927 w 9607"/>
              <a:gd name="connsiteY30-8906" fmla="*/ 9788 h 10000"/>
              <a:gd name="connsiteX31-8907" fmla="*/ 1544 w 9607"/>
              <a:gd name="connsiteY31-8908" fmla="*/ 9894 h 10000"/>
              <a:gd name="connsiteX32-8909" fmla="*/ 1158 w 9607"/>
              <a:gd name="connsiteY32-8910" fmla="*/ 10000 h 10000"/>
              <a:gd name="connsiteX33-8911" fmla="*/ 771 w 9607"/>
              <a:gd name="connsiteY33-8912" fmla="*/ 9894 h 10000"/>
              <a:gd name="connsiteX34-8913" fmla="*/ 381 w 9607"/>
              <a:gd name="connsiteY34-8914" fmla="*/ 9788 h 10000"/>
              <a:gd name="connsiteX35-8915" fmla="*/ 381 w 9607"/>
              <a:gd name="connsiteY35-8916" fmla="*/ 9683 h 10000"/>
              <a:gd name="connsiteX36-8917" fmla="*/ 381 w 9607"/>
              <a:gd name="connsiteY36-8918" fmla="*/ 9365 h 10000"/>
              <a:gd name="connsiteX37-8919" fmla="*/ 381 w 9607"/>
              <a:gd name="connsiteY37-8920" fmla="*/ 9259 h 10000"/>
              <a:gd name="connsiteX38-8921" fmla="*/ 381 w 9607"/>
              <a:gd name="connsiteY38-8922" fmla="*/ 9048 h 10000"/>
              <a:gd name="connsiteX39-8923" fmla="*/ 381 w 9607"/>
              <a:gd name="connsiteY39-8924" fmla="*/ 8836 h 10000"/>
              <a:gd name="connsiteX40-8925" fmla="*/ 0 w 9607"/>
              <a:gd name="connsiteY40-8926" fmla="*/ 8638 h 10000"/>
              <a:gd name="connsiteX41-8927" fmla="*/ 771 w 9607"/>
              <a:gd name="connsiteY41-8928" fmla="*/ 7685 h 10000"/>
              <a:gd name="connsiteX42-8929" fmla="*/ 1158 w 9607"/>
              <a:gd name="connsiteY42-8930" fmla="*/ 7685 h 10000"/>
              <a:gd name="connsiteX43-8931" fmla="*/ 1158 w 9607"/>
              <a:gd name="connsiteY43-8932" fmla="*/ 7685 h 10000"/>
              <a:gd name="connsiteX44-8933" fmla="*/ 1544 w 9607"/>
              <a:gd name="connsiteY44-8934" fmla="*/ 7579 h 10000"/>
              <a:gd name="connsiteX45-8935" fmla="*/ 1544 w 9607"/>
              <a:gd name="connsiteY45-8936" fmla="*/ 7474 h 10000"/>
              <a:gd name="connsiteX46-8937" fmla="*/ 1927 w 9607"/>
              <a:gd name="connsiteY46-8938" fmla="*/ 7368 h 10000"/>
              <a:gd name="connsiteX47-8939" fmla="*/ 1927 w 9607"/>
              <a:gd name="connsiteY47-8940" fmla="*/ 7156 h 10000"/>
              <a:gd name="connsiteX48-8941" fmla="*/ 2316 w 9607"/>
              <a:gd name="connsiteY48-8942" fmla="*/ 6944 h 10000"/>
              <a:gd name="connsiteX49-8943" fmla="*/ 2316 w 9607"/>
              <a:gd name="connsiteY49-8944" fmla="*/ 6627 h 10000"/>
              <a:gd name="connsiteX50-8945" fmla="*/ 2700 w 9607"/>
              <a:gd name="connsiteY50-8946" fmla="*/ 6217 h 10000"/>
              <a:gd name="connsiteX51-8947" fmla="*/ 2700 w 9607"/>
              <a:gd name="connsiteY51-8948" fmla="*/ 5794 h 10000"/>
              <a:gd name="connsiteX52-8949" fmla="*/ 3088 w 9607"/>
              <a:gd name="connsiteY52-8950" fmla="*/ 5370 h 10000"/>
              <a:gd name="connsiteX53-8951" fmla="*/ 3088 w 9607"/>
              <a:gd name="connsiteY53-8952" fmla="*/ 4841 h 10000"/>
              <a:gd name="connsiteX54-8953" fmla="*/ 3474 w 9607"/>
              <a:gd name="connsiteY54-8954" fmla="*/ 4206 h 10000"/>
              <a:gd name="connsiteX55-8955" fmla="*/ 3862 w 9607"/>
              <a:gd name="connsiteY55-8956" fmla="*/ 3783 h 10000"/>
              <a:gd name="connsiteX56-8957" fmla="*/ 3862 w 9607"/>
              <a:gd name="connsiteY56-8958" fmla="*/ 3373 h 10000"/>
              <a:gd name="connsiteX57-8959" fmla="*/ 4248 w 9607"/>
              <a:gd name="connsiteY57-8960" fmla="*/ 2950 h 10000"/>
              <a:gd name="connsiteX58-8961" fmla="*/ 4248 w 9607"/>
              <a:gd name="connsiteY58-8962" fmla="*/ 2632 h 10000"/>
              <a:gd name="connsiteX59-8963" fmla="*/ 4248 w 9607"/>
              <a:gd name="connsiteY59-8964" fmla="*/ 2315 h 10000"/>
              <a:gd name="connsiteX60-8965" fmla="*/ 4248 w 9607"/>
              <a:gd name="connsiteY60-8966" fmla="*/ 2103 h 10000"/>
              <a:gd name="connsiteX61-8967" fmla="*/ 4633 w 9607"/>
              <a:gd name="connsiteY61-8968" fmla="*/ 1892 h 10000"/>
              <a:gd name="connsiteX62-8969" fmla="*/ 4633 w 9607"/>
              <a:gd name="connsiteY62-8970" fmla="*/ 1680 h 10000"/>
              <a:gd name="connsiteX63-8971" fmla="*/ 4248 w 9607"/>
              <a:gd name="connsiteY63-8972" fmla="*/ 1468 h 10000"/>
              <a:gd name="connsiteX64-8973" fmla="*/ 4248 w 9607"/>
              <a:gd name="connsiteY64-8974" fmla="*/ 1257 h 10000"/>
              <a:gd name="connsiteX65-8975" fmla="*/ 3862 w 9607"/>
              <a:gd name="connsiteY65-8976" fmla="*/ 1164 h 10000"/>
              <a:gd name="connsiteX66-8977" fmla="*/ 3088 w 9607"/>
              <a:gd name="connsiteY66-8978" fmla="*/ 1058 h 10000"/>
              <a:gd name="connsiteX67-8979" fmla="*/ 3474 w 9607"/>
              <a:gd name="connsiteY67-8980" fmla="*/ 0 h 10000"/>
              <a:gd name="connsiteX68-8981" fmla="*/ 3862 w 9607"/>
              <a:gd name="connsiteY68-8982" fmla="*/ 0 h 10000"/>
              <a:gd name="connsiteX69-8983" fmla="*/ 4248 w 9607"/>
              <a:gd name="connsiteY69-8984" fmla="*/ 106 h 10000"/>
              <a:gd name="connsiteX70-8985" fmla="*/ 5021 w 9607"/>
              <a:gd name="connsiteY70-8986" fmla="*/ 212 h 10000"/>
              <a:gd name="connsiteX71-8987" fmla="*/ 5745 w 9607"/>
              <a:gd name="connsiteY71-8988" fmla="*/ 317 h 10000"/>
              <a:gd name="connsiteX72-8989" fmla="*/ 6896 w 9607"/>
              <a:gd name="connsiteY72-8990" fmla="*/ 635 h 10000"/>
              <a:gd name="connsiteX73-8991" fmla="*/ 8065 w 9607"/>
              <a:gd name="connsiteY73-8992" fmla="*/ 847 h 10000"/>
              <a:gd name="connsiteX74-8993" fmla="*/ 8836 w 9607"/>
              <a:gd name="connsiteY74-8994" fmla="*/ 952 h 10000"/>
              <a:gd name="connsiteX75-8995" fmla="*/ 9216 w 9607"/>
              <a:gd name="connsiteY75-8996" fmla="*/ 1164 h 10000"/>
              <a:gd name="connsiteX76-8997" fmla="*/ 9216 w 9607"/>
              <a:gd name="connsiteY76-8998" fmla="*/ 1257 h 10000"/>
              <a:gd name="connsiteX77-8999" fmla="*/ 9216 w 9607"/>
              <a:gd name="connsiteY77-9000" fmla="*/ 1257 h 10000"/>
              <a:gd name="connsiteX0-9001" fmla="*/ 9196 w 9603"/>
              <a:gd name="connsiteY0-9002" fmla="*/ 1257 h 10000"/>
              <a:gd name="connsiteX1-9003" fmla="*/ 9603 w 9603"/>
              <a:gd name="connsiteY1-9004" fmla="*/ 1362 h 10000"/>
              <a:gd name="connsiteX2-9005" fmla="*/ 9196 w 9603"/>
              <a:gd name="connsiteY2-9006" fmla="*/ 1468 h 10000"/>
              <a:gd name="connsiteX3-9007" fmla="*/ 9196 w 9603"/>
              <a:gd name="connsiteY3-9008" fmla="*/ 1574 h 10000"/>
              <a:gd name="connsiteX4-9009" fmla="*/ 8800 w 9603"/>
              <a:gd name="connsiteY4-9010" fmla="*/ 1680 h 10000"/>
              <a:gd name="connsiteX5-9011" fmla="*/ 8800 w 9603"/>
              <a:gd name="connsiteY5-9012" fmla="*/ 1680 h 10000"/>
              <a:gd name="connsiteX6-9013" fmla="*/ 8401 w 9603"/>
              <a:gd name="connsiteY6-9014" fmla="*/ 1786 h 10000"/>
              <a:gd name="connsiteX7-9015" fmla="*/ 8401 w 9603"/>
              <a:gd name="connsiteY7-9016" fmla="*/ 1892 h 10000"/>
              <a:gd name="connsiteX8-9017" fmla="*/ 7998 w 9603"/>
              <a:gd name="connsiteY8-9018" fmla="*/ 2103 h 10000"/>
              <a:gd name="connsiteX9-9019" fmla="*/ 7998 w 9603"/>
              <a:gd name="connsiteY9-9020" fmla="*/ 2209 h 10000"/>
              <a:gd name="connsiteX10-9021" fmla="*/ 7998 w 9603"/>
              <a:gd name="connsiteY10-9022" fmla="*/ 2421 h 10000"/>
              <a:gd name="connsiteX11-9023" fmla="*/ 7596 w 9603"/>
              <a:gd name="connsiteY11-9024" fmla="*/ 2632 h 10000"/>
              <a:gd name="connsiteX12-9025" fmla="*/ 7596 w 9603"/>
              <a:gd name="connsiteY12-9026" fmla="*/ 2844 h 10000"/>
              <a:gd name="connsiteX13-9027" fmla="*/ 7190 w 9603"/>
              <a:gd name="connsiteY13-9028" fmla="*/ 3161 h 10000"/>
              <a:gd name="connsiteX14-9029" fmla="*/ 7190 w 9603"/>
              <a:gd name="connsiteY14-9030" fmla="*/ 3479 h 10000"/>
              <a:gd name="connsiteX15-9031" fmla="*/ 7190 w 9603"/>
              <a:gd name="connsiteY15-9032" fmla="*/ 3889 h 10000"/>
              <a:gd name="connsiteX16-9033" fmla="*/ 6781 w 9603"/>
              <a:gd name="connsiteY16-9034" fmla="*/ 4206 h 10000"/>
              <a:gd name="connsiteX17-9035" fmla="*/ 6385 w 9603"/>
              <a:gd name="connsiteY17-9036" fmla="*/ 4630 h 10000"/>
              <a:gd name="connsiteX18-9037" fmla="*/ 6385 w 9603"/>
              <a:gd name="connsiteY18-9038" fmla="*/ 5159 h 10000"/>
              <a:gd name="connsiteX19-9039" fmla="*/ 5984 w 9603"/>
              <a:gd name="connsiteY19-9040" fmla="*/ 5688 h 10000"/>
              <a:gd name="connsiteX20-9041" fmla="*/ 5583 w 9603"/>
              <a:gd name="connsiteY20-9042" fmla="*/ 6310 h 10000"/>
              <a:gd name="connsiteX21-9043" fmla="*/ 5179 w 9603"/>
              <a:gd name="connsiteY21-9044" fmla="*/ 6839 h 10000"/>
              <a:gd name="connsiteX22-9045" fmla="*/ 5179 w 9603"/>
              <a:gd name="connsiteY22-9046" fmla="*/ 7368 h 10000"/>
              <a:gd name="connsiteX23-9047" fmla="*/ 4829 w 9603"/>
              <a:gd name="connsiteY23-9048" fmla="*/ 7791 h 10000"/>
              <a:gd name="connsiteX24-9049" fmla="*/ 4426 w 9603"/>
              <a:gd name="connsiteY24-9050" fmla="*/ 8214 h 10000"/>
              <a:gd name="connsiteX25-9051" fmla="*/ 4025 w 9603"/>
              <a:gd name="connsiteY25-9052" fmla="*/ 8532 h 10000"/>
              <a:gd name="connsiteX26-9053" fmla="*/ 3623 w 9603"/>
              <a:gd name="connsiteY26-9054" fmla="*/ 8836 h 10000"/>
              <a:gd name="connsiteX27-9055" fmla="*/ 3219 w 9603"/>
              <a:gd name="connsiteY27-9056" fmla="*/ 9048 h 10000"/>
              <a:gd name="connsiteX28-9057" fmla="*/ 2817 w 9603"/>
              <a:gd name="connsiteY28-9058" fmla="*/ 9259 h 10000"/>
              <a:gd name="connsiteX29-9059" fmla="*/ 2413 w 9603"/>
              <a:gd name="connsiteY29-9060" fmla="*/ 9577 h 10000"/>
              <a:gd name="connsiteX30-9061" fmla="*/ 1609 w 9603"/>
              <a:gd name="connsiteY30-9062" fmla="*/ 9788 h 10000"/>
              <a:gd name="connsiteX31-9063" fmla="*/ 1210 w 9603"/>
              <a:gd name="connsiteY31-9064" fmla="*/ 9894 h 10000"/>
              <a:gd name="connsiteX32-9065" fmla="*/ 808 w 9603"/>
              <a:gd name="connsiteY32-9066" fmla="*/ 10000 h 10000"/>
              <a:gd name="connsiteX33-9067" fmla="*/ 406 w 9603"/>
              <a:gd name="connsiteY33-9068" fmla="*/ 9894 h 10000"/>
              <a:gd name="connsiteX34-9069" fmla="*/ 0 w 9603"/>
              <a:gd name="connsiteY34-9070" fmla="*/ 9788 h 10000"/>
              <a:gd name="connsiteX35-9071" fmla="*/ 0 w 9603"/>
              <a:gd name="connsiteY35-9072" fmla="*/ 9683 h 10000"/>
              <a:gd name="connsiteX36-9073" fmla="*/ 0 w 9603"/>
              <a:gd name="connsiteY36-9074" fmla="*/ 9365 h 10000"/>
              <a:gd name="connsiteX37-9075" fmla="*/ 0 w 9603"/>
              <a:gd name="connsiteY37-9076" fmla="*/ 9259 h 10000"/>
              <a:gd name="connsiteX38-9077" fmla="*/ 0 w 9603"/>
              <a:gd name="connsiteY38-9078" fmla="*/ 9048 h 10000"/>
              <a:gd name="connsiteX39-9079" fmla="*/ 0 w 9603"/>
              <a:gd name="connsiteY39-9080" fmla="*/ 8836 h 10000"/>
              <a:gd name="connsiteX40-9081" fmla="*/ 406 w 9603"/>
              <a:gd name="connsiteY40-9082" fmla="*/ 7685 h 10000"/>
              <a:gd name="connsiteX41-9083" fmla="*/ 808 w 9603"/>
              <a:gd name="connsiteY41-9084" fmla="*/ 7685 h 10000"/>
              <a:gd name="connsiteX42-9085" fmla="*/ 808 w 9603"/>
              <a:gd name="connsiteY42-9086" fmla="*/ 7685 h 10000"/>
              <a:gd name="connsiteX43-9087" fmla="*/ 1210 w 9603"/>
              <a:gd name="connsiteY43-9088" fmla="*/ 7579 h 10000"/>
              <a:gd name="connsiteX44-9089" fmla="*/ 1210 w 9603"/>
              <a:gd name="connsiteY44-9090" fmla="*/ 7474 h 10000"/>
              <a:gd name="connsiteX45-9091" fmla="*/ 1609 w 9603"/>
              <a:gd name="connsiteY45-9092" fmla="*/ 7368 h 10000"/>
              <a:gd name="connsiteX46-9093" fmla="*/ 1609 w 9603"/>
              <a:gd name="connsiteY46-9094" fmla="*/ 7156 h 10000"/>
              <a:gd name="connsiteX47-9095" fmla="*/ 2014 w 9603"/>
              <a:gd name="connsiteY47-9096" fmla="*/ 6944 h 10000"/>
              <a:gd name="connsiteX48-9097" fmla="*/ 2014 w 9603"/>
              <a:gd name="connsiteY48-9098" fmla="*/ 6627 h 10000"/>
              <a:gd name="connsiteX49-9099" fmla="*/ 2413 w 9603"/>
              <a:gd name="connsiteY49-9100" fmla="*/ 6217 h 10000"/>
              <a:gd name="connsiteX50-9101" fmla="*/ 2413 w 9603"/>
              <a:gd name="connsiteY50-9102" fmla="*/ 5794 h 10000"/>
              <a:gd name="connsiteX51-9103" fmla="*/ 2817 w 9603"/>
              <a:gd name="connsiteY51-9104" fmla="*/ 5370 h 10000"/>
              <a:gd name="connsiteX52-9105" fmla="*/ 2817 w 9603"/>
              <a:gd name="connsiteY52-9106" fmla="*/ 4841 h 10000"/>
              <a:gd name="connsiteX53-9107" fmla="*/ 3219 w 9603"/>
              <a:gd name="connsiteY53-9108" fmla="*/ 4206 h 10000"/>
              <a:gd name="connsiteX54-9109" fmla="*/ 3623 w 9603"/>
              <a:gd name="connsiteY54-9110" fmla="*/ 3783 h 10000"/>
              <a:gd name="connsiteX55-9111" fmla="*/ 3623 w 9603"/>
              <a:gd name="connsiteY55-9112" fmla="*/ 3373 h 10000"/>
              <a:gd name="connsiteX56-9113" fmla="*/ 4025 w 9603"/>
              <a:gd name="connsiteY56-9114" fmla="*/ 2950 h 10000"/>
              <a:gd name="connsiteX57-9115" fmla="*/ 4025 w 9603"/>
              <a:gd name="connsiteY57-9116" fmla="*/ 2632 h 10000"/>
              <a:gd name="connsiteX58-9117" fmla="*/ 4025 w 9603"/>
              <a:gd name="connsiteY58-9118" fmla="*/ 2315 h 10000"/>
              <a:gd name="connsiteX59-9119" fmla="*/ 4025 w 9603"/>
              <a:gd name="connsiteY59-9120" fmla="*/ 2103 h 10000"/>
              <a:gd name="connsiteX60-9121" fmla="*/ 4426 w 9603"/>
              <a:gd name="connsiteY60-9122" fmla="*/ 1892 h 10000"/>
              <a:gd name="connsiteX61-9123" fmla="*/ 4426 w 9603"/>
              <a:gd name="connsiteY61-9124" fmla="*/ 1680 h 10000"/>
              <a:gd name="connsiteX62-9125" fmla="*/ 4025 w 9603"/>
              <a:gd name="connsiteY62-9126" fmla="*/ 1468 h 10000"/>
              <a:gd name="connsiteX63-9127" fmla="*/ 4025 w 9603"/>
              <a:gd name="connsiteY63-9128" fmla="*/ 1257 h 10000"/>
              <a:gd name="connsiteX64-9129" fmla="*/ 3623 w 9603"/>
              <a:gd name="connsiteY64-9130" fmla="*/ 1164 h 10000"/>
              <a:gd name="connsiteX65-9131" fmla="*/ 2817 w 9603"/>
              <a:gd name="connsiteY65-9132" fmla="*/ 1058 h 10000"/>
              <a:gd name="connsiteX66-9133" fmla="*/ 3219 w 9603"/>
              <a:gd name="connsiteY66-9134" fmla="*/ 0 h 10000"/>
              <a:gd name="connsiteX67-9135" fmla="*/ 3623 w 9603"/>
              <a:gd name="connsiteY67-9136" fmla="*/ 0 h 10000"/>
              <a:gd name="connsiteX68-9137" fmla="*/ 4025 w 9603"/>
              <a:gd name="connsiteY68-9138" fmla="*/ 106 h 10000"/>
              <a:gd name="connsiteX69-9139" fmla="*/ 4829 w 9603"/>
              <a:gd name="connsiteY69-9140" fmla="*/ 212 h 10000"/>
              <a:gd name="connsiteX70-9141" fmla="*/ 5583 w 9603"/>
              <a:gd name="connsiteY70-9142" fmla="*/ 317 h 10000"/>
              <a:gd name="connsiteX71-9143" fmla="*/ 6781 w 9603"/>
              <a:gd name="connsiteY71-9144" fmla="*/ 635 h 10000"/>
              <a:gd name="connsiteX72-9145" fmla="*/ 7998 w 9603"/>
              <a:gd name="connsiteY72-9146" fmla="*/ 847 h 10000"/>
              <a:gd name="connsiteX73-9147" fmla="*/ 8800 w 9603"/>
              <a:gd name="connsiteY73-9148" fmla="*/ 952 h 10000"/>
              <a:gd name="connsiteX74-9149" fmla="*/ 9196 w 9603"/>
              <a:gd name="connsiteY74-9150" fmla="*/ 1164 h 10000"/>
              <a:gd name="connsiteX75-9151" fmla="*/ 9196 w 9603"/>
              <a:gd name="connsiteY75-9152" fmla="*/ 1257 h 10000"/>
              <a:gd name="connsiteX76-9153" fmla="*/ 9196 w 9603"/>
              <a:gd name="connsiteY76-9154" fmla="*/ 1257 h 10000"/>
              <a:gd name="connsiteX0-9155" fmla="*/ 9576 w 10000"/>
              <a:gd name="connsiteY0-9156" fmla="*/ 1257 h 10000"/>
              <a:gd name="connsiteX1-9157" fmla="*/ 10000 w 10000"/>
              <a:gd name="connsiteY1-9158" fmla="*/ 1362 h 10000"/>
              <a:gd name="connsiteX2-9159" fmla="*/ 9576 w 10000"/>
              <a:gd name="connsiteY2-9160" fmla="*/ 1468 h 10000"/>
              <a:gd name="connsiteX3-9161" fmla="*/ 9576 w 10000"/>
              <a:gd name="connsiteY3-9162" fmla="*/ 1574 h 10000"/>
              <a:gd name="connsiteX4-9163" fmla="*/ 9164 w 10000"/>
              <a:gd name="connsiteY4-9164" fmla="*/ 1680 h 10000"/>
              <a:gd name="connsiteX5-9165" fmla="*/ 9164 w 10000"/>
              <a:gd name="connsiteY5-9166" fmla="*/ 1680 h 10000"/>
              <a:gd name="connsiteX6-9167" fmla="*/ 8748 w 10000"/>
              <a:gd name="connsiteY6-9168" fmla="*/ 1786 h 10000"/>
              <a:gd name="connsiteX7-9169" fmla="*/ 8748 w 10000"/>
              <a:gd name="connsiteY7-9170" fmla="*/ 1892 h 10000"/>
              <a:gd name="connsiteX8-9171" fmla="*/ 8329 w 10000"/>
              <a:gd name="connsiteY8-9172" fmla="*/ 2103 h 10000"/>
              <a:gd name="connsiteX9-9173" fmla="*/ 8329 w 10000"/>
              <a:gd name="connsiteY9-9174" fmla="*/ 2209 h 10000"/>
              <a:gd name="connsiteX10-9175" fmla="*/ 8329 w 10000"/>
              <a:gd name="connsiteY10-9176" fmla="*/ 2421 h 10000"/>
              <a:gd name="connsiteX11-9177" fmla="*/ 7910 w 10000"/>
              <a:gd name="connsiteY11-9178" fmla="*/ 2632 h 10000"/>
              <a:gd name="connsiteX12-9179" fmla="*/ 7910 w 10000"/>
              <a:gd name="connsiteY12-9180" fmla="*/ 2844 h 10000"/>
              <a:gd name="connsiteX13-9181" fmla="*/ 7487 w 10000"/>
              <a:gd name="connsiteY13-9182" fmla="*/ 3161 h 10000"/>
              <a:gd name="connsiteX14-9183" fmla="*/ 7487 w 10000"/>
              <a:gd name="connsiteY14-9184" fmla="*/ 3479 h 10000"/>
              <a:gd name="connsiteX15-9185" fmla="*/ 7487 w 10000"/>
              <a:gd name="connsiteY15-9186" fmla="*/ 3889 h 10000"/>
              <a:gd name="connsiteX16-9187" fmla="*/ 7061 w 10000"/>
              <a:gd name="connsiteY16-9188" fmla="*/ 4206 h 10000"/>
              <a:gd name="connsiteX17-9189" fmla="*/ 6649 w 10000"/>
              <a:gd name="connsiteY17-9190" fmla="*/ 4630 h 10000"/>
              <a:gd name="connsiteX18-9191" fmla="*/ 6649 w 10000"/>
              <a:gd name="connsiteY18-9192" fmla="*/ 5159 h 10000"/>
              <a:gd name="connsiteX19-9193" fmla="*/ 6231 w 10000"/>
              <a:gd name="connsiteY19-9194" fmla="*/ 5688 h 10000"/>
              <a:gd name="connsiteX20-9195" fmla="*/ 5814 w 10000"/>
              <a:gd name="connsiteY20-9196" fmla="*/ 6310 h 10000"/>
              <a:gd name="connsiteX21-9197" fmla="*/ 5393 w 10000"/>
              <a:gd name="connsiteY21-9198" fmla="*/ 6839 h 10000"/>
              <a:gd name="connsiteX22-9199" fmla="*/ 5393 w 10000"/>
              <a:gd name="connsiteY22-9200" fmla="*/ 7368 h 10000"/>
              <a:gd name="connsiteX23-9201" fmla="*/ 5029 w 10000"/>
              <a:gd name="connsiteY23-9202" fmla="*/ 7791 h 10000"/>
              <a:gd name="connsiteX24-9203" fmla="*/ 4609 w 10000"/>
              <a:gd name="connsiteY24-9204" fmla="*/ 8214 h 10000"/>
              <a:gd name="connsiteX25-9205" fmla="*/ 4191 w 10000"/>
              <a:gd name="connsiteY25-9206" fmla="*/ 8532 h 10000"/>
              <a:gd name="connsiteX26-9207" fmla="*/ 3773 w 10000"/>
              <a:gd name="connsiteY26-9208" fmla="*/ 8836 h 10000"/>
              <a:gd name="connsiteX27-9209" fmla="*/ 3352 w 10000"/>
              <a:gd name="connsiteY27-9210" fmla="*/ 9048 h 10000"/>
              <a:gd name="connsiteX28-9211" fmla="*/ 2933 w 10000"/>
              <a:gd name="connsiteY28-9212" fmla="*/ 9259 h 10000"/>
              <a:gd name="connsiteX29-9213" fmla="*/ 2513 w 10000"/>
              <a:gd name="connsiteY29-9214" fmla="*/ 9577 h 10000"/>
              <a:gd name="connsiteX30-9215" fmla="*/ 1676 w 10000"/>
              <a:gd name="connsiteY30-9216" fmla="*/ 9788 h 10000"/>
              <a:gd name="connsiteX31-9217" fmla="*/ 1260 w 10000"/>
              <a:gd name="connsiteY31-9218" fmla="*/ 9894 h 10000"/>
              <a:gd name="connsiteX32-9219" fmla="*/ 841 w 10000"/>
              <a:gd name="connsiteY32-9220" fmla="*/ 10000 h 10000"/>
              <a:gd name="connsiteX33-9221" fmla="*/ 423 w 10000"/>
              <a:gd name="connsiteY33-9222" fmla="*/ 9894 h 10000"/>
              <a:gd name="connsiteX34-9223" fmla="*/ 0 w 10000"/>
              <a:gd name="connsiteY34-9224" fmla="*/ 9788 h 10000"/>
              <a:gd name="connsiteX35-9225" fmla="*/ 0 w 10000"/>
              <a:gd name="connsiteY35-9226" fmla="*/ 9683 h 10000"/>
              <a:gd name="connsiteX36-9227" fmla="*/ 0 w 10000"/>
              <a:gd name="connsiteY36-9228" fmla="*/ 9365 h 10000"/>
              <a:gd name="connsiteX37-9229" fmla="*/ 0 w 10000"/>
              <a:gd name="connsiteY37-9230" fmla="*/ 9259 h 10000"/>
              <a:gd name="connsiteX38-9231" fmla="*/ 0 w 10000"/>
              <a:gd name="connsiteY38-9232" fmla="*/ 9048 h 10000"/>
              <a:gd name="connsiteX39-9233" fmla="*/ 423 w 10000"/>
              <a:gd name="connsiteY39-9234" fmla="*/ 7685 h 10000"/>
              <a:gd name="connsiteX40-9235" fmla="*/ 841 w 10000"/>
              <a:gd name="connsiteY40-9236" fmla="*/ 7685 h 10000"/>
              <a:gd name="connsiteX41-9237" fmla="*/ 841 w 10000"/>
              <a:gd name="connsiteY41-9238" fmla="*/ 7685 h 10000"/>
              <a:gd name="connsiteX42-9239" fmla="*/ 1260 w 10000"/>
              <a:gd name="connsiteY42-9240" fmla="*/ 7579 h 10000"/>
              <a:gd name="connsiteX43-9241" fmla="*/ 1260 w 10000"/>
              <a:gd name="connsiteY43-9242" fmla="*/ 7474 h 10000"/>
              <a:gd name="connsiteX44-9243" fmla="*/ 1676 w 10000"/>
              <a:gd name="connsiteY44-9244" fmla="*/ 7368 h 10000"/>
              <a:gd name="connsiteX45-9245" fmla="*/ 1676 w 10000"/>
              <a:gd name="connsiteY45-9246" fmla="*/ 7156 h 10000"/>
              <a:gd name="connsiteX46-9247" fmla="*/ 2097 w 10000"/>
              <a:gd name="connsiteY46-9248" fmla="*/ 6944 h 10000"/>
              <a:gd name="connsiteX47-9249" fmla="*/ 2097 w 10000"/>
              <a:gd name="connsiteY47-9250" fmla="*/ 6627 h 10000"/>
              <a:gd name="connsiteX48-9251" fmla="*/ 2513 w 10000"/>
              <a:gd name="connsiteY48-9252" fmla="*/ 6217 h 10000"/>
              <a:gd name="connsiteX49-9253" fmla="*/ 2513 w 10000"/>
              <a:gd name="connsiteY49-9254" fmla="*/ 5794 h 10000"/>
              <a:gd name="connsiteX50-9255" fmla="*/ 2933 w 10000"/>
              <a:gd name="connsiteY50-9256" fmla="*/ 5370 h 10000"/>
              <a:gd name="connsiteX51-9257" fmla="*/ 2933 w 10000"/>
              <a:gd name="connsiteY51-9258" fmla="*/ 4841 h 10000"/>
              <a:gd name="connsiteX52-9259" fmla="*/ 3352 w 10000"/>
              <a:gd name="connsiteY52-9260" fmla="*/ 4206 h 10000"/>
              <a:gd name="connsiteX53-9261" fmla="*/ 3773 w 10000"/>
              <a:gd name="connsiteY53-9262" fmla="*/ 3783 h 10000"/>
              <a:gd name="connsiteX54-9263" fmla="*/ 3773 w 10000"/>
              <a:gd name="connsiteY54-9264" fmla="*/ 3373 h 10000"/>
              <a:gd name="connsiteX55-9265" fmla="*/ 4191 w 10000"/>
              <a:gd name="connsiteY55-9266" fmla="*/ 2950 h 10000"/>
              <a:gd name="connsiteX56-9267" fmla="*/ 4191 w 10000"/>
              <a:gd name="connsiteY56-9268" fmla="*/ 2632 h 10000"/>
              <a:gd name="connsiteX57-9269" fmla="*/ 4191 w 10000"/>
              <a:gd name="connsiteY57-9270" fmla="*/ 2315 h 10000"/>
              <a:gd name="connsiteX58-9271" fmla="*/ 4191 w 10000"/>
              <a:gd name="connsiteY58-9272" fmla="*/ 2103 h 10000"/>
              <a:gd name="connsiteX59-9273" fmla="*/ 4609 w 10000"/>
              <a:gd name="connsiteY59-9274" fmla="*/ 1892 h 10000"/>
              <a:gd name="connsiteX60-9275" fmla="*/ 4609 w 10000"/>
              <a:gd name="connsiteY60-9276" fmla="*/ 1680 h 10000"/>
              <a:gd name="connsiteX61-9277" fmla="*/ 4191 w 10000"/>
              <a:gd name="connsiteY61-9278" fmla="*/ 1468 h 10000"/>
              <a:gd name="connsiteX62-9279" fmla="*/ 4191 w 10000"/>
              <a:gd name="connsiteY62-9280" fmla="*/ 1257 h 10000"/>
              <a:gd name="connsiteX63-9281" fmla="*/ 3773 w 10000"/>
              <a:gd name="connsiteY63-9282" fmla="*/ 1164 h 10000"/>
              <a:gd name="connsiteX64-9283" fmla="*/ 2933 w 10000"/>
              <a:gd name="connsiteY64-9284" fmla="*/ 1058 h 10000"/>
              <a:gd name="connsiteX65-9285" fmla="*/ 3352 w 10000"/>
              <a:gd name="connsiteY65-9286" fmla="*/ 0 h 10000"/>
              <a:gd name="connsiteX66-9287" fmla="*/ 3773 w 10000"/>
              <a:gd name="connsiteY66-9288" fmla="*/ 0 h 10000"/>
              <a:gd name="connsiteX67-9289" fmla="*/ 4191 w 10000"/>
              <a:gd name="connsiteY67-9290" fmla="*/ 106 h 10000"/>
              <a:gd name="connsiteX68-9291" fmla="*/ 5029 w 10000"/>
              <a:gd name="connsiteY68-9292" fmla="*/ 212 h 10000"/>
              <a:gd name="connsiteX69-9293" fmla="*/ 5814 w 10000"/>
              <a:gd name="connsiteY69-9294" fmla="*/ 317 h 10000"/>
              <a:gd name="connsiteX70-9295" fmla="*/ 7061 w 10000"/>
              <a:gd name="connsiteY70-9296" fmla="*/ 635 h 10000"/>
              <a:gd name="connsiteX71-9297" fmla="*/ 8329 w 10000"/>
              <a:gd name="connsiteY71-9298" fmla="*/ 847 h 10000"/>
              <a:gd name="connsiteX72-9299" fmla="*/ 9164 w 10000"/>
              <a:gd name="connsiteY72-9300" fmla="*/ 952 h 10000"/>
              <a:gd name="connsiteX73-9301" fmla="*/ 9576 w 10000"/>
              <a:gd name="connsiteY73-9302" fmla="*/ 1164 h 10000"/>
              <a:gd name="connsiteX74-9303" fmla="*/ 9576 w 10000"/>
              <a:gd name="connsiteY74-9304" fmla="*/ 1257 h 10000"/>
              <a:gd name="connsiteX75-9305" fmla="*/ 9576 w 10000"/>
              <a:gd name="connsiteY75-9306" fmla="*/ 1257 h 10000"/>
              <a:gd name="connsiteX0-9307" fmla="*/ 9576 w 10000"/>
              <a:gd name="connsiteY0-9308" fmla="*/ 1257 h 10000"/>
              <a:gd name="connsiteX1-9309" fmla="*/ 10000 w 10000"/>
              <a:gd name="connsiteY1-9310" fmla="*/ 1362 h 10000"/>
              <a:gd name="connsiteX2-9311" fmla="*/ 9576 w 10000"/>
              <a:gd name="connsiteY2-9312" fmla="*/ 1468 h 10000"/>
              <a:gd name="connsiteX3-9313" fmla="*/ 9576 w 10000"/>
              <a:gd name="connsiteY3-9314" fmla="*/ 1574 h 10000"/>
              <a:gd name="connsiteX4-9315" fmla="*/ 9164 w 10000"/>
              <a:gd name="connsiteY4-9316" fmla="*/ 1680 h 10000"/>
              <a:gd name="connsiteX5-9317" fmla="*/ 9164 w 10000"/>
              <a:gd name="connsiteY5-9318" fmla="*/ 1680 h 10000"/>
              <a:gd name="connsiteX6-9319" fmla="*/ 8748 w 10000"/>
              <a:gd name="connsiteY6-9320" fmla="*/ 1786 h 10000"/>
              <a:gd name="connsiteX7-9321" fmla="*/ 8748 w 10000"/>
              <a:gd name="connsiteY7-9322" fmla="*/ 1892 h 10000"/>
              <a:gd name="connsiteX8-9323" fmla="*/ 8329 w 10000"/>
              <a:gd name="connsiteY8-9324" fmla="*/ 2103 h 10000"/>
              <a:gd name="connsiteX9-9325" fmla="*/ 8329 w 10000"/>
              <a:gd name="connsiteY9-9326" fmla="*/ 2209 h 10000"/>
              <a:gd name="connsiteX10-9327" fmla="*/ 8329 w 10000"/>
              <a:gd name="connsiteY10-9328" fmla="*/ 2421 h 10000"/>
              <a:gd name="connsiteX11-9329" fmla="*/ 7910 w 10000"/>
              <a:gd name="connsiteY11-9330" fmla="*/ 2632 h 10000"/>
              <a:gd name="connsiteX12-9331" fmla="*/ 7910 w 10000"/>
              <a:gd name="connsiteY12-9332" fmla="*/ 2844 h 10000"/>
              <a:gd name="connsiteX13-9333" fmla="*/ 7487 w 10000"/>
              <a:gd name="connsiteY13-9334" fmla="*/ 3161 h 10000"/>
              <a:gd name="connsiteX14-9335" fmla="*/ 7487 w 10000"/>
              <a:gd name="connsiteY14-9336" fmla="*/ 3479 h 10000"/>
              <a:gd name="connsiteX15-9337" fmla="*/ 7487 w 10000"/>
              <a:gd name="connsiteY15-9338" fmla="*/ 3889 h 10000"/>
              <a:gd name="connsiteX16-9339" fmla="*/ 7061 w 10000"/>
              <a:gd name="connsiteY16-9340" fmla="*/ 4206 h 10000"/>
              <a:gd name="connsiteX17-9341" fmla="*/ 6649 w 10000"/>
              <a:gd name="connsiteY17-9342" fmla="*/ 4630 h 10000"/>
              <a:gd name="connsiteX18-9343" fmla="*/ 6649 w 10000"/>
              <a:gd name="connsiteY18-9344" fmla="*/ 5159 h 10000"/>
              <a:gd name="connsiteX19-9345" fmla="*/ 6231 w 10000"/>
              <a:gd name="connsiteY19-9346" fmla="*/ 5688 h 10000"/>
              <a:gd name="connsiteX20-9347" fmla="*/ 5814 w 10000"/>
              <a:gd name="connsiteY20-9348" fmla="*/ 6310 h 10000"/>
              <a:gd name="connsiteX21-9349" fmla="*/ 5393 w 10000"/>
              <a:gd name="connsiteY21-9350" fmla="*/ 6839 h 10000"/>
              <a:gd name="connsiteX22-9351" fmla="*/ 5393 w 10000"/>
              <a:gd name="connsiteY22-9352" fmla="*/ 7368 h 10000"/>
              <a:gd name="connsiteX23-9353" fmla="*/ 5029 w 10000"/>
              <a:gd name="connsiteY23-9354" fmla="*/ 7791 h 10000"/>
              <a:gd name="connsiteX24-9355" fmla="*/ 4609 w 10000"/>
              <a:gd name="connsiteY24-9356" fmla="*/ 8214 h 10000"/>
              <a:gd name="connsiteX25-9357" fmla="*/ 4191 w 10000"/>
              <a:gd name="connsiteY25-9358" fmla="*/ 8532 h 10000"/>
              <a:gd name="connsiteX26-9359" fmla="*/ 3773 w 10000"/>
              <a:gd name="connsiteY26-9360" fmla="*/ 8836 h 10000"/>
              <a:gd name="connsiteX27-9361" fmla="*/ 3352 w 10000"/>
              <a:gd name="connsiteY27-9362" fmla="*/ 9048 h 10000"/>
              <a:gd name="connsiteX28-9363" fmla="*/ 2933 w 10000"/>
              <a:gd name="connsiteY28-9364" fmla="*/ 9259 h 10000"/>
              <a:gd name="connsiteX29-9365" fmla="*/ 2513 w 10000"/>
              <a:gd name="connsiteY29-9366" fmla="*/ 9577 h 10000"/>
              <a:gd name="connsiteX30-9367" fmla="*/ 1676 w 10000"/>
              <a:gd name="connsiteY30-9368" fmla="*/ 9788 h 10000"/>
              <a:gd name="connsiteX31-9369" fmla="*/ 1260 w 10000"/>
              <a:gd name="connsiteY31-9370" fmla="*/ 9894 h 10000"/>
              <a:gd name="connsiteX32-9371" fmla="*/ 841 w 10000"/>
              <a:gd name="connsiteY32-9372" fmla="*/ 10000 h 10000"/>
              <a:gd name="connsiteX33-9373" fmla="*/ 423 w 10000"/>
              <a:gd name="connsiteY33-9374" fmla="*/ 9894 h 10000"/>
              <a:gd name="connsiteX34-9375" fmla="*/ 0 w 10000"/>
              <a:gd name="connsiteY34-9376" fmla="*/ 9788 h 10000"/>
              <a:gd name="connsiteX35-9377" fmla="*/ 0 w 10000"/>
              <a:gd name="connsiteY35-9378" fmla="*/ 9683 h 10000"/>
              <a:gd name="connsiteX36-9379" fmla="*/ 0 w 10000"/>
              <a:gd name="connsiteY36-9380" fmla="*/ 9365 h 10000"/>
              <a:gd name="connsiteX37-9381" fmla="*/ 0 w 10000"/>
              <a:gd name="connsiteY37-9382" fmla="*/ 9259 h 10000"/>
              <a:gd name="connsiteX38-9383" fmla="*/ 0 w 10000"/>
              <a:gd name="connsiteY38-9384" fmla="*/ 9048 h 10000"/>
              <a:gd name="connsiteX39-9385" fmla="*/ 0 w 10000"/>
              <a:gd name="connsiteY39-9386" fmla="*/ 8942 h 10000"/>
              <a:gd name="connsiteX40-9387" fmla="*/ 423 w 10000"/>
              <a:gd name="connsiteY40-9388" fmla="*/ 7685 h 10000"/>
              <a:gd name="connsiteX41-9389" fmla="*/ 841 w 10000"/>
              <a:gd name="connsiteY41-9390" fmla="*/ 7685 h 10000"/>
              <a:gd name="connsiteX42-9391" fmla="*/ 841 w 10000"/>
              <a:gd name="connsiteY42-9392" fmla="*/ 7685 h 10000"/>
              <a:gd name="connsiteX43-9393" fmla="*/ 1260 w 10000"/>
              <a:gd name="connsiteY43-9394" fmla="*/ 7579 h 10000"/>
              <a:gd name="connsiteX44-9395" fmla="*/ 1260 w 10000"/>
              <a:gd name="connsiteY44-9396" fmla="*/ 7474 h 10000"/>
              <a:gd name="connsiteX45-9397" fmla="*/ 1676 w 10000"/>
              <a:gd name="connsiteY45-9398" fmla="*/ 7368 h 10000"/>
              <a:gd name="connsiteX46-9399" fmla="*/ 1676 w 10000"/>
              <a:gd name="connsiteY46-9400" fmla="*/ 7156 h 10000"/>
              <a:gd name="connsiteX47-9401" fmla="*/ 2097 w 10000"/>
              <a:gd name="connsiteY47-9402" fmla="*/ 6944 h 10000"/>
              <a:gd name="connsiteX48-9403" fmla="*/ 2097 w 10000"/>
              <a:gd name="connsiteY48-9404" fmla="*/ 6627 h 10000"/>
              <a:gd name="connsiteX49-9405" fmla="*/ 2513 w 10000"/>
              <a:gd name="connsiteY49-9406" fmla="*/ 6217 h 10000"/>
              <a:gd name="connsiteX50-9407" fmla="*/ 2513 w 10000"/>
              <a:gd name="connsiteY50-9408" fmla="*/ 5794 h 10000"/>
              <a:gd name="connsiteX51-9409" fmla="*/ 2933 w 10000"/>
              <a:gd name="connsiteY51-9410" fmla="*/ 5370 h 10000"/>
              <a:gd name="connsiteX52-9411" fmla="*/ 2933 w 10000"/>
              <a:gd name="connsiteY52-9412" fmla="*/ 4841 h 10000"/>
              <a:gd name="connsiteX53-9413" fmla="*/ 3352 w 10000"/>
              <a:gd name="connsiteY53-9414" fmla="*/ 4206 h 10000"/>
              <a:gd name="connsiteX54-9415" fmla="*/ 3773 w 10000"/>
              <a:gd name="connsiteY54-9416" fmla="*/ 3783 h 10000"/>
              <a:gd name="connsiteX55-9417" fmla="*/ 3773 w 10000"/>
              <a:gd name="connsiteY55-9418" fmla="*/ 3373 h 10000"/>
              <a:gd name="connsiteX56-9419" fmla="*/ 4191 w 10000"/>
              <a:gd name="connsiteY56-9420" fmla="*/ 2950 h 10000"/>
              <a:gd name="connsiteX57-9421" fmla="*/ 4191 w 10000"/>
              <a:gd name="connsiteY57-9422" fmla="*/ 2632 h 10000"/>
              <a:gd name="connsiteX58-9423" fmla="*/ 4191 w 10000"/>
              <a:gd name="connsiteY58-9424" fmla="*/ 2315 h 10000"/>
              <a:gd name="connsiteX59-9425" fmla="*/ 4191 w 10000"/>
              <a:gd name="connsiteY59-9426" fmla="*/ 2103 h 10000"/>
              <a:gd name="connsiteX60-9427" fmla="*/ 4609 w 10000"/>
              <a:gd name="connsiteY60-9428" fmla="*/ 1892 h 10000"/>
              <a:gd name="connsiteX61-9429" fmla="*/ 4609 w 10000"/>
              <a:gd name="connsiteY61-9430" fmla="*/ 1680 h 10000"/>
              <a:gd name="connsiteX62-9431" fmla="*/ 4191 w 10000"/>
              <a:gd name="connsiteY62-9432" fmla="*/ 1468 h 10000"/>
              <a:gd name="connsiteX63-9433" fmla="*/ 4191 w 10000"/>
              <a:gd name="connsiteY63-9434" fmla="*/ 1257 h 10000"/>
              <a:gd name="connsiteX64-9435" fmla="*/ 3773 w 10000"/>
              <a:gd name="connsiteY64-9436" fmla="*/ 1164 h 10000"/>
              <a:gd name="connsiteX65-9437" fmla="*/ 2933 w 10000"/>
              <a:gd name="connsiteY65-9438" fmla="*/ 1058 h 10000"/>
              <a:gd name="connsiteX66-9439" fmla="*/ 3352 w 10000"/>
              <a:gd name="connsiteY66-9440" fmla="*/ 0 h 10000"/>
              <a:gd name="connsiteX67-9441" fmla="*/ 3773 w 10000"/>
              <a:gd name="connsiteY67-9442" fmla="*/ 0 h 10000"/>
              <a:gd name="connsiteX68-9443" fmla="*/ 4191 w 10000"/>
              <a:gd name="connsiteY68-9444" fmla="*/ 106 h 10000"/>
              <a:gd name="connsiteX69-9445" fmla="*/ 5029 w 10000"/>
              <a:gd name="connsiteY69-9446" fmla="*/ 212 h 10000"/>
              <a:gd name="connsiteX70-9447" fmla="*/ 5814 w 10000"/>
              <a:gd name="connsiteY70-9448" fmla="*/ 317 h 10000"/>
              <a:gd name="connsiteX71-9449" fmla="*/ 7061 w 10000"/>
              <a:gd name="connsiteY71-9450" fmla="*/ 635 h 10000"/>
              <a:gd name="connsiteX72-9451" fmla="*/ 8329 w 10000"/>
              <a:gd name="connsiteY72-9452" fmla="*/ 847 h 10000"/>
              <a:gd name="connsiteX73-9453" fmla="*/ 9164 w 10000"/>
              <a:gd name="connsiteY73-9454" fmla="*/ 952 h 10000"/>
              <a:gd name="connsiteX74-9455" fmla="*/ 9576 w 10000"/>
              <a:gd name="connsiteY74-9456" fmla="*/ 1164 h 10000"/>
              <a:gd name="connsiteX75-9457" fmla="*/ 9576 w 10000"/>
              <a:gd name="connsiteY75-9458" fmla="*/ 1257 h 10000"/>
              <a:gd name="connsiteX76-9459" fmla="*/ 9576 w 10000"/>
              <a:gd name="connsiteY76-9460" fmla="*/ 1257 h 10000"/>
              <a:gd name="connsiteX0-9461" fmla="*/ 9576 w 10000"/>
              <a:gd name="connsiteY0-9462" fmla="*/ 1257 h 10000"/>
              <a:gd name="connsiteX1-9463" fmla="*/ 10000 w 10000"/>
              <a:gd name="connsiteY1-9464" fmla="*/ 1362 h 10000"/>
              <a:gd name="connsiteX2-9465" fmla="*/ 9576 w 10000"/>
              <a:gd name="connsiteY2-9466" fmla="*/ 1468 h 10000"/>
              <a:gd name="connsiteX3-9467" fmla="*/ 9576 w 10000"/>
              <a:gd name="connsiteY3-9468" fmla="*/ 1574 h 10000"/>
              <a:gd name="connsiteX4-9469" fmla="*/ 9164 w 10000"/>
              <a:gd name="connsiteY4-9470" fmla="*/ 1680 h 10000"/>
              <a:gd name="connsiteX5-9471" fmla="*/ 9164 w 10000"/>
              <a:gd name="connsiteY5-9472" fmla="*/ 1680 h 10000"/>
              <a:gd name="connsiteX6-9473" fmla="*/ 8748 w 10000"/>
              <a:gd name="connsiteY6-9474" fmla="*/ 1786 h 10000"/>
              <a:gd name="connsiteX7-9475" fmla="*/ 8748 w 10000"/>
              <a:gd name="connsiteY7-9476" fmla="*/ 1892 h 10000"/>
              <a:gd name="connsiteX8-9477" fmla="*/ 8329 w 10000"/>
              <a:gd name="connsiteY8-9478" fmla="*/ 2103 h 10000"/>
              <a:gd name="connsiteX9-9479" fmla="*/ 8329 w 10000"/>
              <a:gd name="connsiteY9-9480" fmla="*/ 2209 h 10000"/>
              <a:gd name="connsiteX10-9481" fmla="*/ 8329 w 10000"/>
              <a:gd name="connsiteY10-9482" fmla="*/ 2421 h 10000"/>
              <a:gd name="connsiteX11-9483" fmla="*/ 7910 w 10000"/>
              <a:gd name="connsiteY11-9484" fmla="*/ 2632 h 10000"/>
              <a:gd name="connsiteX12-9485" fmla="*/ 7910 w 10000"/>
              <a:gd name="connsiteY12-9486" fmla="*/ 2844 h 10000"/>
              <a:gd name="connsiteX13-9487" fmla="*/ 7487 w 10000"/>
              <a:gd name="connsiteY13-9488" fmla="*/ 3161 h 10000"/>
              <a:gd name="connsiteX14-9489" fmla="*/ 7487 w 10000"/>
              <a:gd name="connsiteY14-9490" fmla="*/ 3479 h 10000"/>
              <a:gd name="connsiteX15-9491" fmla="*/ 7487 w 10000"/>
              <a:gd name="connsiteY15-9492" fmla="*/ 3889 h 10000"/>
              <a:gd name="connsiteX16-9493" fmla="*/ 7061 w 10000"/>
              <a:gd name="connsiteY16-9494" fmla="*/ 4206 h 10000"/>
              <a:gd name="connsiteX17-9495" fmla="*/ 6649 w 10000"/>
              <a:gd name="connsiteY17-9496" fmla="*/ 4630 h 10000"/>
              <a:gd name="connsiteX18-9497" fmla="*/ 6649 w 10000"/>
              <a:gd name="connsiteY18-9498" fmla="*/ 5159 h 10000"/>
              <a:gd name="connsiteX19-9499" fmla="*/ 6231 w 10000"/>
              <a:gd name="connsiteY19-9500" fmla="*/ 5688 h 10000"/>
              <a:gd name="connsiteX20-9501" fmla="*/ 5814 w 10000"/>
              <a:gd name="connsiteY20-9502" fmla="*/ 6310 h 10000"/>
              <a:gd name="connsiteX21-9503" fmla="*/ 5393 w 10000"/>
              <a:gd name="connsiteY21-9504" fmla="*/ 6839 h 10000"/>
              <a:gd name="connsiteX22-9505" fmla="*/ 5393 w 10000"/>
              <a:gd name="connsiteY22-9506" fmla="*/ 7368 h 10000"/>
              <a:gd name="connsiteX23-9507" fmla="*/ 5029 w 10000"/>
              <a:gd name="connsiteY23-9508" fmla="*/ 7791 h 10000"/>
              <a:gd name="connsiteX24-9509" fmla="*/ 4609 w 10000"/>
              <a:gd name="connsiteY24-9510" fmla="*/ 8214 h 10000"/>
              <a:gd name="connsiteX25-9511" fmla="*/ 4191 w 10000"/>
              <a:gd name="connsiteY25-9512" fmla="*/ 8532 h 10000"/>
              <a:gd name="connsiteX26-9513" fmla="*/ 3773 w 10000"/>
              <a:gd name="connsiteY26-9514" fmla="*/ 8836 h 10000"/>
              <a:gd name="connsiteX27-9515" fmla="*/ 3352 w 10000"/>
              <a:gd name="connsiteY27-9516" fmla="*/ 9048 h 10000"/>
              <a:gd name="connsiteX28-9517" fmla="*/ 2933 w 10000"/>
              <a:gd name="connsiteY28-9518" fmla="*/ 9259 h 10000"/>
              <a:gd name="connsiteX29-9519" fmla="*/ 2513 w 10000"/>
              <a:gd name="connsiteY29-9520" fmla="*/ 9577 h 10000"/>
              <a:gd name="connsiteX30-9521" fmla="*/ 1676 w 10000"/>
              <a:gd name="connsiteY30-9522" fmla="*/ 9788 h 10000"/>
              <a:gd name="connsiteX31-9523" fmla="*/ 1260 w 10000"/>
              <a:gd name="connsiteY31-9524" fmla="*/ 9894 h 10000"/>
              <a:gd name="connsiteX32-9525" fmla="*/ 841 w 10000"/>
              <a:gd name="connsiteY32-9526" fmla="*/ 10000 h 10000"/>
              <a:gd name="connsiteX33-9527" fmla="*/ 423 w 10000"/>
              <a:gd name="connsiteY33-9528" fmla="*/ 9894 h 10000"/>
              <a:gd name="connsiteX34-9529" fmla="*/ 0 w 10000"/>
              <a:gd name="connsiteY34-9530" fmla="*/ 9788 h 10000"/>
              <a:gd name="connsiteX35-9531" fmla="*/ 0 w 10000"/>
              <a:gd name="connsiteY35-9532" fmla="*/ 9683 h 10000"/>
              <a:gd name="connsiteX36-9533" fmla="*/ 0 w 10000"/>
              <a:gd name="connsiteY36-9534" fmla="*/ 9365 h 10000"/>
              <a:gd name="connsiteX37-9535" fmla="*/ 0 w 10000"/>
              <a:gd name="connsiteY37-9536" fmla="*/ 9259 h 10000"/>
              <a:gd name="connsiteX38-9537" fmla="*/ 0 w 10000"/>
              <a:gd name="connsiteY38-9538" fmla="*/ 9048 h 10000"/>
              <a:gd name="connsiteX39-9539" fmla="*/ 423 w 10000"/>
              <a:gd name="connsiteY39-9540" fmla="*/ 7685 h 10000"/>
              <a:gd name="connsiteX40-9541" fmla="*/ 841 w 10000"/>
              <a:gd name="connsiteY40-9542" fmla="*/ 7685 h 10000"/>
              <a:gd name="connsiteX41-9543" fmla="*/ 841 w 10000"/>
              <a:gd name="connsiteY41-9544" fmla="*/ 7685 h 10000"/>
              <a:gd name="connsiteX42-9545" fmla="*/ 1260 w 10000"/>
              <a:gd name="connsiteY42-9546" fmla="*/ 7579 h 10000"/>
              <a:gd name="connsiteX43-9547" fmla="*/ 1260 w 10000"/>
              <a:gd name="connsiteY43-9548" fmla="*/ 7474 h 10000"/>
              <a:gd name="connsiteX44-9549" fmla="*/ 1676 w 10000"/>
              <a:gd name="connsiteY44-9550" fmla="*/ 7368 h 10000"/>
              <a:gd name="connsiteX45-9551" fmla="*/ 1676 w 10000"/>
              <a:gd name="connsiteY45-9552" fmla="*/ 7156 h 10000"/>
              <a:gd name="connsiteX46-9553" fmla="*/ 2097 w 10000"/>
              <a:gd name="connsiteY46-9554" fmla="*/ 6944 h 10000"/>
              <a:gd name="connsiteX47-9555" fmla="*/ 2097 w 10000"/>
              <a:gd name="connsiteY47-9556" fmla="*/ 6627 h 10000"/>
              <a:gd name="connsiteX48-9557" fmla="*/ 2513 w 10000"/>
              <a:gd name="connsiteY48-9558" fmla="*/ 6217 h 10000"/>
              <a:gd name="connsiteX49-9559" fmla="*/ 2513 w 10000"/>
              <a:gd name="connsiteY49-9560" fmla="*/ 5794 h 10000"/>
              <a:gd name="connsiteX50-9561" fmla="*/ 2933 w 10000"/>
              <a:gd name="connsiteY50-9562" fmla="*/ 5370 h 10000"/>
              <a:gd name="connsiteX51-9563" fmla="*/ 2933 w 10000"/>
              <a:gd name="connsiteY51-9564" fmla="*/ 4841 h 10000"/>
              <a:gd name="connsiteX52-9565" fmla="*/ 3352 w 10000"/>
              <a:gd name="connsiteY52-9566" fmla="*/ 4206 h 10000"/>
              <a:gd name="connsiteX53-9567" fmla="*/ 3773 w 10000"/>
              <a:gd name="connsiteY53-9568" fmla="*/ 3783 h 10000"/>
              <a:gd name="connsiteX54-9569" fmla="*/ 3773 w 10000"/>
              <a:gd name="connsiteY54-9570" fmla="*/ 3373 h 10000"/>
              <a:gd name="connsiteX55-9571" fmla="*/ 4191 w 10000"/>
              <a:gd name="connsiteY55-9572" fmla="*/ 2950 h 10000"/>
              <a:gd name="connsiteX56-9573" fmla="*/ 4191 w 10000"/>
              <a:gd name="connsiteY56-9574" fmla="*/ 2632 h 10000"/>
              <a:gd name="connsiteX57-9575" fmla="*/ 4191 w 10000"/>
              <a:gd name="connsiteY57-9576" fmla="*/ 2315 h 10000"/>
              <a:gd name="connsiteX58-9577" fmla="*/ 4191 w 10000"/>
              <a:gd name="connsiteY58-9578" fmla="*/ 2103 h 10000"/>
              <a:gd name="connsiteX59-9579" fmla="*/ 4609 w 10000"/>
              <a:gd name="connsiteY59-9580" fmla="*/ 1892 h 10000"/>
              <a:gd name="connsiteX60-9581" fmla="*/ 4609 w 10000"/>
              <a:gd name="connsiteY60-9582" fmla="*/ 1680 h 10000"/>
              <a:gd name="connsiteX61-9583" fmla="*/ 4191 w 10000"/>
              <a:gd name="connsiteY61-9584" fmla="*/ 1468 h 10000"/>
              <a:gd name="connsiteX62-9585" fmla="*/ 4191 w 10000"/>
              <a:gd name="connsiteY62-9586" fmla="*/ 1257 h 10000"/>
              <a:gd name="connsiteX63-9587" fmla="*/ 3773 w 10000"/>
              <a:gd name="connsiteY63-9588" fmla="*/ 1164 h 10000"/>
              <a:gd name="connsiteX64-9589" fmla="*/ 2933 w 10000"/>
              <a:gd name="connsiteY64-9590" fmla="*/ 1058 h 10000"/>
              <a:gd name="connsiteX65-9591" fmla="*/ 3352 w 10000"/>
              <a:gd name="connsiteY65-9592" fmla="*/ 0 h 10000"/>
              <a:gd name="connsiteX66-9593" fmla="*/ 3773 w 10000"/>
              <a:gd name="connsiteY66-9594" fmla="*/ 0 h 10000"/>
              <a:gd name="connsiteX67-9595" fmla="*/ 4191 w 10000"/>
              <a:gd name="connsiteY67-9596" fmla="*/ 106 h 10000"/>
              <a:gd name="connsiteX68-9597" fmla="*/ 5029 w 10000"/>
              <a:gd name="connsiteY68-9598" fmla="*/ 212 h 10000"/>
              <a:gd name="connsiteX69-9599" fmla="*/ 5814 w 10000"/>
              <a:gd name="connsiteY69-9600" fmla="*/ 317 h 10000"/>
              <a:gd name="connsiteX70-9601" fmla="*/ 7061 w 10000"/>
              <a:gd name="connsiteY70-9602" fmla="*/ 635 h 10000"/>
              <a:gd name="connsiteX71-9603" fmla="*/ 8329 w 10000"/>
              <a:gd name="connsiteY71-9604" fmla="*/ 847 h 10000"/>
              <a:gd name="connsiteX72-9605" fmla="*/ 9164 w 10000"/>
              <a:gd name="connsiteY72-9606" fmla="*/ 952 h 10000"/>
              <a:gd name="connsiteX73-9607" fmla="*/ 9576 w 10000"/>
              <a:gd name="connsiteY73-9608" fmla="*/ 1164 h 10000"/>
              <a:gd name="connsiteX74-9609" fmla="*/ 9576 w 10000"/>
              <a:gd name="connsiteY74-9610" fmla="*/ 1257 h 10000"/>
              <a:gd name="connsiteX75-9611" fmla="*/ 9576 w 10000"/>
              <a:gd name="connsiteY75-9612" fmla="*/ 1257 h 10000"/>
              <a:gd name="connsiteX0-9613" fmla="*/ 9576 w 10000"/>
              <a:gd name="connsiteY0-9614" fmla="*/ 1257 h 10000"/>
              <a:gd name="connsiteX1-9615" fmla="*/ 10000 w 10000"/>
              <a:gd name="connsiteY1-9616" fmla="*/ 1362 h 10000"/>
              <a:gd name="connsiteX2-9617" fmla="*/ 9576 w 10000"/>
              <a:gd name="connsiteY2-9618" fmla="*/ 1468 h 10000"/>
              <a:gd name="connsiteX3-9619" fmla="*/ 9576 w 10000"/>
              <a:gd name="connsiteY3-9620" fmla="*/ 1574 h 10000"/>
              <a:gd name="connsiteX4-9621" fmla="*/ 9164 w 10000"/>
              <a:gd name="connsiteY4-9622" fmla="*/ 1680 h 10000"/>
              <a:gd name="connsiteX5-9623" fmla="*/ 9164 w 10000"/>
              <a:gd name="connsiteY5-9624" fmla="*/ 1680 h 10000"/>
              <a:gd name="connsiteX6-9625" fmla="*/ 8748 w 10000"/>
              <a:gd name="connsiteY6-9626" fmla="*/ 1786 h 10000"/>
              <a:gd name="connsiteX7-9627" fmla="*/ 8748 w 10000"/>
              <a:gd name="connsiteY7-9628" fmla="*/ 1892 h 10000"/>
              <a:gd name="connsiteX8-9629" fmla="*/ 8329 w 10000"/>
              <a:gd name="connsiteY8-9630" fmla="*/ 2103 h 10000"/>
              <a:gd name="connsiteX9-9631" fmla="*/ 8329 w 10000"/>
              <a:gd name="connsiteY9-9632" fmla="*/ 2209 h 10000"/>
              <a:gd name="connsiteX10-9633" fmla="*/ 8329 w 10000"/>
              <a:gd name="connsiteY10-9634" fmla="*/ 2421 h 10000"/>
              <a:gd name="connsiteX11-9635" fmla="*/ 7910 w 10000"/>
              <a:gd name="connsiteY11-9636" fmla="*/ 2632 h 10000"/>
              <a:gd name="connsiteX12-9637" fmla="*/ 7910 w 10000"/>
              <a:gd name="connsiteY12-9638" fmla="*/ 2844 h 10000"/>
              <a:gd name="connsiteX13-9639" fmla="*/ 7487 w 10000"/>
              <a:gd name="connsiteY13-9640" fmla="*/ 3161 h 10000"/>
              <a:gd name="connsiteX14-9641" fmla="*/ 7487 w 10000"/>
              <a:gd name="connsiteY14-9642" fmla="*/ 3479 h 10000"/>
              <a:gd name="connsiteX15-9643" fmla="*/ 7487 w 10000"/>
              <a:gd name="connsiteY15-9644" fmla="*/ 3889 h 10000"/>
              <a:gd name="connsiteX16-9645" fmla="*/ 7061 w 10000"/>
              <a:gd name="connsiteY16-9646" fmla="*/ 4206 h 10000"/>
              <a:gd name="connsiteX17-9647" fmla="*/ 6649 w 10000"/>
              <a:gd name="connsiteY17-9648" fmla="*/ 4630 h 10000"/>
              <a:gd name="connsiteX18-9649" fmla="*/ 6649 w 10000"/>
              <a:gd name="connsiteY18-9650" fmla="*/ 5159 h 10000"/>
              <a:gd name="connsiteX19-9651" fmla="*/ 6231 w 10000"/>
              <a:gd name="connsiteY19-9652" fmla="*/ 5688 h 10000"/>
              <a:gd name="connsiteX20-9653" fmla="*/ 5814 w 10000"/>
              <a:gd name="connsiteY20-9654" fmla="*/ 6310 h 10000"/>
              <a:gd name="connsiteX21-9655" fmla="*/ 5393 w 10000"/>
              <a:gd name="connsiteY21-9656" fmla="*/ 6839 h 10000"/>
              <a:gd name="connsiteX22-9657" fmla="*/ 5393 w 10000"/>
              <a:gd name="connsiteY22-9658" fmla="*/ 7368 h 10000"/>
              <a:gd name="connsiteX23-9659" fmla="*/ 5029 w 10000"/>
              <a:gd name="connsiteY23-9660" fmla="*/ 7791 h 10000"/>
              <a:gd name="connsiteX24-9661" fmla="*/ 4609 w 10000"/>
              <a:gd name="connsiteY24-9662" fmla="*/ 8214 h 10000"/>
              <a:gd name="connsiteX25-9663" fmla="*/ 4191 w 10000"/>
              <a:gd name="connsiteY25-9664" fmla="*/ 8532 h 10000"/>
              <a:gd name="connsiteX26-9665" fmla="*/ 3773 w 10000"/>
              <a:gd name="connsiteY26-9666" fmla="*/ 8836 h 10000"/>
              <a:gd name="connsiteX27-9667" fmla="*/ 3352 w 10000"/>
              <a:gd name="connsiteY27-9668" fmla="*/ 9048 h 10000"/>
              <a:gd name="connsiteX28-9669" fmla="*/ 2933 w 10000"/>
              <a:gd name="connsiteY28-9670" fmla="*/ 9259 h 10000"/>
              <a:gd name="connsiteX29-9671" fmla="*/ 2513 w 10000"/>
              <a:gd name="connsiteY29-9672" fmla="*/ 9577 h 10000"/>
              <a:gd name="connsiteX30-9673" fmla="*/ 1676 w 10000"/>
              <a:gd name="connsiteY30-9674" fmla="*/ 9788 h 10000"/>
              <a:gd name="connsiteX31-9675" fmla="*/ 1260 w 10000"/>
              <a:gd name="connsiteY31-9676" fmla="*/ 9894 h 10000"/>
              <a:gd name="connsiteX32-9677" fmla="*/ 841 w 10000"/>
              <a:gd name="connsiteY32-9678" fmla="*/ 10000 h 10000"/>
              <a:gd name="connsiteX33-9679" fmla="*/ 423 w 10000"/>
              <a:gd name="connsiteY33-9680" fmla="*/ 9894 h 10000"/>
              <a:gd name="connsiteX34-9681" fmla="*/ 0 w 10000"/>
              <a:gd name="connsiteY34-9682" fmla="*/ 9788 h 10000"/>
              <a:gd name="connsiteX35-9683" fmla="*/ 0 w 10000"/>
              <a:gd name="connsiteY35-9684" fmla="*/ 9683 h 10000"/>
              <a:gd name="connsiteX36-9685" fmla="*/ 0 w 10000"/>
              <a:gd name="connsiteY36-9686" fmla="*/ 9365 h 10000"/>
              <a:gd name="connsiteX37-9687" fmla="*/ 0 w 10000"/>
              <a:gd name="connsiteY37-9688" fmla="*/ 9259 h 10000"/>
              <a:gd name="connsiteX38-9689" fmla="*/ 423 w 10000"/>
              <a:gd name="connsiteY38-9690" fmla="*/ 7685 h 10000"/>
              <a:gd name="connsiteX39-9691" fmla="*/ 841 w 10000"/>
              <a:gd name="connsiteY39-9692" fmla="*/ 7685 h 10000"/>
              <a:gd name="connsiteX40-9693" fmla="*/ 841 w 10000"/>
              <a:gd name="connsiteY40-9694" fmla="*/ 7685 h 10000"/>
              <a:gd name="connsiteX41-9695" fmla="*/ 1260 w 10000"/>
              <a:gd name="connsiteY41-9696" fmla="*/ 7579 h 10000"/>
              <a:gd name="connsiteX42-9697" fmla="*/ 1260 w 10000"/>
              <a:gd name="connsiteY42-9698" fmla="*/ 7474 h 10000"/>
              <a:gd name="connsiteX43-9699" fmla="*/ 1676 w 10000"/>
              <a:gd name="connsiteY43-9700" fmla="*/ 7368 h 10000"/>
              <a:gd name="connsiteX44-9701" fmla="*/ 1676 w 10000"/>
              <a:gd name="connsiteY44-9702" fmla="*/ 7156 h 10000"/>
              <a:gd name="connsiteX45-9703" fmla="*/ 2097 w 10000"/>
              <a:gd name="connsiteY45-9704" fmla="*/ 6944 h 10000"/>
              <a:gd name="connsiteX46-9705" fmla="*/ 2097 w 10000"/>
              <a:gd name="connsiteY46-9706" fmla="*/ 6627 h 10000"/>
              <a:gd name="connsiteX47-9707" fmla="*/ 2513 w 10000"/>
              <a:gd name="connsiteY47-9708" fmla="*/ 6217 h 10000"/>
              <a:gd name="connsiteX48-9709" fmla="*/ 2513 w 10000"/>
              <a:gd name="connsiteY48-9710" fmla="*/ 5794 h 10000"/>
              <a:gd name="connsiteX49-9711" fmla="*/ 2933 w 10000"/>
              <a:gd name="connsiteY49-9712" fmla="*/ 5370 h 10000"/>
              <a:gd name="connsiteX50-9713" fmla="*/ 2933 w 10000"/>
              <a:gd name="connsiteY50-9714" fmla="*/ 4841 h 10000"/>
              <a:gd name="connsiteX51-9715" fmla="*/ 3352 w 10000"/>
              <a:gd name="connsiteY51-9716" fmla="*/ 4206 h 10000"/>
              <a:gd name="connsiteX52-9717" fmla="*/ 3773 w 10000"/>
              <a:gd name="connsiteY52-9718" fmla="*/ 3783 h 10000"/>
              <a:gd name="connsiteX53-9719" fmla="*/ 3773 w 10000"/>
              <a:gd name="connsiteY53-9720" fmla="*/ 3373 h 10000"/>
              <a:gd name="connsiteX54-9721" fmla="*/ 4191 w 10000"/>
              <a:gd name="connsiteY54-9722" fmla="*/ 2950 h 10000"/>
              <a:gd name="connsiteX55-9723" fmla="*/ 4191 w 10000"/>
              <a:gd name="connsiteY55-9724" fmla="*/ 2632 h 10000"/>
              <a:gd name="connsiteX56-9725" fmla="*/ 4191 w 10000"/>
              <a:gd name="connsiteY56-9726" fmla="*/ 2315 h 10000"/>
              <a:gd name="connsiteX57-9727" fmla="*/ 4191 w 10000"/>
              <a:gd name="connsiteY57-9728" fmla="*/ 2103 h 10000"/>
              <a:gd name="connsiteX58-9729" fmla="*/ 4609 w 10000"/>
              <a:gd name="connsiteY58-9730" fmla="*/ 1892 h 10000"/>
              <a:gd name="connsiteX59-9731" fmla="*/ 4609 w 10000"/>
              <a:gd name="connsiteY59-9732" fmla="*/ 1680 h 10000"/>
              <a:gd name="connsiteX60-9733" fmla="*/ 4191 w 10000"/>
              <a:gd name="connsiteY60-9734" fmla="*/ 1468 h 10000"/>
              <a:gd name="connsiteX61-9735" fmla="*/ 4191 w 10000"/>
              <a:gd name="connsiteY61-9736" fmla="*/ 1257 h 10000"/>
              <a:gd name="connsiteX62-9737" fmla="*/ 3773 w 10000"/>
              <a:gd name="connsiteY62-9738" fmla="*/ 1164 h 10000"/>
              <a:gd name="connsiteX63-9739" fmla="*/ 2933 w 10000"/>
              <a:gd name="connsiteY63-9740" fmla="*/ 1058 h 10000"/>
              <a:gd name="connsiteX64-9741" fmla="*/ 3352 w 10000"/>
              <a:gd name="connsiteY64-9742" fmla="*/ 0 h 10000"/>
              <a:gd name="connsiteX65-9743" fmla="*/ 3773 w 10000"/>
              <a:gd name="connsiteY65-9744" fmla="*/ 0 h 10000"/>
              <a:gd name="connsiteX66-9745" fmla="*/ 4191 w 10000"/>
              <a:gd name="connsiteY66-9746" fmla="*/ 106 h 10000"/>
              <a:gd name="connsiteX67-9747" fmla="*/ 5029 w 10000"/>
              <a:gd name="connsiteY67-9748" fmla="*/ 212 h 10000"/>
              <a:gd name="connsiteX68-9749" fmla="*/ 5814 w 10000"/>
              <a:gd name="connsiteY68-9750" fmla="*/ 317 h 10000"/>
              <a:gd name="connsiteX69-9751" fmla="*/ 7061 w 10000"/>
              <a:gd name="connsiteY69-9752" fmla="*/ 635 h 10000"/>
              <a:gd name="connsiteX70-9753" fmla="*/ 8329 w 10000"/>
              <a:gd name="connsiteY70-9754" fmla="*/ 847 h 10000"/>
              <a:gd name="connsiteX71-9755" fmla="*/ 9164 w 10000"/>
              <a:gd name="connsiteY71-9756" fmla="*/ 952 h 10000"/>
              <a:gd name="connsiteX72-9757" fmla="*/ 9576 w 10000"/>
              <a:gd name="connsiteY72-9758" fmla="*/ 1164 h 10000"/>
              <a:gd name="connsiteX73-9759" fmla="*/ 9576 w 10000"/>
              <a:gd name="connsiteY73-9760" fmla="*/ 1257 h 10000"/>
              <a:gd name="connsiteX74-9761" fmla="*/ 9576 w 10000"/>
              <a:gd name="connsiteY74-9762" fmla="*/ 1257 h 10000"/>
              <a:gd name="connsiteX0-9763" fmla="*/ 9576 w 10000"/>
              <a:gd name="connsiteY0-9764" fmla="*/ 1257 h 10000"/>
              <a:gd name="connsiteX1-9765" fmla="*/ 10000 w 10000"/>
              <a:gd name="connsiteY1-9766" fmla="*/ 1362 h 10000"/>
              <a:gd name="connsiteX2-9767" fmla="*/ 9576 w 10000"/>
              <a:gd name="connsiteY2-9768" fmla="*/ 1468 h 10000"/>
              <a:gd name="connsiteX3-9769" fmla="*/ 9576 w 10000"/>
              <a:gd name="connsiteY3-9770" fmla="*/ 1574 h 10000"/>
              <a:gd name="connsiteX4-9771" fmla="*/ 9164 w 10000"/>
              <a:gd name="connsiteY4-9772" fmla="*/ 1680 h 10000"/>
              <a:gd name="connsiteX5-9773" fmla="*/ 9164 w 10000"/>
              <a:gd name="connsiteY5-9774" fmla="*/ 1680 h 10000"/>
              <a:gd name="connsiteX6-9775" fmla="*/ 8748 w 10000"/>
              <a:gd name="connsiteY6-9776" fmla="*/ 1786 h 10000"/>
              <a:gd name="connsiteX7-9777" fmla="*/ 8748 w 10000"/>
              <a:gd name="connsiteY7-9778" fmla="*/ 1892 h 10000"/>
              <a:gd name="connsiteX8-9779" fmla="*/ 8329 w 10000"/>
              <a:gd name="connsiteY8-9780" fmla="*/ 2103 h 10000"/>
              <a:gd name="connsiteX9-9781" fmla="*/ 8329 w 10000"/>
              <a:gd name="connsiteY9-9782" fmla="*/ 2209 h 10000"/>
              <a:gd name="connsiteX10-9783" fmla="*/ 8329 w 10000"/>
              <a:gd name="connsiteY10-9784" fmla="*/ 2421 h 10000"/>
              <a:gd name="connsiteX11-9785" fmla="*/ 7910 w 10000"/>
              <a:gd name="connsiteY11-9786" fmla="*/ 2632 h 10000"/>
              <a:gd name="connsiteX12-9787" fmla="*/ 7910 w 10000"/>
              <a:gd name="connsiteY12-9788" fmla="*/ 2844 h 10000"/>
              <a:gd name="connsiteX13-9789" fmla="*/ 7487 w 10000"/>
              <a:gd name="connsiteY13-9790" fmla="*/ 3161 h 10000"/>
              <a:gd name="connsiteX14-9791" fmla="*/ 7487 w 10000"/>
              <a:gd name="connsiteY14-9792" fmla="*/ 3479 h 10000"/>
              <a:gd name="connsiteX15-9793" fmla="*/ 7487 w 10000"/>
              <a:gd name="connsiteY15-9794" fmla="*/ 3889 h 10000"/>
              <a:gd name="connsiteX16-9795" fmla="*/ 7061 w 10000"/>
              <a:gd name="connsiteY16-9796" fmla="*/ 4206 h 10000"/>
              <a:gd name="connsiteX17-9797" fmla="*/ 6649 w 10000"/>
              <a:gd name="connsiteY17-9798" fmla="*/ 4630 h 10000"/>
              <a:gd name="connsiteX18-9799" fmla="*/ 6649 w 10000"/>
              <a:gd name="connsiteY18-9800" fmla="*/ 5159 h 10000"/>
              <a:gd name="connsiteX19-9801" fmla="*/ 6231 w 10000"/>
              <a:gd name="connsiteY19-9802" fmla="*/ 5688 h 10000"/>
              <a:gd name="connsiteX20-9803" fmla="*/ 5814 w 10000"/>
              <a:gd name="connsiteY20-9804" fmla="*/ 6310 h 10000"/>
              <a:gd name="connsiteX21-9805" fmla="*/ 5393 w 10000"/>
              <a:gd name="connsiteY21-9806" fmla="*/ 6839 h 10000"/>
              <a:gd name="connsiteX22-9807" fmla="*/ 5393 w 10000"/>
              <a:gd name="connsiteY22-9808" fmla="*/ 7368 h 10000"/>
              <a:gd name="connsiteX23-9809" fmla="*/ 5029 w 10000"/>
              <a:gd name="connsiteY23-9810" fmla="*/ 7791 h 10000"/>
              <a:gd name="connsiteX24-9811" fmla="*/ 4609 w 10000"/>
              <a:gd name="connsiteY24-9812" fmla="*/ 8214 h 10000"/>
              <a:gd name="connsiteX25-9813" fmla="*/ 4191 w 10000"/>
              <a:gd name="connsiteY25-9814" fmla="*/ 8532 h 10000"/>
              <a:gd name="connsiteX26-9815" fmla="*/ 3773 w 10000"/>
              <a:gd name="connsiteY26-9816" fmla="*/ 8836 h 10000"/>
              <a:gd name="connsiteX27-9817" fmla="*/ 3352 w 10000"/>
              <a:gd name="connsiteY27-9818" fmla="*/ 9048 h 10000"/>
              <a:gd name="connsiteX28-9819" fmla="*/ 2933 w 10000"/>
              <a:gd name="connsiteY28-9820" fmla="*/ 9259 h 10000"/>
              <a:gd name="connsiteX29-9821" fmla="*/ 2513 w 10000"/>
              <a:gd name="connsiteY29-9822" fmla="*/ 9577 h 10000"/>
              <a:gd name="connsiteX30-9823" fmla="*/ 1676 w 10000"/>
              <a:gd name="connsiteY30-9824" fmla="*/ 9788 h 10000"/>
              <a:gd name="connsiteX31-9825" fmla="*/ 1260 w 10000"/>
              <a:gd name="connsiteY31-9826" fmla="*/ 9894 h 10000"/>
              <a:gd name="connsiteX32-9827" fmla="*/ 841 w 10000"/>
              <a:gd name="connsiteY32-9828" fmla="*/ 10000 h 10000"/>
              <a:gd name="connsiteX33-9829" fmla="*/ 423 w 10000"/>
              <a:gd name="connsiteY33-9830" fmla="*/ 9894 h 10000"/>
              <a:gd name="connsiteX34-9831" fmla="*/ 0 w 10000"/>
              <a:gd name="connsiteY34-9832" fmla="*/ 9788 h 10000"/>
              <a:gd name="connsiteX35-9833" fmla="*/ 0 w 10000"/>
              <a:gd name="connsiteY35-9834" fmla="*/ 9683 h 10000"/>
              <a:gd name="connsiteX36-9835" fmla="*/ 0 w 10000"/>
              <a:gd name="connsiteY36-9836" fmla="*/ 9365 h 10000"/>
              <a:gd name="connsiteX37-9837" fmla="*/ 423 w 10000"/>
              <a:gd name="connsiteY37-9838" fmla="*/ 7685 h 10000"/>
              <a:gd name="connsiteX38-9839" fmla="*/ 841 w 10000"/>
              <a:gd name="connsiteY38-9840" fmla="*/ 7685 h 10000"/>
              <a:gd name="connsiteX39-9841" fmla="*/ 841 w 10000"/>
              <a:gd name="connsiteY39-9842" fmla="*/ 7685 h 10000"/>
              <a:gd name="connsiteX40-9843" fmla="*/ 1260 w 10000"/>
              <a:gd name="connsiteY40-9844" fmla="*/ 7579 h 10000"/>
              <a:gd name="connsiteX41-9845" fmla="*/ 1260 w 10000"/>
              <a:gd name="connsiteY41-9846" fmla="*/ 7474 h 10000"/>
              <a:gd name="connsiteX42-9847" fmla="*/ 1676 w 10000"/>
              <a:gd name="connsiteY42-9848" fmla="*/ 7368 h 10000"/>
              <a:gd name="connsiteX43-9849" fmla="*/ 1676 w 10000"/>
              <a:gd name="connsiteY43-9850" fmla="*/ 7156 h 10000"/>
              <a:gd name="connsiteX44-9851" fmla="*/ 2097 w 10000"/>
              <a:gd name="connsiteY44-9852" fmla="*/ 6944 h 10000"/>
              <a:gd name="connsiteX45-9853" fmla="*/ 2097 w 10000"/>
              <a:gd name="connsiteY45-9854" fmla="*/ 6627 h 10000"/>
              <a:gd name="connsiteX46-9855" fmla="*/ 2513 w 10000"/>
              <a:gd name="connsiteY46-9856" fmla="*/ 6217 h 10000"/>
              <a:gd name="connsiteX47-9857" fmla="*/ 2513 w 10000"/>
              <a:gd name="connsiteY47-9858" fmla="*/ 5794 h 10000"/>
              <a:gd name="connsiteX48-9859" fmla="*/ 2933 w 10000"/>
              <a:gd name="connsiteY48-9860" fmla="*/ 5370 h 10000"/>
              <a:gd name="connsiteX49-9861" fmla="*/ 2933 w 10000"/>
              <a:gd name="connsiteY49-9862" fmla="*/ 4841 h 10000"/>
              <a:gd name="connsiteX50-9863" fmla="*/ 3352 w 10000"/>
              <a:gd name="connsiteY50-9864" fmla="*/ 4206 h 10000"/>
              <a:gd name="connsiteX51-9865" fmla="*/ 3773 w 10000"/>
              <a:gd name="connsiteY51-9866" fmla="*/ 3783 h 10000"/>
              <a:gd name="connsiteX52-9867" fmla="*/ 3773 w 10000"/>
              <a:gd name="connsiteY52-9868" fmla="*/ 3373 h 10000"/>
              <a:gd name="connsiteX53-9869" fmla="*/ 4191 w 10000"/>
              <a:gd name="connsiteY53-9870" fmla="*/ 2950 h 10000"/>
              <a:gd name="connsiteX54-9871" fmla="*/ 4191 w 10000"/>
              <a:gd name="connsiteY54-9872" fmla="*/ 2632 h 10000"/>
              <a:gd name="connsiteX55-9873" fmla="*/ 4191 w 10000"/>
              <a:gd name="connsiteY55-9874" fmla="*/ 2315 h 10000"/>
              <a:gd name="connsiteX56-9875" fmla="*/ 4191 w 10000"/>
              <a:gd name="connsiteY56-9876" fmla="*/ 2103 h 10000"/>
              <a:gd name="connsiteX57-9877" fmla="*/ 4609 w 10000"/>
              <a:gd name="connsiteY57-9878" fmla="*/ 1892 h 10000"/>
              <a:gd name="connsiteX58-9879" fmla="*/ 4609 w 10000"/>
              <a:gd name="connsiteY58-9880" fmla="*/ 1680 h 10000"/>
              <a:gd name="connsiteX59-9881" fmla="*/ 4191 w 10000"/>
              <a:gd name="connsiteY59-9882" fmla="*/ 1468 h 10000"/>
              <a:gd name="connsiteX60-9883" fmla="*/ 4191 w 10000"/>
              <a:gd name="connsiteY60-9884" fmla="*/ 1257 h 10000"/>
              <a:gd name="connsiteX61-9885" fmla="*/ 3773 w 10000"/>
              <a:gd name="connsiteY61-9886" fmla="*/ 1164 h 10000"/>
              <a:gd name="connsiteX62-9887" fmla="*/ 2933 w 10000"/>
              <a:gd name="connsiteY62-9888" fmla="*/ 1058 h 10000"/>
              <a:gd name="connsiteX63-9889" fmla="*/ 3352 w 10000"/>
              <a:gd name="connsiteY63-9890" fmla="*/ 0 h 10000"/>
              <a:gd name="connsiteX64-9891" fmla="*/ 3773 w 10000"/>
              <a:gd name="connsiteY64-9892" fmla="*/ 0 h 10000"/>
              <a:gd name="connsiteX65-9893" fmla="*/ 4191 w 10000"/>
              <a:gd name="connsiteY65-9894" fmla="*/ 106 h 10000"/>
              <a:gd name="connsiteX66-9895" fmla="*/ 5029 w 10000"/>
              <a:gd name="connsiteY66-9896" fmla="*/ 212 h 10000"/>
              <a:gd name="connsiteX67-9897" fmla="*/ 5814 w 10000"/>
              <a:gd name="connsiteY67-9898" fmla="*/ 317 h 10000"/>
              <a:gd name="connsiteX68-9899" fmla="*/ 7061 w 10000"/>
              <a:gd name="connsiteY68-9900" fmla="*/ 635 h 10000"/>
              <a:gd name="connsiteX69-9901" fmla="*/ 8329 w 10000"/>
              <a:gd name="connsiteY69-9902" fmla="*/ 847 h 10000"/>
              <a:gd name="connsiteX70-9903" fmla="*/ 9164 w 10000"/>
              <a:gd name="connsiteY70-9904" fmla="*/ 952 h 10000"/>
              <a:gd name="connsiteX71-9905" fmla="*/ 9576 w 10000"/>
              <a:gd name="connsiteY71-9906" fmla="*/ 1164 h 10000"/>
              <a:gd name="connsiteX72-9907" fmla="*/ 9576 w 10000"/>
              <a:gd name="connsiteY72-9908" fmla="*/ 1257 h 10000"/>
              <a:gd name="connsiteX73-9909" fmla="*/ 9576 w 10000"/>
              <a:gd name="connsiteY73-9910" fmla="*/ 1257 h 10000"/>
              <a:gd name="connsiteX0-9911" fmla="*/ 9576 w 10000"/>
              <a:gd name="connsiteY0-9912" fmla="*/ 1257 h 10000"/>
              <a:gd name="connsiteX1-9913" fmla="*/ 10000 w 10000"/>
              <a:gd name="connsiteY1-9914" fmla="*/ 1362 h 10000"/>
              <a:gd name="connsiteX2-9915" fmla="*/ 9576 w 10000"/>
              <a:gd name="connsiteY2-9916" fmla="*/ 1468 h 10000"/>
              <a:gd name="connsiteX3-9917" fmla="*/ 9576 w 10000"/>
              <a:gd name="connsiteY3-9918" fmla="*/ 1574 h 10000"/>
              <a:gd name="connsiteX4-9919" fmla="*/ 9164 w 10000"/>
              <a:gd name="connsiteY4-9920" fmla="*/ 1680 h 10000"/>
              <a:gd name="connsiteX5-9921" fmla="*/ 9164 w 10000"/>
              <a:gd name="connsiteY5-9922" fmla="*/ 1680 h 10000"/>
              <a:gd name="connsiteX6-9923" fmla="*/ 8748 w 10000"/>
              <a:gd name="connsiteY6-9924" fmla="*/ 1786 h 10000"/>
              <a:gd name="connsiteX7-9925" fmla="*/ 8748 w 10000"/>
              <a:gd name="connsiteY7-9926" fmla="*/ 1892 h 10000"/>
              <a:gd name="connsiteX8-9927" fmla="*/ 8329 w 10000"/>
              <a:gd name="connsiteY8-9928" fmla="*/ 2103 h 10000"/>
              <a:gd name="connsiteX9-9929" fmla="*/ 8329 w 10000"/>
              <a:gd name="connsiteY9-9930" fmla="*/ 2209 h 10000"/>
              <a:gd name="connsiteX10-9931" fmla="*/ 8329 w 10000"/>
              <a:gd name="connsiteY10-9932" fmla="*/ 2421 h 10000"/>
              <a:gd name="connsiteX11-9933" fmla="*/ 7910 w 10000"/>
              <a:gd name="connsiteY11-9934" fmla="*/ 2632 h 10000"/>
              <a:gd name="connsiteX12-9935" fmla="*/ 7910 w 10000"/>
              <a:gd name="connsiteY12-9936" fmla="*/ 2844 h 10000"/>
              <a:gd name="connsiteX13-9937" fmla="*/ 7487 w 10000"/>
              <a:gd name="connsiteY13-9938" fmla="*/ 3161 h 10000"/>
              <a:gd name="connsiteX14-9939" fmla="*/ 7487 w 10000"/>
              <a:gd name="connsiteY14-9940" fmla="*/ 3479 h 10000"/>
              <a:gd name="connsiteX15-9941" fmla="*/ 7487 w 10000"/>
              <a:gd name="connsiteY15-9942" fmla="*/ 3889 h 10000"/>
              <a:gd name="connsiteX16-9943" fmla="*/ 7061 w 10000"/>
              <a:gd name="connsiteY16-9944" fmla="*/ 4206 h 10000"/>
              <a:gd name="connsiteX17-9945" fmla="*/ 6649 w 10000"/>
              <a:gd name="connsiteY17-9946" fmla="*/ 4630 h 10000"/>
              <a:gd name="connsiteX18-9947" fmla="*/ 6649 w 10000"/>
              <a:gd name="connsiteY18-9948" fmla="*/ 5159 h 10000"/>
              <a:gd name="connsiteX19-9949" fmla="*/ 6231 w 10000"/>
              <a:gd name="connsiteY19-9950" fmla="*/ 5688 h 10000"/>
              <a:gd name="connsiteX20-9951" fmla="*/ 5814 w 10000"/>
              <a:gd name="connsiteY20-9952" fmla="*/ 6310 h 10000"/>
              <a:gd name="connsiteX21-9953" fmla="*/ 5393 w 10000"/>
              <a:gd name="connsiteY21-9954" fmla="*/ 6839 h 10000"/>
              <a:gd name="connsiteX22-9955" fmla="*/ 5393 w 10000"/>
              <a:gd name="connsiteY22-9956" fmla="*/ 7368 h 10000"/>
              <a:gd name="connsiteX23-9957" fmla="*/ 5029 w 10000"/>
              <a:gd name="connsiteY23-9958" fmla="*/ 7791 h 10000"/>
              <a:gd name="connsiteX24-9959" fmla="*/ 4609 w 10000"/>
              <a:gd name="connsiteY24-9960" fmla="*/ 8214 h 10000"/>
              <a:gd name="connsiteX25-9961" fmla="*/ 4191 w 10000"/>
              <a:gd name="connsiteY25-9962" fmla="*/ 8532 h 10000"/>
              <a:gd name="connsiteX26-9963" fmla="*/ 3773 w 10000"/>
              <a:gd name="connsiteY26-9964" fmla="*/ 8836 h 10000"/>
              <a:gd name="connsiteX27-9965" fmla="*/ 3352 w 10000"/>
              <a:gd name="connsiteY27-9966" fmla="*/ 9048 h 10000"/>
              <a:gd name="connsiteX28-9967" fmla="*/ 2933 w 10000"/>
              <a:gd name="connsiteY28-9968" fmla="*/ 9259 h 10000"/>
              <a:gd name="connsiteX29-9969" fmla="*/ 2513 w 10000"/>
              <a:gd name="connsiteY29-9970" fmla="*/ 9577 h 10000"/>
              <a:gd name="connsiteX30-9971" fmla="*/ 1676 w 10000"/>
              <a:gd name="connsiteY30-9972" fmla="*/ 9788 h 10000"/>
              <a:gd name="connsiteX31-9973" fmla="*/ 1260 w 10000"/>
              <a:gd name="connsiteY31-9974" fmla="*/ 9894 h 10000"/>
              <a:gd name="connsiteX32-9975" fmla="*/ 841 w 10000"/>
              <a:gd name="connsiteY32-9976" fmla="*/ 10000 h 10000"/>
              <a:gd name="connsiteX33-9977" fmla="*/ 423 w 10000"/>
              <a:gd name="connsiteY33-9978" fmla="*/ 9894 h 10000"/>
              <a:gd name="connsiteX34-9979" fmla="*/ 0 w 10000"/>
              <a:gd name="connsiteY34-9980" fmla="*/ 9788 h 10000"/>
              <a:gd name="connsiteX35-9981" fmla="*/ 0 w 10000"/>
              <a:gd name="connsiteY35-9982" fmla="*/ 9683 h 10000"/>
              <a:gd name="connsiteX36-9983" fmla="*/ 423 w 10000"/>
              <a:gd name="connsiteY36-9984" fmla="*/ 7685 h 10000"/>
              <a:gd name="connsiteX37-9985" fmla="*/ 841 w 10000"/>
              <a:gd name="connsiteY37-9986" fmla="*/ 7685 h 10000"/>
              <a:gd name="connsiteX38-9987" fmla="*/ 841 w 10000"/>
              <a:gd name="connsiteY38-9988" fmla="*/ 7685 h 10000"/>
              <a:gd name="connsiteX39-9989" fmla="*/ 1260 w 10000"/>
              <a:gd name="connsiteY39-9990" fmla="*/ 7579 h 10000"/>
              <a:gd name="connsiteX40-9991" fmla="*/ 1260 w 10000"/>
              <a:gd name="connsiteY40-9992" fmla="*/ 7474 h 10000"/>
              <a:gd name="connsiteX41-9993" fmla="*/ 1676 w 10000"/>
              <a:gd name="connsiteY41-9994" fmla="*/ 7368 h 10000"/>
              <a:gd name="connsiteX42-9995" fmla="*/ 1676 w 10000"/>
              <a:gd name="connsiteY42-9996" fmla="*/ 7156 h 10000"/>
              <a:gd name="connsiteX43-9997" fmla="*/ 2097 w 10000"/>
              <a:gd name="connsiteY43-9998" fmla="*/ 6944 h 10000"/>
              <a:gd name="connsiteX44-9999" fmla="*/ 2097 w 10000"/>
              <a:gd name="connsiteY44-10000" fmla="*/ 6627 h 10000"/>
              <a:gd name="connsiteX45-10001" fmla="*/ 2513 w 10000"/>
              <a:gd name="connsiteY45-10002" fmla="*/ 6217 h 10000"/>
              <a:gd name="connsiteX46-10003" fmla="*/ 2513 w 10000"/>
              <a:gd name="connsiteY46-10004" fmla="*/ 5794 h 10000"/>
              <a:gd name="connsiteX47-10005" fmla="*/ 2933 w 10000"/>
              <a:gd name="connsiteY47-10006" fmla="*/ 5370 h 10000"/>
              <a:gd name="connsiteX48-10007" fmla="*/ 2933 w 10000"/>
              <a:gd name="connsiteY48-10008" fmla="*/ 4841 h 10000"/>
              <a:gd name="connsiteX49-10009" fmla="*/ 3352 w 10000"/>
              <a:gd name="connsiteY49-10010" fmla="*/ 4206 h 10000"/>
              <a:gd name="connsiteX50-10011" fmla="*/ 3773 w 10000"/>
              <a:gd name="connsiteY50-10012" fmla="*/ 3783 h 10000"/>
              <a:gd name="connsiteX51-10013" fmla="*/ 3773 w 10000"/>
              <a:gd name="connsiteY51-10014" fmla="*/ 3373 h 10000"/>
              <a:gd name="connsiteX52-10015" fmla="*/ 4191 w 10000"/>
              <a:gd name="connsiteY52-10016" fmla="*/ 2950 h 10000"/>
              <a:gd name="connsiteX53-10017" fmla="*/ 4191 w 10000"/>
              <a:gd name="connsiteY53-10018" fmla="*/ 2632 h 10000"/>
              <a:gd name="connsiteX54-10019" fmla="*/ 4191 w 10000"/>
              <a:gd name="connsiteY54-10020" fmla="*/ 2315 h 10000"/>
              <a:gd name="connsiteX55-10021" fmla="*/ 4191 w 10000"/>
              <a:gd name="connsiteY55-10022" fmla="*/ 2103 h 10000"/>
              <a:gd name="connsiteX56-10023" fmla="*/ 4609 w 10000"/>
              <a:gd name="connsiteY56-10024" fmla="*/ 1892 h 10000"/>
              <a:gd name="connsiteX57-10025" fmla="*/ 4609 w 10000"/>
              <a:gd name="connsiteY57-10026" fmla="*/ 1680 h 10000"/>
              <a:gd name="connsiteX58-10027" fmla="*/ 4191 w 10000"/>
              <a:gd name="connsiteY58-10028" fmla="*/ 1468 h 10000"/>
              <a:gd name="connsiteX59-10029" fmla="*/ 4191 w 10000"/>
              <a:gd name="connsiteY59-10030" fmla="*/ 1257 h 10000"/>
              <a:gd name="connsiteX60-10031" fmla="*/ 3773 w 10000"/>
              <a:gd name="connsiteY60-10032" fmla="*/ 1164 h 10000"/>
              <a:gd name="connsiteX61-10033" fmla="*/ 2933 w 10000"/>
              <a:gd name="connsiteY61-10034" fmla="*/ 1058 h 10000"/>
              <a:gd name="connsiteX62-10035" fmla="*/ 3352 w 10000"/>
              <a:gd name="connsiteY62-10036" fmla="*/ 0 h 10000"/>
              <a:gd name="connsiteX63-10037" fmla="*/ 3773 w 10000"/>
              <a:gd name="connsiteY63-10038" fmla="*/ 0 h 10000"/>
              <a:gd name="connsiteX64-10039" fmla="*/ 4191 w 10000"/>
              <a:gd name="connsiteY64-10040" fmla="*/ 106 h 10000"/>
              <a:gd name="connsiteX65-10041" fmla="*/ 5029 w 10000"/>
              <a:gd name="connsiteY65-10042" fmla="*/ 212 h 10000"/>
              <a:gd name="connsiteX66-10043" fmla="*/ 5814 w 10000"/>
              <a:gd name="connsiteY66-10044" fmla="*/ 317 h 10000"/>
              <a:gd name="connsiteX67-10045" fmla="*/ 7061 w 10000"/>
              <a:gd name="connsiteY67-10046" fmla="*/ 635 h 10000"/>
              <a:gd name="connsiteX68-10047" fmla="*/ 8329 w 10000"/>
              <a:gd name="connsiteY68-10048" fmla="*/ 847 h 10000"/>
              <a:gd name="connsiteX69-10049" fmla="*/ 9164 w 10000"/>
              <a:gd name="connsiteY69-10050" fmla="*/ 952 h 10000"/>
              <a:gd name="connsiteX70-10051" fmla="*/ 9576 w 10000"/>
              <a:gd name="connsiteY70-10052" fmla="*/ 1164 h 10000"/>
              <a:gd name="connsiteX71-10053" fmla="*/ 9576 w 10000"/>
              <a:gd name="connsiteY71-10054" fmla="*/ 1257 h 10000"/>
              <a:gd name="connsiteX72-10055" fmla="*/ 9576 w 10000"/>
              <a:gd name="connsiteY72-10056" fmla="*/ 1257 h 10000"/>
              <a:gd name="connsiteX0-10057" fmla="*/ 9576 w 10000"/>
              <a:gd name="connsiteY0-10058" fmla="*/ 1257 h 10000"/>
              <a:gd name="connsiteX1-10059" fmla="*/ 10000 w 10000"/>
              <a:gd name="connsiteY1-10060" fmla="*/ 1362 h 10000"/>
              <a:gd name="connsiteX2-10061" fmla="*/ 9576 w 10000"/>
              <a:gd name="connsiteY2-10062" fmla="*/ 1468 h 10000"/>
              <a:gd name="connsiteX3-10063" fmla="*/ 9576 w 10000"/>
              <a:gd name="connsiteY3-10064" fmla="*/ 1574 h 10000"/>
              <a:gd name="connsiteX4-10065" fmla="*/ 9164 w 10000"/>
              <a:gd name="connsiteY4-10066" fmla="*/ 1680 h 10000"/>
              <a:gd name="connsiteX5-10067" fmla="*/ 9164 w 10000"/>
              <a:gd name="connsiteY5-10068" fmla="*/ 1680 h 10000"/>
              <a:gd name="connsiteX6-10069" fmla="*/ 8748 w 10000"/>
              <a:gd name="connsiteY6-10070" fmla="*/ 1786 h 10000"/>
              <a:gd name="connsiteX7-10071" fmla="*/ 8748 w 10000"/>
              <a:gd name="connsiteY7-10072" fmla="*/ 1892 h 10000"/>
              <a:gd name="connsiteX8-10073" fmla="*/ 8329 w 10000"/>
              <a:gd name="connsiteY8-10074" fmla="*/ 2103 h 10000"/>
              <a:gd name="connsiteX9-10075" fmla="*/ 8329 w 10000"/>
              <a:gd name="connsiteY9-10076" fmla="*/ 2209 h 10000"/>
              <a:gd name="connsiteX10-10077" fmla="*/ 8329 w 10000"/>
              <a:gd name="connsiteY10-10078" fmla="*/ 2421 h 10000"/>
              <a:gd name="connsiteX11-10079" fmla="*/ 7910 w 10000"/>
              <a:gd name="connsiteY11-10080" fmla="*/ 2632 h 10000"/>
              <a:gd name="connsiteX12-10081" fmla="*/ 7910 w 10000"/>
              <a:gd name="connsiteY12-10082" fmla="*/ 2844 h 10000"/>
              <a:gd name="connsiteX13-10083" fmla="*/ 7487 w 10000"/>
              <a:gd name="connsiteY13-10084" fmla="*/ 3161 h 10000"/>
              <a:gd name="connsiteX14-10085" fmla="*/ 7487 w 10000"/>
              <a:gd name="connsiteY14-10086" fmla="*/ 3479 h 10000"/>
              <a:gd name="connsiteX15-10087" fmla="*/ 7487 w 10000"/>
              <a:gd name="connsiteY15-10088" fmla="*/ 3889 h 10000"/>
              <a:gd name="connsiteX16-10089" fmla="*/ 7061 w 10000"/>
              <a:gd name="connsiteY16-10090" fmla="*/ 4206 h 10000"/>
              <a:gd name="connsiteX17-10091" fmla="*/ 6649 w 10000"/>
              <a:gd name="connsiteY17-10092" fmla="*/ 4630 h 10000"/>
              <a:gd name="connsiteX18-10093" fmla="*/ 6649 w 10000"/>
              <a:gd name="connsiteY18-10094" fmla="*/ 5159 h 10000"/>
              <a:gd name="connsiteX19-10095" fmla="*/ 6231 w 10000"/>
              <a:gd name="connsiteY19-10096" fmla="*/ 5688 h 10000"/>
              <a:gd name="connsiteX20-10097" fmla="*/ 5814 w 10000"/>
              <a:gd name="connsiteY20-10098" fmla="*/ 6310 h 10000"/>
              <a:gd name="connsiteX21-10099" fmla="*/ 5393 w 10000"/>
              <a:gd name="connsiteY21-10100" fmla="*/ 6839 h 10000"/>
              <a:gd name="connsiteX22-10101" fmla="*/ 5393 w 10000"/>
              <a:gd name="connsiteY22-10102" fmla="*/ 7368 h 10000"/>
              <a:gd name="connsiteX23-10103" fmla="*/ 5029 w 10000"/>
              <a:gd name="connsiteY23-10104" fmla="*/ 7791 h 10000"/>
              <a:gd name="connsiteX24-10105" fmla="*/ 4609 w 10000"/>
              <a:gd name="connsiteY24-10106" fmla="*/ 8214 h 10000"/>
              <a:gd name="connsiteX25-10107" fmla="*/ 4191 w 10000"/>
              <a:gd name="connsiteY25-10108" fmla="*/ 8532 h 10000"/>
              <a:gd name="connsiteX26-10109" fmla="*/ 3773 w 10000"/>
              <a:gd name="connsiteY26-10110" fmla="*/ 8836 h 10000"/>
              <a:gd name="connsiteX27-10111" fmla="*/ 3352 w 10000"/>
              <a:gd name="connsiteY27-10112" fmla="*/ 9048 h 10000"/>
              <a:gd name="connsiteX28-10113" fmla="*/ 2933 w 10000"/>
              <a:gd name="connsiteY28-10114" fmla="*/ 9259 h 10000"/>
              <a:gd name="connsiteX29-10115" fmla="*/ 2513 w 10000"/>
              <a:gd name="connsiteY29-10116" fmla="*/ 9577 h 10000"/>
              <a:gd name="connsiteX30-10117" fmla="*/ 1676 w 10000"/>
              <a:gd name="connsiteY30-10118" fmla="*/ 9788 h 10000"/>
              <a:gd name="connsiteX31-10119" fmla="*/ 1260 w 10000"/>
              <a:gd name="connsiteY31-10120" fmla="*/ 9894 h 10000"/>
              <a:gd name="connsiteX32-10121" fmla="*/ 841 w 10000"/>
              <a:gd name="connsiteY32-10122" fmla="*/ 10000 h 10000"/>
              <a:gd name="connsiteX33-10123" fmla="*/ 423 w 10000"/>
              <a:gd name="connsiteY33-10124" fmla="*/ 9894 h 10000"/>
              <a:gd name="connsiteX34-10125" fmla="*/ 0 w 10000"/>
              <a:gd name="connsiteY34-10126" fmla="*/ 9788 h 10000"/>
              <a:gd name="connsiteX35-10127" fmla="*/ 423 w 10000"/>
              <a:gd name="connsiteY35-10128" fmla="*/ 7685 h 10000"/>
              <a:gd name="connsiteX36-10129" fmla="*/ 841 w 10000"/>
              <a:gd name="connsiteY36-10130" fmla="*/ 7685 h 10000"/>
              <a:gd name="connsiteX37-10131" fmla="*/ 841 w 10000"/>
              <a:gd name="connsiteY37-10132" fmla="*/ 7685 h 10000"/>
              <a:gd name="connsiteX38-10133" fmla="*/ 1260 w 10000"/>
              <a:gd name="connsiteY38-10134" fmla="*/ 7579 h 10000"/>
              <a:gd name="connsiteX39-10135" fmla="*/ 1260 w 10000"/>
              <a:gd name="connsiteY39-10136" fmla="*/ 7474 h 10000"/>
              <a:gd name="connsiteX40-10137" fmla="*/ 1676 w 10000"/>
              <a:gd name="connsiteY40-10138" fmla="*/ 7368 h 10000"/>
              <a:gd name="connsiteX41-10139" fmla="*/ 1676 w 10000"/>
              <a:gd name="connsiteY41-10140" fmla="*/ 7156 h 10000"/>
              <a:gd name="connsiteX42-10141" fmla="*/ 2097 w 10000"/>
              <a:gd name="connsiteY42-10142" fmla="*/ 6944 h 10000"/>
              <a:gd name="connsiteX43-10143" fmla="*/ 2097 w 10000"/>
              <a:gd name="connsiteY43-10144" fmla="*/ 6627 h 10000"/>
              <a:gd name="connsiteX44-10145" fmla="*/ 2513 w 10000"/>
              <a:gd name="connsiteY44-10146" fmla="*/ 6217 h 10000"/>
              <a:gd name="connsiteX45-10147" fmla="*/ 2513 w 10000"/>
              <a:gd name="connsiteY45-10148" fmla="*/ 5794 h 10000"/>
              <a:gd name="connsiteX46-10149" fmla="*/ 2933 w 10000"/>
              <a:gd name="connsiteY46-10150" fmla="*/ 5370 h 10000"/>
              <a:gd name="connsiteX47-10151" fmla="*/ 2933 w 10000"/>
              <a:gd name="connsiteY47-10152" fmla="*/ 4841 h 10000"/>
              <a:gd name="connsiteX48-10153" fmla="*/ 3352 w 10000"/>
              <a:gd name="connsiteY48-10154" fmla="*/ 4206 h 10000"/>
              <a:gd name="connsiteX49-10155" fmla="*/ 3773 w 10000"/>
              <a:gd name="connsiteY49-10156" fmla="*/ 3783 h 10000"/>
              <a:gd name="connsiteX50-10157" fmla="*/ 3773 w 10000"/>
              <a:gd name="connsiteY50-10158" fmla="*/ 3373 h 10000"/>
              <a:gd name="connsiteX51-10159" fmla="*/ 4191 w 10000"/>
              <a:gd name="connsiteY51-10160" fmla="*/ 2950 h 10000"/>
              <a:gd name="connsiteX52-10161" fmla="*/ 4191 w 10000"/>
              <a:gd name="connsiteY52-10162" fmla="*/ 2632 h 10000"/>
              <a:gd name="connsiteX53-10163" fmla="*/ 4191 w 10000"/>
              <a:gd name="connsiteY53-10164" fmla="*/ 2315 h 10000"/>
              <a:gd name="connsiteX54-10165" fmla="*/ 4191 w 10000"/>
              <a:gd name="connsiteY54-10166" fmla="*/ 2103 h 10000"/>
              <a:gd name="connsiteX55-10167" fmla="*/ 4609 w 10000"/>
              <a:gd name="connsiteY55-10168" fmla="*/ 1892 h 10000"/>
              <a:gd name="connsiteX56-10169" fmla="*/ 4609 w 10000"/>
              <a:gd name="connsiteY56-10170" fmla="*/ 1680 h 10000"/>
              <a:gd name="connsiteX57-10171" fmla="*/ 4191 w 10000"/>
              <a:gd name="connsiteY57-10172" fmla="*/ 1468 h 10000"/>
              <a:gd name="connsiteX58-10173" fmla="*/ 4191 w 10000"/>
              <a:gd name="connsiteY58-10174" fmla="*/ 1257 h 10000"/>
              <a:gd name="connsiteX59-10175" fmla="*/ 3773 w 10000"/>
              <a:gd name="connsiteY59-10176" fmla="*/ 1164 h 10000"/>
              <a:gd name="connsiteX60-10177" fmla="*/ 2933 w 10000"/>
              <a:gd name="connsiteY60-10178" fmla="*/ 1058 h 10000"/>
              <a:gd name="connsiteX61-10179" fmla="*/ 3352 w 10000"/>
              <a:gd name="connsiteY61-10180" fmla="*/ 0 h 10000"/>
              <a:gd name="connsiteX62-10181" fmla="*/ 3773 w 10000"/>
              <a:gd name="connsiteY62-10182" fmla="*/ 0 h 10000"/>
              <a:gd name="connsiteX63-10183" fmla="*/ 4191 w 10000"/>
              <a:gd name="connsiteY63-10184" fmla="*/ 106 h 10000"/>
              <a:gd name="connsiteX64-10185" fmla="*/ 5029 w 10000"/>
              <a:gd name="connsiteY64-10186" fmla="*/ 212 h 10000"/>
              <a:gd name="connsiteX65-10187" fmla="*/ 5814 w 10000"/>
              <a:gd name="connsiteY65-10188" fmla="*/ 317 h 10000"/>
              <a:gd name="connsiteX66-10189" fmla="*/ 7061 w 10000"/>
              <a:gd name="connsiteY66-10190" fmla="*/ 635 h 10000"/>
              <a:gd name="connsiteX67-10191" fmla="*/ 8329 w 10000"/>
              <a:gd name="connsiteY67-10192" fmla="*/ 847 h 10000"/>
              <a:gd name="connsiteX68-10193" fmla="*/ 9164 w 10000"/>
              <a:gd name="connsiteY68-10194" fmla="*/ 952 h 10000"/>
              <a:gd name="connsiteX69-10195" fmla="*/ 9576 w 10000"/>
              <a:gd name="connsiteY69-10196" fmla="*/ 1164 h 10000"/>
              <a:gd name="connsiteX70-10197" fmla="*/ 9576 w 10000"/>
              <a:gd name="connsiteY70-10198" fmla="*/ 1257 h 10000"/>
              <a:gd name="connsiteX71-10199" fmla="*/ 9576 w 10000"/>
              <a:gd name="connsiteY71-10200" fmla="*/ 1257 h 10000"/>
              <a:gd name="connsiteX0-10201" fmla="*/ 9576 w 10000"/>
              <a:gd name="connsiteY0-10202" fmla="*/ 1257 h 10000"/>
              <a:gd name="connsiteX1-10203" fmla="*/ 10000 w 10000"/>
              <a:gd name="connsiteY1-10204" fmla="*/ 1362 h 10000"/>
              <a:gd name="connsiteX2-10205" fmla="*/ 9576 w 10000"/>
              <a:gd name="connsiteY2-10206" fmla="*/ 1468 h 10000"/>
              <a:gd name="connsiteX3-10207" fmla="*/ 9576 w 10000"/>
              <a:gd name="connsiteY3-10208" fmla="*/ 1574 h 10000"/>
              <a:gd name="connsiteX4-10209" fmla="*/ 9164 w 10000"/>
              <a:gd name="connsiteY4-10210" fmla="*/ 1680 h 10000"/>
              <a:gd name="connsiteX5-10211" fmla="*/ 9164 w 10000"/>
              <a:gd name="connsiteY5-10212" fmla="*/ 1680 h 10000"/>
              <a:gd name="connsiteX6-10213" fmla="*/ 8748 w 10000"/>
              <a:gd name="connsiteY6-10214" fmla="*/ 1786 h 10000"/>
              <a:gd name="connsiteX7-10215" fmla="*/ 8748 w 10000"/>
              <a:gd name="connsiteY7-10216" fmla="*/ 1892 h 10000"/>
              <a:gd name="connsiteX8-10217" fmla="*/ 8329 w 10000"/>
              <a:gd name="connsiteY8-10218" fmla="*/ 2103 h 10000"/>
              <a:gd name="connsiteX9-10219" fmla="*/ 8329 w 10000"/>
              <a:gd name="connsiteY9-10220" fmla="*/ 2209 h 10000"/>
              <a:gd name="connsiteX10-10221" fmla="*/ 8329 w 10000"/>
              <a:gd name="connsiteY10-10222" fmla="*/ 2421 h 10000"/>
              <a:gd name="connsiteX11-10223" fmla="*/ 7910 w 10000"/>
              <a:gd name="connsiteY11-10224" fmla="*/ 2632 h 10000"/>
              <a:gd name="connsiteX12-10225" fmla="*/ 7910 w 10000"/>
              <a:gd name="connsiteY12-10226" fmla="*/ 2844 h 10000"/>
              <a:gd name="connsiteX13-10227" fmla="*/ 7487 w 10000"/>
              <a:gd name="connsiteY13-10228" fmla="*/ 3161 h 10000"/>
              <a:gd name="connsiteX14-10229" fmla="*/ 7487 w 10000"/>
              <a:gd name="connsiteY14-10230" fmla="*/ 3479 h 10000"/>
              <a:gd name="connsiteX15-10231" fmla="*/ 7487 w 10000"/>
              <a:gd name="connsiteY15-10232" fmla="*/ 3889 h 10000"/>
              <a:gd name="connsiteX16-10233" fmla="*/ 7061 w 10000"/>
              <a:gd name="connsiteY16-10234" fmla="*/ 4206 h 10000"/>
              <a:gd name="connsiteX17-10235" fmla="*/ 6649 w 10000"/>
              <a:gd name="connsiteY17-10236" fmla="*/ 4630 h 10000"/>
              <a:gd name="connsiteX18-10237" fmla="*/ 6649 w 10000"/>
              <a:gd name="connsiteY18-10238" fmla="*/ 5159 h 10000"/>
              <a:gd name="connsiteX19-10239" fmla="*/ 6231 w 10000"/>
              <a:gd name="connsiteY19-10240" fmla="*/ 5688 h 10000"/>
              <a:gd name="connsiteX20-10241" fmla="*/ 5814 w 10000"/>
              <a:gd name="connsiteY20-10242" fmla="*/ 6310 h 10000"/>
              <a:gd name="connsiteX21-10243" fmla="*/ 5393 w 10000"/>
              <a:gd name="connsiteY21-10244" fmla="*/ 6839 h 10000"/>
              <a:gd name="connsiteX22-10245" fmla="*/ 5393 w 10000"/>
              <a:gd name="connsiteY22-10246" fmla="*/ 7368 h 10000"/>
              <a:gd name="connsiteX23-10247" fmla="*/ 5029 w 10000"/>
              <a:gd name="connsiteY23-10248" fmla="*/ 7791 h 10000"/>
              <a:gd name="connsiteX24-10249" fmla="*/ 4609 w 10000"/>
              <a:gd name="connsiteY24-10250" fmla="*/ 8214 h 10000"/>
              <a:gd name="connsiteX25-10251" fmla="*/ 4191 w 10000"/>
              <a:gd name="connsiteY25-10252" fmla="*/ 8532 h 10000"/>
              <a:gd name="connsiteX26-10253" fmla="*/ 3773 w 10000"/>
              <a:gd name="connsiteY26-10254" fmla="*/ 8836 h 10000"/>
              <a:gd name="connsiteX27-10255" fmla="*/ 3352 w 10000"/>
              <a:gd name="connsiteY27-10256" fmla="*/ 9048 h 10000"/>
              <a:gd name="connsiteX28-10257" fmla="*/ 2933 w 10000"/>
              <a:gd name="connsiteY28-10258" fmla="*/ 9259 h 10000"/>
              <a:gd name="connsiteX29-10259" fmla="*/ 2513 w 10000"/>
              <a:gd name="connsiteY29-10260" fmla="*/ 9577 h 10000"/>
              <a:gd name="connsiteX30-10261" fmla="*/ 1676 w 10000"/>
              <a:gd name="connsiteY30-10262" fmla="*/ 9788 h 10000"/>
              <a:gd name="connsiteX31-10263" fmla="*/ 1260 w 10000"/>
              <a:gd name="connsiteY31-10264" fmla="*/ 9894 h 10000"/>
              <a:gd name="connsiteX32-10265" fmla="*/ 841 w 10000"/>
              <a:gd name="connsiteY32-10266" fmla="*/ 10000 h 10000"/>
              <a:gd name="connsiteX33-10267" fmla="*/ 0 w 10000"/>
              <a:gd name="connsiteY33-10268" fmla="*/ 9788 h 10000"/>
              <a:gd name="connsiteX34-10269" fmla="*/ 423 w 10000"/>
              <a:gd name="connsiteY34-10270" fmla="*/ 7685 h 10000"/>
              <a:gd name="connsiteX35-10271" fmla="*/ 841 w 10000"/>
              <a:gd name="connsiteY35-10272" fmla="*/ 7685 h 10000"/>
              <a:gd name="connsiteX36-10273" fmla="*/ 841 w 10000"/>
              <a:gd name="connsiteY36-10274" fmla="*/ 7685 h 10000"/>
              <a:gd name="connsiteX37-10275" fmla="*/ 1260 w 10000"/>
              <a:gd name="connsiteY37-10276" fmla="*/ 7579 h 10000"/>
              <a:gd name="connsiteX38-10277" fmla="*/ 1260 w 10000"/>
              <a:gd name="connsiteY38-10278" fmla="*/ 7474 h 10000"/>
              <a:gd name="connsiteX39-10279" fmla="*/ 1676 w 10000"/>
              <a:gd name="connsiteY39-10280" fmla="*/ 7368 h 10000"/>
              <a:gd name="connsiteX40-10281" fmla="*/ 1676 w 10000"/>
              <a:gd name="connsiteY40-10282" fmla="*/ 7156 h 10000"/>
              <a:gd name="connsiteX41-10283" fmla="*/ 2097 w 10000"/>
              <a:gd name="connsiteY41-10284" fmla="*/ 6944 h 10000"/>
              <a:gd name="connsiteX42-10285" fmla="*/ 2097 w 10000"/>
              <a:gd name="connsiteY42-10286" fmla="*/ 6627 h 10000"/>
              <a:gd name="connsiteX43-10287" fmla="*/ 2513 w 10000"/>
              <a:gd name="connsiteY43-10288" fmla="*/ 6217 h 10000"/>
              <a:gd name="connsiteX44-10289" fmla="*/ 2513 w 10000"/>
              <a:gd name="connsiteY44-10290" fmla="*/ 5794 h 10000"/>
              <a:gd name="connsiteX45-10291" fmla="*/ 2933 w 10000"/>
              <a:gd name="connsiteY45-10292" fmla="*/ 5370 h 10000"/>
              <a:gd name="connsiteX46-10293" fmla="*/ 2933 w 10000"/>
              <a:gd name="connsiteY46-10294" fmla="*/ 4841 h 10000"/>
              <a:gd name="connsiteX47-10295" fmla="*/ 3352 w 10000"/>
              <a:gd name="connsiteY47-10296" fmla="*/ 4206 h 10000"/>
              <a:gd name="connsiteX48-10297" fmla="*/ 3773 w 10000"/>
              <a:gd name="connsiteY48-10298" fmla="*/ 3783 h 10000"/>
              <a:gd name="connsiteX49-10299" fmla="*/ 3773 w 10000"/>
              <a:gd name="connsiteY49-10300" fmla="*/ 3373 h 10000"/>
              <a:gd name="connsiteX50-10301" fmla="*/ 4191 w 10000"/>
              <a:gd name="connsiteY50-10302" fmla="*/ 2950 h 10000"/>
              <a:gd name="connsiteX51-10303" fmla="*/ 4191 w 10000"/>
              <a:gd name="connsiteY51-10304" fmla="*/ 2632 h 10000"/>
              <a:gd name="connsiteX52-10305" fmla="*/ 4191 w 10000"/>
              <a:gd name="connsiteY52-10306" fmla="*/ 2315 h 10000"/>
              <a:gd name="connsiteX53-10307" fmla="*/ 4191 w 10000"/>
              <a:gd name="connsiteY53-10308" fmla="*/ 2103 h 10000"/>
              <a:gd name="connsiteX54-10309" fmla="*/ 4609 w 10000"/>
              <a:gd name="connsiteY54-10310" fmla="*/ 1892 h 10000"/>
              <a:gd name="connsiteX55-10311" fmla="*/ 4609 w 10000"/>
              <a:gd name="connsiteY55-10312" fmla="*/ 1680 h 10000"/>
              <a:gd name="connsiteX56-10313" fmla="*/ 4191 w 10000"/>
              <a:gd name="connsiteY56-10314" fmla="*/ 1468 h 10000"/>
              <a:gd name="connsiteX57-10315" fmla="*/ 4191 w 10000"/>
              <a:gd name="connsiteY57-10316" fmla="*/ 1257 h 10000"/>
              <a:gd name="connsiteX58-10317" fmla="*/ 3773 w 10000"/>
              <a:gd name="connsiteY58-10318" fmla="*/ 1164 h 10000"/>
              <a:gd name="connsiteX59-10319" fmla="*/ 2933 w 10000"/>
              <a:gd name="connsiteY59-10320" fmla="*/ 1058 h 10000"/>
              <a:gd name="connsiteX60-10321" fmla="*/ 3352 w 10000"/>
              <a:gd name="connsiteY60-10322" fmla="*/ 0 h 10000"/>
              <a:gd name="connsiteX61-10323" fmla="*/ 3773 w 10000"/>
              <a:gd name="connsiteY61-10324" fmla="*/ 0 h 10000"/>
              <a:gd name="connsiteX62-10325" fmla="*/ 4191 w 10000"/>
              <a:gd name="connsiteY62-10326" fmla="*/ 106 h 10000"/>
              <a:gd name="connsiteX63-10327" fmla="*/ 5029 w 10000"/>
              <a:gd name="connsiteY63-10328" fmla="*/ 212 h 10000"/>
              <a:gd name="connsiteX64-10329" fmla="*/ 5814 w 10000"/>
              <a:gd name="connsiteY64-10330" fmla="*/ 317 h 10000"/>
              <a:gd name="connsiteX65-10331" fmla="*/ 7061 w 10000"/>
              <a:gd name="connsiteY65-10332" fmla="*/ 635 h 10000"/>
              <a:gd name="connsiteX66-10333" fmla="*/ 8329 w 10000"/>
              <a:gd name="connsiteY66-10334" fmla="*/ 847 h 10000"/>
              <a:gd name="connsiteX67-10335" fmla="*/ 9164 w 10000"/>
              <a:gd name="connsiteY67-10336" fmla="*/ 952 h 10000"/>
              <a:gd name="connsiteX68-10337" fmla="*/ 9576 w 10000"/>
              <a:gd name="connsiteY68-10338" fmla="*/ 1164 h 10000"/>
              <a:gd name="connsiteX69-10339" fmla="*/ 9576 w 10000"/>
              <a:gd name="connsiteY69-10340" fmla="*/ 1257 h 10000"/>
              <a:gd name="connsiteX70-10341" fmla="*/ 9576 w 10000"/>
              <a:gd name="connsiteY70-10342" fmla="*/ 1257 h 10000"/>
              <a:gd name="connsiteX0-10343" fmla="*/ 9153 w 9577"/>
              <a:gd name="connsiteY0-10344" fmla="*/ 1257 h 10000"/>
              <a:gd name="connsiteX1-10345" fmla="*/ 9577 w 9577"/>
              <a:gd name="connsiteY1-10346" fmla="*/ 1362 h 10000"/>
              <a:gd name="connsiteX2-10347" fmla="*/ 9153 w 9577"/>
              <a:gd name="connsiteY2-10348" fmla="*/ 1468 h 10000"/>
              <a:gd name="connsiteX3-10349" fmla="*/ 9153 w 9577"/>
              <a:gd name="connsiteY3-10350" fmla="*/ 1574 h 10000"/>
              <a:gd name="connsiteX4-10351" fmla="*/ 8741 w 9577"/>
              <a:gd name="connsiteY4-10352" fmla="*/ 1680 h 10000"/>
              <a:gd name="connsiteX5-10353" fmla="*/ 8741 w 9577"/>
              <a:gd name="connsiteY5-10354" fmla="*/ 1680 h 10000"/>
              <a:gd name="connsiteX6-10355" fmla="*/ 8325 w 9577"/>
              <a:gd name="connsiteY6-10356" fmla="*/ 1786 h 10000"/>
              <a:gd name="connsiteX7-10357" fmla="*/ 8325 w 9577"/>
              <a:gd name="connsiteY7-10358" fmla="*/ 1892 h 10000"/>
              <a:gd name="connsiteX8-10359" fmla="*/ 7906 w 9577"/>
              <a:gd name="connsiteY8-10360" fmla="*/ 2103 h 10000"/>
              <a:gd name="connsiteX9-10361" fmla="*/ 7906 w 9577"/>
              <a:gd name="connsiteY9-10362" fmla="*/ 2209 h 10000"/>
              <a:gd name="connsiteX10-10363" fmla="*/ 7906 w 9577"/>
              <a:gd name="connsiteY10-10364" fmla="*/ 2421 h 10000"/>
              <a:gd name="connsiteX11-10365" fmla="*/ 7487 w 9577"/>
              <a:gd name="connsiteY11-10366" fmla="*/ 2632 h 10000"/>
              <a:gd name="connsiteX12-10367" fmla="*/ 7487 w 9577"/>
              <a:gd name="connsiteY12-10368" fmla="*/ 2844 h 10000"/>
              <a:gd name="connsiteX13-10369" fmla="*/ 7064 w 9577"/>
              <a:gd name="connsiteY13-10370" fmla="*/ 3161 h 10000"/>
              <a:gd name="connsiteX14-10371" fmla="*/ 7064 w 9577"/>
              <a:gd name="connsiteY14-10372" fmla="*/ 3479 h 10000"/>
              <a:gd name="connsiteX15-10373" fmla="*/ 7064 w 9577"/>
              <a:gd name="connsiteY15-10374" fmla="*/ 3889 h 10000"/>
              <a:gd name="connsiteX16-10375" fmla="*/ 6638 w 9577"/>
              <a:gd name="connsiteY16-10376" fmla="*/ 4206 h 10000"/>
              <a:gd name="connsiteX17-10377" fmla="*/ 6226 w 9577"/>
              <a:gd name="connsiteY17-10378" fmla="*/ 4630 h 10000"/>
              <a:gd name="connsiteX18-10379" fmla="*/ 6226 w 9577"/>
              <a:gd name="connsiteY18-10380" fmla="*/ 5159 h 10000"/>
              <a:gd name="connsiteX19-10381" fmla="*/ 5808 w 9577"/>
              <a:gd name="connsiteY19-10382" fmla="*/ 5688 h 10000"/>
              <a:gd name="connsiteX20-10383" fmla="*/ 5391 w 9577"/>
              <a:gd name="connsiteY20-10384" fmla="*/ 6310 h 10000"/>
              <a:gd name="connsiteX21-10385" fmla="*/ 4970 w 9577"/>
              <a:gd name="connsiteY21-10386" fmla="*/ 6839 h 10000"/>
              <a:gd name="connsiteX22-10387" fmla="*/ 4970 w 9577"/>
              <a:gd name="connsiteY22-10388" fmla="*/ 7368 h 10000"/>
              <a:gd name="connsiteX23-10389" fmla="*/ 4606 w 9577"/>
              <a:gd name="connsiteY23-10390" fmla="*/ 7791 h 10000"/>
              <a:gd name="connsiteX24-10391" fmla="*/ 4186 w 9577"/>
              <a:gd name="connsiteY24-10392" fmla="*/ 8214 h 10000"/>
              <a:gd name="connsiteX25-10393" fmla="*/ 3768 w 9577"/>
              <a:gd name="connsiteY25-10394" fmla="*/ 8532 h 10000"/>
              <a:gd name="connsiteX26-10395" fmla="*/ 3350 w 9577"/>
              <a:gd name="connsiteY26-10396" fmla="*/ 8836 h 10000"/>
              <a:gd name="connsiteX27-10397" fmla="*/ 2929 w 9577"/>
              <a:gd name="connsiteY27-10398" fmla="*/ 9048 h 10000"/>
              <a:gd name="connsiteX28-10399" fmla="*/ 2510 w 9577"/>
              <a:gd name="connsiteY28-10400" fmla="*/ 9259 h 10000"/>
              <a:gd name="connsiteX29-10401" fmla="*/ 2090 w 9577"/>
              <a:gd name="connsiteY29-10402" fmla="*/ 9577 h 10000"/>
              <a:gd name="connsiteX30-10403" fmla="*/ 1253 w 9577"/>
              <a:gd name="connsiteY30-10404" fmla="*/ 9788 h 10000"/>
              <a:gd name="connsiteX31-10405" fmla="*/ 837 w 9577"/>
              <a:gd name="connsiteY31-10406" fmla="*/ 9894 h 10000"/>
              <a:gd name="connsiteX32-10407" fmla="*/ 418 w 9577"/>
              <a:gd name="connsiteY32-10408" fmla="*/ 10000 h 10000"/>
              <a:gd name="connsiteX33-10409" fmla="*/ 0 w 9577"/>
              <a:gd name="connsiteY33-10410" fmla="*/ 7685 h 10000"/>
              <a:gd name="connsiteX34-10411" fmla="*/ 418 w 9577"/>
              <a:gd name="connsiteY34-10412" fmla="*/ 7685 h 10000"/>
              <a:gd name="connsiteX35-10413" fmla="*/ 418 w 9577"/>
              <a:gd name="connsiteY35-10414" fmla="*/ 7685 h 10000"/>
              <a:gd name="connsiteX36-10415" fmla="*/ 837 w 9577"/>
              <a:gd name="connsiteY36-10416" fmla="*/ 7579 h 10000"/>
              <a:gd name="connsiteX37-10417" fmla="*/ 837 w 9577"/>
              <a:gd name="connsiteY37-10418" fmla="*/ 7474 h 10000"/>
              <a:gd name="connsiteX38-10419" fmla="*/ 1253 w 9577"/>
              <a:gd name="connsiteY38-10420" fmla="*/ 7368 h 10000"/>
              <a:gd name="connsiteX39-10421" fmla="*/ 1253 w 9577"/>
              <a:gd name="connsiteY39-10422" fmla="*/ 7156 h 10000"/>
              <a:gd name="connsiteX40-10423" fmla="*/ 1674 w 9577"/>
              <a:gd name="connsiteY40-10424" fmla="*/ 6944 h 10000"/>
              <a:gd name="connsiteX41-10425" fmla="*/ 1674 w 9577"/>
              <a:gd name="connsiteY41-10426" fmla="*/ 6627 h 10000"/>
              <a:gd name="connsiteX42-10427" fmla="*/ 2090 w 9577"/>
              <a:gd name="connsiteY42-10428" fmla="*/ 6217 h 10000"/>
              <a:gd name="connsiteX43-10429" fmla="*/ 2090 w 9577"/>
              <a:gd name="connsiteY43-10430" fmla="*/ 5794 h 10000"/>
              <a:gd name="connsiteX44-10431" fmla="*/ 2510 w 9577"/>
              <a:gd name="connsiteY44-10432" fmla="*/ 5370 h 10000"/>
              <a:gd name="connsiteX45-10433" fmla="*/ 2510 w 9577"/>
              <a:gd name="connsiteY45-10434" fmla="*/ 4841 h 10000"/>
              <a:gd name="connsiteX46-10435" fmla="*/ 2929 w 9577"/>
              <a:gd name="connsiteY46-10436" fmla="*/ 4206 h 10000"/>
              <a:gd name="connsiteX47-10437" fmla="*/ 3350 w 9577"/>
              <a:gd name="connsiteY47-10438" fmla="*/ 3783 h 10000"/>
              <a:gd name="connsiteX48-10439" fmla="*/ 3350 w 9577"/>
              <a:gd name="connsiteY48-10440" fmla="*/ 3373 h 10000"/>
              <a:gd name="connsiteX49-10441" fmla="*/ 3768 w 9577"/>
              <a:gd name="connsiteY49-10442" fmla="*/ 2950 h 10000"/>
              <a:gd name="connsiteX50-10443" fmla="*/ 3768 w 9577"/>
              <a:gd name="connsiteY50-10444" fmla="*/ 2632 h 10000"/>
              <a:gd name="connsiteX51-10445" fmla="*/ 3768 w 9577"/>
              <a:gd name="connsiteY51-10446" fmla="*/ 2315 h 10000"/>
              <a:gd name="connsiteX52-10447" fmla="*/ 3768 w 9577"/>
              <a:gd name="connsiteY52-10448" fmla="*/ 2103 h 10000"/>
              <a:gd name="connsiteX53-10449" fmla="*/ 4186 w 9577"/>
              <a:gd name="connsiteY53-10450" fmla="*/ 1892 h 10000"/>
              <a:gd name="connsiteX54-10451" fmla="*/ 4186 w 9577"/>
              <a:gd name="connsiteY54-10452" fmla="*/ 1680 h 10000"/>
              <a:gd name="connsiteX55-10453" fmla="*/ 3768 w 9577"/>
              <a:gd name="connsiteY55-10454" fmla="*/ 1468 h 10000"/>
              <a:gd name="connsiteX56-10455" fmla="*/ 3768 w 9577"/>
              <a:gd name="connsiteY56-10456" fmla="*/ 1257 h 10000"/>
              <a:gd name="connsiteX57-10457" fmla="*/ 3350 w 9577"/>
              <a:gd name="connsiteY57-10458" fmla="*/ 1164 h 10000"/>
              <a:gd name="connsiteX58-10459" fmla="*/ 2510 w 9577"/>
              <a:gd name="connsiteY58-10460" fmla="*/ 1058 h 10000"/>
              <a:gd name="connsiteX59-10461" fmla="*/ 2929 w 9577"/>
              <a:gd name="connsiteY59-10462" fmla="*/ 0 h 10000"/>
              <a:gd name="connsiteX60-10463" fmla="*/ 3350 w 9577"/>
              <a:gd name="connsiteY60-10464" fmla="*/ 0 h 10000"/>
              <a:gd name="connsiteX61-10465" fmla="*/ 3768 w 9577"/>
              <a:gd name="connsiteY61-10466" fmla="*/ 106 h 10000"/>
              <a:gd name="connsiteX62-10467" fmla="*/ 4606 w 9577"/>
              <a:gd name="connsiteY62-10468" fmla="*/ 212 h 10000"/>
              <a:gd name="connsiteX63-10469" fmla="*/ 5391 w 9577"/>
              <a:gd name="connsiteY63-10470" fmla="*/ 317 h 10000"/>
              <a:gd name="connsiteX64-10471" fmla="*/ 6638 w 9577"/>
              <a:gd name="connsiteY64-10472" fmla="*/ 635 h 10000"/>
              <a:gd name="connsiteX65-10473" fmla="*/ 7906 w 9577"/>
              <a:gd name="connsiteY65-10474" fmla="*/ 847 h 10000"/>
              <a:gd name="connsiteX66-10475" fmla="*/ 8741 w 9577"/>
              <a:gd name="connsiteY66-10476" fmla="*/ 952 h 10000"/>
              <a:gd name="connsiteX67-10477" fmla="*/ 9153 w 9577"/>
              <a:gd name="connsiteY67-10478" fmla="*/ 1164 h 10000"/>
              <a:gd name="connsiteX68-10479" fmla="*/ 9153 w 9577"/>
              <a:gd name="connsiteY68-10480" fmla="*/ 1257 h 10000"/>
              <a:gd name="connsiteX69-10481" fmla="*/ 9153 w 9577"/>
              <a:gd name="connsiteY69-10482" fmla="*/ 1257 h 10000"/>
              <a:gd name="connsiteX0-10483" fmla="*/ 9194 w 9637"/>
              <a:gd name="connsiteY0-10484" fmla="*/ 1257 h 10000"/>
              <a:gd name="connsiteX1-10485" fmla="*/ 9637 w 9637"/>
              <a:gd name="connsiteY1-10486" fmla="*/ 1362 h 10000"/>
              <a:gd name="connsiteX2-10487" fmla="*/ 9194 w 9637"/>
              <a:gd name="connsiteY2-10488" fmla="*/ 1468 h 10000"/>
              <a:gd name="connsiteX3-10489" fmla="*/ 9194 w 9637"/>
              <a:gd name="connsiteY3-10490" fmla="*/ 1574 h 10000"/>
              <a:gd name="connsiteX4-10491" fmla="*/ 8764 w 9637"/>
              <a:gd name="connsiteY4-10492" fmla="*/ 1680 h 10000"/>
              <a:gd name="connsiteX5-10493" fmla="*/ 8764 w 9637"/>
              <a:gd name="connsiteY5-10494" fmla="*/ 1680 h 10000"/>
              <a:gd name="connsiteX6-10495" fmla="*/ 8330 w 9637"/>
              <a:gd name="connsiteY6-10496" fmla="*/ 1786 h 10000"/>
              <a:gd name="connsiteX7-10497" fmla="*/ 8330 w 9637"/>
              <a:gd name="connsiteY7-10498" fmla="*/ 1892 h 10000"/>
              <a:gd name="connsiteX8-10499" fmla="*/ 7892 w 9637"/>
              <a:gd name="connsiteY8-10500" fmla="*/ 2103 h 10000"/>
              <a:gd name="connsiteX9-10501" fmla="*/ 7892 w 9637"/>
              <a:gd name="connsiteY9-10502" fmla="*/ 2209 h 10000"/>
              <a:gd name="connsiteX10-10503" fmla="*/ 7892 w 9637"/>
              <a:gd name="connsiteY10-10504" fmla="*/ 2421 h 10000"/>
              <a:gd name="connsiteX11-10505" fmla="*/ 7455 w 9637"/>
              <a:gd name="connsiteY11-10506" fmla="*/ 2632 h 10000"/>
              <a:gd name="connsiteX12-10507" fmla="*/ 7455 w 9637"/>
              <a:gd name="connsiteY12-10508" fmla="*/ 2844 h 10000"/>
              <a:gd name="connsiteX13-10509" fmla="*/ 7013 w 9637"/>
              <a:gd name="connsiteY13-10510" fmla="*/ 3161 h 10000"/>
              <a:gd name="connsiteX14-10511" fmla="*/ 7013 w 9637"/>
              <a:gd name="connsiteY14-10512" fmla="*/ 3479 h 10000"/>
              <a:gd name="connsiteX15-10513" fmla="*/ 7013 w 9637"/>
              <a:gd name="connsiteY15-10514" fmla="*/ 3889 h 10000"/>
              <a:gd name="connsiteX16-10515" fmla="*/ 6568 w 9637"/>
              <a:gd name="connsiteY16-10516" fmla="*/ 4206 h 10000"/>
              <a:gd name="connsiteX17-10517" fmla="*/ 6138 w 9637"/>
              <a:gd name="connsiteY17-10518" fmla="*/ 4630 h 10000"/>
              <a:gd name="connsiteX18-10519" fmla="*/ 6138 w 9637"/>
              <a:gd name="connsiteY18-10520" fmla="*/ 5159 h 10000"/>
              <a:gd name="connsiteX19-10521" fmla="*/ 5702 w 9637"/>
              <a:gd name="connsiteY19-10522" fmla="*/ 5688 h 10000"/>
              <a:gd name="connsiteX20-10523" fmla="*/ 5266 w 9637"/>
              <a:gd name="connsiteY20-10524" fmla="*/ 6310 h 10000"/>
              <a:gd name="connsiteX21-10525" fmla="*/ 4827 w 9637"/>
              <a:gd name="connsiteY21-10526" fmla="*/ 6839 h 10000"/>
              <a:gd name="connsiteX22-10527" fmla="*/ 4827 w 9637"/>
              <a:gd name="connsiteY22-10528" fmla="*/ 7368 h 10000"/>
              <a:gd name="connsiteX23-10529" fmla="*/ 4446 w 9637"/>
              <a:gd name="connsiteY23-10530" fmla="*/ 7791 h 10000"/>
              <a:gd name="connsiteX24-10531" fmla="*/ 4008 w 9637"/>
              <a:gd name="connsiteY24-10532" fmla="*/ 8214 h 10000"/>
              <a:gd name="connsiteX25-10533" fmla="*/ 3571 w 9637"/>
              <a:gd name="connsiteY25-10534" fmla="*/ 8532 h 10000"/>
              <a:gd name="connsiteX26-10535" fmla="*/ 3135 w 9637"/>
              <a:gd name="connsiteY26-10536" fmla="*/ 8836 h 10000"/>
              <a:gd name="connsiteX27-10537" fmla="*/ 2695 w 9637"/>
              <a:gd name="connsiteY27-10538" fmla="*/ 9048 h 10000"/>
              <a:gd name="connsiteX28-10539" fmla="*/ 2258 w 9637"/>
              <a:gd name="connsiteY28-10540" fmla="*/ 9259 h 10000"/>
              <a:gd name="connsiteX29-10541" fmla="*/ 1819 w 9637"/>
              <a:gd name="connsiteY29-10542" fmla="*/ 9577 h 10000"/>
              <a:gd name="connsiteX30-10543" fmla="*/ 945 w 9637"/>
              <a:gd name="connsiteY30-10544" fmla="*/ 9788 h 10000"/>
              <a:gd name="connsiteX31-10545" fmla="*/ 511 w 9637"/>
              <a:gd name="connsiteY31-10546" fmla="*/ 9894 h 10000"/>
              <a:gd name="connsiteX32-10547" fmla="*/ 73 w 9637"/>
              <a:gd name="connsiteY32-10548" fmla="*/ 10000 h 10000"/>
              <a:gd name="connsiteX33-10549" fmla="*/ 73 w 9637"/>
              <a:gd name="connsiteY33-10550" fmla="*/ 7685 h 10000"/>
              <a:gd name="connsiteX34-10551" fmla="*/ 73 w 9637"/>
              <a:gd name="connsiteY34-10552" fmla="*/ 7685 h 10000"/>
              <a:gd name="connsiteX35-10553" fmla="*/ 511 w 9637"/>
              <a:gd name="connsiteY35-10554" fmla="*/ 7579 h 10000"/>
              <a:gd name="connsiteX36-10555" fmla="*/ 511 w 9637"/>
              <a:gd name="connsiteY36-10556" fmla="*/ 7474 h 10000"/>
              <a:gd name="connsiteX37-10557" fmla="*/ 945 w 9637"/>
              <a:gd name="connsiteY37-10558" fmla="*/ 7368 h 10000"/>
              <a:gd name="connsiteX38-10559" fmla="*/ 945 w 9637"/>
              <a:gd name="connsiteY38-10560" fmla="*/ 7156 h 10000"/>
              <a:gd name="connsiteX39-10561" fmla="*/ 1385 w 9637"/>
              <a:gd name="connsiteY39-10562" fmla="*/ 6944 h 10000"/>
              <a:gd name="connsiteX40-10563" fmla="*/ 1385 w 9637"/>
              <a:gd name="connsiteY40-10564" fmla="*/ 6627 h 10000"/>
              <a:gd name="connsiteX41-10565" fmla="*/ 1819 w 9637"/>
              <a:gd name="connsiteY41-10566" fmla="*/ 6217 h 10000"/>
              <a:gd name="connsiteX42-10567" fmla="*/ 1819 w 9637"/>
              <a:gd name="connsiteY42-10568" fmla="*/ 5794 h 10000"/>
              <a:gd name="connsiteX43-10569" fmla="*/ 2258 w 9637"/>
              <a:gd name="connsiteY43-10570" fmla="*/ 5370 h 10000"/>
              <a:gd name="connsiteX44-10571" fmla="*/ 2258 w 9637"/>
              <a:gd name="connsiteY44-10572" fmla="*/ 4841 h 10000"/>
              <a:gd name="connsiteX45-10573" fmla="*/ 2695 w 9637"/>
              <a:gd name="connsiteY45-10574" fmla="*/ 4206 h 10000"/>
              <a:gd name="connsiteX46-10575" fmla="*/ 3135 w 9637"/>
              <a:gd name="connsiteY46-10576" fmla="*/ 3783 h 10000"/>
              <a:gd name="connsiteX47-10577" fmla="*/ 3135 w 9637"/>
              <a:gd name="connsiteY47-10578" fmla="*/ 3373 h 10000"/>
              <a:gd name="connsiteX48-10579" fmla="*/ 3571 w 9637"/>
              <a:gd name="connsiteY48-10580" fmla="*/ 2950 h 10000"/>
              <a:gd name="connsiteX49-10581" fmla="*/ 3571 w 9637"/>
              <a:gd name="connsiteY49-10582" fmla="*/ 2632 h 10000"/>
              <a:gd name="connsiteX50-10583" fmla="*/ 3571 w 9637"/>
              <a:gd name="connsiteY50-10584" fmla="*/ 2315 h 10000"/>
              <a:gd name="connsiteX51-10585" fmla="*/ 3571 w 9637"/>
              <a:gd name="connsiteY51-10586" fmla="*/ 2103 h 10000"/>
              <a:gd name="connsiteX52-10587" fmla="*/ 4008 w 9637"/>
              <a:gd name="connsiteY52-10588" fmla="*/ 1892 h 10000"/>
              <a:gd name="connsiteX53-10589" fmla="*/ 4008 w 9637"/>
              <a:gd name="connsiteY53-10590" fmla="*/ 1680 h 10000"/>
              <a:gd name="connsiteX54-10591" fmla="*/ 3571 w 9637"/>
              <a:gd name="connsiteY54-10592" fmla="*/ 1468 h 10000"/>
              <a:gd name="connsiteX55-10593" fmla="*/ 3571 w 9637"/>
              <a:gd name="connsiteY55-10594" fmla="*/ 1257 h 10000"/>
              <a:gd name="connsiteX56-10595" fmla="*/ 3135 w 9637"/>
              <a:gd name="connsiteY56-10596" fmla="*/ 1164 h 10000"/>
              <a:gd name="connsiteX57-10597" fmla="*/ 2258 w 9637"/>
              <a:gd name="connsiteY57-10598" fmla="*/ 1058 h 10000"/>
              <a:gd name="connsiteX58-10599" fmla="*/ 2695 w 9637"/>
              <a:gd name="connsiteY58-10600" fmla="*/ 0 h 10000"/>
              <a:gd name="connsiteX59-10601" fmla="*/ 3135 w 9637"/>
              <a:gd name="connsiteY59-10602" fmla="*/ 0 h 10000"/>
              <a:gd name="connsiteX60-10603" fmla="*/ 3571 w 9637"/>
              <a:gd name="connsiteY60-10604" fmla="*/ 106 h 10000"/>
              <a:gd name="connsiteX61-10605" fmla="*/ 4446 w 9637"/>
              <a:gd name="connsiteY61-10606" fmla="*/ 212 h 10000"/>
              <a:gd name="connsiteX62-10607" fmla="*/ 5266 w 9637"/>
              <a:gd name="connsiteY62-10608" fmla="*/ 317 h 10000"/>
              <a:gd name="connsiteX63-10609" fmla="*/ 6568 w 9637"/>
              <a:gd name="connsiteY63-10610" fmla="*/ 635 h 10000"/>
              <a:gd name="connsiteX64-10611" fmla="*/ 7892 w 9637"/>
              <a:gd name="connsiteY64-10612" fmla="*/ 847 h 10000"/>
              <a:gd name="connsiteX65-10613" fmla="*/ 8764 w 9637"/>
              <a:gd name="connsiteY65-10614" fmla="*/ 952 h 10000"/>
              <a:gd name="connsiteX66-10615" fmla="*/ 9194 w 9637"/>
              <a:gd name="connsiteY66-10616" fmla="*/ 1164 h 10000"/>
              <a:gd name="connsiteX67-10617" fmla="*/ 9194 w 9637"/>
              <a:gd name="connsiteY67-10618" fmla="*/ 1257 h 10000"/>
              <a:gd name="connsiteX68-10619" fmla="*/ 9194 w 9637"/>
              <a:gd name="connsiteY68-10620" fmla="*/ 1257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81" y="connsiteY40-82"/>
              </a:cxn>
              <a:cxn ang="0">
                <a:pos x="connsiteX41-83" y="connsiteY41-84"/>
              </a:cxn>
              <a:cxn ang="0">
                <a:pos x="connsiteX42-85" y="connsiteY42-86"/>
              </a:cxn>
              <a:cxn ang="0">
                <a:pos x="connsiteX43-87" y="connsiteY43-88"/>
              </a:cxn>
              <a:cxn ang="0">
                <a:pos x="connsiteX44-89" y="connsiteY44-90"/>
              </a:cxn>
              <a:cxn ang="0">
                <a:pos x="connsiteX45-91" y="connsiteY45-92"/>
              </a:cxn>
              <a:cxn ang="0">
                <a:pos x="connsiteX46-93" y="connsiteY46-94"/>
              </a:cxn>
              <a:cxn ang="0">
                <a:pos x="connsiteX47-95" y="connsiteY47-96"/>
              </a:cxn>
              <a:cxn ang="0">
                <a:pos x="connsiteX48-97" y="connsiteY48-98"/>
              </a:cxn>
              <a:cxn ang="0">
                <a:pos x="connsiteX49-99" y="connsiteY49-100"/>
              </a:cxn>
              <a:cxn ang="0">
                <a:pos x="connsiteX50-101" y="connsiteY50-102"/>
              </a:cxn>
              <a:cxn ang="0">
                <a:pos x="connsiteX51-103" y="connsiteY51-104"/>
              </a:cxn>
              <a:cxn ang="0">
                <a:pos x="connsiteX52-105" y="connsiteY52-106"/>
              </a:cxn>
              <a:cxn ang="0">
                <a:pos x="connsiteX53-107" y="connsiteY53-108"/>
              </a:cxn>
              <a:cxn ang="0">
                <a:pos x="connsiteX54-109" y="connsiteY54-110"/>
              </a:cxn>
              <a:cxn ang="0">
                <a:pos x="connsiteX55-111" y="connsiteY55-112"/>
              </a:cxn>
              <a:cxn ang="0">
                <a:pos x="connsiteX56-113" y="connsiteY56-114"/>
              </a:cxn>
              <a:cxn ang="0">
                <a:pos x="connsiteX57-115" y="connsiteY57-116"/>
              </a:cxn>
              <a:cxn ang="0">
                <a:pos x="connsiteX58-117" y="connsiteY58-118"/>
              </a:cxn>
              <a:cxn ang="0">
                <a:pos x="connsiteX59-119" y="connsiteY59-120"/>
              </a:cxn>
              <a:cxn ang="0">
                <a:pos x="connsiteX60-121" y="connsiteY60-122"/>
              </a:cxn>
              <a:cxn ang="0">
                <a:pos x="connsiteX61-123" y="connsiteY61-124"/>
              </a:cxn>
              <a:cxn ang="0">
                <a:pos x="connsiteX62-125" y="connsiteY62-126"/>
              </a:cxn>
              <a:cxn ang="0">
                <a:pos x="connsiteX63-127" y="connsiteY63-128"/>
              </a:cxn>
              <a:cxn ang="0">
                <a:pos x="connsiteX64-129" y="connsiteY64-130"/>
              </a:cxn>
              <a:cxn ang="0">
                <a:pos x="connsiteX65-131" y="connsiteY65-132"/>
              </a:cxn>
              <a:cxn ang="0">
                <a:pos x="connsiteX66-133" y="connsiteY66-134"/>
              </a:cxn>
              <a:cxn ang="0">
                <a:pos x="connsiteX67-135" y="connsiteY67-136"/>
              </a:cxn>
              <a:cxn ang="0">
                <a:pos x="connsiteX68-137" y="connsiteY68-138"/>
              </a:cxn>
            </a:cxnLst>
            <a:rect l="l" t="t" r="r" b="b"/>
            <a:pathLst>
              <a:path w="9637" h="10000">
                <a:moveTo>
                  <a:pt x="9194" y="1257"/>
                </a:moveTo>
                <a:lnTo>
                  <a:pt x="9637" y="1362"/>
                </a:lnTo>
                <a:lnTo>
                  <a:pt x="9194" y="1468"/>
                </a:lnTo>
                <a:lnTo>
                  <a:pt x="9194" y="1574"/>
                </a:lnTo>
                <a:lnTo>
                  <a:pt x="8764" y="1680"/>
                </a:lnTo>
                <a:lnTo>
                  <a:pt x="8764" y="1680"/>
                </a:lnTo>
                <a:cubicBezTo>
                  <a:pt x="8614" y="1715"/>
                  <a:pt x="8475" y="1751"/>
                  <a:pt x="8330" y="1786"/>
                </a:cubicBezTo>
                <a:lnTo>
                  <a:pt x="8330" y="1892"/>
                </a:lnTo>
                <a:cubicBezTo>
                  <a:pt x="8180" y="1962"/>
                  <a:pt x="8036" y="2033"/>
                  <a:pt x="7892" y="2103"/>
                </a:cubicBezTo>
                <a:lnTo>
                  <a:pt x="7892" y="2209"/>
                </a:lnTo>
                <a:lnTo>
                  <a:pt x="7892" y="2421"/>
                </a:lnTo>
                <a:lnTo>
                  <a:pt x="7455" y="2632"/>
                </a:lnTo>
                <a:lnTo>
                  <a:pt x="7455" y="2844"/>
                </a:lnTo>
                <a:cubicBezTo>
                  <a:pt x="7303" y="2950"/>
                  <a:pt x="7163" y="3055"/>
                  <a:pt x="7013" y="3161"/>
                </a:cubicBezTo>
                <a:lnTo>
                  <a:pt x="7013" y="3479"/>
                </a:lnTo>
                <a:lnTo>
                  <a:pt x="7013" y="3889"/>
                </a:lnTo>
                <a:cubicBezTo>
                  <a:pt x="6869" y="3995"/>
                  <a:pt x="6724" y="4100"/>
                  <a:pt x="6568" y="4206"/>
                </a:cubicBezTo>
                <a:cubicBezTo>
                  <a:pt x="6429" y="4347"/>
                  <a:pt x="6281" y="4489"/>
                  <a:pt x="6138" y="4630"/>
                </a:cubicBezTo>
                <a:lnTo>
                  <a:pt x="6138" y="5159"/>
                </a:lnTo>
                <a:cubicBezTo>
                  <a:pt x="6000" y="5335"/>
                  <a:pt x="5845" y="5512"/>
                  <a:pt x="5702" y="5688"/>
                </a:cubicBezTo>
                <a:lnTo>
                  <a:pt x="5266" y="6310"/>
                </a:lnTo>
                <a:cubicBezTo>
                  <a:pt x="5123" y="6486"/>
                  <a:pt x="4974" y="6663"/>
                  <a:pt x="4827" y="6839"/>
                </a:cubicBezTo>
                <a:lnTo>
                  <a:pt x="4827" y="7368"/>
                </a:lnTo>
                <a:cubicBezTo>
                  <a:pt x="4696" y="7509"/>
                  <a:pt x="4575" y="7650"/>
                  <a:pt x="4446" y="7791"/>
                </a:cubicBezTo>
                <a:cubicBezTo>
                  <a:pt x="4298" y="7932"/>
                  <a:pt x="4155" y="8073"/>
                  <a:pt x="4008" y="8214"/>
                </a:cubicBezTo>
                <a:lnTo>
                  <a:pt x="3571" y="8532"/>
                </a:lnTo>
                <a:lnTo>
                  <a:pt x="3135" y="8836"/>
                </a:lnTo>
                <a:cubicBezTo>
                  <a:pt x="2989" y="8907"/>
                  <a:pt x="2835" y="8977"/>
                  <a:pt x="2695" y="9048"/>
                </a:cubicBezTo>
                <a:lnTo>
                  <a:pt x="2258" y="9259"/>
                </a:lnTo>
                <a:lnTo>
                  <a:pt x="1819" y="9577"/>
                </a:lnTo>
                <a:lnTo>
                  <a:pt x="945" y="9788"/>
                </a:lnTo>
                <a:lnTo>
                  <a:pt x="511" y="9894"/>
                </a:lnTo>
                <a:lnTo>
                  <a:pt x="73" y="10000"/>
                </a:lnTo>
                <a:cubicBezTo>
                  <a:pt x="0" y="9632"/>
                  <a:pt x="73" y="8071"/>
                  <a:pt x="73" y="7685"/>
                </a:cubicBezTo>
                <a:lnTo>
                  <a:pt x="73" y="7685"/>
                </a:lnTo>
                <a:lnTo>
                  <a:pt x="511" y="7579"/>
                </a:lnTo>
                <a:lnTo>
                  <a:pt x="511" y="7474"/>
                </a:lnTo>
                <a:lnTo>
                  <a:pt x="945" y="7368"/>
                </a:lnTo>
                <a:lnTo>
                  <a:pt x="945" y="7156"/>
                </a:lnTo>
                <a:cubicBezTo>
                  <a:pt x="1083" y="7085"/>
                  <a:pt x="1239" y="7015"/>
                  <a:pt x="1385" y="6944"/>
                </a:cubicBezTo>
                <a:lnTo>
                  <a:pt x="1385" y="6627"/>
                </a:lnTo>
                <a:cubicBezTo>
                  <a:pt x="1532" y="6490"/>
                  <a:pt x="1681" y="6354"/>
                  <a:pt x="1819" y="6217"/>
                </a:cubicBezTo>
                <a:lnTo>
                  <a:pt x="1819" y="5794"/>
                </a:lnTo>
                <a:lnTo>
                  <a:pt x="2258" y="5370"/>
                </a:lnTo>
                <a:lnTo>
                  <a:pt x="2258" y="4841"/>
                </a:lnTo>
                <a:lnTo>
                  <a:pt x="2695" y="4206"/>
                </a:lnTo>
                <a:cubicBezTo>
                  <a:pt x="2835" y="4065"/>
                  <a:pt x="2989" y="3924"/>
                  <a:pt x="3135" y="3783"/>
                </a:cubicBezTo>
                <a:lnTo>
                  <a:pt x="3135" y="3373"/>
                </a:lnTo>
                <a:cubicBezTo>
                  <a:pt x="3279" y="3232"/>
                  <a:pt x="3430" y="3091"/>
                  <a:pt x="3571" y="2950"/>
                </a:cubicBezTo>
                <a:lnTo>
                  <a:pt x="3571" y="2632"/>
                </a:lnTo>
                <a:lnTo>
                  <a:pt x="3571" y="2315"/>
                </a:lnTo>
                <a:lnTo>
                  <a:pt x="3571" y="2103"/>
                </a:lnTo>
                <a:lnTo>
                  <a:pt x="4008" y="1892"/>
                </a:lnTo>
                <a:lnTo>
                  <a:pt x="4008" y="1680"/>
                </a:lnTo>
                <a:cubicBezTo>
                  <a:pt x="3867" y="1609"/>
                  <a:pt x="3714" y="1539"/>
                  <a:pt x="3571" y="1468"/>
                </a:cubicBezTo>
                <a:lnTo>
                  <a:pt x="3571" y="1257"/>
                </a:lnTo>
                <a:lnTo>
                  <a:pt x="3135" y="1164"/>
                </a:lnTo>
                <a:lnTo>
                  <a:pt x="2258" y="1058"/>
                </a:lnTo>
                <a:cubicBezTo>
                  <a:pt x="2404" y="705"/>
                  <a:pt x="2551" y="353"/>
                  <a:pt x="2695" y="0"/>
                </a:cubicBezTo>
                <a:lnTo>
                  <a:pt x="3135" y="0"/>
                </a:lnTo>
                <a:lnTo>
                  <a:pt x="3571" y="106"/>
                </a:lnTo>
                <a:lnTo>
                  <a:pt x="4446" y="212"/>
                </a:lnTo>
                <a:lnTo>
                  <a:pt x="5266" y="317"/>
                </a:lnTo>
                <a:lnTo>
                  <a:pt x="6568" y="635"/>
                </a:lnTo>
                <a:lnTo>
                  <a:pt x="7892" y="847"/>
                </a:lnTo>
                <a:lnTo>
                  <a:pt x="8764" y="952"/>
                </a:lnTo>
                <a:lnTo>
                  <a:pt x="9194" y="1164"/>
                </a:lnTo>
                <a:lnTo>
                  <a:pt x="9194" y="1257"/>
                </a:lnTo>
                <a:lnTo>
                  <a:pt x="9194" y="1257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Freeform 45"/>
          <p:cNvSpPr/>
          <p:nvPr/>
        </p:nvSpPr>
        <p:spPr bwMode="auto">
          <a:xfrm>
            <a:off x="1897063" y="3125788"/>
            <a:ext cx="1047750" cy="227012"/>
          </a:xfrm>
          <a:custGeom>
            <a:avLst/>
            <a:gdLst>
              <a:gd name="connsiteX0" fmla="*/ 9888 w 10000"/>
              <a:gd name="connsiteY0" fmla="*/ 1257 h 10000"/>
              <a:gd name="connsiteX1" fmla="*/ 10000 w 10000"/>
              <a:gd name="connsiteY1" fmla="*/ 1362 h 10000"/>
              <a:gd name="connsiteX2" fmla="*/ 9888 w 10000"/>
              <a:gd name="connsiteY2" fmla="*/ 1468 h 10000"/>
              <a:gd name="connsiteX3" fmla="*/ 9888 w 10000"/>
              <a:gd name="connsiteY3" fmla="*/ 1574 h 10000"/>
              <a:gd name="connsiteX4" fmla="*/ 9777 w 10000"/>
              <a:gd name="connsiteY4" fmla="*/ 1680 h 10000"/>
              <a:gd name="connsiteX5" fmla="*/ 9777 w 10000"/>
              <a:gd name="connsiteY5" fmla="*/ 1680 h 10000"/>
              <a:gd name="connsiteX6" fmla="*/ 9665 w 10000"/>
              <a:gd name="connsiteY6" fmla="*/ 1786 h 10000"/>
              <a:gd name="connsiteX7" fmla="*/ 9665 w 10000"/>
              <a:gd name="connsiteY7" fmla="*/ 1892 h 10000"/>
              <a:gd name="connsiteX8" fmla="*/ 9553 w 10000"/>
              <a:gd name="connsiteY8" fmla="*/ 2103 h 10000"/>
              <a:gd name="connsiteX9" fmla="*/ 9553 w 10000"/>
              <a:gd name="connsiteY9" fmla="*/ 2209 h 10000"/>
              <a:gd name="connsiteX10" fmla="*/ 9553 w 10000"/>
              <a:gd name="connsiteY10" fmla="*/ 2421 h 10000"/>
              <a:gd name="connsiteX11" fmla="*/ 9441 w 10000"/>
              <a:gd name="connsiteY11" fmla="*/ 2632 h 10000"/>
              <a:gd name="connsiteX12" fmla="*/ 9441 w 10000"/>
              <a:gd name="connsiteY12" fmla="*/ 2844 h 10000"/>
              <a:gd name="connsiteX13" fmla="*/ 9330 w 10000"/>
              <a:gd name="connsiteY13" fmla="*/ 3161 h 10000"/>
              <a:gd name="connsiteX14" fmla="*/ 9330 w 10000"/>
              <a:gd name="connsiteY14" fmla="*/ 3479 h 10000"/>
              <a:gd name="connsiteX15" fmla="*/ 9330 w 10000"/>
              <a:gd name="connsiteY15" fmla="*/ 3889 h 10000"/>
              <a:gd name="connsiteX16" fmla="*/ 9218 w 10000"/>
              <a:gd name="connsiteY16" fmla="*/ 4206 h 10000"/>
              <a:gd name="connsiteX17" fmla="*/ 9106 w 10000"/>
              <a:gd name="connsiteY17" fmla="*/ 4630 h 10000"/>
              <a:gd name="connsiteX18" fmla="*/ 9106 w 10000"/>
              <a:gd name="connsiteY18" fmla="*/ 5159 h 10000"/>
              <a:gd name="connsiteX19" fmla="*/ 8994 w 10000"/>
              <a:gd name="connsiteY19" fmla="*/ 5688 h 10000"/>
              <a:gd name="connsiteX20" fmla="*/ 8883 w 10000"/>
              <a:gd name="connsiteY20" fmla="*/ 6310 h 10000"/>
              <a:gd name="connsiteX21" fmla="*/ 8771 w 10000"/>
              <a:gd name="connsiteY21" fmla="*/ 6839 h 10000"/>
              <a:gd name="connsiteX22" fmla="*/ 8771 w 10000"/>
              <a:gd name="connsiteY22" fmla="*/ 7368 h 10000"/>
              <a:gd name="connsiteX23" fmla="*/ 8673 w 10000"/>
              <a:gd name="connsiteY23" fmla="*/ 7791 h 10000"/>
              <a:gd name="connsiteX24" fmla="*/ 8561 w 10000"/>
              <a:gd name="connsiteY24" fmla="*/ 8214 h 10000"/>
              <a:gd name="connsiteX25" fmla="*/ 8450 w 10000"/>
              <a:gd name="connsiteY25" fmla="*/ 8532 h 10000"/>
              <a:gd name="connsiteX26" fmla="*/ 8338 w 10000"/>
              <a:gd name="connsiteY26" fmla="*/ 8836 h 10000"/>
              <a:gd name="connsiteX27" fmla="*/ 8226 w 10000"/>
              <a:gd name="connsiteY27" fmla="*/ 9048 h 10000"/>
              <a:gd name="connsiteX28" fmla="*/ 8115 w 10000"/>
              <a:gd name="connsiteY28" fmla="*/ 9259 h 10000"/>
              <a:gd name="connsiteX29" fmla="*/ 8003 w 10000"/>
              <a:gd name="connsiteY29" fmla="*/ 9577 h 10000"/>
              <a:gd name="connsiteX30" fmla="*/ 7779 w 10000"/>
              <a:gd name="connsiteY30" fmla="*/ 9788 h 10000"/>
              <a:gd name="connsiteX31" fmla="*/ 7668 w 10000"/>
              <a:gd name="connsiteY31" fmla="*/ 9894 h 10000"/>
              <a:gd name="connsiteX32" fmla="*/ 7556 w 10000"/>
              <a:gd name="connsiteY32" fmla="*/ 10000 h 10000"/>
              <a:gd name="connsiteX33" fmla="*/ 7444 w 10000"/>
              <a:gd name="connsiteY33" fmla="*/ 9894 h 10000"/>
              <a:gd name="connsiteX34" fmla="*/ 7332 w 10000"/>
              <a:gd name="connsiteY34" fmla="*/ 9788 h 10000"/>
              <a:gd name="connsiteX35" fmla="*/ 7332 w 10000"/>
              <a:gd name="connsiteY35" fmla="*/ 9683 h 10000"/>
              <a:gd name="connsiteX36" fmla="*/ 7332 w 10000"/>
              <a:gd name="connsiteY36" fmla="*/ 9365 h 10000"/>
              <a:gd name="connsiteX37" fmla="*/ 7332 w 10000"/>
              <a:gd name="connsiteY37" fmla="*/ 9259 h 10000"/>
              <a:gd name="connsiteX38" fmla="*/ 7332 w 10000"/>
              <a:gd name="connsiteY38" fmla="*/ 9048 h 10000"/>
              <a:gd name="connsiteX39" fmla="*/ 7332 w 10000"/>
              <a:gd name="connsiteY39" fmla="*/ 8836 h 10000"/>
              <a:gd name="connsiteX40" fmla="*/ 7221 w 10000"/>
              <a:gd name="connsiteY40" fmla="*/ 8638 h 10000"/>
              <a:gd name="connsiteX41" fmla="*/ 6997 w 10000"/>
              <a:gd name="connsiteY41" fmla="*/ 8108 h 10000"/>
              <a:gd name="connsiteX42" fmla="*/ 6885 w 10000"/>
              <a:gd name="connsiteY42" fmla="*/ 7791 h 10000"/>
              <a:gd name="connsiteX43" fmla="*/ 6774 w 10000"/>
              <a:gd name="connsiteY43" fmla="*/ 7474 h 10000"/>
              <a:gd name="connsiteX44" fmla="*/ 6885 w 10000"/>
              <a:gd name="connsiteY44" fmla="*/ 7579 h 10000"/>
              <a:gd name="connsiteX45" fmla="*/ 7109 w 10000"/>
              <a:gd name="connsiteY45" fmla="*/ 7579 h 10000"/>
              <a:gd name="connsiteX46" fmla="*/ 7221 w 10000"/>
              <a:gd name="connsiteY46" fmla="*/ 7685 h 10000"/>
              <a:gd name="connsiteX47" fmla="*/ 7444 w 10000"/>
              <a:gd name="connsiteY47" fmla="*/ 7685 h 10000"/>
              <a:gd name="connsiteX48" fmla="*/ 7556 w 10000"/>
              <a:gd name="connsiteY48" fmla="*/ 7685 h 10000"/>
              <a:gd name="connsiteX49" fmla="*/ 7556 w 10000"/>
              <a:gd name="connsiteY49" fmla="*/ 7685 h 10000"/>
              <a:gd name="connsiteX50" fmla="*/ 7668 w 10000"/>
              <a:gd name="connsiteY50" fmla="*/ 7579 h 10000"/>
              <a:gd name="connsiteX51" fmla="*/ 7668 w 10000"/>
              <a:gd name="connsiteY51" fmla="*/ 7474 h 10000"/>
              <a:gd name="connsiteX52" fmla="*/ 7779 w 10000"/>
              <a:gd name="connsiteY52" fmla="*/ 7368 h 10000"/>
              <a:gd name="connsiteX53" fmla="*/ 7779 w 10000"/>
              <a:gd name="connsiteY53" fmla="*/ 7156 h 10000"/>
              <a:gd name="connsiteX54" fmla="*/ 7891 w 10000"/>
              <a:gd name="connsiteY54" fmla="*/ 6944 h 10000"/>
              <a:gd name="connsiteX55" fmla="*/ 7891 w 10000"/>
              <a:gd name="connsiteY55" fmla="*/ 6627 h 10000"/>
              <a:gd name="connsiteX56" fmla="*/ 8003 w 10000"/>
              <a:gd name="connsiteY56" fmla="*/ 6217 h 10000"/>
              <a:gd name="connsiteX57" fmla="*/ 8003 w 10000"/>
              <a:gd name="connsiteY57" fmla="*/ 5794 h 10000"/>
              <a:gd name="connsiteX58" fmla="*/ 8115 w 10000"/>
              <a:gd name="connsiteY58" fmla="*/ 5370 h 10000"/>
              <a:gd name="connsiteX59" fmla="*/ 8115 w 10000"/>
              <a:gd name="connsiteY59" fmla="*/ 4841 h 10000"/>
              <a:gd name="connsiteX60" fmla="*/ 8226 w 10000"/>
              <a:gd name="connsiteY60" fmla="*/ 4206 h 10000"/>
              <a:gd name="connsiteX61" fmla="*/ 8338 w 10000"/>
              <a:gd name="connsiteY61" fmla="*/ 3783 h 10000"/>
              <a:gd name="connsiteX62" fmla="*/ 8338 w 10000"/>
              <a:gd name="connsiteY62" fmla="*/ 3373 h 10000"/>
              <a:gd name="connsiteX63" fmla="*/ 8450 w 10000"/>
              <a:gd name="connsiteY63" fmla="*/ 2950 h 10000"/>
              <a:gd name="connsiteX64" fmla="*/ 8450 w 10000"/>
              <a:gd name="connsiteY64" fmla="*/ 2632 h 10000"/>
              <a:gd name="connsiteX65" fmla="*/ 8450 w 10000"/>
              <a:gd name="connsiteY65" fmla="*/ 2315 h 10000"/>
              <a:gd name="connsiteX66" fmla="*/ 8450 w 10000"/>
              <a:gd name="connsiteY66" fmla="*/ 2103 h 10000"/>
              <a:gd name="connsiteX67" fmla="*/ 8561 w 10000"/>
              <a:gd name="connsiteY67" fmla="*/ 1892 h 10000"/>
              <a:gd name="connsiteX68" fmla="*/ 8561 w 10000"/>
              <a:gd name="connsiteY68" fmla="*/ 1680 h 10000"/>
              <a:gd name="connsiteX69" fmla="*/ 8450 w 10000"/>
              <a:gd name="connsiteY69" fmla="*/ 1468 h 10000"/>
              <a:gd name="connsiteX70" fmla="*/ 8450 w 10000"/>
              <a:gd name="connsiteY70" fmla="*/ 1257 h 10000"/>
              <a:gd name="connsiteX71" fmla="*/ 8338 w 10000"/>
              <a:gd name="connsiteY71" fmla="*/ 1164 h 10000"/>
              <a:gd name="connsiteX72" fmla="*/ 8115 w 10000"/>
              <a:gd name="connsiteY72" fmla="*/ 1058 h 10000"/>
              <a:gd name="connsiteX73" fmla="*/ 7779 w 10000"/>
              <a:gd name="connsiteY73" fmla="*/ 952 h 10000"/>
              <a:gd name="connsiteX74" fmla="*/ 7779 w 10000"/>
              <a:gd name="connsiteY74" fmla="*/ 952 h 10000"/>
              <a:gd name="connsiteX75" fmla="*/ 7556 w 10000"/>
              <a:gd name="connsiteY75" fmla="*/ 952 h 10000"/>
              <a:gd name="connsiteX76" fmla="*/ 7444 w 10000"/>
              <a:gd name="connsiteY76" fmla="*/ 952 h 10000"/>
              <a:gd name="connsiteX77" fmla="*/ 7221 w 10000"/>
              <a:gd name="connsiteY77" fmla="*/ 1058 h 10000"/>
              <a:gd name="connsiteX78" fmla="*/ 6885 w 10000"/>
              <a:gd name="connsiteY78" fmla="*/ 1058 h 10000"/>
              <a:gd name="connsiteX79" fmla="*/ 6550 w 10000"/>
              <a:gd name="connsiteY79" fmla="*/ 1058 h 10000"/>
              <a:gd name="connsiteX80" fmla="*/ 6103 w 10000"/>
              <a:gd name="connsiteY80" fmla="*/ 1164 h 10000"/>
              <a:gd name="connsiteX81" fmla="*/ 5670 w 10000"/>
              <a:gd name="connsiteY81" fmla="*/ 1164 h 10000"/>
              <a:gd name="connsiteX82" fmla="*/ 5112 w 10000"/>
              <a:gd name="connsiteY82" fmla="*/ 1257 h 10000"/>
              <a:gd name="connsiteX83" fmla="*/ 4553 w 10000"/>
              <a:gd name="connsiteY83" fmla="*/ 1362 h 10000"/>
              <a:gd name="connsiteX84" fmla="*/ 3994 w 10000"/>
              <a:gd name="connsiteY84" fmla="*/ 1362 h 10000"/>
              <a:gd name="connsiteX85" fmla="*/ 3338 w 10000"/>
              <a:gd name="connsiteY85" fmla="*/ 1468 h 10000"/>
              <a:gd name="connsiteX86" fmla="*/ 2556 w 10000"/>
              <a:gd name="connsiteY86" fmla="*/ 1574 h 10000"/>
              <a:gd name="connsiteX87" fmla="*/ 1774 w 10000"/>
              <a:gd name="connsiteY87" fmla="*/ 1680 h 10000"/>
              <a:gd name="connsiteX88" fmla="*/ 880 w 10000"/>
              <a:gd name="connsiteY88" fmla="*/ 1786 h 10000"/>
              <a:gd name="connsiteX89" fmla="*/ 0 w 10000"/>
              <a:gd name="connsiteY89" fmla="*/ 1892 h 10000"/>
              <a:gd name="connsiteX90" fmla="*/ 0 w 10000"/>
              <a:gd name="connsiteY90" fmla="*/ 1257 h 10000"/>
              <a:gd name="connsiteX91" fmla="*/ 223 w 10000"/>
              <a:gd name="connsiteY91" fmla="*/ 1257 h 10000"/>
              <a:gd name="connsiteX92" fmla="*/ 559 w 10000"/>
              <a:gd name="connsiteY92" fmla="*/ 1257 h 10000"/>
              <a:gd name="connsiteX93" fmla="*/ 880 w 10000"/>
              <a:gd name="connsiteY93" fmla="*/ 1257 h 10000"/>
              <a:gd name="connsiteX94" fmla="*/ 1327 w 10000"/>
              <a:gd name="connsiteY94" fmla="*/ 1164 h 10000"/>
              <a:gd name="connsiteX95" fmla="*/ 1774 w 10000"/>
              <a:gd name="connsiteY95" fmla="*/ 1164 h 10000"/>
              <a:gd name="connsiteX96" fmla="*/ 2221 w 10000"/>
              <a:gd name="connsiteY96" fmla="*/ 1058 h 10000"/>
              <a:gd name="connsiteX97" fmla="*/ 2779 w 10000"/>
              <a:gd name="connsiteY97" fmla="*/ 1058 h 10000"/>
              <a:gd name="connsiteX98" fmla="*/ 3436 w 10000"/>
              <a:gd name="connsiteY98" fmla="*/ 952 h 10000"/>
              <a:gd name="connsiteX99" fmla="*/ 3994 w 10000"/>
              <a:gd name="connsiteY99" fmla="*/ 847 h 10000"/>
              <a:gd name="connsiteX100" fmla="*/ 4553 w 10000"/>
              <a:gd name="connsiteY100" fmla="*/ 847 h 10000"/>
              <a:gd name="connsiteX101" fmla="*/ 5112 w 10000"/>
              <a:gd name="connsiteY101" fmla="*/ 741 h 10000"/>
              <a:gd name="connsiteX102" fmla="*/ 5559 w 10000"/>
              <a:gd name="connsiteY102" fmla="*/ 635 h 10000"/>
              <a:gd name="connsiteX103" fmla="*/ 6006 w 10000"/>
              <a:gd name="connsiteY103" fmla="*/ 635 h 10000"/>
              <a:gd name="connsiteX104" fmla="*/ 6327 w 10000"/>
              <a:gd name="connsiteY104" fmla="*/ 529 h 10000"/>
              <a:gd name="connsiteX105" fmla="*/ 6662 w 10000"/>
              <a:gd name="connsiteY105" fmla="*/ 423 h 10000"/>
              <a:gd name="connsiteX106" fmla="*/ 6885 w 10000"/>
              <a:gd name="connsiteY106" fmla="*/ 423 h 10000"/>
              <a:gd name="connsiteX107" fmla="*/ 7332 w 10000"/>
              <a:gd name="connsiteY107" fmla="*/ 317 h 10000"/>
              <a:gd name="connsiteX108" fmla="*/ 7668 w 10000"/>
              <a:gd name="connsiteY108" fmla="*/ 212 h 10000"/>
              <a:gd name="connsiteX109" fmla="*/ 7891 w 10000"/>
              <a:gd name="connsiteY109" fmla="*/ 106 h 10000"/>
              <a:gd name="connsiteX110" fmla="*/ 8003 w 10000"/>
              <a:gd name="connsiteY110" fmla="*/ 106 h 10000"/>
              <a:gd name="connsiteX111" fmla="*/ 8115 w 10000"/>
              <a:gd name="connsiteY111" fmla="*/ 0 h 10000"/>
              <a:gd name="connsiteX112" fmla="*/ 8226 w 10000"/>
              <a:gd name="connsiteY112" fmla="*/ 0 h 10000"/>
              <a:gd name="connsiteX113" fmla="*/ 8338 w 10000"/>
              <a:gd name="connsiteY113" fmla="*/ 0 h 10000"/>
              <a:gd name="connsiteX114" fmla="*/ 8450 w 10000"/>
              <a:gd name="connsiteY114" fmla="*/ 106 h 10000"/>
              <a:gd name="connsiteX115" fmla="*/ 8673 w 10000"/>
              <a:gd name="connsiteY115" fmla="*/ 212 h 10000"/>
              <a:gd name="connsiteX116" fmla="*/ 8883 w 10000"/>
              <a:gd name="connsiteY116" fmla="*/ 317 h 10000"/>
              <a:gd name="connsiteX117" fmla="*/ 9218 w 10000"/>
              <a:gd name="connsiteY117" fmla="*/ 635 h 10000"/>
              <a:gd name="connsiteX118" fmla="*/ 9553 w 10000"/>
              <a:gd name="connsiteY118" fmla="*/ 847 h 10000"/>
              <a:gd name="connsiteX119" fmla="*/ 9777 w 10000"/>
              <a:gd name="connsiteY119" fmla="*/ 952 h 10000"/>
              <a:gd name="connsiteX120" fmla="*/ 9888 w 10000"/>
              <a:gd name="connsiteY120" fmla="*/ 1164 h 10000"/>
              <a:gd name="connsiteX121" fmla="*/ 9888 w 10000"/>
              <a:gd name="connsiteY121" fmla="*/ 1257 h 10000"/>
              <a:gd name="connsiteX122" fmla="*/ 9888 w 10000"/>
              <a:gd name="connsiteY122" fmla="*/ 1257 h 10000"/>
              <a:gd name="connsiteX0-1" fmla="*/ 9888 w 10000"/>
              <a:gd name="connsiteY0-2" fmla="*/ 1257 h 10000"/>
              <a:gd name="connsiteX1-3" fmla="*/ 10000 w 10000"/>
              <a:gd name="connsiteY1-4" fmla="*/ 1362 h 10000"/>
              <a:gd name="connsiteX2-5" fmla="*/ 9888 w 10000"/>
              <a:gd name="connsiteY2-6" fmla="*/ 1468 h 10000"/>
              <a:gd name="connsiteX3-7" fmla="*/ 9888 w 10000"/>
              <a:gd name="connsiteY3-8" fmla="*/ 1574 h 10000"/>
              <a:gd name="connsiteX4-9" fmla="*/ 9777 w 10000"/>
              <a:gd name="connsiteY4-10" fmla="*/ 1680 h 10000"/>
              <a:gd name="connsiteX5-11" fmla="*/ 9777 w 10000"/>
              <a:gd name="connsiteY5-12" fmla="*/ 1680 h 10000"/>
              <a:gd name="connsiteX6-13" fmla="*/ 9665 w 10000"/>
              <a:gd name="connsiteY6-14" fmla="*/ 1786 h 10000"/>
              <a:gd name="connsiteX7-15" fmla="*/ 9665 w 10000"/>
              <a:gd name="connsiteY7-16" fmla="*/ 1892 h 10000"/>
              <a:gd name="connsiteX8-17" fmla="*/ 9553 w 10000"/>
              <a:gd name="connsiteY8-18" fmla="*/ 2103 h 10000"/>
              <a:gd name="connsiteX9-19" fmla="*/ 9553 w 10000"/>
              <a:gd name="connsiteY9-20" fmla="*/ 2209 h 10000"/>
              <a:gd name="connsiteX10-21" fmla="*/ 9553 w 10000"/>
              <a:gd name="connsiteY10-22" fmla="*/ 2421 h 10000"/>
              <a:gd name="connsiteX11-23" fmla="*/ 9441 w 10000"/>
              <a:gd name="connsiteY11-24" fmla="*/ 2632 h 10000"/>
              <a:gd name="connsiteX12-25" fmla="*/ 9441 w 10000"/>
              <a:gd name="connsiteY12-26" fmla="*/ 2844 h 10000"/>
              <a:gd name="connsiteX13-27" fmla="*/ 9330 w 10000"/>
              <a:gd name="connsiteY13-28" fmla="*/ 3161 h 10000"/>
              <a:gd name="connsiteX14-29" fmla="*/ 9330 w 10000"/>
              <a:gd name="connsiteY14-30" fmla="*/ 3479 h 10000"/>
              <a:gd name="connsiteX15-31" fmla="*/ 9330 w 10000"/>
              <a:gd name="connsiteY15-32" fmla="*/ 3889 h 10000"/>
              <a:gd name="connsiteX16-33" fmla="*/ 9218 w 10000"/>
              <a:gd name="connsiteY16-34" fmla="*/ 4206 h 10000"/>
              <a:gd name="connsiteX17-35" fmla="*/ 9106 w 10000"/>
              <a:gd name="connsiteY17-36" fmla="*/ 4630 h 10000"/>
              <a:gd name="connsiteX18-37" fmla="*/ 9106 w 10000"/>
              <a:gd name="connsiteY18-38" fmla="*/ 5159 h 10000"/>
              <a:gd name="connsiteX19-39" fmla="*/ 8994 w 10000"/>
              <a:gd name="connsiteY19-40" fmla="*/ 5688 h 10000"/>
              <a:gd name="connsiteX20-41" fmla="*/ 8883 w 10000"/>
              <a:gd name="connsiteY20-42" fmla="*/ 6310 h 10000"/>
              <a:gd name="connsiteX21-43" fmla="*/ 8771 w 10000"/>
              <a:gd name="connsiteY21-44" fmla="*/ 6839 h 10000"/>
              <a:gd name="connsiteX22-45" fmla="*/ 8771 w 10000"/>
              <a:gd name="connsiteY22-46" fmla="*/ 7368 h 10000"/>
              <a:gd name="connsiteX23-47" fmla="*/ 8673 w 10000"/>
              <a:gd name="connsiteY23-48" fmla="*/ 7791 h 10000"/>
              <a:gd name="connsiteX24-49" fmla="*/ 8561 w 10000"/>
              <a:gd name="connsiteY24-50" fmla="*/ 8214 h 10000"/>
              <a:gd name="connsiteX25-51" fmla="*/ 8450 w 10000"/>
              <a:gd name="connsiteY25-52" fmla="*/ 8532 h 10000"/>
              <a:gd name="connsiteX26-53" fmla="*/ 8338 w 10000"/>
              <a:gd name="connsiteY26-54" fmla="*/ 8836 h 10000"/>
              <a:gd name="connsiteX27-55" fmla="*/ 8226 w 10000"/>
              <a:gd name="connsiteY27-56" fmla="*/ 9048 h 10000"/>
              <a:gd name="connsiteX28-57" fmla="*/ 8115 w 10000"/>
              <a:gd name="connsiteY28-58" fmla="*/ 9259 h 10000"/>
              <a:gd name="connsiteX29-59" fmla="*/ 8003 w 10000"/>
              <a:gd name="connsiteY29-60" fmla="*/ 9577 h 10000"/>
              <a:gd name="connsiteX30-61" fmla="*/ 7779 w 10000"/>
              <a:gd name="connsiteY30-62" fmla="*/ 9788 h 10000"/>
              <a:gd name="connsiteX31-63" fmla="*/ 7668 w 10000"/>
              <a:gd name="connsiteY31-64" fmla="*/ 9894 h 10000"/>
              <a:gd name="connsiteX32-65" fmla="*/ 7556 w 10000"/>
              <a:gd name="connsiteY32-66" fmla="*/ 10000 h 10000"/>
              <a:gd name="connsiteX33-67" fmla="*/ 7444 w 10000"/>
              <a:gd name="connsiteY33-68" fmla="*/ 9894 h 10000"/>
              <a:gd name="connsiteX34-69" fmla="*/ 7332 w 10000"/>
              <a:gd name="connsiteY34-70" fmla="*/ 9788 h 10000"/>
              <a:gd name="connsiteX35-71" fmla="*/ 7332 w 10000"/>
              <a:gd name="connsiteY35-72" fmla="*/ 9683 h 10000"/>
              <a:gd name="connsiteX36-73" fmla="*/ 7332 w 10000"/>
              <a:gd name="connsiteY36-74" fmla="*/ 9365 h 10000"/>
              <a:gd name="connsiteX37-75" fmla="*/ 7332 w 10000"/>
              <a:gd name="connsiteY37-76" fmla="*/ 9259 h 10000"/>
              <a:gd name="connsiteX38-77" fmla="*/ 7332 w 10000"/>
              <a:gd name="connsiteY38-78" fmla="*/ 9048 h 10000"/>
              <a:gd name="connsiteX39-79" fmla="*/ 7332 w 10000"/>
              <a:gd name="connsiteY39-80" fmla="*/ 8836 h 10000"/>
              <a:gd name="connsiteX40-81" fmla="*/ 7221 w 10000"/>
              <a:gd name="connsiteY40-82" fmla="*/ 8638 h 10000"/>
              <a:gd name="connsiteX41-83" fmla="*/ 6885 w 10000"/>
              <a:gd name="connsiteY41-84" fmla="*/ 7791 h 10000"/>
              <a:gd name="connsiteX42-85" fmla="*/ 6774 w 10000"/>
              <a:gd name="connsiteY42-86" fmla="*/ 7474 h 10000"/>
              <a:gd name="connsiteX43-87" fmla="*/ 6885 w 10000"/>
              <a:gd name="connsiteY43-88" fmla="*/ 7579 h 10000"/>
              <a:gd name="connsiteX44-89" fmla="*/ 7109 w 10000"/>
              <a:gd name="connsiteY44-90" fmla="*/ 7579 h 10000"/>
              <a:gd name="connsiteX45-91" fmla="*/ 7221 w 10000"/>
              <a:gd name="connsiteY45-92" fmla="*/ 7685 h 10000"/>
              <a:gd name="connsiteX46-93" fmla="*/ 7444 w 10000"/>
              <a:gd name="connsiteY46-94" fmla="*/ 7685 h 10000"/>
              <a:gd name="connsiteX47-95" fmla="*/ 7556 w 10000"/>
              <a:gd name="connsiteY47-96" fmla="*/ 7685 h 10000"/>
              <a:gd name="connsiteX48-97" fmla="*/ 7556 w 10000"/>
              <a:gd name="connsiteY48-98" fmla="*/ 7685 h 10000"/>
              <a:gd name="connsiteX49-99" fmla="*/ 7668 w 10000"/>
              <a:gd name="connsiteY49-100" fmla="*/ 7579 h 10000"/>
              <a:gd name="connsiteX50-101" fmla="*/ 7668 w 10000"/>
              <a:gd name="connsiteY50-102" fmla="*/ 7474 h 10000"/>
              <a:gd name="connsiteX51-103" fmla="*/ 7779 w 10000"/>
              <a:gd name="connsiteY51-104" fmla="*/ 7368 h 10000"/>
              <a:gd name="connsiteX52-105" fmla="*/ 7779 w 10000"/>
              <a:gd name="connsiteY52-106" fmla="*/ 7156 h 10000"/>
              <a:gd name="connsiteX53-107" fmla="*/ 7891 w 10000"/>
              <a:gd name="connsiteY53-108" fmla="*/ 6944 h 10000"/>
              <a:gd name="connsiteX54-109" fmla="*/ 7891 w 10000"/>
              <a:gd name="connsiteY54-110" fmla="*/ 6627 h 10000"/>
              <a:gd name="connsiteX55-111" fmla="*/ 8003 w 10000"/>
              <a:gd name="connsiteY55-112" fmla="*/ 6217 h 10000"/>
              <a:gd name="connsiteX56-113" fmla="*/ 8003 w 10000"/>
              <a:gd name="connsiteY56-114" fmla="*/ 5794 h 10000"/>
              <a:gd name="connsiteX57-115" fmla="*/ 8115 w 10000"/>
              <a:gd name="connsiteY57-116" fmla="*/ 5370 h 10000"/>
              <a:gd name="connsiteX58-117" fmla="*/ 8115 w 10000"/>
              <a:gd name="connsiteY58-118" fmla="*/ 4841 h 10000"/>
              <a:gd name="connsiteX59-119" fmla="*/ 8226 w 10000"/>
              <a:gd name="connsiteY59-120" fmla="*/ 4206 h 10000"/>
              <a:gd name="connsiteX60-121" fmla="*/ 8338 w 10000"/>
              <a:gd name="connsiteY60-122" fmla="*/ 3783 h 10000"/>
              <a:gd name="connsiteX61-123" fmla="*/ 8338 w 10000"/>
              <a:gd name="connsiteY61-124" fmla="*/ 3373 h 10000"/>
              <a:gd name="connsiteX62-125" fmla="*/ 8450 w 10000"/>
              <a:gd name="connsiteY62-126" fmla="*/ 2950 h 10000"/>
              <a:gd name="connsiteX63-127" fmla="*/ 8450 w 10000"/>
              <a:gd name="connsiteY63-128" fmla="*/ 2632 h 10000"/>
              <a:gd name="connsiteX64-129" fmla="*/ 8450 w 10000"/>
              <a:gd name="connsiteY64-130" fmla="*/ 2315 h 10000"/>
              <a:gd name="connsiteX65-131" fmla="*/ 8450 w 10000"/>
              <a:gd name="connsiteY65-132" fmla="*/ 2103 h 10000"/>
              <a:gd name="connsiteX66-133" fmla="*/ 8561 w 10000"/>
              <a:gd name="connsiteY66-134" fmla="*/ 1892 h 10000"/>
              <a:gd name="connsiteX67-135" fmla="*/ 8561 w 10000"/>
              <a:gd name="connsiteY67-136" fmla="*/ 1680 h 10000"/>
              <a:gd name="connsiteX68-137" fmla="*/ 8450 w 10000"/>
              <a:gd name="connsiteY68-138" fmla="*/ 1468 h 10000"/>
              <a:gd name="connsiteX69-139" fmla="*/ 8450 w 10000"/>
              <a:gd name="connsiteY69-140" fmla="*/ 1257 h 10000"/>
              <a:gd name="connsiteX70-141" fmla="*/ 8338 w 10000"/>
              <a:gd name="connsiteY70-142" fmla="*/ 1164 h 10000"/>
              <a:gd name="connsiteX71-143" fmla="*/ 8115 w 10000"/>
              <a:gd name="connsiteY71-144" fmla="*/ 1058 h 10000"/>
              <a:gd name="connsiteX72-145" fmla="*/ 7779 w 10000"/>
              <a:gd name="connsiteY72-146" fmla="*/ 952 h 10000"/>
              <a:gd name="connsiteX73-147" fmla="*/ 7779 w 10000"/>
              <a:gd name="connsiteY73-148" fmla="*/ 952 h 10000"/>
              <a:gd name="connsiteX74-149" fmla="*/ 7556 w 10000"/>
              <a:gd name="connsiteY74-150" fmla="*/ 952 h 10000"/>
              <a:gd name="connsiteX75-151" fmla="*/ 7444 w 10000"/>
              <a:gd name="connsiteY75-152" fmla="*/ 952 h 10000"/>
              <a:gd name="connsiteX76-153" fmla="*/ 7221 w 10000"/>
              <a:gd name="connsiteY76-154" fmla="*/ 1058 h 10000"/>
              <a:gd name="connsiteX77-155" fmla="*/ 6885 w 10000"/>
              <a:gd name="connsiteY77-156" fmla="*/ 1058 h 10000"/>
              <a:gd name="connsiteX78-157" fmla="*/ 6550 w 10000"/>
              <a:gd name="connsiteY78-158" fmla="*/ 1058 h 10000"/>
              <a:gd name="connsiteX79-159" fmla="*/ 6103 w 10000"/>
              <a:gd name="connsiteY79-160" fmla="*/ 1164 h 10000"/>
              <a:gd name="connsiteX80-161" fmla="*/ 5670 w 10000"/>
              <a:gd name="connsiteY80-162" fmla="*/ 1164 h 10000"/>
              <a:gd name="connsiteX81-163" fmla="*/ 5112 w 10000"/>
              <a:gd name="connsiteY81-164" fmla="*/ 1257 h 10000"/>
              <a:gd name="connsiteX82-165" fmla="*/ 4553 w 10000"/>
              <a:gd name="connsiteY82-166" fmla="*/ 1362 h 10000"/>
              <a:gd name="connsiteX83-167" fmla="*/ 3994 w 10000"/>
              <a:gd name="connsiteY83-168" fmla="*/ 1362 h 10000"/>
              <a:gd name="connsiteX84-169" fmla="*/ 3338 w 10000"/>
              <a:gd name="connsiteY84-170" fmla="*/ 1468 h 10000"/>
              <a:gd name="connsiteX85-171" fmla="*/ 2556 w 10000"/>
              <a:gd name="connsiteY85-172" fmla="*/ 1574 h 10000"/>
              <a:gd name="connsiteX86-173" fmla="*/ 1774 w 10000"/>
              <a:gd name="connsiteY86-174" fmla="*/ 1680 h 10000"/>
              <a:gd name="connsiteX87-175" fmla="*/ 880 w 10000"/>
              <a:gd name="connsiteY87-176" fmla="*/ 1786 h 10000"/>
              <a:gd name="connsiteX88-177" fmla="*/ 0 w 10000"/>
              <a:gd name="connsiteY88-178" fmla="*/ 1892 h 10000"/>
              <a:gd name="connsiteX89-179" fmla="*/ 0 w 10000"/>
              <a:gd name="connsiteY89-180" fmla="*/ 1257 h 10000"/>
              <a:gd name="connsiteX90-181" fmla="*/ 223 w 10000"/>
              <a:gd name="connsiteY90-182" fmla="*/ 1257 h 10000"/>
              <a:gd name="connsiteX91-183" fmla="*/ 559 w 10000"/>
              <a:gd name="connsiteY91-184" fmla="*/ 1257 h 10000"/>
              <a:gd name="connsiteX92-185" fmla="*/ 880 w 10000"/>
              <a:gd name="connsiteY92-186" fmla="*/ 1257 h 10000"/>
              <a:gd name="connsiteX93-187" fmla="*/ 1327 w 10000"/>
              <a:gd name="connsiteY93-188" fmla="*/ 1164 h 10000"/>
              <a:gd name="connsiteX94-189" fmla="*/ 1774 w 10000"/>
              <a:gd name="connsiteY94-190" fmla="*/ 1164 h 10000"/>
              <a:gd name="connsiteX95-191" fmla="*/ 2221 w 10000"/>
              <a:gd name="connsiteY95-192" fmla="*/ 1058 h 10000"/>
              <a:gd name="connsiteX96-193" fmla="*/ 2779 w 10000"/>
              <a:gd name="connsiteY96-194" fmla="*/ 1058 h 10000"/>
              <a:gd name="connsiteX97-195" fmla="*/ 3436 w 10000"/>
              <a:gd name="connsiteY97-196" fmla="*/ 952 h 10000"/>
              <a:gd name="connsiteX98-197" fmla="*/ 3994 w 10000"/>
              <a:gd name="connsiteY98-198" fmla="*/ 847 h 10000"/>
              <a:gd name="connsiteX99-199" fmla="*/ 4553 w 10000"/>
              <a:gd name="connsiteY99-200" fmla="*/ 847 h 10000"/>
              <a:gd name="connsiteX100-201" fmla="*/ 5112 w 10000"/>
              <a:gd name="connsiteY100-202" fmla="*/ 741 h 10000"/>
              <a:gd name="connsiteX101-203" fmla="*/ 5559 w 10000"/>
              <a:gd name="connsiteY101-204" fmla="*/ 635 h 10000"/>
              <a:gd name="connsiteX102-205" fmla="*/ 6006 w 10000"/>
              <a:gd name="connsiteY102-206" fmla="*/ 635 h 10000"/>
              <a:gd name="connsiteX103-207" fmla="*/ 6327 w 10000"/>
              <a:gd name="connsiteY103-208" fmla="*/ 529 h 10000"/>
              <a:gd name="connsiteX104-209" fmla="*/ 6662 w 10000"/>
              <a:gd name="connsiteY104-210" fmla="*/ 423 h 10000"/>
              <a:gd name="connsiteX105-211" fmla="*/ 6885 w 10000"/>
              <a:gd name="connsiteY105-212" fmla="*/ 423 h 10000"/>
              <a:gd name="connsiteX106-213" fmla="*/ 7332 w 10000"/>
              <a:gd name="connsiteY106-214" fmla="*/ 317 h 10000"/>
              <a:gd name="connsiteX107-215" fmla="*/ 7668 w 10000"/>
              <a:gd name="connsiteY107-216" fmla="*/ 212 h 10000"/>
              <a:gd name="connsiteX108-217" fmla="*/ 7891 w 10000"/>
              <a:gd name="connsiteY108-218" fmla="*/ 106 h 10000"/>
              <a:gd name="connsiteX109-219" fmla="*/ 8003 w 10000"/>
              <a:gd name="connsiteY109-220" fmla="*/ 106 h 10000"/>
              <a:gd name="connsiteX110-221" fmla="*/ 8115 w 10000"/>
              <a:gd name="connsiteY110-222" fmla="*/ 0 h 10000"/>
              <a:gd name="connsiteX111-223" fmla="*/ 8226 w 10000"/>
              <a:gd name="connsiteY111-224" fmla="*/ 0 h 10000"/>
              <a:gd name="connsiteX112-225" fmla="*/ 8338 w 10000"/>
              <a:gd name="connsiteY112-226" fmla="*/ 0 h 10000"/>
              <a:gd name="connsiteX113-227" fmla="*/ 8450 w 10000"/>
              <a:gd name="connsiteY113-228" fmla="*/ 106 h 10000"/>
              <a:gd name="connsiteX114-229" fmla="*/ 8673 w 10000"/>
              <a:gd name="connsiteY114-230" fmla="*/ 212 h 10000"/>
              <a:gd name="connsiteX115-231" fmla="*/ 8883 w 10000"/>
              <a:gd name="connsiteY115-232" fmla="*/ 317 h 10000"/>
              <a:gd name="connsiteX116-233" fmla="*/ 9218 w 10000"/>
              <a:gd name="connsiteY116-234" fmla="*/ 635 h 10000"/>
              <a:gd name="connsiteX117-235" fmla="*/ 9553 w 10000"/>
              <a:gd name="connsiteY117-236" fmla="*/ 847 h 10000"/>
              <a:gd name="connsiteX118-237" fmla="*/ 9777 w 10000"/>
              <a:gd name="connsiteY118-238" fmla="*/ 952 h 10000"/>
              <a:gd name="connsiteX119-239" fmla="*/ 9888 w 10000"/>
              <a:gd name="connsiteY119-240" fmla="*/ 1164 h 10000"/>
              <a:gd name="connsiteX120-241" fmla="*/ 9888 w 10000"/>
              <a:gd name="connsiteY120-242" fmla="*/ 1257 h 10000"/>
              <a:gd name="connsiteX121-243" fmla="*/ 9888 w 10000"/>
              <a:gd name="connsiteY121-244" fmla="*/ 1257 h 10000"/>
              <a:gd name="connsiteX0-245" fmla="*/ 9888 w 10000"/>
              <a:gd name="connsiteY0-246" fmla="*/ 1257 h 10000"/>
              <a:gd name="connsiteX1-247" fmla="*/ 10000 w 10000"/>
              <a:gd name="connsiteY1-248" fmla="*/ 1362 h 10000"/>
              <a:gd name="connsiteX2-249" fmla="*/ 9888 w 10000"/>
              <a:gd name="connsiteY2-250" fmla="*/ 1468 h 10000"/>
              <a:gd name="connsiteX3-251" fmla="*/ 9888 w 10000"/>
              <a:gd name="connsiteY3-252" fmla="*/ 1574 h 10000"/>
              <a:gd name="connsiteX4-253" fmla="*/ 9777 w 10000"/>
              <a:gd name="connsiteY4-254" fmla="*/ 1680 h 10000"/>
              <a:gd name="connsiteX5-255" fmla="*/ 9777 w 10000"/>
              <a:gd name="connsiteY5-256" fmla="*/ 1680 h 10000"/>
              <a:gd name="connsiteX6-257" fmla="*/ 9665 w 10000"/>
              <a:gd name="connsiteY6-258" fmla="*/ 1786 h 10000"/>
              <a:gd name="connsiteX7-259" fmla="*/ 9665 w 10000"/>
              <a:gd name="connsiteY7-260" fmla="*/ 1892 h 10000"/>
              <a:gd name="connsiteX8-261" fmla="*/ 9553 w 10000"/>
              <a:gd name="connsiteY8-262" fmla="*/ 2103 h 10000"/>
              <a:gd name="connsiteX9-263" fmla="*/ 9553 w 10000"/>
              <a:gd name="connsiteY9-264" fmla="*/ 2209 h 10000"/>
              <a:gd name="connsiteX10-265" fmla="*/ 9553 w 10000"/>
              <a:gd name="connsiteY10-266" fmla="*/ 2421 h 10000"/>
              <a:gd name="connsiteX11-267" fmla="*/ 9441 w 10000"/>
              <a:gd name="connsiteY11-268" fmla="*/ 2632 h 10000"/>
              <a:gd name="connsiteX12-269" fmla="*/ 9441 w 10000"/>
              <a:gd name="connsiteY12-270" fmla="*/ 2844 h 10000"/>
              <a:gd name="connsiteX13-271" fmla="*/ 9330 w 10000"/>
              <a:gd name="connsiteY13-272" fmla="*/ 3161 h 10000"/>
              <a:gd name="connsiteX14-273" fmla="*/ 9330 w 10000"/>
              <a:gd name="connsiteY14-274" fmla="*/ 3479 h 10000"/>
              <a:gd name="connsiteX15-275" fmla="*/ 9330 w 10000"/>
              <a:gd name="connsiteY15-276" fmla="*/ 3889 h 10000"/>
              <a:gd name="connsiteX16-277" fmla="*/ 9218 w 10000"/>
              <a:gd name="connsiteY16-278" fmla="*/ 4206 h 10000"/>
              <a:gd name="connsiteX17-279" fmla="*/ 9106 w 10000"/>
              <a:gd name="connsiteY17-280" fmla="*/ 4630 h 10000"/>
              <a:gd name="connsiteX18-281" fmla="*/ 9106 w 10000"/>
              <a:gd name="connsiteY18-282" fmla="*/ 5159 h 10000"/>
              <a:gd name="connsiteX19-283" fmla="*/ 8994 w 10000"/>
              <a:gd name="connsiteY19-284" fmla="*/ 5688 h 10000"/>
              <a:gd name="connsiteX20-285" fmla="*/ 8883 w 10000"/>
              <a:gd name="connsiteY20-286" fmla="*/ 6310 h 10000"/>
              <a:gd name="connsiteX21-287" fmla="*/ 8771 w 10000"/>
              <a:gd name="connsiteY21-288" fmla="*/ 6839 h 10000"/>
              <a:gd name="connsiteX22-289" fmla="*/ 8771 w 10000"/>
              <a:gd name="connsiteY22-290" fmla="*/ 7368 h 10000"/>
              <a:gd name="connsiteX23-291" fmla="*/ 8673 w 10000"/>
              <a:gd name="connsiteY23-292" fmla="*/ 7791 h 10000"/>
              <a:gd name="connsiteX24-293" fmla="*/ 8561 w 10000"/>
              <a:gd name="connsiteY24-294" fmla="*/ 8214 h 10000"/>
              <a:gd name="connsiteX25-295" fmla="*/ 8450 w 10000"/>
              <a:gd name="connsiteY25-296" fmla="*/ 8532 h 10000"/>
              <a:gd name="connsiteX26-297" fmla="*/ 8338 w 10000"/>
              <a:gd name="connsiteY26-298" fmla="*/ 8836 h 10000"/>
              <a:gd name="connsiteX27-299" fmla="*/ 8226 w 10000"/>
              <a:gd name="connsiteY27-300" fmla="*/ 9048 h 10000"/>
              <a:gd name="connsiteX28-301" fmla="*/ 8115 w 10000"/>
              <a:gd name="connsiteY28-302" fmla="*/ 9259 h 10000"/>
              <a:gd name="connsiteX29-303" fmla="*/ 8003 w 10000"/>
              <a:gd name="connsiteY29-304" fmla="*/ 9577 h 10000"/>
              <a:gd name="connsiteX30-305" fmla="*/ 7779 w 10000"/>
              <a:gd name="connsiteY30-306" fmla="*/ 9788 h 10000"/>
              <a:gd name="connsiteX31-307" fmla="*/ 7668 w 10000"/>
              <a:gd name="connsiteY31-308" fmla="*/ 9894 h 10000"/>
              <a:gd name="connsiteX32-309" fmla="*/ 7556 w 10000"/>
              <a:gd name="connsiteY32-310" fmla="*/ 10000 h 10000"/>
              <a:gd name="connsiteX33-311" fmla="*/ 7444 w 10000"/>
              <a:gd name="connsiteY33-312" fmla="*/ 9894 h 10000"/>
              <a:gd name="connsiteX34-313" fmla="*/ 7332 w 10000"/>
              <a:gd name="connsiteY34-314" fmla="*/ 9788 h 10000"/>
              <a:gd name="connsiteX35-315" fmla="*/ 7332 w 10000"/>
              <a:gd name="connsiteY35-316" fmla="*/ 9683 h 10000"/>
              <a:gd name="connsiteX36-317" fmla="*/ 7332 w 10000"/>
              <a:gd name="connsiteY36-318" fmla="*/ 9365 h 10000"/>
              <a:gd name="connsiteX37-319" fmla="*/ 7332 w 10000"/>
              <a:gd name="connsiteY37-320" fmla="*/ 9259 h 10000"/>
              <a:gd name="connsiteX38-321" fmla="*/ 7332 w 10000"/>
              <a:gd name="connsiteY38-322" fmla="*/ 9048 h 10000"/>
              <a:gd name="connsiteX39-323" fmla="*/ 7332 w 10000"/>
              <a:gd name="connsiteY39-324" fmla="*/ 8836 h 10000"/>
              <a:gd name="connsiteX40-325" fmla="*/ 7221 w 10000"/>
              <a:gd name="connsiteY40-326" fmla="*/ 8638 h 10000"/>
              <a:gd name="connsiteX41-327" fmla="*/ 6774 w 10000"/>
              <a:gd name="connsiteY41-328" fmla="*/ 7474 h 10000"/>
              <a:gd name="connsiteX42-329" fmla="*/ 6885 w 10000"/>
              <a:gd name="connsiteY42-330" fmla="*/ 7579 h 10000"/>
              <a:gd name="connsiteX43-331" fmla="*/ 7109 w 10000"/>
              <a:gd name="connsiteY43-332" fmla="*/ 7579 h 10000"/>
              <a:gd name="connsiteX44-333" fmla="*/ 7221 w 10000"/>
              <a:gd name="connsiteY44-334" fmla="*/ 7685 h 10000"/>
              <a:gd name="connsiteX45-335" fmla="*/ 7444 w 10000"/>
              <a:gd name="connsiteY45-336" fmla="*/ 7685 h 10000"/>
              <a:gd name="connsiteX46-337" fmla="*/ 7556 w 10000"/>
              <a:gd name="connsiteY46-338" fmla="*/ 7685 h 10000"/>
              <a:gd name="connsiteX47-339" fmla="*/ 7556 w 10000"/>
              <a:gd name="connsiteY47-340" fmla="*/ 7685 h 10000"/>
              <a:gd name="connsiteX48-341" fmla="*/ 7668 w 10000"/>
              <a:gd name="connsiteY48-342" fmla="*/ 7579 h 10000"/>
              <a:gd name="connsiteX49-343" fmla="*/ 7668 w 10000"/>
              <a:gd name="connsiteY49-344" fmla="*/ 7474 h 10000"/>
              <a:gd name="connsiteX50-345" fmla="*/ 7779 w 10000"/>
              <a:gd name="connsiteY50-346" fmla="*/ 7368 h 10000"/>
              <a:gd name="connsiteX51-347" fmla="*/ 7779 w 10000"/>
              <a:gd name="connsiteY51-348" fmla="*/ 7156 h 10000"/>
              <a:gd name="connsiteX52-349" fmla="*/ 7891 w 10000"/>
              <a:gd name="connsiteY52-350" fmla="*/ 6944 h 10000"/>
              <a:gd name="connsiteX53-351" fmla="*/ 7891 w 10000"/>
              <a:gd name="connsiteY53-352" fmla="*/ 6627 h 10000"/>
              <a:gd name="connsiteX54-353" fmla="*/ 8003 w 10000"/>
              <a:gd name="connsiteY54-354" fmla="*/ 6217 h 10000"/>
              <a:gd name="connsiteX55-355" fmla="*/ 8003 w 10000"/>
              <a:gd name="connsiteY55-356" fmla="*/ 5794 h 10000"/>
              <a:gd name="connsiteX56-357" fmla="*/ 8115 w 10000"/>
              <a:gd name="connsiteY56-358" fmla="*/ 5370 h 10000"/>
              <a:gd name="connsiteX57-359" fmla="*/ 8115 w 10000"/>
              <a:gd name="connsiteY57-360" fmla="*/ 4841 h 10000"/>
              <a:gd name="connsiteX58-361" fmla="*/ 8226 w 10000"/>
              <a:gd name="connsiteY58-362" fmla="*/ 4206 h 10000"/>
              <a:gd name="connsiteX59-363" fmla="*/ 8338 w 10000"/>
              <a:gd name="connsiteY59-364" fmla="*/ 3783 h 10000"/>
              <a:gd name="connsiteX60-365" fmla="*/ 8338 w 10000"/>
              <a:gd name="connsiteY60-366" fmla="*/ 3373 h 10000"/>
              <a:gd name="connsiteX61-367" fmla="*/ 8450 w 10000"/>
              <a:gd name="connsiteY61-368" fmla="*/ 2950 h 10000"/>
              <a:gd name="connsiteX62-369" fmla="*/ 8450 w 10000"/>
              <a:gd name="connsiteY62-370" fmla="*/ 2632 h 10000"/>
              <a:gd name="connsiteX63-371" fmla="*/ 8450 w 10000"/>
              <a:gd name="connsiteY63-372" fmla="*/ 2315 h 10000"/>
              <a:gd name="connsiteX64-373" fmla="*/ 8450 w 10000"/>
              <a:gd name="connsiteY64-374" fmla="*/ 2103 h 10000"/>
              <a:gd name="connsiteX65-375" fmla="*/ 8561 w 10000"/>
              <a:gd name="connsiteY65-376" fmla="*/ 1892 h 10000"/>
              <a:gd name="connsiteX66-377" fmla="*/ 8561 w 10000"/>
              <a:gd name="connsiteY66-378" fmla="*/ 1680 h 10000"/>
              <a:gd name="connsiteX67-379" fmla="*/ 8450 w 10000"/>
              <a:gd name="connsiteY67-380" fmla="*/ 1468 h 10000"/>
              <a:gd name="connsiteX68-381" fmla="*/ 8450 w 10000"/>
              <a:gd name="connsiteY68-382" fmla="*/ 1257 h 10000"/>
              <a:gd name="connsiteX69-383" fmla="*/ 8338 w 10000"/>
              <a:gd name="connsiteY69-384" fmla="*/ 1164 h 10000"/>
              <a:gd name="connsiteX70-385" fmla="*/ 8115 w 10000"/>
              <a:gd name="connsiteY70-386" fmla="*/ 1058 h 10000"/>
              <a:gd name="connsiteX71-387" fmla="*/ 7779 w 10000"/>
              <a:gd name="connsiteY71-388" fmla="*/ 952 h 10000"/>
              <a:gd name="connsiteX72-389" fmla="*/ 7779 w 10000"/>
              <a:gd name="connsiteY72-390" fmla="*/ 952 h 10000"/>
              <a:gd name="connsiteX73-391" fmla="*/ 7556 w 10000"/>
              <a:gd name="connsiteY73-392" fmla="*/ 952 h 10000"/>
              <a:gd name="connsiteX74-393" fmla="*/ 7444 w 10000"/>
              <a:gd name="connsiteY74-394" fmla="*/ 952 h 10000"/>
              <a:gd name="connsiteX75-395" fmla="*/ 7221 w 10000"/>
              <a:gd name="connsiteY75-396" fmla="*/ 1058 h 10000"/>
              <a:gd name="connsiteX76-397" fmla="*/ 6885 w 10000"/>
              <a:gd name="connsiteY76-398" fmla="*/ 1058 h 10000"/>
              <a:gd name="connsiteX77-399" fmla="*/ 6550 w 10000"/>
              <a:gd name="connsiteY77-400" fmla="*/ 1058 h 10000"/>
              <a:gd name="connsiteX78-401" fmla="*/ 6103 w 10000"/>
              <a:gd name="connsiteY78-402" fmla="*/ 1164 h 10000"/>
              <a:gd name="connsiteX79-403" fmla="*/ 5670 w 10000"/>
              <a:gd name="connsiteY79-404" fmla="*/ 1164 h 10000"/>
              <a:gd name="connsiteX80-405" fmla="*/ 5112 w 10000"/>
              <a:gd name="connsiteY80-406" fmla="*/ 1257 h 10000"/>
              <a:gd name="connsiteX81-407" fmla="*/ 4553 w 10000"/>
              <a:gd name="connsiteY81-408" fmla="*/ 1362 h 10000"/>
              <a:gd name="connsiteX82-409" fmla="*/ 3994 w 10000"/>
              <a:gd name="connsiteY82-410" fmla="*/ 1362 h 10000"/>
              <a:gd name="connsiteX83-411" fmla="*/ 3338 w 10000"/>
              <a:gd name="connsiteY83-412" fmla="*/ 1468 h 10000"/>
              <a:gd name="connsiteX84-413" fmla="*/ 2556 w 10000"/>
              <a:gd name="connsiteY84-414" fmla="*/ 1574 h 10000"/>
              <a:gd name="connsiteX85-415" fmla="*/ 1774 w 10000"/>
              <a:gd name="connsiteY85-416" fmla="*/ 1680 h 10000"/>
              <a:gd name="connsiteX86-417" fmla="*/ 880 w 10000"/>
              <a:gd name="connsiteY86-418" fmla="*/ 1786 h 10000"/>
              <a:gd name="connsiteX87-419" fmla="*/ 0 w 10000"/>
              <a:gd name="connsiteY87-420" fmla="*/ 1892 h 10000"/>
              <a:gd name="connsiteX88-421" fmla="*/ 0 w 10000"/>
              <a:gd name="connsiteY88-422" fmla="*/ 1257 h 10000"/>
              <a:gd name="connsiteX89-423" fmla="*/ 223 w 10000"/>
              <a:gd name="connsiteY89-424" fmla="*/ 1257 h 10000"/>
              <a:gd name="connsiteX90-425" fmla="*/ 559 w 10000"/>
              <a:gd name="connsiteY90-426" fmla="*/ 1257 h 10000"/>
              <a:gd name="connsiteX91-427" fmla="*/ 880 w 10000"/>
              <a:gd name="connsiteY91-428" fmla="*/ 1257 h 10000"/>
              <a:gd name="connsiteX92-429" fmla="*/ 1327 w 10000"/>
              <a:gd name="connsiteY92-430" fmla="*/ 1164 h 10000"/>
              <a:gd name="connsiteX93-431" fmla="*/ 1774 w 10000"/>
              <a:gd name="connsiteY93-432" fmla="*/ 1164 h 10000"/>
              <a:gd name="connsiteX94-433" fmla="*/ 2221 w 10000"/>
              <a:gd name="connsiteY94-434" fmla="*/ 1058 h 10000"/>
              <a:gd name="connsiteX95-435" fmla="*/ 2779 w 10000"/>
              <a:gd name="connsiteY95-436" fmla="*/ 1058 h 10000"/>
              <a:gd name="connsiteX96-437" fmla="*/ 3436 w 10000"/>
              <a:gd name="connsiteY96-438" fmla="*/ 952 h 10000"/>
              <a:gd name="connsiteX97-439" fmla="*/ 3994 w 10000"/>
              <a:gd name="connsiteY97-440" fmla="*/ 847 h 10000"/>
              <a:gd name="connsiteX98-441" fmla="*/ 4553 w 10000"/>
              <a:gd name="connsiteY98-442" fmla="*/ 847 h 10000"/>
              <a:gd name="connsiteX99-443" fmla="*/ 5112 w 10000"/>
              <a:gd name="connsiteY99-444" fmla="*/ 741 h 10000"/>
              <a:gd name="connsiteX100-445" fmla="*/ 5559 w 10000"/>
              <a:gd name="connsiteY100-446" fmla="*/ 635 h 10000"/>
              <a:gd name="connsiteX101-447" fmla="*/ 6006 w 10000"/>
              <a:gd name="connsiteY101-448" fmla="*/ 635 h 10000"/>
              <a:gd name="connsiteX102-449" fmla="*/ 6327 w 10000"/>
              <a:gd name="connsiteY102-450" fmla="*/ 529 h 10000"/>
              <a:gd name="connsiteX103-451" fmla="*/ 6662 w 10000"/>
              <a:gd name="connsiteY103-452" fmla="*/ 423 h 10000"/>
              <a:gd name="connsiteX104-453" fmla="*/ 6885 w 10000"/>
              <a:gd name="connsiteY104-454" fmla="*/ 423 h 10000"/>
              <a:gd name="connsiteX105-455" fmla="*/ 7332 w 10000"/>
              <a:gd name="connsiteY105-456" fmla="*/ 317 h 10000"/>
              <a:gd name="connsiteX106-457" fmla="*/ 7668 w 10000"/>
              <a:gd name="connsiteY106-458" fmla="*/ 212 h 10000"/>
              <a:gd name="connsiteX107-459" fmla="*/ 7891 w 10000"/>
              <a:gd name="connsiteY107-460" fmla="*/ 106 h 10000"/>
              <a:gd name="connsiteX108-461" fmla="*/ 8003 w 10000"/>
              <a:gd name="connsiteY108-462" fmla="*/ 106 h 10000"/>
              <a:gd name="connsiteX109-463" fmla="*/ 8115 w 10000"/>
              <a:gd name="connsiteY109-464" fmla="*/ 0 h 10000"/>
              <a:gd name="connsiteX110-465" fmla="*/ 8226 w 10000"/>
              <a:gd name="connsiteY110-466" fmla="*/ 0 h 10000"/>
              <a:gd name="connsiteX111-467" fmla="*/ 8338 w 10000"/>
              <a:gd name="connsiteY111-468" fmla="*/ 0 h 10000"/>
              <a:gd name="connsiteX112-469" fmla="*/ 8450 w 10000"/>
              <a:gd name="connsiteY112-470" fmla="*/ 106 h 10000"/>
              <a:gd name="connsiteX113-471" fmla="*/ 8673 w 10000"/>
              <a:gd name="connsiteY113-472" fmla="*/ 212 h 10000"/>
              <a:gd name="connsiteX114-473" fmla="*/ 8883 w 10000"/>
              <a:gd name="connsiteY114-474" fmla="*/ 317 h 10000"/>
              <a:gd name="connsiteX115-475" fmla="*/ 9218 w 10000"/>
              <a:gd name="connsiteY115-476" fmla="*/ 635 h 10000"/>
              <a:gd name="connsiteX116-477" fmla="*/ 9553 w 10000"/>
              <a:gd name="connsiteY116-478" fmla="*/ 847 h 10000"/>
              <a:gd name="connsiteX117-479" fmla="*/ 9777 w 10000"/>
              <a:gd name="connsiteY117-480" fmla="*/ 952 h 10000"/>
              <a:gd name="connsiteX118-481" fmla="*/ 9888 w 10000"/>
              <a:gd name="connsiteY118-482" fmla="*/ 1164 h 10000"/>
              <a:gd name="connsiteX119-483" fmla="*/ 9888 w 10000"/>
              <a:gd name="connsiteY119-484" fmla="*/ 1257 h 10000"/>
              <a:gd name="connsiteX120-485" fmla="*/ 9888 w 10000"/>
              <a:gd name="connsiteY120-486" fmla="*/ 1257 h 10000"/>
              <a:gd name="connsiteX0-487" fmla="*/ 9888 w 10000"/>
              <a:gd name="connsiteY0-488" fmla="*/ 1257 h 10000"/>
              <a:gd name="connsiteX1-489" fmla="*/ 10000 w 10000"/>
              <a:gd name="connsiteY1-490" fmla="*/ 1362 h 10000"/>
              <a:gd name="connsiteX2-491" fmla="*/ 9888 w 10000"/>
              <a:gd name="connsiteY2-492" fmla="*/ 1468 h 10000"/>
              <a:gd name="connsiteX3-493" fmla="*/ 9888 w 10000"/>
              <a:gd name="connsiteY3-494" fmla="*/ 1574 h 10000"/>
              <a:gd name="connsiteX4-495" fmla="*/ 9777 w 10000"/>
              <a:gd name="connsiteY4-496" fmla="*/ 1680 h 10000"/>
              <a:gd name="connsiteX5-497" fmla="*/ 9777 w 10000"/>
              <a:gd name="connsiteY5-498" fmla="*/ 1680 h 10000"/>
              <a:gd name="connsiteX6-499" fmla="*/ 9665 w 10000"/>
              <a:gd name="connsiteY6-500" fmla="*/ 1786 h 10000"/>
              <a:gd name="connsiteX7-501" fmla="*/ 9665 w 10000"/>
              <a:gd name="connsiteY7-502" fmla="*/ 1892 h 10000"/>
              <a:gd name="connsiteX8-503" fmla="*/ 9553 w 10000"/>
              <a:gd name="connsiteY8-504" fmla="*/ 2103 h 10000"/>
              <a:gd name="connsiteX9-505" fmla="*/ 9553 w 10000"/>
              <a:gd name="connsiteY9-506" fmla="*/ 2209 h 10000"/>
              <a:gd name="connsiteX10-507" fmla="*/ 9553 w 10000"/>
              <a:gd name="connsiteY10-508" fmla="*/ 2421 h 10000"/>
              <a:gd name="connsiteX11-509" fmla="*/ 9441 w 10000"/>
              <a:gd name="connsiteY11-510" fmla="*/ 2632 h 10000"/>
              <a:gd name="connsiteX12-511" fmla="*/ 9441 w 10000"/>
              <a:gd name="connsiteY12-512" fmla="*/ 2844 h 10000"/>
              <a:gd name="connsiteX13-513" fmla="*/ 9330 w 10000"/>
              <a:gd name="connsiteY13-514" fmla="*/ 3161 h 10000"/>
              <a:gd name="connsiteX14-515" fmla="*/ 9330 w 10000"/>
              <a:gd name="connsiteY14-516" fmla="*/ 3479 h 10000"/>
              <a:gd name="connsiteX15-517" fmla="*/ 9330 w 10000"/>
              <a:gd name="connsiteY15-518" fmla="*/ 3889 h 10000"/>
              <a:gd name="connsiteX16-519" fmla="*/ 9218 w 10000"/>
              <a:gd name="connsiteY16-520" fmla="*/ 4206 h 10000"/>
              <a:gd name="connsiteX17-521" fmla="*/ 9106 w 10000"/>
              <a:gd name="connsiteY17-522" fmla="*/ 4630 h 10000"/>
              <a:gd name="connsiteX18-523" fmla="*/ 9106 w 10000"/>
              <a:gd name="connsiteY18-524" fmla="*/ 5159 h 10000"/>
              <a:gd name="connsiteX19-525" fmla="*/ 8994 w 10000"/>
              <a:gd name="connsiteY19-526" fmla="*/ 5688 h 10000"/>
              <a:gd name="connsiteX20-527" fmla="*/ 8883 w 10000"/>
              <a:gd name="connsiteY20-528" fmla="*/ 6310 h 10000"/>
              <a:gd name="connsiteX21-529" fmla="*/ 8771 w 10000"/>
              <a:gd name="connsiteY21-530" fmla="*/ 6839 h 10000"/>
              <a:gd name="connsiteX22-531" fmla="*/ 8771 w 10000"/>
              <a:gd name="connsiteY22-532" fmla="*/ 7368 h 10000"/>
              <a:gd name="connsiteX23-533" fmla="*/ 8673 w 10000"/>
              <a:gd name="connsiteY23-534" fmla="*/ 7791 h 10000"/>
              <a:gd name="connsiteX24-535" fmla="*/ 8561 w 10000"/>
              <a:gd name="connsiteY24-536" fmla="*/ 8214 h 10000"/>
              <a:gd name="connsiteX25-537" fmla="*/ 8450 w 10000"/>
              <a:gd name="connsiteY25-538" fmla="*/ 8532 h 10000"/>
              <a:gd name="connsiteX26-539" fmla="*/ 8338 w 10000"/>
              <a:gd name="connsiteY26-540" fmla="*/ 8836 h 10000"/>
              <a:gd name="connsiteX27-541" fmla="*/ 8226 w 10000"/>
              <a:gd name="connsiteY27-542" fmla="*/ 9048 h 10000"/>
              <a:gd name="connsiteX28-543" fmla="*/ 8115 w 10000"/>
              <a:gd name="connsiteY28-544" fmla="*/ 9259 h 10000"/>
              <a:gd name="connsiteX29-545" fmla="*/ 8003 w 10000"/>
              <a:gd name="connsiteY29-546" fmla="*/ 9577 h 10000"/>
              <a:gd name="connsiteX30-547" fmla="*/ 7779 w 10000"/>
              <a:gd name="connsiteY30-548" fmla="*/ 9788 h 10000"/>
              <a:gd name="connsiteX31-549" fmla="*/ 7668 w 10000"/>
              <a:gd name="connsiteY31-550" fmla="*/ 9894 h 10000"/>
              <a:gd name="connsiteX32-551" fmla="*/ 7556 w 10000"/>
              <a:gd name="connsiteY32-552" fmla="*/ 10000 h 10000"/>
              <a:gd name="connsiteX33-553" fmla="*/ 7444 w 10000"/>
              <a:gd name="connsiteY33-554" fmla="*/ 9894 h 10000"/>
              <a:gd name="connsiteX34-555" fmla="*/ 7332 w 10000"/>
              <a:gd name="connsiteY34-556" fmla="*/ 9788 h 10000"/>
              <a:gd name="connsiteX35-557" fmla="*/ 7332 w 10000"/>
              <a:gd name="connsiteY35-558" fmla="*/ 9683 h 10000"/>
              <a:gd name="connsiteX36-559" fmla="*/ 7332 w 10000"/>
              <a:gd name="connsiteY36-560" fmla="*/ 9365 h 10000"/>
              <a:gd name="connsiteX37-561" fmla="*/ 7332 w 10000"/>
              <a:gd name="connsiteY37-562" fmla="*/ 9259 h 10000"/>
              <a:gd name="connsiteX38-563" fmla="*/ 7332 w 10000"/>
              <a:gd name="connsiteY38-564" fmla="*/ 9048 h 10000"/>
              <a:gd name="connsiteX39-565" fmla="*/ 7332 w 10000"/>
              <a:gd name="connsiteY39-566" fmla="*/ 8836 h 10000"/>
              <a:gd name="connsiteX40-567" fmla="*/ 7221 w 10000"/>
              <a:gd name="connsiteY40-568" fmla="*/ 8638 h 10000"/>
              <a:gd name="connsiteX41-569" fmla="*/ 6774 w 10000"/>
              <a:gd name="connsiteY41-570" fmla="*/ 7474 h 10000"/>
              <a:gd name="connsiteX42-571" fmla="*/ 7109 w 10000"/>
              <a:gd name="connsiteY42-572" fmla="*/ 7579 h 10000"/>
              <a:gd name="connsiteX43-573" fmla="*/ 7221 w 10000"/>
              <a:gd name="connsiteY43-574" fmla="*/ 7685 h 10000"/>
              <a:gd name="connsiteX44-575" fmla="*/ 7444 w 10000"/>
              <a:gd name="connsiteY44-576" fmla="*/ 7685 h 10000"/>
              <a:gd name="connsiteX45-577" fmla="*/ 7556 w 10000"/>
              <a:gd name="connsiteY45-578" fmla="*/ 7685 h 10000"/>
              <a:gd name="connsiteX46-579" fmla="*/ 7556 w 10000"/>
              <a:gd name="connsiteY46-580" fmla="*/ 7685 h 10000"/>
              <a:gd name="connsiteX47-581" fmla="*/ 7668 w 10000"/>
              <a:gd name="connsiteY47-582" fmla="*/ 7579 h 10000"/>
              <a:gd name="connsiteX48-583" fmla="*/ 7668 w 10000"/>
              <a:gd name="connsiteY48-584" fmla="*/ 7474 h 10000"/>
              <a:gd name="connsiteX49-585" fmla="*/ 7779 w 10000"/>
              <a:gd name="connsiteY49-586" fmla="*/ 7368 h 10000"/>
              <a:gd name="connsiteX50-587" fmla="*/ 7779 w 10000"/>
              <a:gd name="connsiteY50-588" fmla="*/ 7156 h 10000"/>
              <a:gd name="connsiteX51-589" fmla="*/ 7891 w 10000"/>
              <a:gd name="connsiteY51-590" fmla="*/ 6944 h 10000"/>
              <a:gd name="connsiteX52-591" fmla="*/ 7891 w 10000"/>
              <a:gd name="connsiteY52-592" fmla="*/ 6627 h 10000"/>
              <a:gd name="connsiteX53-593" fmla="*/ 8003 w 10000"/>
              <a:gd name="connsiteY53-594" fmla="*/ 6217 h 10000"/>
              <a:gd name="connsiteX54-595" fmla="*/ 8003 w 10000"/>
              <a:gd name="connsiteY54-596" fmla="*/ 5794 h 10000"/>
              <a:gd name="connsiteX55-597" fmla="*/ 8115 w 10000"/>
              <a:gd name="connsiteY55-598" fmla="*/ 5370 h 10000"/>
              <a:gd name="connsiteX56-599" fmla="*/ 8115 w 10000"/>
              <a:gd name="connsiteY56-600" fmla="*/ 4841 h 10000"/>
              <a:gd name="connsiteX57-601" fmla="*/ 8226 w 10000"/>
              <a:gd name="connsiteY57-602" fmla="*/ 4206 h 10000"/>
              <a:gd name="connsiteX58-603" fmla="*/ 8338 w 10000"/>
              <a:gd name="connsiteY58-604" fmla="*/ 3783 h 10000"/>
              <a:gd name="connsiteX59-605" fmla="*/ 8338 w 10000"/>
              <a:gd name="connsiteY59-606" fmla="*/ 3373 h 10000"/>
              <a:gd name="connsiteX60-607" fmla="*/ 8450 w 10000"/>
              <a:gd name="connsiteY60-608" fmla="*/ 2950 h 10000"/>
              <a:gd name="connsiteX61-609" fmla="*/ 8450 w 10000"/>
              <a:gd name="connsiteY61-610" fmla="*/ 2632 h 10000"/>
              <a:gd name="connsiteX62-611" fmla="*/ 8450 w 10000"/>
              <a:gd name="connsiteY62-612" fmla="*/ 2315 h 10000"/>
              <a:gd name="connsiteX63-613" fmla="*/ 8450 w 10000"/>
              <a:gd name="connsiteY63-614" fmla="*/ 2103 h 10000"/>
              <a:gd name="connsiteX64-615" fmla="*/ 8561 w 10000"/>
              <a:gd name="connsiteY64-616" fmla="*/ 1892 h 10000"/>
              <a:gd name="connsiteX65-617" fmla="*/ 8561 w 10000"/>
              <a:gd name="connsiteY65-618" fmla="*/ 1680 h 10000"/>
              <a:gd name="connsiteX66-619" fmla="*/ 8450 w 10000"/>
              <a:gd name="connsiteY66-620" fmla="*/ 1468 h 10000"/>
              <a:gd name="connsiteX67-621" fmla="*/ 8450 w 10000"/>
              <a:gd name="connsiteY67-622" fmla="*/ 1257 h 10000"/>
              <a:gd name="connsiteX68-623" fmla="*/ 8338 w 10000"/>
              <a:gd name="connsiteY68-624" fmla="*/ 1164 h 10000"/>
              <a:gd name="connsiteX69-625" fmla="*/ 8115 w 10000"/>
              <a:gd name="connsiteY69-626" fmla="*/ 1058 h 10000"/>
              <a:gd name="connsiteX70-627" fmla="*/ 7779 w 10000"/>
              <a:gd name="connsiteY70-628" fmla="*/ 952 h 10000"/>
              <a:gd name="connsiteX71-629" fmla="*/ 7779 w 10000"/>
              <a:gd name="connsiteY71-630" fmla="*/ 952 h 10000"/>
              <a:gd name="connsiteX72-631" fmla="*/ 7556 w 10000"/>
              <a:gd name="connsiteY72-632" fmla="*/ 952 h 10000"/>
              <a:gd name="connsiteX73-633" fmla="*/ 7444 w 10000"/>
              <a:gd name="connsiteY73-634" fmla="*/ 952 h 10000"/>
              <a:gd name="connsiteX74-635" fmla="*/ 7221 w 10000"/>
              <a:gd name="connsiteY74-636" fmla="*/ 1058 h 10000"/>
              <a:gd name="connsiteX75-637" fmla="*/ 6885 w 10000"/>
              <a:gd name="connsiteY75-638" fmla="*/ 1058 h 10000"/>
              <a:gd name="connsiteX76-639" fmla="*/ 6550 w 10000"/>
              <a:gd name="connsiteY76-640" fmla="*/ 1058 h 10000"/>
              <a:gd name="connsiteX77-641" fmla="*/ 6103 w 10000"/>
              <a:gd name="connsiteY77-642" fmla="*/ 1164 h 10000"/>
              <a:gd name="connsiteX78-643" fmla="*/ 5670 w 10000"/>
              <a:gd name="connsiteY78-644" fmla="*/ 1164 h 10000"/>
              <a:gd name="connsiteX79-645" fmla="*/ 5112 w 10000"/>
              <a:gd name="connsiteY79-646" fmla="*/ 1257 h 10000"/>
              <a:gd name="connsiteX80-647" fmla="*/ 4553 w 10000"/>
              <a:gd name="connsiteY80-648" fmla="*/ 1362 h 10000"/>
              <a:gd name="connsiteX81-649" fmla="*/ 3994 w 10000"/>
              <a:gd name="connsiteY81-650" fmla="*/ 1362 h 10000"/>
              <a:gd name="connsiteX82-651" fmla="*/ 3338 w 10000"/>
              <a:gd name="connsiteY82-652" fmla="*/ 1468 h 10000"/>
              <a:gd name="connsiteX83-653" fmla="*/ 2556 w 10000"/>
              <a:gd name="connsiteY83-654" fmla="*/ 1574 h 10000"/>
              <a:gd name="connsiteX84-655" fmla="*/ 1774 w 10000"/>
              <a:gd name="connsiteY84-656" fmla="*/ 1680 h 10000"/>
              <a:gd name="connsiteX85-657" fmla="*/ 880 w 10000"/>
              <a:gd name="connsiteY85-658" fmla="*/ 1786 h 10000"/>
              <a:gd name="connsiteX86-659" fmla="*/ 0 w 10000"/>
              <a:gd name="connsiteY86-660" fmla="*/ 1892 h 10000"/>
              <a:gd name="connsiteX87-661" fmla="*/ 0 w 10000"/>
              <a:gd name="connsiteY87-662" fmla="*/ 1257 h 10000"/>
              <a:gd name="connsiteX88-663" fmla="*/ 223 w 10000"/>
              <a:gd name="connsiteY88-664" fmla="*/ 1257 h 10000"/>
              <a:gd name="connsiteX89-665" fmla="*/ 559 w 10000"/>
              <a:gd name="connsiteY89-666" fmla="*/ 1257 h 10000"/>
              <a:gd name="connsiteX90-667" fmla="*/ 880 w 10000"/>
              <a:gd name="connsiteY90-668" fmla="*/ 1257 h 10000"/>
              <a:gd name="connsiteX91-669" fmla="*/ 1327 w 10000"/>
              <a:gd name="connsiteY91-670" fmla="*/ 1164 h 10000"/>
              <a:gd name="connsiteX92-671" fmla="*/ 1774 w 10000"/>
              <a:gd name="connsiteY92-672" fmla="*/ 1164 h 10000"/>
              <a:gd name="connsiteX93-673" fmla="*/ 2221 w 10000"/>
              <a:gd name="connsiteY93-674" fmla="*/ 1058 h 10000"/>
              <a:gd name="connsiteX94-675" fmla="*/ 2779 w 10000"/>
              <a:gd name="connsiteY94-676" fmla="*/ 1058 h 10000"/>
              <a:gd name="connsiteX95-677" fmla="*/ 3436 w 10000"/>
              <a:gd name="connsiteY95-678" fmla="*/ 952 h 10000"/>
              <a:gd name="connsiteX96-679" fmla="*/ 3994 w 10000"/>
              <a:gd name="connsiteY96-680" fmla="*/ 847 h 10000"/>
              <a:gd name="connsiteX97-681" fmla="*/ 4553 w 10000"/>
              <a:gd name="connsiteY97-682" fmla="*/ 847 h 10000"/>
              <a:gd name="connsiteX98-683" fmla="*/ 5112 w 10000"/>
              <a:gd name="connsiteY98-684" fmla="*/ 741 h 10000"/>
              <a:gd name="connsiteX99-685" fmla="*/ 5559 w 10000"/>
              <a:gd name="connsiteY99-686" fmla="*/ 635 h 10000"/>
              <a:gd name="connsiteX100-687" fmla="*/ 6006 w 10000"/>
              <a:gd name="connsiteY100-688" fmla="*/ 635 h 10000"/>
              <a:gd name="connsiteX101-689" fmla="*/ 6327 w 10000"/>
              <a:gd name="connsiteY101-690" fmla="*/ 529 h 10000"/>
              <a:gd name="connsiteX102-691" fmla="*/ 6662 w 10000"/>
              <a:gd name="connsiteY102-692" fmla="*/ 423 h 10000"/>
              <a:gd name="connsiteX103-693" fmla="*/ 6885 w 10000"/>
              <a:gd name="connsiteY103-694" fmla="*/ 423 h 10000"/>
              <a:gd name="connsiteX104-695" fmla="*/ 7332 w 10000"/>
              <a:gd name="connsiteY104-696" fmla="*/ 317 h 10000"/>
              <a:gd name="connsiteX105-697" fmla="*/ 7668 w 10000"/>
              <a:gd name="connsiteY105-698" fmla="*/ 212 h 10000"/>
              <a:gd name="connsiteX106-699" fmla="*/ 7891 w 10000"/>
              <a:gd name="connsiteY106-700" fmla="*/ 106 h 10000"/>
              <a:gd name="connsiteX107-701" fmla="*/ 8003 w 10000"/>
              <a:gd name="connsiteY107-702" fmla="*/ 106 h 10000"/>
              <a:gd name="connsiteX108-703" fmla="*/ 8115 w 10000"/>
              <a:gd name="connsiteY108-704" fmla="*/ 0 h 10000"/>
              <a:gd name="connsiteX109-705" fmla="*/ 8226 w 10000"/>
              <a:gd name="connsiteY109-706" fmla="*/ 0 h 10000"/>
              <a:gd name="connsiteX110-707" fmla="*/ 8338 w 10000"/>
              <a:gd name="connsiteY110-708" fmla="*/ 0 h 10000"/>
              <a:gd name="connsiteX111-709" fmla="*/ 8450 w 10000"/>
              <a:gd name="connsiteY111-710" fmla="*/ 106 h 10000"/>
              <a:gd name="connsiteX112-711" fmla="*/ 8673 w 10000"/>
              <a:gd name="connsiteY112-712" fmla="*/ 212 h 10000"/>
              <a:gd name="connsiteX113-713" fmla="*/ 8883 w 10000"/>
              <a:gd name="connsiteY113-714" fmla="*/ 317 h 10000"/>
              <a:gd name="connsiteX114-715" fmla="*/ 9218 w 10000"/>
              <a:gd name="connsiteY114-716" fmla="*/ 635 h 10000"/>
              <a:gd name="connsiteX115-717" fmla="*/ 9553 w 10000"/>
              <a:gd name="connsiteY115-718" fmla="*/ 847 h 10000"/>
              <a:gd name="connsiteX116-719" fmla="*/ 9777 w 10000"/>
              <a:gd name="connsiteY116-720" fmla="*/ 952 h 10000"/>
              <a:gd name="connsiteX117-721" fmla="*/ 9888 w 10000"/>
              <a:gd name="connsiteY117-722" fmla="*/ 1164 h 10000"/>
              <a:gd name="connsiteX118-723" fmla="*/ 9888 w 10000"/>
              <a:gd name="connsiteY118-724" fmla="*/ 1257 h 10000"/>
              <a:gd name="connsiteX119-725" fmla="*/ 9888 w 10000"/>
              <a:gd name="connsiteY119-726" fmla="*/ 1257 h 10000"/>
              <a:gd name="connsiteX0-727" fmla="*/ 9888 w 10000"/>
              <a:gd name="connsiteY0-728" fmla="*/ 1257 h 10000"/>
              <a:gd name="connsiteX1-729" fmla="*/ 10000 w 10000"/>
              <a:gd name="connsiteY1-730" fmla="*/ 1362 h 10000"/>
              <a:gd name="connsiteX2-731" fmla="*/ 9888 w 10000"/>
              <a:gd name="connsiteY2-732" fmla="*/ 1468 h 10000"/>
              <a:gd name="connsiteX3-733" fmla="*/ 9888 w 10000"/>
              <a:gd name="connsiteY3-734" fmla="*/ 1574 h 10000"/>
              <a:gd name="connsiteX4-735" fmla="*/ 9777 w 10000"/>
              <a:gd name="connsiteY4-736" fmla="*/ 1680 h 10000"/>
              <a:gd name="connsiteX5-737" fmla="*/ 9777 w 10000"/>
              <a:gd name="connsiteY5-738" fmla="*/ 1680 h 10000"/>
              <a:gd name="connsiteX6-739" fmla="*/ 9665 w 10000"/>
              <a:gd name="connsiteY6-740" fmla="*/ 1786 h 10000"/>
              <a:gd name="connsiteX7-741" fmla="*/ 9665 w 10000"/>
              <a:gd name="connsiteY7-742" fmla="*/ 1892 h 10000"/>
              <a:gd name="connsiteX8-743" fmla="*/ 9553 w 10000"/>
              <a:gd name="connsiteY8-744" fmla="*/ 2103 h 10000"/>
              <a:gd name="connsiteX9-745" fmla="*/ 9553 w 10000"/>
              <a:gd name="connsiteY9-746" fmla="*/ 2209 h 10000"/>
              <a:gd name="connsiteX10-747" fmla="*/ 9553 w 10000"/>
              <a:gd name="connsiteY10-748" fmla="*/ 2421 h 10000"/>
              <a:gd name="connsiteX11-749" fmla="*/ 9441 w 10000"/>
              <a:gd name="connsiteY11-750" fmla="*/ 2632 h 10000"/>
              <a:gd name="connsiteX12-751" fmla="*/ 9441 w 10000"/>
              <a:gd name="connsiteY12-752" fmla="*/ 2844 h 10000"/>
              <a:gd name="connsiteX13-753" fmla="*/ 9330 w 10000"/>
              <a:gd name="connsiteY13-754" fmla="*/ 3161 h 10000"/>
              <a:gd name="connsiteX14-755" fmla="*/ 9330 w 10000"/>
              <a:gd name="connsiteY14-756" fmla="*/ 3479 h 10000"/>
              <a:gd name="connsiteX15-757" fmla="*/ 9330 w 10000"/>
              <a:gd name="connsiteY15-758" fmla="*/ 3889 h 10000"/>
              <a:gd name="connsiteX16-759" fmla="*/ 9218 w 10000"/>
              <a:gd name="connsiteY16-760" fmla="*/ 4206 h 10000"/>
              <a:gd name="connsiteX17-761" fmla="*/ 9106 w 10000"/>
              <a:gd name="connsiteY17-762" fmla="*/ 4630 h 10000"/>
              <a:gd name="connsiteX18-763" fmla="*/ 9106 w 10000"/>
              <a:gd name="connsiteY18-764" fmla="*/ 5159 h 10000"/>
              <a:gd name="connsiteX19-765" fmla="*/ 8994 w 10000"/>
              <a:gd name="connsiteY19-766" fmla="*/ 5688 h 10000"/>
              <a:gd name="connsiteX20-767" fmla="*/ 8883 w 10000"/>
              <a:gd name="connsiteY20-768" fmla="*/ 6310 h 10000"/>
              <a:gd name="connsiteX21-769" fmla="*/ 8771 w 10000"/>
              <a:gd name="connsiteY21-770" fmla="*/ 6839 h 10000"/>
              <a:gd name="connsiteX22-771" fmla="*/ 8771 w 10000"/>
              <a:gd name="connsiteY22-772" fmla="*/ 7368 h 10000"/>
              <a:gd name="connsiteX23-773" fmla="*/ 8673 w 10000"/>
              <a:gd name="connsiteY23-774" fmla="*/ 7791 h 10000"/>
              <a:gd name="connsiteX24-775" fmla="*/ 8561 w 10000"/>
              <a:gd name="connsiteY24-776" fmla="*/ 8214 h 10000"/>
              <a:gd name="connsiteX25-777" fmla="*/ 8450 w 10000"/>
              <a:gd name="connsiteY25-778" fmla="*/ 8532 h 10000"/>
              <a:gd name="connsiteX26-779" fmla="*/ 8338 w 10000"/>
              <a:gd name="connsiteY26-780" fmla="*/ 8836 h 10000"/>
              <a:gd name="connsiteX27-781" fmla="*/ 8226 w 10000"/>
              <a:gd name="connsiteY27-782" fmla="*/ 9048 h 10000"/>
              <a:gd name="connsiteX28-783" fmla="*/ 8115 w 10000"/>
              <a:gd name="connsiteY28-784" fmla="*/ 9259 h 10000"/>
              <a:gd name="connsiteX29-785" fmla="*/ 8003 w 10000"/>
              <a:gd name="connsiteY29-786" fmla="*/ 9577 h 10000"/>
              <a:gd name="connsiteX30-787" fmla="*/ 7779 w 10000"/>
              <a:gd name="connsiteY30-788" fmla="*/ 9788 h 10000"/>
              <a:gd name="connsiteX31-789" fmla="*/ 7668 w 10000"/>
              <a:gd name="connsiteY31-790" fmla="*/ 9894 h 10000"/>
              <a:gd name="connsiteX32-791" fmla="*/ 7556 w 10000"/>
              <a:gd name="connsiteY32-792" fmla="*/ 10000 h 10000"/>
              <a:gd name="connsiteX33-793" fmla="*/ 7444 w 10000"/>
              <a:gd name="connsiteY33-794" fmla="*/ 9894 h 10000"/>
              <a:gd name="connsiteX34-795" fmla="*/ 7332 w 10000"/>
              <a:gd name="connsiteY34-796" fmla="*/ 9788 h 10000"/>
              <a:gd name="connsiteX35-797" fmla="*/ 7332 w 10000"/>
              <a:gd name="connsiteY35-798" fmla="*/ 9683 h 10000"/>
              <a:gd name="connsiteX36-799" fmla="*/ 7332 w 10000"/>
              <a:gd name="connsiteY36-800" fmla="*/ 9365 h 10000"/>
              <a:gd name="connsiteX37-801" fmla="*/ 7332 w 10000"/>
              <a:gd name="connsiteY37-802" fmla="*/ 9259 h 10000"/>
              <a:gd name="connsiteX38-803" fmla="*/ 7332 w 10000"/>
              <a:gd name="connsiteY38-804" fmla="*/ 9048 h 10000"/>
              <a:gd name="connsiteX39-805" fmla="*/ 7332 w 10000"/>
              <a:gd name="connsiteY39-806" fmla="*/ 8836 h 10000"/>
              <a:gd name="connsiteX40-807" fmla="*/ 7221 w 10000"/>
              <a:gd name="connsiteY40-808" fmla="*/ 8638 h 10000"/>
              <a:gd name="connsiteX41-809" fmla="*/ 6774 w 10000"/>
              <a:gd name="connsiteY41-810" fmla="*/ 7474 h 10000"/>
              <a:gd name="connsiteX42-811" fmla="*/ 7109 w 10000"/>
              <a:gd name="connsiteY42-812" fmla="*/ 7579 h 10000"/>
              <a:gd name="connsiteX43-813" fmla="*/ 7444 w 10000"/>
              <a:gd name="connsiteY43-814" fmla="*/ 7685 h 10000"/>
              <a:gd name="connsiteX44-815" fmla="*/ 7556 w 10000"/>
              <a:gd name="connsiteY44-816" fmla="*/ 7685 h 10000"/>
              <a:gd name="connsiteX45-817" fmla="*/ 7556 w 10000"/>
              <a:gd name="connsiteY45-818" fmla="*/ 7685 h 10000"/>
              <a:gd name="connsiteX46-819" fmla="*/ 7668 w 10000"/>
              <a:gd name="connsiteY46-820" fmla="*/ 7579 h 10000"/>
              <a:gd name="connsiteX47-821" fmla="*/ 7668 w 10000"/>
              <a:gd name="connsiteY47-822" fmla="*/ 7474 h 10000"/>
              <a:gd name="connsiteX48-823" fmla="*/ 7779 w 10000"/>
              <a:gd name="connsiteY48-824" fmla="*/ 7368 h 10000"/>
              <a:gd name="connsiteX49-825" fmla="*/ 7779 w 10000"/>
              <a:gd name="connsiteY49-826" fmla="*/ 7156 h 10000"/>
              <a:gd name="connsiteX50-827" fmla="*/ 7891 w 10000"/>
              <a:gd name="connsiteY50-828" fmla="*/ 6944 h 10000"/>
              <a:gd name="connsiteX51-829" fmla="*/ 7891 w 10000"/>
              <a:gd name="connsiteY51-830" fmla="*/ 6627 h 10000"/>
              <a:gd name="connsiteX52-831" fmla="*/ 8003 w 10000"/>
              <a:gd name="connsiteY52-832" fmla="*/ 6217 h 10000"/>
              <a:gd name="connsiteX53-833" fmla="*/ 8003 w 10000"/>
              <a:gd name="connsiteY53-834" fmla="*/ 5794 h 10000"/>
              <a:gd name="connsiteX54-835" fmla="*/ 8115 w 10000"/>
              <a:gd name="connsiteY54-836" fmla="*/ 5370 h 10000"/>
              <a:gd name="connsiteX55-837" fmla="*/ 8115 w 10000"/>
              <a:gd name="connsiteY55-838" fmla="*/ 4841 h 10000"/>
              <a:gd name="connsiteX56-839" fmla="*/ 8226 w 10000"/>
              <a:gd name="connsiteY56-840" fmla="*/ 4206 h 10000"/>
              <a:gd name="connsiteX57-841" fmla="*/ 8338 w 10000"/>
              <a:gd name="connsiteY57-842" fmla="*/ 3783 h 10000"/>
              <a:gd name="connsiteX58-843" fmla="*/ 8338 w 10000"/>
              <a:gd name="connsiteY58-844" fmla="*/ 3373 h 10000"/>
              <a:gd name="connsiteX59-845" fmla="*/ 8450 w 10000"/>
              <a:gd name="connsiteY59-846" fmla="*/ 2950 h 10000"/>
              <a:gd name="connsiteX60-847" fmla="*/ 8450 w 10000"/>
              <a:gd name="connsiteY60-848" fmla="*/ 2632 h 10000"/>
              <a:gd name="connsiteX61-849" fmla="*/ 8450 w 10000"/>
              <a:gd name="connsiteY61-850" fmla="*/ 2315 h 10000"/>
              <a:gd name="connsiteX62-851" fmla="*/ 8450 w 10000"/>
              <a:gd name="connsiteY62-852" fmla="*/ 2103 h 10000"/>
              <a:gd name="connsiteX63-853" fmla="*/ 8561 w 10000"/>
              <a:gd name="connsiteY63-854" fmla="*/ 1892 h 10000"/>
              <a:gd name="connsiteX64-855" fmla="*/ 8561 w 10000"/>
              <a:gd name="connsiteY64-856" fmla="*/ 1680 h 10000"/>
              <a:gd name="connsiteX65-857" fmla="*/ 8450 w 10000"/>
              <a:gd name="connsiteY65-858" fmla="*/ 1468 h 10000"/>
              <a:gd name="connsiteX66-859" fmla="*/ 8450 w 10000"/>
              <a:gd name="connsiteY66-860" fmla="*/ 1257 h 10000"/>
              <a:gd name="connsiteX67-861" fmla="*/ 8338 w 10000"/>
              <a:gd name="connsiteY67-862" fmla="*/ 1164 h 10000"/>
              <a:gd name="connsiteX68-863" fmla="*/ 8115 w 10000"/>
              <a:gd name="connsiteY68-864" fmla="*/ 1058 h 10000"/>
              <a:gd name="connsiteX69-865" fmla="*/ 7779 w 10000"/>
              <a:gd name="connsiteY69-866" fmla="*/ 952 h 10000"/>
              <a:gd name="connsiteX70-867" fmla="*/ 7779 w 10000"/>
              <a:gd name="connsiteY70-868" fmla="*/ 952 h 10000"/>
              <a:gd name="connsiteX71-869" fmla="*/ 7556 w 10000"/>
              <a:gd name="connsiteY71-870" fmla="*/ 952 h 10000"/>
              <a:gd name="connsiteX72-871" fmla="*/ 7444 w 10000"/>
              <a:gd name="connsiteY72-872" fmla="*/ 952 h 10000"/>
              <a:gd name="connsiteX73-873" fmla="*/ 7221 w 10000"/>
              <a:gd name="connsiteY73-874" fmla="*/ 1058 h 10000"/>
              <a:gd name="connsiteX74-875" fmla="*/ 6885 w 10000"/>
              <a:gd name="connsiteY74-876" fmla="*/ 1058 h 10000"/>
              <a:gd name="connsiteX75-877" fmla="*/ 6550 w 10000"/>
              <a:gd name="connsiteY75-878" fmla="*/ 1058 h 10000"/>
              <a:gd name="connsiteX76-879" fmla="*/ 6103 w 10000"/>
              <a:gd name="connsiteY76-880" fmla="*/ 1164 h 10000"/>
              <a:gd name="connsiteX77-881" fmla="*/ 5670 w 10000"/>
              <a:gd name="connsiteY77-882" fmla="*/ 1164 h 10000"/>
              <a:gd name="connsiteX78-883" fmla="*/ 5112 w 10000"/>
              <a:gd name="connsiteY78-884" fmla="*/ 1257 h 10000"/>
              <a:gd name="connsiteX79-885" fmla="*/ 4553 w 10000"/>
              <a:gd name="connsiteY79-886" fmla="*/ 1362 h 10000"/>
              <a:gd name="connsiteX80-887" fmla="*/ 3994 w 10000"/>
              <a:gd name="connsiteY80-888" fmla="*/ 1362 h 10000"/>
              <a:gd name="connsiteX81-889" fmla="*/ 3338 w 10000"/>
              <a:gd name="connsiteY81-890" fmla="*/ 1468 h 10000"/>
              <a:gd name="connsiteX82-891" fmla="*/ 2556 w 10000"/>
              <a:gd name="connsiteY82-892" fmla="*/ 1574 h 10000"/>
              <a:gd name="connsiteX83-893" fmla="*/ 1774 w 10000"/>
              <a:gd name="connsiteY83-894" fmla="*/ 1680 h 10000"/>
              <a:gd name="connsiteX84-895" fmla="*/ 880 w 10000"/>
              <a:gd name="connsiteY84-896" fmla="*/ 1786 h 10000"/>
              <a:gd name="connsiteX85-897" fmla="*/ 0 w 10000"/>
              <a:gd name="connsiteY85-898" fmla="*/ 1892 h 10000"/>
              <a:gd name="connsiteX86-899" fmla="*/ 0 w 10000"/>
              <a:gd name="connsiteY86-900" fmla="*/ 1257 h 10000"/>
              <a:gd name="connsiteX87-901" fmla="*/ 223 w 10000"/>
              <a:gd name="connsiteY87-902" fmla="*/ 1257 h 10000"/>
              <a:gd name="connsiteX88-903" fmla="*/ 559 w 10000"/>
              <a:gd name="connsiteY88-904" fmla="*/ 1257 h 10000"/>
              <a:gd name="connsiteX89-905" fmla="*/ 880 w 10000"/>
              <a:gd name="connsiteY89-906" fmla="*/ 1257 h 10000"/>
              <a:gd name="connsiteX90-907" fmla="*/ 1327 w 10000"/>
              <a:gd name="connsiteY90-908" fmla="*/ 1164 h 10000"/>
              <a:gd name="connsiteX91-909" fmla="*/ 1774 w 10000"/>
              <a:gd name="connsiteY91-910" fmla="*/ 1164 h 10000"/>
              <a:gd name="connsiteX92-911" fmla="*/ 2221 w 10000"/>
              <a:gd name="connsiteY92-912" fmla="*/ 1058 h 10000"/>
              <a:gd name="connsiteX93-913" fmla="*/ 2779 w 10000"/>
              <a:gd name="connsiteY93-914" fmla="*/ 1058 h 10000"/>
              <a:gd name="connsiteX94-915" fmla="*/ 3436 w 10000"/>
              <a:gd name="connsiteY94-916" fmla="*/ 952 h 10000"/>
              <a:gd name="connsiteX95-917" fmla="*/ 3994 w 10000"/>
              <a:gd name="connsiteY95-918" fmla="*/ 847 h 10000"/>
              <a:gd name="connsiteX96-919" fmla="*/ 4553 w 10000"/>
              <a:gd name="connsiteY96-920" fmla="*/ 847 h 10000"/>
              <a:gd name="connsiteX97-921" fmla="*/ 5112 w 10000"/>
              <a:gd name="connsiteY97-922" fmla="*/ 741 h 10000"/>
              <a:gd name="connsiteX98-923" fmla="*/ 5559 w 10000"/>
              <a:gd name="connsiteY98-924" fmla="*/ 635 h 10000"/>
              <a:gd name="connsiteX99-925" fmla="*/ 6006 w 10000"/>
              <a:gd name="connsiteY99-926" fmla="*/ 635 h 10000"/>
              <a:gd name="connsiteX100-927" fmla="*/ 6327 w 10000"/>
              <a:gd name="connsiteY100-928" fmla="*/ 529 h 10000"/>
              <a:gd name="connsiteX101-929" fmla="*/ 6662 w 10000"/>
              <a:gd name="connsiteY101-930" fmla="*/ 423 h 10000"/>
              <a:gd name="connsiteX102-931" fmla="*/ 6885 w 10000"/>
              <a:gd name="connsiteY102-932" fmla="*/ 423 h 10000"/>
              <a:gd name="connsiteX103-933" fmla="*/ 7332 w 10000"/>
              <a:gd name="connsiteY103-934" fmla="*/ 317 h 10000"/>
              <a:gd name="connsiteX104-935" fmla="*/ 7668 w 10000"/>
              <a:gd name="connsiteY104-936" fmla="*/ 212 h 10000"/>
              <a:gd name="connsiteX105-937" fmla="*/ 7891 w 10000"/>
              <a:gd name="connsiteY105-938" fmla="*/ 106 h 10000"/>
              <a:gd name="connsiteX106-939" fmla="*/ 8003 w 10000"/>
              <a:gd name="connsiteY106-940" fmla="*/ 106 h 10000"/>
              <a:gd name="connsiteX107-941" fmla="*/ 8115 w 10000"/>
              <a:gd name="connsiteY107-942" fmla="*/ 0 h 10000"/>
              <a:gd name="connsiteX108-943" fmla="*/ 8226 w 10000"/>
              <a:gd name="connsiteY108-944" fmla="*/ 0 h 10000"/>
              <a:gd name="connsiteX109-945" fmla="*/ 8338 w 10000"/>
              <a:gd name="connsiteY109-946" fmla="*/ 0 h 10000"/>
              <a:gd name="connsiteX110-947" fmla="*/ 8450 w 10000"/>
              <a:gd name="connsiteY110-948" fmla="*/ 106 h 10000"/>
              <a:gd name="connsiteX111-949" fmla="*/ 8673 w 10000"/>
              <a:gd name="connsiteY111-950" fmla="*/ 212 h 10000"/>
              <a:gd name="connsiteX112-951" fmla="*/ 8883 w 10000"/>
              <a:gd name="connsiteY112-952" fmla="*/ 317 h 10000"/>
              <a:gd name="connsiteX113-953" fmla="*/ 9218 w 10000"/>
              <a:gd name="connsiteY113-954" fmla="*/ 635 h 10000"/>
              <a:gd name="connsiteX114-955" fmla="*/ 9553 w 10000"/>
              <a:gd name="connsiteY114-956" fmla="*/ 847 h 10000"/>
              <a:gd name="connsiteX115-957" fmla="*/ 9777 w 10000"/>
              <a:gd name="connsiteY115-958" fmla="*/ 952 h 10000"/>
              <a:gd name="connsiteX116-959" fmla="*/ 9888 w 10000"/>
              <a:gd name="connsiteY116-960" fmla="*/ 1164 h 10000"/>
              <a:gd name="connsiteX117-961" fmla="*/ 9888 w 10000"/>
              <a:gd name="connsiteY117-962" fmla="*/ 1257 h 10000"/>
              <a:gd name="connsiteX118-963" fmla="*/ 9888 w 10000"/>
              <a:gd name="connsiteY118-964" fmla="*/ 1257 h 10000"/>
              <a:gd name="connsiteX0-965" fmla="*/ 9888 w 10000"/>
              <a:gd name="connsiteY0-966" fmla="*/ 1257 h 10000"/>
              <a:gd name="connsiteX1-967" fmla="*/ 10000 w 10000"/>
              <a:gd name="connsiteY1-968" fmla="*/ 1362 h 10000"/>
              <a:gd name="connsiteX2-969" fmla="*/ 9888 w 10000"/>
              <a:gd name="connsiteY2-970" fmla="*/ 1468 h 10000"/>
              <a:gd name="connsiteX3-971" fmla="*/ 9888 w 10000"/>
              <a:gd name="connsiteY3-972" fmla="*/ 1574 h 10000"/>
              <a:gd name="connsiteX4-973" fmla="*/ 9777 w 10000"/>
              <a:gd name="connsiteY4-974" fmla="*/ 1680 h 10000"/>
              <a:gd name="connsiteX5-975" fmla="*/ 9777 w 10000"/>
              <a:gd name="connsiteY5-976" fmla="*/ 1680 h 10000"/>
              <a:gd name="connsiteX6-977" fmla="*/ 9665 w 10000"/>
              <a:gd name="connsiteY6-978" fmla="*/ 1786 h 10000"/>
              <a:gd name="connsiteX7-979" fmla="*/ 9665 w 10000"/>
              <a:gd name="connsiteY7-980" fmla="*/ 1892 h 10000"/>
              <a:gd name="connsiteX8-981" fmla="*/ 9553 w 10000"/>
              <a:gd name="connsiteY8-982" fmla="*/ 2103 h 10000"/>
              <a:gd name="connsiteX9-983" fmla="*/ 9553 w 10000"/>
              <a:gd name="connsiteY9-984" fmla="*/ 2209 h 10000"/>
              <a:gd name="connsiteX10-985" fmla="*/ 9553 w 10000"/>
              <a:gd name="connsiteY10-986" fmla="*/ 2421 h 10000"/>
              <a:gd name="connsiteX11-987" fmla="*/ 9441 w 10000"/>
              <a:gd name="connsiteY11-988" fmla="*/ 2632 h 10000"/>
              <a:gd name="connsiteX12-989" fmla="*/ 9441 w 10000"/>
              <a:gd name="connsiteY12-990" fmla="*/ 2844 h 10000"/>
              <a:gd name="connsiteX13-991" fmla="*/ 9330 w 10000"/>
              <a:gd name="connsiteY13-992" fmla="*/ 3161 h 10000"/>
              <a:gd name="connsiteX14-993" fmla="*/ 9330 w 10000"/>
              <a:gd name="connsiteY14-994" fmla="*/ 3479 h 10000"/>
              <a:gd name="connsiteX15-995" fmla="*/ 9330 w 10000"/>
              <a:gd name="connsiteY15-996" fmla="*/ 3889 h 10000"/>
              <a:gd name="connsiteX16-997" fmla="*/ 9218 w 10000"/>
              <a:gd name="connsiteY16-998" fmla="*/ 4206 h 10000"/>
              <a:gd name="connsiteX17-999" fmla="*/ 9106 w 10000"/>
              <a:gd name="connsiteY17-1000" fmla="*/ 4630 h 10000"/>
              <a:gd name="connsiteX18-1001" fmla="*/ 9106 w 10000"/>
              <a:gd name="connsiteY18-1002" fmla="*/ 5159 h 10000"/>
              <a:gd name="connsiteX19-1003" fmla="*/ 8994 w 10000"/>
              <a:gd name="connsiteY19-1004" fmla="*/ 5688 h 10000"/>
              <a:gd name="connsiteX20-1005" fmla="*/ 8883 w 10000"/>
              <a:gd name="connsiteY20-1006" fmla="*/ 6310 h 10000"/>
              <a:gd name="connsiteX21-1007" fmla="*/ 8771 w 10000"/>
              <a:gd name="connsiteY21-1008" fmla="*/ 6839 h 10000"/>
              <a:gd name="connsiteX22-1009" fmla="*/ 8771 w 10000"/>
              <a:gd name="connsiteY22-1010" fmla="*/ 7368 h 10000"/>
              <a:gd name="connsiteX23-1011" fmla="*/ 8673 w 10000"/>
              <a:gd name="connsiteY23-1012" fmla="*/ 7791 h 10000"/>
              <a:gd name="connsiteX24-1013" fmla="*/ 8561 w 10000"/>
              <a:gd name="connsiteY24-1014" fmla="*/ 8214 h 10000"/>
              <a:gd name="connsiteX25-1015" fmla="*/ 8450 w 10000"/>
              <a:gd name="connsiteY25-1016" fmla="*/ 8532 h 10000"/>
              <a:gd name="connsiteX26-1017" fmla="*/ 8338 w 10000"/>
              <a:gd name="connsiteY26-1018" fmla="*/ 8836 h 10000"/>
              <a:gd name="connsiteX27-1019" fmla="*/ 8226 w 10000"/>
              <a:gd name="connsiteY27-1020" fmla="*/ 9048 h 10000"/>
              <a:gd name="connsiteX28-1021" fmla="*/ 8115 w 10000"/>
              <a:gd name="connsiteY28-1022" fmla="*/ 9259 h 10000"/>
              <a:gd name="connsiteX29-1023" fmla="*/ 8003 w 10000"/>
              <a:gd name="connsiteY29-1024" fmla="*/ 9577 h 10000"/>
              <a:gd name="connsiteX30-1025" fmla="*/ 7779 w 10000"/>
              <a:gd name="connsiteY30-1026" fmla="*/ 9788 h 10000"/>
              <a:gd name="connsiteX31-1027" fmla="*/ 7668 w 10000"/>
              <a:gd name="connsiteY31-1028" fmla="*/ 9894 h 10000"/>
              <a:gd name="connsiteX32-1029" fmla="*/ 7556 w 10000"/>
              <a:gd name="connsiteY32-1030" fmla="*/ 10000 h 10000"/>
              <a:gd name="connsiteX33-1031" fmla="*/ 7444 w 10000"/>
              <a:gd name="connsiteY33-1032" fmla="*/ 9894 h 10000"/>
              <a:gd name="connsiteX34-1033" fmla="*/ 7332 w 10000"/>
              <a:gd name="connsiteY34-1034" fmla="*/ 9788 h 10000"/>
              <a:gd name="connsiteX35-1035" fmla="*/ 7332 w 10000"/>
              <a:gd name="connsiteY35-1036" fmla="*/ 9683 h 10000"/>
              <a:gd name="connsiteX36-1037" fmla="*/ 7332 w 10000"/>
              <a:gd name="connsiteY36-1038" fmla="*/ 9365 h 10000"/>
              <a:gd name="connsiteX37-1039" fmla="*/ 7332 w 10000"/>
              <a:gd name="connsiteY37-1040" fmla="*/ 9259 h 10000"/>
              <a:gd name="connsiteX38-1041" fmla="*/ 7332 w 10000"/>
              <a:gd name="connsiteY38-1042" fmla="*/ 9048 h 10000"/>
              <a:gd name="connsiteX39-1043" fmla="*/ 7332 w 10000"/>
              <a:gd name="connsiteY39-1044" fmla="*/ 8836 h 10000"/>
              <a:gd name="connsiteX40-1045" fmla="*/ 7221 w 10000"/>
              <a:gd name="connsiteY40-1046" fmla="*/ 8638 h 10000"/>
              <a:gd name="connsiteX41-1047" fmla="*/ 7109 w 10000"/>
              <a:gd name="connsiteY41-1048" fmla="*/ 7579 h 10000"/>
              <a:gd name="connsiteX42-1049" fmla="*/ 7444 w 10000"/>
              <a:gd name="connsiteY42-1050" fmla="*/ 7685 h 10000"/>
              <a:gd name="connsiteX43-1051" fmla="*/ 7556 w 10000"/>
              <a:gd name="connsiteY43-1052" fmla="*/ 7685 h 10000"/>
              <a:gd name="connsiteX44-1053" fmla="*/ 7556 w 10000"/>
              <a:gd name="connsiteY44-1054" fmla="*/ 7685 h 10000"/>
              <a:gd name="connsiteX45-1055" fmla="*/ 7668 w 10000"/>
              <a:gd name="connsiteY45-1056" fmla="*/ 7579 h 10000"/>
              <a:gd name="connsiteX46-1057" fmla="*/ 7668 w 10000"/>
              <a:gd name="connsiteY46-1058" fmla="*/ 7474 h 10000"/>
              <a:gd name="connsiteX47-1059" fmla="*/ 7779 w 10000"/>
              <a:gd name="connsiteY47-1060" fmla="*/ 7368 h 10000"/>
              <a:gd name="connsiteX48-1061" fmla="*/ 7779 w 10000"/>
              <a:gd name="connsiteY48-1062" fmla="*/ 7156 h 10000"/>
              <a:gd name="connsiteX49-1063" fmla="*/ 7891 w 10000"/>
              <a:gd name="connsiteY49-1064" fmla="*/ 6944 h 10000"/>
              <a:gd name="connsiteX50-1065" fmla="*/ 7891 w 10000"/>
              <a:gd name="connsiteY50-1066" fmla="*/ 6627 h 10000"/>
              <a:gd name="connsiteX51-1067" fmla="*/ 8003 w 10000"/>
              <a:gd name="connsiteY51-1068" fmla="*/ 6217 h 10000"/>
              <a:gd name="connsiteX52-1069" fmla="*/ 8003 w 10000"/>
              <a:gd name="connsiteY52-1070" fmla="*/ 5794 h 10000"/>
              <a:gd name="connsiteX53-1071" fmla="*/ 8115 w 10000"/>
              <a:gd name="connsiteY53-1072" fmla="*/ 5370 h 10000"/>
              <a:gd name="connsiteX54-1073" fmla="*/ 8115 w 10000"/>
              <a:gd name="connsiteY54-1074" fmla="*/ 4841 h 10000"/>
              <a:gd name="connsiteX55-1075" fmla="*/ 8226 w 10000"/>
              <a:gd name="connsiteY55-1076" fmla="*/ 4206 h 10000"/>
              <a:gd name="connsiteX56-1077" fmla="*/ 8338 w 10000"/>
              <a:gd name="connsiteY56-1078" fmla="*/ 3783 h 10000"/>
              <a:gd name="connsiteX57-1079" fmla="*/ 8338 w 10000"/>
              <a:gd name="connsiteY57-1080" fmla="*/ 3373 h 10000"/>
              <a:gd name="connsiteX58-1081" fmla="*/ 8450 w 10000"/>
              <a:gd name="connsiteY58-1082" fmla="*/ 2950 h 10000"/>
              <a:gd name="connsiteX59-1083" fmla="*/ 8450 w 10000"/>
              <a:gd name="connsiteY59-1084" fmla="*/ 2632 h 10000"/>
              <a:gd name="connsiteX60-1085" fmla="*/ 8450 w 10000"/>
              <a:gd name="connsiteY60-1086" fmla="*/ 2315 h 10000"/>
              <a:gd name="connsiteX61-1087" fmla="*/ 8450 w 10000"/>
              <a:gd name="connsiteY61-1088" fmla="*/ 2103 h 10000"/>
              <a:gd name="connsiteX62-1089" fmla="*/ 8561 w 10000"/>
              <a:gd name="connsiteY62-1090" fmla="*/ 1892 h 10000"/>
              <a:gd name="connsiteX63-1091" fmla="*/ 8561 w 10000"/>
              <a:gd name="connsiteY63-1092" fmla="*/ 1680 h 10000"/>
              <a:gd name="connsiteX64-1093" fmla="*/ 8450 w 10000"/>
              <a:gd name="connsiteY64-1094" fmla="*/ 1468 h 10000"/>
              <a:gd name="connsiteX65-1095" fmla="*/ 8450 w 10000"/>
              <a:gd name="connsiteY65-1096" fmla="*/ 1257 h 10000"/>
              <a:gd name="connsiteX66-1097" fmla="*/ 8338 w 10000"/>
              <a:gd name="connsiteY66-1098" fmla="*/ 1164 h 10000"/>
              <a:gd name="connsiteX67-1099" fmla="*/ 8115 w 10000"/>
              <a:gd name="connsiteY67-1100" fmla="*/ 1058 h 10000"/>
              <a:gd name="connsiteX68-1101" fmla="*/ 7779 w 10000"/>
              <a:gd name="connsiteY68-1102" fmla="*/ 952 h 10000"/>
              <a:gd name="connsiteX69-1103" fmla="*/ 7779 w 10000"/>
              <a:gd name="connsiteY69-1104" fmla="*/ 952 h 10000"/>
              <a:gd name="connsiteX70-1105" fmla="*/ 7556 w 10000"/>
              <a:gd name="connsiteY70-1106" fmla="*/ 952 h 10000"/>
              <a:gd name="connsiteX71-1107" fmla="*/ 7444 w 10000"/>
              <a:gd name="connsiteY71-1108" fmla="*/ 952 h 10000"/>
              <a:gd name="connsiteX72-1109" fmla="*/ 7221 w 10000"/>
              <a:gd name="connsiteY72-1110" fmla="*/ 1058 h 10000"/>
              <a:gd name="connsiteX73-1111" fmla="*/ 6885 w 10000"/>
              <a:gd name="connsiteY73-1112" fmla="*/ 1058 h 10000"/>
              <a:gd name="connsiteX74-1113" fmla="*/ 6550 w 10000"/>
              <a:gd name="connsiteY74-1114" fmla="*/ 1058 h 10000"/>
              <a:gd name="connsiteX75-1115" fmla="*/ 6103 w 10000"/>
              <a:gd name="connsiteY75-1116" fmla="*/ 1164 h 10000"/>
              <a:gd name="connsiteX76-1117" fmla="*/ 5670 w 10000"/>
              <a:gd name="connsiteY76-1118" fmla="*/ 1164 h 10000"/>
              <a:gd name="connsiteX77-1119" fmla="*/ 5112 w 10000"/>
              <a:gd name="connsiteY77-1120" fmla="*/ 1257 h 10000"/>
              <a:gd name="connsiteX78-1121" fmla="*/ 4553 w 10000"/>
              <a:gd name="connsiteY78-1122" fmla="*/ 1362 h 10000"/>
              <a:gd name="connsiteX79-1123" fmla="*/ 3994 w 10000"/>
              <a:gd name="connsiteY79-1124" fmla="*/ 1362 h 10000"/>
              <a:gd name="connsiteX80-1125" fmla="*/ 3338 w 10000"/>
              <a:gd name="connsiteY80-1126" fmla="*/ 1468 h 10000"/>
              <a:gd name="connsiteX81-1127" fmla="*/ 2556 w 10000"/>
              <a:gd name="connsiteY81-1128" fmla="*/ 1574 h 10000"/>
              <a:gd name="connsiteX82-1129" fmla="*/ 1774 w 10000"/>
              <a:gd name="connsiteY82-1130" fmla="*/ 1680 h 10000"/>
              <a:gd name="connsiteX83-1131" fmla="*/ 880 w 10000"/>
              <a:gd name="connsiteY83-1132" fmla="*/ 1786 h 10000"/>
              <a:gd name="connsiteX84-1133" fmla="*/ 0 w 10000"/>
              <a:gd name="connsiteY84-1134" fmla="*/ 1892 h 10000"/>
              <a:gd name="connsiteX85-1135" fmla="*/ 0 w 10000"/>
              <a:gd name="connsiteY85-1136" fmla="*/ 1257 h 10000"/>
              <a:gd name="connsiteX86-1137" fmla="*/ 223 w 10000"/>
              <a:gd name="connsiteY86-1138" fmla="*/ 1257 h 10000"/>
              <a:gd name="connsiteX87-1139" fmla="*/ 559 w 10000"/>
              <a:gd name="connsiteY87-1140" fmla="*/ 1257 h 10000"/>
              <a:gd name="connsiteX88-1141" fmla="*/ 880 w 10000"/>
              <a:gd name="connsiteY88-1142" fmla="*/ 1257 h 10000"/>
              <a:gd name="connsiteX89-1143" fmla="*/ 1327 w 10000"/>
              <a:gd name="connsiteY89-1144" fmla="*/ 1164 h 10000"/>
              <a:gd name="connsiteX90-1145" fmla="*/ 1774 w 10000"/>
              <a:gd name="connsiteY90-1146" fmla="*/ 1164 h 10000"/>
              <a:gd name="connsiteX91-1147" fmla="*/ 2221 w 10000"/>
              <a:gd name="connsiteY91-1148" fmla="*/ 1058 h 10000"/>
              <a:gd name="connsiteX92-1149" fmla="*/ 2779 w 10000"/>
              <a:gd name="connsiteY92-1150" fmla="*/ 1058 h 10000"/>
              <a:gd name="connsiteX93-1151" fmla="*/ 3436 w 10000"/>
              <a:gd name="connsiteY93-1152" fmla="*/ 952 h 10000"/>
              <a:gd name="connsiteX94-1153" fmla="*/ 3994 w 10000"/>
              <a:gd name="connsiteY94-1154" fmla="*/ 847 h 10000"/>
              <a:gd name="connsiteX95-1155" fmla="*/ 4553 w 10000"/>
              <a:gd name="connsiteY95-1156" fmla="*/ 847 h 10000"/>
              <a:gd name="connsiteX96-1157" fmla="*/ 5112 w 10000"/>
              <a:gd name="connsiteY96-1158" fmla="*/ 741 h 10000"/>
              <a:gd name="connsiteX97-1159" fmla="*/ 5559 w 10000"/>
              <a:gd name="connsiteY97-1160" fmla="*/ 635 h 10000"/>
              <a:gd name="connsiteX98-1161" fmla="*/ 6006 w 10000"/>
              <a:gd name="connsiteY98-1162" fmla="*/ 635 h 10000"/>
              <a:gd name="connsiteX99-1163" fmla="*/ 6327 w 10000"/>
              <a:gd name="connsiteY99-1164" fmla="*/ 529 h 10000"/>
              <a:gd name="connsiteX100-1165" fmla="*/ 6662 w 10000"/>
              <a:gd name="connsiteY100-1166" fmla="*/ 423 h 10000"/>
              <a:gd name="connsiteX101-1167" fmla="*/ 6885 w 10000"/>
              <a:gd name="connsiteY101-1168" fmla="*/ 423 h 10000"/>
              <a:gd name="connsiteX102-1169" fmla="*/ 7332 w 10000"/>
              <a:gd name="connsiteY102-1170" fmla="*/ 317 h 10000"/>
              <a:gd name="connsiteX103-1171" fmla="*/ 7668 w 10000"/>
              <a:gd name="connsiteY103-1172" fmla="*/ 212 h 10000"/>
              <a:gd name="connsiteX104-1173" fmla="*/ 7891 w 10000"/>
              <a:gd name="connsiteY104-1174" fmla="*/ 106 h 10000"/>
              <a:gd name="connsiteX105-1175" fmla="*/ 8003 w 10000"/>
              <a:gd name="connsiteY105-1176" fmla="*/ 106 h 10000"/>
              <a:gd name="connsiteX106-1177" fmla="*/ 8115 w 10000"/>
              <a:gd name="connsiteY106-1178" fmla="*/ 0 h 10000"/>
              <a:gd name="connsiteX107-1179" fmla="*/ 8226 w 10000"/>
              <a:gd name="connsiteY107-1180" fmla="*/ 0 h 10000"/>
              <a:gd name="connsiteX108-1181" fmla="*/ 8338 w 10000"/>
              <a:gd name="connsiteY108-1182" fmla="*/ 0 h 10000"/>
              <a:gd name="connsiteX109-1183" fmla="*/ 8450 w 10000"/>
              <a:gd name="connsiteY109-1184" fmla="*/ 106 h 10000"/>
              <a:gd name="connsiteX110-1185" fmla="*/ 8673 w 10000"/>
              <a:gd name="connsiteY110-1186" fmla="*/ 212 h 10000"/>
              <a:gd name="connsiteX111-1187" fmla="*/ 8883 w 10000"/>
              <a:gd name="connsiteY111-1188" fmla="*/ 317 h 10000"/>
              <a:gd name="connsiteX112-1189" fmla="*/ 9218 w 10000"/>
              <a:gd name="connsiteY112-1190" fmla="*/ 635 h 10000"/>
              <a:gd name="connsiteX113-1191" fmla="*/ 9553 w 10000"/>
              <a:gd name="connsiteY113-1192" fmla="*/ 847 h 10000"/>
              <a:gd name="connsiteX114-1193" fmla="*/ 9777 w 10000"/>
              <a:gd name="connsiteY114-1194" fmla="*/ 952 h 10000"/>
              <a:gd name="connsiteX115-1195" fmla="*/ 9888 w 10000"/>
              <a:gd name="connsiteY115-1196" fmla="*/ 1164 h 10000"/>
              <a:gd name="connsiteX116-1197" fmla="*/ 9888 w 10000"/>
              <a:gd name="connsiteY116-1198" fmla="*/ 1257 h 10000"/>
              <a:gd name="connsiteX117-1199" fmla="*/ 9888 w 10000"/>
              <a:gd name="connsiteY117-1200" fmla="*/ 1257 h 10000"/>
              <a:gd name="connsiteX0-1201" fmla="*/ 9888 w 10000"/>
              <a:gd name="connsiteY0-1202" fmla="*/ 1257 h 10000"/>
              <a:gd name="connsiteX1-1203" fmla="*/ 10000 w 10000"/>
              <a:gd name="connsiteY1-1204" fmla="*/ 1362 h 10000"/>
              <a:gd name="connsiteX2-1205" fmla="*/ 9888 w 10000"/>
              <a:gd name="connsiteY2-1206" fmla="*/ 1468 h 10000"/>
              <a:gd name="connsiteX3-1207" fmla="*/ 9888 w 10000"/>
              <a:gd name="connsiteY3-1208" fmla="*/ 1574 h 10000"/>
              <a:gd name="connsiteX4-1209" fmla="*/ 9777 w 10000"/>
              <a:gd name="connsiteY4-1210" fmla="*/ 1680 h 10000"/>
              <a:gd name="connsiteX5-1211" fmla="*/ 9777 w 10000"/>
              <a:gd name="connsiteY5-1212" fmla="*/ 1680 h 10000"/>
              <a:gd name="connsiteX6-1213" fmla="*/ 9665 w 10000"/>
              <a:gd name="connsiteY6-1214" fmla="*/ 1786 h 10000"/>
              <a:gd name="connsiteX7-1215" fmla="*/ 9665 w 10000"/>
              <a:gd name="connsiteY7-1216" fmla="*/ 1892 h 10000"/>
              <a:gd name="connsiteX8-1217" fmla="*/ 9553 w 10000"/>
              <a:gd name="connsiteY8-1218" fmla="*/ 2103 h 10000"/>
              <a:gd name="connsiteX9-1219" fmla="*/ 9553 w 10000"/>
              <a:gd name="connsiteY9-1220" fmla="*/ 2209 h 10000"/>
              <a:gd name="connsiteX10-1221" fmla="*/ 9553 w 10000"/>
              <a:gd name="connsiteY10-1222" fmla="*/ 2421 h 10000"/>
              <a:gd name="connsiteX11-1223" fmla="*/ 9441 w 10000"/>
              <a:gd name="connsiteY11-1224" fmla="*/ 2632 h 10000"/>
              <a:gd name="connsiteX12-1225" fmla="*/ 9441 w 10000"/>
              <a:gd name="connsiteY12-1226" fmla="*/ 2844 h 10000"/>
              <a:gd name="connsiteX13-1227" fmla="*/ 9330 w 10000"/>
              <a:gd name="connsiteY13-1228" fmla="*/ 3161 h 10000"/>
              <a:gd name="connsiteX14-1229" fmla="*/ 9330 w 10000"/>
              <a:gd name="connsiteY14-1230" fmla="*/ 3479 h 10000"/>
              <a:gd name="connsiteX15-1231" fmla="*/ 9330 w 10000"/>
              <a:gd name="connsiteY15-1232" fmla="*/ 3889 h 10000"/>
              <a:gd name="connsiteX16-1233" fmla="*/ 9218 w 10000"/>
              <a:gd name="connsiteY16-1234" fmla="*/ 4206 h 10000"/>
              <a:gd name="connsiteX17-1235" fmla="*/ 9106 w 10000"/>
              <a:gd name="connsiteY17-1236" fmla="*/ 4630 h 10000"/>
              <a:gd name="connsiteX18-1237" fmla="*/ 9106 w 10000"/>
              <a:gd name="connsiteY18-1238" fmla="*/ 5159 h 10000"/>
              <a:gd name="connsiteX19-1239" fmla="*/ 8994 w 10000"/>
              <a:gd name="connsiteY19-1240" fmla="*/ 5688 h 10000"/>
              <a:gd name="connsiteX20-1241" fmla="*/ 8883 w 10000"/>
              <a:gd name="connsiteY20-1242" fmla="*/ 6310 h 10000"/>
              <a:gd name="connsiteX21-1243" fmla="*/ 8771 w 10000"/>
              <a:gd name="connsiteY21-1244" fmla="*/ 6839 h 10000"/>
              <a:gd name="connsiteX22-1245" fmla="*/ 8771 w 10000"/>
              <a:gd name="connsiteY22-1246" fmla="*/ 7368 h 10000"/>
              <a:gd name="connsiteX23-1247" fmla="*/ 8673 w 10000"/>
              <a:gd name="connsiteY23-1248" fmla="*/ 7791 h 10000"/>
              <a:gd name="connsiteX24-1249" fmla="*/ 8561 w 10000"/>
              <a:gd name="connsiteY24-1250" fmla="*/ 8214 h 10000"/>
              <a:gd name="connsiteX25-1251" fmla="*/ 8450 w 10000"/>
              <a:gd name="connsiteY25-1252" fmla="*/ 8532 h 10000"/>
              <a:gd name="connsiteX26-1253" fmla="*/ 8338 w 10000"/>
              <a:gd name="connsiteY26-1254" fmla="*/ 8836 h 10000"/>
              <a:gd name="connsiteX27-1255" fmla="*/ 8226 w 10000"/>
              <a:gd name="connsiteY27-1256" fmla="*/ 9048 h 10000"/>
              <a:gd name="connsiteX28-1257" fmla="*/ 8115 w 10000"/>
              <a:gd name="connsiteY28-1258" fmla="*/ 9259 h 10000"/>
              <a:gd name="connsiteX29-1259" fmla="*/ 8003 w 10000"/>
              <a:gd name="connsiteY29-1260" fmla="*/ 9577 h 10000"/>
              <a:gd name="connsiteX30-1261" fmla="*/ 7779 w 10000"/>
              <a:gd name="connsiteY30-1262" fmla="*/ 9788 h 10000"/>
              <a:gd name="connsiteX31-1263" fmla="*/ 7668 w 10000"/>
              <a:gd name="connsiteY31-1264" fmla="*/ 9894 h 10000"/>
              <a:gd name="connsiteX32-1265" fmla="*/ 7556 w 10000"/>
              <a:gd name="connsiteY32-1266" fmla="*/ 10000 h 10000"/>
              <a:gd name="connsiteX33-1267" fmla="*/ 7444 w 10000"/>
              <a:gd name="connsiteY33-1268" fmla="*/ 9894 h 10000"/>
              <a:gd name="connsiteX34-1269" fmla="*/ 7332 w 10000"/>
              <a:gd name="connsiteY34-1270" fmla="*/ 9788 h 10000"/>
              <a:gd name="connsiteX35-1271" fmla="*/ 7332 w 10000"/>
              <a:gd name="connsiteY35-1272" fmla="*/ 9683 h 10000"/>
              <a:gd name="connsiteX36-1273" fmla="*/ 7332 w 10000"/>
              <a:gd name="connsiteY36-1274" fmla="*/ 9365 h 10000"/>
              <a:gd name="connsiteX37-1275" fmla="*/ 7332 w 10000"/>
              <a:gd name="connsiteY37-1276" fmla="*/ 9259 h 10000"/>
              <a:gd name="connsiteX38-1277" fmla="*/ 7332 w 10000"/>
              <a:gd name="connsiteY38-1278" fmla="*/ 9048 h 10000"/>
              <a:gd name="connsiteX39-1279" fmla="*/ 7332 w 10000"/>
              <a:gd name="connsiteY39-1280" fmla="*/ 8836 h 10000"/>
              <a:gd name="connsiteX40-1281" fmla="*/ 7221 w 10000"/>
              <a:gd name="connsiteY40-1282" fmla="*/ 8638 h 10000"/>
              <a:gd name="connsiteX41-1283" fmla="*/ 7444 w 10000"/>
              <a:gd name="connsiteY41-1284" fmla="*/ 7685 h 10000"/>
              <a:gd name="connsiteX42-1285" fmla="*/ 7556 w 10000"/>
              <a:gd name="connsiteY42-1286" fmla="*/ 7685 h 10000"/>
              <a:gd name="connsiteX43-1287" fmla="*/ 7556 w 10000"/>
              <a:gd name="connsiteY43-1288" fmla="*/ 7685 h 10000"/>
              <a:gd name="connsiteX44-1289" fmla="*/ 7668 w 10000"/>
              <a:gd name="connsiteY44-1290" fmla="*/ 7579 h 10000"/>
              <a:gd name="connsiteX45-1291" fmla="*/ 7668 w 10000"/>
              <a:gd name="connsiteY45-1292" fmla="*/ 7474 h 10000"/>
              <a:gd name="connsiteX46-1293" fmla="*/ 7779 w 10000"/>
              <a:gd name="connsiteY46-1294" fmla="*/ 7368 h 10000"/>
              <a:gd name="connsiteX47-1295" fmla="*/ 7779 w 10000"/>
              <a:gd name="connsiteY47-1296" fmla="*/ 7156 h 10000"/>
              <a:gd name="connsiteX48-1297" fmla="*/ 7891 w 10000"/>
              <a:gd name="connsiteY48-1298" fmla="*/ 6944 h 10000"/>
              <a:gd name="connsiteX49-1299" fmla="*/ 7891 w 10000"/>
              <a:gd name="connsiteY49-1300" fmla="*/ 6627 h 10000"/>
              <a:gd name="connsiteX50-1301" fmla="*/ 8003 w 10000"/>
              <a:gd name="connsiteY50-1302" fmla="*/ 6217 h 10000"/>
              <a:gd name="connsiteX51-1303" fmla="*/ 8003 w 10000"/>
              <a:gd name="connsiteY51-1304" fmla="*/ 5794 h 10000"/>
              <a:gd name="connsiteX52-1305" fmla="*/ 8115 w 10000"/>
              <a:gd name="connsiteY52-1306" fmla="*/ 5370 h 10000"/>
              <a:gd name="connsiteX53-1307" fmla="*/ 8115 w 10000"/>
              <a:gd name="connsiteY53-1308" fmla="*/ 4841 h 10000"/>
              <a:gd name="connsiteX54-1309" fmla="*/ 8226 w 10000"/>
              <a:gd name="connsiteY54-1310" fmla="*/ 4206 h 10000"/>
              <a:gd name="connsiteX55-1311" fmla="*/ 8338 w 10000"/>
              <a:gd name="connsiteY55-1312" fmla="*/ 3783 h 10000"/>
              <a:gd name="connsiteX56-1313" fmla="*/ 8338 w 10000"/>
              <a:gd name="connsiteY56-1314" fmla="*/ 3373 h 10000"/>
              <a:gd name="connsiteX57-1315" fmla="*/ 8450 w 10000"/>
              <a:gd name="connsiteY57-1316" fmla="*/ 2950 h 10000"/>
              <a:gd name="connsiteX58-1317" fmla="*/ 8450 w 10000"/>
              <a:gd name="connsiteY58-1318" fmla="*/ 2632 h 10000"/>
              <a:gd name="connsiteX59-1319" fmla="*/ 8450 w 10000"/>
              <a:gd name="connsiteY59-1320" fmla="*/ 2315 h 10000"/>
              <a:gd name="connsiteX60-1321" fmla="*/ 8450 w 10000"/>
              <a:gd name="connsiteY60-1322" fmla="*/ 2103 h 10000"/>
              <a:gd name="connsiteX61-1323" fmla="*/ 8561 w 10000"/>
              <a:gd name="connsiteY61-1324" fmla="*/ 1892 h 10000"/>
              <a:gd name="connsiteX62-1325" fmla="*/ 8561 w 10000"/>
              <a:gd name="connsiteY62-1326" fmla="*/ 1680 h 10000"/>
              <a:gd name="connsiteX63-1327" fmla="*/ 8450 w 10000"/>
              <a:gd name="connsiteY63-1328" fmla="*/ 1468 h 10000"/>
              <a:gd name="connsiteX64-1329" fmla="*/ 8450 w 10000"/>
              <a:gd name="connsiteY64-1330" fmla="*/ 1257 h 10000"/>
              <a:gd name="connsiteX65-1331" fmla="*/ 8338 w 10000"/>
              <a:gd name="connsiteY65-1332" fmla="*/ 1164 h 10000"/>
              <a:gd name="connsiteX66-1333" fmla="*/ 8115 w 10000"/>
              <a:gd name="connsiteY66-1334" fmla="*/ 1058 h 10000"/>
              <a:gd name="connsiteX67-1335" fmla="*/ 7779 w 10000"/>
              <a:gd name="connsiteY67-1336" fmla="*/ 952 h 10000"/>
              <a:gd name="connsiteX68-1337" fmla="*/ 7779 w 10000"/>
              <a:gd name="connsiteY68-1338" fmla="*/ 952 h 10000"/>
              <a:gd name="connsiteX69-1339" fmla="*/ 7556 w 10000"/>
              <a:gd name="connsiteY69-1340" fmla="*/ 952 h 10000"/>
              <a:gd name="connsiteX70-1341" fmla="*/ 7444 w 10000"/>
              <a:gd name="connsiteY70-1342" fmla="*/ 952 h 10000"/>
              <a:gd name="connsiteX71-1343" fmla="*/ 7221 w 10000"/>
              <a:gd name="connsiteY71-1344" fmla="*/ 1058 h 10000"/>
              <a:gd name="connsiteX72-1345" fmla="*/ 6885 w 10000"/>
              <a:gd name="connsiteY72-1346" fmla="*/ 1058 h 10000"/>
              <a:gd name="connsiteX73-1347" fmla="*/ 6550 w 10000"/>
              <a:gd name="connsiteY73-1348" fmla="*/ 1058 h 10000"/>
              <a:gd name="connsiteX74-1349" fmla="*/ 6103 w 10000"/>
              <a:gd name="connsiteY74-1350" fmla="*/ 1164 h 10000"/>
              <a:gd name="connsiteX75-1351" fmla="*/ 5670 w 10000"/>
              <a:gd name="connsiteY75-1352" fmla="*/ 1164 h 10000"/>
              <a:gd name="connsiteX76-1353" fmla="*/ 5112 w 10000"/>
              <a:gd name="connsiteY76-1354" fmla="*/ 1257 h 10000"/>
              <a:gd name="connsiteX77-1355" fmla="*/ 4553 w 10000"/>
              <a:gd name="connsiteY77-1356" fmla="*/ 1362 h 10000"/>
              <a:gd name="connsiteX78-1357" fmla="*/ 3994 w 10000"/>
              <a:gd name="connsiteY78-1358" fmla="*/ 1362 h 10000"/>
              <a:gd name="connsiteX79-1359" fmla="*/ 3338 w 10000"/>
              <a:gd name="connsiteY79-1360" fmla="*/ 1468 h 10000"/>
              <a:gd name="connsiteX80-1361" fmla="*/ 2556 w 10000"/>
              <a:gd name="connsiteY80-1362" fmla="*/ 1574 h 10000"/>
              <a:gd name="connsiteX81-1363" fmla="*/ 1774 w 10000"/>
              <a:gd name="connsiteY81-1364" fmla="*/ 1680 h 10000"/>
              <a:gd name="connsiteX82-1365" fmla="*/ 880 w 10000"/>
              <a:gd name="connsiteY82-1366" fmla="*/ 1786 h 10000"/>
              <a:gd name="connsiteX83-1367" fmla="*/ 0 w 10000"/>
              <a:gd name="connsiteY83-1368" fmla="*/ 1892 h 10000"/>
              <a:gd name="connsiteX84-1369" fmla="*/ 0 w 10000"/>
              <a:gd name="connsiteY84-1370" fmla="*/ 1257 h 10000"/>
              <a:gd name="connsiteX85-1371" fmla="*/ 223 w 10000"/>
              <a:gd name="connsiteY85-1372" fmla="*/ 1257 h 10000"/>
              <a:gd name="connsiteX86-1373" fmla="*/ 559 w 10000"/>
              <a:gd name="connsiteY86-1374" fmla="*/ 1257 h 10000"/>
              <a:gd name="connsiteX87-1375" fmla="*/ 880 w 10000"/>
              <a:gd name="connsiteY87-1376" fmla="*/ 1257 h 10000"/>
              <a:gd name="connsiteX88-1377" fmla="*/ 1327 w 10000"/>
              <a:gd name="connsiteY88-1378" fmla="*/ 1164 h 10000"/>
              <a:gd name="connsiteX89-1379" fmla="*/ 1774 w 10000"/>
              <a:gd name="connsiteY89-1380" fmla="*/ 1164 h 10000"/>
              <a:gd name="connsiteX90-1381" fmla="*/ 2221 w 10000"/>
              <a:gd name="connsiteY90-1382" fmla="*/ 1058 h 10000"/>
              <a:gd name="connsiteX91-1383" fmla="*/ 2779 w 10000"/>
              <a:gd name="connsiteY91-1384" fmla="*/ 1058 h 10000"/>
              <a:gd name="connsiteX92-1385" fmla="*/ 3436 w 10000"/>
              <a:gd name="connsiteY92-1386" fmla="*/ 952 h 10000"/>
              <a:gd name="connsiteX93-1387" fmla="*/ 3994 w 10000"/>
              <a:gd name="connsiteY93-1388" fmla="*/ 847 h 10000"/>
              <a:gd name="connsiteX94-1389" fmla="*/ 4553 w 10000"/>
              <a:gd name="connsiteY94-1390" fmla="*/ 847 h 10000"/>
              <a:gd name="connsiteX95-1391" fmla="*/ 5112 w 10000"/>
              <a:gd name="connsiteY95-1392" fmla="*/ 741 h 10000"/>
              <a:gd name="connsiteX96-1393" fmla="*/ 5559 w 10000"/>
              <a:gd name="connsiteY96-1394" fmla="*/ 635 h 10000"/>
              <a:gd name="connsiteX97-1395" fmla="*/ 6006 w 10000"/>
              <a:gd name="connsiteY97-1396" fmla="*/ 635 h 10000"/>
              <a:gd name="connsiteX98-1397" fmla="*/ 6327 w 10000"/>
              <a:gd name="connsiteY98-1398" fmla="*/ 529 h 10000"/>
              <a:gd name="connsiteX99-1399" fmla="*/ 6662 w 10000"/>
              <a:gd name="connsiteY99-1400" fmla="*/ 423 h 10000"/>
              <a:gd name="connsiteX100-1401" fmla="*/ 6885 w 10000"/>
              <a:gd name="connsiteY100-1402" fmla="*/ 423 h 10000"/>
              <a:gd name="connsiteX101-1403" fmla="*/ 7332 w 10000"/>
              <a:gd name="connsiteY101-1404" fmla="*/ 317 h 10000"/>
              <a:gd name="connsiteX102-1405" fmla="*/ 7668 w 10000"/>
              <a:gd name="connsiteY102-1406" fmla="*/ 212 h 10000"/>
              <a:gd name="connsiteX103-1407" fmla="*/ 7891 w 10000"/>
              <a:gd name="connsiteY103-1408" fmla="*/ 106 h 10000"/>
              <a:gd name="connsiteX104-1409" fmla="*/ 8003 w 10000"/>
              <a:gd name="connsiteY104-1410" fmla="*/ 106 h 10000"/>
              <a:gd name="connsiteX105-1411" fmla="*/ 8115 w 10000"/>
              <a:gd name="connsiteY105-1412" fmla="*/ 0 h 10000"/>
              <a:gd name="connsiteX106-1413" fmla="*/ 8226 w 10000"/>
              <a:gd name="connsiteY106-1414" fmla="*/ 0 h 10000"/>
              <a:gd name="connsiteX107-1415" fmla="*/ 8338 w 10000"/>
              <a:gd name="connsiteY107-1416" fmla="*/ 0 h 10000"/>
              <a:gd name="connsiteX108-1417" fmla="*/ 8450 w 10000"/>
              <a:gd name="connsiteY108-1418" fmla="*/ 106 h 10000"/>
              <a:gd name="connsiteX109-1419" fmla="*/ 8673 w 10000"/>
              <a:gd name="connsiteY109-1420" fmla="*/ 212 h 10000"/>
              <a:gd name="connsiteX110-1421" fmla="*/ 8883 w 10000"/>
              <a:gd name="connsiteY110-1422" fmla="*/ 317 h 10000"/>
              <a:gd name="connsiteX111-1423" fmla="*/ 9218 w 10000"/>
              <a:gd name="connsiteY111-1424" fmla="*/ 635 h 10000"/>
              <a:gd name="connsiteX112-1425" fmla="*/ 9553 w 10000"/>
              <a:gd name="connsiteY112-1426" fmla="*/ 847 h 10000"/>
              <a:gd name="connsiteX113-1427" fmla="*/ 9777 w 10000"/>
              <a:gd name="connsiteY113-1428" fmla="*/ 952 h 10000"/>
              <a:gd name="connsiteX114-1429" fmla="*/ 9888 w 10000"/>
              <a:gd name="connsiteY114-1430" fmla="*/ 1164 h 10000"/>
              <a:gd name="connsiteX115-1431" fmla="*/ 9888 w 10000"/>
              <a:gd name="connsiteY115-1432" fmla="*/ 1257 h 10000"/>
              <a:gd name="connsiteX116-1433" fmla="*/ 9888 w 10000"/>
              <a:gd name="connsiteY116-1434" fmla="*/ 1257 h 10000"/>
              <a:gd name="connsiteX0-1435" fmla="*/ 9888 w 10000"/>
              <a:gd name="connsiteY0-1436" fmla="*/ 1257 h 10000"/>
              <a:gd name="connsiteX1-1437" fmla="*/ 10000 w 10000"/>
              <a:gd name="connsiteY1-1438" fmla="*/ 1362 h 10000"/>
              <a:gd name="connsiteX2-1439" fmla="*/ 9888 w 10000"/>
              <a:gd name="connsiteY2-1440" fmla="*/ 1468 h 10000"/>
              <a:gd name="connsiteX3-1441" fmla="*/ 9888 w 10000"/>
              <a:gd name="connsiteY3-1442" fmla="*/ 1574 h 10000"/>
              <a:gd name="connsiteX4-1443" fmla="*/ 9777 w 10000"/>
              <a:gd name="connsiteY4-1444" fmla="*/ 1680 h 10000"/>
              <a:gd name="connsiteX5-1445" fmla="*/ 9777 w 10000"/>
              <a:gd name="connsiteY5-1446" fmla="*/ 1680 h 10000"/>
              <a:gd name="connsiteX6-1447" fmla="*/ 9665 w 10000"/>
              <a:gd name="connsiteY6-1448" fmla="*/ 1786 h 10000"/>
              <a:gd name="connsiteX7-1449" fmla="*/ 9665 w 10000"/>
              <a:gd name="connsiteY7-1450" fmla="*/ 1892 h 10000"/>
              <a:gd name="connsiteX8-1451" fmla="*/ 9553 w 10000"/>
              <a:gd name="connsiteY8-1452" fmla="*/ 2103 h 10000"/>
              <a:gd name="connsiteX9-1453" fmla="*/ 9553 w 10000"/>
              <a:gd name="connsiteY9-1454" fmla="*/ 2209 h 10000"/>
              <a:gd name="connsiteX10-1455" fmla="*/ 9553 w 10000"/>
              <a:gd name="connsiteY10-1456" fmla="*/ 2421 h 10000"/>
              <a:gd name="connsiteX11-1457" fmla="*/ 9441 w 10000"/>
              <a:gd name="connsiteY11-1458" fmla="*/ 2632 h 10000"/>
              <a:gd name="connsiteX12-1459" fmla="*/ 9441 w 10000"/>
              <a:gd name="connsiteY12-1460" fmla="*/ 2844 h 10000"/>
              <a:gd name="connsiteX13-1461" fmla="*/ 9330 w 10000"/>
              <a:gd name="connsiteY13-1462" fmla="*/ 3161 h 10000"/>
              <a:gd name="connsiteX14-1463" fmla="*/ 9330 w 10000"/>
              <a:gd name="connsiteY14-1464" fmla="*/ 3479 h 10000"/>
              <a:gd name="connsiteX15-1465" fmla="*/ 9330 w 10000"/>
              <a:gd name="connsiteY15-1466" fmla="*/ 3889 h 10000"/>
              <a:gd name="connsiteX16-1467" fmla="*/ 9218 w 10000"/>
              <a:gd name="connsiteY16-1468" fmla="*/ 4206 h 10000"/>
              <a:gd name="connsiteX17-1469" fmla="*/ 9106 w 10000"/>
              <a:gd name="connsiteY17-1470" fmla="*/ 4630 h 10000"/>
              <a:gd name="connsiteX18-1471" fmla="*/ 9106 w 10000"/>
              <a:gd name="connsiteY18-1472" fmla="*/ 5159 h 10000"/>
              <a:gd name="connsiteX19-1473" fmla="*/ 8994 w 10000"/>
              <a:gd name="connsiteY19-1474" fmla="*/ 5688 h 10000"/>
              <a:gd name="connsiteX20-1475" fmla="*/ 8883 w 10000"/>
              <a:gd name="connsiteY20-1476" fmla="*/ 6310 h 10000"/>
              <a:gd name="connsiteX21-1477" fmla="*/ 8771 w 10000"/>
              <a:gd name="connsiteY21-1478" fmla="*/ 6839 h 10000"/>
              <a:gd name="connsiteX22-1479" fmla="*/ 8771 w 10000"/>
              <a:gd name="connsiteY22-1480" fmla="*/ 7368 h 10000"/>
              <a:gd name="connsiteX23-1481" fmla="*/ 8673 w 10000"/>
              <a:gd name="connsiteY23-1482" fmla="*/ 7791 h 10000"/>
              <a:gd name="connsiteX24-1483" fmla="*/ 8561 w 10000"/>
              <a:gd name="connsiteY24-1484" fmla="*/ 8214 h 10000"/>
              <a:gd name="connsiteX25-1485" fmla="*/ 8450 w 10000"/>
              <a:gd name="connsiteY25-1486" fmla="*/ 8532 h 10000"/>
              <a:gd name="connsiteX26-1487" fmla="*/ 8338 w 10000"/>
              <a:gd name="connsiteY26-1488" fmla="*/ 8836 h 10000"/>
              <a:gd name="connsiteX27-1489" fmla="*/ 8226 w 10000"/>
              <a:gd name="connsiteY27-1490" fmla="*/ 9048 h 10000"/>
              <a:gd name="connsiteX28-1491" fmla="*/ 8115 w 10000"/>
              <a:gd name="connsiteY28-1492" fmla="*/ 9259 h 10000"/>
              <a:gd name="connsiteX29-1493" fmla="*/ 8003 w 10000"/>
              <a:gd name="connsiteY29-1494" fmla="*/ 9577 h 10000"/>
              <a:gd name="connsiteX30-1495" fmla="*/ 7779 w 10000"/>
              <a:gd name="connsiteY30-1496" fmla="*/ 9788 h 10000"/>
              <a:gd name="connsiteX31-1497" fmla="*/ 7668 w 10000"/>
              <a:gd name="connsiteY31-1498" fmla="*/ 9894 h 10000"/>
              <a:gd name="connsiteX32-1499" fmla="*/ 7556 w 10000"/>
              <a:gd name="connsiteY32-1500" fmla="*/ 10000 h 10000"/>
              <a:gd name="connsiteX33-1501" fmla="*/ 7444 w 10000"/>
              <a:gd name="connsiteY33-1502" fmla="*/ 9894 h 10000"/>
              <a:gd name="connsiteX34-1503" fmla="*/ 7332 w 10000"/>
              <a:gd name="connsiteY34-1504" fmla="*/ 9788 h 10000"/>
              <a:gd name="connsiteX35-1505" fmla="*/ 7332 w 10000"/>
              <a:gd name="connsiteY35-1506" fmla="*/ 9683 h 10000"/>
              <a:gd name="connsiteX36-1507" fmla="*/ 7332 w 10000"/>
              <a:gd name="connsiteY36-1508" fmla="*/ 9365 h 10000"/>
              <a:gd name="connsiteX37-1509" fmla="*/ 7332 w 10000"/>
              <a:gd name="connsiteY37-1510" fmla="*/ 9259 h 10000"/>
              <a:gd name="connsiteX38-1511" fmla="*/ 7332 w 10000"/>
              <a:gd name="connsiteY38-1512" fmla="*/ 9048 h 10000"/>
              <a:gd name="connsiteX39-1513" fmla="*/ 7332 w 10000"/>
              <a:gd name="connsiteY39-1514" fmla="*/ 8836 h 10000"/>
              <a:gd name="connsiteX40-1515" fmla="*/ 7221 w 10000"/>
              <a:gd name="connsiteY40-1516" fmla="*/ 8638 h 10000"/>
              <a:gd name="connsiteX41-1517" fmla="*/ 7444 w 10000"/>
              <a:gd name="connsiteY41-1518" fmla="*/ 7685 h 10000"/>
              <a:gd name="connsiteX42-1519" fmla="*/ 7556 w 10000"/>
              <a:gd name="connsiteY42-1520" fmla="*/ 7685 h 10000"/>
              <a:gd name="connsiteX43-1521" fmla="*/ 7556 w 10000"/>
              <a:gd name="connsiteY43-1522" fmla="*/ 7685 h 10000"/>
              <a:gd name="connsiteX44-1523" fmla="*/ 7668 w 10000"/>
              <a:gd name="connsiteY44-1524" fmla="*/ 7474 h 10000"/>
              <a:gd name="connsiteX45-1525" fmla="*/ 7779 w 10000"/>
              <a:gd name="connsiteY45-1526" fmla="*/ 7368 h 10000"/>
              <a:gd name="connsiteX46-1527" fmla="*/ 7779 w 10000"/>
              <a:gd name="connsiteY46-1528" fmla="*/ 7156 h 10000"/>
              <a:gd name="connsiteX47-1529" fmla="*/ 7891 w 10000"/>
              <a:gd name="connsiteY47-1530" fmla="*/ 6944 h 10000"/>
              <a:gd name="connsiteX48-1531" fmla="*/ 7891 w 10000"/>
              <a:gd name="connsiteY48-1532" fmla="*/ 6627 h 10000"/>
              <a:gd name="connsiteX49-1533" fmla="*/ 8003 w 10000"/>
              <a:gd name="connsiteY49-1534" fmla="*/ 6217 h 10000"/>
              <a:gd name="connsiteX50-1535" fmla="*/ 8003 w 10000"/>
              <a:gd name="connsiteY50-1536" fmla="*/ 5794 h 10000"/>
              <a:gd name="connsiteX51-1537" fmla="*/ 8115 w 10000"/>
              <a:gd name="connsiteY51-1538" fmla="*/ 5370 h 10000"/>
              <a:gd name="connsiteX52-1539" fmla="*/ 8115 w 10000"/>
              <a:gd name="connsiteY52-1540" fmla="*/ 4841 h 10000"/>
              <a:gd name="connsiteX53-1541" fmla="*/ 8226 w 10000"/>
              <a:gd name="connsiteY53-1542" fmla="*/ 4206 h 10000"/>
              <a:gd name="connsiteX54-1543" fmla="*/ 8338 w 10000"/>
              <a:gd name="connsiteY54-1544" fmla="*/ 3783 h 10000"/>
              <a:gd name="connsiteX55-1545" fmla="*/ 8338 w 10000"/>
              <a:gd name="connsiteY55-1546" fmla="*/ 3373 h 10000"/>
              <a:gd name="connsiteX56-1547" fmla="*/ 8450 w 10000"/>
              <a:gd name="connsiteY56-1548" fmla="*/ 2950 h 10000"/>
              <a:gd name="connsiteX57-1549" fmla="*/ 8450 w 10000"/>
              <a:gd name="connsiteY57-1550" fmla="*/ 2632 h 10000"/>
              <a:gd name="connsiteX58-1551" fmla="*/ 8450 w 10000"/>
              <a:gd name="connsiteY58-1552" fmla="*/ 2315 h 10000"/>
              <a:gd name="connsiteX59-1553" fmla="*/ 8450 w 10000"/>
              <a:gd name="connsiteY59-1554" fmla="*/ 2103 h 10000"/>
              <a:gd name="connsiteX60-1555" fmla="*/ 8561 w 10000"/>
              <a:gd name="connsiteY60-1556" fmla="*/ 1892 h 10000"/>
              <a:gd name="connsiteX61-1557" fmla="*/ 8561 w 10000"/>
              <a:gd name="connsiteY61-1558" fmla="*/ 1680 h 10000"/>
              <a:gd name="connsiteX62-1559" fmla="*/ 8450 w 10000"/>
              <a:gd name="connsiteY62-1560" fmla="*/ 1468 h 10000"/>
              <a:gd name="connsiteX63-1561" fmla="*/ 8450 w 10000"/>
              <a:gd name="connsiteY63-1562" fmla="*/ 1257 h 10000"/>
              <a:gd name="connsiteX64-1563" fmla="*/ 8338 w 10000"/>
              <a:gd name="connsiteY64-1564" fmla="*/ 1164 h 10000"/>
              <a:gd name="connsiteX65-1565" fmla="*/ 8115 w 10000"/>
              <a:gd name="connsiteY65-1566" fmla="*/ 1058 h 10000"/>
              <a:gd name="connsiteX66-1567" fmla="*/ 7779 w 10000"/>
              <a:gd name="connsiteY66-1568" fmla="*/ 952 h 10000"/>
              <a:gd name="connsiteX67-1569" fmla="*/ 7779 w 10000"/>
              <a:gd name="connsiteY67-1570" fmla="*/ 952 h 10000"/>
              <a:gd name="connsiteX68-1571" fmla="*/ 7556 w 10000"/>
              <a:gd name="connsiteY68-1572" fmla="*/ 952 h 10000"/>
              <a:gd name="connsiteX69-1573" fmla="*/ 7444 w 10000"/>
              <a:gd name="connsiteY69-1574" fmla="*/ 952 h 10000"/>
              <a:gd name="connsiteX70-1575" fmla="*/ 7221 w 10000"/>
              <a:gd name="connsiteY70-1576" fmla="*/ 1058 h 10000"/>
              <a:gd name="connsiteX71-1577" fmla="*/ 6885 w 10000"/>
              <a:gd name="connsiteY71-1578" fmla="*/ 1058 h 10000"/>
              <a:gd name="connsiteX72-1579" fmla="*/ 6550 w 10000"/>
              <a:gd name="connsiteY72-1580" fmla="*/ 1058 h 10000"/>
              <a:gd name="connsiteX73-1581" fmla="*/ 6103 w 10000"/>
              <a:gd name="connsiteY73-1582" fmla="*/ 1164 h 10000"/>
              <a:gd name="connsiteX74-1583" fmla="*/ 5670 w 10000"/>
              <a:gd name="connsiteY74-1584" fmla="*/ 1164 h 10000"/>
              <a:gd name="connsiteX75-1585" fmla="*/ 5112 w 10000"/>
              <a:gd name="connsiteY75-1586" fmla="*/ 1257 h 10000"/>
              <a:gd name="connsiteX76-1587" fmla="*/ 4553 w 10000"/>
              <a:gd name="connsiteY76-1588" fmla="*/ 1362 h 10000"/>
              <a:gd name="connsiteX77-1589" fmla="*/ 3994 w 10000"/>
              <a:gd name="connsiteY77-1590" fmla="*/ 1362 h 10000"/>
              <a:gd name="connsiteX78-1591" fmla="*/ 3338 w 10000"/>
              <a:gd name="connsiteY78-1592" fmla="*/ 1468 h 10000"/>
              <a:gd name="connsiteX79-1593" fmla="*/ 2556 w 10000"/>
              <a:gd name="connsiteY79-1594" fmla="*/ 1574 h 10000"/>
              <a:gd name="connsiteX80-1595" fmla="*/ 1774 w 10000"/>
              <a:gd name="connsiteY80-1596" fmla="*/ 1680 h 10000"/>
              <a:gd name="connsiteX81-1597" fmla="*/ 880 w 10000"/>
              <a:gd name="connsiteY81-1598" fmla="*/ 1786 h 10000"/>
              <a:gd name="connsiteX82-1599" fmla="*/ 0 w 10000"/>
              <a:gd name="connsiteY82-1600" fmla="*/ 1892 h 10000"/>
              <a:gd name="connsiteX83-1601" fmla="*/ 0 w 10000"/>
              <a:gd name="connsiteY83-1602" fmla="*/ 1257 h 10000"/>
              <a:gd name="connsiteX84-1603" fmla="*/ 223 w 10000"/>
              <a:gd name="connsiteY84-1604" fmla="*/ 1257 h 10000"/>
              <a:gd name="connsiteX85-1605" fmla="*/ 559 w 10000"/>
              <a:gd name="connsiteY85-1606" fmla="*/ 1257 h 10000"/>
              <a:gd name="connsiteX86-1607" fmla="*/ 880 w 10000"/>
              <a:gd name="connsiteY86-1608" fmla="*/ 1257 h 10000"/>
              <a:gd name="connsiteX87-1609" fmla="*/ 1327 w 10000"/>
              <a:gd name="connsiteY87-1610" fmla="*/ 1164 h 10000"/>
              <a:gd name="connsiteX88-1611" fmla="*/ 1774 w 10000"/>
              <a:gd name="connsiteY88-1612" fmla="*/ 1164 h 10000"/>
              <a:gd name="connsiteX89-1613" fmla="*/ 2221 w 10000"/>
              <a:gd name="connsiteY89-1614" fmla="*/ 1058 h 10000"/>
              <a:gd name="connsiteX90-1615" fmla="*/ 2779 w 10000"/>
              <a:gd name="connsiteY90-1616" fmla="*/ 1058 h 10000"/>
              <a:gd name="connsiteX91-1617" fmla="*/ 3436 w 10000"/>
              <a:gd name="connsiteY91-1618" fmla="*/ 952 h 10000"/>
              <a:gd name="connsiteX92-1619" fmla="*/ 3994 w 10000"/>
              <a:gd name="connsiteY92-1620" fmla="*/ 847 h 10000"/>
              <a:gd name="connsiteX93-1621" fmla="*/ 4553 w 10000"/>
              <a:gd name="connsiteY93-1622" fmla="*/ 847 h 10000"/>
              <a:gd name="connsiteX94-1623" fmla="*/ 5112 w 10000"/>
              <a:gd name="connsiteY94-1624" fmla="*/ 741 h 10000"/>
              <a:gd name="connsiteX95-1625" fmla="*/ 5559 w 10000"/>
              <a:gd name="connsiteY95-1626" fmla="*/ 635 h 10000"/>
              <a:gd name="connsiteX96-1627" fmla="*/ 6006 w 10000"/>
              <a:gd name="connsiteY96-1628" fmla="*/ 635 h 10000"/>
              <a:gd name="connsiteX97-1629" fmla="*/ 6327 w 10000"/>
              <a:gd name="connsiteY97-1630" fmla="*/ 529 h 10000"/>
              <a:gd name="connsiteX98-1631" fmla="*/ 6662 w 10000"/>
              <a:gd name="connsiteY98-1632" fmla="*/ 423 h 10000"/>
              <a:gd name="connsiteX99-1633" fmla="*/ 6885 w 10000"/>
              <a:gd name="connsiteY99-1634" fmla="*/ 423 h 10000"/>
              <a:gd name="connsiteX100-1635" fmla="*/ 7332 w 10000"/>
              <a:gd name="connsiteY100-1636" fmla="*/ 317 h 10000"/>
              <a:gd name="connsiteX101-1637" fmla="*/ 7668 w 10000"/>
              <a:gd name="connsiteY101-1638" fmla="*/ 212 h 10000"/>
              <a:gd name="connsiteX102-1639" fmla="*/ 7891 w 10000"/>
              <a:gd name="connsiteY102-1640" fmla="*/ 106 h 10000"/>
              <a:gd name="connsiteX103-1641" fmla="*/ 8003 w 10000"/>
              <a:gd name="connsiteY103-1642" fmla="*/ 106 h 10000"/>
              <a:gd name="connsiteX104-1643" fmla="*/ 8115 w 10000"/>
              <a:gd name="connsiteY104-1644" fmla="*/ 0 h 10000"/>
              <a:gd name="connsiteX105-1645" fmla="*/ 8226 w 10000"/>
              <a:gd name="connsiteY105-1646" fmla="*/ 0 h 10000"/>
              <a:gd name="connsiteX106-1647" fmla="*/ 8338 w 10000"/>
              <a:gd name="connsiteY106-1648" fmla="*/ 0 h 10000"/>
              <a:gd name="connsiteX107-1649" fmla="*/ 8450 w 10000"/>
              <a:gd name="connsiteY107-1650" fmla="*/ 106 h 10000"/>
              <a:gd name="connsiteX108-1651" fmla="*/ 8673 w 10000"/>
              <a:gd name="connsiteY108-1652" fmla="*/ 212 h 10000"/>
              <a:gd name="connsiteX109-1653" fmla="*/ 8883 w 10000"/>
              <a:gd name="connsiteY109-1654" fmla="*/ 317 h 10000"/>
              <a:gd name="connsiteX110-1655" fmla="*/ 9218 w 10000"/>
              <a:gd name="connsiteY110-1656" fmla="*/ 635 h 10000"/>
              <a:gd name="connsiteX111-1657" fmla="*/ 9553 w 10000"/>
              <a:gd name="connsiteY111-1658" fmla="*/ 847 h 10000"/>
              <a:gd name="connsiteX112-1659" fmla="*/ 9777 w 10000"/>
              <a:gd name="connsiteY112-1660" fmla="*/ 952 h 10000"/>
              <a:gd name="connsiteX113-1661" fmla="*/ 9888 w 10000"/>
              <a:gd name="connsiteY113-1662" fmla="*/ 1164 h 10000"/>
              <a:gd name="connsiteX114-1663" fmla="*/ 9888 w 10000"/>
              <a:gd name="connsiteY114-1664" fmla="*/ 1257 h 10000"/>
              <a:gd name="connsiteX115-1665" fmla="*/ 9888 w 10000"/>
              <a:gd name="connsiteY115-1666" fmla="*/ 1257 h 10000"/>
              <a:gd name="connsiteX0-1667" fmla="*/ 9888 w 10000"/>
              <a:gd name="connsiteY0-1668" fmla="*/ 1257 h 10000"/>
              <a:gd name="connsiteX1-1669" fmla="*/ 10000 w 10000"/>
              <a:gd name="connsiteY1-1670" fmla="*/ 1362 h 10000"/>
              <a:gd name="connsiteX2-1671" fmla="*/ 9888 w 10000"/>
              <a:gd name="connsiteY2-1672" fmla="*/ 1468 h 10000"/>
              <a:gd name="connsiteX3-1673" fmla="*/ 9888 w 10000"/>
              <a:gd name="connsiteY3-1674" fmla="*/ 1574 h 10000"/>
              <a:gd name="connsiteX4-1675" fmla="*/ 9777 w 10000"/>
              <a:gd name="connsiteY4-1676" fmla="*/ 1680 h 10000"/>
              <a:gd name="connsiteX5-1677" fmla="*/ 9777 w 10000"/>
              <a:gd name="connsiteY5-1678" fmla="*/ 1680 h 10000"/>
              <a:gd name="connsiteX6-1679" fmla="*/ 9665 w 10000"/>
              <a:gd name="connsiteY6-1680" fmla="*/ 1786 h 10000"/>
              <a:gd name="connsiteX7-1681" fmla="*/ 9665 w 10000"/>
              <a:gd name="connsiteY7-1682" fmla="*/ 1892 h 10000"/>
              <a:gd name="connsiteX8-1683" fmla="*/ 9553 w 10000"/>
              <a:gd name="connsiteY8-1684" fmla="*/ 2103 h 10000"/>
              <a:gd name="connsiteX9-1685" fmla="*/ 9553 w 10000"/>
              <a:gd name="connsiteY9-1686" fmla="*/ 2209 h 10000"/>
              <a:gd name="connsiteX10-1687" fmla="*/ 9553 w 10000"/>
              <a:gd name="connsiteY10-1688" fmla="*/ 2421 h 10000"/>
              <a:gd name="connsiteX11-1689" fmla="*/ 9441 w 10000"/>
              <a:gd name="connsiteY11-1690" fmla="*/ 2632 h 10000"/>
              <a:gd name="connsiteX12-1691" fmla="*/ 9441 w 10000"/>
              <a:gd name="connsiteY12-1692" fmla="*/ 2844 h 10000"/>
              <a:gd name="connsiteX13-1693" fmla="*/ 9330 w 10000"/>
              <a:gd name="connsiteY13-1694" fmla="*/ 3161 h 10000"/>
              <a:gd name="connsiteX14-1695" fmla="*/ 9330 w 10000"/>
              <a:gd name="connsiteY14-1696" fmla="*/ 3479 h 10000"/>
              <a:gd name="connsiteX15-1697" fmla="*/ 9330 w 10000"/>
              <a:gd name="connsiteY15-1698" fmla="*/ 3889 h 10000"/>
              <a:gd name="connsiteX16-1699" fmla="*/ 9218 w 10000"/>
              <a:gd name="connsiteY16-1700" fmla="*/ 4206 h 10000"/>
              <a:gd name="connsiteX17-1701" fmla="*/ 9106 w 10000"/>
              <a:gd name="connsiteY17-1702" fmla="*/ 4630 h 10000"/>
              <a:gd name="connsiteX18-1703" fmla="*/ 9106 w 10000"/>
              <a:gd name="connsiteY18-1704" fmla="*/ 5159 h 10000"/>
              <a:gd name="connsiteX19-1705" fmla="*/ 8994 w 10000"/>
              <a:gd name="connsiteY19-1706" fmla="*/ 5688 h 10000"/>
              <a:gd name="connsiteX20-1707" fmla="*/ 8883 w 10000"/>
              <a:gd name="connsiteY20-1708" fmla="*/ 6310 h 10000"/>
              <a:gd name="connsiteX21-1709" fmla="*/ 8771 w 10000"/>
              <a:gd name="connsiteY21-1710" fmla="*/ 6839 h 10000"/>
              <a:gd name="connsiteX22-1711" fmla="*/ 8771 w 10000"/>
              <a:gd name="connsiteY22-1712" fmla="*/ 7368 h 10000"/>
              <a:gd name="connsiteX23-1713" fmla="*/ 8673 w 10000"/>
              <a:gd name="connsiteY23-1714" fmla="*/ 7791 h 10000"/>
              <a:gd name="connsiteX24-1715" fmla="*/ 8561 w 10000"/>
              <a:gd name="connsiteY24-1716" fmla="*/ 8214 h 10000"/>
              <a:gd name="connsiteX25-1717" fmla="*/ 8450 w 10000"/>
              <a:gd name="connsiteY25-1718" fmla="*/ 8532 h 10000"/>
              <a:gd name="connsiteX26-1719" fmla="*/ 8338 w 10000"/>
              <a:gd name="connsiteY26-1720" fmla="*/ 8836 h 10000"/>
              <a:gd name="connsiteX27-1721" fmla="*/ 8226 w 10000"/>
              <a:gd name="connsiteY27-1722" fmla="*/ 9048 h 10000"/>
              <a:gd name="connsiteX28-1723" fmla="*/ 8115 w 10000"/>
              <a:gd name="connsiteY28-1724" fmla="*/ 9259 h 10000"/>
              <a:gd name="connsiteX29-1725" fmla="*/ 8003 w 10000"/>
              <a:gd name="connsiteY29-1726" fmla="*/ 9577 h 10000"/>
              <a:gd name="connsiteX30-1727" fmla="*/ 7779 w 10000"/>
              <a:gd name="connsiteY30-1728" fmla="*/ 9788 h 10000"/>
              <a:gd name="connsiteX31-1729" fmla="*/ 7668 w 10000"/>
              <a:gd name="connsiteY31-1730" fmla="*/ 9894 h 10000"/>
              <a:gd name="connsiteX32-1731" fmla="*/ 7556 w 10000"/>
              <a:gd name="connsiteY32-1732" fmla="*/ 10000 h 10000"/>
              <a:gd name="connsiteX33-1733" fmla="*/ 7444 w 10000"/>
              <a:gd name="connsiteY33-1734" fmla="*/ 9894 h 10000"/>
              <a:gd name="connsiteX34-1735" fmla="*/ 7332 w 10000"/>
              <a:gd name="connsiteY34-1736" fmla="*/ 9788 h 10000"/>
              <a:gd name="connsiteX35-1737" fmla="*/ 7332 w 10000"/>
              <a:gd name="connsiteY35-1738" fmla="*/ 9683 h 10000"/>
              <a:gd name="connsiteX36-1739" fmla="*/ 7332 w 10000"/>
              <a:gd name="connsiteY36-1740" fmla="*/ 9365 h 10000"/>
              <a:gd name="connsiteX37-1741" fmla="*/ 7332 w 10000"/>
              <a:gd name="connsiteY37-1742" fmla="*/ 9259 h 10000"/>
              <a:gd name="connsiteX38-1743" fmla="*/ 7332 w 10000"/>
              <a:gd name="connsiteY38-1744" fmla="*/ 9048 h 10000"/>
              <a:gd name="connsiteX39-1745" fmla="*/ 7332 w 10000"/>
              <a:gd name="connsiteY39-1746" fmla="*/ 8836 h 10000"/>
              <a:gd name="connsiteX40-1747" fmla="*/ 7221 w 10000"/>
              <a:gd name="connsiteY40-1748" fmla="*/ 8638 h 10000"/>
              <a:gd name="connsiteX41-1749" fmla="*/ 7444 w 10000"/>
              <a:gd name="connsiteY41-1750" fmla="*/ 7685 h 10000"/>
              <a:gd name="connsiteX42-1751" fmla="*/ 7556 w 10000"/>
              <a:gd name="connsiteY42-1752" fmla="*/ 7685 h 10000"/>
              <a:gd name="connsiteX43-1753" fmla="*/ 7668 w 10000"/>
              <a:gd name="connsiteY43-1754" fmla="*/ 7474 h 10000"/>
              <a:gd name="connsiteX44-1755" fmla="*/ 7779 w 10000"/>
              <a:gd name="connsiteY44-1756" fmla="*/ 7368 h 10000"/>
              <a:gd name="connsiteX45-1757" fmla="*/ 7779 w 10000"/>
              <a:gd name="connsiteY45-1758" fmla="*/ 7156 h 10000"/>
              <a:gd name="connsiteX46-1759" fmla="*/ 7891 w 10000"/>
              <a:gd name="connsiteY46-1760" fmla="*/ 6944 h 10000"/>
              <a:gd name="connsiteX47-1761" fmla="*/ 7891 w 10000"/>
              <a:gd name="connsiteY47-1762" fmla="*/ 6627 h 10000"/>
              <a:gd name="connsiteX48-1763" fmla="*/ 8003 w 10000"/>
              <a:gd name="connsiteY48-1764" fmla="*/ 6217 h 10000"/>
              <a:gd name="connsiteX49-1765" fmla="*/ 8003 w 10000"/>
              <a:gd name="connsiteY49-1766" fmla="*/ 5794 h 10000"/>
              <a:gd name="connsiteX50-1767" fmla="*/ 8115 w 10000"/>
              <a:gd name="connsiteY50-1768" fmla="*/ 5370 h 10000"/>
              <a:gd name="connsiteX51-1769" fmla="*/ 8115 w 10000"/>
              <a:gd name="connsiteY51-1770" fmla="*/ 4841 h 10000"/>
              <a:gd name="connsiteX52-1771" fmla="*/ 8226 w 10000"/>
              <a:gd name="connsiteY52-1772" fmla="*/ 4206 h 10000"/>
              <a:gd name="connsiteX53-1773" fmla="*/ 8338 w 10000"/>
              <a:gd name="connsiteY53-1774" fmla="*/ 3783 h 10000"/>
              <a:gd name="connsiteX54-1775" fmla="*/ 8338 w 10000"/>
              <a:gd name="connsiteY54-1776" fmla="*/ 3373 h 10000"/>
              <a:gd name="connsiteX55-1777" fmla="*/ 8450 w 10000"/>
              <a:gd name="connsiteY55-1778" fmla="*/ 2950 h 10000"/>
              <a:gd name="connsiteX56-1779" fmla="*/ 8450 w 10000"/>
              <a:gd name="connsiteY56-1780" fmla="*/ 2632 h 10000"/>
              <a:gd name="connsiteX57-1781" fmla="*/ 8450 w 10000"/>
              <a:gd name="connsiteY57-1782" fmla="*/ 2315 h 10000"/>
              <a:gd name="connsiteX58-1783" fmla="*/ 8450 w 10000"/>
              <a:gd name="connsiteY58-1784" fmla="*/ 2103 h 10000"/>
              <a:gd name="connsiteX59-1785" fmla="*/ 8561 w 10000"/>
              <a:gd name="connsiteY59-1786" fmla="*/ 1892 h 10000"/>
              <a:gd name="connsiteX60-1787" fmla="*/ 8561 w 10000"/>
              <a:gd name="connsiteY60-1788" fmla="*/ 1680 h 10000"/>
              <a:gd name="connsiteX61-1789" fmla="*/ 8450 w 10000"/>
              <a:gd name="connsiteY61-1790" fmla="*/ 1468 h 10000"/>
              <a:gd name="connsiteX62-1791" fmla="*/ 8450 w 10000"/>
              <a:gd name="connsiteY62-1792" fmla="*/ 1257 h 10000"/>
              <a:gd name="connsiteX63-1793" fmla="*/ 8338 w 10000"/>
              <a:gd name="connsiteY63-1794" fmla="*/ 1164 h 10000"/>
              <a:gd name="connsiteX64-1795" fmla="*/ 8115 w 10000"/>
              <a:gd name="connsiteY64-1796" fmla="*/ 1058 h 10000"/>
              <a:gd name="connsiteX65-1797" fmla="*/ 7779 w 10000"/>
              <a:gd name="connsiteY65-1798" fmla="*/ 952 h 10000"/>
              <a:gd name="connsiteX66-1799" fmla="*/ 7779 w 10000"/>
              <a:gd name="connsiteY66-1800" fmla="*/ 952 h 10000"/>
              <a:gd name="connsiteX67-1801" fmla="*/ 7556 w 10000"/>
              <a:gd name="connsiteY67-1802" fmla="*/ 952 h 10000"/>
              <a:gd name="connsiteX68-1803" fmla="*/ 7444 w 10000"/>
              <a:gd name="connsiteY68-1804" fmla="*/ 952 h 10000"/>
              <a:gd name="connsiteX69-1805" fmla="*/ 7221 w 10000"/>
              <a:gd name="connsiteY69-1806" fmla="*/ 1058 h 10000"/>
              <a:gd name="connsiteX70-1807" fmla="*/ 6885 w 10000"/>
              <a:gd name="connsiteY70-1808" fmla="*/ 1058 h 10000"/>
              <a:gd name="connsiteX71-1809" fmla="*/ 6550 w 10000"/>
              <a:gd name="connsiteY71-1810" fmla="*/ 1058 h 10000"/>
              <a:gd name="connsiteX72-1811" fmla="*/ 6103 w 10000"/>
              <a:gd name="connsiteY72-1812" fmla="*/ 1164 h 10000"/>
              <a:gd name="connsiteX73-1813" fmla="*/ 5670 w 10000"/>
              <a:gd name="connsiteY73-1814" fmla="*/ 1164 h 10000"/>
              <a:gd name="connsiteX74-1815" fmla="*/ 5112 w 10000"/>
              <a:gd name="connsiteY74-1816" fmla="*/ 1257 h 10000"/>
              <a:gd name="connsiteX75-1817" fmla="*/ 4553 w 10000"/>
              <a:gd name="connsiteY75-1818" fmla="*/ 1362 h 10000"/>
              <a:gd name="connsiteX76-1819" fmla="*/ 3994 w 10000"/>
              <a:gd name="connsiteY76-1820" fmla="*/ 1362 h 10000"/>
              <a:gd name="connsiteX77-1821" fmla="*/ 3338 w 10000"/>
              <a:gd name="connsiteY77-1822" fmla="*/ 1468 h 10000"/>
              <a:gd name="connsiteX78-1823" fmla="*/ 2556 w 10000"/>
              <a:gd name="connsiteY78-1824" fmla="*/ 1574 h 10000"/>
              <a:gd name="connsiteX79-1825" fmla="*/ 1774 w 10000"/>
              <a:gd name="connsiteY79-1826" fmla="*/ 1680 h 10000"/>
              <a:gd name="connsiteX80-1827" fmla="*/ 880 w 10000"/>
              <a:gd name="connsiteY80-1828" fmla="*/ 1786 h 10000"/>
              <a:gd name="connsiteX81-1829" fmla="*/ 0 w 10000"/>
              <a:gd name="connsiteY81-1830" fmla="*/ 1892 h 10000"/>
              <a:gd name="connsiteX82-1831" fmla="*/ 0 w 10000"/>
              <a:gd name="connsiteY82-1832" fmla="*/ 1257 h 10000"/>
              <a:gd name="connsiteX83-1833" fmla="*/ 223 w 10000"/>
              <a:gd name="connsiteY83-1834" fmla="*/ 1257 h 10000"/>
              <a:gd name="connsiteX84-1835" fmla="*/ 559 w 10000"/>
              <a:gd name="connsiteY84-1836" fmla="*/ 1257 h 10000"/>
              <a:gd name="connsiteX85-1837" fmla="*/ 880 w 10000"/>
              <a:gd name="connsiteY85-1838" fmla="*/ 1257 h 10000"/>
              <a:gd name="connsiteX86-1839" fmla="*/ 1327 w 10000"/>
              <a:gd name="connsiteY86-1840" fmla="*/ 1164 h 10000"/>
              <a:gd name="connsiteX87-1841" fmla="*/ 1774 w 10000"/>
              <a:gd name="connsiteY87-1842" fmla="*/ 1164 h 10000"/>
              <a:gd name="connsiteX88-1843" fmla="*/ 2221 w 10000"/>
              <a:gd name="connsiteY88-1844" fmla="*/ 1058 h 10000"/>
              <a:gd name="connsiteX89-1845" fmla="*/ 2779 w 10000"/>
              <a:gd name="connsiteY89-1846" fmla="*/ 1058 h 10000"/>
              <a:gd name="connsiteX90-1847" fmla="*/ 3436 w 10000"/>
              <a:gd name="connsiteY90-1848" fmla="*/ 952 h 10000"/>
              <a:gd name="connsiteX91-1849" fmla="*/ 3994 w 10000"/>
              <a:gd name="connsiteY91-1850" fmla="*/ 847 h 10000"/>
              <a:gd name="connsiteX92-1851" fmla="*/ 4553 w 10000"/>
              <a:gd name="connsiteY92-1852" fmla="*/ 847 h 10000"/>
              <a:gd name="connsiteX93-1853" fmla="*/ 5112 w 10000"/>
              <a:gd name="connsiteY93-1854" fmla="*/ 741 h 10000"/>
              <a:gd name="connsiteX94-1855" fmla="*/ 5559 w 10000"/>
              <a:gd name="connsiteY94-1856" fmla="*/ 635 h 10000"/>
              <a:gd name="connsiteX95-1857" fmla="*/ 6006 w 10000"/>
              <a:gd name="connsiteY95-1858" fmla="*/ 635 h 10000"/>
              <a:gd name="connsiteX96-1859" fmla="*/ 6327 w 10000"/>
              <a:gd name="connsiteY96-1860" fmla="*/ 529 h 10000"/>
              <a:gd name="connsiteX97-1861" fmla="*/ 6662 w 10000"/>
              <a:gd name="connsiteY97-1862" fmla="*/ 423 h 10000"/>
              <a:gd name="connsiteX98-1863" fmla="*/ 6885 w 10000"/>
              <a:gd name="connsiteY98-1864" fmla="*/ 423 h 10000"/>
              <a:gd name="connsiteX99-1865" fmla="*/ 7332 w 10000"/>
              <a:gd name="connsiteY99-1866" fmla="*/ 317 h 10000"/>
              <a:gd name="connsiteX100-1867" fmla="*/ 7668 w 10000"/>
              <a:gd name="connsiteY100-1868" fmla="*/ 212 h 10000"/>
              <a:gd name="connsiteX101-1869" fmla="*/ 7891 w 10000"/>
              <a:gd name="connsiteY101-1870" fmla="*/ 106 h 10000"/>
              <a:gd name="connsiteX102-1871" fmla="*/ 8003 w 10000"/>
              <a:gd name="connsiteY102-1872" fmla="*/ 106 h 10000"/>
              <a:gd name="connsiteX103-1873" fmla="*/ 8115 w 10000"/>
              <a:gd name="connsiteY103-1874" fmla="*/ 0 h 10000"/>
              <a:gd name="connsiteX104-1875" fmla="*/ 8226 w 10000"/>
              <a:gd name="connsiteY104-1876" fmla="*/ 0 h 10000"/>
              <a:gd name="connsiteX105-1877" fmla="*/ 8338 w 10000"/>
              <a:gd name="connsiteY105-1878" fmla="*/ 0 h 10000"/>
              <a:gd name="connsiteX106-1879" fmla="*/ 8450 w 10000"/>
              <a:gd name="connsiteY106-1880" fmla="*/ 106 h 10000"/>
              <a:gd name="connsiteX107-1881" fmla="*/ 8673 w 10000"/>
              <a:gd name="connsiteY107-1882" fmla="*/ 212 h 10000"/>
              <a:gd name="connsiteX108-1883" fmla="*/ 8883 w 10000"/>
              <a:gd name="connsiteY108-1884" fmla="*/ 317 h 10000"/>
              <a:gd name="connsiteX109-1885" fmla="*/ 9218 w 10000"/>
              <a:gd name="connsiteY109-1886" fmla="*/ 635 h 10000"/>
              <a:gd name="connsiteX110-1887" fmla="*/ 9553 w 10000"/>
              <a:gd name="connsiteY110-1888" fmla="*/ 847 h 10000"/>
              <a:gd name="connsiteX111-1889" fmla="*/ 9777 w 10000"/>
              <a:gd name="connsiteY111-1890" fmla="*/ 952 h 10000"/>
              <a:gd name="connsiteX112-1891" fmla="*/ 9888 w 10000"/>
              <a:gd name="connsiteY112-1892" fmla="*/ 1164 h 10000"/>
              <a:gd name="connsiteX113-1893" fmla="*/ 9888 w 10000"/>
              <a:gd name="connsiteY113-1894" fmla="*/ 1257 h 10000"/>
              <a:gd name="connsiteX114-1895" fmla="*/ 9888 w 10000"/>
              <a:gd name="connsiteY114-1896" fmla="*/ 1257 h 10000"/>
              <a:gd name="connsiteX0-1897" fmla="*/ 9888 w 10000"/>
              <a:gd name="connsiteY0-1898" fmla="*/ 1257 h 10000"/>
              <a:gd name="connsiteX1-1899" fmla="*/ 10000 w 10000"/>
              <a:gd name="connsiteY1-1900" fmla="*/ 1362 h 10000"/>
              <a:gd name="connsiteX2-1901" fmla="*/ 9888 w 10000"/>
              <a:gd name="connsiteY2-1902" fmla="*/ 1468 h 10000"/>
              <a:gd name="connsiteX3-1903" fmla="*/ 9888 w 10000"/>
              <a:gd name="connsiteY3-1904" fmla="*/ 1574 h 10000"/>
              <a:gd name="connsiteX4-1905" fmla="*/ 9777 w 10000"/>
              <a:gd name="connsiteY4-1906" fmla="*/ 1680 h 10000"/>
              <a:gd name="connsiteX5-1907" fmla="*/ 9777 w 10000"/>
              <a:gd name="connsiteY5-1908" fmla="*/ 1680 h 10000"/>
              <a:gd name="connsiteX6-1909" fmla="*/ 9665 w 10000"/>
              <a:gd name="connsiteY6-1910" fmla="*/ 1786 h 10000"/>
              <a:gd name="connsiteX7-1911" fmla="*/ 9665 w 10000"/>
              <a:gd name="connsiteY7-1912" fmla="*/ 1892 h 10000"/>
              <a:gd name="connsiteX8-1913" fmla="*/ 9553 w 10000"/>
              <a:gd name="connsiteY8-1914" fmla="*/ 2103 h 10000"/>
              <a:gd name="connsiteX9-1915" fmla="*/ 9553 w 10000"/>
              <a:gd name="connsiteY9-1916" fmla="*/ 2209 h 10000"/>
              <a:gd name="connsiteX10-1917" fmla="*/ 9553 w 10000"/>
              <a:gd name="connsiteY10-1918" fmla="*/ 2421 h 10000"/>
              <a:gd name="connsiteX11-1919" fmla="*/ 9441 w 10000"/>
              <a:gd name="connsiteY11-1920" fmla="*/ 2632 h 10000"/>
              <a:gd name="connsiteX12-1921" fmla="*/ 9441 w 10000"/>
              <a:gd name="connsiteY12-1922" fmla="*/ 2844 h 10000"/>
              <a:gd name="connsiteX13-1923" fmla="*/ 9330 w 10000"/>
              <a:gd name="connsiteY13-1924" fmla="*/ 3161 h 10000"/>
              <a:gd name="connsiteX14-1925" fmla="*/ 9330 w 10000"/>
              <a:gd name="connsiteY14-1926" fmla="*/ 3479 h 10000"/>
              <a:gd name="connsiteX15-1927" fmla="*/ 9330 w 10000"/>
              <a:gd name="connsiteY15-1928" fmla="*/ 3889 h 10000"/>
              <a:gd name="connsiteX16-1929" fmla="*/ 9218 w 10000"/>
              <a:gd name="connsiteY16-1930" fmla="*/ 4206 h 10000"/>
              <a:gd name="connsiteX17-1931" fmla="*/ 9106 w 10000"/>
              <a:gd name="connsiteY17-1932" fmla="*/ 4630 h 10000"/>
              <a:gd name="connsiteX18-1933" fmla="*/ 9106 w 10000"/>
              <a:gd name="connsiteY18-1934" fmla="*/ 5159 h 10000"/>
              <a:gd name="connsiteX19-1935" fmla="*/ 8994 w 10000"/>
              <a:gd name="connsiteY19-1936" fmla="*/ 5688 h 10000"/>
              <a:gd name="connsiteX20-1937" fmla="*/ 8883 w 10000"/>
              <a:gd name="connsiteY20-1938" fmla="*/ 6310 h 10000"/>
              <a:gd name="connsiteX21-1939" fmla="*/ 8771 w 10000"/>
              <a:gd name="connsiteY21-1940" fmla="*/ 6839 h 10000"/>
              <a:gd name="connsiteX22-1941" fmla="*/ 8771 w 10000"/>
              <a:gd name="connsiteY22-1942" fmla="*/ 7368 h 10000"/>
              <a:gd name="connsiteX23-1943" fmla="*/ 8673 w 10000"/>
              <a:gd name="connsiteY23-1944" fmla="*/ 7791 h 10000"/>
              <a:gd name="connsiteX24-1945" fmla="*/ 8561 w 10000"/>
              <a:gd name="connsiteY24-1946" fmla="*/ 8214 h 10000"/>
              <a:gd name="connsiteX25-1947" fmla="*/ 8450 w 10000"/>
              <a:gd name="connsiteY25-1948" fmla="*/ 8532 h 10000"/>
              <a:gd name="connsiteX26-1949" fmla="*/ 8338 w 10000"/>
              <a:gd name="connsiteY26-1950" fmla="*/ 8836 h 10000"/>
              <a:gd name="connsiteX27-1951" fmla="*/ 8226 w 10000"/>
              <a:gd name="connsiteY27-1952" fmla="*/ 9048 h 10000"/>
              <a:gd name="connsiteX28-1953" fmla="*/ 8115 w 10000"/>
              <a:gd name="connsiteY28-1954" fmla="*/ 9259 h 10000"/>
              <a:gd name="connsiteX29-1955" fmla="*/ 8003 w 10000"/>
              <a:gd name="connsiteY29-1956" fmla="*/ 9577 h 10000"/>
              <a:gd name="connsiteX30-1957" fmla="*/ 7779 w 10000"/>
              <a:gd name="connsiteY30-1958" fmla="*/ 9788 h 10000"/>
              <a:gd name="connsiteX31-1959" fmla="*/ 7668 w 10000"/>
              <a:gd name="connsiteY31-1960" fmla="*/ 9894 h 10000"/>
              <a:gd name="connsiteX32-1961" fmla="*/ 7556 w 10000"/>
              <a:gd name="connsiteY32-1962" fmla="*/ 10000 h 10000"/>
              <a:gd name="connsiteX33-1963" fmla="*/ 7444 w 10000"/>
              <a:gd name="connsiteY33-1964" fmla="*/ 9894 h 10000"/>
              <a:gd name="connsiteX34-1965" fmla="*/ 7332 w 10000"/>
              <a:gd name="connsiteY34-1966" fmla="*/ 9788 h 10000"/>
              <a:gd name="connsiteX35-1967" fmla="*/ 7332 w 10000"/>
              <a:gd name="connsiteY35-1968" fmla="*/ 9683 h 10000"/>
              <a:gd name="connsiteX36-1969" fmla="*/ 7332 w 10000"/>
              <a:gd name="connsiteY36-1970" fmla="*/ 9365 h 10000"/>
              <a:gd name="connsiteX37-1971" fmla="*/ 7332 w 10000"/>
              <a:gd name="connsiteY37-1972" fmla="*/ 9259 h 10000"/>
              <a:gd name="connsiteX38-1973" fmla="*/ 7332 w 10000"/>
              <a:gd name="connsiteY38-1974" fmla="*/ 9048 h 10000"/>
              <a:gd name="connsiteX39-1975" fmla="*/ 7332 w 10000"/>
              <a:gd name="connsiteY39-1976" fmla="*/ 8836 h 10000"/>
              <a:gd name="connsiteX40-1977" fmla="*/ 7221 w 10000"/>
              <a:gd name="connsiteY40-1978" fmla="*/ 8638 h 10000"/>
              <a:gd name="connsiteX41-1979" fmla="*/ 7444 w 10000"/>
              <a:gd name="connsiteY41-1980" fmla="*/ 7685 h 10000"/>
              <a:gd name="connsiteX42-1981" fmla="*/ 7668 w 10000"/>
              <a:gd name="connsiteY42-1982" fmla="*/ 7474 h 10000"/>
              <a:gd name="connsiteX43-1983" fmla="*/ 7779 w 10000"/>
              <a:gd name="connsiteY43-1984" fmla="*/ 7368 h 10000"/>
              <a:gd name="connsiteX44-1985" fmla="*/ 7779 w 10000"/>
              <a:gd name="connsiteY44-1986" fmla="*/ 7156 h 10000"/>
              <a:gd name="connsiteX45-1987" fmla="*/ 7891 w 10000"/>
              <a:gd name="connsiteY45-1988" fmla="*/ 6944 h 10000"/>
              <a:gd name="connsiteX46-1989" fmla="*/ 7891 w 10000"/>
              <a:gd name="connsiteY46-1990" fmla="*/ 6627 h 10000"/>
              <a:gd name="connsiteX47-1991" fmla="*/ 8003 w 10000"/>
              <a:gd name="connsiteY47-1992" fmla="*/ 6217 h 10000"/>
              <a:gd name="connsiteX48-1993" fmla="*/ 8003 w 10000"/>
              <a:gd name="connsiteY48-1994" fmla="*/ 5794 h 10000"/>
              <a:gd name="connsiteX49-1995" fmla="*/ 8115 w 10000"/>
              <a:gd name="connsiteY49-1996" fmla="*/ 5370 h 10000"/>
              <a:gd name="connsiteX50-1997" fmla="*/ 8115 w 10000"/>
              <a:gd name="connsiteY50-1998" fmla="*/ 4841 h 10000"/>
              <a:gd name="connsiteX51-1999" fmla="*/ 8226 w 10000"/>
              <a:gd name="connsiteY51-2000" fmla="*/ 4206 h 10000"/>
              <a:gd name="connsiteX52-2001" fmla="*/ 8338 w 10000"/>
              <a:gd name="connsiteY52-2002" fmla="*/ 3783 h 10000"/>
              <a:gd name="connsiteX53-2003" fmla="*/ 8338 w 10000"/>
              <a:gd name="connsiteY53-2004" fmla="*/ 3373 h 10000"/>
              <a:gd name="connsiteX54-2005" fmla="*/ 8450 w 10000"/>
              <a:gd name="connsiteY54-2006" fmla="*/ 2950 h 10000"/>
              <a:gd name="connsiteX55-2007" fmla="*/ 8450 w 10000"/>
              <a:gd name="connsiteY55-2008" fmla="*/ 2632 h 10000"/>
              <a:gd name="connsiteX56-2009" fmla="*/ 8450 w 10000"/>
              <a:gd name="connsiteY56-2010" fmla="*/ 2315 h 10000"/>
              <a:gd name="connsiteX57-2011" fmla="*/ 8450 w 10000"/>
              <a:gd name="connsiteY57-2012" fmla="*/ 2103 h 10000"/>
              <a:gd name="connsiteX58-2013" fmla="*/ 8561 w 10000"/>
              <a:gd name="connsiteY58-2014" fmla="*/ 1892 h 10000"/>
              <a:gd name="connsiteX59-2015" fmla="*/ 8561 w 10000"/>
              <a:gd name="connsiteY59-2016" fmla="*/ 1680 h 10000"/>
              <a:gd name="connsiteX60-2017" fmla="*/ 8450 w 10000"/>
              <a:gd name="connsiteY60-2018" fmla="*/ 1468 h 10000"/>
              <a:gd name="connsiteX61-2019" fmla="*/ 8450 w 10000"/>
              <a:gd name="connsiteY61-2020" fmla="*/ 1257 h 10000"/>
              <a:gd name="connsiteX62-2021" fmla="*/ 8338 w 10000"/>
              <a:gd name="connsiteY62-2022" fmla="*/ 1164 h 10000"/>
              <a:gd name="connsiteX63-2023" fmla="*/ 8115 w 10000"/>
              <a:gd name="connsiteY63-2024" fmla="*/ 1058 h 10000"/>
              <a:gd name="connsiteX64-2025" fmla="*/ 7779 w 10000"/>
              <a:gd name="connsiteY64-2026" fmla="*/ 952 h 10000"/>
              <a:gd name="connsiteX65-2027" fmla="*/ 7779 w 10000"/>
              <a:gd name="connsiteY65-2028" fmla="*/ 952 h 10000"/>
              <a:gd name="connsiteX66-2029" fmla="*/ 7556 w 10000"/>
              <a:gd name="connsiteY66-2030" fmla="*/ 952 h 10000"/>
              <a:gd name="connsiteX67-2031" fmla="*/ 7444 w 10000"/>
              <a:gd name="connsiteY67-2032" fmla="*/ 952 h 10000"/>
              <a:gd name="connsiteX68-2033" fmla="*/ 7221 w 10000"/>
              <a:gd name="connsiteY68-2034" fmla="*/ 1058 h 10000"/>
              <a:gd name="connsiteX69-2035" fmla="*/ 6885 w 10000"/>
              <a:gd name="connsiteY69-2036" fmla="*/ 1058 h 10000"/>
              <a:gd name="connsiteX70-2037" fmla="*/ 6550 w 10000"/>
              <a:gd name="connsiteY70-2038" fmla="*/ 1058 h 10000"/>
              <a:gd name="connsiteX71-2039" fmla="*/ 6103 w 10000"/>
              <a:gd name="connsiteY71-2040" fmla="*/ 1164 h 10000"/>
              <a:gd name="connsiteX72-2041" fmla="*/ 5670 w 10000"/>
              <a:gd name="connsiteY72-2042" fmla="*/ 1164 h 10000"/>
              <a:gd name="connsiteX73-2043" fmla="*/ 5112 w 10000"/>
              <a:gd name="connsiteY73-2044" fmla="*/ 1257 h 10000"/>
              <a:gd name="connsiteX74-2045" fmla="*/ 4553 w 10000"/>
              <a:gd name="connsiteY74-2046" fmla="*/ 1362 h 10000"/>
              <a:gd name="connsiteX75-2047" fmla="*/ 3994 w 10000"/>
              <a:gd name="connsiteY75-2048" fmla="*/ 1362 h 10000"/>
              <a:gd name="connsiteX76-2049" fmla="*/ 3338 w 10000"/>
              <a:gd name="connsiteY76-2050" fmla="*/ 1468 h 10000"/>
              <a:gd name="connsiteX77-2051" fmla="*/ 2556 w 10000"/>
              <a:gd name="connsiteY77-2052" fmla="*/ 1574 h 10000"/>
              <a:gd name="connsiteX78-2053" fmla="*/ 1774 w 10000"/>
              <a:gd name="connsiteY78-2054" fmla="*/ 1680 h 10000"/>
              <a:gd name="connsiteX79-2055" fmla="*/ 880 w 10000"/>
              <a:gd name="connsiteY79-2056" fmla="*/ 1786 h 10000"/>
              <a:gd name="connsiteX80-2057" fmla="*/ 0 w 10000"/>
              <a:gd name="connsiteY80-2058" fmla="*/ 1892 h 10000"/>
              <a:gd name="connsiteX81-2059" fmla="*/ 0 w 10000"/>
              <a:gd name="connsiteY81-2060" fmla="*/ 1257 h 10000"/>
              <a:gd name="connsiteX82-2061" fmla="*/ 223 w 10000"/>
              <a:gd name="connsiteY82-2062" fmla="*/ 1257 h 10000"/>
              <a:gd name="connsiteX83-2063" fmla="*/ 559 w 10000"/>
              <a:gd name="connsiteY83-2064" fmla="*/ 1257 h 10000"/>
              <a:gd name="connsiteX84-2065" fmla="*/ 880 w 10000"/>
              <a:gd name="connsiteY84-2066" fmla="*/ 1257 h 10000"/>
              <a:gd name="connsiteX85-2067" fmla="*/ 1327 w 10000"/>
              <a:gd name="connsiteY85-2068" fmla="*/ 1164 h 10000"/>
              <a:gd name="connsiteX86-2069" fmla="*/ 1774 w 10000"/>
              <a:gd name="connsiteY86-2070" fmla="*/ 1164 h 10000"/>
              <a:gd name="connsiteX87-2071" fmla="*/ 2221 w 10000"/>
              <a:gd name="connsiteY87-2072" fmla="*/ 1058 h 10000"/>
              <a:gd name="connsiteX88-2073" fmla="*/ 2779 w 10000"/>
              <a:gd name="connsiteY88-2074" fmla="*/ 1058 h 10000"/>
              <a:gd name="connsiteX89-2075" fmla="*/ 3436 w 10000"/>
              <a:gd name="connsiteY89-2076" fmla="*/ 952 h 10000"/>
              <a:gd name="connsiteX90-2077" fmla="*/ 3994 w 10000"/>
              <a:gd name="connsiteY90-2078" fmla="*/ 847 h 10000"/>
              <a:gd name="connsiteX91-2079" fmla="*/ 4553 w 10000"/>
              <a:gd name="connsiteY91-2080" fmla="*/ 847 h 10000"/>
              <a:gd name="connsiteX92-2081" fmla="*/ 5112 w 10000"/>
              <a:gd name="connsiteY92-2082" fmla="*/ 741 h 10000"/>
              <a:gd name="connsiteX93-2083" fmla="*/ 5559 w 10000"/>
              <a:gd name="connsiteY93-2084" fmla="*/ 635 h 10000"/>
              <a:gd name="connsiteX94-2085" fmla="*/ 6006 w 10000"/>
              <a:gd name="connsiteY94-2086" fmla="*/ 635 h 10000"/>
              <a:gd name="connsiteX95-2087" fmla="*/ 6327 w 10000"/>
              <a:gd name="connsiteY95-2088" fmla="*/ 529 h 10000"/>
              <a:gd name="connsiteX96-2089" fmla="*/ 6662 w 10000"/>
              <a:gd name="connsiteY96-2090" fmla="*/ 423 h 10000"/>
              <a:gd name="connsiteX97-2091" fmla="*/ 6885 w 10000"/>
              <a:gd name="connsiteY97-2092" fmla="*/ 423 h 10000"/>
              <a:gd name="connsiteX98-2093" fmla="*/ 7332 w 10000"/>
              <a:gd name="connsiteY98-2094" fmla="*/ 317 h 10000"/>
              <a:gd name="connsiteX99-2095" fmla="*/ 7668 w 10000"/>
              <a:gd name="connsiteY99-2096" fmla="*/ 212 h 10000"/>
              <a:gd name="connsiteX100-2097" fmla="*/ 7891 w 10000"/>
              <a:gd name="connsiteY100-2098" fmla="*/ 106 h 10000"/>
              <a:gd name="connsiteX101-2099" fmla="*/ 8003 w 10000"/>
              <a:gd name="connsiteY101-2100" fmla="*/ 106 h 10000"/>
              <a:gd name="connsiteX102-2101" fmla="*/ 8115 w 10000"/>
              <a:gd name="connsiteY102-2102" fmla="*/ 0 h 10000"/>
              <a:gd name="connsiteX103-2103" fmla="*/ 8226 w 10000"/>
              <a:gd name="connsiteY103-2104" fmla="*/ 0 h 10000"/>
              <a:gd name="connsiteX104-2105" fmla="*/ 8338 w 10000"/>
              <a:gd name="connsiteY104-2106" fmla="*/ 0 h 10000"/>
              <a:gd name="connsiteX105-2107" fmla="*/ 8450 w 10000"/>
              <a:gd name="connsiteY105-2108" fmla="*/ 106 h 10000"/>
              <a:gd name="connsiteX106-2109" fmla="*/ 8673 w 10000"/>
              <a:gd name="connsiteY106-2110" fmla="*/ 212 h 10000"/>
              <a:gd name="connsiteX107-2111" fmla="*/ 8883 w 10000"/>
              <a:gd name="connsiteY107-2112" fmla="*/ 317 h 10000"/>
              <a:gd name="connsiteX108-2113" fmla="*/ 9218 w 10000"/>
              <a:gd name="connsiteY108-2114" fmla="*/ 635 h 10000"/>
              <a:gd name="connsiteX109-2115" fmla="*/ 9553 w 10000"/>
              <a:gd name="connsiteY109-2116" fmla="*/ 847 h 10000"/>
              <a:gd name="connsiteX110-2117" fmla="*/ 9777 w 10000"/>
              <a:gd name="connsiteY110-2118" fmla="*/ 952 h 10000"/>
              <a:gd name="connsiteX111-2119" fmla="*/ 9888 w 10000"/>
              <a:gd name="connsiteY111-2120" fmla="*/ 1164 h 10000"/>
              <a:gd name="connsiteX112-2121" fmla="*/ 9888 w 10000"/>
              <a:gd name="connsiteY112-2122" fmla="*/ 1257 h 10000"/>
              <a:gd name="connsiteX113-2123" fmla="*/ 9888 w 10000"/>
              <a:gd name="connsiteY113-2124" fmla="*/ 1257 h 10000"/>
              <a:gd name="connsiteX0-2125" fmla="*/ 9888 w 10000"/>
              <a:gd name="connsiteY0-2126" fmla="*/ 1257 h 10000"/>
              <a:gd name="connsiteX1-2127" fmla="*/ 10000 w 10000"/>
              <a:gd name="connsiteY1-2128" fmla="*/ 1362 h 10000"/>
              <a:gd name="connsiteX2-2129" fmla="*/ 9888 w 10000"/>
              <a:gd name="connsiteY2-2130" fmla="*/ 1468 h 10000"/>
              <a:gd name="connsiteX3-2131" fmla="*/ 9888 w 10000"/>
              <a:gd name="connsiteY3-2132" fmla="*/ 1574 h 10000"/>
              <a:gd name="connsiteX4-2133" fmla="*/ 9777 w 10000"/>
              <a:gd name="connsiteY4-2134" fmla="*/ 1680 h 10000"/>
              <a:gd name="connsiteX5-2135" fmla="*/ 9777 w 10000"/>
              <a:gd name="connsiteY5-2136" fmla="*/ 1680 h 10000"/>
              <a:gd name="connsiteX6-2137" fmla="*/ 9665 w 10000"/>
              <a:gd name="connsiteY6-2138" fmla="*/ 1786 h 10000"/>
              <a:gd name="connsiteX7-2139" fmla="*/ 9665 w 10000"/>
              <a:gd name="connsiteY7-2140" fmla="*/ 1892 h 10000"/>
              <a:gd name="connsiteX8-2141" fmla="*/ 9553 w 10000"/>
              <a:gd name="connsiteY8-2142" fmla="*/ 2103 h 10000"/>
              <a:gd name="connsiteX9-2143" fmla="*/ 9553 w 10000"/>
              <a:gd name="connsiteY9-2144" fmla="*/ 2209 h 10000"/>
              <a:gd name="connsiteX10-2145" fmla="*/ 9553 w 10000"/>
              <a:gd name="connsiteY10-2146" fmla="*/ 2421 h 10000"/>
              <a:gd name="connsiteX11-2147" fmla="*/ 9441 w 10000"/>
              <a:gd name="connsiteY11-2148" fmla="*/ 2632 h 10000"/>
              <a:gd name="connsiteX12-2149" fmla="*/ 9441 w 10000"/>
              <a:gd name="connsiteY12-2150" fmla="*/ 2844 h 10000"/>
              <a:gd name="connsiteX13-2151" fmla="*/ 9330 w 10000"/>
              <a:gd name="connsiteY13-2152" fmla="*/ 3161 h 10000"/>
              <a:gd name="connsiteX14-2153" fmla="*/ 9330 w 10000"/>
              <a:gd name="connsiteY14-2154" fmla="*/ 3479 h 10000"/>
              <a:gd name="connsiteX15-2155" fmla="*/ 9330 w 10000"/>
              <a:gd name="connsiteY15-2156" fmla="*/ 3889 h 10000"/>
              <a:gd name="connsiteX16-2157" fmla="*/ 9218 w 10000"/>
              <a:gd name="connsiteY16-2158" fmla="*/ 4206 h 10000"/>
              <a:gd name="connsiteX17-2159" fmla="*/ 9106 w 10000"/>
              <a:gd name="connsiteY17-2160" fmla="*/ 4630 h 10000"/>
              <a:gd name="connsiteX18-2161" fmla="*/ 9106 w 10000"/>
              <a:gd name="connsiteY18-2162" fmla="*/ 5159 h 10000"/>
              <a:gd name="connsiteX19-2163" fmla="*/ 8994 w 10000"/>
              <a:gd name="connsiteY19-2164" fmla="*/ 5688 h 10000"/>
              <a:gd name="connsiteX20-2165" fmla="*/ 8883 w 10000"/>
              <a:gd name="connsiteY20-2166" fmla="*/ 6310 h 10000"/>
              <a:gd name="connsiteX21-2167" fmla="*/ 8771 w 10000"/>
              <a:gd name="connsiteY21-2168" fmla="*/ 6839 h 10000"/>
              <a:gd name="connsiteX22-2169" fmla="*/ 8771 w 10000"/>
              <a:gd name="connsiteY22-2170" fmla="*/ 7368 h 10000"/>
              <a:gd name="connsiteX23-2171" fmla="*/ 8673 w 10000"/>
              <a:gd name="connsiteY23-2172" fmla="*/ 7791 h 10000"/>
              <a:gd name="connsiteX24-2173" fmla="*/ 8561 w 10000"/>
              <a:gd name="connsiteY24-2174" fmla="*/ 8214 h 10000"/>
              <a:gd name="connsiteX25-2175" fmla="*/ 8450 w 10000"/>
              <a:gd name="connsiteY25-2176" fmla="*/ 8532 h 10000"/>
              <a:gd name="connsiteX26-2177" fmla="*/ 8338 w 10000"/>
              <a:gd name="connsiteY26-2178" fmla="*/ 8836 h 10000"/>
              <a:gd name="connsiteX27-2179" fmla="*/ 8226 w 10000"/>
              <a:gd name="connsiteY27-2180" fmla="*/ 9048 h 10000"/>
              <a:gd name="connsiteX28-2181" fmla="*/ 8115 w 10000"/>
              <a:gd name="connsiteY28-2182" fmla="*/ 9259 h 10000"/>
              <a:gd name="connsiteX29-2183" fmla="*/ 8003 w 10000"/>
              <a:gd name="connsiteY29-2184" fmla="*/ 9577 h 10000"/>
              <a:gd name="connsiteX30-2185" fmla="*/ 7779 w 10000"/>
              <a:gd name="connsiteY30-2186" fmla="*/ 9788 h 10000"/>
              <a:gd name="connsiteX31-2187" fmla="*/ 7668 w 10000"/>
              <a:gd name="connsiteY31-2188" fmla="*/ 9894 h 10000"/>
              <a:gd name="connsiteX32-2189" fmla="*/ 7556 w 10000"/>
              <a:gd name="connsiteY32-2190" fmla="*/ 10000 h 10000"/>
              <a:gd name="connsiteX33-2191" fmla="*/ 7444 w 10000"/>
              <a:gd name="connsiteY33-2192" fmla="*/ 9894 h 10000"/>
              <a:gd name="connsiteX34-2193" fmla="*/ 7332 w 10000"/>
              <a:gd name="connsiteY34-2194" fmla="*/ 9788 h 10000"/>
              <a:gd name="connsiteX35-2195" fmla="*/ 7332 w 10000"/>
              <a:gd name="connsiteY35-2196" fmla="*/ 9683 h 10000"/>
              <a:gd name="connsiteX36-2197" fmla="*/ 7332 w 10000"/>
              <a:gd name="connsiteY36-2198" fmla="*/ 9365 h 10000"/>
              <a:gd name="connsiteX37-2199" fmla="*/ 7332 w 10000"/>
              <a:gd name="connsiteY37-2200" fmla="*/ 9259 h 10000"/>
              <a:gd name="connsiteX38-2201" fmla="*/ 7332 w 10000"/>
              <a:gd name="connsiteY38-2202" fmla="*/ 9048 h 10000"/>
              <a:gd name="connsiteX39-2203" fmla="*/ 7332 w 10000"/>
              <a:gd name="connsiteY39-2204" fmla="*/ 8836 h 10000"/>
              <a:gd name="connsiteX40-2205" fmla="*/ 7221 w 10000"/>
              <a:gd name="connsiteY40-2206" fmla="*/ 8638 h 10000"/>
              <a:gd name="connsiteX41-2207" fmla="*/ 7668 w 10000"/>
              <a:gd name="connsiteY41-2208" fmla="*/ 7474 h 10000"/>
              <a:gd name="connsiteX42-2209" fmla="*/ 7779 w 10000"/>
              <a:gd name="connsiteY42-2210" fmla="*/ 7368 h 10000"/>
              <a:gd name="connsiteX43-2211" fmla="*/ 7779 w 10000"/>
              <a:gd name="connsiteY43-2212" fmla="*/ 7156 h 10000"/>
              <a:gd name="connsiteX44-2213" fmla="*/ 7891 w 10000"/>
              <a:gd name="connsiteY44-2214" fmla="*/ 6944 h 10000"/>
              <a:gd name="connsiteX45-2215" fmla="*/ 7891 w 10000"/>
              <a:gd name="connsiteY45-2216" fmla="*/ 6627 h 10000"/>
              <a:gd name="connsiteX46-2217" fmla="*/ 8003 w 10000"/>
              <a:gd name="connsiteY46-2218" fmla="*/ 6217 h 10000"/>
              <a:gd name="connsiteX47-2219" fmla="*/ 8003 w 10000"/>
              <a:gd name="connsiteY47-2220" fmla="*/ 5794 h 10000"/>
              <a:gd name="connsiteX48-2221" fmla="*/ 8115 w 10000"/>
              <a:gd name="connsiteY48-2222" fmla="*/ 5370 h 10000"/>
              <a:gd name="connsiteX49-2223" fmla="*/ 8115 w 10000"/>
              <a:gd name="connsiteY49-2224" fmla="*/ 4841 h 10000"/>
              <a:gd name="connsiteX50-2225" fmla="*/ 8226 w 10000"/>
              <a:gd name="connsiteY50-2226" fmla="*/ 4206 h 10000"/>
              <a:gd name="connsiteX51-2227" fmla="*/ 8338 w 10000"/>
              <a:gd name="connsiteY51-2228" fmla="*/ 3783 h 10000"/>
              <a:gd name="connsiteX52-2229" fmla="*/ 8338 w 10000"/>
              <a:gd name="connsiteY52-2230" fmla="*/ 3373 h 10000"/>
              <a:gd name="connsiteX53-2231" fmla="*/ 8450 w 10000"/>
              <a:gd name="connsiteY53-2232" fmla="*/ 2950 h 10000"/>
              <a:gd name="connsiteX54-2233" fmla="*/ 8450 w 10000"/>
              <a:gd name="connsiteY54-2234" fmla="*/ 2632 h 10000"/>
              <a:gd name="connsiteX55-2235" fmla="*/ 8450 w 10000"/>
              <a:gd name="connsiteY55-2236" fmla="*/ 2315 h 10000"/>
              <a:gd name="connsiteX56-2237" fmla="*/ 8450 w 10000"/>
              <a:gd name="connsiteY56-2238" fmla="*/ 2103 h 10000"/>
              <a:gd name="connsiteX57-2239" fmla="*/ 8561 w 10000"/>
              <a:gd name="connsiteY57-2240" fmla="*/ 1892 h 10000"/>
              <a:gd name="connsiteX58-2241" fmla="*/ 8561 w 10000"/>
              <a:gd name="connsiteY58-2242" fmla="*/ 1680 h 10000"/>
              <a:gd name="connsiteX59-2243" fmla="*/ 8450 w 10000"/>
              <a:gd name="connsiteY59-2244" fmla="*/ 1468 h 10000"/>
              <a:gd name="connsiteX60-2245" fmla="*/ 8450 w 10000"/>
              <a:gd name="connsiteY60-2246" fmla="*/ 1257 h 10000"/>
              <a:gd name="connsiteX61-2247" fmla="*/ 8338 w 10000"/>
              <a:gd name="connsiteY61-2248" fmla="*/ 1164 h 10000"/>
              <a:gd name="connsiteX62-2249" fmla="*/ 8115 w 10000"/>
              <a:gd name="connsiteY62-2250" fmla="*/ 1058 h 10000"/>
              <a:gd name="connsiteX63-2251" fmla="*/ 7779 w 10000"/>
              <a:gd name="connsiteY63-2252" fmla="*/ 952 h 10000"/>
              <a:gd name="connsiteX64-2253" fmla="*/ 7779 w 10000"/>
              <a:gd name="connsiteY64-2254" fmla="*/ 952 h 10000"/>
              <a:gd name="connsiteX65-2255" fmla="*/ 7556 w 10000"/>
              <a:gd name="connsiteY65-2256" fmla="*/ 952 h 10000"/>
              <a:gd name="connsiteX66-2257" fmla="*/ 7444 w 10000"/>
              <a:gd name="connsiteY66-2258" fmla="*/ 952 h 10000"/>
              <a:gd name="connsiteX67-2259" fmla="*/ 7221 w 10000"/>
              <a:gd name="connsiteY67-2260" fmla="*/ 1058 h 10000"/>
              <a:gd name="connsiteX68-2261" fmla="*/ 6885 w 10000"/>
              <a:gd name="connsiteY68-2262" fmla="*/ 1058 h 10000"/>
              <a:gd name="connsiteX69-2263" fmla="*/ 6550 w 10000"/>
              <a:gd name="connsiteY69-2264" fmla="*/ 1058 h 10000"/>
              <a:gd name="connsiteX70-2265" fmla="*/ 6103 w 10000"/>
              <a:gd name="connsiteY70-2266" fmla="*/ 1164 h 10000"/>
              <a:gd name="connsiteX71-2267" fmla="*/ 5670 w 10000"/>
              <a:gd name="connsiteY71-2268" fmla="*/ 1164 h 10000"/>
              <a:gd name="connsiteX72-2269" fmla="*/ 5112 w 10000"/>
              <a:gd name="connsiteY72-2270" fmla="*/ 1257 h 10000"/>
              <a:gd name="connsiteX73-2271" fmla="*/ 4553 w 10000"/>
              <a:gd name="connsiteY73-2272" fmla="*/ 1362 h 10000"/>
              <a:gd name="connsiteX74-2273" fmla="*/ 3994 w 10000"/>
              <a:gd name="connsiteY74-2274" fmla="*/ 1362 h 10000"/>
              <a:gd name="connsiteX75-2275" fmla="*/ 3338 w 10000"/>
              <a:gd name="connsiteY75-2276" fmla="*/ 1468 h 10000"/>
              <a:gd name="connsiteX76-2277" fmla="*/ 2556 w 10000"/>
              <a:gd name="connsiteY76-2278" fmla="*/ 1574 h 10000"/>
              <a:gd name="connsiteX77-2279" fmla="*/ 1774 w 10000"/>
              <a:gd name="connsiteY77-2280" fmla="*/ 1680 h 10000"/>
              <a:gd name="connsiteX78-2281" fmla="*/ 880 w 10000"/>
              <a:gd name="connsiteY78-2282" fmla="*/ 1786 h 10000"/>
              <a:gd name="connsiteX79-2283" fmla="*/ 0 w 10000"/>
              <a:gd name="connsiteY79-2284" fmla="*/ 1892 h 10000"/>
              <a:gd name="connsiteX80-2285" fmla="*/ 0 w 10000"/>
              <a:gd name="connsiteY80-2286" fmla="*/ 1257 h 10000"/>
              <a:gd name="connsiteX81-2287" fmla="*/ 223 w 10000"/>
              <a:gd name="connsiteY81-2288" fmla="*/ 1257 h 10000"/>
              <a:gd name="connsiteX82-2289" fmla="*/ 559 w 10000"/>
              <a:gd name="connsiteY82-2290" fmla="*/ 1257 h 10000"/>
              <a:gd name="connsiteX83-2291" fmla="*/ 880 w 10000"/>
              <a:gd name="connsiteY83-2292" fmla="*/ 1257 h 10000"/>
              <a:gd name="connsiteX84-2293" fmla="*/ 1327 w 10000"/>
              <a:gd name="connsiteY84-2294" fmla="*/ 1164 h 10000"/>
              <a:gd name="connsiteX85-2295" fmla="*/ 1774 w 10000"/>
              <a:gd name="connsiteY85-2296" fmla="*/ 1164 h 10000"/>
              <a:gd name="connsiteX86-2297" fmla="*/ 2221 w 10000"/>
              <a:gd name="connsiteY86-2298" fmla="*/ 1058 h 10000"/>
              <a:gd name="connsiteX87-2299" fmla="*/ 2779 w 10000"/>
              <a:gd name="connsiteY87-2300" fmla="*/ 1058 h 10000"/>
              <a:gd name="connsiteX88-2301" fmla="*/ 3436 w 10000"/>
              <a:gd name="connsiteY88-2302" fmla="*/ 952 h 10000"/>
              <a:gd name="connsiteX89-2303" fmla="*/ 3994 w 10000"/>
              <a:gd name="connsiteY89-2304" fmla="*/ 847 h 10000"/>
              <a:gd name="connsiteX90-2305" fmla="*/ 4553 w 10000"/>
              <a:gd name="connsiteY90-2306" fmla="*/ 847 h 10000"/>
              <a:gd name="connsiteX91-2307" fmla="*/ 5112 w 10000"/>
              <a:gd name="connsiteY91-2308" fmla="*/ 741 h 10000"/>
              <a:gd name="connsiteX92-2309" fmla="*/ 5559 w 10000"/>
              <a:gd name="connsiteY92-2310" fmla="*/ 635 h 10000"/>
              <a:gd name="connsiteX93-2311" fmla="*/ 6006 w 10000"/>
              <a:gd name="connsiteY93-2312" fmla="*/ 635 h 10000"/>
              <a:gd name="connsiteX94-2313" fmla="*/ 6327 w 10000"/>
              <a:gd name="connsiteY94-2314" fmla="*/ 529 h 10000"/>
              <a:gd name="connsiteX95-2315" fmla="*/ 6662 w 10000"/>
              <a:gd name="connsiteY95-2316" fmla="*/ 423 h 10000"/>
              <a:gd name="connsiteX96-2317" fmla="*/ 6885 w 10000"/>
              <a:gd name="connsiteY96-2318" fmla="*/ 423 h 10000"/>
              <a:gd name="connsiteX97-2319" fmla="*/ 7332 w 10000"/>
              <a:gd name="connsiteY97-2320" fmla="*/ 317 h 10000"/>
              <a:gd name="connsiteX98-2321" fmla="*/ 7668 w 10000"/>
              <a:gd name="connsiteY98-2322" fmla="*/ 212 h 10000"/>
              <a:gd name="connsiteX99-2323" fmla="*/ 7891 w 10000"/>
              <a:gd name="connsiteY99-2324" fmla="*/ 106 h 10000"/>
              <a:gd name="connsiteX100-2325" fmla="*/ 8003 w 10000"/>
              <a:gd name="connsiteY100-2326" fmla="*/ 106 h 10000"/>
              <a:gd name="connsiteX101-2327" fmla="*/ 8115 w 10000"/>
              <a:gd name="connsiteY101-2328" fmla="*/ 0 h 10000"/>
              <a:gd name="connsiteX102-2329" fmla="*/ 8226 w 10000"/>
              <a:gd name="connsiteY102-2330" fmla="*/ 0 h 10000"/>
              <a:gd name="connsiteX103-2331" fmla="*/ 8338 w 10000"/>
              <a:gd name="connsiteY103-2332" fmla="*/ 0 h 10000"/>
              <a:gd name="connsiteX104-2333" fmla="*/ 8450 w 10000"/>
              <a:gd name="connsiteY104-2334" fmla="*/ 106 h 10000"/>
              <a:gd name="connsiteX105-2335" fmla="*/ 8673 w 10000"/>
              <a:gd name="connsiteY105-2336" fmla="*/ 212 h 10000"/>
              <a:gd name="connsiteX106-2337" fmla="*/ 8883 w 10000"/>
              <a:gd name="connsiteY106-2338" fmla="*/ 317 h 10000"/>
              <a:gd name="connsiteX107-2339" fmla="*/ 9218 w 10000"/>
              <a:gd name="connsiteY107-2340" fmla="*/ 635 h 10000"/>
              <a:gd name="connsiteX108-2341" fmla="*/ 9553 w 10000"/>
              <a:gd name="connsiteY108-2342" fmla="*/ 847 h 10000"/>
              <a:gd name="connsiteX109-2343" fmla="*/ 9777 w 10000"/>
              <a:gd name="connsiteY109-2344" fmla="*/ 952 h 10000"/>
              <a:gd name="connsiteX110-2345" fmla="*/ 9888 w 10000"/>
              <a:gd name="connsiteY110-2346" fmla="*/ 1164 h 10000"/>
              <a:gd name="connsiteX111-2347" fmla="*/ 9888 w 10000"/>
              <a:gd name="connsiteY111-2348" fmla="*/ 1257 h 10000"/>
              <a:gd name="connsiteX112-2349" fmla="*/ 9888 w 10000"/>
              <a:gd name="connsiteY112-2350" fmla="*/ 1257 h 10000"/>
              <a:gd name="connsiteX0-2351" fmla="*/ 9888 w 10000"/>
              <a:gd name="connsiteY0-2352" fmla="*/ 1257 h 10000"/>
              <a:gd name="connsiteX1-2353" fmla="*/ 10000 w 10000"/>
              <a:gd name="connsiteY1-2354" fmla="*/ 1362 h 10000"/>
              <a:gd name="connsiteX2-2355" fmla="*/ 9888 w 10000"/>
              <a:gd name="connsiteY2-2356" fmla="*/ 1468 h 10000"/>
              <a:gd name="connsiteX3-2357" fmla="*/ 9888 w 10000"/>
              <a:gd name="connsiteY3-2358" fmla="*/ 1574 h 10000"/>
              <a:gd name="connsiteX4-2359" fmla="*/ 9777 w 10000"/>
              <a:gd name="connsiteY4-2360" fmla="*/ 1680 h 10000"/>
              <a:gd name="connsiteX5-2361" fmla="*/ 9777 w 10000"/>
              <a:gd name="connsiteY5-2362" fmla="*/ 1680 h 10000"/>
              <a:gd name="connsiteX6-2363" fmla="*/ 9665 w 10000"/>
              <a:gd name="connsiteY6-2364" fmla="*/ 1786 h 10000"/>
              <a:gd name="connsiteX7-2365" fmla="*/ 9665 w 10000"/>
              <a:gd name="connsiteY7-2366" fmla="*/ 1892 h 10000"/>
              <a:gd name="connsiteX8-2367" fmla="*/ 9553 w 10000"/>
              <a:gd name="connsiteY8-2368" fmla="*/ 2103 h 10000"/>
              <a:gd name="connsiteX9-2369" fmla="*/ 9553 w 10000"/>
              <a:gd name="connsiteY9-2370" fmla="*/ 2209 h 10000"/>
              <a:gd name="connsiteX10-2371" fmla="*/ 9553 w 10000"/>
              <a:gd name="connsiteY10-2372" fmla="*/ 2421 h 10000"/>
              <a:gd name="connsiteX11-2373" fmla="*/ 9441 w 10000"/>
              <a:gd name="connsiteY11-2374" fmla="*/ 2632 h 10000"/>
              <a:gd name="connsiteX12-2375" fmla="*/ 9441 w 10000"/>
              <a:gd name="connsiteY12-2376" fmla="*/ 2844 h 10000"/>
              <a:gd name="connsiteX13-2377" fmla="*/ 9330 w 10000"/>
              <a:gd name="connsiteY13-2378" fmla="*/ 3161 h 10000"/>
              <a:gd name="connsiteX14-2379" fmla="*/ 9330 w 10000"/>
              <a:gd name="connsiteY14-2380" fmla="*/ 3479 h 10000"/>
              <a:gd name="connsiteX15-2381" fmla="*/ 9330 w 10000"/>
              <a:gd name="connsiteY15-2382" fmla="*/ 3889 h 10000"/>
              <a:gd name="connsiteX16-2383" fmla="*/ 9218 w 10000"/>
              <a:gd name="connsiteY16-2384" fmla="*/ 4206 h 10000"/>
              <a:gd name="connsiteX17-2385" fmla="*/ 9106 w 10000"/>
              <a:gd name="connsiteY17-2386" fmla="*/ 4630 h 10000"/>
              <a:gd name="connsiteX18-2387" fmla="*/ 9106 w 10000"/>
              <a:gd name="connsiteY18-2388" fmla="*/ 5159 h 10000"/>
              <a:gd name="connsiteX19-2389" fmla="*/ 8994 w 10000"/>
              <a:gd name="connsiteY19-2390" fmla="*/ 5688 h 10000"/>
              <a:gd name="connsiteX20-2391" fmla="*/ 8883 w 10000"/>
              <a:gd name="connsiteY20-2392" fmla="*/ 6310 h 10000"/>
              <a:gd name="connsiteX21-2393" fmla="*/ 8771 w 10000"/>
              <a:gd name="connsiteY21-2394" fmla="*/ 6839 h 10000"/>
              <a:gd name="connsiteX22-2395" fmla="*/ 8771 w 10000"/>
              <a:gd name="connsiteY22-2396" fmla="*/ 7368 h 10000"/>
              <a:gd name="connsiteX23-2397" fmla="*/ 8673 w 10000"/>
              <a:gd name="connsiteY23-2398" fmla="*/ 7791 h 10000"/>
              <a:gd name="connsiteX24-2399" fmla="*/ 8561 w 10000"/>
              <a:gd name="connsiteY24-2400" fmla="*/ 8214 h 10000"/>
              <a:gd name="connsiteX25-2401" fmla="*/ 8450 w 10000"/>
              <a:gd name="connsiteY25-2402" fmla="*/ 8532 h 10000"/>
              <a:gd name="connsiteX26-2403" fmla="*/ 8338 w 10000"/>
              <a:gd name="connsiteY26-2404" fmla="*/ 8836 h 10000"/>
              <a:gd name="connsiteX27-2405" fmla="*/ 8226 w 10000"/>
              <a:gd name="connsiteY27-2406" fmla="*/ 9048 h 10000"/>
              <a:gd name="connsiteX28-2407" fmla="*/ 8115 w 10000"/>
              <a:gd name="connsiteY28-2408" fmla="*/ 9259 h 10000"/>
              <a:gd name="connsiteX29-2409" fmla="*/ 8003 w 10000"/>
              <a:gd name="connsiteY29-2410" fmla="*/ 9577 h 10000"/>
              <a:gd name="connsiteX30-2411" fmla="*/ 7779 w 10000"/>
              <a:gd name="connsiteY30-2412" fmla="*/ 9788 h 10000"/>
              <a:gd name="connsiteX31-2413" fmla="*/ 7668 w 10000"/>
              <a:gd name="connsiteY31-2414" fmla="*/ 9894 h 10000"/>
              <a:gd name="connsiteX32-2415" fmla="*/ 7556 w 10000"/>
              <a:gd name="connsiteY32-2416" fmla="*/ 10000 h 10000"/>
              <a:gd name="connsiteX33-2417" fmla="*/ 7444 w 10000"/>
              <a:gd name="connsiteY33-2418" fmla="*/ 9894 h 10000"/>
              <a:gd name="connsiteX34-2419" fmla="*/ 7332 w 10000"/>
              <a:gd name="connsiteY34-2420" fmla="*/ 9788 h 10000"/>
              <a:gd name="connsiteX35-2421" fmla="*/ 7332 w 10000"/>
              <a:gd name="connsiteY35-2422" fmla="*/ 9683 h 10000"/>
              <a:gd name="connsiteX36-2423" fmla="*/ 7332 w 10000"/>
              <a:gd name="connsiteY36-2424" fmla="*/ 9365 h 10000"/>
              <a:gd name="connsiteX37-2425" fmla="*/ 7332 w 10000"/>
              <a:gd name="connsiteY37-2426" fmla="*/ 9259 h 10000"/>
              <a:gd name="connsiteX38-2427" fmla="*/ 7332 w 10000"/>
              <a:gd name="connsiteY38-2428" fmla="*/ 9048 h 10000"/>
              <a:gd name="connsiteX39-2429" fmla="*/ 7332 w 10000"/>
              <a:gd name="connsiteY39-2430" fmla="*/ 8836 h 10000"/>
              <a:gd name="connsiteX40-2431" fmla="*/ 7668 w 10000"/>
              <a:gd name="connsiteY40-2432" fmla="*/ 7474 h 10000"/>
              <a:gd name="connsiteX41-2433" fmla="*/ 7779 w 10000"/>
              <a:gd name="connsiteY41-2434" fmla="*/ 7368 h 10000"/>
              <a:gd name="connsiteX42-2435" fmla="*/ 7779 w 10000"/>
              <a:gd name="connsiteY42-2436" fmla="*/ 7156 h 10000"/>
              <a:gd name="connsiteX43-2437" fmla="*/ 7891 w 10000"/>
              <a:gd name="connsiteY43-2438" fmla="*/ 6944 h 10000"/>
              <a:gd name="connsiteX44-2439" fmla="*/ 7891 w 10000"/>
              <a:gd name="connsiteY44-2440" fmla="*/ 6627 h 10000"/>
              <a:gd name="connsiteX45-2441" fmla="*/ 8003 w 10000"/>
              <a:gd name="connsiteY45-2442" fmla="*/ 6217 h 10000"/>
              <a:gd name="connsiteX46-2443" fmla="*/ 8003 w 10000"/>
              <a:gd name="connsiteY46-2444" fmla="*/ 5794 h 10000"/>
              <a:gd name="connsiteX47-2445" fmla="*/ 8115 w 10000"/>
              <a:gd name="connsiteY47-2446" fmla="*/ 5370 h 10000"/>
              <a:gd name="connsiteX48-2447" fmla="*/ 8115 w 10000"/>
              <a:gd name="connsiteY48-2448" fmla="*/ 4841 h 10000"/>
              <a:gd name="connsiteX49-2449" fmla="*/ 8226 w 10000"/>
              <a:gd name="connsiteY49-2450" fmla="*/ 4206 h 10000"/>
              <a:gd name="connsiteX50-2451" fmla="*/ 8338 w 10000"/>
              <a:gd name="connsiteY50-2452" fmla="*/ 3783 h 10000"/>
              <a:gd name="connsiteX51-2453" fmla="*/ 8338 w 10000"/>
              <a:gd name="connsiteY51-2454" fmla="*/ 3373 h 10000"/>
              <a:gd name="connsiteX52-2455" fmla="*/ 8450 w 10000"/>
              <a:gd name="connsiteY52-2456" fmla="*/ 2950 h 10000"/>
              <a:gd name="connsiteX53-2457" fmla="*/ 8450 w 10000"/>
              <a:gd name="connsiteY53-2458" fmla="*/ 2632 h 10000"/>
              <a:gd name="connsiteX54-2459" fmla="*/ 8450 w 10000"/>
              <a:gd name="connsiteY54-2460" fmla="*/ 2315 h 10000"/>
              <a:gd name="connsiteX55-2461" fmla="*/ 8450 w 10000"/>
              <a:gd name="connsiteY55-2462" fmla="*/ 2103 h 10000"/>
              <a:gd name="connsiteX56-2463" fmla="*/ 8561 w 10000"/>
              <a:gd name="connsiteY56-2464" fmla="*/ 1892 h 10000"/>
              <a:gd name="connsiteX57-2465" fmla="*/ 8561 w 10000"/>
              <a:gd name="connsiteY57-2466" fmla="*/ 1680 h 10000"/>
              <a:gd name="connsiteX58-2467" fmla="*/ 8450 w 10000"/>
              <a:gd name="connsiteY58-2468" fmla="*/ 1468 h 10000"/>
              <a:gd name="connsiteX59-2469" fmla="*/ 8450 w 10000"/>
              <a:gd name="connsiteY59-2470" fmla="*/ 1257 h 10000"/>
              <a:gd name="connsiteX60-2471" fmla="*/ 8338 w 10000"/>
              <a:gd name="connsiteY60-2472" fmla="*/ 1164 h 10000"/>
              <a:gd name="connsiteX61-2473" fmla="*/ 8115 w 10000"/>
              <a:gd name="connsiteY61-2474" fmla="*/ 1058 h 10000"/>
              <a:gd name="connsiteX62-2475" fmla="*/ 7779 w 10000"/>
              <a:gd name="connsiteY62-2476" fmla="*/ 952 h 10000"/>
              <a:gd name="connsiteX63-2477" fmla="*/ 7779 w 10000"/>
              <a:gd name="connsiteY63-2478" fmla="*/ 952 h 10000"/>
              <a:gd name="connsiteX64-2479" fmla="*/ 7556 w 10000"/>
              <a:gd name="connsiteY64-2480" fmla="*/ 952 h 10000"/>
              <a:gd name="connsiteX65-2481" fmla="*/ 7444 w 10000"/>
              <a:gd name="connsiteY65-2482" fmla="*/ 952 h 10000"/>
              <a:gd name="connsiteX66-2483" fmla="*/ 7221 w 10000"/>
              <a:gd name="connsiteY66-2484" fmla="*/ 1058 h 10000"/>
              <a:gd name="connsiteX67-2485" fmla="*/ 6885 w 10000"/>
              <a:gd name="connsiteY67-2486" fmla="*/ 1058 h 10000"/>
              <a:gd name="connsiteX68-2487" fmla="*/ 6550 w 10000"/>
              <a:gd name="connsiteY68-2488" fmla="*/ 1058 h 10000"/>
              <a:gd name="connsiteX69-2489" fmla="*/ 6103 w 10000"/>
              <a:gd name="connsiteY69-2490" fmla="*/ 1164 h 10000"/>
              <a:gd name="connsiteX70-2491" fmla="*/ 5670 w 10000"/>
              <a:gd name="connsiteY70-2492" fmla="*/ 1164 h 10000"/>
              <a:gd name="connsiteX71-2493" fmla="*/ 5112 w 10000"/>
              <a:gd name="connsiteY71-2494" fmla="*/ 1257 h 10000"/>
              <a:gd name="connsiteX72-2495" fmla="*/ 4553 w 10000"/>
              <a:gd name="connsiteY72-2496" fmla="*/ 1362 h 10000"/>
              <a:gd name="connsiteX73-2497" fmla="*/ 3994 w 10000"/>
              <a:gd name="connsiteY73-2498" fmla="*/ 1362 h 10000"/>
              <a:gd name="connsiteX74-2499" fmla="*/ 3338 w 10000"/>
              <a:gd name="connsiteY74-2500" fmla="*/ 1468 h 10000"/>
              <a:gd name="connsiteX75-2501" fmla="*/ 2556 w 10000"/>
              <a:gd name="connsiteY75-2502" fmla="*/ 1574 h 10000"/>
              <a:gd name="connsiteX76-2503" fmla="*/ 1774 w 10000"/>
              <a:gd name="connsiteY76-2504" fmla="*/ 1680 h 10000"/>
              <a:gd name="connsiteX77-2505" fmla="*/ 880 w 10000"/>
              <a:gd name="connsiteY77-2506" fmla="*/ 1786 h 10000"/>
              <a:gd name="connsiteX78-2507" fmla="*/ 0 w 10000"/>
              <a:gd name="connsiteY78-2508" fmla="*/ 1892 h 10000"/>
              <a:gd name="connsiteX79-2509" fmla="*/ 0 w 10000"/>
              <a:gd name="connsiteY79-2510" fmla="*/ 1257 h 10000"/>
              <a:gd name="connsiteX80-2511" fmla="*/ 223 w 10000"/>
              <a:gd name="connsiteY80-2512" fmla="*/ 1257 h 10000"/>
              <a:gd name="connsiteX81-2513" fmla="*/ 559 w 10000"/>
              <a:gd name="connsiteY81-2514" fmla="*/ 1257 h 10000"/>
              <a:gd name="connsiteX82-2515" fmla="*/ 880 w 10000"/>
              <a:gd name="connsiteY82-2516" fmla="*/ 1257 h 10000"/>
              <a:gd name="connsiteX83-2517" fmla="*/ 1327 w 10000"/>
              <a:gd name="connsiteY83-2518" fmla="*/ 1164 h 10000"/>
              <a:gd name="connsiteX84-2519" fmla="*/ 1774 w 10000"/>
              <a:gd name="connsiteY84-2520" fmla="*/ 1164 h 10000"/>
              <a:gd name="connsiteX85-2521" fmla="*/ 2221 w 10000"/>
              <a:gd name="connsiteY85-2522" fmla="*/ 1058 h 10000"/>
              <a:gd name="connsiteX86-2523" fmla="*/ 2779 w 10000"/>
              <a:gd name="connsiteY86-2524" fmla="*/ 1058 h 10000"/>
              <a:gd name="connsiteX87-2525" fmla="*/ 3436 w 10000"/>
              <a:gd name="connsiteY87-2526" fmla="*/ 952 h 10000"/>
              <a:gd name="connsiteX88-2527" fmla="*/ 3994 w 10000"/>
              <a:gd name="connsiteY88-2528" fmla="*/ 847 h 10000"/>
              <a:gd name="connsiteX89-2529" fmla="*/ 4553 w 10000"/>
              <a:gd name="connsiteY89-2530" fmla="*/ 847 h 10000"/>
              <a:gd name="connsiteX90-2531" fmla="*/ 5112 w 10000"/>
              <a:gd name="connsiteY90-2532" fmla="*/ 741 h 10000"/>
              <a:gd name="connsiteX91-2533" fmla="*/ 5559 w 10000"/>
              <a:gd name="connsiteY91-2534" fmla="*/ 635 h 10000"/>
              <a:gd name="connsiteX92-2535" fmla="*/ 6006 w 10000"/>
              <a:gd name="connsiteY92-2536" fmla="*/ 635 h 10000"/>
              <a:gd name="connsiteX93-2537" fmla="*/ 6327 w 10000"/>
              <a:gd name="connsiteY93-2538" fmla="*/ 529 h 10000"/>
              <a:gd name="connsiteX94-2539" fmla="*/ 6662 w 10000"/>
              <a:gd name="connsiteY94-2540" fmla="*/ 423 h 10000"/>
              <a:gd name="connsiteX95-2541" fmla="*/ 6885 w 10000"/>
              <a:gd name="connsiteY95-2542" fmla="*/ 423 h 10000"/>
              <a:gd name="connsiteX96-2543" fmla="*/ 7332 w 10000"/>
              <a:gd name="connsiteY96-2544" fmla="*/ 317 h 10000"/>
              <a:gd name="connsiteX97-2545" fmla="*/ 7668 w 10000"/>
              <a:gd name="connsiteY97-2546" fmla="*/ 212 h 10000"/>
              <a:gd name="connsiteX98-2547" fmla="*/ 7891 w 10000"/>
              <a:gd name="connsiteY98-2548" fmla="*/ 106 h 10000"/>
              <a:gd name="connsiteX99-2549" fmla="*/ 8003 w 10000"/>
              <a:gd name="connsiteY99-2550" fmla="*/ 106 h 10000"/>
              <a:gd name="connsiteX100-2551" fmla="*/ 8115 w 10000"/>
              <a:gd name="connsiteY100-2552" fmla="*/ 0 h 10000"/>
              <a:gd name="connsiteX101-2553" fmla="*/ 8226 w 10000"/>
              <a:gd name="connsiteY101-2554" fmla="*/ 0 h 10000"/>
              <a:gd name="connsiteX102-2555" fmla="*/ 8338 w 10000"/>
              <a:gd name="connsiteY102-2556" fmla="*/ 0 h 10000"/>
              <a:gd name="connsiteX103-2557" fmla="*/ 8450 w 10000"/>
              <a:gd name="connsiteY103-2558" fmla="*/ 106 h 10000"/>
              <a:gd name="connsiteX104-2559" fmla="*/ 8673 w 10000"/>
              <a:gd name="connsiteY104-2560" fmla="*/ 212 h 10000"/>
              <a:gd name="connsiteX105-2561" fmla="*/ 8883 w 10000"/>
              <a:gd name="connsiteY105-2562" fmla="*/ 317 h 10000"/>
              <a:gd name="connsiteX106-2563" fmla="*/ 9218 w 10000"/>
              <a:gd name="connsiteY106-2564" fmla="*/ 635 h 10000"/>
              <a:gd name="connsiteX107-2565" fmla="*/ 9553 w 10000"/>
              <a:gd name="connsiteY107-2566" fmla="*/ 847 h 10000"/>
              <a:gd name="connsiteX108-2567" fmla="*/ 9777 w 10000"/>
              <a:gd name="connsiteY108-2568" fmla="*/ 952 h 10000"/>
              <a:gd name="connsiteX109-2569" fmla="*/ 9888 w 10000"/>
              <a:gd name="connsiteY109-2570" fmla="*/ 1164 h 10000"/>
              <a:gd name="connsiteX110-2571" fmla="*/ 9888 w 10000"/>
              <a:gd name="connsiteY110-2572" fmla="*/ 1257 h 10000"/>
              <a:gd name="connsiteX111-2573" fmla="*/ 9888 w 10000"/>
              <a:gd name="connsiteY111-2574" fmla="*/ 1257 h 10000"/>
              <a:gd name="connsiteX0-2575" fmla="*/ 9888 w 10000"/>
              <a:gd name="connsiteY0-2576" fmla="*/ 1257 h 10000"/>
              <a:gd name="connsiteX1-2577" fmla="*/ 10000 w 10000"/>
              <a:gd name="connsiteY1-2578" fmla="*/ 1362 h 10000"/>
              <a:gd name="connsiteX2-2579" fmla="*/ 9888 w 10000"/>
              <a:gd name="connsiteY2-2580" fmla="*/ 1468 h 10000"/>
              <a:gd name="connsiteX3-2581" fmla="*/ 9888 w 10000"/>
              <a:gd name="connsiteY3-2582" fmla="*/ 1574 h 10000"/>
              <a:gd name="connsiteX4-2583" fmla="*/ 9777 w 10000"/>
              <a:gd name="connsiteY4-2584" fmla="*/ 1680 h 10000"/>
              <a:gd name="connsiteX5-2585" fmla="*/ 9777 w 10000"/>
              <a:gd name="connsiteY5-2586" fmla="*/ 1680 h 10000"/>
              <a:gd name="connsiteX6-2587" fmla="*/ 9665 w 10000"/>
              <a:gd name="connsiteY6-2588" fmla="*/ 1786 h 10000"/>
              <a:gd name="connsiteX7-2589" fmla="*/ 9665 w 10000"/>
              <a:gd name="connsiteY7-2590" fmla="*/ 1892 h 10000"/>
              <a:gd name="connsiteX8-2591" fmla="*/ 9553 w 10000"/>
              <a:gd name="connsiteY8-2592" fmla="*/ 2103 h 10000"/>
              <a:gd name="connsiteX9-2593" fmla="*/ 9553 w 10000"/>
              <a:gd name="connsiteY9-2594" fmla="*/ 2209 h 10000"/>
              <a:gd name="connsiteX10-2595" fmla="*/ 9553 w 10000"/>
              <a:gd name="connsiteY10-2596" fmla="*/ 2421 h 10000"/>
              <a:gd name="connsiteX11-2597" fmla="*/ 9441 w 10000"/>
              <a:gd name="connsiteY11-2598" fmla="*/ 2632 h 10000"/>
              <a:gd name="connsiteX12-2599" fmla="*/ 9441 w 10000"/>
              <a:gd name="connsiteY12-2600" fmla="*/ 2844 h 10000"/>
              <a:gd name="connsiteX13-2601" fmla="*/ 9330 w 10000"/>
              <a:gd name="connsiteY13-2602" fmla="*/ 3161 h 10000"/>
              <a:gd name="connsiteX14-2603" fmla="*/ 9330 w 10000"/>
              <a:gd name="connsiteY14-2604" fmla="*/ 3479 h 10000"/>
              <a:gd name="connsiteX15-2605" fmla="*/ 9330 w 10000"/>
              <a:gd name="connsiteY15-2606" fmla="*/ 3889 h 10000"/>
              <a:gd name="connsiteX16-2607" fmla="*/ 9218 w 10000"/>
              <a:gd name="connsiteY16-2608" fmla="*/ 4206 h 10000"/>
              <a:gd name="connsiteX17-2609" fmla="*/ 9106 w 10000"/>
              <a:gd name="connsiteY17-2610" fmla="*/ 4630 h 10000"/>
              <a:gd name="connsiteX18-2611" fmla="*/ 9106 w 10000"/>
              <a:gd name="connsiteY18-2612" fmla="*/ 5159 h 10000"/>
              <a:gd name="connsiteX19-2613" fmla="*/ 8994 w 10000"/>
              <a:gd name="connsiteY19-2614" fmla="*/ 5688 h 10000"/>
              <a:gd name="connsiteX20-2615" fmla="*/ 8883 w 10000"/>
              <a:gd name="connsiteY20-2616" fmla="*/ 6310 h 10000"/>
              <a:gd name="connsiteX21-2617" fmla="*/ 8771 w 10000"/>
              <a:gd name="connsiteY21-2618" fmla="*/ 6839 h 10000"/>
              <a:gd name="connsiteX22-2619" fmla="*/ 8771 w 10000"/>
              <a:gd name="connsiteY22-2620" fmla="*/ 7368 h 10000"/>
              <a:gd name="connsiteX23-2621" fmla="*/ 8673 w 10000"/>
              <a:gd name="connsiteY23-2622" fmla="*/ 7791 h 10000"/>
              <a:gd name="connsiteX24-2623" fmla="*/ 8561 w 10000"/>
              <a:gd name="connsiteY24-2624" fmla="*/ 8214 h 10000"/>
              <a:gd name="connsiteX25-2625" fmla="*/ 8450 w 10000"/>
              <a:gd name="connsiteY25-2626" fmla="*/ 8532 h 10000"/>
              <a:gd name="connsiteX26-2627" fmla="*/ 8338 w 10000"/>
              <a:gd name="connsiteY26-2628" fmla="*/ 8836 h 10000"/>
              <a:gd name="connsiteX27-2629" fmla="*/ 8226 w 10000"/>
              <a:gd name="connsiteY27-2630" fmla="*/ 9048 h 10000"/>
              <a:gd name="connsiteX28-2631" fmla="*/ 8115 w 10000"/>
              <a:gd name="connsiteY28-2632" fmla="*/ 9259 h 10000"/>
              <a:gd name="connsiteX29-2633" fmla="*/ 8003 w 10000"/>
              <a:gd name="connsiteY29-2634" fmla="*/ 9577 h 10000"/>
              <a:gd name="connsiteX30-2635" fmla="*/ 7779 w 10000"/>
              <a:gd name="connsiteY30-2636" fmla="*/ 9788 h 10000"/>
              <a:gd name="connsiteX31-2637" fmla="*/ 7668 w 10000"/>
              <a:gd name="connsiteY31-2638" fmla="*/ 9894 h 10000"/>
              <a:gd name="connsiteX32-2639" fmla="*/ 7556 w 10000"/>
              <a:gd name="connsiteY32-2640" fmla="*/ 10000 h 10000"/>
              <a:gd name="connsiteX33-2641" fmla="*/ 7444 w 10000"/>
              <a:gd name="connsiteY33-2642" fmla="*/ 9894 h 10000"/>
              <a:gd name="connsiteX34-2643" fmla="*/ 7332 w 10000"/>
              <a:gd name="connsiteY34-2644" fmla="*/ 9788 h 10000"/>
              <a:gd name="connsiteX35-2645" fmla="*/ 7332 w 10000"/>
              <a:gd name="connsiteY35-2646" fmla="*/ 9683 h 10000"/>
              <a:gd name="connsiteX36-2647" fmla="*/ 7332 w 10000"/>
              <a:gd name="connsiteY36-2648" fmla="*/ 9365 h 10000"/>
              <a:gd name="connsiteX37-2649" fmla="*/ 7332 w 10000"/>
              <a:gd name="connsiteY37-2650" fmla="*/ 9259 h 10000"/>
              <a:gd name="connsiteX38-2651" fmla="*/ 7332 w 10000"/>
              <a:gd name="connsiteY38-2652" fmla="*/ 9048 h 10000"/>
              <a:gd name="connsiteX39-2653" fmla="*/ 7668 w 10000"/>
              <a:gd name="connsiteY39-2654" fmla="*/ 7474 h 10000"/>
              <a:gd name="connsiteX40-2655" fmla="*/ 7779 w 10000"/>
              <a:gd name="connsiteY40-2656" fmla="*/ 7368 h 10000"/>
              <a:gd name="connsiteX41-2657" fmla="*/ 7779 w 10000"/>
              <a:gd name="connsiteY41-2658" fmla="*/ 7156 h 10000"/>
              <a:gd name="connsiteX42-2659" fmla="*/ 7891 w 10000"/>
              <a:gd name="connsiteY42-2660" fmla="*/ 6944 h 10000"/>
              <a:gd name="connsiteX43-2661" fmla="*/ 7891 w 10000"/>
              <a:gd name="connsiteY43-2662" fmla="*/ 6627 h 10000"/>
              <a:gd name="connsiteX44-2663" fmla="*/ 8003 w 10000"/>
              <a:gd name="connsiteY44-2664" fmla="*/ 6217 h 10000"/>
              <a:gd name="connsiteX45-2665" fmla="*/ 8003 w 10000"/>
              <a:gd name="connsiteY45-2666" fmla="*/ 5794 h 10000"/>
              <a:gd name="connsiteX46-2667" fmla="*/ 8115 w 10000"/>
              <a:gd name="connsiteY46-2668" fmla="*/ 5370 h 10000"/>
              <a:gd name="connsiteX47-2669" fmla="*/ 8115 w 10000"/>
              <a:gd name="connsiteY47-2670" fmla="*/ 4841 h 10000"/>
              <a:gd name="connsiteX48-2671" fmla="*/ 8226 w 10000"/>
              <a:gd name="connsiteY48-2672" fmla="*/ 4206 h 10000"/>
              <a:gd name="connsiteX49-2673" fmla="*/ 8338 w 10000"/>
              <a:gd name="connsiteY49-2674" fmla="*/ 3783 h 10000"/>
              <a:gd name="connsiteX50-2675" fmla="*/ 8338 w 10000"/>
              <a:gd name="connsiteY50-2676" fmla="*/ 3373 h 10000"/>
              <a:gd name="connsiteX51-2677" fmla="*/ 8450 w 10000"/>
              <a:gd name="connsiteY51-2678" fmla="*/ 2950 h 10000"/>
              <a:gd name="connsiteX52-2679" fmla="*/ 8450 w 10000"/>
              <a:gd name="connsiteY52-2680" fmla="*/ 2632 h 10000"/>
              <a:gd name="connsiteX53-2681" fmla="*/ 8450 w 10000"/>
              <a:gd name="connsiteY53-2682" fmla="*/ 2315 h 10000"/>
              <a:gd name="connsiteX54-2683" fmla="*/ 8450 w 10000"/>
              <a:gd name="connsiteY54-2684" fmla="*/ 2103 h 10000"/>
              <a:gd name="connsiteX55-2685" fmla="*/ 8561 w 10000"/>
              <a:gd name="connsiteY55-2686" fmla="*/ 1892 h 10000"/>
              <a:gd name="connsiteX56-2687" fmla="*/ 8561 w 10000"/>
              <a:gd name="connsiteY56-2688" fmla="*/ 1680 h 10000"/>
              <a:gd name="connsiteX57-2689" fmla="*/ 8450 w 10000"/>
              <a:gd name="connsiteY57-2690" fmla="*/ 1468 h 10000"/>
              <a:gd name="connsiteX58-2691" fmla="*/ 8450 w 10000"/>
              <a:gd name="connsiteY58-2692" fmla="*/ 1257 h 10000"/>
              <a:gd name="connsiteX59-2693" fmla="*/ 8338 w 10000"/>
              <a:gd name="connsiteY59-2694" fmla="*/ 1164 h 10000"/>
              <a:gd name="connsiteX60-2695" fmla="*/ 8115 w 10000"/>
              <a:gd name="connsiteY60-2696" fmla="*/ 1058 h 10000"/>
              <a:gd name="connsiteX61-2697" fmla="*/ 7779 w 10000"/>
              <a:gd name="connsiteY61-2698" fmla="*/ 952 h 10000"/>
              <a:gd name="connsiteX62-2699" fmla="*/ 7779 w 10000"/>
              <a:gd name="connsiteY62-2700" fmla="*/ 952 h 10000"/>
              <a:gd name="connsiteX63-2701" fmla="*/ 7556 w 10000"/>
              <a:gd name="connsiteY63-2702" fmla="*/ 952 h 10000"/>
              <a:gd name="connsiteX64-2703" fmla="*/ 7444 w 10000"/>
              <a:gd name="connsiteY64-2704" fmla="*/ 952 h 10000"/>
              <a:gd name="connsiteX65-2705" fmla="*/ 7221 w 10000"/>
              <a:gd name="connsiteY65-2706" fmla="*/ 1058 h 10000"/>
              <a:gd name="connsiteX66-2707" fmla="*/ 6885 w 10000"/>
              <a:gd name="connsiteY66-2708" fmla="*/ 1058 h 10000"/>
              <a:gd name="connsiteX67-2709" fmla="*/ 6550 w 10000"/>
              <a:gd name="connsiteY67-2710" fmla="*/ 1058 h 10000"/>
              <a:gd name="connsiteX68-2711" fmla="*/ 6103 w 10000"/>
              <a:gd name="connsiteY68-2712" fmla="*/ 1164 h 10000"/>
              <a:gd name="connsiteX69-2713" fmla="*/ 5670 w 10000"/>
              <a:gd name="connsiteY69-2714" fmla="*/ 1164 h 10000"/>
              <a:gd name="connsiteX70-2715" fmla="*/ 5112 w 10000"/>
              <a:gd name="connsiteY70-2716" fmla="*/ 1257 h 10000"/>
              <a:gd name="connsiteX71-2717" fmla="*/ 4553 w 10000"/>
              <a:gd name="connsiteY71-2718" fmla="*/ 1362 h 10000"/>
              <a:gd name="connsiteX72-2719" fmla="*/ 3994 w 10000"/>
              <a:gd name="connsiteY72-2720" fmla="*/ 1362 h 10000"/>
              <a:gd name="connsiteX73-2721" fmla="*/ 3338 w 10000"/>
              <a:gd name="connsiteY73-2722" fmla="*/ 1468 h 10000"/>
              <a:gd name="connsiteX74-2723" fmla="*/ 2556 w 10000"/>
              <a:gd name="connsiteY74-2724" fmla="*/ 1574 h 10000"/>
              <a:gd name="connsiteX75-2725" fmla="*/ 1774 w 10000"/>
              <a:gd name="connsiteY75-2726" fmla="*/ 1680 h 10000"/>
              <a:gd name="connsiteX76-2727" fmla="*/ 880 w 10000"/>
              <a:gd name="connsiteY76-2728" fmla="*/ 1786 h 10000"/>
              <a:gd name="connsiteX77-2729" fmla="*/ 0 w 10000"/>
              <a:gd name="connsiteY77-2730" fmla="*/ 1892 h 10000"/>
              <a:gd name="connsiteX78-2731" fmla="*/ 0 w 10000"/>
              <a:gd name="connsiteY78-2732" fmla="*/ 1257 h 10000"/>
              <a:gd name="connsiteX79-2733" fmla="*/ 223 w 10000"/>
              <a:gd name="connsiteY79-2734" fmla="*/ 1257 h 10000"/>
              <a:gd name="connsiteX80-2735" fmla="*/ 559 w 10000"/>
              <a:gd name="connsiteY80-2736" fmla="*/ 1257 h 10000"/>
              <a:gd name="connsiteX81-2737" fmla="*/ 880 w 10000"/>
              <a:gd name="connsiteY81-2738" fmla="*/ 1257 h 10000"/>
              <a:gd name="connsiteX82-2739" fmla="*/ 1327 w 10000"/>
              <a:gd name="connsiteY82-2740" fmla="*/ 1164 h 10000"/>
              <a:gd name="connsiteX83-2741" fmla="*/ 1774 w 10000"/>
              <a:gd name="connsiteY83-2742" fmla="*/ 1164 h 10000"/>
              <a:gd name="connsiteX84-2743" fmla="*/ 2221 w 10000"/>
              <a:gd name="connsiteY84-2744" fmla="*/ 1058 h 10000"/>
              <a:gd name="connsiteX85-2745" fmla="*/ 2779 w 10000"/>
              <a:gd name="connsiteY85-2746" fmla="*/ 1058 h 10000"/>
              <a:gd name="connsiteX86-2747" fmla="*/ 3436 w 10000"/>
              <a:gd name="connsiteY86-2748" fmla="*/ 952 h 10000"/>
              <a:gd name="connsiteX87-2749" fmla="*/ 3994 w 10000"/>
              <a:gd name="connsiteY87-2750" fmla="*/ 847 h 10000"/>
              <a:gd name="connsiteX88-2751" fmla="*/ 4553 w 10000"/>
              <a:gd name="connsiteY88-2752" fmla="*/ 847 h 10000"/>
              <a:gd name="connsiteX89-2753" fmla="*/ 5112 w 10000"/>
              <a:gd name="connsiteY89-2754" fmla="*/ 741 h 10000"/>
              <a:gd name="connsiteX90-2755" fmla="*/ 5559 w 10000"/>
              <a:gd name="connsiteY90-2756" fmla="*/ 635 h 10000"/>
              <a:gd name="connsiteX91-2757" fmla="*/ 6006 w 10000"/>
              <a:gd name="connsiteY91-2758" fmla="*/ 635 h 10000"/>
              <a:gd name="connsiteX92-2759" fmla="*/ 6327 w 10000"/>
              <a:gd name="connsiteY92-2760" fmla="*/ 529 h 10000"/>
              <a:gd name="connsiteX93-2761" fmla="*/ 6662 w 10000"/>
              <a:gd name="connsiteY93-2762" fmla="*/ 423 h 10000"/>
              <a:gd name="connsiteX94-2763" fmla="*/ 6885 w 10000"/>
              <a:gd name="connsiteY94-2764" fmla="*/ 423 h 10000"/>
              <a:gd name="connsiteX95-2765" fmla="*/ 7332 w 10000"/>
              <a:gd name="connsiteY95-2766" fmla="*/ 317 h 10000"/>
              <a:gd name="connsiteX96-2767" fmla="*/ 7668 w 10000"/>
              <a:gd name="connsiteY96-2768" fmla="*/ 212 h 10000"/>
              <a:gd name="connsiteX97-2769" fmla="*/ 7891 w 10000"/>
              <a:gd name="connsiteY97-2770" fmla="*/ 106 h 10000"/>
              <a:gd name="connsiteX98-2771" fmla="*/ 8003 w 10000"/>
              <a:gd name="connsiteY98-2772" fmla="*/ 106 h 10000"/>
              <a:gd name="connsiteX99-2773" fmla="*/ 8115 w 10000"/>
              <a:gd name="connsiteY99-2774" fmla="*/ 0 h 10000"/>
              <a:gd name="connsiteX100-2775" fmla="*/ 8226 w 10000"/>
              <a:gd name="connsiteY100-2776" fmla="*/ 0 h 10000"/>
              <a:gd name="connsiteX101-2777" fmla="*/ 8338 w 10000"/>
              <a:gd name="connsiteY101-2778" fmla="*/ 0 h 10000"/>
              <a:gd name="connsiteX102-2779" fmla="*/ 8450 w 10000"/>
              <a:gd name="connsiteY102-2780" fmla="*/ 106 h 10000"/>
              <a:gd name="connsiteX103-2781" fmla="*/ 8673 w 10000"/>
              <a:gd name="connsiteY103-2782" fmla="*/ 212 h 10000"/>
              <a:gd name="connsiteX104-2783" fmla="*/ 8883 w 10000"/>
              <a:gd name="connsiteY104-2784" fmla="*/ 317 h 10000"/>
              <a:gd name="connsiteX105-2785" fmla="*/ 9218 w 10000"/>
              <a:gd name="connsiteY105-2786" fmla="*/ 635 h 10000"/>
              <a:gd name="connsiteX106-2787" fmla="*/ 9553 w 10000"/>
              <a:gd name="connsiteY106-2788" fmla="*/ 847 h 10000"/>
              <a:gd name="connsiteX107-2789" fmla="*/ 9777 w 10000"/>
              <a:gd name="connsiteY107-2790" fmla="*/ 952 h 10000"/>
              <a:gd name="connsiteX108-2791" fmla="*/ 9888 w 10000"/>
              <a:gd name="connsiteY108-2792" fmla="*/ 1164 h 10000"/>
              <a:gd name="connsiteX109-2793" fmla="*/ 9888 w 10000"/>
              <a:gd name="connsiteY109-2794" fmla="*/ 1257 h 10000"/>
              <a:gd name="connsiteX110-2795" fmla="*/ 9888 w 10000"/>
              <a:gd name="connsiteY110-2796" fmla="*/ 1257 h 10000"/>
              <a:gd name="connsiteX0-2797" fmla="*/ 9888 w 10000"/>
              <a:gd name="connsiteY0-2798" fmla="*/ 1257 h 10000"/>
              <a:gd name="connsiteX1-2799" fmla="*/ 10000 w 10000"/>
              <a:gd name="connsiteY1-2800" fmla="*/ 1362 h 10000"/>
              <a:gd name="connsiteX2-2801" fmla="*/ 9888 w 10000"/>
              <a:gd name="connsiteY2-2802" fmla="*/ 1468 h 10000"/>
              <a:gd name="connsiteX3-2803" fmla="*/ 9888 w 10000"/>
              <a:gd name="connsiteY3-2804" fmla="*/ 1574 h 10000"/>
              <a:gd name="connsiteX4-2805" fmla="*/ 9777 w 10000"/>
              <a:gd name="connsiteY4-2806" fmla="*/ 1680 h 10000"/>
              <a:gd name="connsiteX5-2807" fmla="*/ 9777 w 10000"/>
              <a:gd name="connsiteY5-2808" fmla="*/ 1680 h 10000"/>
              <a:gd name="connsiteX6-2809" fmla="*/ 9665 w 10000"/>
              <a:gd name="connsiteY6-2810" fmla="*/ 1786 h 10000"/>
              <a:gd name="connsiteX7-2811" fmla="*/ 9665 w 10000"/>
              <a:gd name="connsiteY7-2812" fmla="*/ 1892 h 10000"/>
              <a:gd name="connsiteX8-2813" fmla="*/ 9553 w 10000"/>
              <a:gd name="connsiteY8-2814" fmla="*/ 2103 h 10000"/>
              <a:gd name="connsiteX9-2815" fmla="*/ 9553 w 10000"/>
              <a:gd name="connsiteY9-2816" fmla="*/ 2209 h 10000"/>
              <a:gd name="connsiteX10-2817" fmla="*/ 9553 w 10000"/>
              <a:gd name="connsiteY10-2818" fmla="*/ 2421 h 10000"/>
              <a:gd name="connsiteX11-2819" fmla="*/ 9441 w 10000"/>
              <a:gd name="connsiteY11-2820" fmla="*/ 2632 h 10000"/>
              <a:gd name="connsiteX12-2821" fmla="*/ 9441 w 10000"/>
              <a:gd name="connsiteY12-2822" fmla="*/ 2844 h 10000"/>
              <a:gd name="connsiteX13-2823" fmla="*/ 9330 w 10000"/>
              <a:gd name="connsiteY13-2824" fmla="*/ 3161 h 10000"/>
              <a:gd name="connsiteX14-2825" fmla="*/ 9330 w 10000"/>
              <a:gd name="connsiteY14-2826" fmla="*/ 3479 h 10000"/>
              <a:gd name="connsiteX15-2827" fmla="*/ 9330 w 10000"/>
              <a:gd name="connsiteY15-2828" fmla="*/ 3889 h 10000"/>
              <a:gd name="connsiteX16-2829" fmla="*/ 9218 w 10000"/>
              <a:gd name="connsiteY16-2830" fmla="*/ 4206 h 10000"/>
              <a:gd name="connsiteX17-2831" fmla="*/ 9106 w 10000"/>
              <a:gd name="connsiteY17-2832" fmla="*/ 4630 h 10000"/>
              <a:gd name="connsiteX18-2833" fmla="*/ 9106 w 10000"/>
              <a:gd name="connsiteY18-2834" fmla="*/ 5159 h 10000"/>
              <a:gd name="connsiteX19-2835" fmla="*/ 8994 w 10000"/>
              <a:gd name="connsiteY19-2836" fmla="*/ 5688 h 10000"/>
              <a:gd name="connsiteX20-2837" fmla="*/ 8883 w 10000"/>
              <a:gd name="connsiteY20-2838" fmla="*/ 6310 h 10000"/>
              <a:gd name="connsiteX21-2839" fmla="*/ 8771 w 10000"/>
              <a:gd name="connsiteY21-2840" fmla="*/ 6839 h 10000"/>
              <a:gd name="connsiteX22-2841" fmla="*/ 8771 w 10000"/>
              <a:gd name="connsiteY22-2842" fmla="*/ 7368 h 10000"/>
              <a:gd name="connsiteX23-2843" fmla="*/ 8673 w 10000"/>
              <a:gd name="connsiteY23-2844" fmla="*/ 7791 h 10000"/>
              <a:gd name="connsiteX24-2845" fmla="*/ 8561 w 10000"/>
              <a:gd name="connsiteY24-2846" fmla="*/ 8214 h 10000"/>
              <a:gd name="connsiteX25-2847" fmla="*/ 8450 w 10000"/>
              <a:gd name="connsiteY25-2848" fmla="*/ 8532 h 10000"/>
              <a:gd name="connsiteX26-2849" fmla="*/ 8338 w 10000"/>
              <a:gd name="connsiteY26-2850" fmla="*/ 8836 h 10000"/>
              <a:gd name="connsiteX27-2851" fmla="*/ 8226 w 10000"/>
              <a:gd name="connsiteY27-2852" fmla="*/ 9048 h 10000"/>
              <a:gd name="connsiteX28-2853" fmla="*/ 8115 w 10000"/>
              <a:gd name="connsiteY28-2854" fmla="*/ 9259 h 10000"/>
              <a:gd name="connsiteX29-2855" fmla="*/ 8003 w 10000"/>
              <a:gd name="connsiteY29-2856" fmla="*/ 9577 h 10000"/>
              <a:gd name="connsiteX30-2857" fmla="*/ 7779 w 10000"/>
              <a:gd name="connsiteY30-2858" fmla="*/ 9788 h 10000"/>
              <a:gd name="connsiteX31-2859" fmla="*/ 7668 w 10000"/>
              <a:gd name="connsiteY31-2860" fmla="*/ 9894 h 10000"/>
              <a:gd name="connsiteX32-2861" fmla="*/ 7556 w 10000"/>
              <a:gd name="connsiteY32-2862" fmla="*/ 10000 h 10000"/>
              <a:gd name="connsiteX33-2863" fmla="*/ 7444 w 10000"/>
              <a:gd name="connsiteY33-2864" fmla="*/ 9894 h 10000"/>
              <a:gd name="connsiteX34-2865" fmla="*/ 7332 w 10000"/>
              <a:gd name="connsiteY34-2866" fmla="*/ 9788 h 10000"/>
              <a:gd name="connsiteX35-2867" fmla="*/ 7332 w 10000"/>
              <a:gd name="connsiteY35-2868" fmla="*/ 9683 h 10000"/>
              <a:gd name="connsiteX36-2869" fmla="*/ 7332 w 10000"/>
              <a:gd name="connsiteY36-2870" fmla="*/ 9365 h 10000"/>
              <a:gd name="connsiteX37-2871" fmla="*/ 7332 w 10000"/>
              <a:gd name="connsiteY37-2872" fmla="*/ 9259 h 10000"/>
              <a:gd name="connsiteX38-2873" fmla="*/ 7668 w 10000"/>
              <a:gd name="connsiteY38-2874" fmla="*/ 7474 h 10000"/>
              <a:gd name="connsiteX39-2875" fmla="*/ 7779 w 10000"/>
              <a:gd name="connsiteY39-2876" fmla="*/ 7368 h 10000"/>
              <a:gd name="connsiteX40-2877" fmla="*/ 7779 w 10000"/>
              <a:gd name="connsiteY40-2878" fmla="*/ 7156 h 10000"/>
              <a:gd name="connsiteX41-2879" fmla="*/ 7891 w 10000"/>
              <a:gd name="connsiteY41-2880" fmla="*/ 6944 h 10000"/>
              <a:gd name="connsiteX42-2881" fmla="*/ 7891 w 10000"/>
              <a:gd name="connsiteY42-2882" fmla="*/ 6627 h 10000"/>
              <a:gd name="connsiteX43-2883" fmla="*/ 8003 w 10000"/>
              <a:gd name="connsiteY43-2884" fmla="*/ 6217 h 10000"/>
              <a:gd name="connsiteX44-2885" fmla="*/ 8003 w 10000"/>
              <a:gd name="connsiteY44-2886" fmla="*/ 5794 h 10000"/>
              <a:gd name="connsiteX45-2887" fmla="*/ 8115 w 10000"/>
              <a:gd name="connsiteY45-2888" fmla="*/ 5370 h 10000"/>
              <a:gd name="connsiteX46-2889" fmla="*/ 8115 w 10000"/>
              <a:gd name="connsiteY46-2890" fmla="*/ 4841 h 10000"/>
              <a:gd name="connsiteX47-2891" fmla="*/ 8226 w 10000"/>
              <a:gd name="connsiteY47-2892" fmla="*/ 4206 h 10000"/>
              <a:gd name="connsiteX48-2893" fmla="*/ 8338 w 10000"/>
              <a:gd name="connsiteY48-2894" fmla="*/ 3783 h 10000"/>
              <a:gd name="connsiteX49-2895" fmla="*/ 8338 w 10000"/>
              <a:gd name="connsiteY49-2896" fmla="*/ 3373 h 10000"/>
              <a:gd name="connsiteX50-2897" fmla="*/ 8450 w 10000"/>
              <a:gd name="connsiteY50-2898" fmla="*/ 2950 h 10000"/>
              <a:gd name="connsiteX51-2899" fmla="*/ 8450 w 10000"/>
              <a:gd name="connsiteY51-2900" fmla="*/ 2632 h 10000"/>
              <a:gd name="connsiteX52-2901" fmla="*/ 8450 w 10000"/>
              <a:gd name="connsiteY52-2902" fmla="*/ 2315 h 10000"/>
              <a:gd name="connsiteX53-2903" fmla="*/ 8450 w 10000"/>
              <a:gd name="connsiteY53-2904" fmla="*/ 2103 h 10000"/>
              <a:gd name="connsiteX54-2905" fmla="*/ 8561 w 10000"/>
              <a:gd name="connsiteY54-2906" fmla="*/ 1892 h 10000"/>
              <a:gd name="connsiteX55-2907" fmla="*/ 8561 w 10000"/>
              <a:gd name="connsiteY55-2908" fmla="*/ 1680 h 10000"/>
              <a:gd name="connsiteX56-2909" fmla="*/ 8450 w 10000"/>
              <a:gd name="connsiteY56-2910" fmla="*/ 1468 h 10000"/>
              <a:gd name="connsiteX57-2911" fmla="*/ 8450 w 10000"/>
              <a:gd name="connsiteY57-2912" fmla="*/ 1257 h 10000"/>
              <a:gd name="connsiteX58-2913" fmla="*/ 8338 w 10000"/>
              <a:gd name="connsiteY58-2914" fmla="*/ 1164 h 10000"/>
              <a:gd name="connsiteX59-2915" fmla="*/ 8115 w 10000"/>
              <a:gd name="connsiteY59-2916" fmla="*/ 1058 h 10000"/>
              <a:gd name="connsiteX60-2917" fmla="*/ 7779 w 10000"/>
              <a:gd name="connsiteY60-2918" fmla="*/ 952 h 10000"/>
              <a:gd name="connsiteX61-2919" fmla="*/ 7779 w 10000"/>
              <a:gd name="connsiteY61-2920" fmla="*/ 952 h 10000"/>
              <a:gd name="connsiteX62-2921" fmla="*/ 7556 w 10000"/>
              <a:gd name="connsiteY62-2922" fmla="*/ 952 h 10000"/>
              <a:gd name="connsiteX63-2923" fmla="*/ 7444 w 10000"/>
              <a:gd name="connsiteY63-2924" fmla="*/ 952 h 10000"/>
              <a:gd name="connsiteX64-2925" fmla="*/ 7221 w 10000"/>
              <a:gd name="connsiteY64-2926" fmla="*/ 1058 h 10000"/>
              <a:gd name="connsiteX65-2927" fmla="*/ 6885 w 10000"/>
              <a:gd name="connsiteY65-2928" fmla="*/ 1058 h 10000"/>
              <a:gd name="connsiteX66-2929" fmla="*/ 6550 w 10000"/>
              <a:gd name="connsiteY66-2930" fmla="*/ 1058 h 10000"/>
              <a:gd name="connsiteX67-2931" fmla="*/ 6103 w 10000"/>
              <a:gd name="connsiteY67-2932" fmla="*/ 1164 h 10000"/>
              <a:gd name="connsiteX68-2933" fmla="*/ 5670 w 10000"/>
              <a:gd name="connsiteY68-2934" fmla="*/ 1164 h 10000"/>
              <a:gd name="connsiteX69-2935" fmla="*/ 5112 w 10000"/>
              <a:gd name="connsiteY69-2936" fmla="*/ 1257 h 10000"/>
              <a:gd name="connsiteX70-2937" fmla="*/ 4553 w 10000"/>
              <a:gd name="connsiteY70-2938" fmla="*/ 1362 h 10000"/>
              <a:gd name="connsiteX71-2939" fmla="*/ 3994 w 10000"/>
              <a:gd name="connsiteY71-2940" fmla="*/ 1362 h 10000"/>
              <a:gd name="connsiteX72-2941" fmla="*/ 3338 w 10000"/>
              <a:gd name="connsiteY72-2942" fmla="*/ 1468 h 10000"/>
              <a:gd name="connsiteX73-2943" fmla="*/ 2556 w 10000"/>
              <a:gd name="connsiteY73-2944" fmla="*/ 1574 h 10000"/>
              <a:gd name="connsiteX74-2945" fmla="*/ 1774 w 10000"/>
              <a:gd name="connsiteY74-2946" fmla="*/ 1680 h 10000"/>
              <a:gd name="connsiteX75-2947" fmla="*/ 880 w 10000"/>
              <a:gd name="connsiteY75-2948" fmla="*/ 1786 h 10000"/>
              <a:gd name="connsiteX76-2949" fmla="*/ 0 w 10000"/>
              <a:gd name="connsiteY76-2950" fmla="*/ 1892 h 10000"/>
              <a:gd name="connsiteX77-2951" fmla="*/ 0 w 10000"/>
              <a:gd name="connsiteY77-2952" fmla="*/ 1257 h 10000"/>
              <a:gd name="connsiteX78-2953" fmla="*/ 223 w 10000"/>
              <a:gd name="connsiteY78-2954" fmla="*/ 1257 h 10000"/>
              <a:gd name="connsiteX79-2955" fmla="*/ 559 w 10000"/>
              <a:gd name="connsiteY79-2956" fmla="*/ 1257 h 10000"/>
              <a:gd name="connsiteX80-2957" fmla="*/ 880 w 10000"/>
              <a:gd name="connsiteY80-2958" fmla="*/ 1257 h 10000"/>
              <a:gd name="connsiteX81-2959" fmla="*/ 1327 w 10000"/>
              <a:gd name="connsiteY81-2960" fmla="*/ 1164 h 10000"/>
              <a:gd name="connsiteX82-2961" fmla="*/ 1774 w 10000"/>
              <a:gd name="connsiteY82-2962" fmla="*/ 1164 h 10000"/>
              <a:gd name="connsiteX83-2963" fmla="*/ 2221 w 10000"/>
              <a:gd name="connsiteY83-2964" fmla="*/ 1058 h 10000"/>
              <a:gd name="connsiteX84-2965" fmla="*/ 2779 w 10000"/>
              <a:gd name="connsiteY84-2966" fmla="*/ 1058 h 10000"/>
              <a:gd name="connsiteX85-2967" fmla="*/ 3436 w 10000"/>
              <a:gd name="connsiteY85-2968" fmla="*/ 952 h 10000"/>
              <a:gd name="connsiteX86-2969" fmla="*/ 3994 w 10000"/>
              <a:gd name="connsiteY86-2970" fmla="*/ 847 h 10000"/>
              <a:gd name="connsiteX87-2971" fmla="*/ 4553 w 10000"/>
              <a:gd name="connsiteY87-2972" fmla="*/ 847 h 10000"/>
              <a:gd name="connsiteX88-2973" fmla="*/ 5112 w 10000"/>
              <a:gd name="connsiteY88-2974" fmla="*/ 741 h 10000"/>
              <a:gd name="connsiteX89-2975" fmla="*/ 5559 w 10000"/>
              <a:gd name="connsiteY89-2976" fmla="*/ 635 h 10000"/>
              <a:gd name="connsiteX90-2977" fmla="*/ 6006 w 10000"/>
              <a:gd name="connsiteY90-2978" fmla="*/ 635 h 10000"/>
              <a:gd name="connsiteX91-2979" fmla="*/ 6327 w 10000"/>
              <a:gd name="connsiteY91-2980" fmla="*/ 529 h 10000"/>
              <a:gd name="connsiteX92-2981" fmla="*/ 6662 w 10000"/>
              <a:gd name="connsiteY92-2982" fmla="*/ 423 h 10000"/>
              <a:gd name="connsiteX93-2983" fmla="*/ 6885 w 10000"/>
              <a:gd name="connsiteY93-2984" fmla="*/ 423 h 10000"/>
              <a:gd name="connsiteX94-2985" fmla="*/ 7332 w 10000"/>
              <a:gd name="connsiteY94-2986" fmla="*/ 317 h 10000"/>
              <a:gd name="connsiteX95-2987" fmla="*/ 7668 w 10000"/>
              <a:gd name="connsiteY95-2988" fmla="*/ 212 h 10000"/>
              <a:gd name="connsiteX96-2989" fmla="*/ 7891 w 10000"/>
              <a:gd name="connsiteY96-2990" fmla="*/ 106 h 10000"/>
              <a:gd name="connsiteX97-2991" fmla="*/ 8003 w 10000"/>
              <a:gd name="connsiteY97-2992" fmla="*/ 106 h 10000"/>
              <a:gd name="connsiteX98-2993" fmla="*/ 8115 w 10000"/>
              <a:gd name="connsiteY98-2994" fmla="*/ 0 h 10000"/>
              <a:gd name="connsiteX99-2995" fmla="*/ 8226 w 10000"/>
              <a:gd name="connsiteY99-2996" fmla="*/ 0 h 10000"/>
              <a:gd name="connsiteX100-2997" fmla="*/ 8338 w 10000"/>
              <a:gd name="connsiteY100-2998" fmla="*/ 0 h 10000"/>
              <a:gd name="connsiteX101-2999" fmla="*/ 8450 w 10000"/>
              <a:gd name="connsiteY101-3000" fmla="*/ 106 h 10000"/>
              <a:gd name="connsiteX102-3001" fmla="*/ 8673 w 10000"/>
              <a:gd name="connsiteY102-3002" fmla="*/ 212 h 10000"/>
              <a:gd name="connsiteX103-3003" fmla="*/ 8883 w 10000"/>
              <a:gd name="connsiteY103-3004" fmla="*/ 317 h 10000"/>
              <a:gd name="connsiteX104-3005" fmla="*/ 9218 w 10000"/>
              <a:gd name="connsiteY104-3006" fmla="*/ 635 h 10000"/>
              <a:gd name="connsiteX105-3007" fmla="*/ 9553 w 10000"/>
              <a:gd name="connsiteY105-3008" fmla="*/ 847 h 10000"/>
              <a:gd name="connsiteX106-3009" fmla="*/ 9777 w 10000"/>
              <a:gd name="connsiteY106-3010" fmla="*/ 952 h 10000"/>
              <a:gd name="connsiteX107-3011" fmla="*/ 9888 w 10000"/>
              <a:gd name="connsiteY107-3012" fmla="*/ 1164 h 10000"/>
              <a:gd name="connsiteX108-3013" fmla="*/ 9888 w 10000"/>
              <a:gd name="connsiteY108-3014" fmla="*/ 1257 h 10000"/>
              <a:gd name="connsiteX109-3015" fmla="*/ 9888 w 10000"/>
              <a:gd name="connsiteY109-3016" fmla="*/ 1257 h 10000"/>
              <a:gd name="connsiteX0-3017" fmla="*/ 9888 w 10000"/>
              <a:gd name="connsiteY0-3018" fmla="*/ 1257 h 10000"/>
              <a:gd name="connsiteX1-3019" fmla="*/ 10000 w 10000"/>
              <a:gd name="connsiteY1-3020" fmla="*/ 1362 h 10000"/>
              <a:gd name="connsiteX2-3021" fmla="*/ 9888 w 10000"/>
              <a:gd name="connsiteY2-3022" fmla="*/ 1468 h 10000"/>
              <a:gd name="connsiteX3-3023" fmla="*/ 9888 w 10000"/>
              <a:gd name="connsiteY3-3024" fmla="*/ 1574 h 10000"/>
              <a:gd name="connsiteX4-3025" fmla="*/ 9777 w 10000"/>
              <a:gd name="connsiteY4-3026" fmla="*/ 1680 h 10000"/>
              <a:gd name="connsiteX5-3027" fmla="*/ 9777 w 10000"/>
              <a:gd name="connsiteY5-3028" fmla="*/ 1680 h 10000"/>
              <a:gd name="connsiteX6-3029" fmla="*/ 9665 w 10000"/>
              <a:gd name="connsiteY6-3030" fmla="*/ 1786 h 10000"/>
              <a:gd name="connsiteX7-3031" fmla="*/ 9665 w 10000"/>
              <a:gd name="connsiteY7-3032" fmla="*/ 1892 h 10000"/>
              <a:gd name="connsiteX8-3033" fmla="*/ 9553 w 10000"/>
              <a:gd name="connsiteY8-3034" fmla="*/ 2103 h 10000"/>
              <a:gd name="connsiteX9-3035" fmla="*/ 9553 w 10000"/>
              <a:gd name="connsiteY9-3036" fmla="*/ 2209 h 10000"/>
              <a:gd name="connsiteX10-3037" fmla="*/ 9553 w 10000"/>
              <a:gd name="connsiteY10-3038" fmla="*/ 2421 h 10000"/>
              <a:gd name="connsiteX11-3039" fmla="*/ 9441 w 10000"/>
              <a:gd name="connsiteY11-3040" fmla="*/ 2632 h 10000"/>
              <a:gd name="connsiteX12-3041" fmla="*/ 9441 w 10000"/>
              <a:gd name="connsiteY12-3042" fmla="*/ 2844 h 10000"/>
              <a:gd name="connsiteX13-3043" fmla="*/ 9330 w 10000"/>
              <a:gd name="connsiteY13-3044" fmla="*/ 3161 h 10000"/>
              <a:gd name="connsiteX14-3045" fmla="*/ 9330 w 10000"/>
              <a:gd name="connsiteY14-3046" fmla="*/ 3479 h 10000"/>
              <a:gd name="connsiteX15-3047" fmla="*/ 9330 w 10000"/>
              <a:gd name="connsiteY15-3048" fmla="*/ 3889 h 10000"/>
              <a:gd name="connsiteX16-3049" fmla="*/ 9218 w 10000"/>
              <a:gd name="connsiteY16-3050" fmla="*/ 4206 h 10000"/>
              <a:gd name="connsiteX17-3051" fmla="*/ 9106 w 10000"/>
              <a:gd name="connsiteY17-3052" fmla="*/ 4630 h 10000"/>
              <a:gd name="connsiteX18-3053" fmla="*/ 9106 w 10000"/>
              <a:gd name="connsiteY18-3054" fmla="*/ 5159 h 10000"/>
              <a:gd name="connsiteX19-3055" fmla="*/ 8994 w 10000"/>
              <a:gd name="connsiteY19-3056" fmla="*/ 5688 h 10000"/>
              <a:gd name="connsiteX20-3057" fmla="*/ 8883 w 10000"/>
              <a:gd name="connsiteY20-3058" fmla="*/ 6310 h 10000"/>
              <a:gd name="connsiteX21-3059" fmla="*/ 8771 w 10000"/>
              <a:gd name="connsiteY21-3060" fmla="*/ 6839 h 10000"/>
              <a:gd name="connsiteX22-3061" fmla="*/ 8771 w 10000"/>
              <a:gd name="connsiteY22-3062" fmla="*/ 7368 h 10000"/>
              <a:gd name="connsiteX23-3063" fmla="*/ 8673 w 10000"/>
              <a:gd name="connsiteY23-3064" fmla="*/ 7791 h 10000"/>
              <a:gd name="connsiteX24-3065" fmla="*/ 8561 w 10000"/>
              <a:gd name="connsiteY24-3066" fmla="*/ 8214 h 10000"/>
              <a:gd name="connsiteX25-3067" fmla="*/ 8450 w 10000"/>
              <a:gd name="connsiteY25-3068" fmla="*/ 8532 h 10000"/>
              <a:gd name="connsiteX26-3069" fmla="*/ 8338 w 10000"/>
              <a:gd name="connsiteY26-3070" fmla="*/ 8836 h 10000"/>
              <a:gd name="connsiteX27-3071" fmla="*/ 8226 w 10000"/>
              <a:gd name="connsiteY27-3072" fmla="*/ 9048 h 10000"/>
              <a:gd name="connsiteX28-3073" fmla="*/ 8115 w 10000"/>
              <a:gd name="connsiteY28-3074" fmla="*/ 9259 h 10000"/>
              <a:gd name="connsiteX29-3075" fmla="*/ 8003 w 10000"/>
              <a:gd name="connsiteY29-3076" fmla="*/ 9577 h 10000"/>
              <a:gd name="connsiteX30-3077" fmla="*/ 7779 w 10000"/>
              <a:gd name="connsiteY30-3078" fmla="*/ 9788 h 10000"/>
              <a:gd name="connsiteX31-3079" fmla="*/ 7668 w 10000"/>
              <a:gd name="connsiteY31-3080" fmla="*/ 9894 h 10000"/>
              <a:gd name="connsiteX32-3081" fmla="*/ 7556 w 10000"/>
              <a:gd name="connsiteY32-3082" fmla="*/ 10000 h 10000"/>
              <a:gd name="connsiteX33-3083" fmla="*/ 7444 w 10000"/>
              <a:gd name="connsiteY33-3084" fmla="*/ 9894 h 10000"/>
              <a:gd name="connsiteX34-3085" fmla="*/ 7332 w 10000"/>
              <a:gd name="connsiteY34-3086" fmla="*/ 9788 h 10000"/>
              <a:gd name="connsiteX35-3087" fmla="*/ 7332 w 10000"/>
              <a:gd name="connsiteY35-3088" fmla="*/ 9683 h 10000"/>
              <a:gd name="connsiteX36-3089" fmla="*/ 7332 w 10000"/>
              <a:gd name="connsiteY36-3090" fmla="*/ 9259 h 10000"/>
              <a:gd name="connsiteX37-3091" fmla="*/ 7668 w 10000"/>
              <a:gd name="connsiteY37-3092" fmla="*/ 7474 h 10000"/>
              <a:gd name="connsiteX38-3093" fmla="*/ 7779 w 10000"/>
              <a:gd name="connsiteY38-3094" fmla="*/ 7368 h 10000"/>
              <a:gd name="connsiteX39-3095" fmla="*/ 7779 w 10000"/>
              <a:gd name="connsiteY39-3096" fmla="*/ 7156 h 10000"/>
              <a:gd name="connsiteX40-3097" fmla="*/ 7891 w 10000"/>
              <a:gd name="connsiteY40-3098" fmla="*/ 6944 h 10000"/>
              <a:gd name="connsiteX41-3099" fmla="*/ 7891 w 10000"/>
              <a:gd name="connsiteY41-3100" fmla="*/ 6627 h 10000"/>
              <a:gd name="connsiteX42-3101" fmla="*/ 8003 w 10000"/>
              <a:gd name="connsiteY42-3102" fmla="*/ 6217 h 10000"/>
              <a:gd name="connsiteX43-3103" fmla="*/ 8003 w 10000"/>
              <a:gd name="connsiteY43-3104" fmla="*/ 5794 h 10000"/>
              <a:gd name="connsiteX44-3105" fmla="*/ 8115 w 10000"/>
              <a:gd name="connsiteY44-3106" fmla="*/ 5370 h 10000"/>
              <a:gd name="connsiteX45-3107" fmla="*/ 8115 w 10000"/>
              <a:gd name="connsiteY45-3108" fmla="*/ 4841 h 10000"/>
              <a:gd name="connsiteX46-3109" fmla="*/ 8226 w 10000"/>
              <a:gd name="connsiteY46-3110" fmla="*/ 4206 h 10000"/>
              <a:gd name="connsiteX47-3111" fmla="*/ 8338 w 10000"/>
              <a:gd name="connsiteY47-3112" fmla="*/ 3783 h 10000"/>
              <a:gd name="connsiteX48-3113" fmla="*/ 8338 w 10000"/>
              <a:gd name="connsiteY48-3114" fmla="*/ 3373 h 10000"/>
              <a:gd name="connsiteX49-3115" fmla="*/ 8450 w 10000"/>
              <a:gd name="connsiteY49-3116" fmla="*/ 2950 h 10000"/>
              <a:gd name="connsiteX50-3117" fmla="*/ 8450 w 10000"/>
              <a:gd name="connsiteY50-3118" fmla="*/ 2632 h 10000"/>
              <a:gd name="connsiteX51-3119" fmla="*/ 8450 w 10000"/>
              <a:gd name="connsiteY51-3120" fmla="*/ 2315 h 10000"/>
              <a:gd name="connsiteX52-3121" fmla="*/ 8450 w 10000"/>
              <a:gd name="connsiteY52-3122" fmla="*/ 2103 h 10000"/>
              <a:gd name="connsiteX53-3123" fmla="*/ 8561 w 10000"/>
              <a:gd name="connsiteY53-3124" fmla="*/ 1892 h 10000"/>
              <a:gd name="connsiteX54-3125" fmla="*/ 8561 w 10000"/>
              <a:gd name="connsiteY54-3126" fmla="*/ 1680 h 10000"/>
              <a:gd name="connsiteX55-3127" fmla="*/ 8450 w 10000"/>
              <a:gd name="connsiteY55-3128" fmla="*/ 1468 h 10000"/>
              <a:gd name="connsiteX56-3129" fmla="*/ 8450 w 10000"/>
              <a:gd name="connsiteY56-3130" fmla="*/ 1257 h 10000"/>
              <a:gd name="connsiteX57-3131" fmla="*/ 8338 w 10000"/>
              <a:gd name="connsiteY57-3132" fmla="*/ 1164 h 10000"/>
              <a:gd name="connsiteX58-3133" fmla="*/ 8115 w 10000"/>
              <a:gd name="connsiteY58-3134" fmla="*/ 1058 h 10000"/>
              <a:gd name="connsiteX59-3135" fmla="*/ 7779 w 10000"/>
              <a:gd name="connsiteY59-3136" fmla="*/ 952 h 10000"/>
              <a:gd name="connsiteX60-3137" fmla="*/ 7779 w 10000"/>
              <a:gd name="connsiteY60-3138" fmla="*/ 952 h 10000"/>
              <a:gd name="connsiteX61-3139" fmla="*/ 7556 w 10000"/>
              <a:gd name="connsiteY61-3140" fmla="*/ 952 h 10000"/>
              <a:gd name="connsiteX62-3141" fmla="*/ 7444 w 10000"/>
              <a:gd name="connsiteY62-3142" fmla="*/ 952 h 10000"/>
              <a:gd name="connsiteX63-3143" fmla="*/ 7221 w 10000"/>
              <a:gd name="connsiteY63-3144" fmla="*/ 1058 h 10000"/>
              <a:gd name="connsiteX64-3145" fmla="*/ 6885 w 10000"/>
              <a:gd name="connsiteY64-3146" fmla="*/ 1058 h 10000"/>
              <a:gd name="connsiteX65-3147" fmla="*/ 6550 w 10000"/>
              <a:gd name="connsiteY65-3148" fmla="*/ 1058 h 10000"/>
              <a:gd name="connsiteX66-3149" fmla="*/ 6103 w 10000"/>
              <a:gd name="connsiteY66-3150" fmla="*/ 1164 h 10000"/>
              <a:gd name="connsiteX67-3151" fmla="*/ 5670 w 10000"/>
              <a:gd name="connsiteY67-3152" fmla="*/ 1164 h 10000"/>
              <a:gd name="connsiteX68-3153" fmla="*/ 5112 w 10000"/>
              <a:gd name="connsiteY68-3154" fmla="*/ 1257 h 10000"/>
              <a:gd name="connsiteX69-3155" fmla="*/ 4553 w 10000"/>
              <a:gd name="connsiteY69-3156" fmla="*/ 1362 h 10000"/>
              <a:gd name="connsiteX70-3157" fmla="*/ 3994 w 10000"/>
              <a:gd name="connsiteY70-3158" fmla="*/ 1362 h 10000"/>
              <a:gd name="connsiteX71-3159" fmla="*/ 3338 w 10000"/>
              <a:gd name="connsiteY71-3160" fmla="*/ 1468 h 10000"/>
              <a:gd name="connsiteX72-3161" fmla="*/ 2556 w 10000"/>
              <a:gd name="connsiteY72-3162" fmla="*/ 1574 h 10000"/>
              <a:gd name="connsiteX73-3163" fmla="*/ 1774 w 10000"/>
              <a:gd name="connsiteY73-3164" fmla="*/ 1680 h 10000"/>
              <a:gd name="connsiteX74-3165" fmla="*/ 880 w 10000"/>
              <a:gd name="connsiteY74-3166" fmla="*/ 1786 h 10000"/>
              <a:gd name="connsiteX75-3167" fmla="*/ 0 w 10000"/>
              <a:gd name="connsiteY75-3168" fmla="*/ 1892 h 10000"/>
              <a:gd name="connsiteX76-3169" fmla="*/ 0 w 10000"/>
              <a:gd name="connsiteY76-3170" fmla="*/ 1257 h 10000"/>
              <a:gd name="connsiteX77-3171" fmla="*/ 223 w 10000"/>
              <a:gd name="connsiteY77-3172" fmla="*/ 1257 h 10000"/>
              <a:gd name="connsiteX78-3173" fmla="*/ 559 w 10000"/>
              <a:gd name="connsiteY78-3174" fmla="*/ 1257 h 10000"/>
              <a:gd name="connsiteX79-3175" fmla="*/ 880 w 10000"/>
              <a:gd name="connsiteY79-3176" fmla="*/ 1257 h 10000"/>
              <a:gd name="connsiteX80-3177" fmla="*/ 1327 w 10000"/>
              <a:gd name="connsiteY80-3178" fmla="*/ 1164 h 10000"/>
              <a:gd name="connsiteX81-3179" fmla="*/ 1774 w 10000"/>
              <a:gd name="connsiteY81-3180" fmla="*/ 1164 h 10000"/>
              <a:gd name="connsiteX82-3181" fmla="*/ 2221 w 10000"/>
              <a:gd name="connsiteY82-3182" fmla="*/ 1058 h 10000"/>
              <a:gd name="connsiteX83-3183" fmla="*/ 2779 w 10000"/>
              <a:gd name="connsiteY83-3184" fmla="*/ 1058 h 10000"/>
              <a:gd name="connsiteX84-3185" fmla="*/ 3436 w 10000"/>
              <a:gd name="connsiteY84-3186" fmla="*/ 952 h 10000"/>
              <a:gd name="connsiteX85-3187" fmla="*/ 3994 w 10000"/>
              <a:gd name="connsiteY85-3188" fmla="*/ 847 h 10000"/>
              <a:gd name="connsiteX86-3189" fmla="*/ 4553 w 10000"/>
              <a:gd name="connsiteY86-3190" fmla="*/ 847 h 10000"/>
              <a:gd name="connsiteX87-3191" fmla="*/ 5112 w 10000"/>
              <a:gd name="connsiteY87-3192" fmla="*/ 741 h 10000"/>
              <a:gd name="connsiteX88-3193" fmla="*/ 5559 w 10000"/>
              <a:gd name="connsiteY88-3194" fmla="*/ 635 h 10000"/>
              <a:gd name="connsiteX89-3195" fmla="*/ 6006 w 10000"/>
              <a:gd name="connsiteY89-3196" fmla="*/ 635 h 10000"/>
              <a:gd name="connsiteX90-3197" fmla="*/ 6327 w 10000"/>
              <a:gd name="connsiteY90-3198" fmla="*/ 529 h 10000"/>
              <a:gd name="connsiteX91-3199" fmla="*/ 6662 w 10000"/>
              <a:gd name="connsiteY91-3200" fmla="*/ 423 h 10000"/>
              <a:gd name="connsiteX92-3201" fmla="*/ 6885 w 10000"/>
              <a:gd name="connsiteY92-3202" fmla="*/ 423 h 10000"/>
              <a:gd name="connsiteX93-3203" fmla="*/ 7332 w 10000"/>
              <a:gd name="connsiteY93-3204" fmla="*/ 317 h 10000"/>
              <a:gd name="connsiteX94-3205" fmla="*/ 7668 w 10000"/>
              <a:gd name="connsiteY94-3206" fmla="*/ 212 h 10000"/>
              <a:gd name="connsiteX95-3207" fmla="*/ 7891 w 10000"/>
              <a:gd name="connsiteY95-3208" fmla="*/ 106 h 10000"/>
              <a:gd name="connsiteX96-3209" fmla="*/ 8003 w 10000"/>
              <a:gd name="connsiteY96-3210" fmla="*/ 106 h 10000"/>
              <a:gd name="connsiteX97-3211" fmla="*/ 8115 w 10000"/>
              <a:gd name="connsiteY97-3212" fmla="*/ 0 h 10000"/>
              <a:gd name="connsiteX98-3213" fmla="*/ 8226 w 10000"/>
              <a:gd name="connsiteY98-3214" fmla="*/ 0 h 10000"/>
              <a:gd name="connsiteX99-3215" fmla="*/ 8338 w 10000"/>
              <a:gd name="connsiteY99-3216" fmla="*/ 0 h 10000"/>
              <a:gd name="connsiteX100-3217" fmla="*/ 8450 w 10000"/>
              <a:gd name="connsiteY100-3218" fmla="*/ 106 h 10000"/>
              <a:gd name="connsiteX101-3219" fmla="*/ 8673 w 10000"/>
              <a:gd name="connsiteY101-3220" fmla="*/ 212 h 10000"/>
              <a:gd name="connsiteX102-3221" fmla="*/ 8883 w 10000"/>
              <a:gd name="connsiteY102-3222" fmla="*/ 317 h 10000"/>
              <a:gd name="connsiteX103-3223" fmla="*/ 9218 w 10000"/>
              <a:gd name="connsiteY103-3224" fmla="*/ 635 h 10000"/>
              <a:gd name="connsiteX104-3225" fmla="*/ 9553 w 10000"/>
              <a:gd name="connsiteY104-3226" fmla="*/ 847 h 10000"/>
              <a:gd name="connsiteX105-3227" fmla="*/ 9777 w 10000"/>
              <a:gd name="connsiteY105-3228" fmla="*/ 952 h 10000"/>
              <a:gd name="connsiteX106-3229" fmla="*/ 9888 w 10000"/>
              <a:gd name="connsiteY106-3230" fmla="*/ 1164 h 10000"/>
              <a:gd name="connsiteX107-3231" fmla="*/ 9888 w 10000"/>
              <a:gd name="connsiteY107-3232" fmla="*/ 1257 h 10000"/>
              <a:gd name="connsiteX108-3233" fmla="*/ 9888 w 10000"/>
              <a:gd name="connsiteY108-3234" fmla="*/ 1257 h 10000"/>
              <a:gd name="connsiteX0-3235" fmla="*/ 9888 w 10000"/>
              <a:gd name="connsiteY0-3236" fmla="*/ 1257 h 10000"/>
              <a:gd name="connsiteX1-3237" fmla="*/ 10000 w 10000"/>
              <a:gd name="connsiteY1-3238" fmla="*/ 1362 h 10000"/>
              <a:gd name="connsiteX2-3239" fmla="*/ 9888 w 10000"/>
              <a:gd name="connsiteY2-3240" fmla="*/ 1468 h 10000"/>
              <a:gd name="connsiteX3-3241" fmla="*/ 9888 w 10000"/>
              <a:gd name="connsiteY3-3242" fmla="*/ 1574 h 10000"/>
              <a:gd name="connsiteX4-3243" fmla="*/ 9777 w 10000"/>
              <a:gd name="connsiteY4-3244" fmla="*/ 1680 h 10000"/>
              <a:gd name="connsiteX5-3245" fmla="*/ 9777 w 10000"/>
              <a:gd name="connsiteY5-3246" fmla="*/ 1680 h 10000"/>
              <a:gd name="connsiteX6-3247" fmla="*/ 9665 w 10000"/>
              <a:gd name="connsiteY6-3248" fmla="*/ 1786 h 10000"/>
              <a:gd name="connsiteX7-3249" fmla="*/ 9665 w 10000"/>
              <a:gd name="connsiteY7-3250" fmla="*/ 1892 h 10000"/>
              <a:gd name="connsiteX8-3251" fmla="*/ 9553 w 10000"/>
              <a:gd name="connsiteY8-3252" fmla="*/ 2103 h 10000"/>
              <a:gd name="connsiteX9-3253" fmla="*/ 9553 w 10000"/>
              <a:gd name="connsiteY9-3254" fmla="*/ 2209 h 10000"/>
              <a:gd name="connsiteX10-3255" fmla="*/ 9553 w 10000"/>
              <a:gd name="connsiteY10-3256" fmla="*/ 2421 h 10000"/>
              <a:gd name="connsiteX11-3257" fmla="*/ 9441 w 10000"/>
              <a:gd name="connsiteY11-3258" fmla="*/ 2632 h 10000"/>
              <a:gd name="connsiteX12-3259" fmla="*/ 9441 w 10000"/>
              <a:gd name="connsiteY12-3260" fmla="*/ 2844 h 10000"/>
              <a:gd name="connsiteX13-3261" fmla="*/ 9330 w 10000"/>
              <a:gd name="connsiteY13-3262" fmla="*/ 3161 h 10000"/>
              <a:gd name="connsiteX14-3263" fmla="*/ 9330 w 10000"/>
              <a:gd name="connsiteY14-3264" fmla="*/ 3479 h 10000"/>
              <a:gd name="connsiteX15-3265" fmla="*/ 9330 w 10000"/>
              <a:gd name="connsiteY15-3266" fmla="*/ 3889 h 10000"/>
              <a:gd name="connsiteX16-3267" fmla="*/ 9218 w 10000"/>
              <a:gd name="connsiteY16-3268" fmla="*/ 4206 h 10000"/>
              <a:gd name="connsiteX17-3269" fmla="*/ 9106 w 10000"/>
              <a:gd name="connsiteY17-3270" fmla="*/ 4630 h 10000"/>
              <a:gd name="connsiteX18-3271" fmla="*/ 9106 w 10000"/>
              <a:gd name="connsiteY18-3272" fmla="*/ 5159 h 10000"/>
              <a:gd name="connsiteX19-3273" fmla="*/ 8994 w 10000"/>
              <a:gd name="connsiteY19-3274" fmla="*/ 5688 h 10000"/>
              <a:gd name="connsiteX20-3275" fmla="*/ 8883 w 10000"/>
              <a:gd name="connsiteY20-3276" fmla="*/ 6310 h 10000"/>
              <a:gd name="connsiteX21-3277" fmla="*/ 8771 w 10000"/>
              <a:gd name="connsiteY21-3278" fmla="*/ 6839 h 10000"/>
              <a:gd name="connsiteX22-3279" fmla="*/ 8771 w 10000"/>
              <a:gd name="connsiteY22-3280" fmla="*/ 7368 h 10000"/>
              <a:gd name="connsiteX23-3281" fmla="*/ 8673 w 10000"/>
              <a:gd name="connsiteY23-3282" fmla="*/ 7791 h 10000"/>
              <a:gd name="connsiteX24-3283" fmla="*/ 8561 w 10000"/>
              <a:gd name="connsiteY24-3284" fmla="*/ 8214 h 10000"/>
              <a:gd name="connsiteX25-3285" fmla="*/ 8450 w 10000"/>
              <a:gd name="connsiteY25-3286" fmla="*/ 8532 h 10000"/>
              <a:gd name="connsiteX26-3287" fmla="*/ 8338 w 10000"/>
              <a:gd name="connsiteY26-3288" fmla="*/ 8836 h 10000"/>
              <a:gd name="connsiteX27-3289" fmla="*/ 8226 w 10000"/>
              <a:gd name="connsiteY27-3290" fmla="*/ 9048 h 10000"/>
              <a:gd name="connsiteX28-3291" fmla="*/ 8115 w 10000"/>
              <a:gd name="connsiteY28-3292" fmla="*/ 9259 h 10000"/>
              <a:gd name="connsiteX29-3293" fmla="*/ 8003 w 10000"/>
              <a:gd name="connsiteY29-3294" fmla="*/ 9577 h 10000"/>
              <a:gd name="connsiteX30-3295" fmla="*/ 7779 w 10000"/>
              <a:gd name="connsiteY30-3296" fmla="*/ 9788 h 10000"/>
              <a:gd name="connsiteX31-3297" fmla="*/ 7668 w 10000"/>
              <a:gd name="connsiteY31-3298" fmla="*/ 9894 h 10000"/>
              <a:gd name="connsiteX32-3299" fmla="*/ 7556 w 10000"/>
              <a:gd name="connsiteY32-3300" fmla="*/ 10000 h 10000"/>
              <a:gd name="connsiteX33-3301" fmla="*/ 7444 w 10000"/>
              <a:gd name="connsiteY33-3302" fmla="*/ 9894 h 10000"/>
              <a:gd name="connsiteX34-3303" fmla="*/ 7332 w 10000"/>
              <a:gd name="connsiteY34-3304" fmla="*/ 9788 h 10000"/>
              <a:gd name="connsiteX35-3305" fmla="*/ 7332 w 10000"/>
              <a:gd name="connsiteY35-3306" fmla="*/ 9683 h 10000"/>
              <a:gd name="connsiteX36-3307" fmla="*/ 7668 w 10000"/>
              <a:gd name="connsiteY36-3308" fmla="*/ 7474 h 10000"/>
              <a:gd name="connsiteX37-3309" fmla="*/ 7779 w 10000"/>
              <a:gd name="connsiteY37-3310" fmla="*/ 7368 h 10000"/>
              <a:gd name="connsiteX38-3311" fmla="*/ 7779 w 10000"/>
              <a:gd name="connsiteY38-3312" fmla="*/ 7156 h 10000"/>
              <a:gd name="connsiteX39-3313" fmla="*/ 7891 w 10000"/>
              <a:gd name="connsiteY39-3314" fmla="*/ 6944 h 10000"/>
              <a:gd name="connsiteX40-3315" fmla="*/ 7891 w 10000"/>
              <a:gd name="connsiteY40-3316" fmla="*/ 6627 h 10000"/>
              <a:gd name="connsiteX41-3317" fmla="*/ 8003 w 10000"/>
              <a:gd name="connsiteY41-3318" fmla="*/ 6217 h 10000"/>
              <a:gd name="connsiteX42-3319" fmla="*/ 8003 w 10000"/>
              <a:gd name="connsiteY42-3320" fmla="*/ 5794 h 10000"/>
              <a:gd name="connsiteX43-3321" fmla="*/ 8115 w 10000"/>
              <a:gd name="connsiteY43-3322" fmla="*/ 5370 h 10000"/>
              <a:gd name="connsiteX44-3323" fmla="*/ 8115 w 10000"/>
              <a:gd name="connsiteY44-3324" fmla="*/ 4841 h 10000"/>
              <a:gd name="connsiteX45-3325" fmla="*/ 8226 w 10000"/>
              <a:gd name="connsiteY45-3326" fmla="*/ 4206 h 10000"/>
              <a:gd name="connsiteX46-3327" fmla="*/ 8338 w 10000"/>
              <a:gd name="connsiteY46-3328" fmla="*/ 3783 h 10000"/>
              <a:gd name="connsiteX47-3329" fmla="*/ 8338 w 10000"/>
              <a:gd name="connsiteY47-3330" fmla="*/ 3373 h 10000"/>
              <a:gd name="connsiteX48-3331" fmla="*/ 8450 w 10000"/>
              <a:gd name="connsiteY48-3332" fmla="*/ 2950 h 10000"/>
              <a:gd name="connsiteX49-3333" fmla="*/ 8450 w 10000"/>
              <a:gd name="connsiteY49-3334" fmla="*/ 2632 h 10000"/>
              <a:gd name="connsiteX50-3335" fmla="*/ 8450 w 10000"/>
              <a:gd name="connsiteY50-3336" fmla="*/ 2315 h 10000"/>
              <a:gd name="connsiteX51-3337" fmla="*/ 8450 w 10000"/>
              <a:gd name="connsiteY51-3338" fmla="*/ 2103 h 10000"/>
              <a:gd name="connsiteX52-3339" fmla="*/ 8561 w 10000"/>
              <a:gd name="connsiteY52-3340" fmla="*/ 1892 h 10000"/>
              <a:gd name="connsiteX53-3341" fmla="*/ 8561 w 10000"/>
              <a:gd name="connsiteY53-3342" fmla="*/ 1680 h 10000"/>
              <a:gd name="connsiteX54-3343" fmla="*/ 8450 w 10000"/>
              <a:gd name="connsiteY54-3344" fmla="*/ 1468 h 10000"/>
              <a:gd name="connsiteX55-3345" fmla="*/ 8450 w 10000"/>
              <a:gd name="connsiteY55-3346" fmla="*/ 1257 h 10000"/>
              <a:gd name="connsiteX56-3347" fmla="*/ 8338 w 10000"/>
              <a:gd name="connsiteY56-3348" fmla="*/ 1164 h 10000"/>
              <a:gd name="connsiteX57-3349" fmla="*/ 8115 w 10000"/>
              <a:gd name="connsiteY57-3350" fmla="*/ 1058 h 10000"/>
              <a:gd name="connsiteX58-3351" fmla="*/ 7779 w 10000"/>
              <a:gd name="connsiteY58-3352" fmla="*/ 952 h 10000"/>
              <a:gd name="connsiteX59-3353" fmla="*/ 7779 w 10000"/>
              <a:gd name="connsiteY59-3354" fmla="*/ 952 h 10000"/>
              <a:gd name="connsiteX60-3355" fmla="*/ 7556 w 10000"/>
              <a:gd name="connsiteY60-3356" fmla="*/ 952 h 10000"/>
              <a:gd name="connsiteX61-3357" fmla="*/ 7444 w 10000"/>
              <a:gd name="connsiteY61-3358" fmla="*/ 952 h 10000"/>
              <a:gd name="connsiteX62-3359" fmla="*/ 7221 w 10000"/>
              <a:gd name="connsiteY62-3360" fmla="*/ 1058 h 10000"/>
              <a:gd name="connsiteX63-3361" fmla="*/ 6885 w 10000"/>
              <a:gd name="connsiteY63-3362" fmla="*/ 1058 h 10000"/>
              <a:gd name="connsiteX64-3363" fmla="*/ 6550 w 10000"/>
              <a:gd name="connsiteY64-3364" fmla="*/ 1058 h 10000"/>
              <a:gd name="connsiteX65-3365" fmla="*/ 6103 w 10000"/>
              <a:gd name="connsiteY65-3366" fmla="*/ 1164 h 10000"/>
              <a:gd name="connsiteX66-3367" fmla="*/ 5670 w 10000"/>
              <a:gd name="connsiteY66-3368" fmla="*/ 1164 h 10000"/>
              <a:gd name="connsiteX67-3369" fmla="*/ 5112 w 10000"/>
              <a:gd name="connsiteY67-3370" fmla="*/ 1257 h 10000"/>
              <a:gd name="connsiteX68-3371" fmla="*/ 4553 w 10000"/>
              <a:gd name="connsiteY68-3372" fmla="*/ 1362 h 10000"/>
              <a:gd name="connsiteX69-3373" fmla="*/ 3994 w 10000"/>
              <a:gd name="connsiteY69-3374" fmla="*/ 1362 h 10000"/>
              <a:gd name="connsiteX70-3375" fmla="*/ 3338 w 10000"/>
              <a:gd name="connsiteY70-3376" fmla="*/ 1468 h 10000"/>
              <a:gd name="connsiteX71-3377" fmla="*/ 2556 w 10000"/>
              <a:gd name="connsiteY71-3378" fmla="*/ 1574 h 10000"/>
              <a:gd name="connsiteX72-3379" fmla="*/ 1774 w 10000"/>
              <a:gd name="connsiteY72-3380" fmla="*/ 1680 h 10000"/>
              <a:gd name="connsiteX73-3381" fmla="*/ 880 w 10000"/>
              <a:gd name="connsiteY73-3382" fmla="*/ 1786 h 10000"/>
              <a:gd name="connsiteX74-3383" fmla="*/ 0 w 10000"/>
              <a:gd name="connsiteY74-3384" fmla="*/ 1892 h 10000"/>
              <a:gd name="connsiteX75-3385" fmla="*/ 0 w 10000"/>
              <a:gd name="connsiteY75-3386" fmla="*/ 1257 h 10000"/>
              <a:gd name="connsiteX76-3387" fmla="*/ 223 w 10000"/>
              <a:gd name="connsiteY76-3388" fmla="*/ 1257 h 10000"/>
              <a:gd name="connsiteX77-3389" fmla="*/ 559 w 10000"/>
              <a:gd name="connsiteY77-3390" fmla="*/ 1257 h 10000"/>
              <a:gd name="connsiteX78-3391" fmla="*/ 880 w 10000"/>
              <a:gd name="connsiteY78-3392" fmla="*/ 1257 h 10000"/>
              <a:gd name="connsiteX79-3393" fmla="*/ 1327 w 10000"/>
              <a:gd name="connsiteY79-3394" fmla="*/ 1164 h 10000"/>
              <a:gd name="connsiteX80-3395" fmla="*/ 1774 w 10000"/>
              <a:gd name="connsiteY80-3396" fmla="*/ 1164 h 10000"/>
              <a:gd name="connsiteX81-3397" fmla="*/ 2221 w 10000"/>
              <a:gd name="connsiteY81-3398" fmla="*/ 1058 h 10000"/>
              <a:gd name="connsiteX82-3399" fmla="*/ 2779 w 10000"/>
              <a:gd name="connsiteY82-3400" fmla="*/ 1058 h 10000"/>
              <a:gd name="connsiteX83-3401" fmla="*/ 3436 w 10000"/>
              <a:gd name="connsiteY83-3402" fmla="*/ 952 h 10000"/>
              <a:gd name="connsiteX84-3403" fmla="*/ 3994 w 10000"/>
              <a:gd name="connsiteY84-3404" fmla="*/ 847 h 10000"/>
              <a:gd name="connsiteX85-3405" fmla="*/ 4553 w 10000"/>
              <a:gd name="connsiteY85-3406" fmla="*/ 847 h 10000"/>
              <a:gd name="connsiteX86-3407" fmla="*/ 5112 w 10000"/>
              <a:gd name="connsiteY86-3408" fmla="*/ 741 h 10000"/>
              <a:gd name="connsiteX87-3409" fmla="*/ 5559 w 10000"/>
              <a:gd name="connsiteY87-3410" fmla="*/ 635 h 10000"/>
              <a:gd name="connsiteX88-3411" fmla="*/ 6006 w 10000"/>
              <a:gd name="connsiteY88-3412" fmla="*/ 635 h 10000"/>
              <a:gd name="connsiteX89-3413" fmla="*/ 6327 w 10000"/>
              <a:gd name="connsiteY89-3414" fmla="*/ 529 h 10000"/>
              <a:gd name="connsiteX90-3415" fmla="*/ 6662 w 10000"/>
              <a:gd name="connsiteY90-3416" fmla="*/ 423 h 10000"/>
              <a:gd name="connsiteX91-3417" fmla="*/ 6885 w 10000"/>
              <a:gd name="connsiteY91-3418" fmla="*/ 423 h 10000"/>
              <a:gd name="connsiteX92-3419" fmla="*/ 7332 w 10000"/>
              <a:gd name="connsiteY92-3420" fmla="*/ 317 h 10000"/>
              <a:gd name="connsiteX93-3421" fmla="*/ 7668 w 10000"/>
              <a:gd name="connsiteY93-3422" fmla="*/ 212 h 10000"/>
              <a:gd name="connsiteX94-3423" fmla="*/ 7891 w 10000"/>
              <a:gd name="connsiteY94-3424" fmla="*/ 106 h 10000"/>
              <a:gd name="connsiteX95-3425" fmla="*/ 8003 w 10000"/>
              <a:gd name="connsiteY95-3426" fmla="*/ 106 h 10000"/>
              <a:gd name="connsiteX96-3427" fmla="*/ 8115 w 10000"/>
              <a:gd name="connsiteY96-3428" fmla="*/ 0 h 10000"/>
              <a:gd name="connsiteX97-3429" fmla="*/ 8226 w 10000"/>
              <a:gd name="connsiteY97-3430" fmla="*/ 0 h 10000"/>
              <a:gd name="connsiteX98-3431" fmla="*/ 8338 w 10000"/>
              <a:gd name="connsiteY98-3432" fmla="*/ 0 h 10000"/>
              <a:gd name="connsiteX99-3433" fmla="*/ 8450 w 10000"/>
              <a:gd name="connsiteY99-3434" fmla="*/ 106 h 10000"/>
              <a:gd name="connsiteX100-3435" fmla="*/ 8673 w 10000"/>
              <a:gd name="connsiteY100-3436" fmla="*/ 212 h 10000"/>
              <a:gd name="connsiteX101-3437" fmla="*/ 8883 w 10000"/>
              <a:gd name="connsiteY101-3438" fmla="*/ 317 h 10000"/>
              <a:gd name="connsiteX102-3439" fmla="*/ 9218 w 10000"/>
              <a:gd name="connsiteY102-3440" fmla="*/ 635 h 10000"/>
              <a:gd name="connsiteX103-3441" fmla="*/ 9553 w 10000"/>
              <a:gd name="connsiteY103-3442" fmla="*/ 847 h 10000"/>
              <a:gd name="connsiteX104-3443" fmla="*/ 9777 w 10000"/>
              <a:gd name="connsiteY104-3444" fmla="*/ 952 h 10000"/>
              <a:gd name="connsiteX105-3445" fmla="*/ 9888 w 10000"/>
              <a:gd name="connsiteY105-3446" fmla="*/ 1164 h 10000"/>
              <a:gd name="connsiteX106-3447" fmla="*/ 9888 w 10000"/>
              <a:gd name="connsiteY106-3448" fmla="*/ 1257 h 10000"/>
              <a:gd name="connsiteX107-3449" fmla="*/ 9888 w 10000"/>
              <a:gd name="connsiteY107-3450" fmla="*/ 1257 h 10000"/>
              <a:gd name="connsiteX0-3451" fmla="*/ 9888 w 10000"/>
              <a:gd name="connsiteY0-3452" fmla="*/ 1257 h 10000"/>
              <a:gd name="connsiteX1-3453" fmla="*/ 10000 w 10000"/>
              <a:gd name="connsiteY1-3454" fmla="*/ 1362 h 10000"/>
              <a:gd name="connsiteX2-3455" fmla="*/ 9888 w 10000"/>
              <a:gd name="connsiteY2-3456" fmla="*/ 1468 h 10000"/>
              <a:gd name="connsiteX3-3457" fmla="*/ 9888 w 10000"/>
              <a:gd name="connsiteY3-3458" fmla="*/ 1574 h 10000"/>
              <a:gd name="connsiteX4-3459" fmla="*/ 9777 w 10000"/>
              <a:gd name="connsiteY4-3460" fmla="*/ 1680 h 10000"/>
              <a:gd name="connsiteX5-3461" fmla="*/ 9777 w 10000"/>
              <a:gd name="connsiteY5-3462" fmla="*/ 1680 h 10000"/>
              <a:gd name="connsiteX6-3463" fmla="*/ 9665 w 10000"/>
              <a:gd name="connsiteY6-3464" fmla="*/ 1786 h 10000"/>
              <a:gd name="connsiteX7-3465" fmla="*/ 9665 w 10000"/>
              <a:gd name="connsiteY7-3466" fmla="*/ 1892 h 10000"/>
              <a:gd name="connsiteX8-3467" fmla="*/ 9553 w 10000"/>
              <a:gd name="connsiteY8-3468" fmla="*/ 2103 h 10000"/>
              <a:gd name="connsiteX9-3469" fmla="*/ 9553 w 10000"/>
              <a:gd name="connsiteY9-3470" fmla="*/ 2209 h 10000"/>
              <a:gd name="connsiteX10-3471" fmla="*/ 9553 w 10000"/>
              <a:gd name="connsiteY10-3472" fmla="*/ 2421 h 10000"/>
              <a:gd name="connsiteX11-3473" fmla="*/ 9441 w 10000"/>
              <a:gd name="connsiteY11-3474" fmla="*/ 2632 h 10000"/>
              <a:gd name="connsiteX12-3475" fmla="*/ 9441 w 10000"/>
              <a:gd name="connsiteY12-3476" fmla="*/ 2844 h 10000"/>
              <a:gd name="connsiteX13-3477" fmla="*/ 9330 w 10000"/>
              <a:gd name="connsiteY13-3478" fmla="*/ 3161 h 10000"/>
              <a:gd name="connsiteX14-3479" fmla="*/ 9330 w 10000"/>
              <a:gd name="connsiteY14-3480" fmla="*/ 3479 h 10000"/>
              <a:gd name="connsiteX15-3481" fmla="*/ 9330 w 10000"/>
              <a:gd name="connsiteY15-3482" fmla="*/ 3889 h 10000"/>
              <a:gd name="connsiteX16-3483" fmla="*/ 9218 w 10000"/>
              <a:gd name="connsiteY16-3484" fmla="*/ 4206 h 10000"/>
              <a:gd name="connsiteX17-3485" fmla="*/ 9106 w 10000"/>
              <a:gd name="connsiteY17-3486" fmla="*/ 4630 h 10000"/>
              <a:gd name="connsiteX18-3487" fmla="*/ 9106 w 10000"/>
              <a:gd name="connsiteY18-3488" fmla="*/ 5159 h 10000"/>
              <a:gd name="connsiteX19-3489" fmla="*/ 8994 w 10000"/>
              <a:gd name="connsiteY19-3490" fmla="*/ 5688 h 10000"/>
              <a:gd name="connsiteX20-3491" fmla="*/ 8883 w 10000"/>
              <a:gd name="connsiteY20-3492" fmla="*/ 6310 h 10000"/>
              <a:gd name="connsiteX21-3493" fmla="*/ 8771 w 10000"/>
              <a:gd name="connsiteY21-3494" fmla="*/ 6839 h 10000"/>
              <a:gd name="connsiteX22-3495" fmla="*/ 8771 w 10000"/>
              <a:gd name="connsiteY22-3496" fmla="*/ 7368 h 10000"/>
              <a:gd name="connsiteX23-3497" fmla="*/ 8673 w 10000"/>
              <a:gd name="connsiteY23-3498" fmla="*/ 7791 h 10000"/>
              <a:gd name="connsiteX24-3499" fmla="*/ 8561 w 10000"/>
              <a:gd name="connsiteY24-3500" fmla="*/ 8214 h 10000"/>
              <a:gd name="connsiteX25-3501" fmla="*/ 8450 w 10000"/>
              <a:gd name="connsiteY25-3502" fmla="*/ 8532 h 10000"/>
              <a:gd name="connsiteX26-3503" fmla="*/ 8338 w 10000"/>
              <a:gd name="connsiteY26-3504" fmla="*/ 8836 h 10000"/>
              <a:gd name="connsiteX27-3505" fmla="*/ 8226 w 10000"/>
              <a:gd name="connsiteY27-3506" fmla="*/ 9048 h 10000"/>
              <a:gd name="connsiteX28-3507" fmla="*/ 8115 w 10000"/>
              <a:gd name="connsiteY28-3508" fmla="*/ 9259 h 10000"/>
              <a:gd name="connsiteX29-3509" fmla="*/ 8003 w 10000"/>
              <a:gd name="connsiteY29-3510" fmla="*/ 9577 h 10000"/>
              <a:gd name="connsiteX30-3511" fmla="*/ 7779 w 10000"/>
              <a:gd name="connsiteY30-3512" fmla="*/ 9788 h 10000"/>
              <a:gd name="connsiteX31-3513" fmla="*/ 7668 w 10000"/>
              <a:gd name="connsiteY31-3514" fmla="*/ 9894 h 10000"/>
              <a:gd name="connsiteX32-3515" fmla="*/ 7556 w 10000"/>
              <a:gd name="connsiteY32-3516" fmla="*/ 10000 h 10000"/>
              <a:gd name="connsiteX33-3517" fmla="*/ 7444 w 10000"/>
              <a:gd name="connsiteY33-3518" fmla="*/ 9894 h 10000"/>
              <a:gd name="connsiteX34-3519" fmla="*/ 7332 w 10000"/>
              <a:gd name="connsiteY34-3520" fmla="*/ 9788 h 10000"/>
              <a:gd name="connsiteX35-3521" fmla="*/ 7668 w 10000"/>
              <a:gd name="connsiteY35-3522" fmla="*/ 7474 h 10000"/>
              <a:gd name="connsiteX36-3523" fmla="*/ 7779 w 10000"/>
              <a:gd name="connsiteY36-3524" fmla="*/ 7368 h 10000"/>
              <a:gd name="connsiteX37-3525" fmla="*/ 7779 w 10000"/>
              <a:gd name="connsiteY37-3526" fmla="*/ 7156 h 10000"/>
              <a:gd name="connsiteX38-3527" fmla="*/ 7891 w 10000"/>
              <a:gd name="connsiteY38-3528" fmla="*/ 6944 h 10000"/>
              <a:gd name="connsiteX39-3529" fmla="*/ 7891 w 10000"/>
              <a:gd name="connsiteY39-3530" fmla="*/ 6627 h 10000"/>
              <a:gd name="connsiteX40-3531" fmla="*/ 8003 w 10000"/>
              <a:gd name="connsiteY40-3532" fmla="*/ 6217 h 10000"/>
              <a:gd name="connsiteX41-3533" fmla="*/ 8003 w 10000"/>
              <a:gd name="connsiteY41-3534" fmla="*/ 5794 h 10000"/>
              <a:gd name="connsiteX42-3535" fmla="*/ 8115 w 10000"/>
              <a:gd name="connsiteY42-3536" fmla="*/ 5370 h 10000"/>
              <a:gd name="connsiteX43-3537" fmla="*/ 8115 w 10000"/>
              <a:gd name="connsiteY43-3538" fmla="*/ 4841 h 10000"/>
              <a:gd name="connsiteX44-3539" fmla="*/ 8226 w 10000"/>
              <a:gd name="connsiteY44-3540" fmla="*/ 4206 h 10000"/>
              <a:gd name="connsiteX45-3541" fmla="*/ 8338 w 10000"/>
              <a:gd name="connsiteY45-3542" fmla="*/ 3783 h 10000"/>
              <a:gd name="connsiteX46-3543" fmla="*/ 8338 w 10000"/>
              <a:gd name="connsiteY46-3544" fmla="*/ 3373 h 10000"/>
              <a:gd name="connsiteX47-3545" fmla="*/ 8450 w 10000"/>
              <a:gd name="connsiteY47-3546" fmla="*/ 2950 h 10000"/>
              <a:gd name="connsiteX48-3547" fmla="*/ 8450 w 10000"/>
              <a:gd name="connsiteY48-3548" fmla="*/ 2632 h 10000"/>
              <a:gd name="connsiteX49-3549" fmla="*/ 8450 w 10000"/>
              <a:gd name="connsiteY49-3550" fmla="*/ 2315 h 10000"/>
              <a:gd name="connsiteX50-3551" fmla="*/ 8450 w 10000"/>
              <a:gd name="connsiteY50-3552" fmla="*/ 2103 h 10000"/>
              <a:gd name="connsiteX51-3553" fmla="*/ 8561 w 10000"/>
              <a:gd name="connsiteY51-3554" fmla="*/ 1892 h 10000"/>
              <a:gd name="connsiteX52-3555" fmla="*/ 8561 w 10000"/>
              <a:gd name="connsiteY52-3556" fmla="*/ 1680 h 10000"/>
              <a:gd name="connsiteX53-3557" fmla="*/ 8450 w 10000"/>
              <a:gd name="connsiteY53-3558" fmla="*/ 1468 h 10000"/>
              <a:gd name="connsiteX54-3559" fmla="*/ 8450 w 10000"/>
              <a:gd name="connsiteY54-3560" fmla="*/ 1257 h 10000"/>
              <a:gd name="connsiteX55-3561" fmla="*/ 8338 w 10000"/>
              <a:gd name="connsiteY55-3562" fmla="*/ 1164 h 10000"/>
              <a:gd name="connsiteX56-3563" fmla="*/ 8115 w 10000"/>
              <a:gd name="connsiteY56-3564" fmla="*/ 1058 h 10000"/>
              <a:gd name="connsiteX57-3565" fmla="*/ 7779 w 10000"/>
              <a:gd name="connsiteY57-3566" fmla="*/ 952 h 10000"/>
              <a:gd name="connsiteX58-3567" fmla="*/ 7779 w 10000"/>
              <a:gd name="connsiteY58-3568" fmla="*/ 952 h 10000"/>
              <a:gd name="connsiteX59-3569" fmla="*/ 7556 w 10000"/>
              <a:gd name="connsiteY59-3570" fmla="*/ 952 h 10000"/>
              <a:gd name="connsiteX60-3571" fmla="*/ 7444 w 10000"/>
              <a:gd name="connsiteY60-3572" fmla="*/ 952 h 10000"/>
              <a:gd name="connsiteX61-3573" fmla="*/ 7221 w 10000"/>
              <a:gd name="connsiteY61-3574" fmla="*/ 1058 h 10000"/>
              <a:gd name="connsiteX62-3575" fmla="*/ 6885 w 10000"/>
              <a:gd name="connsiteY62-3576" fmla="*/ 1058 h 10000"/>
              <a:gd name="connsiteX63-3577" fmla="*/ 6550 w 10000"/>
              <a:gd name="connsiteY63-3578" fmla="*/ 1058 h 10000"/>
              <a:gd name="connsiteX64-3579" fmla="*/ 6103 w 10000"/>
              <a:gd name="connsiteY64-3580" fmla="*/ 1164 h 10000"/>
              <a:gd name="connsiteX65-3581" fmla="*/ 5670 w 10000"/>
              <a:gd name="connsiteY65-3582" fmla="*/ 1164 h 10000"/>
              <a:gd name="connsiteX66-3583" fmla="*/ 5112 w 10000"/>
              <a:gd name="connsiteY66-3584" fmla="*/ 1257 h 10000"/>
              <a:gd name="connsiteX67-3585" fmla="*/ 4553 w 10000"/>
              <a:gd name="connsiteY67-3586" fmla="*/ 1362 h 10000"/>
              <a:gd name="connsiteX68-3587" fmla="*/ 3994 w 10000"/>
              <a:gd name="connsiteY68-3588" fmla="*/ 1362 h 10000"/>
              <a:gd name="connsiteX69-3589" fmla="*/ 3338 w 10000"/>
              <a:gd name="connsiteY69-3590" fmla="*/ 1468 h 10000"/>
              <a:gd name="connsiteX70-3591" fmla="*/ 2556 w 10000"/>
              <a:gd name="connsiteY70-3592" fmla="*/ 1574 h 10000"/>
              <a:gd name="connsiteX71-3593" fmla="*/ 1774 w 10000"/>
              <a:gd name="connsiteY71-3594" fmla="*/ 1680 h 10000"/>
              <a:gd name="connsiteX72-3595" fmla="*/ 880 w 10000"/>
              <a:gd name="connsiteY72-3596" fmla="*/ 1786 h 10000"/>
              <a:gd name="connsiteX73-3597" fmla="*/ 0 w 10000"/>
              <a:gd name="connsiteY73-3598" fmla="*/ 1892 h 10000"/>
              <a:gd name="connsiteX74-3599" fmla="*/ 0 w 10000"/>
              <a:gd name="connsiteY74-3600" fmla="*/ 1257 h 10000"/>
              <a:gd name="connsiteX75-3601" fmla="*/ 223 w 10000"/>
              <a:gd name="connsiteY75-3602" fmla="*/ 1257 h 10000"/>
              <a:gd name="connsiteX76-3603" fmla="*/ 559 w 10000"/>
              <a:gd name="connsiteY76-3604" fmla="*/ 1257 h 10000"/>
              <a:gd name="connsiteX77-3605" fmla="*/ 880 w 10000"/>
              <a:gd name="connsiteY77-3606" fmla="*/ 1257 h 10000"/>
              <a:gd name="connsiteX78-3607" fmla="*/ 1327 w 10000"/>
              <a:gd name="connsiteY78-3608" fmla="*/ 1164 h 10000"/>
              <a:gd name="connsiteX79-3609" fmla="*/ 1774 w 10000"/>
              <a:gd name="connsiteY79-3610" fmla="*/ 1164 h 10000"/>
              <a:gd name="connsiteX80-3611" fmla="*/ 2221 w 10000"/>
              <a:gd name="connsiteY80-3612" fmla="*/ 1058 h 10000"/>
              <a:gd name="connsiteX81-3613" fmla="*/ 2779 w 10000"/>
              <a:gd name="connsiteY81-3614" fmla="*/ 1058 h 10000"/>
              <a:gd name="connsiteX82-3615" fmla="*/ 3436 w 10000"/>
              <a:gd name="connsiteY82-3616" fmla="*/ 952 h 10000"/>
              <a:gd name="connsiteX83-3617" fmla="*/ 3994 w 10000"/>
              <a:gd name="connsiteY83-3618" fmla="*/ 847 h 10000"/>
              <a:gd name="connsiteX84-3619" fmla="*/ 4553 w 10000"/>
              <a:gd name="connsiteY84-3620" fmla="*/ 847 h 10000"/>
              <a:gd name="connsiteX85-3621" fmla="*/ 5112 w 10000"/>
              <a:gd name="connsiteY85-3622" fmla="*/ 741 h 10000"/>
              <a:gd name="connsiteX86-3623" fmla="*/ 5559 w 10000"/>
              <a:gd name="connsiteY86-3624" fmla="*/ 635 h 10000"/>
              <a:gd name="connsiteX87-3625" fmla="*/ 6006 w 10000"/>
              <a:gd name="connsiteY87-3626" fmla="*/ 635 h 10000"/>
              <a:gd name="connsiteX88-3627" fmla="*/ 6327 w 10000"/>
              <a:gd name="connsiteY88-3628" fmla="*/ 529 h 10000"/>
              <a:gd name="connsiteX89-3629" fmla="*/ 6662 w 10000"/>
              <a:gd name="connsiteY89-3630" fmla="*/ 423 h 10000"/>
              <a:gd name="connsiteX90-3631" fmla="*/ 6885 w 10000"/>
              <a:gd name="connsiteY90-3632" fmla="*/ 423 h 10000"/>
              <a:gd name="connsiteX91-3633" fmla="*/ 7332 w 10000"/>
              <a:gd name="connsiteY91-3634" fmla="*/ 317 h 10000"/>
              <a:gd name="connsiteX92-3635" fmla="*/ 7668 w 10000"/>
              <a:gd name="connsiteY92-3636" fmla="*/ 212 h 10000"/>
              <a:gd name="connsiteX93-3637" fmla="*/ 7891 w 10000"/>
              <a:gd name="connsiteY93-3638" fmla="*/ 106 h 10000"/>
              <a:gd name="connsiteX94-3639" fmla="*/ 8003 w 10000"/>
              <a:gd name="connsiteY94-3640" fmla="*/ 106 h 10000"/>
              <a:gd name="connsiteX95-3641" fmla="*/ 8115 w 10000"/>
              <a:gd name="connsiteY95-3642" fmla="*/ 0 h 10000"/>
              <a:gd name="connsiteX96-3643" fmla="*/ 8226 w 10000"/>
              <a:gd name="connsiteY96-3644" fmla="*/ 0 h 10000"/>
              <a:gd name="connsiteX97-3645" fmla="*/ 8338 w 10000"/>
              <a:gd name="connsiteY97-3646" fmla="*/ 0 h 10000"/>
              <a:gd name="connsiteX98-3647" fmla="*/ 8450 w 10000"/>
              <a:gd name="connsiteY98-3648" fmla="*/ 106 h 10000"/>
              <a:gd name="connsiteX99-3649" fmla="*/ 8673 w 10000"/>
              <a:gd name="connsiteY99-3650" fmla="*/ 212 h 10000"/>
              <a:gd name="connsiteX100-3651" fmla="*/ 8883 w 10000"/>
              <a:gd name="connsiteY100-3652" fmla="*/ 317 h 10000"/>
              <a:gd name="connsiteX101-3653" fmla="*/ 9218 w 10000"/>
              <a:gd name="connsiteY101-3654" fmla="*/ 635 h 10000"/>
              <a:gd name="connsiteX102-3655" fmla="*/ 9553 w 10000"/>
              <a:gd name="connsiteY102-3656" fmla="*/ 847 h 10000"/>
              <a:gd name="connsiteX103-3657" fmla="*/ 9777 w 10000"/>
              <a:gd name="connsiteY103-3658" fmla="*/ 952 h 10000"/>
              <a:gd name="connsiteX104-3659" fmla="*/ 9888 w 10000"/>
              <a:gd name="connsiteY104-3660" fmla="*/ 1164 h 10000"/>
              <a:gd name="connsiteX105-3661" fmla="*/ 9888 w 10000"/>
              <a:gd name="connsiteY105-3662" fmla="*/ 1257 h 10000"/>
              <a:gd name="connsiteX106-3663" fmla="*/ 9888 w 10000"/>
              <a:gd name="connsiteY106-3664" fmla="*/ 1257 h 10000"/>
              <a:gd name="connsiteX0-3665" fmla="*/ 9888 w 10000"/>
              <a:gd name="connsiteY0-3666" fmla="*/ 1257 h 10000"/>
              <a:gd name="connsiteX1-3667" fmla="*/ 10000 w 10000"/>
              <a:gd name="connsiteY1-3668" fmla="*/ 1362 h 10000"/>
              <a:gd name="connsiteX2-3669" fmla="*/ 9888 w 10000"/>
              <a:gd name="connsiteY2-3670" fmla="*/ 1468 h 10000"/>
              <a:gd name="connsiteX3-3671" fmla="*/ 9888 w 10000"/>
              <a:gd name="connsiteY3-3672" fmla="*/ 1574 h 10000"/>
              <a:gd name="connsiteX4-3673" fmla="*/ 9777 w 10000"/>
              <a:gd name="connsiteY4-3674" fmla="*/ 1680 h 10000"/>
              <a:gd name="connsiteX5-3675" fmla="*/ 9777 w 10000"/>
              <a:gd name="connsiteY5-3676" fmla="*/ 1680 h 10000"/>
              <a:gd name="connsiteX6-3677" fmla="*/ 9665 w 10000"/>
              <a:gd name="connsiteY6-3678" fmla="*/ 1786 h 10000"/>
              <a:gd name="connsiteX7-3679" fmla="*/ 9665 w 10000"/>
              <a:gd name="connsiteY7-3680" fmla="*/ 1892 h 10000"/>
              <a:gd name="connsiteX8-3681" fmla="*/ 9553 w 10000"/>
              <a:gd name="connsiteY8-3682" fmla="*/ 2103 h 10000"/>
              <a:gd name="connsiteX9-3683" fmla="*/ 9553 w 10000"/>
              <a:gd name="connsiteY9-3684" fmla="*/ 2209 h 10000"/>
              <a:gd name="connsiteX10-3685" fmla="*/ 9553 w 10000"/>
              <a:gd name="connsiteY10-3686" fmla="*/ 2421 h 10000"/>
              <a:gd name="connsiteX11-3687" fmla="*/ 9441 w 10000"/>
              <a:gd name="connsiteY11-3688" fmla="*/ 2632 h 10000"/>
              <a:gd name="connsiteX12-3689" fmla="*/ 9441 w 10000"/>
              <a:gd name="connsiteY12-3690" fmla="*/ 2844 h 10000"/>
              <a:gd name="connsiteX13-3691" fmla="*/ 9330 w 10000"/>
              <a:gd name="connsiteY13-3692" fmla="*/ 3161 h 10000"/>
              <a:gd name="connsiteX14-3693" fmla="*/ 9330 w 10000"/>
              <a:gd name="connsiteY14-3694" fmla="*/ 3479 h 10000"/>
              <a:gd name="connsiteX15-3695" fmla="*/ 9330 w 10000"/>
              <a:gd name="connsiteY15-3696" fmla="*/ 3889 h 10000"/>
              <a:gd name="connsiteX16-3697" fmla="*/ 9218 w 10000"/>
              <a:gd name="connsiteY16-3698" fmla="*/ 4206 h 10000"/>
              <a:gd name="connsiteX17-3699" fmla="*/ 9106 w 10000"/>
              <a:gd name="connsiteY17-3700" fmla="*/ 4630 h 10000"/>
              <a:gd name="connsiteX18-3701" fmla="*/ 9106 w 10000"/>
              <a:gd name="connsiteY18-3702" fmla="*/ 5159 h 10000"/>
              <a:gd name="connsiteX19-3703" fmla="*/ 8994 w 10000"/>
              <a:gd name="connsiteY19-3704" fmla="*/ 5688 h 10000"/>
              <a:gd name="connsiteX20-3705" fmla="*/ 8883 w 10000"/>
              <a:gd name="connsiteY20-3706" fmla="*/ 6310 h 10000"/>
              <a:gd name="connsiteX21-3707" fmla="*/ 8771 w 10000"/>
              <a:gd name="connsiteY21-3708" fmla="*/ 6839 h 10000"/>
              <a:gd name="connsiteX22-3709" fmla="*/ 8771 w 10000"/>
              <a:gd name="connsiteY22-3710" fmla="*/ 7368 h 10000"/>
              <a:gd name="connsiteX23-3711" fmla="*/ 8673 w 10000"/>
              <a:gd name="connsiteY23-3712" fmla="*/ 7791 h 10000"/>
              <a:gd name="connsiteX24-3713" fmla="*/ 8561 w 10000"/>
              <a:gd name="connsiteY24-3714" fmla="*/ 8214 h 10000"/>
              <a:gd name="connsiteX25-3715" fmla="*/ 8450 w 10000"/>
              <a:gd name="connsiteY25-3716" fmla="*/ 8532 h 10000"/>
              <a:gd name="connsiteX26-3717" fmla="*/ 8338 w 10000"/>
              <a:gd name="connsiteY26-3718" fmla="*/ 8836 h 10000"/>
              <a:gd name="connsiteX27-3719" fmla="*/ 8226 w 10000"/>
              <a:gd name="connsiteY27-3720" fmla="*/ 9048 h 10000"/>
              <a:gd name="connsiteX28-3721" fmla="*/ 8115 w 10000"/>
              <a:gd name="connsiteY28-3722" fmla="*/ 9259 h 10000"/>
              <a:gd name="connsiteX29-3723" fmla="*/ 8003 w 10000"/>
              <a:gd name="connsiteY29-3724" fmla="*/ 9577 h 10000"/>
              <a:gd name="connsiteX30-3725" fmla="*/ 7779 w 10000"/>
              <a:gd name="connsiteY30-3726" fmla="*/ 9788 h 10000"/>
              <a:gd name="connsiteX31-3727" fmla="*/ 7668 w 10000"/>
              <a:gd name="connsiteY31-3728" fmla="*/ 9894 h 10000"/>
              <a:gd name="connsiteX32-3729" fmla="*/ 7556 w 10000"/>
              <a:gd name="connsiteY32-3730" fmla="*/ 10000 h 10000"/>
              <a:gd name="connsiteX33-3731" fmla="*/ 7444 w 10000"/>
              <a:gd name="connsiteY33-3732" fmla="*/ 9894 h 10000"/>
              <a:gd name="connsiteX34-3733" fmla="*/ 7668 w 10000"/>
              <a:gd name="connsiteY34-3734" fmla="*/ 7474 h 10000"/>
              <a:gd name="connsiteX35-3735" fmla="*/ 7779 w 10000"/>
              <a:gd name="connsiteY35-3736" fmla="*/ 7368 h 10000"/>
              <a:gd name="connsiteX36-3737" fmla="*/ 7779 w 10000"/>
              <a:gd name="connsiteY36-3738" fmla="*/ 7156 h 10000"/>
              <a:gd name="connsiteX37-3739" fmla="*/ 7891 w 10000"/>
              <a:gd name="connsiteY37-3740" fmla="*/ 6944 h 10000"/>
              <a:gd name="connsiteX38-3741" fmla="*/ 7891 w 10000"/>
              <a:gd name="connsiteY38-3742" fmla="*/ 6627 h 10000"/>
              <a:gd name="connsiteX39-3743" fmla="*/ 8003 w 10000"/>
              <a:gd name="connsiteY39-3744" fmla="*/ 6217 h 10000"/>
              <a:gd name="connsiteX40-3745" fmla="*/ 8003 w 10000"/>
              <a:gd name="connsiteY40-3746" fmla="*/ 5794 h 10000"/>
              <a:gd name="connsiteX41-3747" fmla="*/ 8115 w 10000"/>
              <a:gd name="connsiteY41-3748" fmla="*/ 5370 h 10000"/>
              <a:gd name="connsiteX42-3749" fmla="*/ 8115 w 10000"/>
              <a:gd name="connsiteY42-3750" fmla="*/ 4841 h 10000"/>
              <a:gd name="connsiteX43-3751" fmla="*/ 8226 w 10000"/>
              <a:gd name="connsiteY43-3752" fmla="*/ 4206 h 10000"/>
              <a:gd name="connsiteX44-3753" fmla="*/ 8338 w 10000"/>
              <a:gd name="connsiteY44-3754" fmla="*/ 3783 h 10000"/>
              <a:gd name="connsiteX45-3755" fmla="*/ 8338 w 10000"/>
              <a:gd name="connsiteY45-3756" fmla="*/ 3373 h 10000"/>
              <a:gd name="connsiteX46-3757" fmla="*/ 8450 w 10000"/>
              <a:gd name="connsiteY46-3758" fmla="*/ 2950 h 10000"/>
              <a:gd name="connsiteX47-3759" fmla="*/ 8450 w 10000"/>
              <a:gd name="connsiteY47-3760" fmla="*/ 2632 h 10000"/>
              <a:gd name="connsiteX48-3761" fmla="*/ 8450 w 10000"/>
              <a:gd name="connsiteY48-3762" fmla="*/ 2315 h 10000"/>
              <a:gd name="connsiteX49-3763" fmla="*/ 8450 w 10000"/>
              <a:gd name="connsiteY49-3764" fmla="*/ 2103 h 10000"/>
              <a:gd name="connsiteX50-3765" fmla="*/ 8561 w 10000"/>
              <a:gd name="connsiteY50-3766" fmla="*/ 1892 h 10000"/>
              <a:gd name="connsiteX51-3767" fmla="*/ 8561 w 10000"/>
              <a:gd name="connsiteY51-3768" fmla="*/ 1680 h 10000"/>
              <a:gd name="connsiteX52-3769" fmla="*/ 8450 w 10000"/>
              <a:gd name="connsiteY52-3770" fmla="*/ 1468 h 10000"/>
              <a:gd name="connsiteX53-3771" fmla="*/ 8450 w 10000"/>
              <a:gd name="connsiteY53-3772" fmla="*/ 1257 h 10000"/>
              <a:gd name="connsiteX54-3773" fmla="*/ 8338 w 10000"/>
              <a:gd name="connsiteY54-3774" fmla="*/ 1164 h 10000"/>
              <a:gd name="connsiteX55-3775" fmla="*/ 8115 w 10000"/>
              <a:gd name="connsiteY55-3776" fmla="*/ 1058 h 10000"/>
              <a:gd name="connsiteX56-3777" fmla="*/ 7779 w 10000"/>
              <a:gd name="connsiteY56-3778" fmla="*/ 952 h 10000"/>
              <a:gd name="connsiteX57-3779" fmla="*/ 7779 w 10000"/>
              <a:gd name="connsiteY57-3780" fmla="*/ 952 h 10000"/>
              <a:gd name="connsiteX58-3781" fmla="*/ 7556 w 10000"/>
              <a:gd name="connsiteY58-3782" fmla="*/ 952 h 10000"/>
              <a:gd name="connsiteX59-3783" fmla="*/ 7444 w 10000"/>
              <a:gd name="connsiteY59-3784" fmla="*/ 952 h 10000"/>
              <a:gd name="connsiteX60-3785" fmla="*/ 7221 w 10000"/>
              <a:gd name="connsiteY60-3786" fmla="*/ 1058 h 10000"/>
              <a:gd name="connsiteX61-3787" fmla="*/ 6885 w 10000"/>
              <a:gd name="connsiteY61-3788" fmla="*/ 1058 h 10000"/>
              <a:gd name="connsiteX62-3789" fmla="*/ 6550 w 10000"/>
              <a:gd name="connsiteY62-3790" fmla="*/ 1058 h 10000"/>
              <a:gd name="connsiteX63-3791" fmla="*/ 6103 w 10000"/>
              <a:gd name="connsiteY63-3792" fmla="*/ 1164 h 10000"/>
              <a:gd name="connsiteX64-3793" fmla="*/ 5670 w 10000"/>
              <a:gd name="connsiteY64-3794" fmla="*/ 1164 h 10000"/>
              <a:gd name="connsiteX65-3795" fmla="*/ 5112 w 10000"/>
              <a:gd name="connsiteY65-3796" fmla="*/ 1257 h 10000"/>
              <a:gd name="connsiteX66-3797" fmla="*/ 4553 w 10000"/>
              <a:gd name="connsiteY66-3798" fmla="*/ 1362 h 10000"/>
              <a:gd name="connsiteX67-3799" fmla="*/ 3994 w 10000"/>
              <a:gd name="connsiteY67-3800" fmla="*/ 1362 h 10000"/>
              <a:gd name="connsiteX68-3801" fmla="*/ 3338 w 10000"/>
              <a:gd name="connsiteY68-3802" fmla="*/ 1468 h 10000"/>
              <a:gd name="connsiteX69-3803" fmla="*/ 2556 w 10000"/>
              <a:gd name="connsiteY69-3804" fmla="*/ 1574 h 10000"/>
              <a:gd name="connsiteX70-3805" fmla="*/ 1774 w 10000"/>
              <a:gd name="connsiteY70-3806" fmla="*/ 1680 h 10000"/>
              <a:gd name="connsiteX71-3807" fmla="*/ 880 w 10000"/>
              <a:gd name="connsiteY71-3808" fmla="*/ 1786 h 10000"/>
              <a:gd name="connsiteX72-3809" fmla="*/ 0 w 10000"/>
              <a:gd name="connsiteY72-3810" fmla="*/ 1892 h 10000"/>
              <a:gd name="connsiteX73-3811" fmla="*/ 0 w 10000"/>
              <a:gd name="connsiteY73-3812" fmla="*/ 1257 h 10000"/>
              <a:gd name="connsiteX74-3813" fmla="*/ 223 w 10000"/>
              <a:gd name="connsiteY74-3814" fmla="*/ 1257 h 10000"/>
              <a:gd name="connsiteX75-3815" fmla="*/ 559 w 10000"/>
              <a:gd name="connsiteY75-3816" fmla="*/ 1257 h 10000"/>
              <a:gd name="connsiteX76-3817" fmla="*/ 880 w 10000"/>
              <a:gd name="connsiteY76-3818" fmla="*/ 1257 h 10000"/>
              <a:gd name="connsiteX77-3819" fmla="*/ 1327 w 10000"/>
              <a:gd name="connsiteY77-3820" fmla="*/ 1164 h 10000"/>
              <a:gd name="connsiteX78-3821" fmla="*/ 1774 w 10000"/>
              <a:gd name="connsiteY78-3822" fmla="*/ 1164 h 10000"/>
              <a:gd name="connsiteX79-3823" fmla="*/ 2221 w 10000"/>
              <a:gd name="connsiteY79-3824" fmla="*/ 1058 h 10000"/>
              <a:gd name="connsiteX80-3825" fmla="*/ 2779 w 10000"/>
              <a:gd name="connsiteY80-3826" fmla="*/ 1058 h 10000"/>
              <a:gd name="connsiteX81-3827" fmla="*/ 3436 w 10000"/>
              <a:gd name="connsiteY81-3828" fmla="*/ 952 h 10000"/>
              <a:gd name="connsiteX82-3829" fmla="*/ 3994 w 10000"/>
              <a:gd name="connsiteY82-3830" fmla="*/ 847 h 10000"/>
              <a:gd name="connsiteX83-3831" fmla="*/ 4553 w 10000"/>
              <a:gd name="connsiteY83-3832" fmla="*/ 847 h 10000"/>
              <a:gd name="connsiteX84-3833" fmla="*/ 5112 w 10000"/>
              <a:gd name="connsiteY84-3834" fmla="*/ 741 h 10000"/>
              <a:gd name="connsiteX85-3835" fmla="*/ 5559 w 10000"/>
              <a:gd name="connsiteY85-3836" fmla="*/ 635 h 10000"/>
              <a:gd name="connsiteX86-3837" fmla="*/ 6006 w 10000"/>
              <a:gd name="connsiteY86-3838" fmla="*/ 635 h 10000"/>
              <a:gd name="connsiteX87-3839" fmla="*/ 6327 w 10000"/>
              <a:gd name="connsiteY87-3840" fmla="*/ 529 h 10000"/>
              <a:gd name="connsiteX88-3841" fmla="*/ 6662 w 10000"/>
              <a:gd name="connsiteY88-3842" fmla="*/ 423 h 10000"/>
              <a:gd name="connsiteX89-3843" fmla="*/ 6885 w 10000"/>
              <a:gd name="connsiteY89-3844" fmla="*/ 423 h 10000"/>
              <a:gd name="connsiteX90-3845" fmla="*/ 7332 w 10000"/>
              <a:gd name="connsiteY90-3846" fmla="*/ 317 h 10000"/>
              <a:gd name="connsiteX91-3847" fmla="*/ 7668 w 10000"/>
              <a:gd name="connsiteY91-3848" fmla="*/ 212 h 10000"/>
              <a:gd name="connsiteX92-3849" fmla="*/ 7891 w 10000"/>
              <a:gd name="connsiteY92-3850" fmla="*/ 106 h 10000"/>
              <a:gd name="connsiteX93-3851" fmla="*/ 8003 w 10000"/>
              <a:gd name="connsiteY93-3852" fmla="*/ 106 h 10000"/>
              <a:gd name="connsiteX94-3853" fmla="*/ 8115 w 10000"/>
              <a:gd name="connsiteY94-3854" fmla="*/ 0 h 10000"/>
              <a:gd name="connsiteX95-3855" fmla="*/ 8226 w 10000"/>
              <a:gd name="connsiteY95-3856" fmla="*/ 0 h 10000"/>
              <a:gd name="connsiteX96-3857" fmla="*/ 8338 w 10000"/>
              <a:gd name="connsiteY96-3858" fmla="*/ 0 h 10000"/>
              <a:gd name="connsiteX97-3859" fmla="*/ 8450 w 10000"/>
              <a:gd name="connsiteY97-3860" fmla="*/ 106 h 10000"/>
              <a:gd name="connsiteX98-3861" fmla="*/ 8673 w 10000"/>
              <a:gd name="connsiteY98-3862" fmla="*/ 212 h 10000"/>
              <a:gd name="connsiteX99-3863" fmla="*/ 8883 w 10000"/>
              <a:gd name="connsiteY99-3864" fmla="*/ 317 h 10000"/>
              <a:gd name="connsiteX100-3865" fmla="*/ 9218 w 10000"/>
              <a:gd name="connsiteY100-3866" fmla="*/ 635 h 10000"/>
              <a:gd name="connsiteX101-3867" fmla="*/ 9553 w 10000"/>
              <a:gd name="connsiteY101-3868" fmla="*/ 847 h 10000"/>
              <a:gd name="connsiteX102-3869" fmla="*/ 9777 w 10000"/>
              <a:gd name="connsiteY102-3870" fmla="*/ 952 h 10000"/>
              <a:gd name="connsiteX103-3871" fmla="*/ 9888 w 10000"/>
              <a:gd name="connsiteY103-3872" fmla="*/ 1164 h 10000"/>
              <a:gd name="connsiteX104-3873" fmla="*/ 9888 w 10000"/>
              <a:gd name="connsiteY104-3874" fmla="*/ 1257 h 10000"/>
              <a:gd name="connsiteX105-3875" fmla="*/ 9888 w 10000"/>
              <a:gd name="connsiteY105-3876" fmla="*/ 1257 h 10000"/>
              <a:gd name="connsiteX0-3877" fmla="*/ 9888 w 10000"/>
              <a:gd name="connsiteY0-3878" fmla="*/ 1257 h 10000"/>
              <a:gd name="connsiteX1-3879" fmla="*/ 10000 w 10000"/>
              <a:gd name="connsiteY1-3880" fmla="*/ 1362 h 10000"/>
              <a:gd name="connsiteX2-3881" fmla="*/ 9888 w 10000"/>
              <a:gd name="connsiteY2-3882" fmla="*/ 1468 h 10000"/>
              <a:gd name="connsiteX3-3883" fmla="*/ 9888 w 10000"/>
              <a:gd name="connsiteY3-3884" fmla="*/ 1574 h 10000"/>
              <a:gd name="connsiteX4-3885" fmla="*/ 9777 w 10000"/>
              <a:gd name="connsiteY4-3886" fmla="*/ 1680 h 10000"/>
              <a:gd name="connsiteX5-3887" fmla="*/ 9777 w 10000"/>
              <a:gd name="connsiteY5-3888" fmla="*/ 1680 h 10000"/>
              <a:gd name="connsiteX6-3889" fmla="*/ 9665 w 10000"/>
              <a:gd name="connsiteY6-3890" fmla="*/ 1786 h 10000"/>
              <a:gd name="connsiteX7-3891" fmla="*/ 9665 w 10000"/>
              <a:gd name="connsiteY7-3892" fmla="*/ 1892 h 10000"/>
              <a:gd name="connsiteX8-3893" fmla="*/ 9553 w 10000"/>
              <a:gd name="connsiteY8-3894" fmla="*/ 2103 h 10000"/>
              <a:gd name="connsiteX9-3895" fmla="*/ 9553 w 10000"/>
              <a:gd name="connsiteY9-3896" fmla="*/ 2209 h 10000"/>
              <a:gd name="connsiteX10-3897" fmla="*/ 9553 w 10000"/>
              <a:gd name="connsiteY10-3898" fmla="*/ 2421 h 10000"/>
              <a:gd name="connsiteX11-3899" fmla="*/ 9441 w 10000"/>
              <a:gd name="connsiteY11-3900" fmla="*/ 2632 h 10000"/>
              <a:gd name="connsiteX12-3901" fmla="*/ 9441 w 10000"/>
              <a:gd name="connsiteY12-3902" fmla="*/ 2844 h 10000"/>
              <a:gd name="connsiteX13-3903" fmla="*/ 9330 w 10000"/>
              <a:gd name="connsiteY13-3904" fmla="*/ 3161 h 10000"/>
              <a:gd name="connsiteX14-3905" fmla="*/ 9330 w 10000"/>
              <a:gd name="connsiteY14-3906" fmla="*/ 3479 h 10000"/>
              <a:gd name="connsiteX15-3907" fmla="*/ 9330 w 10000"/>
              <a:gd name="connsiteY15-3908" fmla="*/ 3889 h 10000"/>
              <a:gd name="connsiteX16-3909" fmla="*/ 9218 w 10000"/>
              <a:gd name="connsiteY16-3910" fmla="*/ 4206 h 10000"/>
              <a:gd name="connsiteX17-3911" fmla="*/ 9106 w 10000"/>
              <a:gd name="connsiteY17-3912" fmla="*/ 4630 h 10000"/>
              <a:gd name="connsiteX18-3913" fmla="*/ 9106 w 10000"/>
              <a:gd name="connsiteY18-3914" fmla="*/ 5159 h 10000"/>
              <a:gd name="connsiteX19-3915" fmla="*/ 8994 w 10000"/>
              <a:gd name="connsiteY19-3916" fmla="*/ 5688 h 10000"/>
              <a:gd name="connsiteX20-3917" fmla="*/ 8883 w 10000"/>
              <a:gd name="connsiteY20-3918" fmla="*/ 6310 h 10000"/>
              <a:gd name="connsiteX21-3919" fmla="*/ 8771 w 10000"/>
              <a:gd name="connsiteY21-3920" fmla="*/ 6839 h 10000"/>
              <a:gd name="connsiteX22-3921" fmla="*/ 8771 w 10000"/>
              <a:gd name="connsiteY22-3922" fmla="*/ 7368 h 10000"/>
              <a:gd name="connsiteX23-3923" fmla="*/ 8673 w 10000"/>
              <a:gd name="connsiteY23-3924" fmla="*/ 7791 h 10000"/>
              <a:gd name="connsiteX24-3925" fmla="*/ 8561 w 10000"/>
              <a:gd name="connsiteY24-3926" fmla="*/ 8214 h 10000"/>
              <a:gd name="connsiteX25-3927" fmla="*/ 8450 w 10000"/>
              <a:gd name="connsiteY25-3928" fmla="*/ 8532 h 10000"/>
              <a:gd name="connsiteX26-3929" fmla="*/ 8338 w 10000"/>
              <a:gd name="connsiteY26-3930" fmla="*/ 8836 h 10000"/>
              <a:gd name="connsiteX27-3931" fmla="*/ 8226 w 10000"/>
              <a:gd name="connsiteY27-3932" fmla="*/ 9048 h 10000"/>
              <a:gd name="connsiteX28-3933" fmla="*/ 8115 w 10000"/>
              <a:gd name="connsiteY28-3934" fmla="*/ 9259 h 10000"/>
              <a:gd name="connsiteX29-3935" fmla="*/ 8003 w 10000"/>
              <a:gd name="connsiteY29-3936" fmla="*/ 9577 h 10000"/>
              <a:gd name="connsiteX30-3937" fmla="*/ 7779 w 10000"/>
              <a:gd name="connsiteY30-3938" fmla="*/ 9788 h 10000"/>
              <a:gd name="connsiteX31-3939" fmla="*/ 7668 w 10000"/>
              <a:gd name="connsiteY31-3940" fmla="*/ 9894 h 10000"/>
              <a:gd name="connsiteX32-3941" fmla="*/ 7556 w 10000"/>
              <a:gd name="connsiteY32-3942" fmla="*/ 10000 h 10000"/>
              <a:gd name="connsiteX33-3943" fmla="*/ 7668 w 10000"/>
              <a:gd name="connsiteY33-3944" fmla="*/ 7474 h 10000"/>
              <a:gd name="connsiteX34-3945" fmla="*/ 7779 w 10000"/>
              <a:gd name="connsiteY34-3946" fmla="*/ 7368 h 10000"/>
              <a:gd name="connsiteX35-3947" fmla="*/ 7779 w 10000"/>
              <a:gd name="connsiteY35-3948" fmla="*/ 7156 h 10000"/>
              <a:gd name="connsiteX36-3949" fmla="*/ 7891 w 10000"/>
              <a:gd name="connsiteY36-3950" fmla="*/ 6944 h 10000"/>
              <a:gd name="connsiteX37-3951" fmla="*/ 7891 w 10000"/>
              <a:gd name="connsiteY37-3952" fmla="*/ 6627 h 10000"/>
              <a:gd name="connsiteX38-3953" fmla="*/ 8003 w 10000"/>
              <a:gd name="connsiteY38-3954" fmla="*/ 6217 h 10000"/>
              <a:gd name="connsiteX39-3955" fmla="*/ 8003 w 10000"/>
              <a:gd name="connsiteY39-3956" fmla="*/ 5794 h 10000"/>
              <a:gd name="connsiteX40-3957" fmla="*/ 8115 w 10000"/>
              <a:gd name="connsiteY40-3958" fmla="*/ 5370 h 10000"/>
              <a:gd name="connsiteX41-3959" fmla="*/ 8115 w 10000"/>
              <a:gd name="connsiteY41-3960" fmla="*/ 4841 h 10000"/>
              <a:gd name="connsiteX42-3961" fmla="*/ 8226 w 10000"/>
              <a:gd name="connsiteY42-3962" fmla="*/ 4206 h 10000"/>
              <a:gd name="connsiteX43-3963" fmla="*/ 8338 w 10000"/>
              <a:gd name="connsiteY43-3964" fmla="*/ 3783 h 10000"/>
              <a:gd name="connsiteX44-3965" fmla="*/ 8338 w 10000"/>
              <a:gd name="connsiteY44-3966" fmla="*/ 3373 h 10000"/>
              <a:gd name="connsiteX45-3967" fmla="*/ 8450 w 10000"/>
              <a:gd name="connsiteY45-3968" fmla="*/ 2950 h 10000"/>
              <a:gd name="connsiteX46-3969" fmla="*/ 8450 w 10000"/>
              <a:gd name="connsiteY46-3970" fmla="*/ 2632 h 10000"/>
              <a:gd name="connsiteX47-3971" fmla="*/ 8450 w 10000"/>
              <a:gd name="connsiteY47-3972" fmla="*/ 2315 h 10000"/>
              <a:gd name="connsiteX48-3973" fmla="*/ 8450 w 10000"/>
              <a:gd name="connsiteY48-3974" fmla="*/ 2103 h 10000"/>
              <a:gd name="connsiteX49-3975" fmla="*/ 8561 w 10000"/>
              <a:gd name="connsiteY49-3976" fmla="*/ 1892 h 10000"/>
              <a:gd name="connsiteX50-3977" fmla="*/ 8561 w 10000"/>
              <a:gd name="connsiteY50-3978" fmla="*/ 1680 h 10000"/>
              <a:gd name="connsiteX51-3979" fmla="*/ 8450 w 10000"/>
              <a:gd name="connsiteY51-3980" fmla="*/ 1468 h 10000"/>
              <a:gd name="connsiteX52-3981" fmla="*/ 8450 w 10000"/>
              <a:gd name="connsiteY52-3982" fmla="*/ 1257 h 10000"/>
              <a:gd name="connsiteX53-3983" fmla="*/ 8338 w 10000"/>
              <a:gd name="connsiteY53-3984" fmla="*/ 1164 h 10000"/>
              <a:gd name="connsiteX54-3985" fmla="*/ 8115 w 10000"/>
              <a:gd name="connsiteY54-3986" fmla="*/ 1058 h 10000"/>
              <a:gd name="connsiteX55-3987" fmla="*/ 7779 w 10000"/>
              <a:gd name="connsiteY55-3988" fmla="*/ 952 h 10000"/>
              <a:gd name="connsiteX56-3989" fmla="*/ 7779 w 10000"/>
              <a:gd name="connsiteY56-3990" fmla="*/ 952 h 10000"/>
              <a:gd name="connsiteX57-3991" fmla="*/ 7556 w 10000"/>
              <a:gd name="connsiteY57-3992" fmla="*/ 952 h 10000"/>
              <a:gd name="connsiteX58-3993" fmla="*/ 7444 w 10000"/>
              <a:gd name="connsiteY58-3994" fmla="*/ 952 h 10000"/>
              <a:gd name="connsiteX59-3995" fmla="*/ 7221 w 10000"/>
              <a:gd name="connsiteY59-3996" fmla="*/ 1058 h 10000"/>
              <a:gd name="connsiteX60-3997" fmla="*/ 6885 w 10000"/>
              <a:gd name="connsiteY60-3998" fmla="*/ 1058 h 10000"/>
              <a:gd name="connsiteX61-3999" fmla="*/ 6550 w 10000"/>
              <a:gd name="connsiteY61-4000" fmla="*/ 1058 h 10000"/>
              <a:gd name="connsiteX62-4001" fmla="*/ 6103 w 10000"/>
              <a:gd name="connsiteY62-4002" fmla="*/ 1164 h 10000"/>
              <a:gd name="connsiteX63-4003" fmla="*/ 5670 w 10000"/>
              <a:gd name="connsiteY63-4004" fmla="*/ 1164 h 10000"/>
              <a:gd name="connsiteX64-4005" fmla="*/ 5112 w 10000"/>
              <a:gd name="connsiteY64-4006" fmla="*/ 1257 h 10000"/>
              <a:gd name="connsiteX65-4007" fmla="*/ 4553 w 10000"/>
              <a:gd name="connsiteY65-4008" fmla="*/ 1362 h 10000"/>
              <a:gd name="connsiteX66-4009" fmla="*/ 3994 w 10000"/>
              <a:gd name="connsiteY66-4010" fmla="*/ 1362 h 10000"/>
              <a:gd name="connsiteX67-4011" fmla="*/ 3338 w 10000"/>
              <a:gd name="connsiteY67-4012" fmla="*/ 1468 h 10000"/>
              <a:gd name="connsiteX68-4013" fmla="*/ 2556 w 10000"/>
              <a:gd name="connsiteY68-4014" fmla="*/ 1574 h 10000"/>
              <a:gd name="connsiteX69-4015" fmla="*/ 1774 w 10000"/>
              <a:gd name="connsiteY69-4016" fmla="*/ 1680 h 10000"/>
              <a:gd name="connsiteX70-4017" fmla="*/ 880 w 10000"/>
              <a:gd name="connsiteY70-4018" fmla="*/ 1786 h 10000"/>
              <a:gd name="connsiteX71-4019" fmla="*/ 0 w 10000"/>
              <a:gd name="connsiteY71-4020" fmla="*/ 1892 h 10000"/>
              <a:gd name="connsiteX72-4021" fmla="*/ 0 w 10000"/>
              <a:gd name="connsiteY72-4022" fmla="*/ 1257 h 10000"/>
              <a:gd name="connsiteX73-4023" fmla="*/ 223 w 10000"/>
              <a:gd name="connsiteY73-4024" fmla="*/ 1257 h 10000"/>
              <a:gd name="connsiteX74-4025" fmla="*/ 559 w 10000"/>
              <a:gd name="connsiteY74-4026" fmla="*/ 1257 h 10000"/>
              <a:gd name="connsiteX75-4027" fmla="*/ 880 w 10000"/>
              <a:gd name="connsiteY75-4028" fmla="*/ 1257 h 10000"/>
              <a:gd name="connsiteX76-4029" fmla="*/ 1327 w 10000"/>
              <a:gd name="connsiteY76-4030" fmla="*/ 1164 h 10000"/>
              <a:gd name="connsiteX77-4031" fmla="*/ 1774 w 10000"/>
              <a:gd name="connsiteY77-4032" fmla="*/ 1164 h 10000"/>
              <a:gd name="connsiteX78-4033" fmla="*/ 2221 w 10000"/>
              <a:gd name="connsiteY78-4034" fmla="*/ 1058 h 10000"/>
              <a:gd name="connsiteX79-4035" fmla="*/ 2779 w 10000"/>
              <a:gd name="connsiteY79-4036" fmla="*/ 1058 h 10000"/>
              <a:gd name="connsiteX80-4037" fmla="*/ 3436 w 10000"/>
              <a:gd name="connsiteY80-4038" fmla="*/ 952 h 10000"/>
              <a:gd name="connsiteX81-4039" fmla="*/ 3994 w 10000"/>
              <a:gd name="connsiteY81-4040" fmla="*/ 847 h 10000"/>
              <a:gd name="connsiteX82-4041" fmla="*/ 4553 w 10000"/>
              <a:gd name="connsiteY82-4042" fmla="*/ 847 h 10000"/>
              <a:gd name="connsiteX83-4043" fmla="*/ 5112 w 10000"/>
              <a:gd name="connsiteY83-4044" fmla="*/ 741 h 10000"/>
              <a:gd name="connsiteX84-4045" fmla="*/ 5559 w 10000"/>
              <a:gd name="connsiteY84-4046" fmla="*/ 635 h 10000"/>
              <a:gd name="connsiteX85-4047" fmla="*/ 6006 w 10000"/>
              <a:gd name="connsiteY85-4048" fmla="*/ 635 h 10000"/>
              <a:gd name="connsiteX86-4049" fmla="*/ 6327 w 10000"/>
              <a:gd name="connsiteY86-4050" fmla="*/ 529 h 10000"/>
              <a:gd name="connsiteX87-4051" fmla="*/ 6662 w 10000"/>
              <a:gd name="connsiteY87-4052" fmla="*/ 423 h 10000"/>
              <a:gd name="connsiteX88-4053" fmla="*/ 6885 w 10000"/>
              <a:gd name="connsiteY88-4054" fmla="*/ 423 h 10000"/>
              <a:gd name="connsiteX89-4055" fmla="*/ 7332 w 10000"/>
              <a:gd name="connsiteY89-4056" fmla="*/ 317 h 10000"/>
              <a:gd name="connsiteX90-4057" fmla="*/ 7668 w 10000"/>
              <a:gd name="connsiteY90-4058" fmla="*/ 212 h 10000"/>
              <a:gd name="connsiteX91-4059" fmla="*/ 7891 w 10000"/>
              <a:gd name="connsiteY91-4060" fmla="*/ 106 h 10000"/>
              <a:gd name="connsiteX92-4061" fmla="*/ 8003 w 10000"/>
              <a:gd name="connsiteY92-4062" fmla="*/ 106 h 10000"/>
              <a:gd name="connsiteX93-4063" fmla="*/ 8115 w 10000"/>
              <a:gd name="connsiteY93-4064" fmla="*/ 0 h 10000"/>
              <a:gd name="connsiteX94-4065" fmla="*/ 8226 w 10000"/>
              <a:gd name="connsiteY94-4066" fmla="*/ 0 h 10000"/>
              <a:gd name="connsiteX95-4067" fmla="*/ 8338 w 10000"/>
              <a:gd name="connsiteY95-4068" fmla="*/ 0 h 10000"/>
              <a:gd name="connsiteX96-4069" fmla="*/ 8450 w 10000"/>
              <a:gd name="connsiteY96-4070" fmla="*/ 106 h 10000"/>
              <a:gd name="connsiteX97-4071" fmla="*/ 8673 w 10000"/>
              <a:gd name="connsiteY97-4072" fmla="*/ 212 h 10000"/>
              <a:gd name="connsiteX98-4073" fmla="*/ 8883 w 10000"/>
              <a:gd name="connsiteY98-4074" fmla="*/ 317 h 10000"/>
              <a:gd name="connsiteX99-4075" fmla="*/ 9218 w 10000"/>
              <a:gd name="connsiteY99-4076" fmla="*/ 635 h 10000"/>
              <a:gd name="connsiteX100-4077" fmla="*/ 9553 w 10000"/>
              <a:gd name="connsiteY100-4078" fmla="*/ 847 h 10000"/>
              <a:gd name="connsiteX101-4079" fmla="*/ 9777 w 10000"/>
              <a:gd name="connsiteY101-4080" fmla="*/ 952 h 10000"/>
              <a:gd name="connsiteX102-4081" fmla="*/ 9888 w 10000"/>
              <a:gd name="connsiteY102-4082" fmla="*/ 1164 h 10000"/>
              <a:gd name="connsiteX103-4083" fmla="*/ 9888 w 10000"/>
              <a:gd name="connsiteY103-4084" fmla="*/ 1257 h 10000"/>
              <a:gd name="connsiteX104-4085" fmla="*/ 9888 w 10000"/>
              <a:gd name="connsiteY104-4086" fmla="*/ 1257 h 10000"/>
              <a:gd name="connsiteX0-4087" fmla="*/ 9888 w 10000"/>
              <a:gd name="connsiteY0-4088" fmla="*/ 1257 h 9894"/>
              <a:gd name="connsiteX1-4089" fmla="*/ 10000 w 10000"/>
              <a:gd name="connsiteY1-4090" fmla="*/ 1362 h 9894"/>
              <a:gd name="connsiteX2-4091" fmla="*/ 9888 w 10000"/>
              <a:gd name="connsiteY2-4092" fmla="*/ 1468 h 9894"/>
              <a:gd name="connsiteX3-4093" fmla="*/ 9888 w 10000"/>
              <a:gd name="connsiteY3-4094" fmla="*/ 1574 h 9894"/>
              <a:gd name="connsiteX4-4095" fmla="*/ 9777 w 10000"/>
              <a:gd name="connsiteY4-4096" fmla="*/ 1680 h 9894"/>
              <a:gd name="connsiteX5-4097" fmla="*/ 9777 w 10000"/>
              <a:gd name="connsiteY5-4098" fmla="*/ 1680 h 9894"/>
              <a:gd name="connsiteX6-4099" fmla="*/ 9665 w 10000"/>
              <a:gd name="connsiteY6-4100" fmla="*/ 1786 h 9894"/>
              <a:gd name="connsiteX7-4101" fmla="*/ 9665 w 10000"/>
              <a:gd name="connsiteY7-4102" fmla="*/ 1892 h 9894"/>
              <a:gd name="connsiteX8-4103" fmla="*/ 9553 w 10000"/>
              <a:gd name="connsiteY8-4104" fmla="*/ 2103 h 9894"/>
              <a:gd name="connsiteX9-4105" fmla="*/ 9553 w 10000"/>
              <a:gd name="connsiteY9-4106" fmla="*/ 2209 h 9894"/>
              <a:gd name="connsiteX10-4107" fmla="*/ 9553 w 10000"/>
              <a:gd name="connsiteY10-4108" fmla="*/ 2421 h 9894"/>
              <a:gd name="connsiteX11-4109" fmla="*/ 9441 w 10000"/>
              <a:gd name="connsiteY11-4110" fmla="*/ 2632 h 9894"/>
              <a:gd name="connsiteX12-4111" fmla="*/ 9441 w 10000"/>
              <a:gd name="connsiteY12-4112" fmla="*/ 2844 h 9894"/>
              <a:gd name="connsiteX13-4113" fmla="*/ 9330 w 10000"/>
              <a:gd name="connsiteY13-4114" fmla="*/ 3161 h 9894"/>
              <a:gd name="connsiteX14-4115" fmla="*/ 9330 w 10000"/>
              <a:gd name="connsiteY14-4116" fmla="*/ 3479 h 9894"/>
              <a:gd name="connsiteX15-4117" fmla="*/ 9330 w 10000"/>
              <a:gd name="connsiteY15-4118" fmla="*/ 3889 h 9894"/>
              <a:gd name="connsiteX16-4119" fmla="*/ 9218 w 10000"/>
              <a:gd name="connsiteY16-4120" fmla="*/ 4206 h 9894"/>
              <a:gd name="connsiteX17-4121" fmla="*/ 9106 w 10000"/>
              <a:gd name="connsiteY17-4122" fmla="*/ 4630 h 9894"/>
              <a:gd name="connsiteX18-4123" fmla="*/ 9106 w 10000"/>
              <a:gd name="connsiteY18-4124" fmla="*/ 5159 h 9894"/>
              <a:gd name="connsiteX19-4125" fmla="*/ 8994 w 10000"/>
              <a:gd name="connsiteY19-4126" fmla="*/ 5688 h 9894"/>
              <a:gd name="connsiteX20-4127" fmla="*/ 8883 w 10000"/>
              <a:gd name="connsiteY20-4128" fmla="*/ 6310 h 9894"/>
              <a:gd name="connsiteX21-4129" fmla="*/ 8771 w 10000"/>
              <a:gd name="connsiteY21-4130" fmla="*/ 6839 h 9894"/>
              <a:gd name="connsiteX22-4131" fmla="*/ 8771 w 10000"/>
              <a:gd name="connsiteY22-4132" fmla="*/ 7368 h 9894"/>
              <a:gd name="connsiteX23-4133" fmla="*/ 8673 w 10000"/>
              <a:gd name="connsiteY23-4134" fmla="*/ 7791 h 9894"/>
              <a:gd name="connsiteX24-4135" fmla="*/ 8561 w 10000"/>
              <a:gd name="connsiteY24-4136" fmla="*/ 8214 h 9894"/>
              <a:gd name="connsiteX25-4137" fmla="*/ 8450 w 10000"/>
              <a:gd name="connsiteY25-4138" fmla="*/ 8532 h 9894"/>
              <a:gd name="connsiteX26-4139" fmla="*/ 8338 w 10000"/>
              <a:gd name="connsiteY26-4140" fmla="*/ 8836 h 9894"/>
              <a:gd name="connsiteX27-4141" fmla="*/ 8226 w 10000"/>
              <a:gd name="connsiteY27-4142" fmla="*/ 9048 h 9894"/>
              <a:gd name="connsiteX28-4143" fmla="*/ 8115 w 10000"/>
              <a:gd name="connsiteY28-4144" fmla="*/ 9259 h 9894"/>
              <a:gd name="connsiteX29-4145" fmla="*/ 8003 w 10000"/>
              <a:gd name="connsiteY29-4146" fmla="*/ 9577 h 9894"/>
              <a:gd name="connsiteX30-4147" fmla="*/ 7779 w 10000"/>
              <a:gd name="connsiteY30-4148" fmla="*/ 9788 h 9894"/>
              <a:gd name="connsiteX31-4149" fmla="*/ 7668 w 10000"/>
              <a:gd name="connsiteY31-4150" fmla="*/ 9894 h 9894"/>
              <a:gd name="connsiteX32-4151" fmla="*/ 7668 w 10000"/>
              <a:gd name="connsiteY32-4152" fmla="*/ 7474 h 9894"/>
              <a:gd name="connsiteX33-4153" fmla="*/ 7779 w 10000"/>
              <a:gd name="connsiteY33-4154" fmla="*/ 7368 h 9894"/>
              <a:gd name="connsiteX34-4155" fmla="*/ 7779 w 10000"/>
              <a:gd name="connsiteY34-4156" fmla="*/ 7156 h 9894"/>
              <a:gd name="connsiteX35-4157" fmla="*/ 7891 w 10000"/>
              <a:gd name="connsiteY35-4158" fmla="*/ 6944 h 9894"/>
              <a:gd name="connsiteX36-4159" fmla="*/ 7891 w 10000"/>
              <a:gd name="connsiteY36-4160" fmla="*/ 6627 h 9894"/>
              <a:gd name="connsiteX37-4161" fmla="*/ 8003 w 10000"/>
              <a:gd name="connsiteY37-4162" fmla="*/ 6217 h 9894"/>
              <a:gd name="connsiteX38-4163" fmla="*/ 8003 w 10000"/>
              <a:gd name="connsiteY38-4164" fmla="*/ 5794 h 9894"/>
              <a:gd name="connsiteX39-4165" fmla="*/ 8115 w 10000"/>
              <a:gd name="connsiteY39-4166" fmla="*/ 5370 h 9894"/>
              <a:gd name="connsiteX40-4167" fmla="*/ 8115 w 10000"/>
              <a:gd name="connsiteY40-4168" fmla="*/ 4841 h 9894"/>
              <a:gd name="connsiteX41-4169" fmla="*/ 8226 w 10000"/>
              <a:gd name="connsiteY41-4170" fmla="*/ 4206 h 9894"/>
              <a:gd name="connsiteX42-4171" fmla="*/ 8338 w 10000"/>
              <a:gd name="connsiteY42-4172" fmla="*/ 3783 h 9894"/>
              <a:gd name="connsiteX43-4173" fmla="*/ 8338 w 10000"/>
              <a:gd name="connsiteY43-4174" fmla="*/ 3373 h 9894"/>
              <a:gd name="connsiteX44-4175" fmla="*/ 8450 w 10000"/>
              <a:gd name="connsiteY44-4176" fmla="*/ 2950 h 9894"/>
              <a:gd name="connsiteX45-4177" fmla="*/ 8450 w 10000"/>
              <a:gd name="connsiteY45-4178" fmla="*/ 2632 h 9894"/>
              <a:gd name="connsiteX46-4179" fmla="*/ 8450 w 10000"/>
              <a:gd name="connsiteY46-4180" fmla="*/ 2315 h 9894"/>
              <a:gd name="connsiteX47-4181" fmla="*/ 8450 w 10000"/>
              <a:gd name="connsiteY47-4182" fmla="*/ 2103 h 9894"/>
              <a:gd name="connsiteX48-4183" fmla="*/ 8561 w 10000"/>
              <a:gd name="connsiteY48-4184" fmla="*/ 1892 h 9894"/>
              <a:gd name="connsiteX49-4185" fmla="*/ 8561 w 10000"/>
              <a:gd name="connsiteY49-4186" fmla="*/ 1680 h 9894"/>
              <a:gd name="connsiteX50-4187" fmla="*/ 8450 w 10000"/>
              <a:gd name="connsiteY50-4188" fmla="*/ 1468 h 9894"/>
              <a:gd name="connsiteX51-4189" fmla="*/ 8450 w 10000"/>
              <a:gd name="connsiteY51-4190" fmla="*/ 1257 h 9894"/>
              <a:gd name="connsiteX52-4191" fmla="*/ 8338 w 10000"/>
              <a:gd name="connsiteY52-4192" fmla="*/ 1164 h 9894"/>
              <a:gd name="connsiteX53-4193" fmla="*/ 8115 w 10000"/>
              <a:gd name="connsiteY53-4194" fmla="*/ 1058 h 9894"/>
              <a:gd name="connsiteX54-4195" fmla="*/ 7779 w 10000"/>
              <a:gd name="connsiteY54-4196" fmla="*/ 952 h 9894"/>
              <a:gd name="connsiteX55-4197" fmla="*/ 7779 w 10000"/>
              <a:gd name="connsiteY55-4198" fmla="*/ 952 h 9894"/>
              <a:gd name="connsiteX56-4199" fmla="*/ 7556 w 10000"/>
              <a:gd name="connsiteY56-4200" fmla="*/ 952 h 9894"/>
              <a:gd name="connsiteX57-4201" fmla="*/ 7444 w 10000"/>
              <a:gd name="connsiteY57-4202" fmla="*/ 952 h 9894"/>
              <a:gd name="connsiteX58-4203" fmla="*/ 7221 w 10000"/>
              <a:gd name="connsiteY58-4204" fmla="*/ 1058 h 9894"/>
              <a:gd name="connsiteX59-4205" fmla="*/ 6885 w 10000"/>
              <a:gd name="connsiteY59-4206" fmla="*/ 1058 h 9894"/>
              <a:gd name="connsiteX60-4207" fmla="*/ 6550 w 10000"/>
              <a:gd name="connsiteY60-4208" fmla="*/ 1058 h 9894"/>
              <a:gd name="connsiteX61-4209" fmla="*/ 6103 w 10000"/>
              <a:gd name="connsiteY61-4210" fmla="*/ 1164 h 9894"/>
              <a:gd name="connsiteX62-4211" fmla="*/ 5670 w 10000"/>
              <a:gd name="connsiteY62-4212" fmla="*/ 1164 h 9894"/>
              <a:gd name="connsiteX63-4213" fmla="*/ 5112 w 10000"/>
              <a:gd name="connsiteY63-4214" fmla="*/ 1257 h 9894"/>
              <a:gd name="connsiteX64-4215" fmla="*/ 4553 w 10000"/>
              <a:gd name="connsiteY64-4216" fmla="*/ 1362 h 9894"/>
              <a:gd name="connsiteX65-4217" fmla="*/ 3994 w 10000"/>
              <a:gd name="connsiteY65-4218" fmla="*/ 1362 h 9894"/>
              <a:gd name="connsiteX66-4219" fmla="*/ 3338 w 10000"/>
              <a:gd name="connsiteY66-4220" fmla="*/ 1468 h 9894"/>
              <a:gd name="connsiteX67-4221" fmla="*/ 2556 w 10000"/>
              <a:gd name="connsiteY67-4222" fmla="*/ 1574 h 9894"/>
              <a:gd name="connsiteX68-4223" fmla="*/ 1774 w 10000"/>
              <a:gd name="connsiteY68-4224" fmla="*/ 1680 h 9894"/>
              <a:gd name="connsiteX69-4225" fmla="*/ 880 w 10000"/>
              <a:gd name="connsiteY69-4226" fmla="*/ 1786 h 9894"/>
              <a:gd name="connsiteX70-4227" fmla="*/ 0 w 10000"/>
              <a:gd name="connsiteY70-4228" fmla="*/ 1892 h 9894"/>
              <a:gd name="connsiteX71-4229" fmla="*/ 0 w 10000"/>
              <a:gd name="connsiteY71-4230" fmla="*/ 1257 h 9894"/>
              <a:gd name="connsiteX72-4231" fmla="*/ 223 w 10000"/>
              <a:gd name="connsiteY72-4232" fmla="*/ 1257 h 9894"/>
              <a:gd name="connsiteX73-4233" fmla="*/ 559 w 10000"/>
              <a:gd name="connsiteY73-4234" fmla="*/ 1257 h 9894"/>
              <a:gd name="connsiteX74-4235" fmla="*/ 880 w 10000"/>
              <a:gd name="connsiteY74-4236" fmla="*/ 1257 h 9894"/>
              <a:gd name="connsiteX75-4237" fmla="*/ 1327 w 10000"/>
              <a:gd name="connsiteY75-4238" fmla="*/ 1164 h 9894"/>
              <a:gd name="connsiteX76-4239" fmla="*/ 1774 w 10000"/>
              <a:gd name="connsiteY76-4240" fmla="*/ 1164 h 9894"/>
              <a:gd name="connsiteX77-4241" fmla="*/ 2221 w 10000"/>
              <a:gd name="connsiteY77-4242" fmla="*/ 1058 h 9894"/>
              <a:gd name="connsiteX78-4243" fmla="*/ 2779 w 10000"/>
              <a:gd name="connsiteY78-4244" fmla="*/ 1058 h 9894"/>
              <a:gd name="connsiteX79-4245" fmla="*/ 3436 w 10000"/>
              <a:gd name="connsiteY79-4246" fmla="*/ 952 h 9894"/>
              <a:gd name="connsiteX80-4247" fmla="*/ 3994 w 10000"/>
              <a:gd name="connsiteY80-4248" fmla="*/ 847 h 9894"/>
              <a:gd name="connsiteX81-4249" fmla="*/ 4553 w 10000"/>
              <a:gd name="connsiteY81-4250" fmla="*/ 847 h 9894"/>
              <a:gd name="connsiteX82-4251" fmla="*/ 5112 w 10000"/>
              <a:gd name="connsiteY82-4252" fmla="*/ 741 h 9894"/>
              <a:gd name="connsiteX83-4253" fmla="*/ 5559 w 10000"/>
              <a:gd name="connsiteY83-4254" fmla="*/ 635 h 9894"/>
              <a:gd name="connsiteX84-4255" fmla="*/ 6006 w 10000"/>
              <a:gd name="connsiteY84-4256" fmla="*/ 635 h 9894"/>
              <a:gd name="connsiteX85-4257" fmla="*/ 6327 w 10000"/>
              <a:gd name="connsiteY85-4258" fmla="*/ 529 h 9894"/>
              <a:gd name="connsiteX86-4259" fmla="*/ 6662 w 10000"/>
              <a:gd name="connsiteY86-4260" fmla="*/ 423 h 9894"/>
              <a:gd name="connsiteX87-4261" fmla="*/ 6885 w 10000"/>
              <a:gd name="connsiteY87-4262" fmla="*/ 423 h 9894"/>
              <a:gd name="connsiteX88-4263" fmla="*/ 7332 w 10000"/>
              <a:gd name="connsiteY88-4264" fmla="*/ 317 h 9894"/>
              <a:gd name="connsiteX89-4265" fmla="*/ 7668 w 10000"/>
              <a:gd name="connsiteY89-4266" fmla="*/ 212 h 9894"/>
              <a:gd name="connsiteX90-4267" fmla="*/ 7891 w 10000"/>
              <a:gd name="connsiteY90-4268" fmla="*/ 106 h 9894"/>
              <a:gd name="connsiteX91-4269" fmla="*/ 8003 w 10000"/>
              <a:gd name="connsiteY91-4270" fmla="*/ 106 h 9894"/>
              <a:gd name="connsiteX92-4271" fmla="*/ 8115 w 10000"/>
              <a:gd name="connsiteY92-4272" fmla="*/ 0 h 9894"/>
              <a:gd name="connsiteX93-4273" fmla="*/ 8226 w 10000"/>
              <a:gd name="connsiteY93-4274" fmla="*/ 0 h 9894"/>
              <a:gd name="connsiteX94-4275" fmla="*/ 8338 w 10000"/>
              <a:gd name="connsiteY94-4276" fmla="*/ 0 h 9894"/>
              <a:gd name="connsiteX95-4277" fmla="*/ 8450 w 10000"/>
              <a:gd name="connsiteY95-4278" fmla="*/ 106 h 9894"/>
              <a:gd name="connsiteX96-4279" fmla="*/ 8673 w 10000"/>
              <a:gd name="connsiteY96-4280" fmla="*/ 212 h 9894"/>
              <a:gd name="connsiteX97-4281" fmla="*/ 8883 w 10000"/>
              <a:gd name="connsiteY97-4282" fmla="*/ 317 h 9894"/>
              <a:gd name="connsiteX98-4283" fmla="*/ 9218 w 10000"/>
              <a:gd name="connsiteY98-4284" fmla="*/ 635 h 9894"/>
              <a:gd name="connsiteX99-4285" fmla="*/ 9553 w 10000"/>
              <a:gd name="connsiteY99-4286" fmla="*/ 847 h 9894"/>
              <a:gd name="connsiteX100-4287" fmla="*/ 9777 w 10000"/>
              <a:gd name="connsiteY100-4288" fmla="*/ 952 h 9894"/>
              <a:gd name="connsiteX101-4289" fmla="*/ 9888 w 10000"/>
              <a:gd name="connsiteY101-4290" fmla="*/ 1164 h 9894"/>
              <a:gd name="connsiteX102-4291" fmla="*/ 9888 w 10000"/>
              <a:gd name="connsiteY102-4292" fmla="*/ 1257 h 9894"/>
              <a:gd name="connsiteX103-4293" fmla="*/ 9888 w 10000"/>
              <a:gd name="connsiteY103-4294" fmla="*/ 1257 h 9894"/>
              <a:gd name="connsiteX0-4295" fmla="*/ 9888 w 10000"/>
              <a:gd name="connsiteY0-4296" fmla="*/ 1270 h 9893"/>
              <a:gd name="connsiteX1-4297" fmla="*/ 10000 w 10000"/>
              <a:gd name="connsiteY1-4298" fmla="*/ 1377 h 9893"/>
              <a:gd name="connsiteX2-4299" fmla="*/ 9888 w 10000"/>
              <a:gd name="connsiteY2-4300" fmla="*/ 1484 h 9893"/>
              <a:gd name="connsiteX3-4301" fmla="*/ 9888 w 10000"/>
              <a:gd name="connsiteY3-4302" fmla="*/ 1591 h 9893"/>
              <a:gd name="connsiteX4-4303" fmla="*/ 9777 w 10000"/>
              <a:gd name="connsiteY4-4304" fmla="*/ 1698 h 9893"/>
              <a:gd name="connsiteX5-4305" fmla="*/ 9777 w 10000"/>
              <a:gd name="connsiteY5-4306" fmla="*/ 1698 h 9893"/>
              <a:gd name="connsiteX6-4307" fmla="*/ 9665 w 10000"/>
              <a:gd name="connsiteY6-4308" fmla="*/ 1805 h 9893"/>
              <a:gd name="connsiteX7-4309" fmla="*/ 9665 w 10000"/>
              <a:gd name="connsiteY7-4310" fmla="*/ 1912 h 9893"/>
              <a:gd name="connsiteX8-4311" fmla="*/ 9553 w 10000"/>
              <a:gd name="connsiteY8-4312" fmla="*/ 2126 h 9893"/>
              <a:gd name="connsiteX9-4313" fmla="*/ 9553 w 10000"/>
              <a:gd name="connsiteY9-4314" fmla="*/ 2233 h 9893"/>
              <a:gd name="connsiteX10-4315" fmla="*/ 9553 w 10000"/>
              <a:gd name="connsiteY10-4316" fmla="*/ 2447 h 9893"/>
              <a:gd name="connsiteX11-4317" fmla="*/ 9441 w 10000"/>
              <a:gd name="connsiteY11-4318" fmla="*/ 2660 h 9893"/>
              <a:gd name="connsiteX12-4319" fmla="*/ 9441 w 10000"/>
              <a:gd name="connsiteY12-4320" fmla="*/ 2874 h 9893"/>
              <a:gd name="connsiteX13-4321" fmla="*/ 9330 w 10000"/>
              <a:gd name="connsiteY13-4322" fmla="*/ 3195 h 9893"/>
              <a:gd name="connsiteX14-4323" fmla="*/ 9330 w 10000"/>
              <a:gd name="connsiteY14-4324" fmla="*/ 3516 h 9893"/>
              <a:gd name="connsiteX15-4325" fmla="*/ 9330 w 10000"/>
              <a:gd name="connsiteY15-4326" fmla="*/ 3931 h 9893"/>
              <a:gd name="connsiteX16-4327" fmla="*/ 9218 w 10000"/>
              <a:gd name="connsiteY16-4328" fmla="*/ 4251 h 9893"/>
              <a:gd name="connsiteX17-4329" fmla="*/ 9106 w 10000"/>
              <a:gd name="connsiteY17-4330" fmla="*/ 4680 h 9893"/>
              <a:gd name="connsiteX18-4331" fmla="*/ 9106 w 10000"/>
              <a:gd name="connsiteY18-4332" fmla="*/ 5214 h 9893"/>
              <a:gd name="connsiteX19-4333" fmla="*/ 8994 w 10000"/>
              <a:gd name="connsiteY19-4334" fmla="*/ 5749 h 9893"/>
              <a:gd name="connsiteX20-4335" fmla="*/ 8883 w 10000"/>
              <a:gd name="connsiteY20-4336" fmla="*/ 6378 h 9893"/>
              <a:gd name="connsiteX21-4337" fmla="*/ 8771 w 10000"/>
              <a:gd name="connsiteY21-4338" fmla="*/ 6912 h 9893"/>
              <a:gd name="connsiteX22-4339" fmla="*/ 8771 w 10000"/>
              <a:gd name="connsiteY22-4340" fmla="*/ 7447 h 9893"/>
              <a:gd name="connsiteX23-4341" fmla="*/ 8673 w 10000"/>
              <a:gd name="connsiteY23-4342" fmla="*/ 7874 h 9893"/>
              <a:gd name="connsiteX24-4343" fmla="*/ 8561 w 10000"/>
              <a:gd name="connsiteY24-4344" fmla="*/ 8302 h 9893"/>
              <a:gd name="connsiteX25-4345" fmla="*/ 8450 w 10000"/>
              <a:gd name="connsiteY25-4346" fmla="*/ 8623 h 9893"/>
              <a:gd name="connsiteX26-4347" fmla="*/ 8338 w 10000"/>
              <a:gd name="connsiteY26-4348" fmla="*/ 8931 h 9893"/>
              <a:gd name="connsiteX27-4349" fmla="*/ 8226 w 10000"/>
              <a:gd name="connsiteY27-4350" fmla="*/ 9145 h 9893"/>
              <a:gd name="connsiteX28-4351" fmla="*/ 8115 w 10000"/>
              <a:gd name="connsiteY28-4352" fmla="*/ 9358 h 9893"/>
              <a:gd name="connsiteX29-4353" fmla="*/ 8003 w 10000"/>
              <a:gd name="connsiteY29-4354" fmla="*/ 9680 h 9893"/>
              <a:gd name="connsiteX30-4355" fmla="*/ 7779 w 10000"/>
              <a:gd name="connsiteY30-4356" fmla="*/ 9893 h 9893"/>
              <a:gd name="connsiteX31-4357" fmla="*/ 7668 w 10000"/>
              <a:gd name="connsiteY31-4358" fmla="*/ 7554 h 9893"/>
              <a:gd name="connsiteX32-4359" fmla="*/ 7779 w 10000"/>
              <a:gd name="connsiteY32-4360" fmla="*/ 7447 h 9893"/>
              <a:gd name="connsiteX33-4361" fmla="*/ 7779 w 10000"/>
              <a:gd name="connsiteY33-4362" fmla="*/ 7233 h 9893"/>
              <a:gd name="connsiteX34-4363" fmla="*/ 7891 w 10000"/>
              <a:gd name="connsiteY34-4364" fmla="*/ 7018 h 9893"/>
              <a:gd name="connsiteX35-4365" fmla="*/ 7891 w 10000"/>
              <a:gd name="connsiteY35-4366" fmla="*/ 6698 h 9893"/>
              <a:gd name="connsiteX36-4367" fmla="*/ 8003 w 10000"/>
              <a:gd name="connsiteY36-4368" fmla="*/ 6284 h 9893"/>
              <a:gd name="connsiteX37-4369" fmla="*/ 8003 w 10000"/>
              <a:gd name="connsiteY37-4370" fmla="*/ 5856 h 9893"/>
              <a:gd name="connsiteX38-4371" fmla="*/ 8115 w 10000"/>
              <a:gd name="connsiteY38-4372" fmla="*/ 5428 h 9893"/>
              <a:gd name="connsiteX39-4373" fmla="*/ 8115 w 10000"/>
              <a:gd name="connsiteY39-4374" fmla="*/ 4893 h 9893"/>
              <a:gd name="connsiteX40-4375" fmla="*/ 8226 w 10000"/>
              <a:gd name="connsiteY40-4376" fmla="*/ 4251 h 9893"/>
              <a:gd name="connsiteX41-4377" fmla="*/ 8338 w 10000"/>
              <a:gd name="connsiteY41-4378" fmla="*/ 3824 h 9893"/>
              <a:gd name="connsiteX42-4379" fmla="*/ 8338 w 10000"/>
              <a:gd name="connsiteY42-4380" fmla="*/ 3409 h 9893"/>
              <a:gd name="connsiteX43-4381" fmla="*/ 8450 w 10000"/>
              <a:gd name="connsiteY43-4382" fmla="*/ 2982 h 9893"/>
              <a:gd name="connsiteX44-4383" fmla="*/ 8450 w 10000"/>
              <a:gd name="connsiteY44-4384" fmla="*/ 2660 h 9893"/>
              <a:gd name="connsiteX45-4385" fmla="*/ 8450 w 10000"/>
              <a:gd name="connsiteY45-4386" fmla="*/ 2340 h 9893"/>
              <a:gd name="connsiteX46-4387" fmla="*/ 8450 w 10000"/>
              <a:gd name="connsiteY46-4388" fmla="*/ 2126 h 9893"/>
              <a:gd name="connsiteX47-4389" fmla="*/ 8561 w 10000"/>
              <a:gd name="connsiteY47-4390" fmla="*/ 1912 h 9893"/>
              <a:gd name="connsiteX48-4391" fmla="*/ 8561 w 10000"/>
              <a:gd name="connsiteY48-4392" fmla="*/ 1698 h 9893"/>
              <a:gd name="connsiteX49-4393" fmla="*/ 8450 w 10000"/>
              <a:gd name="connsiteY49-4394" fmla="*/ 1484 h 9893"/>
              <a:gd name="connsiteX50-4395" fmla="*/ 8450 w 10000"/>
              <a:gd name="connsiteY50-4396" fmla="*/ 1270 h 9893"/>
              <a:gd name="connsiteX51-4397" fmla="*/ 8338 w 10000"/>
              <a:gd name="connsiteY51-4398" fmla="*/ 1176 h 9893"/>
              <a:gd name="connsiteX52-4399" fmla="*/ 8115 w 10000"/>
              <a:gd name="connsiteY52-4400" fmla="*/ 1069 h 9893"/>
              <a:gd name="connsiteX53-4401" fmla="*/ 7779 w 10000"/>
              <a:gd name="connsiteY53-4402" fmla="*/ 962 h 9893"/>
              <a:gd name="connsiteX54-4403" fmla="*/ 7779 w 10000"/>
              <a:gd name="connsiteY54-4404" fmla="*/ 962 h 9893"/>
              <a:gd name="connsiteX55-4405" fmla="*/ 7556 w 10000"/>
              <a:gd name="connsiteY55-4406" fmla="*/ 962 h 9893"/>
              <a:gd name="connsiteX56-4407" fmla="*/ 7444 w 10000"/>
              <a:gd name="connsiteY56-4408" fmla="*/ 962 h 9893"/>
              <a:gd name="connsiteX57-4409" fmla="*/ 7221 w 10000"/>
              <a:gd name="connsiteY57-4410" fmla="*/ 1069 h 9893"/>
              <a:gd name="connsiteX58-4411" fmla="*/ 6885 w 10000"/>
              <a:gd name="connsiteY58-4412" fmla="*/ 1069 h 9893"/>
              <a:gd name="connsiteX59-4413" fmla="*/ 6550 w 10000"/>
              <a:gd name="connsiteY59-4414" fmla="*/ 1069 h 9893"/>
              <a:gd name="connsiteX60-4415" fmla="*/ 6103 w 10000"/>
              <a:gd name="connsiteY60-4416" fmla="*/ 1176 h 9893"/>
              <a:gd name="connsiteX61-4417" fmla="*/ 5670 w 10000"/>
              <a:gd name="connsiteY61-4418" fmla="*/ 1176 h 9893"/>
              <a:gd name="connsiteX62-4419" fmla="*/ 5112 w 10000"/>
              <a:gd name="connsiteY62-4420" fmla="*/ 1270 h 9893"/>
              <a:gd name="connsiteX63-4421" fmla="*/ 4553 w 10000"/>
              <a:gd name="connsiteY63-4422" fmla="*/ 1377 h 9893"/>
              <a:gd name="connsiteX64-4423" fmla="*/ 3994 w 10000"/>
              <a:gd name="connsiteY64-4424" fmla="*/ 1377 h 9893"/>
              <a:gd name="connsiteX65-4425" fmla="*/ 3338 w 10000"/>
              <a:gd name="connsiteY65-4426" fmla="*/ 1484 h 9893"/>
              <a:gd name="connsiteX66-4427" fmla="*/ 2556 w 10000"/>
              <a:gd name="connsiteY66-4428" fmla="*/ 1591 h 9893"/>
              <a:gd name="connsiteX67-4429" fmla="*/ 1774 w 10000"/>
              <a:gd name="connsiteY67-4430" fmla="*/ 1698 h 9893"/>
              <a:gd name="connsiteX68-4431" fmla="*/ 880 w 10000"/>
              <a:gd name="connsiteY68-4432" fmla="*/ 1805 h 9893"/>
              <a:gd name="connsiteX69-4433" fmla="*/ 0 w 10000"/>
              <a:gd name="connsiteY69-4434" fmla="*/ 1912 h 9893"/>
              <a:gd name="connsiteX70-4435" fmla="*/ 0 w 10000"/>
              <a:gd name="connsiteY70-4436" fmla="*/ 1270 h 9893"/>
              <a:gd name="connsiteX71-4437" fmla="*/ 223 w 10000"/>
              <a:gd name="connsiteY71-4438" fmla="*/ 1270 h 9893"/>
              <a:gd name="connsiteX72-4439" fmla="*/ 559 w 10000"/>
              <a:gd name="connsiteY72-4440" fmla="*/ 1270 h 9893"/>
              <a:gd name="connsiteX73-4441" fmla="*/ 880 w 10000"/>
              <a:gd name="connsiteY73-4442" fmla="*/ 1270 h 9893"/>
              <a:gd name="connsiteX74-4443" fmla="*/ 1327 w 10000"/>
              <a:gd name="connsiteY74-4444" fmla="*/ 1176 h 9893"/>
              <a:gd name="connsiteX75-4445" fmla="*/ 1774 w 10000"/>
              <a:gd name="connsiteY75-4446" fmla="*/ 1176 h 9893"/>
              <a:gd name="connsiteX76-4447" fmla="*/ 2221 w 10000"/>
              <a:gd name="connsiteY76-4448" fmla="*/ 1069 h 9893"/>
              <a:gd name="connsiteX77-4449" fmla="*/ 2779 w 10000"/>
              <a:gd name="connsiteY77-4450" fmla="*/ 1069 h 9893"/>
              <a:gd name="connsiteX78-4451" fmla="*/ 3436 w 10000"/>
              <a:gd name="connsiteY78-4452" fmla="*/ 962 h 9893"/>
              <a:gd name="connsiteX79-4453" fmla="*/ 3994 w 10000"/>
              <a:gd name="connsiteY79-4454" fmla="*/ 856 h 9893"/>
              <a:gd name="connsiteX80-4455" fmla="*/ 4553 w 10000"/>
              <a:gd name="connsiteY80-4456" fmla="*/ 856 h 9893"/>
              <a:gd name="connsiteX81-4457" fmla="*/ 5112 w 10000"/>
              <a:gd name="connsiteY81-4458" fmla="*/ 749 h 9893"/>
              <a:gd name="connsiteX82-4459" fmla="*/ 5559 w 10000"/>
              <a:gd name="connsiteY82-4460" fmla="*/ 642 h 9893"/>
              <a:gd name="connsiteX83-4461" fmla="*/ 6006 w 10000"/>
              <a:gd name="connsiteY83-4462" fmla="*/ 642 h 9893"/>
              <a:gd name="connsiteX84-4463" fmla="*/ 6327 w 10000"/>
              <a:gd name="connsiteY84-4464" fmla="*/ 535 h 9893"/>
              <a:gd name="connsiteX85-4465" fmla="*/ 6662 w 10000"/>
              <a:gd name="connsiteY85-4466" fmla="*/ 428 h 9893"/>
              <a:gd name="connsiteX86-4467" fmla="*/ 6885 w 10000"/>
              <a:gd name="connsiteY86-4468" fmla="*/ 428 h 9893"/>
              <a:gd name="connsiteX87-4469" fmla="*/ 7332 w 10000"/>
              <a:gd name="connsiteY87-4470" fmla="*/ 320 h 9893"/>
              <a:gd name="connsiteX88-4471" fmla="*/ 7668 w 10000"/>
              <a:gd name="connsiteY88-4472" fmla="*/ 214 h 9893"/>
              <a:gd name="connsiteX89-4473" fmla="*/ 7891 w 10000"/>
              <a:gd name="connsiteY89-4474" fmla="*/ 107 h 9893"/>
              <a:gd name="connsiteX90-4475" fmla="*/ 8003 w 10000"/>
              <a:gd name="connsiteY90-4476" fmla="*/ 107 h 9893"/>
              <a:gd name="connsiteX91-4477" fmla="*/ 8115 w 10000"/>
              <a:gd name="connsiteY91-4478" fmla="*/ 0 h 9893"/>
              <a:gd name="connsiteX92-4479" fmla="*/ 8226 w 10000"/>
              <a:gd name="connsiteY92-4480" fmla="*/ 0 h 9893"/>
              <a:gd name="connsiteX93-4481" fmla="*/ 8338 w 10000"/>
              <a:gd name="connsiteY93-4482" fmla="*/ 0 h 9893"/>
              <a:gd name="connsiteX94-4483" fmla="*/ 8450 w 10000"/>
              <a:gd name="connsiteY94-4484" fmla="*/ 107 h 9893"/>
              <a:gd name="connsiteX95-4485" fmla="*/ 8673 w 10000"/>
              <a:gd name="connsiteY95-4486" fmla="*/ 214 h 9893"/>
              <a:gd name="connsiteX96-4487" fmla="*/ 8883 w 10000"/>
              <a:gd name="connsiteY96-4488" fmla="*/ 320 h 9893"/>
              <a:gd name="connsiteX97-4489" fmla="*/ 9218 w 10000"/>
              <a:gd name="connsiteY97-4490" fmla="*/ 642 h 9893"/>
              <a:gd name="connsiteX98-4491" fmla="*/ 9553 w 10000"/>
              <a:gd name="connsiteY98-4492" fmla="*/ 856 h 9893"/>
              <a:gd name="connsiteX99-4493" fmla="*/ 9777 w 10000"/>
              <a:gd name="connsiteY99-4494" fmla="*/ 962 h 9893"/>
              <a:gd name="connsiteX100-4495" fmla="*/ 9888 w 10000"/>
              <a:gd name="connsiteY100-4496" fmla="*/ 1176 h 9893"/>
              <a:gd name="connsiteX101-4497" fmla="*/ 9888 w 10000"/>
              <a:gd name="connsiteY101-4498" fmla="*/ 1270 h 9893"/>
              <a:gd name="connsiteX102-4499" fmla="*/ 9888 w 10000"/>
              <a:gd name="connsiteY102-4500" fmla="*/ 1270 h 9893"/>
              <a:gd name="connsiteX0-4501" fmla="*/ 9888 w 10000"/>
              <a:gd name="connsiteY0-4502" fmla="*/ 1284 h 9785"/>
              <a:gd name="connsiteX1-4503" fmla="*/ 10000 w 10000"/>
              <a:gd name="connsiteY1-4504" fmla="*/ 1392 h 9785"/>
              <a:gd name="connsiteX2-4505" fmla="*/ 9888 w 10000"/>
              <a:gd name="connsiteY2-4506" fmla="*/ 1500 h 9785"/>
              <a:gd name="connsiteX3-4507" fmla="*/ 9888 w 10000"/>
              <a:gd name="connsiteY3-4508" fmla="*/ 1608 h 9785"/>
              <a:gd name="connsiteX4-4509" fmla="*/ 9777 w 10000"/>
              <a:gd name="connsiteY4-4510" fmla="*/ 1716 h 9785"/>
              <a:gd name="connsiteX5-4511" fmla="*/ 9777 w 10000"/>
              <a:gd name="connsiteY5-4512" fmla="*/ 1716 h 9785"/>
              <a:gd name="connsiteX6-4513" fmla="*/ 9665 w 10000"/>
              <a:gd name="connsiteY6-4514" fmla="*/ 1825 h 9785"/>
              <a:gd name="connsiteX7-4515" fmla="*/ 9665 w 10000"/>
              <a:gd name="connsiteY7-4516" fmla="*/ 1933 h 9785"/>
              <a:gd name="connsiteX8-4517" fmla="*/ 9553 w 10000"/>
              <a:gd name="connsiteY8-4518" fmla="*/ 2149 h 9785"/>
              <a:gd name="connsiteX9-4519" fmla="*/ 9553 w 10000"/>
              <a:gd name="connsiteY9-4520" fmla="*/ 2257 h 9785"/>
              <a:gd name="connsiteX10-4521" fmla="*/ 9553 w 10000"/>
              <a:gd name="connsiteY10-4522" fmla="*/ 2473 h 9785"/>
              <a:gd name="connsiteX11-4523" fmla="*/ 9441 w 10000"/>
              <a:gd name="connsiteY11-4524" fmla="*/ 2689 h 9785"/>
              <a:gd name="connsiteX12-4525" fmla="*/ 9441 w 10000"/>
              <a:gd name="connsiteY12-4526" fmla="*/ 2905 h 9785"/>
              <a:gd name="connsiteX13-4527" fmla="*/ 9330 w 10000"/>
              <a:gd name="connsiteY13-4528" fmla="*/ 3230 h 9785"/>
              <a:gd name="connsiteX14-4529" fmla="*/ 9330 w 10000"/>
              <a:gd name="connsiteY14-4530" fmla="*/ 3554 h 9785"/>
              <a:gd name="connsiteX15-4531" fmla="*/ 9330 w 10000"/>
              <a:gd name="connsiteY15-4532" fmla="*/ 3974 h 9785"/>
              <a:gd name="connsiteX16-4533" fmla="*/ 9218 w 10000"/>
              <a:gd name="connsiteY16-4534" fmla="*/ 4297 h 9785"/>
              <a:gd name="connsiteX17-4535" fmla="*/ 9106 w 10000"/>
              <a:gd name="connsiteY17-4536" fmla="*/ 4731 h 9785"/>
              <a:gd name="connsiteX18-4537" fmla="*/ 9106 w 10000"/>
              <a:gd name="connsiteY18-4538" fmla="*/ 5270 h 9785"/>
              <a:gd name="connsiteX19-4539" fmla="*/ 8994 w 10000"/>
              <a:gd name="connsiteY19-4540" fmla="*/ 5811 h 9785"/>
              <a:gd name="connsiteX20-4541" fmla="*/ 8883 w 10000"/>
              <a:gd name="connsiteY20-4542" fmla="*/ 6447 h 9785"/>
              <a:gd name="connsiteX21-4543" fmla="*/ 8771 w 10000"/>
              <a:gd name="connsiteY21-4544" fmla="*/ 6987 h 9785"/>
              <a:gd name="connsiteX22-4545" fmla="*/ 8771 w 10000"/>
              <a:gd name="connsiteY22-4546" fmla="*/ 7528 h 9785"/>
              <a:gd name="connsiteX23-4547" fmla="*/ 8673 w 10000"/>
              <a:gd name="connsiteY23-4548" fmla="*/ 7959 h 9785"/>
              <a:gd name="connsiteX24-4549" fmla="*/ 8561 w 10000"/>
              <a:gd name="connsiteY24-4550" fmla="*/ 8392 h 9785"/>
              <a:gd name="connsiteX25-4551" fmla="*/ 8450 w 10000"/>
              <a:gd name="connsiteY25-4552" fmla="*/ 8716 h 9785"/>
              <a:gd name="connsiteX26-4553" fmla="*/ 8338 w 10000"/>
              <a:gd name="connsiteY26-4554" fmla="*/ 9028 h 9785"/>
              <a:gd name="connsiteX27-4555" fmla="*/ 8226 w 10000"/>
              <a:gd name="connsiteY27-4556" fmla="*/ 9244 h 9785"/>
              <a:gd name="connsiteX28-4557" fmla="*/ 8115 w 10000"/>
              <a:gd name="connsiteY28-4558" fmla="*/ 9459 h 9785"/>
              <a:gd name="connsiteX29-4559" fmla="*/ 8003 w 10000"/>
              <a:gd name="connsiteY29-4560" fmla="*/ 9785 h 9785"/>
              <a:gd name="connsiteX30-4561" fmla="*/ 7668 w 10000"/>
              <a:gd name="connsiteY30-4562" fmla="*/ 7636 h 9785"/>
              <a:gd name="connsiteX31-4563" fmla="*/ 7779 w 10000"/>
              <a:gd name="connsiteY31-4564" fmla="*/ 7528 h 9785"/>
              <a:gd name="connsiteX32-4565" fmla="*/ 7779 w 10000"/>
              <a:gd name="connsiteY32-4566" fmla="*/ 7311 h 9785"/>
              <a:gd name="connsiteX33-4567" fmla="*/ 7891 w 10000"/>
              <a:gd name="connsiteY33-4568" fmla="*/ 7094 h 9785"/>
              <a:gd name="connsiteX34-4569" fmla="*/ 7891 w 10000"/>
              <a:gd name="connsiteY34-4570" fmla="*/ 6770 h 9785"/>
              <a:gd name="connsiteX35-4571" fmla="*/ 8003 w 10000"/>
              <a:gd name="connsiteY35-4572" fmla="*/ 6352 h 9785"/>
              <a:gd name="connsiteX36-4573" fmla="*/ 8003 w 10000"/>
              <a:gd name="connsiteY36-4574" fmla="*/ 5919 h 9785"/>
              <a:gd name="connsiteX37-4575" fmla="*/ 8115 w 10000"/>
              <a:gd name="connsiteY37-4576" fmla="*/ 5487 h 9785"/>
              <a:gd name="connsiteX38-4577" fmla="*/ 8115 w 10000"/>
              <a:gd name="connsiteY38-4578" fmla="*/ 4946 h 9785"/>
              <a:gd name="connsiteX39-4579" fmla="*/ 8226 w 10000"/>
              <a:gd name="connsiteY39-4580" fmla="*/ 4297 h 9785"/>
              <a:gd name="connsiteX40-4581" fmla="*/ 8338 w 10000"/>
              <a:gd name="connsiteY40-4582" fmla="*/ 3865 h 9785"/>
              <a:gd name="connsiteX41-4583" fmla="*/ 8338 w 10000"/>
              <a:gd name="connsiteY41-4584" fmla="*/ 3446 h 9785"/>
              <a:gd name="connsiteX42-4585" fmla="*/ 8450 w 10000"/>
              <a:gd name="connsiteY42-4586" fmla="*/ 3014 h 9785"/>
              <a:gd name="connsiteX43-4587" fmla="*/ 8450 w 10000"/>
              <a:gd name="connsiteY43-4588" fmla="*/ 2689 h 9785"/>
              <a:gd name="connsiteX44-4589" fmla="*/ 8450 w 10000"/>
              <a:gd name="connsiteY44-4590" fmla="*/ 2365 h 9785"/>
              <a:gd name="connsiteX45-4591" fmla="*/ 8450 w 10000"/>
              <a:gd name="connsiteY45-4592" fmla="*/ 2149 h 9785"/>
              <a:gd name="connsiteX46-4593" fmla="*/ 8561 w 10000"/>
              <a:gd name="connsiteY46-4594" fmla="*/ 1933 h 9785"/>
              <a:gd name="connsiteX47-4595" fmla="*/ 8561 w 10000"/>
              <a:gd name="connsiteY47-4596" fmla="*/ 1716 h 9785"/>
              <a:gd name="connsiteX48-4597" fmla="*/ 8450 w 10000"/>
              <a:gd name="connsiteY48-4598" fmla="*/ 1500 h 9785"/>
              <a:gd name="connsiteX49-4599" fmla="*/ 8450 w 10000"/>
              <a:gd name="connsiteY49-4600" fmla="*/ 1284 h 9785"/>
              <a:gd name="connsiteX50-4601" fmla="*/ 8338 w 10000"/>
              <a:gd name="connsiteY50-4602" fmla="*/ 1189 h 9785"/>
              <a:gd name="connsiteX51-4603" fmla="*/ 8115 w 10000"/>
              <a:gd name="connsiteY51-4604" fmla="*/ 1081 h 9785"/>
              <a:gd name="connsiteX52-4605" fmla="*/ 7779 w 10000"/>
              <a:gd name="connsiteY52-4606" fmla="*/ 972 h 9785"/>
              <a:gd name="connsiteX53-4607" fmla="*/ 7779 w 10000"/>
              <a:gd name="connsiteY53-4608" fmla="*/ 972 h 9785"/>
              <a:gd name="connsiteX54-4609" fmla="*/ 7556 w 10000"/>
              <a:gd name="connsiteY54-4610" fmla="*/ 972 h 9785"/>
              <a:gd name="connsiteX55-4611" fmla="*/ 7444 w 10000"/>
              <a:gd name="connsiteY55-4612" fmla="*/ 972 h 9785"/>
              <a:gd name="connsiteX56-4613" fmla="*/ 7221 w 10000"/>
              <a:gd name="connsiteY56-4614" fmla="*/ 1081 h 9785"/>
              <a:gd name="connsiteX57-4615" fmla="*/ 6885 w 10000"/>
              <a:gd name="connsiteY57-4616" fmla="*/ 1081 h 9785"/>
              <a:gd name="connsiteX58-4617" fmla="*/ 6550 w 10000"/>
              <a:gd name="connsiteY58-4618" fmla="*/ 1081 h 9785"/>
              <a:gd name="connsiteX59-4619" fmla="*/ 6103 w 10000"/>
              <a:gd name="connsiteY59-4620" fmla="*/ 1189 h 9785"/>
              <a:gd name="connsiteX60-4621" fmla="*/ 5670 w 10000"/>
              <a:gd name="connsiteY60-4622" fmla="*/ 1189 h 9785"/>
              <a:gd name="connsiteX61-4623" fmla="*/ 5112 w 10000"/>
              <a:gd name="connsiteY61-4624" fmla="*/ 1284 h 9785"/>
              <a:gd name="connsiteX62-4625" fmla="*/ 4553 w 10000"/>
              <a:gd name="connsiteY62-4626" fmla="*/ 1392 h 9785"/>
              <a:gd name="connsiteX63-4627" fmla="*/ 3994 w 10000"/>
              <a:gd name="connsiteY63-4628" fmla="*/ 1392 h 9785"/>
              <a:gd name="connsiteX64-4629" fmla="*/ 3338 w 10000"/>
              <a:gd name="connsiteY64-4630" fmla="*/ 1500 h 9785"/>
              <a:gd name="connsiteX65-4631" fmla="*/ 2556 w 10000"/>
              <a:gd name="connsiteY65-4632" fmla="*/ 1608 h 9785"/>
              <a:gd name="connsiteX66-4633" fmla="*/ 1774 w 10000"/>
              <a:gd name="connsiteY66-4634" fmla="*/ 1716 h 9785"/>
              <a:gd name="connsiteX67-4635" fmla="*/ 880 w 10000"/>
              <a:gd name="connsiteY67-4636" fmla="*/ 1825 h 9785"/>
              <a:gd name="connsiteX68-4637" fmla="*/ 0 w 10000"/>
              <a:gd name="connsiteY68-4638" fmla="*/ 1933 h 9785"/>
              <a:gd name="connsiteX69-4639" fmla="*/ 0 w 10000"/>
              <a:gd name="connsiteY69-4640" fmla="*/ 1284 h 9785"/>
              <a:gd name="connsiteX70-4641" fmla="*/ 223 w 10000"/>
              <a:gd name="connsiteY70-4642" fmla="*/ 1284 h 9785"/>
              <a:gd name="connsiteX71-4643" fmla="*/ 559 w 10000"/>
              <a:gd name="connsiteY71-4644" fmla="*/ 1284 h 9785"/>
              <a:gd name="connsiteX72-4645" fmla="*/ 880 w 10000"/>
              <a:gd name="connsiteY72-4646" fmla="*/ 1284 h 9785"/>
              <a:gd name="connsiteX73-4647" fmla="*/ 1327 w 10000"/>
              <a:gd name="connsiteY73-4648" fmla="*/ 1189 h 9785"/>
              <a:gd name="connsiteX74-4649" fmla="*/ 1774 w 10000"/>
              <a:gd name="connsiteY74-4650" fmla="*/ 1189 h 9785"/>
              <a:gd name="connsiteX75-4651" fmla="*/ 2221 w 10000"/>
              <a:gd name="connsiteY75-4652" fmla="*/ 1081 h 9785"/>
              <a:gd name="connsiteX76-4653" fmla="*/ 2779 w 10000"/>
              <a:gd name="connsiteY76-4654" fmla="*/ 1081 h 9785"/>
              <a:gd name="connsiteX77-4655" fmla="*/ 3436 w 10000"/>
              <a:gd name="connsiteY77-4656" fmla="*/ 972 h 9785"/>
              <a:gd name="connsiteX78-4657" fmla="*/ 3994 w 10000"/>
              <a:gd name="connsiteY78-4658" fmla="*/ 865 h 9785"/>
              <a:gd name="connsiteX79-4659" fmla="*/ 4553 w 10000"/>
              <a:gd name="connsiteY79-4660" fmla="*/ 865 h 9785"/>
              <a:gd name="connsiteX80-4661" fmla="*/ 5112 w 10000"/>
              <a:gd name="connsiteY80-4662" fmla="*/ 757 h 9785"/>
              <a:gd name="connsiteX81-4663" fmla="*/ 5559 w 10000"/>
              <a:gd name="connsiteY81-4664" fmla="*/ 649 h 9785"/>
              <a:gd name="connsiteX82-4665" fmla="*/ 6006 w 10000"/>
              <a:gd name="connsiteY82-4666" fmla="*/ 649 h 9785"/>
              <a:gd name="connsiteX83-4667" fmla="*/ 6327 w 10000"/>
              <a:gd name="connsiteY83-4668" fmla="*/ 541 h 9785"/>
              <a:gd name="connsiteX84-4669" fmla="*/ 6662 w 10000"/>
              <a:gd name="connsiteY84-4670" fmla="*/ 433 h 9785"/>
              <a:gd name="connsiteX85-4671" fmla="*/ 6885 w 10000"/>
              <a:gd name="connsiteY85-4672" fmla="*/ 433 h 9785"/>
              <a:gd name="connsiteX86-4673" fmla="*/ 7332 w 10000"/>
              <a:gd name="connsiteY86-4674" fmla="*/ 323 h 9785"/>
              <a:gd name="connsiteX87-4675" fmla="*/ 7668 w 10000"/>
              <a:gd name="connsiteY87-4676" fmla="*/ 216 h 9785"/>
              <a:gd name="connsiteX88-4677" fmla="*/ 7891 w 10000"/>
              <a:gd name="connsiteY88-4678" fmla="*/ 108 h 9785"/>
              <a:gd name="connsiteX89-4679" fmla="*/ 8003 w 10000"/>
              <a:gd name="connsiteY89-4680" fmla="*/ 108 h 9785"/>
              <a:gd name="connsiteX90-4681" fmla="*/ 8115 w 10000"/>
              <a:gd name="connsiteY90-4682" fmla="*/ 0 h 9785"/>
              <a:gd name="connsiteX91-4683" fmla="*/ 8226 w 10000"/>
              <a:gd name="connsiteY91-4684" fmla="*/ 0 h 9785"/>
              <a:gd name="connsiteX92-4685" fmla="*/ 8338 w 10000"/>
              <a:gd name="connsiteY92-4686" fmla="*/ 0 h 9785"/>
              <a:gd name="connsiteX93-4687" fmla="*/ 8450 w 10000"/>
              <a:gd name="connsiteY93-4688" fmla="*/ 108 h 9785"/>
              <a:gd name="connsiteX94-4689" fmla="*/ 8673 w 10000"/>
              <a:gd name="connsiteY94-4690" fmla="*/ 216 h 9785"/>
              <a:gd name="connsiteX95-4691" fmla="*/ 8883 w 10000"/>
              <a:gd name="connsiteY95-4692" fmla="*/ 323 h 9785"/>
              <a:gd name="connsiteX96-4693" fmla="*/ 9218 w 10000"/>
              <a:gd name="connsiteY96-4694" fmla="*/ 649 h 9785"/>
              <a:gd name="connsiteX97-4695" fmla="*/ 9553 w 10000"/>
              <a:gd name="connsiteY97-4696" fmla="*/ 865 h 9785"/>
              <a:gd name="connsiteX98-4697" fmla="*/ 9777 w 10000"/>
              <a:gd name="connsiteY98-4698" fmla="*/ 972 h 9785"/>
              <a:gd name="connsiteX99-4699" fmla="*/ 9888 w 10000"/>
              <a:gd name="connsiteY99-4700" fmla="*/ 1189 h 9785"/>
              <a:gd name="connsiteX100-4701" fmla="*/ 9888 w 10000"/>
              <a:gd name="connsiteY100-4702" fmla="*/ 1284 h 9785"/>
              <a:gd name="connsiteX101-4703" fmla="*/ 9888 w 10000"/>
              <a:gd name="connsiteY101-4704" fmla="*/ 1284 h 9785"/>
              <a:gd name="connsiteX0-4705" fmla="*/ 9888 w 10000"/>
              <a:gd name="connsiteY0-4706" fmla="*/ 1312 h 9667"/>
              <a:gd name="connsiteX1-4707" fmla="*/ 10000 w 10000"/>
              <a:gd name="connsiteY1-4708" fmla="*/ 1423 h 9667"/>
              <a:gd name="connsiteX2-4709" fmla="*/ 9888 w 10000"/>
              <a:gd name="connsiteY2-4710" fmla="*/ 1533 h 9667"/>
              <a:gd name="connsiteX3-4711" fmla="*/ 9888 w 10000"/>
              <a:gd name="connsiteY3-4712" fmla="*/ 1643 h 9667"/>
              <a:gd name="connsiteX4-4713" fmla="*/ 9777 w 10000"/>
              <a:gd name="connsiteY4-4714" fmla="*/ 1754 h 9667"/>
              <a:gd name="connsiteX5-4715" fmla="*/ 9777 w 10000"/>
              <a:gd name="connsiteY5-4716" fmla="*/ 1754 h 9667"/>
              <a:gd name="connsiteX6-4717" fmla="*/ 9665 w 10000"/>
              <a:gd name="connsiteY6-4718" fmla="*/ 1865 h 9667"/>
              <a:gd name="connsiteX7-4719" fmla="*/ 9665 w 10000"/>
              <a:gd name="connsiteY7-4720" fmla="*/ 1975 h 9667"/>
              <a:gd name="connsiteX8-4721" fmla="*/ 9553 w 10000"/>
              <a:gd name="connsiteY8-4722" fmla="*/ 2196 h 9667"/>
              <a:gd name="connsiteX9-4723" fmla="*/ 9553 w 10000"/>
              <a:gd name="connsiteY9-4724" fmla="*/ 2307 h 9667"/>
              <a:gd name="connsiteX10-4725" fmla="*/ 9553 w 10000"/>
              <a:gd name="connsiteY10-4726" fmla="*/ 2527 h 9667"/>
              <a:gd name="connsiteX11-4727" fmla="*/ 9441 w 10000"/>
              <a:gd name="connsiteY11-4728" fmla="*/ 2748 h 9667"/>
              <a:gd name="connsiteX12-4729" fmla="*/ 9441 w 10000"/>
              <a:gd name="connsiteY12-4730" fmla="*/ 2969 h 9667"/>
              <a:gd name="connsiteX13-4731" fmla="*/ 9330 w 10000"/>
              <a:gd name="connsiteY13-4732" fmla="*/ 3301 h 9667"/>
              <a:gd name="connsiteX14-4733" fmla="*/ 9330 w 10000"/>
              <a:gd name="connsiteY14-4734" fmla="*/ 3632 h 9667"/>
              <a:gd name="connsiteX15-4735" fmla="*/ 9330 w 10000"/>
              <a:gd name="connsiteY15-4736" fmla="*/ 4061 h 9667"/>
              <a:gd name="connsiteX16-4737" fmla="*/ 9218 w 10000"/>
              <a:gd name="connsiteY16-4738" fmla="*/ 4391 h 9667"/>
              <a:gd name="connsiteX17-4739" fmla="*/ 9106 w 10000"/>
              <a:gd name="connsiteY17-4740" fmla="*/ 4835 h 9667"/>
              <a:gd name="connsiteX18-4741" fmla="*/ 9106 w 10000"/>
              <a:gd name="connsiteY18-4742" fmla="*/ 5386 h 9667"/>
              <a:gd name="connsiteX19-4743" fmla="*/ 8994 w 10000"/>
              <a:gd name="connsiteY19-4744" fmla="*/ 5939 h 9667"/>
              <a:gd name="connsiteX20-4745" fmla="*/ 8883 w 10000"/>
              <a:gd name="connsiteY20-4746" fmla="*/ 6589 h 9667"/>
              <a:gd name="connsiteX21-4747" fmla="*/ 8771 w 10000"/>
              <a:gd name="connsiteY21-4748" fmla="*/ 7141 h 9667"/>
              <a:gd name="connsiteX22-4749" fmla="*/ 8771 w 10000"/>
              <a:gd name="connsiteY22-4750" fmla="*/ 7693 h 9667"/>
              <a:gd name="connsiteX23-4751" fmla="*/ 8673 w 10000"/>
              <a:gd name="connsiteY23-4752" fmla="*/ 8134 h 9667"/>
              <a:gd name="connsiteX24-4753" fmla="*/ 8561 w 10000"/>
              <a:gd name="connsiteY24-4754" fmla="*/ 8576 h 9667"/>
              <a:gd name="connsiteX25-4755" fmla="*/ 8450 w 10000"/>
              <a:gd name="connsiteY25-4756" fmla="*/ 8908 h 9667"/>
              <a:gd name="connsiteX26-4757" fmla="*/ 8338 w 10000"/>
              <a:gd name="connsiteY26-4758" fmla="*/ 9226 h 9667"/>
              <a:gd name="connsiteX27-4759" fmla="*/ 8226 w 10000"/>
              <a:gd name="connsiteY27-4760" fmla="*/ 9447 h 9667"/>
              <a:gd name="connsiteX28-4761" fmla="*/ 8115 w 10000"/>
              <a:gd name="connsiteY28-4762" fmla="*/ 9667 h 9667"/>
              <a:gd name="connsiteX29-4763" fmla="*/ 7668 w 10000"/>
              <a:gd name="connsiteY29-4764" fmla="*/ 7804 h 9667"/>
              <a:gd name="connsiteX30-4765" fmla="*/ 7779 w 10000"/>
              <a:gd name="connsiteY30-4766" fmla="*/ 7693 h 9667"/>
              <a:gd name="connsiteX31-4767" fmla="*/ 7779 w 10000"/>
              <a:gd name="connsiteY31-4768" fmla="*/ 7472 h 9667"/>
              <a:gd name="connsiteX32-4769" fmla="*/ 7891 w 10000"/>
              <a:gd name="connsiteY32-4770" fmla="*/ 7250 h 9667"/>
              <a:gd name="connsiteX33-4771" fmla="*/ 7891 w 10000"/>
              <a:gd name="connsiteY33-4772" fmla="*/ 6919 h 9667"/>
              <a:gd name="connsiteX34-4773" fmla="*/ 8003 w 10000"/>
              <a:gd name="connsiteY34-4774" fmla="*/ 6492 h 9667"/>
              <a:gd name="connsiteX35-4775" fmla="*/ 8003 w 10000"/>
              <a:gd name="connsiteY35-4776" fmla="*/ 6049 h 9667"/>
              <a:gd name="connsiteX36-4777" fmla="*/ 8115 w 10000"/>
              <a:gd name="connsiteY36-4778" fmla="*/ 5608 h 9667"/>
              <a:gd name="connsiteX37-4779" fmla="*/ 8115 w 10000"/>
              <a:gd name="connsiteY37-4780" fmla="*/ 5055 h 9667"/>
              <a:gd name="connsiteX38-4781" fmla="*/ 8226 w 10000"/>
              <a:gd name="connsiteY38-4782" fmla="*/ 4391 h 9667"/>
              <a:gd name="connsiteX39-4783" fmla="*/ 8338 w 10000"/>
              <a:gd name="connsiteY39-4784" fmla="*/ 3950 h 9667"/>
              <a:gd name="connsiteX40-4785" fmla="*/ 8338 w 10000"/>
              <a:gd name="connsiteY40-4786" fmla="*/ 3522 h 9667"/>
              <a:gd name="connsiteX41-4787" fmla="*/ 8450 w 10000"/>
              <a:gd name="connsiteY41-4788" fmla="*/ 3080 h 9667"/>
              <a:gd name="connsiteX42-4789" fmla="*/ 8450 w 10000"/>
              <a:gd name="connsiteY42-4790" fmla="*/ 2748 h 9667"/>
              <a:gd name="connsiteX43-4791" fmla="*/ 8450 w 10000"/>
              <a:gd name="connsiteY43-4792" fmla="*/ 2417 h 9667"/>
              <a:gd name="connsiteX44-4793" fmla="*/ 8450 w 10000"/>
              <a:gd name="connsiteY44-4794" fmla="*/ 2196 h 9667"/>
              <a:gd name="connsiteX45-4795" fmla="*/ 8561 w 10000"/>
              <a:gd name="connsiteY45-4796" fmla="*/ 1975 h 9667"/>
              <a:gd name="connsiteX46-4797" fmla="*/ 8561 w 10000"/>
              <a:gd name="connsiteY46-4798" fmla="*/ 1754 h 9667"/>
              <a:gd name="connsiteX47-4799" fmla="*/ 8450 w 10000"/>
              <a:gd name="connsiteY47-4800" fmla="*/ 1533 h 9667"/>
              <a:gd name="connsiteX48-4801" fmla="*/ 8450 w 10000"/>
              <a:gd name="connsiteY48-4802" fmla="*/ 1312 h 9667"/>
              <a:gd name="connsiteX49-4803" fmla="*/ 8338 w 10000"/>
              <a:gd name="connsiteY49-4804" fmla="*/ 1215 h 9667"/>
              <a:gd name="connsiteX50-4805" fmla="*/ 8115 w 10000"/>
              <a:gd name="connsiteY50-4806" fmla="*/ 1105 h 9667"/>
              <a:gd name="connsiteX51-4807" fmla="*/ 7779 w 10000"/>
              <a:gd name="connsiteY51-4808" fmla="*/ 993 h 9667"/>
              <a:gd name="connsiteX52-4809" fmla="*/ 7779 w 10000"/>
              <a:gd name="connsiteY52-4810" fmla="*/ 993 h 9667"/>
              <a:gd name="connsiteX53-4811" fmla="*/ 7556 w 10000"/>
              <a:gd name="connsiteY53-4812" fmla="*/ 993 h 9667"/>
              <a:gd name="connsiteX54-4813" fmla="*/ 7444 w 10000"/>
              <a:gd name="connsiteY54-4814" fmla="*/ 993 h 9667"/>
              <a:gd name="connsiteX55-4815" fmla="*/ 7221 w 10000"/>
              <a:gd name="connsiteY55-4816" fmla="*/ 1105 h 9667"/>
              <a:gd name="connsiteX56-4817" fmla="*/ 6885 w 10000"/>
              <a:gd name="connsiteY56-4818" fmla="*/ 1105 h 9667"/>
              <a:gd name="connsiteX57-4819" fmla="*/ 6550 w 10000"/>
              <a:gd name="connsiteY57-4820" fmla="*/ 1105 h 9667"/>
              <a:gd name="connsiteX58-4821" fmla="*/ 6103 w 10000"/>
              <a:gd name="connsiteY58-4822" fmla="*/ 1215 h 9667"/>
              <a:gd name="connsiteX59-4823" fmla="*/ 5670 w 10000"/>
              <a:gd name="connsiteY59-4824" fmla="*/ 1215 h 9667"/>
              <a:gd name="connsiteX60-4825" fmla="*/ 5112 w 10000"/>
              <a:gd name="connsiteY60-4826" fmla="*/ 1312 h 9667"/>
              <a:gd name="connsiteX61-4827" fmla="*/ 4553 w 10000"/>
              <a:gd name="connsiteY61-4828" fmla="*/ 1423 h 9667"/>
              <a:gd name="connsiteX62-4829" fmla="*/ 3994 w 10000"/>
              <a:gd name="connsiteY62-4830" fmla="*/ 1423 h 9667"/>
              <a:gd name="connsiteX63-4831" fmla="*/ 3338 w 10000"/>
              <a:gd name="connsiteY63-4832" fmla="*/ 1533 h 9667"/>
              <a:gd name="connsiteX64-4833" fmla="*/ 2556 w 10000"/>
              <a:gd name="connsiteY64-4834" fmla="*/ 1643 h 9667"/>
              <a:gd name="connsiteX65-4835" fmla="*/ 1774 w 10000"/>
              <a:gd name="connsiteY65-4836" fmla="*/ 1754 h 9667"/>
              <a:gd name="connsiteX66-4837" fmla="*/ 880 w 10000"/>
              <a:gd name="connsiteY66-4838" fmla="*/ 1865 h 9667"/>
              <a:gd name="connsiteX67-4839" fmla="*/ 0 w 10000"/>
              <a:gd name="connsiteY67-4840" fmla="*/ 1975 h 9667"/>
              <a:gd name="connsiteX68-4841" fmla="*/ 0 w 10000"/>
              <a:gd name="connsiteY68-4842" fmla="*/ 1312 h 9667"/>
              <a:gd name="connsiteX69-4843" fmla="*/ 223 w 10000"/>
              <a:gd name="connsiteY69-4844" fmla="*/ 1312 h 9667"/>
              <a:gd name="connsiteX70-4845" fmla="*/ 559 w 10000"/>
              <a:gd name="connsiteY70-4846" fmla="*/ 1312 h 9667"/>
              <a:gd name="connsiteX71-4847" fmla="*/ 880 w 10000"/>
              <a:gd name="connsiteY71-4848" fmla="*/ 1312 h 9667"/>
              <a:gd name="connsiteX72-4849" fmla="*/ 1327 w 10000"/>
              <a:gd name="connsiteY72-4850" fmla="*/ 1215 h 9667"/>
              <a:gd name="connsiteX73-4851" fmla="*/ 1774 w 10000"/>
              <a:gd name="connsiteY73-4852" fmla="*/ 1215 h 9667"/>
              <a:gd name="connsiteX74-4853" fmla="*/ 2221 w 10000"/>
              <a:gd name="connsiteY74-4854" fmla="*/ 1105 h 9667"/>
              <a:gd name="connsiteX75-4855" fmla="*/ 2779 w 10000"/>
              <a:gd name="connsiteY75-4856" fmla="*/ 1105 h 9667"/>
              <a:gd name="connsiteX76-4857" fmla="*/ 3436 w 10000"/>
              <a:gd name="connsiteY76-4858" fmla="*/ 993 h 9667"/>
              <a:gd name="connsiteX77-4859" fmla="*/ 3994 w 10000"/>
              <a:gd name="connsiteY77-4860" fmla="*/ 884 h 9667"/>
              <a:gd name="connsiteX78-4861" fmla="*/ 4553 w 10000"/>
              <a:gd name="connsiteY78-4862" fmla="*/ 884 h 9667"/>
              <a:gd name="connsiteX79-4863" fmla="*/ 5112 w 10000"/>
              <a:gd name="connsiteY79-4864" fmla="*/ 774 h 9667"/>
              <a:gd name="connsiteX80-4865" fmla="*/ 5559 w 10000"/>
              <a:gd name="connsiteY80-4866" fmla="*/ 663 h 9667"/>
              <a:gd name="connsiteX81-4867" fmla="*/ 6006 w 10000"/>
              <a:gd name="connsiteY81-4868" fmla="*/ 663 h 9667"/>
              <a:gd name="connsiteX82-4869" fmla="*/ 6327 w 10000"/>
              <a:gd name="connsiteY82-4870" fmla="*/ 553 h 9667"/>
              <a:gd name="connsiteX83-4871" fmla="*/ 6662 w 10000"/>
              <a:gd name="connsiteY83-4872" fmla="*/ 443 h 9667"/>
              <a:gd name="connsiteX84-4873" fmla="*/ 6885 w 10000"/>
              <a:gd name="connsiteY84-4874" fmla="*/ 443 h 9667"/>
              <a:gd name="connsiteX85-4875" fmla="*/ 7332 w 10000"/>
              <a:gd name="connsiteY85-4876" fmla="*/ 330 h 9667"/>
              <a:gd name="connsiteX86-4877" fmla="*/ 7668 w 10000"/>
              <a:gd name="connsiteY86-4878" fmla="*/ 221 h 9667"/>
              <a:gd name="connsiteX87-4879" fmla="*/ 7891 w 10000"/>
              <a:gd name="connsiteY87-4880" fmla="*/ 110 h 9667"/>
              <a:gd name="connsiteX88-4881" fmla="*/ 8003 w 10000"/>
              <a:gd name="connsiteY88-4882" fmla="*/ 110 h 9667"/>
              <a:gd name="connsiteX89-4883" fmla="*/ 8115 w 10000"/>
              <a:gd name="connsiteY89-4884" fmla="*/ 0 h 9667"/>
              <a:gd name="connsiteX90-4885" fmla="*/ 8226 w 10000"/>
              <a:gd name="connsiteY90-4886" fmla="*/ 0 h 9667"/>
              <a:gd name="connsiteX91-4887" fmla="*/ 8338 w 10000"/>
              <a:gd name="connsiteY91-4888" fmla="*/ 0 h 9667"/>
              <a:gd name="connsiteX92-4889" fmla="*/ 8450 w 10000"/>
              <a:gd name="connsiteY92-4890" fmla="*/ 110 h 9667"/>
              <a:gd name="connsiteX93-4891" fmla="*/ 8673 w 10000"/>
              <a:gd name="connsiteY93-4892" fmla="*/ 221 h 9667"/>
              <a:gd name="connsiteX94-4893" fmla="*/ 8883 w 10000"/>
              <a:gd name="connsiteY94-4894" fmla="*/ 330 h 9667"/>
              <a:gd name="connsiteX95-4895" fmla="*/ 9218 w 10000"/>
              <a:gd name="connsiteY95-4896" fmla="*/ 663 h 9667"/>
              <a:gd name="connsiteX96-4897" fmla="*/ 9553 w 10000"/>
              <a:gd name="connsiteY96-4898" fmla="*/ 884 h 9667"/>
              <a:gd name="connsiteX97-4899" fmla="*/ 9777 w 10000"/>
              <a:gd name="connsiteY97-4900" fmla="*/ 993 h 9667"/>
              <a:gd name="connsiteX98-4901" fmla="*/ 9888 w 10000"/>
              <a:gd name="connsiteY98-4902" fmla="*/ 1215 h 9667"/>
              <a:gd name="connsiteX99-4903" fmla="*/ 9888 w 10000"/>
              <a:gd name="connsiteY99-4904" fmla="*/ 1312 h 9667"/>
              <a:gd name="connsiteX100-4905" fmla="*/ 9888 w 10000"/>
              <a:gd name="connsiteY100-4906" fmla="*/ 1312 h 9667"/>
              <a:gd name="connsiteX0-4907" fmla="*/ 9888 w 10000"/>
              <a:gd name="connsiteY0-4908" fmla="*/ 1357 h 10000"/>
              <a:gd name="connsiteX1-4909" fmla="*/ 10000 w 10000"/>
              <a:gd name="connsiteY1-4910" fmla="*/ 1472 h 10000"/>
              <a:gd name="connsiteX2-4911" fmla="*/ 9888 w 10000"/>
              <a:gd name="connsiteY2-4912" fmla="*/ 1586 h 10000"/>
              <a:gd name="connsiteX3-4913" fmla="*/ 9888 w 10000"/>
              <a:gd name="connsiteY3-4914" fmla="*/ 1700 h 10000"/>
              <a:gd name="connsiteX4-4915" fmla="*/ 9777 w 10000"/>
              <a:gd name="connsiteY4-4916" fmla="*/ 1814 h 10000"/>
              <a:gd name="connsiteX5-4917" fmla="*/ 9777 w 10000"/>
              <a:gd name="connsiteY5-4918" fmla="*/ 1814 h 10000"/>
              <a:gd name="connsiteX6-4919" fmla="*/ 9665 w 10000"/>
              <a:gd name="connsiteY6-4920" fmla="*/ 1929 h 10000"/>
              <a:gd name="connsiteX7-4921" fmla="*/ 9665 w 10000"/>
              <a:gd name="connsiteY7-4922" fmla="*/ 2043 h 10000"/>
              <a:gd name="connsiteX8-4923" fmla="*/ 9553 w 10000"/>
              <a:gd name="connsiteY8-4924" fmla="*/ 2272 h 10000"/>
              <a:gd name="connsiteX9-4925" fmla="*/ 9553 w 10000"/>
              <a:gd name="connsiteY9-4926" fmla="*/ 2386 h 10000"/>
              <a:gd name="connsiteX10-4927" fmla="*/ 9553 w 10000"/>
              <a:gd name="connsiteY10-4928" fmla="*/ 2614 h 10000"/>
              <a:gd name="connsiteX11-4929" fmla="*/ 9441 w 10000"/>
              <a:gd name="connsiteY11-4930" fmla="*/ 2843 h 10000"/>
              <a:gd name="connsiteX12-4931" fmla="*/ 9441 w 10000"/>
              <a:gd name="connsiteY12-4932" fmla="*/ 3071 h 10000"/>
              <a:gd name="connsiteX13-4933" fmla="*/ 9330 w 10000"/>
              <a:gd name="connsiteY13-4934" fmla="*/ 3415 h 10000"/>
              <a:gd name="connsiteX14-4935" fmla="*/ 9330 w 10000"/>
              <a:gd name="connsiteY14-4936" fmla="*/ 3757 h 10000"/>
              <a:gd name="connsiteX15-4937" fmla="*/ 9330 w 10000"/>
              <a:gd name="connsiteY15-4938" fmla="*/ 4201 h 10000"/>
              <a:gd name="connsiteX16-4939" fmla="*/ 9218 w 10000"/>
              <a:gd name="connsiteY16-4940" fmla="*/ 4542 h 10000"/>
              <a:gd name="connsiteX17-4941" fmla="*/ 9106 w 10000"/>
              <a:gd name="connsiteY17-4942" fmla="*/ 5002 h 10000"/>
              <a:gd name="connsiteX18-4943" fmla="*/ 9106 w 10000"/>
              <a:gd name="connsiteY18-4944" fmla="*/ 5572 h 10000"/>
              <a:gd name="connsiteX19-4945" fmla="*/ 8994 w 10000"/>
              <a:gd name="connsiteY19-4946" fmla="*/ 6144 h 10000"/>
              <a:gd name="connsiteX20-4947" fmla="*/ 8883 w 10000"/>
              <a:gd name="connsiteY20-4948" fmla="*/ 6816 h 10000"/>
              <a:gd name="connsiteX21-4949" fmla="*/ 8771 w 10000"/>
              <a:gd name="connsiteY21-4950" fmla="*/ 7387 h 10000"/>
              <a:gd name="connsiteX22-4951" fmla="*/ 8771 w 10000"/>
              <a:gd name="connsiteY22-4952" fmla="*/ 7958 h 10000"/>
              <a:gd name="connsiteX23-4953" fmla="*/ 8673 w 10000"/>
              <a:gd name="connsiteY23-4954" fmla="*/ 8414 h 10000"/>
              <a:gd name="connsiteX24-4955" fmla="*/ 8561 w 10000"/>
              <a:gd name="connsiteY24-4956" fmla="*/ 8871 h 10000"/>
              <a:gd name="connsiteX25-4957" fmla="*/ 8450 w 10000"/>
              <a:gd name="connsiteY25-4958" fmla="*/ 9215 h 10000"/>
              <a:gd name="connsiteX26-4959" fmla="*/ 8338 w 10000"/>
              <a:gd name="connsiteY26-4960" fmla="*/ 9544 h 10000"/>
              <a:gd name="connsiteX27-4961" fmla="*/ 8226 w 10000"/>
              <a:gd name="connsiteY27-4962" fmla="*/ 9772 h 10000"/>
              <a:gd name="connsiteX28-4963" fmla="*/ 8115 w 10000"/>
              <a:gd name="connsiteY28-4964" fmla="*/ 10000 h 10000"/>
              <a:gd name="connsiteX29-4965" fmla="*/ 7779 w 10000"/>
              <a:gd name="connsiteY29-4966" fmla="*/ 7958 h 10000"/>
              <a:gd name="connsiteX30-4967" fmla="*/ 7779 w 10000"/>
              <a:gd name="connsiteY30-4968" fmla="*/ 7729 h 10000"/>
              <a:gd name="connsiteX31-4969" fmla="*/ 7891 w 10000"/>
              <a:gd name="connsiteY31-4970" fmla="*/ 7500 h 10000"/>
              <a:gd name="connsiteX32-4971" fmla="*/ 7891 w 10000"/>
              <a:gd name="connsiteY32-4972" fmla="*/ 7157 h 10000"/>
              <a:gd name="connsiteX33-4973" fmla="*/ 8003 w 10000"/>
              <a:gd name="connsiteY33-4974" fmla="*/ 6716 h 10000"/>
              <a:gd name="connsiteX34-4975" fmla="*/ 8003 w 10000"/>
              <a:gd name="connsiteY34-4976" fmla="*/ 6257 h 10000"/>
              <a:gd name="connsiteX35-4977" fmla="*/ 8115 w 10000"/>
              <a:gd name="connsiteY35-4978" fmla="*/ 5801 h 10000"/>
              <a:gd name="connsiteX36-4979" fmla="*/ 8115 w 10000"/>
              <a:gd name="connsiteY36-4980" fmla="*/ 5229 h 10000"/>
              <a:gd name="connsiteX37-4981" fmla="*/ 8226 w 10000"/>
              <a:gd name="connsiteY37-4982" fmla="*/ 4542 h 10000"/>
              <a:gd name="connsiteX38-4983" fmla="*/ 8338 w 10000"/>
              <a:gd name="connsiteY38-4984" fmla="*/ 4086 h 10000"/>
              <a:gd name="connsiteX39-4985" fmla="*/ 8338 w 10000"/>
              <a:gd name="connsiteY39-4986" fmla="*/ 3643 h 10000"/>
              <a:gd name="connsiteX40-4987" fmla="*/ 8450 w 10000"/>
              <a:gd name="connsiteY40-4988" fmla="*/ 3186 h 10000"/>
              <a:gd name="connsiteX41-4989" fmla="*/ 8450 w 10000"/>
              <a:gd name="connsiteY41-4990" fmla="*/ 2843 h 10000"/>
              <a:gd name="connsiteX42-4991" fmla="*/ 8450 w 10000"/>
              <a:gd name="connsiteY42-4992" fmla="*/ 2500 h 10000"/>
              <a:gd name="connsiteX43-4993" fmla="*/ 8450 w 10000"/>
              <a:gd name="connsiteY43-4994" fmla="*/ 2272 h 10000"/>
              <a:gd name="connsiteX44-4995" fmla="*/ 8561 w 10000"/>
              <a:gd name="connsiteY44-4996" fmla="*/ 2043 h 10000"/>
              <a:gd name="connsiteX45-4997" fmla="*/ 8561 w 10000"/>
              <a:gd name="connsiteY45-4998" fmla="*/ 1814 h 10000"/>
              <a:gd name="connsiteX46-4999" fmla="*/ 8450 w 10000"/>
              <a:gd name="connsiteY46-5000" fmla="*/ 1586 h 10000"/>
              <a:gd name="connsiteX47-5001" fmla="*/ 8450 w 10000"/>
              <a:gd name="connsiteY47-5002" fmla="*/ 1357 h 10000"/>
              <a:gd name="connsiteX48-5003" fmla="*/ 8338 w 10000"/>
              <a:gd name="connsiteY48-5004" fmla="*/ 1257 h 10000"/>
              <a:gd name="connsiteX49-5005" fmla="*/ 8115 w 10000"/>
              <a:gd name="connsiteY49-5006" fmla="*/ 1143 h 10000"/>
              <a:gd name="connsiteX50-5007" fmla="*/ 7779 w 10000"/>
              <a:gd name="connsiteY50-5008" fmla="*/ 1027 h 10000"/>
              <a:gd name="connsiteX51-5009" fmla="*/ 7779 w 10000"/>
              <a:gd name="connsiteY51-5010" fmla="*/ 1027 h 10000"/>
              <a:gd name="connsiteX52-5011" fmla="*/ 7556 w 10000"/>
              <a:gd name="connsiteY52-5012" fmla="*/ 1027 h 10000"/>
              <a:gd name="connsiteX53-5013" fmla="*/ 7444 w 10000"/>
              <a:gd name="connsiteY53-5014" fmla="*/ 1027 h 10000"/>
              <a:gd name="connsiteX54-5015" fmla="*/ 7221 w 10000"/>
              <a:gd name="connsiteY54-5016" fmla="*/ 1143 h 10000"/>
              <a:gd name="connsiteX55-5017" fmla="*/ 6885 w 10000"/>
              <a:gd name="connsiteY55-5018" fmla="*/ 1143 h 10000"/>
              <a:gd name="connsiteX56-5019" fmla="*/ 6550 w 10000"/>
              <a:gd name="connsiteY56-5020" fmla="*/ 1143 h 10000"/>
              <a:gd name="connsiteX57-5021" fmla="*/ 6103 w 10000"/>
              <a:gd name="connsiteY57-5022" fmla="*/ 1257 h 10000"/>
              <a:gd name="connsiteX58-5023" fmla="*/ 5670 w 10000"/>
              <a:gd name="connsiteY58-5024" fmla="*/ 1257 h 10000"/>
              <a:gd name="connsiteX59-5025" fmla="*/ 5112 w 10000"/>
              <a:gd name="connsiteY59-5026" fmla="*/ 1357 h 10000"/>
              <a:gd name="connsiteX60-5027" fmla="*/ 4553 w 10000"/>
              <a:gd name="connsiteY60-5028" fmla="*/ 1472 h 10000"/>
              <a:gd name="connsiteX61-5029" fmla="*/ 3994 w 10000"/>
              <a:gd name="connsiteY61-5030" fmla="*/ 1472 h 10000"/>
              <a:gd name="connsiteX62-5031" fmla="*/ 3338 w 10000"/>
              <a:gd name="connsiteY62-5032" fmla="*/ 1586 h 10000"/>
              <a:gd name="connsiteX63-5033" fmla="*/ 2556 w 10000"/>
              <a:gd name="connsiteY63-5034" fmla="*/ 1700 h 10000"/>
              <a:gd name="connsiteX64-5035" fmla="*/ 1774 w 10000"/>
              <a:gd name="connsiteY64-5036" fmla="*/ 1814 h 10000"/>
              <a:gd name="connsiteX65-5037" fmla="*/ 880 w 10000"/>
              <a:gd name="connsiteY65-5038" fmla="*/ 1929 h 10000"/>
              <a:gd name="connsiteX66-5039" fmla="*/ 0 w 10000"/>
              <a:gd name="connsiteY66-5040" fmla="*/ 2043 h 10000"/>
              <a:gd name="connsiteX67-5041" fmla="*/ 0 w 10000"/>
              <a:gd name="connsiteY67-5042" fmla="*/ 1357 h 10000"/>
              <a:gd name="connsiteX68-5043" fmla="*/ 223 w 10000"/>
              <a:gd name="connsiteY68-5044" fmla="*/ 1357 h 10000"/>
              <a:gd name="connsiteX69-5045" fmla="*/ 559 w 10000"/>
              <a:gd name="connsiteY69-5046" fmla="*/ 1357 h 10000"/>
              <a:gd name="connsiteX70-5047" fmla="*/ 880 w 10000"/>
              <a:gd name="connsiteY70-5048" fmla="*/ 1357 h 10000"/>
              <a:gd name="connsiteX71-5049" fmla="*/ 1327 w 10000"/>
              <a:gd name="connsiteY71-5050" fmla="*/ 1257 h 10000"/>
              <a:gd name="connsiteX72-5051" fmla="*/ 1774 w 10000"/>
              <a:gd name="connsiteY72-5052" fmla="*/ 1257 h 10000"/>
              <a:gd name="connsiteX73-5053" fmla="*/ 2221 w 10000"/>
              <a:gd name="connsiteY73-5054" fmla="*/ 1143 h 10000"/>
              <a:gd name="connsiteX74-5055" fmla="*/ 2779 w 10000"/>
              <a:gd name="connsiteY74-5056" fmla="*/ 1143 h 10000"/>
              <a:gd name="connsiteX75-5057" fmla="*/ 3436 w 10000"/>
              <a:gd name="connsiteY75-5058" fmla="*/ 1027 h 10000"/>
              <a:gd name="connsiteX76-5059" fmla="*/ 3994 w 10000"/>
              <a:gd name="connsiteY76-5060" fmla="*/ 914 h 10000"/>
              <a:gd name="connsiteX77-5061" fmla="*/ 4553 w 10000"/>
              <a:gd name="connsiteY77-5062" fmla="*/ 914 h 10000"/>
              <a:gd name="connsiteX78-5063" fmla="*/ 5112 w 10000"/>
              <a:gd name="connsiteY78-5064" fmla="*/ 801 h 10000"/>
              <a:gd name="connsiteX79-5065" fmla="*/ 5559 w 10000"/>
              <a:gd name="connsiteY79-5066" fmla="*/ 686 h 10000"/>
              <a:gd name="connsiteX80-5067" fmla="*/ 6006 w 10000"/>
              <a:gd name="connsiteY80-5068" fmla="*/ 686 h 10000"/>
              <a:gd name="connsiteX81-5069" fmla="*/ 6327 w 10000"/>
              <a:gd name="connsiteY81-5070" fmla="*/ 572 h 10000"/>
              <a:gd name="connsiteX82-5071" fmla="*/ 6662 w 10000"/>
              <a:gd name="connsiteY82-5072" fmla="*/ 458 h 10000"/>
              <a:gd name="connsiteX83-5073" fmla="*/ 6885 w 10000"/>
              <a:gd name="connsiteY83-5074" fmla="*/ 458 h 10000"/>
              <a:gd name="connsiteX84-5075" fmla="*/ 7332 w 10000"/>
              <a:gd name="connsiteY84-5076" fmla="*/ 341 h 10000"/>
              <a:gd name="connsiteX85-5077" fmla="*/ 7668 w 10000"/>
              <a:gd name="connsiteY85-5078" fmla="*/ 229 h 10000"/>
              <a:gd name="connsiteX86-5079" fmla="*/ 7891 w 10000"/>
              <a:gd name="connsiteY86-5080" fmla="*/ 114 h 10000"/>
              <a:gd name="connsiteX87-5081" fmla="*/ 8003 w 10000"/>
              <a:gd name="connsiteY87-5082" fmla="*/ 114 h 10000"/>
              <a:gd name="connsiteX88-5083" fmla="*/ 8115 w 10000"/>
              <a:gd name="connsiteY88-5084" fmla="*/ 0 h 10000"/>
              <a:gd name="connsiteX89-5085" fmla="*/ 8226 w 10000"/>
              <a:gd name="connsiteY89-5086" fmla="*/ 0 h 10000"/>
              <a:gd name="connsiteX90-5087" fmla="*/ 8338 w 10000"/>
              <a:gd name="connsiteY90-5088" fmla="*/ 0 h 10000"/>
              <a:gd name="connsiteX91-5089" fmla="*/ 8450 w 10000"/>
              <a:gd name="connsiteY91-5090" fmla="*/ 114 h 10000"/>
              <a:gd name="connsiteX92-5091" fmla="*/ 8673 w 10000"/>
              <a:gd name="connsiteY92-5092" fmla="*/ 229 h 10000"/>
              <a:gd name="connsiteX93-5093" fmla="*/ 8883 w 10000"/>
              <a:gd name="connsiteY93-5094" fmla="*/ 341 h 10000"/>
              <a:gd name="connsiteX94-5095" fmla="*/ 9218 w 10000"/>
              <a:gd name="connsiteY94-5096" fmla="*/ 686 h 10000"/>
              <a:gd name="connsiteX95-5097" fmla="*/ 9553 w 10000"/>
              <a:gd name="connsiteY95-5098" fmla="*/ 914 h 10000"/>
              <a:gd name="connsiteX96-5099" fmla="*/ 9777 w 10000"/>
              <a:gd name="connsiteY96-5100" fmla="*/ 1027 h 10000"/>
              <a:gd name="connsiteX97-5101" fmla="*/ 9888 w 10000"/>
              <a:gd name="connsiteY97-5102" fmla="*/ 1257 h 10000"/>
              <a:gd name="connsiteX98-5103" fmla="*/ 9888 w 10000"/>
              <a:gd name="connsiteY98-5104" fmla="*/ 1357 h 10000"/>
              <a:gd name="connsiteX99-5105" fmla="*/ 9888 w 10000"/>
              <a:gd name="connsiteY99-5106" fmla="*/ 1357 h 10000"/>
              <a:gd name="connsiteX0-5107" fmla="*/ 9888 w 10000"/>
              <a:gd name="connsiteY0-5108" fmla="*/ 1357 h 10000"/>
              <a:gd name="connsiteX1-5109" fmla="*/ 10000 w 10000"/>
              <a:gd name="connsiteY1-5110" fmla="*/ 1472 h 10000"/>
              <a:gd name="connsiteX2-5111" fmla="*/ 9888 w 10000"/>
              <a:gd name="connsiteY2-5112" fmla="*/ 1586 h 10000"/>
              <a:gd name="connsiteX3-5113" fmla="*/ 9888 w 10000"/>
              <a:gd name="connsiteY3-5114" fmla="*/ 1700 h 10000"/>
              <a:gd name="connsiteX4-5115" fmla="*/ 9777 w 10000"/>
              <a:gd name="connsiteY4-5116" fmla="*/ 1814 h 10000"/>
              <a:gd name="connsiteX5-5117" fmla="*/ 9777 w 10000"/>
              <a:gd name="connsiteY5-5118" fmla="*/ 1814 h 10000"/>
              <a:gd name="connsiteX6-5119" fmla="*/ 9665 w 10000"/>
              <a:gd name="connsiteY6-5120" fmla="*/ 1929 h 10000"/>
              <a:gd name="connsiteX7-5121" fmla="*/ 9665 w 10000"/>
              <a:gd name="connsiteY7-5122" fmla="*/ 2043 h 10000"/>
              <a:gd name="connsiteX8-5123" fmla="*/ 9553 w 10000"/>
              <a:gd name="connsiteY8-5124" fmla="*/ 2272 h 10000"/>
              <a:gd name="connsiteX9-5125" fmla="*/ 9553 w 10000"/>
              <a:gd name="connsiteY9-5126" fmla="*/ 2386 h 10000"/>
              <a:gd name="connsiteX10-5127" fmla="*/ 9553 w 10000"/>
              <a:gd name="connsiteY10-5128" fmla="*/ 2614 h 10000"/>
              <a:gd name="connsiteX11-5129" fmla="*/ 9441 w 10000"/>
              <a:gd name="connsiteY11-5130" fmla="*/ 2843 h 10000"/>
              <a:gd name="connsiteX12-5131" fmla="*/ 9441 w 10000"/>
              <a:gd name="connsiteY12-5132" fmla="*/ 3071 h 10000"/>
              <a:gd name="connsiteX13-5133" fmla="*/ 9330 w 10000"/>
              <a:gd name="connsiteY13-5134" fmla="*/ 3415 h 10000"/>
              <a:gd name="connsiteX14-5135" fmla="*/ 9330 w 10000"/>
              <a:gd name="connsiteY14-5136" fmla="*/ 3757 h 10000"/>
              <a:gd name="connsiteX15-5137" fmla="*/ 9330 w 10000"/>
              <a:gd name="connsiteY15-5138" fmla="*/ 4201 h 10000"/>
              <a:gd name="connsiteX16-5139" fmla="*/ 9218 w 10000"/>
              <a:gd name="connsiteY16-5140" fmla="*/ 4542 h 10000"/>
              <a:gd name="connsiteX17-5141" fmla="*/ 9106 w 10000"/>
              <a:gd name="connsiteY17-5142" fmla="*/ 5002 h 10000"/>
              <a:gd name="connsiteX18-5143" fmla="*/ 9106 w 10000"/>
              <a:gd name="connsiteY18-5144" fmla="*/ 5572 h 10000"/>
              <a:gd name="connsiteX19-5145" fmla="*/ 8994 w 10000"/>
              <a:gd name="connsiteY19-5146" fmla="*/ 6144 h 10000"/>
              <a:gd name="connsiteX20-5147" fmla="*/ 8883 w 10000"/>
              <a:gd name="connsiteY20-5148" fmla="*/ 6816 h 10000"/>
              <a:gd name="connsiteX21-5149" fmla="*/ 8771 w 10000"/>
              <a:gd name="connsiteY21-5150" fmla="*/ 7387 h 10000"/>
              <a:gd name="connsiteX22-5151" fmla="*/ 8771 w 10000"/>
              <a:gd name="connsiteY22-5152" fmla="*/ 7958 h 10000"/>
              <a:gd name="connsiteX23-5153" fmla="*/ 8673 w 10000"/>
              <a:gd name="connsiteY23-5154" fmla="*/ 8414 h 10000"/>
              <a:gd name="connsiteX24-5155" fmla="*/ 8561 w 10000"/>
              <a:gd name="connsiteY24-5156" fmla="*/ 8871 h 10000"/>
              <a:gd name="connsiteX25-5157" fmla="*/ 8450 w 10000"/>
              <a:gd name="connsiteY25-5158" fmla="*/ 9215 h 10000"/>
              <a:gd name="connsiteX26-5159" fmla="*/ 8338 w 10000"/>
              <a:gd name="connsiteY26-5160" fmla="*/ 9544 h 10000"/>
              <a:gd name="connsiteX27-5161" fmla="*/ 8226 w 10000"/>
              <a:gd name="connsiteY27-5162" fmla="*/ 9772 h 10000"/>
              <a:gd name="connsiteX28-5163" fmla="*/ 8115 w 10000"/>
              <a:gd name="connsiteY28-5164" fmla="*/ 10000 h 10000"/>
              <a:gd name="connsiteX29-5165" fmla="*/ 7779 w 10000"/>
              <a:gd name="connsiteY29-5166" fmla="*/ 7729 h 10000"/>
              <a:gd name="connsiteX30-5167" fmla="*/ 7891 w 10000"/>
              <a:gd name="connsiteY30-5168" fmla="*/ 7500 h 10000"/>
              <a:gd name="connsiteX31-5169" fmla="*/ 7891 w 10000"/>
              <a:gd name="connsiteY31-5170" fmla="*/ 7157 h 10000"/>
              <a:gd name="connsiteX32-5171" fmla="*/ 8003 w 10000"/>
              <a:gd name="connsiteY32-5172" fmla="*/ 6716 h 10000"/>
              <a:gd name="connsiteX33-5173" fmla="*/ 8003 w 10000"/>
              <a:gd name="connsiteY33-5174" fmla="*/ 6257 h 10000"/>
              <a:gd name="connsiteX34-5175" fmla="*/ 8115 w 10000"/>
              <a:gd name="connsiteY34-5176" fmla="*/ 5801 h 10000"/>
              <a:gd name="connsiteX35-5177" fmla="*/ 8115 w 10000"/>
              <a:gd name="connsiteY35-5178" fmla="*/ 5229 h 10000"/>
              <a:gd name="connsiteX36-5179" fmla="*/ 8226 w 10000"/>
              <a:gd name="connsiteY36-5180" fmla="*/ 4542 h 10000"/>
              <a:gd name="connsiteX37-5181" fmla="*/ 8338 w 10000"/>
              <a:gd name="connsiteY37-5182" fmla="*/ 4086 h 10000"/>
              <a:gd name="connsiteX38-5183" fmla="*/ 8338 w 10000"/>
              <a:gd name="connsiteY38-5184" fmla="*/ 3643 h 10000"/>
              <a:gd name="connsiteX39-5185" fmla="*/ 8450 w 10000"/>
              <a:gd name="connsiteY39-5186" fmla="*/ 3186 h 10000"/>
              <a:gd name="connsiteX40-5187" fmla="*/ 8450 w 10000"/>
              <a:gd name="connsiteY40-5188" fmla="*/ 2843 h 10000"/>
              <a:gd name="connsiteX41-5189" fmla="*/ 8450 w 10000"/>
              <a:gd name="connsiteY41-5190" fmla="*/ 2500 h 10000"/>
              <a:gd name="connsiteX42-5191" fmla="*/ 8450 w 10000"/>
              <a:gd name="connsiteY42-5192" fmla="*/ 2272 h 10000"/>
              <a:gd name="connsiteX43-5193" fmla="*/ 8561 w 10000"/>
              <a:gd name="connsiteY43-5194" fmla="*/ 2043 h 10000"/>
              <a:gd name="connsiteX44-5195" fmla="*/ 8561 w 10000"/>
              <a:gd name="connsiteY44-5196" fmla="*/ 1814 h 10000"/>
              <a:gd name="connsiteX45-5197" fmla="*/ 8450 w 10000"/>
              <a:gd name="connsiteY45-5198" fmla="*/ 1586 h 10000"/>
              <a:gd name="connsiteX46-5199" fmla="*/ 8450 w 10000"/>
              <a:gd name="connsiteY46-5200" fmla="*/ 1357 h 10000"/>
              <a:gd name="connsiteX47-5201" fmla="*/ 8338 w 10000"/>
              <a:gd name="connsiteY47-5202" fmla="*/ 1257 h 10000"/>
              <a:gd name="connsiteX48-5203" fmla="*/ 8115 w 10000"/>
              <a:gd name="connsiteY48-5204" fmla="*/ 1143 h 10000"/>
              <a:gd name="connsiteX49-5205" fmla="*/ 7779 w 10000"/>
              <a:gd name="connsiteY49-5206" fmla="*/ 1027 h 10000"/>
              <a:gd name="connsiteX50-5207" fmla="*/ 7779 w 10000"/>
              <a:gd name="connsiteY50-5208" fmla="*/ 1027 h 10000"/>
              <a:gd name="connsiteX51-5209" fmla="*/ 7556 w 10000"/>
              <a:gd name="connsiteY51-5210" fmla="*/ 1027 h 10000"/>
              <a:gd name="connsiteX52-5211" fmla="*/ 7444 w 10000"/>
              <a:gd name="connsiteY52-5212" fmla="*/ 1027 h 10000"/>
              <a:gd name="connsiteX53-5213" fmla="*/ 7221 w 10000"/>
              <a:gd name="connsiteY53-5214" fmla="*/ 1143 h 10000"/>
              <a:gd name="connsiteX54-5215" fmla="*/ 6885 w 10000"/>
              <a:gd name="connsiteY54-5216" fmla="*/ 1143 h 10000"/>
              <a:gd name="connsiteX55-5217" fmla="*/ 6550 w 10000"/>
              <a:gd name="connsiteY55-5218" fmla="*/ 1143 h 10000"/>
              <a:gd name="connsiteX56-5219" fmla="*/ 6103 w 10000"/>
              <a:gd name="connsiteY56-5220" fmla="*/ 1257 h 10000"/>
              <a:gd name="connsiteX57-5221" fmla="*/ 5670 w 10000"/>
              <a:gd name="connsiteY57-5222" fmla="*/ 1257 h 10000"/>
              <a:gd name="connsiteX58-5223" fmla="*/ 5112 w 10000"/>
              <a:gd name="connsiteY58-5224" fmla="*/ 1357 h 10000"/>
              <a:gd name="connsiteX59-5225" fmla="*/ 4553 w 10000"/>
              <a:gd name="connsiteY59-5226" fmla="*/ 1472 h 10000"/>
              <a:gd name="connsiteX60-5227" fmla="*/ 3994 w 10000"/>
              <a:gd name="connsiteY60-5228" fmla="*/ 1472 h 10000"/>
              <a:gd name="connsiteX61-5229" fmla="*/ 3338 w 10000"/>
              <a:gd name="connsiteY61-5230" fmla="*/ 1586 h 10000"/>
              <a:gd name="connsiteX62-5231" fmla="*/ 2556 w 10000"/>
              <a:gd name="connsiteY62-5232" fmla="*/ 1700 h 10000"/>
              <a:gd name="connsiteX63-5233" fmla="*/ 1774 w 10000"/>
              <a:gd name="connsiteY63-5234" fmla="*/ 1814 h 10000"/>
              <a:gd name="connsiteX64-5235" fmla="*/ 880 w 10000"/>
              <a:gd name="connsiteY64-5236" fmla="*/ 1929 h 10000"/>
              <a:gd name="connsiteX65-5237" fmla="*/ 0 w 10000"/>
              <a:gd name="connsiteY65-5238" fmla="*/ 2043 h 10000"/>
              <a:gd name="connsiteX66-5239" fmla="*/ 0 w 10000"/>
              <a:gd name="connsiteY66-5240" fmla="*/ 1357 h 10000"/>
              <a:gd name="connsiteX67-5241" fmla="*/ 223 w 10000"/>
              <a:gd name="connsiteY67-5242" fmla="*/ 1357 h 10000"/>
              <a:gd name="connsiteX68-5243" fmla="*/ 559 w 10000"/>
              <a:gd name="connsiteY68-5244" fmla="*/ 1357 h 10000"/>
              <a:gd name="connsiteX69-5245" fmla="*/ 880 w 10000"/>
              <a:gd name="connsiteY69-5246" fmla="*/ 1357 h 10000"/>
              <a:gd name="connsiteX70-5247" fmla="*/ 1327 w 10000"/>
              <a:gd name="connsiteY70-5248" fmla="*/ 1257 h 10000"/>
              <a:gd name="connsiteX71-5249" fmla="*/ 1774 w 10000"/>
              <a:gd name="connsiteY71-5250" fmla="*/ 1257 h 10000"/>
              <a:gd name="connsiteX72-5251" fmla="*/ 2221 w 10000"/>
              <a:gd name="connsiteY72-5252" fmla="*/ 1143 h 10000"/>
              <a:gd name="connsiteX73-5253" fmla="*/ 2779 w 10000"/>
              <a:gd name="connsiteY73-5254" fmla="*/ 1143 h 10000"/>
              <a:gd name="connsiteX74-5255" fmla="*/ 3436 w 10000"/>
              <a:gd name="connsiteY74-5256" fmla="*/ 1027 h 10000"/>
              <a:gd name="connsiteX75-5257" fmla="*/ 3994 w 10000"/>
              <a:gd name="connsiteY75-5258" fmla="*/ 914 h 10000"/>
              <a:gd name="connsiteX76-5259" fmla="*/ 4553 w 10000"/>
              <a:gd name="connsiteY76-5260" fmla="*/ 914 h 10000"/>
              <a:gd name="connsiteX77-5261" fmla="*/ 5112 w 10000"/>
              <a:gd name="connsiteY77-5262" fmla="*/ 801 h 10000"/>
              <a:gd name="connsiteX78-5263" fmla="*/ 5559 w 10000"/>
              <a:gd name="connsiteY78-5264" fmla="*/ 686 h 10000"/>
              <a:gd name="connsiteX79-5265" fmla="*/ 6006 w 10000"/>
              <a:gd name="connsiteY79-5266" fmla="*/ 686 h 10000"/>
              <a:gd name="connsiteX80-5267" fmla="*/ 6327 w 10000"/>
              <a:gd name="connsiteY80-5268" fmla="*/ 572 h 10000"/>
              <a:gd name="connsiteX81-5269" fmla="*/ 6662 w 10000"/>
              <a:gd name="connsiteY81-5270" fmla="*/ 458 h 10000"/>
              <a:gd name="connsiteX82-5271" fmla="*/ 6885 w 10000"/>
              <a:gd name="connsiteY82-5272" fmla="*/ 458 h 10000"/>
              <a:gd name="connsiteX83-5273" fmla="*/ 7332 w 10000"/>
              <a:gd name="connsiteY83-5274" fmla="*/ 341 h 10000"/>
              <a:gd name="connsiteX84-5275" fmla="*/ 7668 w 10000"/>
              <a:gd name="connsiteY84-5276" fmla="*/ 229 h 10000"/>
              <a:gd name="connsiteX85-5277" fmla="*/ 7891 w 10000"/>
              <a:gd name="connsiteY85-5278" fmla="*/ 114 h 10000"/>
              <a:gd name="connsiteX86-5279" fmla="*/ 8003 w 10000"/>
              <a:gd name="connsiteY86-5280" fmla="*/ 114 h 10000"/>
              <a:gd name="connsiteX87-5281" fmla="*/ 8115 w 10000"/>
              <a:gd name="connsiteY87-5282" fmla="*/ 0 h 10000"/>
              <a:gd name="connsiteX88-5283" fmla="*/ 8226 w 10000"/>
              <a:gd name="connsiteY88-5284" fmla="*/ 0 h 10000"/>
              <a:gd name="connsiteX89-5285" fmla="*/ 8338 w 10000"/>
              <a:gd name="connsiteY89-5286" fmla="*/ 0 h 10000"/>
              <a:gd name="connsiteX90-5287" fmla="*/ 8450 w 10000"/>
              <a:gd name="connsiteY90-5288" fmla="*/ 114 h 10000"/>
              <a:gd name="connsiteX91-5289" fmla="*/ 8673 w 10000"/>
              <a:gd name="connsiteY91-5290" fmla="*/ 229 h 10000"/>
              <a:gd name="connsiteX92-5291" fmla="*/ 8883 w 10000"/>
              <a:gd name="connsiteY92-5292" fmla="*/ 341 h 10000"/>
              <a:gd name="connsiteX93-5293" fmla="*/ 9218 w 10000"/>
              <a:gd name="connsiteY93-5294" fmla="*/ 686 h 10000"/>
              <a:gd name="connsiteX94-5295" fmla="*/ 9553 w 10000"/>
              <a:gd name="connsiteY94-5296" fmla="*/ 914 h 10000"/>
              <a:gd name="connsiteX95-5297" fmla="*/ 9777 w 10000"/>
              <a:gd name="connsiteY95-5298" fmla="*/ 1027 h 10000"/>
              <a:gd name="connsiteX96-5299" fmla="*/ 9888 w 10000"/>
              <a:gd name="connsiteY96-5300" fmla="*/ 1257 h 10000"/>
              <a:gd name="connsiteX97-5301" fmla="*/ 9888 w 10000"/>
              <a:gd name="connsiteY97-5302" fmla="*/ 1357 h 10000"/>
              <a:gd name="connsiteX98-5303" fmla="*/ 9888 w 10000"/>
              <a:gd name="connsiteY98-5304" fmla="*/ 1357 h 10000"/>
              <a:gd name="connsiteX0-5305" fmla="*/ 9888 w 10000"/>
              <a:gd name="connsiteY0-5306" fmla="*/ 1357 h 10000"/>
              <a:gd name="connsiteX1-5307" fmla="*/ 10000 w 10000"/>
              <a:gd name="connsiteY1-5308" fmla="*/ 1472 h 10000"/>
              <a:gd name="connsiteX2-5309" fmla="*/ 9888 w 10000"/>
              <a:gd name="connsiteY2-5310" fmla="*/ 1586 h 10000"/>
              <a:gd name="connsiteX3-5311" fmla="*/ 9888 w 10000"/>
              <a:gd name="connsiteY3-5312" fmla="*/ 1700 h 10000"/>
              <a:gd name="connsiteX4-5313" fmla="*/ 9777 w 10000"/>
              <a:gd name="connsiteY4-5314" fmla="*/ 1814 h 10000"/>
              <a:gd name="connsiteX5-5315" fmla="*/ 9777 w 10000"/>
              <a:gd name="connsiteY5-5316" fmla="*/ 1814 h 10000"/>
              <a:gd name="connsiteX6-5317" fmla="*/ 9665 w 10000"/>
              <a:gd name="connsiteY6-5318" fmla="*/ 1929 h 10000"/>
              <a:gd name="connsiteX7-5319" fmla="*/ 9665 w 10000"/>
              <a:gd name="connsiteY7-5320" fmla="*/ 2043 h 10000"/>
              <a:gd name="connsiteX8-5321" fmla="*/ 9553 w 10000"/>
              <a:gd name="connsiteY8-5322" fmla="*/ 2272 h 10000"/>
              <a:gd name="connsiteX9-5323" fmla="*/ 9553 w 10000"/>
              <a:gd name="connsiteY9-5324" fmla="*/ 2386 h 10000"/>
              <a:gd name="connsiteX10-5325" fmla="*/ 9553 w 10000"/>
              <a:gd name="connsiteY10-5326" fmla="*/ 2614 h 10000"/>
              <a:gd name="connsiteX11-5327" fmla="*/ 9441 w 10000"/>
              <a:gd name="connsiteY11-5328" fmla="*/ 2843 h 10000"/>
              <a:gd name="connsiteX12-5329" fmla="*/ 9441 w 10000"/>
              <a:gd name="connsiteY12-5330" fmla="*/ 3071 h 10000"/>
              <a:gd name="connsiteX13-5331" fmla="*/ 9330 w 10000"/>
              <a:gd name="connsiteY13-5332" fmla="*/ 3415 h 10000"/>
              <a:gd name="connsiteX14-5333" fmla="*/ 9330 w 10000"/>
              <a:gd name="connsiteY14-5334" fmla="*/ 3757 h 10000"/>
              <a:gd name="connsiteX15-5335" fmla="*/ 9330 w 10000"/>
              <a:gd name="connsiteY15-5336" fmla="*/ 4201 h 10000"/>
              <a:gd name="connsiteX16-5337" fmla="*/ 9218 w 10000"/>
              <a:gd name="connsiteY16-5338" fmla="*/ 4542 h 10000"/>
              <a:gd name="connsiteX17-5339" fmla="*/ 9106 w 10000"/>
              <a:gd name="connsiteY17-5340" fmla="*/ 5002 h 10000"/>
              <a:gd name="connsiteX18-5341" fmla="*/ 9106 w 10000"/>
              <a:gd name="connsiteY18-5342" fmla="*/ 5572 h 10000"/>
              <a:gd name="connsiteX19-5343" fmla="*/ 8994 w 10000"/>
              <a:gd name="connsiteY19-5344" fmla="*/ 6144 h 10000"/>
              <a:gd name="connsiteX20-5345" fmla="*/ 8883 w 10000"/>
              <a:gd name="connsiteY20-5346" fmla="*/ 6816 h 10000"/>
              <a:gd name="connsiteX21-5347" fmla="*/ 8771 w 10000"/>
              <a:gd name="connsiteY21-5348" fmla="*/ 7387 h 10000"/>
              <a:gd name="connsiteX22-5349" fmla="*/ 8771 w 10000"/>
              <a:gd name="connsiteY22-5350" fmla="*/ 7958 h 10000"/>
              <a:gd name="connsiteX23-5351" fmla="*/ 8673 w 10000"/>
              <a:gd name="connsiteY23-5352" fmla="*/ 8414 h 10000"/>
              <a:gd name="connsiteX24-5353" fmla="*/ 8561 w 10000"/>
              <a:gd name="connsiteY24-5354" fmla="*/ 8871 h 10000"/>
              <a:gd name="connsiteX25-5355" fmla="*/ 8450 w 10000"/>
              <a:gd name="connsiteY25-5356" fmla="*/ 9215 h 10000"/>
              <a:gd name="connsiteX26-5357" fmla="*/ 8338 w 10000"/>
              <a:gd name="connsiteY26-5358" fmla="*/ 9544 h 10000"/>
              <a:gd name="connsiteX27-5359" fmla="*/ 8226 w 10000"/>
              <a:gd name="connsiteY27-5360" fmla="*/ 9772 h 10000"/>
              <a:gd name="connsiteX28-5361" fmla="*/ 8115 w 10000"/>
              <a:gd name="connsiteY28-5362" fmla="*/ 10000 h 10000"/>
              <a:gd name="connsiteX29-5363" fmla="*/ 7779 w 10000"/>
              <a:gd name="connsiteY29-5364" fmla="*/ 7729 h 10000"/>
              <a:gd name="connsiteX30-5365" fmla="*/ 7891 w 10000"/>
              <a:gd name="connsiteY30-5366" fmla="*/ 7157 h 10000"/>
              <a:gd name="connsiteX31-5367" fmla="*/ 8003 w 10000"/>
              <a:gd name="connsiteY31-5368" fmla="*/ 6716 h 10000"/>
              <a:gd name="connsiteX32-5369" fmla="*/ 8003 w 10000"/>
              <a:gd name="connsiteY32-5370" fmla="*/ 6257 h 10000"/>
              <a:gd name="connsiteX33-5371" fmla="*/ 8115 w 10000"/>
              <a:gd name="connsiteY33-5372" fmla="*/ 5801 h 10000"/>
              <a:gd name="connsiteX34-5373" fmla="*/ 8115 w 10000"/>
              <a:gd name="connsiteY34-5374" fmla="*/ 5229 h 10000"/>
              <a:gd name="connsiteX35-5375" fmla="*/ 8226 w 10000"/>
              <a:gd name="connsiteY35-5376" fmla="*/ 4542 h 10000"/>
              <a:gd name="connsiteX36-5377" fmla="*/ 8338 w 10000"/>
              <a:gd name="connsiteY36-5378" fmla="*/ 4086 h 10000"/>
              <a:gd name="connsiteX37-5379" fmla="*/ 8338 w 10000"/>
              <a:gd name="connsiteY37-5380" fmla="*/ 3643 h 10000"/>
              <a:gd name="connsiteX38-5381" fmla="*/ 8450 w 10000"/>
              <a:gd name="connsiteY38-5382" fmla="*/ 3186 h 10000"/>
              <a:gd name="connsiteX39-5383" fmla="*/ 8450 w 10000"/>
              <a:gd name="connsiteY39-5384" fmla="*/ 2843 h 10000"/>
              <a:gd name="connsiteX40-5385" fmla="*/ 8450 w 10000"/>
              <a:gd name="connsiteY40-5386" fmla="*/ 2500 h 10000"/>
              <a:gd name="connsiteX41-5387" fmla="*/ 8450 w 10000"/>
              <a:gd name="connsiteY41-5388" fmla="*/ 2272 h 10000"/>
              <a:gd name="connsiteX42-5389" fmla="*/ 8561 w 10000"/>
              <a:gd name="connsiteY42-5390" fmla="*/ 2043 h 10000"/>
              <a:gd name="connsiteX43-5391" fmla="*/ 8561 w 10000"/>
              <a:gd name="connsiteY43-5392" fmla="*/ 1814 h 10000"/>
              <a:gd name="connsiteX44-5393" fmla="*/ 8450 w 10000"/>
              <a:gd name="connsiteY44-5394" fmla="*/ 1586 h 10000"/>
              <a:gd name="connsiteX45-5395" fmla="*/ 8450 w 10000"/>
              <a:gd name="connsiteY45-5396" fmla="*/ 1357 h 10000"/>
              <a:gd name="connsiteX46-5397" fmla="*/ 8338 w 10000"/>
              <a:gd name="connsiteY46-5398" fmla="*/ 1257 h 10000"/>
              <a:gd name="connsiteX47-5399" fmla="*/ 8115 w 10000"/>
              <a:gd name="connsiteY47-5400" fmla="*/ 1143 h 10000"/>
              <a:gd name="connsiteX48-5401" fmla="*/ 7779 w 10000"/>
              <a:gd name="connsiteY48-5402" fmla="*/ 1027 h 10000"/>
              <a:gd name="connsiteX49-5403" fmla="*/ 7779 w 10000"/>
              <a:gd name="connsiteY49-5404" fmla="*/ 1027 h 10000"/>
              <a:gd name="connsiteX50-5405" fmla="*/ 7556 w 10000"/>
              <a:gd name="connsiteY50-5406" fmla="*/ 1027 h 10000"/>
              <a:gd name="connsiteX51-5407" fmla="*/ 7444 w 10000"/>
              <a:gd name="connsiteY51-5408" fmla="*/ 1027 h 10000"/>
              <a:gd name="connsiteX52-5409" fmla="*/ 7221 w 10000"/>
              <a:gd name="connsiteY52-5410" fmla="*/ 1143 h 10000"/>
              <a:gd name="connsiteX53-5411" fmla="*/ 6885 w 10000"/>
              <a:gd name="connsiteY53-5412" fmla="*/ 1143 h 10000"/>
              <a:gd name="connsiteX54-5413" fmla="*/ 6550 w 10000"/>
              <a:gd name="connsiteY54-5414" fmla="*/ 1143 h 10000"/>
              <a:gd name="connsiteX55-5415" fmla="*/ 6103 w 10000"/>
              <a:gd name="connsiteY55-5416" fmla="*/ 1257 h 10000"/>
              <a:gd name="connsiteX56-5417" fmla="*/ 5670 w 10000"/>
              <a:gd name="connsiteY56-5418" fmla="*/ 1257 h 10000"/>
              <a:gd name="connsiteX57-5419" fmla="*/ 5112 w 10000"/>
              <a:gd name="connsiteY57-5420" fmla="*/ 1357 h 10000"/>
              <a:gd name="connsiteX58-5421" fmla="*/ 4553 w 10000"/>
              <a:gd name="connsiteY58-5422" fmla="*/ 1472 h 10000"/>
              <a:gd name="connsiteX59-5423" fmla="*/ 3994 w 10000"/>
              <a:gd name="connsiteY59-5424" fmla="*/ 1472 h 10000"/>
              <a:gd name="connsiteX60-5425" fmla="*/ 3338 w 10000"/>
              <a:gd name="connsiteY60-5426" fmla="*/ 1586 h 10000"/>
              <a:gd name="connsiteX61-5427" fmla="*/ 2556 w 10000"/>
              <a:gd name="connsiteY61-5428" fmla="*/ 1700 h 10000"/>
              <a:gd name="connsiteX62-5429" fmla="*/ 1774 w 10000"/>
              <a:gd name="connsiteY62-5430" fmla="*/ 1814 h 10000"/>
              <a:gd name="connsiteX63-5431" fmla="*/ 880 w 10000"/>
              <a:gd name="connsiteY63-5432" fmla="*/ 1929 h 10000"/>
              <a:gd name="connsiteX64-5433" fmla="*/ 0 w 10000"/>
              <a:gd name="connsiteY64-5434" fmla="*/ 2043 h 10000"/>
              <a:gd name="connsiteX65-5435" fmla="*/ 0 w 10000"/>
              <a:gd name="connsiteY65-5436" fmla="*/ 1357 h 10000"/>
              <a:gd name="connsiteX66-5437" fmla="*/ 223 w 10000"/>
              <a:gd name="connsiteY66-5438" fmla="*/ 1357 h 10000"/>
              <a:gd name="connsiteX67-5439" fmla="*/ 559 w 10000"/>
              <a:gd name="connsiteY67-5440" fmla="*/ 1357 h 10000"/>
              <a:gd name="connsiteX68-5441" fmla="*/ 880 w 10000"/>
              <a:gd name="connsiteY68-5442" fmla="*/ 1357 h 10000"/>
              <a:gd name="connsiteX69-5443" fmla="*/ 1327 w 10000"/>
              <a:gd name="connsiteY69-5444" fmla="*/ 1257 h 10000"/>
              <a:gd name="connsiteX70-5445" fmla="*/ 1774 w 10000"/>
              <a:gd name="connsiteY70-5446" fmla="*/ 1257 h 10000"/>
              <a:gd name="connsiteX71-5447" fmla="*/ 2221 w 10000"/>
              <a:gd name="connsiteY71-5448" fmla="*/ 1143 h 10000"/>
              <a:gd name="connsiteX72-5449" fmla="*/ 2779 w 10000"/>
              <a:gd name="connsiteY72-5450" fmla="*/ 1143 h 10000"/>
              <a:gd name="connsiteX73-5451" fmla="*/ 3436 w 10000"/>
              <a:gd name="connsiteY73-5452" fmla="*/ 1027 h 10000"/>
              <a:gd name="connsiteX74-5453" fmla="*/ 3994 w 10000"/>
              <a:gd name="connsiteY74-5454" fmla="*/ 914 h 10000"/>
              <a:gd name="connsiteX75-5455" fmla="*/ 4553 w 10000"/>
              <a:gd name="connsiteY75-5456" fmla="*/ 914 h 10000"/>
              <a:gd name="connsiteX76-5457" fmla="*/ 5112 w 10000"/>
              <a:gd name="connsiteY76-5458" fmla="*/ 801 h 10000"/>
              <a:gd name="connsiteX77-5459" fmla="*/ 5559 w 10000"/>
              <a:gd name="connsiteY77-5460" fmla="*/ 686 h 10000"/>
              <a:gd name="connsiteX78-5461" fmla="*/ 6006 w 10000"/>
              <a:gd name="connsiteY78-5462" fmla="*/ 686 h 10000"/>
              <a:gd name="connsiteX79-5463" fmla="*/ 6327 w 10000"/>
              <a:gd name="connsiteY79-5464" fmla="*/ 572 h 10000"/>
              <a:gd name="connsiteX80-5465" fmla="*/ 6662 w 10000"/>
              <a:gd name="connsiteY80-5466" fmla="*/ 458 h 10000"/>
              <a:gd name="connsiteX81-5467" fmla="*/ 6885 w 10000"/>
              <a:gd name="connsiteY81-5468" fmla="*/ 458 h 10000"/>
              <a:gd name="connsiteX82-5469" fmla="*/ 7332 w 10000"/>
              <a:gd name="connsiteY82-5470" fmla="*/ 341 h 10000"/>
              <a:gd name="connsiteX83-5471" fmla="*/ 7668 w 10000"/>
              <a:gd name="connsiteY83-5472" fmla="*/ 229 h 10000"/>
              <a:gd name="connsiteX84-5473" fmla="*/ 7891 w 10000"/>
              <a:gd name="connsiteY84-5474" fmla="*/ 114 h 10000"/>
              <a:gd name="connsiteX85-5475" fmla="*/ 8003 w 10000"/>
              <a:gd name="connsiteY85-5476" fmla="*/ 114 h 10000"/>
              <a:gd name="connsiteX86-5477" fmla="*/ 8115 w 10000"/>
              <a:gd name="connsiteY86-5478" fmla="*/ 0 h 10000"/>
              <a:gd name="connsiteX87-5479" fmla="*/ 8226 w 10000"/>
              <a:gd name="connsiteY87-5480" fmla="*/ 0 h 10000"/>
              <a:gd name="connsiteX88-5481" fmla="*/ 8338 w 10000"/>
              <a:gd name="connsiteY88-5482" fmla="*/ 0 h 10000"/>
              <a:gd name="connsiteX89-5483" fmla="*/ 8450 w 10000"/>
              <a:gd name="connsiteY89-5484" fmla="*/ 114 h 10000"/>
              <a:gd name="connsiteX90-5485" fmla="*/ 8673 w 10000"/>
              <a:gd name="connsiteY90-5486" fmla="*/ 229 h 10000"/>
              <a:gd name="connsiteX91-5487" fmla="*/ 8883 w 10000"/>
              <a:gd name="connsiteY91-5488" fmla="*/ 341 h 10000"/>
              <a:gd name="connsiteX92-5489" fmla="*/ 9218 w 10000"/>
              <a:gd name="connsiteY92-5490" fmla="*/ 686 h 10000"/>
              <a:gd name="connsiteX93-5491" fmla="*/ 9553 w 10000"/>
              <a:gd name="connsiteY93-5492" fmla="*/ 914 h 10000"/>
              <a:gd name="connsiteX94-5493" fmla="*/ 9777 w 10000"/>
              <a:gd name="connsiteY94-5494" fmla="*/ 1027 h 10000"/>
              <a:gd name="connsiteX95-5495" fmla="*/ 9888 w 10000"/>
              <a:gd name="connsiteY95-5496" fmla="*/ 1257 h 10000"/>
              <a:gd name="connsiteX96-5497" fmla="*/ 9888 w 10000"/>
              <a:gd name="connsiteY96-5498" fmla="*/ 1357 h 10000"/>
              <a:gd name="connsiteX97-5499" fmla="*/ 9888 w 10000"/>
              <a:gd name="connsiteY97-5500" fmla="*/ 1357 h 10000"/>
              <a:gd name="connsiteX0-5501" fmla="*/ 9888 w 10000"/>
              <a:gd name="connsiteY0-5502" fmla="*/ 1357 h 10000"/>
              <a:gd name="connsiteX1-5503" fmla="*/ 10000 w 10000"/>
              <a:gd name="connsiteY1-5504" fmla="*/ 1472 h 10000"/>
              <a:gd name="connsiteX2-5505" fmla="*/ 9888 w 10000"/>
              <a:gd name="connsiteY2-5506" fmla="*/ 1586 h 10000"/>
              <a:gd name="connsiteX3-5507" fmla="*/ 9888 w 10000"/>
              <a:gd name="connsiteY3-5508" fmla="*/ 1700 h 10000"/>
              <a:gd name="connsiteX4-5509" fmla="*/ 9777 w 10000"/>
              <a:gd name="connsiteY4-5510" fmla="*/ 1814 h 10000"/>
              <a:gd name="connsiteX5-5511" fmla="*/ 9777 w 10000"/>
              <a:gd name="connsiteY5-5512" fmla="*/ 1814 h 10000"/>
              <a:gd name="connsiteX6-5513" fmla="*/ 9665 w 10000"/>
              <a:gd name="connsiteY6-5514" fmla="*/ 1929 h 10000"/>
              <a:gd name="connsiteX7-5515" fmla="*/ 9665 w 10000"/>
              <a:gd name="connsiteY7-5516" fmla="*/ 2043 h 10000"/>
              <a:gd name="connsiteX8-5517" fmla="*/ 9553 w 10000"/>
              <a:gd name="connsiteY8-5518" fmla="*/ 2272 h 10000"/>
              <a:gd name="connsiteX9-5519" fmla="*/ 9553 w 10000"/>
              <a:gd name="connsiteY9-5520" fmla="*/ 2386 h 10000"/>
              <a:gd name="connsiteX10-5521" fmla="*/ 9553 w 10000"/>
              <a:gd name="connsiteY10-5522" fmla="*/ 2614 h 10000"/>
              <a:gd name="connsiteX11-5523" fmla="*/ 9441 w 10000"/>
              <a:gd name="connsiteY11-5524" fmla="*/ 2843 h 10000"/>
              <a:gd name="connsiteX12-5525" fmla="*/ 9441 w 10000"/>
              <a:gd name="connsiteY12-5526" fmla="*/ 3071 h 10000"/>
              <a:gd name="connsiteX13-5527" fmla="*/ 9330 w 10000"/>
              <a:gd name="connsiteY13-5528" fmla="*/ 3415 h 10000"/>
              <a:gd name="connsiteX14-5529" fmla="*/ 9330 w 10000"/>
              <a:gd name="connsiteY14-5530" fmla="*/ 3757 h 10000"/>
              <a:gd name="connsiteX15-5531" fmla="*/ 9330 w 10000"/>
              <a:gd name="connsiteY15-5532" fmla="*/ 4201 h 10000"/>
              <a:gd name="connsiteX16-5533" fmla="*/ 9218 w 10000"/>
              <a:gd name="connsiteY16-5534" fmla="*/ 4542 h 10000"/>
              <a:gd name="connsiteX17-5535" fmla="*/ 9106 w 10000"/>
              <a:gd name="connsiteY17-5536" fmla="*/ 5002 h 10000"/>
              <a:gd name="connsiteX18-5537" fmla="*/ 9106 w 10000"/>
              <a:gd name="connsiteY18-5538" fmla="*/ 5572 h 10000"/>
              <a:gd name="connsiteX19-5539" fmla="*/ 8994 w 10000"/>
              <a:gd name="connsiteY19-5540" fmla="*/ 6144 h 10000"/>
              <a:gd name="connsiteX20-5541" fmla="*/ 8883 w 10000"/>
              <a:gd name="connsiteY20-5542" fmla="*/ 6816 h 10000"/>
              <a:gd name="connsiteX21-5543" fmla="*/ 8771 w 10000"/>
              <a:gd name="connsiteY21-5544" fmla="*/ 7387 h 10000"/>
              <a:gd name="connsiteX22-5545" fmla="*/ 8771 w 10000"/>
              <a:gd name="connsiteY22-5546" fmla="*/ 7958 h 10000"/>
              <a:gd name="connsiteX23-5547" fmla="*/ 8673 w 10000"/>
              <a:gd name="connsiteY23-5548" fmla="*/ 8414 h 10000"/>
              <a:gd name="connsiteX24-5549" fmla="*/ 8561 w 10000"/>
              <a:gd name="connsiteY24-5550" fmla="*/ 8871 h 10000"/>
              <a:gd name="connsiteX25-5551" fmla="*/ 8450 w 10000"/>
              <a:gd name="connsiteY25-5552" fmla="*/ 9215 h 10000"/>
              <a:gd name="connsiteX26-5553" fmla="*/ 8338 w 10000"/>
              <a:gd name="connsiteY26-5554" fmla="*/ 9544 h 10000"/>
              <a:gd name="connsiteX27-5555" fmla="*/ 8226 w 10000"/>
              <a:gd name="connsiteY27-5556" fmla="*/ 9772 h 10000"/>
              <a:gd name="connsiteX28-5557" fmla="*/ 8115 w 10000"/>
              <a:gd name="connsiteY28-5558" fmla="*/ 10000 h 10000"/>
              <a:gd name="connsiteX29-5559" fmla="*/ 7891 w 10000"/>
              <a:gd name="connsiteY29-5560" fmla="*/ 7157 h 10000"/>
              <a:gd name="connsiteX30-5561" fmla="*/ 8003 w 10000"/>
              <a:gd name="connsiteY30-5562" fmla="*/ 6716 h 10000"/>
              <a:gd name="connsiteX31-5563" fmla="*/ 8003 w 10000"/>
              <a:gd name="connsiteY31-5564" fmla="*/ 6257 h 10000"/>
              <a:gd name="connsiteX32-5565" fmla="*/ 8115 w 10000"/>
              <a:gd name="connsiteY32-5566" fmla="*/ 5801 h 10000"/>
              <a:gd name="connsiteX33-5567" fmla="*/ 8115 w 10000"/>
              <a:gd name="connsiteY33-5568" fmla="*/ 5229 h 10000"/>
              <a:gd name="connsiteX34-5569" fmla="*/ 8226 w 10000"/>
              <a:gd name="connsiteY34-5570" fmla="*/ 4542 h 10000"/>
              <a:gd name="connsiteX35-5571" fmla="*/ 8338 w 10000"/>
              <a:gd name="connsiteY35-5572" fmla="*/ 4086 h 10000"/>
              <a:gd name="connsiteX36-5573" fmla="*/ 8338 w 10000"/>
              <a:gd name="connsiteY36-5574" fmla="*/ 3643 h 10000"/>
              <a:gd name="connsiteX37-5575" fmla="*/ 8450 w 10000"/>
              <a:gd name="connsiteY37-5576" fmla="*/ 3186 h 10000"/>
              <a:gd name="connsiteX38-5577" fmla="*/ 8450 w 10000"/>
              <a:gd name="connsiteY38-5578" fmla="*/ 2843 h 10000"/>
              <a:gd name="connsiteX39-5579" fmla="*/ 8450 w 10000"/>
              <a:gd name="connsiteY39-5580" fmla="*/ 2500 h 10000"/>
              <a:gd name="connsiteX40-5581" fmla="*/ 8450 w 10000"/>
              <a:gd name="connsiteY40-5582" fmla="*/ 2272 h 10000"/>
              <a:gd name="connsiteX41-5583" fmla="*/ 8561 w 10000"/>
              <a:gd name="connsiteY41-5584" fmla="*/ 2043 h 10000"/>
              <a:gd name="connsiteX42-5585" fmla="*/ 8561 w 10000"/>
              <a:gd name="connsiteY42-5586" fmla="*/ 1814 h 10000"/>
              <a:gd name="connsiteX43-5587" fmla="*/ 8450 w 10000"/>
              <a:gd name="connsiteY43-5588" fmla="*/ 1586 h 10000"/>
              <a:gd name="connsiteX44-5589" fmla="*/ 8450 w 10000"/>
              <a:gd name="connsiteY44-5590" fmla="*/ 1357 h 10000"/>
              <a:gd name="connsiteX45-5591" fmla="*/ 8338 w 10000"/>
              <a:gd name="connsiteY45-5592" fmla="*/ 1257 h 10000"/>
              <a:gd name="connsiteX46-5593" fmla="*/ 8115 w 10000"/>
              <a:gd name="connsiteY46-5594" fmla="*/ 1143 h 10000"/>
              <a:gd name="connsiteX47-5595" fmla="*/ 7779 w 10000"/>
              <a:gd name="connsiteY47-5596" fmla="*/ 1027 h 10000"/>
              <a:gd name="connsiteX48-5597" fmla="*/ 7779 w 10000"/>
              <a:gd name="connsiteY48-5598" fmla="*/ 1027 h 10000"/>
              <a:gd name="connsiteX49-5599" fmla="*/ 7556 w 10000"/>
              <a:gd name="connsiteY49-5600" fmla="*/ 1027 h 10000"/>
              <a:gd name="connsiteX50-5601" fmla="*/ 7444 w 10000"/>
              <a:gd name="connsiteY50-5602" fmla="*/ 1027 h 10000"/>
              <a:gd name="connsiteX51-5603" fmla="*/ 7221 w 10000"/>
              <a:gd name="connsiteY51-5604" fmla="*/ 1143 h 10000"/>
              <a:gd name="connsiteX52-5605" fmla="*/ 6885 w 10000"/>
              <a:gd name="connsiteY52-5606" fmla="*/ 1143 h 10000"/>
              <a:gd name="connsiteX53-5607" fmla="*/ 6550 w 10000"/>
              <a:gd name="connsiteY53-5608" fmla="*/ 1143 h 10000"/>
              <a:gd name="connsiteX54-5609" fmla="*/ 6103 w 10000"/>
              <a:gd name="connsiteY54-5610" fmla="*/ 1257 h 10000"/>
              <a:gd name="connsiteX55-5611" fmla="*/ 5670 w 10000"/>
              <a:gd name="connsiteY55-5612" fmla="*/ 1257 h 10000"/>
              <a:gd name="connsiteX56-5613" fmla="*/ 5112 w 10000"/>
              <a:gd name="connsiteY56-5614" fmla="*/ 1357 h 10000"/>
              <a:gd name="connsiteX57-5615" fmla="*/ 4553 w 10000"/>
              <a:gd name="connsiteY57-5616" fmla="*/ 1472 h 10000"/>
              <a:gd name="connsiteX58-5617" fmla="*/ 3994 w 10000"/>
              <a:gd name="connsiteY58-5618" fmla="*/ 1472 h 10000"/>
              <a:gd name="connsiteX59-5619" fmla="*/ 3338 w 10000"/>
              <a:gd name="connsiteY59-5620" fmla="*/ 1586 h 10000"/>
              <a:gd name="connsiteX60-5621" fmla="*/ 2556 w 10000"/>
              <a:gd name="connsiteY60-5622" fmla="*/ 1700 h 10000"/>
              <a:gd name="connsiteX61-5623" fmla="*/ 1774 w 10000"/>
              <a:gd name="connsiteY61-5624" fmla="*/ 1814 h 10000"/>
              <a:gd name="connsiteX62-5625" fmla="*/ 880 w 10000"/>
              <a:gd name="connsiteY62-5626" fmla="*/ 1929 h 10000"/>
              <a:gd name="connsiteX63-5627" fmla="*/ 0 w 10000"/>
              <a:gd name="connsiteY63-5628" fmla="*/ 2043 h 10000"/>
              <a:gd name="connsiteX64-5629" fmla="*/ 0 w 10000"/>
              <a:gd name="connsiteY64-5630" fmla="*/ 1357 h 10000"/>
              <a:gd name="connsiteX65-5631" fmla="*/ 223 w 10000"/>
              <a:gd name="connsiteY65-5632" fmla="*/ 1357 h 10000"/>
              <a:gd name="connsiteX66-5633" fmla="*/ 559 w 10000"/>
              <a:gd name="connsiteY66-5634" fmla="*/ 1357 h 10000"/>
              <a:gd name="connsiteX67-5635" fmla="*/ 880 w 10000"/>
              <a:gd name="connsiteY67-5636" fmla="*/ 1357 h 10000"/>
              <a:gd name="connsiteX68-5637" fmla="*/ 1327 w 10000"/>
              <a:gd name="connsiteY68-5638" fmla="*/ 1257 h 10000"/>
              <a:gd name="connsiteX69-5639" fmla="*/ 1774 w 10000"/>
              <a:gd name="connsiteY69-5640" fmla="*/ 1257 h 10000"/>
              <a:gd name="connsiteX70-5641" fmla="*/ 2221 w 10000"/>
              <a:gd name="connsiteY70-5642" fmla="*/ 1143 h 10000"/>
              <a:gd name="connsiteX71-5643" fmla="*/ 2779 w 10000"/>
              <a:gd name="connsiteY71-5644" fmla="*/ 1143 h 10000"/>
              <a:gd name="connsiteX72-5645" fmla="*/ 3436 w 10000"/>
              <a:gd name="connsiteY72-5646" fmla="*/ 1027 h 10000"/>
              <a:gd name="connsiteX73-5647" fmla="*/ 3994 w 10000"/>
              <a:gd name="connsiteY73-5648" fmla="*/ 914 h 10000"/>
              <a:gd name="connsiteX74-5649" fmla="*/ 4553 w 10000"/>
              <a:gd name="connsiteY74-5650" fmla="*/ 914 h 10000"/>
              <a:gd name="connsiteX75-5651" fmla="*/ 5112 w 10000"/>
              <a:gd name="connsiteY75-5652" fmla="*/ 801 h 10000"/>
              <a:gd name="connsiteX76-5653" fmla="*/ 5559 w 10000"/>
              <a:gd name="connsiteY76-5654" fmla="*/ 686 h 10000"/>
              <a:gd name="connsiteX77-5655" fmla="*/ 6006 w 10000"/>
              <a:gd name="connsiteY77-5656" fmla="*/ 686 h 10000"/>
              <a:gd name="connsiteX78-5657" fmla="*/ 6327 w 10000"/>
              <a:gd name="connsiteY78-5658" fmla="*/ 572 h 10000"/>
              <a:gd name="connsiteX79-5659" fmla="*/ 6662 w 10000"/>
              <a:gd name="connsiteY79-5660" fmla="*/ 458 h 10000"/>
              <a:gd name="connsiteX80-5661" fmla="*/ 6885 w 10000"/>
              <a:gd name="connsiteY80-5662" fmla="*/ 458 h 10000"/>
              <a:gd name="connsiteX81-5663" fmla="*/ 7332 w 10000"/>
              <a:gd name="connsiteY81-5664" fmla="*/ 341 h 10000"/>
              <a:gd name="connsiteX82-5665" fmla="*/ 7668 w 10000"/>
              <a:gd name="connsiteY82-5666" fmla="*/ 229 h 10000"/>
              <a:gd name="connsiteX83-5667" fmla="*/ 7891 w 10000"/>
              <a:gd name="connsiteY83-5668" fmla="*/ 114 h 10000"/>
              <a:gd name="connsiteX84-5669" fmla="*/ 8003 w 10000"/>
              <a:gd name="connsiteY84-5670" fmla="*/ 114 h 10000"/>
              <a:gd name="connsiteX85-5671" fmla="*/ 8115 w 10000"/>
              <a:gd name="connsiteY85-5672" fmla="*/ 0 h 10000"/>
              <a:gd name="connsiteX86-5673" fmla="*/ 8226 w 10000"/>
              <a:gd name="connsiteY86-5674" fmla="*/ 0 h 10000"/>
              <a:gd name="connsiteX87-5675" fmla="*/ 8338 w 10000"/>
              <a:gd name="connsiteY87-5676" fmla="*/ 0 h 10000"/>
              <a:gd name="connsiteX88-5677" fmla="*/ 8450 w 10000"/>
              <a:gd name="connsiteY88-5678" fmla="*/ 114 h 10000"/>
              <a:gd name="connsiteX89-5679" fmla="*/ 8673 w 10000"/>
              <a:gd name="connsiteY89-5680" fmla="*/ 229 h 10000"/>
              <a:gd name="connsiteX90-5681" fmla="*/ 8883 w 10000"/>
              <a:gd name="connsiteY90-5682" fmla="*/ 341 h 10000"/>
              <a:gd name="connsiteX91-5683" fmla="*/ 9218 w 10000"/>
              <a:gd name="connsiteY91-5684" fmla="*/ 686 h 10000"/>
              <a:gd name="connsiteX92-5685" fmla="*/ 9553 w 10000"/>
              <a:gd name="connsiteY92-5686" fmla="*/ 914 h 10000"/>
              <a:gd name="connsiteX93-5687" fmla="*/ 9777 w 10000"/>
              <a:gd name="connsiteY93-5688" fmla="*/ 1027 h 10000"/>
              <a:gd name="connsiteX94-5689" fmla="*/ 9888 w 10000"/>
              <a:gd name="connsiteY94-5690" fmla="*/ 1257 h 10000"/>
              <a:gd name="connsiteX95-5691" fmla="*/ 9888 w 10000"/>
              <a:gd name="connsiteY95-5692" fmla="*/ 1357 h 10000"/>
              <a:gd name="connsiteX96-5693" fmla="*/ 9888 w 10000"/>
              <a:gd name="connsiteY96-5694" fmla="*/ 1357 h 10000"/>
              <a:gd name="connsiteX0-5695" fmla="*/ 9888 w 10000"/>
              <a:gd name="connsiteY0-5696" fmla="*/ 1357 h 10000"/>
              <a:gd name="connsiteX1-5697" fmla="*/ 10000 w 10000"/>
              <a:gd name="connsiteY1-5698" fmla="*/ 1472 h 10000"/>
              <a:gd name="connsiteX2-5699" fmla="*/ 9888 w 10000"/>
              <a:gd name="connsiteY2-5700" fmla="*/ 1586 h 10000"/>
              <a:gd name="connsiteX3-5701" fmla="*/ 9888 w 10000"/>
              <a:gd name="connsiteY3-5702" fmla="*/ 1700 h 10000"/>
              <a:gd name="connsiteX4-5703" fmla="*/ 9777 w 10000"/>
              <a:gd name="connsiteY4-5704" fmla="*/ 1814 h 10000"/>
              <a:gd name="connsiteX5-5705" fmla="*/ 9777 w 10000"/>
              <a:gd name="connsiteY5-5706" fmla="*/ 1814 h 10000"/>
              <a:gd name="connsiteX6-5707" fmla="*/ 9665 w 10000"/>
              <a:gd name="connsiteY6-5708" fmla="*/ 1929 h 10000"/>
              <a:gd name="connsiteX7-5709" fmla="*/ 9665 w 10000"/>
              <a:gd name="connsiteY7-5710" fmla="*/ 2043 h 10000"/>
              <a:gd name="connsiteX8-5711" fmla="*/ 9553 w 10000"/>
              <a:gd name="connsiteY8-5712" fmla="*/ 2272 h 10000"/>
              <a:gd name="connsiteX9-5713" fmla="*/ 9553 w 10000"/>
              <a:gd name="connsiteY9-5714" fmla="*/ 2386 h 10000"/>
              <a:gd name="connsiteX10-5715" fmla="*/ 9553 w 10000"/>
              <a:gd name="connsiteY10-5716" fmla="*/ 2614 h 10000"/>
              <a:gd name="connsiteX11-5717" fmla="*/ 9441 w 10000"/>
              <a:gd name="connsiteY11-5718" fmla="*/ 2843 h 10000"/>
              <a:gd name="connsiteX12-5719" fmla="*/ 9441 w 10000"/>
              <a:gd name="connsiteY12-5720" fmla="*/ 3071 h 10000"/>
              <a:gd name="connsiteX13-5721" fmla="*/ 9330 w 10000"/>
              <a:gd name="connsiteY13-5722" fmla="*/ 3415 h 10000"/>
              <a:gd name="connsiteX14-5723" fmla="*/ 9330 w 10000"/>
              <a:gd name="connsiteY14-5724" fmla="*/ 3757 h 10000"/>
              <a:gd name="connsiteX15-5725" fmla="*/ 9330 w 10000"/>
              <a:gd name="connsiteY15-5726" fmla="*/ 4201 h 10000"/>
              <a:gd name="connsiteX16-5727" fmla="*/ 9218 w 10000"/>
              <a:gd name="connsiteY16-5728" fmla="*/ 4542 h 10000"/>
              <a:gd name="connsiteX17-5729" fmla="*/ 9106 w 10000"/>
              <a:gd name="connsiteY17-5730" fmla="*/ 5002 h 10000"/>
              <a:gd name="connsiteX18-5731" fmla="*/ 9106 w 10000"/>
              <a:gd name="connsiteY18-5732" fmla="*/ 5572 h 10000"/>
              <a:gd name="connsiteX19-5733" fmla="*/ 8994 w 10000"/>
              <a:gd name="connsiteY19-5734" fmla="*/ 6144 h 10000"/>
              <a:gd name="connsiteX20-5735" fmla="*/ 8883 w 10000"/>
              <a:gd name="connsiteY20-5736" fmla="*/ 6816 h 10000"/>
              <a:gd name="connsiteX21-5737" fmla="*/ 8771 w 10000"/>
              <a:gd name="connsiteY21-5738" fmla="*/ 7387 h 10000"/>
              <a:gd name="connsiteX22-5739" fmla="*/ 8771 w 10000"/>
              <a:gd name="connsiteY22-5740" fmla="*/ 7958 h 10000"/>
              <a:gd name="connsiteX23-5741" fmla="*/ 8673 w 10000"/>
              <a:gd name="connsiteY23-5742" fmla="*/ 8414 h 10000"/>
              <a:gd name="connsiteX24-5743" fmla="*/ 8561 w 10000"/>
              <a:gd name="connsiteY24-5744" fmla="*/ 8871 h 10000"/>
              <a:gd name="connsiteX25-5745" fmla="*/ 8450 w 10000"/>
              <a:gd name="connsiteY25-5746" fmla="*/ 9215 h 10000"/>
              <a:gd name="connsiteX26-5747" fmla="*/ 8338 w 10000"/>
              <a:gd name="connsiteY26-5748" fmla="*/ 9544 h 10000"/>
              <a:gd name="connsiteX27-5749" fmla="*/ 8226 w 10000"/>
              <a:gd name="connsiteY27-5750" fmla="*/ 9772 h 10000"/>
              <a:gd name="connsiteX28-5751" fmla="*/ 8115 w 10000"/>
              <a:gd name="connsiteY28-5752" fmla="*/ 10000 h 10000"/>
              <a:gd name="connsiteX29-5753" fmla="*/ 8003 w 10000"/>
              <a:gd name="connsiteY29-5754" fmla="*/ 6716 h 10000"/>
              <a:gd name="connsiteX30-5755" fmla="*/ 8003 w 10000"/>
              <a:gd name="connsiteY30-5756" fmla="*/ 6257 h 10000"/>
              <a:gd name="connsiteX31-5757" fmla="*/ 8115 w 10000"/>
              <a:gd name="connsiteY31-5758" fmla="*/ 5801 h 10000"/>
              <a:gd name="connsiteX32-5759" fmla="*/ 8115 w 10000"/>
              <a:gd name="connsiteY32-5760" fmla="*/ 5229 h 10000"/>
              <a:gd name="connsiteX33-5761" fmla="*/ 8226 w 10000"/>
              <a:gd name="connsiteY33-5762" fmla="*/ 4542 h 10000"/>
              <a:gd name="connsiteX34-5763" fmla="*/ 8338 w 10000"/>
              <a:gd name="connsiteY34-5764" fmla="*/ 4086 h 10000"/>
              <a:gd name="connsiteX35-5765" fmla="*/ 8338 w 10000"/>
              <a:gd name="connsiteY35-5766" fmla="*/ 3643 h 10000"/>
              <a:gd name="connsiteX36-5767" fmla="*/ 8450 w 10000"/>
              <a:gd name="connsiteY36-5768" fmla="*/ 3186 h 10000"/>
              <a:gd name="connsiteX37-5769" fmla="*/ 8450 w 10000"/>
              <a:gd name="connsiteY37-5770" fmla="*/ 2843 h 10000"/>
              <a:gd name="connsiteX38-5771" fmla="*/ 8450 w 10000"/>
              <a:gd name="connsiteY38-5772" fmla="*/ 2500 h 10000"/>
              <a:gd name="connsiteX39-5773" fmla="*/ 8450 w 10000"/>
              <a:gd name="connsiteY39-5774" fmla="*/ 2272 h 10000"/>
              <a:gd name="connsiteX40-5775" fmla="*/ 8561 w 10000"/>
              <a:gd name="connsiteY40-5776" fmla="*/ 2043 h 10000"/>
              <a:gd name="connsiteX41-5777" fmla="*/ 8561 w 10000"/>
              <a:gd name="connsiteY41-5778" fmla="*/ 1814 h 10000"/>
              <a:gd name="connsiteX42-5779" fmla="*/ 8450 w 10000"/>
              <a:gd name="connsiteY42-5780" fmla="*/ 1586 h 10000"/>
              <a:gd name="connsiteX43-5781" fmla="*/ 8450 w 10000"/>
              <a:gd name="connsiteY43-5782" fmla="*/ 1357 h 10000"/>
              <a:gd name="connsiteX44-5783" fmla="*/ 8338 w 10000"/>
              <a:gd name="connsiteY44-5784" fmla="*/ 1257 h 10000"/>
              <a:gd name="connsiteX45-5785" fmla="*/ 8115 w 10000"/>
              <a:gd name="connsiteY45-5786" fmla="*/ 1143 h 10000"/>
              <a:gd name="connsiteX46-5787" fmla="*/ 7779 w 10000"/>
              <a:gd name="connsiteY46-5788" fmla="*/ 1027 h 10000"/>
              <a:gd name="connsiteX47-5789" fmla="*/ 7779 w 10000"/>
              <a:gd name="connsiteY47-5790" fmla="*/ 1027 h 10000"/>
              <a:gd name="connsiteX48-5791" fmla="*/ 7556 w 10000"/>
              <a:gd name="connsiteY48-5792" fmla="*/ 1027 h 10000"/>
              <a:gd name="connsiteX49-5793" fmla="*/ 7444 w 10000"/>
              <a:gd name="connsiteY49-5794" fmla="*/ 1027 h 10000"/>
              <a:gd name="connsiteX50-5795" fmla="*/ 7221 w 10000"/>
              <a:gd name="connsiteY50-5796" fmla="*/ 1143 h 10000"/>
              <a:gd name="connsiteX51-5797" fmla="*/ 6885 w 10000"/>
              <a:gd name="connsiteY51-5798" fmla="*/ 1143 h 10000"/>
              <a:gd name="connsiteX52-5799" fmla="*/ 6550 w 10000"/>
              <a:gd name="connsiteY52-5800" fmla="*/ 1143 h 10000"/>
              <a:gd name="connsiteX53-5801" fmla="*/ 6103 w 10000"/>
              <a:gd name="connsiteY53-5802" fmla="*/ 1257 h 10000"/>
              <a:gd name="connsiteX54-5803" fmla="*/ 5670 w 10000"/>
              <a:gd name="connsiteY54-5804" fmla="*/ 1257 h 10000"/>
              <a:gd name="connsiteX55-5805" fmla="*/ 5112 w 10000"/>
              <a:gd name="connsiteY55-5806" fmla="*/ 1357 h 10000"/>
              <a:gd name="connsiteX56-5807" fmla="*/ 4553 w 10000"/>
              <a:gd name="connsiteY56-5808" fmla="*/ 1472 h 10000"/>
              <a:gd name="connsiteX57-5809" fmla="*/ 3994 w 10000"/>
              <a:gd name="connsiteY57-5810" fmla="*/ 1472 h 10000"/>
              <a:gd name="connsiteX58-5811" fmla="*/ 3338 w 10000"/>
              <a:gd name="connsiteY58-5812" fmla="*/ 1586 h 10000"/>
              <a:gd name="connsiteX59-5813" fmla="*/ 2556 w 10000"/>
              <a:gd name="connsiteY59-5814" fmla="*/ 1700 h 10000"/>
              <a:gd name="connsiteX60-5815" fmla="*/ 1774 w 10000"/>
              <a:gd name="connsiteY60-5816" fmla="*/ 1814 h 10000"/>
              <a:gd name="connsiteX61-5817" fmla="*/ 880 w 10000"/>
              <a:gd name="connsiteY61-5818" fmla="*/ 1929 h 10000"/>
              <a:gd name="connsiteX62-5819" fmla="*/ 0 w 10000"/>
              <a:gd name="connsiteY62-5820" fmla="*/ 2043 h 10000"/>
              <a:gd name="connsiteX63-5821" fmla="*/ 0 w 10000"/>
              <a:gd name="connsiteY63-5822" fmla="*/ 1357 h 10000"/>
              <a:gd name="connsiteX64-5823" fmla="*/ 223 w 10000"/>
              <a:gd name="connsiteY64-5824" fmla="*/ 1357 h 10000"/>
              <a:gd name="connsiteX65-5825" fmla="*/ 559 w 10000"/>
              <a:gd name="connsiteY65-5826" fmla="*/ 1357 h 10000"/>
              <a:gd name="connsiteX66-5827" fmla="*/ 880 w 10000"/>
              <a:gd name="connsiteY66-5828" fmla="*/ 1357 h 10000"/>
              <a:gd name="connsiteX67-5829" fmla="*/ 1327 w 10000"/>
              <a:gd name="connsiteY67-5830" fmla="*/ 1257 h 10000"/>
              <a:gd name="connsiteX68-5831" fmla="*/ 1774 w 10000"/>
              <a:gd name="connsiteY68-5832" fmla="*/ 1257 h 10000"/>
              <a:gd name="connsiteX69-5833" fmla="*/ 2221 w 10000"/>
              <a:gd name="connsiteY69-5834" fmla="*/ 1143 h 10000"/>
              <a:gd name="connsiteX70-5835" fmla="*/ 2779 w 10000"/>
              <a:gd name="connsiteY70-5836" fmla="*/ 1143 h 10000"/>
              <a:gd name="connsiteX71-5837" fmla="*/ 3436 w 10000"/>
              <a:gd name="connsiteY71-5838" fmla="*/ 1027 h 10000"/>
              <a:gd name="connsiteX72-5839" fmla="*/ 3994 w 10000"/>
              <a:gd name="connsiteY72-5840" fmla="*/ 914 h 10000"/>
              <a:gd name="connsiteX73-5841" fmla="*/ 4553 w 10000"/>
              <a:gd name="connsiteY73-5842" fmla="*/ 914 h 10000"/>
              <a:gd name="connsiteX74-5843" fmla="*/ 5112 w 10000"/>
              <a:gd name="connsiteY74-5844" fmla="*/ 801 h 10000"/>
              <a:gd name="connsiteX75-5845" fmla="*/ 5559 w 10000"/>
              <a:gd name="connsiteY75-5846" fmla="*/ 686 h 10000"/>
              <a:gd name="connsiteX76-5847" fmla="*/ 6006 w 10000"/>
              <a:gd name="connsiteY76-5848" fmla="*/ 686 h 10000"/>
              <a:gd name="connsiteX77-5849" fmla="*/ 6327 w 10000"/>
              <a:gd name="connsiteY77-5850" fmla="*/ 572 h 10000"/>
              <a:gd name="connsiteX78-5851" fmla="*/ 6662 w 10000"/>
              <a:gd name="connsiteY78-5852" fmla="*/ 458 h 10000"/>
              <a:gd name="connsiteX79-5853" fmla="*/ 6885 w 10000"/>
              <a:gd name="connsiteY79-5854" fmla="*/ 458 h 10000"/>
              <a:gd name="connsiteX80-5855" fmla="*/ 7332 w 10000"/>
              <a:gd name="connsiteY80-5856" fmla="*/ 341 h 10000"/>
              <a:gd name="connsiteX81-5857" fmla="*/ 7668 w 10000"/>
              <a:gd name="connsiteY81-5858" fmla="*/ 229 h 10000"/>
              <a:gd name="connsiteX82-5859" fmla="*/ 7891 w 10000"/>
              <a:gd name="connsiteY82-5860" fmla="*/ 114 h 10000"/>
              <a:gd name="connsiteX83-5861" fmla="*/ 8003 w 10000"/>
              <a:gd name="connsiteY83-5862" fmla="*/ 114 h 10000"/>
              <a:gd name="connsiteX84-5863" fmla="*/ 8115 w 10000"/>
              <a:gd name="connsiteY84-5864" fmla="*/ 0 h 10000"/>
              <a:gd name="connsiteX85-5865" fmla="*/ 8226 w 10000"/>
              <a:gd name="connsiteY85-5866" fmla="*/ 0 h 10000"/>
              <a:gd name="connsiteX86-5867" fmla="*/ 8338 w 10000"/>
              <a:gd name="connsiteY86-5868" fmla="*/ 0 h 10000"/>
              <a:gd name="connsiteX87-5869" fmla="*/ 8450 w 10000"/>
              <a:gd name="connsiteY87-5870" fmla="*/ 114 h 10000"/>
              <a:gd name="connsiteX88-5871" fmla="*/ 8673 w 10000"/>
              <a:gd name="connsiteY88-5872" fmla="*/ 229 h 10000"/>
              <a:gd name="connsiteX89-5873" fmla="*/ 8883 w 10000"/>
              <a:gd name="connsiteY89-5874" fmla="*/ 341 h 10000"/>
              <a:gd name="connsiteX90-5875" fmla="*/ 9218 w 10000"/>
              <a:gd name="connsiteY90-5876" fmla="*/ 686 h 10000"/>
              <a:gd name="connsiteX91-5877" fmla="*/ 9553 w 10000"/>
              <a:gd name="connsiteY91-5878" fmla="*/ 914 h 10000"/>
              <a:gd name="connsiteX92-5879" fmla="*/ 9777 w 10000"/>
              <a:gd name="connsiteY92-5880" fmla="*/ 1027 h 10000"/>
              <a:gd name="connsiteX93-5881" fmla="*/ 9888 w 10000"/>
              <a:gd name="connsiteY93-5882" fmla="*/ 1257 h 10000"/>
              <a:gd name="connsiteX94-5883" fmla="*/ 9888 w 10000"/>
              <a:gd name="connsiteY94-5884" fmla="*/ 1357 h 10000"/>
              <a:gd name="connsiteX95-5885" fmla="*/ 9888 w 10000"/>
              <a:gd name="connsiteY95-5886" fmla="*/ 1357 h 10000"/>
              <a:gd name="connsiteX0-5887" fmla="*/ 9888 w 10000"/>
              <a:gd name="connsiteY0-5888" fmla="*/ 1357 h 9772"/>
              <a:gd name="connsiteX1-5889" fmla="*/ 10000 w 10000"/>
              <a:gd name="connsiteY1-5890" fmla="*/ 1472 h 9772"/>
              <a:gd name="connsiteX2-5891" fmla="*/ 9888 w 10000"/>
              <a:gd name="connsiteY2-5892" fmla="*/ 1586 h 9772"/>
              <a:gd name="connsiteX3-5893" fmla="*/ 9888 w 10000"/>
              <a:gd name="connsiteY3-5894" fmla="*/ 1700 h 9772"/>
              <a:gd name="connsiteX4-5895" fmla="*/ 9777 w 10000"/>
              <a:gd name="connsiteY4-5896" fmla="*/ 1814 h 9772"/>
              <a:gd name="connsiteX5-5897" fmla="*/ 9777 w 10000"/>
              <a:gd name="connsiteY5-5898" fmla="*/ 1814 h 9772"/>
              <a:gd name="connsiteX6-5899" fmla="*/ 9665 w 10000"/>
              <a:gd name="connsiteY6-5900" fmla="*/ 1929 h 9772"/>
              <a:gd name="connsiteX7-5901" fmla="*/ 9665 w 10000"/>
              <a:gd name="connsiteY7-5902" fmla="*/ 2043 h 9772"/>
              <a:gd name="connsiteX8-5903" fmla="*/ 9553 w 10000"/>
              <a:gd name="connsiteY8-5904" fmla="*/ 2272 h 9772"/>
              <a:gd name="connsiteX9-5905" fmla="*/ 9553 w 10000"/>
              <a:gd name="connsiteY9-5906" fmla="*/ 2386 h 9772"/>
              <a:gd name="connsiteX10-5907" fmla="*/ 9553 w 10000"/>
              <a:gd name="connsiteY10-5908" fmla="*/ 2614 h 9772"/>
              <a:gd name="connsiteX11-5909" fmla="*/ 9441 w 10000"/>
              <a:gd name="connsiteY11-5910" fmla="*/ 2843 h 9772"/>
              <a:gd name="connsiteX12-5911" fmla="*/ 9441 w 10000"/>
              <a:gd name="connsiteY12-5912" fmla="*/ 3071 h 9772"/>
              <a:gd name="connsiteX13-5913" fmla="*/ 9330 w 10000"/>
              <a:gd name="connsiteY13-5914" fmla="*/ 3415 h 9772"/>
              <a:gd name="connsiteX14-5915" fmla="*/ 9330 w 10000"/>
              <a:gd name="connsiteY14-5916" fmla="*/ 3757 h 9772"/>
              <a:gd name="connsiteX15-5917" fmla="*/ 9330 w 10000"/>
              <a:gd name="connsiteY15-5918" fmla="*/ 4201 h 9772"/>
              <a:gd name="connsiteX16-5919" fmla="*/ 9218 w 10000"/>
              <a:gd name="connsiteY16-5920" fmla="*/ 4542 h 9772"/>
              <a:gd name="connsiteX17-5921" fmla="*/ 9106 w 10000"/>
              <a:gd name="connsiteY17-5922" fmla="*/ 5002 h 9772"/>
              <a:gd name="connsiteX18-5923" fmla="*/ 9106 w 10000"/>
              <a:gd name="connsiteY18-5924" fmla="*/ 5572 h 9772"/>
              <a:gd name="connsiteX19-5925" fmla="*/ 8994 w 10000"/>
              <a:gd name="connsiteY19-5926" fmla="*/ 6144 h 9772"/>
              <a:gd name="connsiteX20-5927" fmla="*/ 8883 w 10000"/>
              <a:gd name="connsiteY20-5928" fmla="*/ 6816 h 9772"/>
              <a:gd name="connsiteX21-5929" fmla="*/ 8771 w 10000"/>
              <a:gd name="connsiteY21-5930" fmla="*/ 7387 h 9772"/>
              <a:gd name="connsiteX22-5931" fmla="*/ 8771 w 10000"/>
              <a:gd name="connsiteY22-5932" fmla="*/ 7958 h 9772"/>
              <a:gd name="connsiteX23-5933" fmla="*/ 8673 w 10000"/>
              <a:gd name="connsiteY23-5934" fmla="*/ 8414 h 9772"/>
              <a:gd name="connsiteX24-5935" fmla="*/ 8561 w 10000"/>
              <a:gd name="connsiteY24-5936" fmla="*/ 8871 h 9772"/>
              <a:gd name="connsiteX25-5937" fmla="*/ 8450 w 10000"/>
              <a:gd name="connsiteY25-5938" fmla="*/ 9215 h 9772"/>
              <a:gd name="connsiteX26-5939" fmla="*/ 8338 w 10000"/>
              <a:gd name="connsiteY26-5940" fmla="*/ 9544 h 9772"/>
              <a:gd name="connsiteX27-5941" fmla="*/ 8226 w 10000"/>
              <a:gd name="connsiteY27-5942" fmla="*/ 9772 h 9772"/>
              <a:gd name="connsiteX28-5943" fmla="*/ 8003 w 10000"/>
              <a:gd name="connsiteY28-5944" fmla="*/ 6716 h 9772"/>
              <a:gd name="connsiteX29-5945" fmla="*/ 8003 w 10000"/>
              <a:gd name="connsiteY29-5946" fmla="*/ 6257 h 9772"/>
              <a:gd name="connsiteX30-5947" fmla="*/ 8115 w 10000"/>
              <a:gd name="connsiteY30-5948" fmla="*/ 5801 h 9772"/>
              <a:gd name="connsiteX31-5949" fmla="*/ 8115 w 10000"/>
              <a:gd name="connsiteY31-5950" fmla="*/ 5229 h 9772"/>
              <a:gd name="connsiteX32-5951" fmla="*/ 8226 w 10000"/>
              <a:gd name="connsiteY32-5952" fmla="*/ 4542 h 9772"/>
              <a:gd name="connsiteX33-5953" fmla="*/ 8338 w 10000"/>
              <a:gd name="connsiteY33-5954" fmla="*/ 4086 h 9772"/>
              <a:gd name="connsiteX34-5955" fmla="*/ 8338 w 10000"/>
              <a:gd name="connsiteY34-5956" fmla="*/ 3643 h 9772"/>
              <a:gd name="connsiteX35-5957" fmla="*/ 8450 w 10000"/>
              <a:gd name="connsiteY35-5958" fmla="*/ 3186 h 9772"/>
              <a:gd name="connsiteX36-5959" fmla="*/ 8450 w 10000"/>
              <a:gd name="connsiteY36-5960" fmla="*/ 2843 h 9772"/>
              <a:gd name="connsiteX37-5961" fmla="*/ 8450 w 10000"/>
              <a:gd name="connsiteY37-5962" fmla="*/ 2500 h 9772"/>
              <a:gd name="connsiteX38-5963" fmla="*/ 8450 w 10000"/>
              <a:gd name="connsiteY38-5964" fmla="*/ 2272 h 9772"/>
              <a:gd name="connsiteX39-5965" fmla="*/ 8561 w 10000"/>
              <a:gd name="connsiteY39-5966" fmla="*/ 2043 h 9772"/>
              <a:gd name="connsiteX40-5967" fmla="*/ 8561 w 10000"/>
              <a:gd name="connsiteY40-5968" fmla="*/ 1814 h 9772"/>
              <a:gd name="connsiteX41-5969" fmla="*/ 8450 w 10000"/>
              <a:gd name="connsiteY41-5970" fmla="*/ 1586 h 9772"/>
              <a:gd name="connsiteX42-5971" fmla="*/ 8450 w 10000"/>
              <a:gd name="connsiteY42-5972" fmla="*/ 1357 h 9772"/>
              <a:gd name="connsiteX43-5973" fmla="*/ 8338 w 10000"/>
              <a:gd name="connsiteY43-5974" fmla="*/ 1257 h 9772"/>
              <a:gd name="connsiteX44-5975" fmla="*/ 8115 w 10000"/>
              <a:gd name="connsiteY44-5976" fmla="*/ 1143 h 9772"/>
              <a:gd name="connsiteX45-5977" fmla="*/ 7779 w 10000"/>
              <a:gd name="connsiteY45-5978" fmla="*/ 1027 h 9772"/>
              <a:gd name="connsiteX46-5979" fmla="*/ 7779 w 10000"/>
              <a:gd name="connsiteY46-5980" fmla="*/ 1027 h 9772"/>
              <a:gd name="connsiteX47-5981" fmla="*/ 7556 w 10000"/>
              <a:gd name="connsiteY47-5982" fmla="*/ 1027 h 9772"/>
              <a:gd name="connsiteX48-5983" fmla="*/ 7444 w 10000"/>
              <a:gd name="connsiteY48-5984" fmla="*/ 1027 h 9772"/>
              <a:gd name="connsiteX49-5985" fmla="*/ 7221 w 10000"/>
              <a:gd name="connsiteY49-5986" fmla="*/ 1143 h 9772"/>
              <a:gd name="connsiteX50-5987" fmla="*/ 6885 w 10000"/>
              <a:gd name="connsiteY50-5988" fmla="*/ 1143 h 9772"/>
              <a:gd name="connsiteX51-5989" fmla="*/ 6550 w 10000"/>
              <a:gd name="connsiteY51-5990" fmla="*/ 1143 h 9772"/>
              <a:gd name="connsiteX52-5991" fmla="*/ 6103 w 10000"/>
              <a:gd name="connsiteY52-5992" fmla="*/ 1257 h 9772"/>
              <a:gd name="connsiteX53-5993" fmla="*/ 5670 w 10000"/>
              <a:gd name="connsiteY53-5994" fmla="*/ 1257 h 9772"/>
              <a:gd name="connsiteX54-5995" fmla="*/ 5112 w 10000"/>
              <a:gd name="connsiteY54-5996" fmla="*/ 1357 h 9772"/>
              <a:gd name="connsiteX55-5997" fmla="*/ 4553 w 10000"/>
              <a:gd name="connsiteY55-5998" fmla="*/ 1472 h 9772"/>
              <a:gd name="connsiteX56-5999" fmla="*/ 3994 w 10000"/>
              <a:gd name="connsiteY56-6000" fmla="*/ 1472 h 9772"/>
              <a:gd name="connsiteX57-6001" fmla="*/ 3338 w 10000"/>
              <a:gd name="connsiteY57-6002" fmla="*/ 1586 h 9772"/>
              <a:gd name="connsiteX58-6003" fmla="*/ 2556 w 10000"/>
              <a:gd name="connsiteY58-6004" fmla="*/ 1700 h 9772"/>
              <a:gd name="connsiteX59-6005" fmla="*/ 1774 w 10000"/>
              <a:gd name="connsiteY59-6006" fmla="*/ 1814 h 9772"/>
              <a:gd name="connsiteX60-6007" fmla="*/ 880 w 10000"/>
              <a:gd name="connsiteY60-6008" fmla="*/ 1929 h 9772"/>
              <a:gd name="connsiteX61-6009" fmla="*/ 0 w 10000"/>
              <a:gd name="connsiteY61-6010" fmla="*/ 2043 h 9772"/>
              <a:gd name="connsiteX62-6011" fmla="*/ 0 w 10000"/>
              <a:gd name="connsiteY62-6012" fmla="*/ 1357 h 9772"/>
              <a:gd name="connsiteX63-6013" fmla="*/ 223 w 10000"/>
              <a:gd name="connsiteY63-6014" fmla="*/ 1357 h 9772"/>
              <a:gd name="connsiteX64-6015" fmla="*/ 559 w 10000"/>
              <a:gd name="connsiteY64-6016" fmla="*/ 1357 h 9772"/>
              <a:gd name="connsiteX65-6017" fmla="*/ 880 w 10000"/>
              <a:gd name="connsiteY65-6018" fmla="*/ 1357 h 9772"/>
              <a:gd name="connsiteX66-6019" fmla="*/ 1327 w 10000"/>
              <a:gd name="connsiteY66-6020" fmla="*/ 1257 h 9772"/>
              <a:gd name="connsiteX67-6021" fmla="*/ 1774 w 10000"/>
              <a:gd name="connsiteY67-6022" fmla="*/ 1257 h 9772"/>
              <a:gd name="connsiteX68-6023" fmla="*/ 2221 w 10000"/>
              <a:gd name="connsiteY68-6024" fmla="*/ 1143 h 9772"/>
              <a:gd name="connsiteX69-6025" fmla="*/ 2779 w 10000"/>
              <a:gd name="connsiteY69-6026" fmla="*/ 1143 h 9772"/>
              <a:gd name="connsiteX70-6027" fmla="*/ 3436 w 10000"/>
              <a:gd name="connsiteY70-6028" fmla="*/ 1027 h 9772"/>
              <a:gd name="connsiteX71-6029" fmla="*/ 3994 w 10000"/>
              <a:gd name="connsiteY71-6030" fmla="*/ 914 h 9772"/>
              <a:gd name="connsiteX72-6031" fmla="*/ 4553 w 10000"/>
              <a:gd name="connsiteY72-6032" fmla="*/ 914 h 9772"/>
              <a:gd name="connsiteX73-6033" fmla="*/ 5112 w 10000"/>
              <a:gd name="connsiteY73-6034" fmla="*/ 801 h 9772"/>
              <a:gd name="connsiteX74-6035" fmla="*/ 5559 w 10000"/>
              <a:gd name="connsiteY74-6036" fmla="*/ 686 h 9772"/>
              <a:gd name="connsiteX75-6037" fmla="*/ 6006 w 10000"/>
              <a:gd name="connsiteY75-6038" fmla="*/ 686 h 9772"/>
              <a:gd name="connsiteX76-6039" fmla="*/ 6327 w 10000"/>
              <a:gd name="connsiteY76-6040" fmla="*/ 572 h 9772"/>
              <a:gd name="connsiteX77-6041" fmla="*/ 6662 w 10000"/>
              <a:gd name="connsiteY77-6042" fmla="*/ 458 h 9772"/>
              <a:gd name="connsiteX78-6043" fmla="*/ 6885 w 10000"/>
              <a:gd name="connsiteY78-6044" fmla="*/ 458 h 9772"/>
              <a:gd name="connsiteX79-6045" fmla="*/ 7332 w 10000"/>
              <a:gd name="connsiteY79-6046" fmla="*/ 341 h 9772"/>
              <a:gd name="connsiteX80-6047" fmla="*/ 7668 w 10000"/>
              <a:gd name="connsiteY80-6048" fmla="*/ 229 h 9772"/>
              <a:gd name="connsiteX81-6049" fmla="*/ 7891 w 10000"/>
              <a:gd name="connsiteY81-6050" fmla="*/ 114 h 9772"/>
              <a:gd name="connsiteX82-6051" fmla="*/ 8003 w 10000"/>
              <a:gd name="connsiteY82-6052" fmla="*/ 114 h 9772"/>
              <a:gd name="connsiteX83-6053" fmla="*/ 8115 w 10000"/>
              <a:gd name="connsiteY83-6054" fmla="*/ 0 h 9772"/>
              <a:gd name="connsiteX84-6055" fmla="*/ 8226 w 10000"/>
              <a:gd name="connsiteY84-6056" fmla="*/ 0 h 9772"/>
              <a:gd name="connsiteX85-6057" fmla="*/ 8338 w 10000"/>
              <a:gd name="connsiteY85-6058" fmla="*/ 0 h 9772"/>
              <a:gd name="connsiteX86-6059" fmla="*/ 8450 w 10000"/>
              <a:gd name="connsiteY86-6060" fmla="*/ 114 h 9772"/>
              <a:gd name="connsiteX87-6061" fmla="*/ 8673 w 10000"/>
              <a:gd name="connsiteY87-6062" fmla="*/ 229 h 9772"/>
              <a:gd name="connsiteX88-6063" fmla="*/ 8883 w 10000"/>
              <a:gd name="connsiteY88-6064" fmla="*/ 341 h 9772"/>
              <a:gd name="connsiteX89-6065" fmla="*/ 9218 w 10000"/>
              <a:gd name="connsiteY89-6066" fmla="*/ 686 h 9772"/>
              <a:gd name="connsiteX90-6067" fmla="*/ 9553 w 10000"/>
              <a:gd name="connsiteY90-6068" fmla="*/ 914 h 9772"/>
              <a:gd name="connsiteX91-6069" fmla="*/ 9777 w 10000"/>
              <a:gd name="connsiteY91-6070" fmla="*/ 1027 h 9772"/>
              <a:gd name="connsiteX92-6071" fmla="*/ 9888 w 10000"/>
              <a:gd name="connsiteY92-6072" fmla="*/ 1257 h 9772"/>
              <a:gd name="connsiteX93-6073" fmla="*/ 9888 w 10000"/>
              <a:gd name="connsiteY93-6074" fmla="*/ 1357 h 9772"/>
              <a:gd name="connsiteX94-6075" fmla="*/ 9888 w 10000"/>
              <a:gd name="connsiteY94-6076" fmla="*/ 1357 h 9772"/>
              <a:gd name="connsiteX0-6077" fmla="*/ 9888 w 10000"/>
              <a:gd name="connsiteY0-6078" fmla="*/ 1389 h 9767"/>
              <a:gd name="connsiteX1-6079" fmla="*/ 10000 w 10000"/>
              <a:gd name="connsiteY1-6080" fmla="*/ 1506 h 9767"/>
              <a:gd name="connsiteX2-6081" fmla="*/ 9888 w 10000"/>
              <a:gd name="connsiteY2-6082" fmla="*/ 1623 h 9767"/>
              <a:gd name="connsiteX3-6083" fmla="*/ 9888 w 10000"/>
              <a:gd name="connsiteY3-6084" fmla="*/ 1740 h 9767"/>
              <a:gd name="connsiteX4-6085" fmla="*/ 9777 w 10000"/>
              <a:gd name="connsiteY4-6086" fmla="*/ 1856 h 9767"/>
              <a:gd name="connsiteX5-6087" fmla="*/ 9777 w 10000"/>
              <a:gd name="connsiteY5-6088" fmla="*/ 1856 h 9767"/>
              <a:gd name="connsiteX6-6089" fmla="*/ 9665 w 10000"/>
              <a:gd name="connsiteY6-6090" fmla="*/ 1974 h 9767"/>
              <a:gd name="connsiteX7-6091" fmla="*/ 9665 w 10000"/>
              <a:gd name="connsiteY7-6092" fmla="*/ 2091 h 9767"/>
              <a:gd name="connsiteX8-6093" fmla="*/ 9553 w 10000"/>
              <a:gd name="connsiteY8-6094" fmla="*/ 2325 h 9767"/>
              <a:gd name="connsiteX9-6095" fmla="*/ 9553 w 10000"/>
              <a:gd name="connsiteY9-6096" fmla="*/ 2442 h 9767"/>
              <a:gd name="connsiteX10-6097" fmla="*/ 9553 w 10000"/>
              <a:gd name="connsiteY10-6098" fmla="*/ 2675 h 9767"/>
              <a:gd name="connsiteX11-6099" fmla="*/ 9441 w 10000"/>
              <a:gd name="connsiteY11-6100" fmla="*/ 2909 h 9767"/>
              <a:gd name="connsiteX12-6101" fmla="*/ 9441 w 10000"/>
              <a:gd name="connsiteY12-6102" fmla="*/ 3143 h 9767"/>
              <a:gd name="connsiteX13-6103" fmla="*/ 9330 w 10000"/>
              <a:gd name="connsiteY13-6104" fmla="*/ 3495 h 9767"/>
              <a:gd name="connsiteX14-6105" fmla="*/ 9330 w 10000"/>
              <a:gd name="connsiteY14-6106" fmla="*/ 3845 h 9767"/>
              <a:gd name="connsiteX15-6107" fmla="*/ 9330 w 10000"/>
              <a:gd name="connsiteY15-6108" fmla="*/ 4299 h 9767"/>
              <a:gd name="connsiteX16-6109" fmla="*/ 9218 w 10000"/>
              <a:gd name="connsiteY16-6110" fmla="*/ 4648 h 9767"/>
              <a:gd name="connsiteX17-6111" fmla="*/ 9106 w 10000"/>
              <a:gd name="connsiteY17-6112" fmla="*/ 5119 h 9767"/>
              <a:gd name="connsiteX18-6113" fmla="*/ 9106 w 10000"/>
              <a:gd name="connsiteY18-6114" fmla="*/ 5702 h 9767"/>
              <a:gd name="connsiteX19-6115" fmla="*/ 8994 w 10000"/>
              <a:gd name="connsiteY19-6116" fmla="*/ 6287 h 9767"/>
              <a:gd name="connsiteX20-6117" fmla="*/ 8883 w 10000"/>
              <a:gd name="connsiteY20-6118" fmla="*/ 6975 h 9767"/>
              <a:gd name="connsiteX21-6119" fmla="*/ 8771 w 10000"/>
              <a:gd name="connsiteY21-6120" fmla="*/ 7559 h 9767"/>
              <a:gd name="connsiteX22-6121" fmla="*/ 8771 w 10000"/>
              <a:gd name="connsiteY22-6122" fmla="*/ 8144 h 9767"/>
              <a:gd name="connsiteX23-6123" fmla="*/ 8673 w 10000"/>
              <a:gd name="connsiteY23-6124" fmla="*/ 8610 h 9767"/>
              <a:gd name="connsiteX24-6125" fmla="*/ 8561 w 10000"/>
              <a:gd name="connsiteY24-6126" fmla="*/ 9078 h 9767"/>
              <a:gd name="connsiteX25-6127" fmla="*/ 8450 w 10000"/>
              <a:gd name="connsiteY25-6128" fmla="*/ 9430 h 9767"/>
              <a:gd name="connsiteX26-6129" fmla="*/ 8338 w 10000"/>
              <a:gd name="connsiteY26-6130" fmla="*/ 9767 h 9767"/>
              <a:gd name="connsiteX27-6131" fmla="*/ 8003 w 10000"/>
              <a:gd name="connsiteY27-6132" fmla="*/ 6873 h 9767"/>
              <a:gd name="connsiteX28-6133" fmla="*/ 8003 w 10000"/>
              <a:gd name="connsiteY28-6134" fmla="*/ 6403 h 9767"/>
              <a:gd name="connsiteX29-6135" fmla="*/ 8115 w 10000"/>
              <a:gd name="connsiteY29-6136" fmla="*/ 5936 h 9767"/>
              <a:gd name="connsiteX30-6137" fmla="*/ 8115 w 10000"/>
              <a:gd name="connsiteY30-6138" fmla="*/ 5351 h 9767"/>
              <a:gd name="connsiteX31-6139" fmla="*/ 8226 w 10000"/>
              <a:gd name="connsiteY31-6140" fmla="*/ 4648 h 9767"/>
              <a:gd name="connsiteX32-6141" fmla="*/ 8338 w 10000"/>
              <a:gd name="connsiteY32-6142" fmla="*/ 4181 h 9767"/>
              <a:gd name="connsiteX33-6143" fmla="*/ 8338 w 10000"/>
              <a:gd name="connsiteY33-6144" fmla="*/ 3728 h 9767"/>
              <a:gd name="connsiteX34-6145" fmla="*/ 8450 w 10000"/>
              <a:gd name="connsiteY34-6146" fmla="*/ 3260 h 9767"/>
              <a:gd name="connsiteX35-6147" fmla="*/ 8450 w 10000"/>
              <a:gd name="connsiteY35-6148" fmla="*/ 2909 h 9767"/>
              <a:gd name="connsiteX36-6149" fmla="*/ 8450 w 10000"/>
              <a:gd name="connsiteY36-6150" fmla="*/ 2558 h 9767"/>
              <a:gd name="connsiteX37-6151" fmla="*/ 8450 w 10000"/>
              <a:gd name="connsiteY37-6152" fmla="*/ 2325 h 9767"/>
              <a:gd name="connsiteX38-6153" fmla="*/ 8561 w 10000"/>
              <a:gd name="connsiteY38-6154" fmla="*/ 2091 h 9767"/>
              <a:gd name="connsiteX39-6155" fmla="*/ 8561 w 10000"/>
              <a:gd name="connsiteY39-6156" fmla="*/ 1856 h 9767"/>
              <a:gd name="connsiteX40-6157" fmla="*/ 8450 w 10000"/>
              <a:gd name="connsiteY40-6158" fmla="*/ 1623 h 9767"/>
              <a:gd name="connsiteX41-6159" fmla="*/ 8450 w 10000"/>
              <a:gd name="connsiteY41-6160" fmla="*/ 1389 h 9767"/>
              <a:gd name="connsiteX42-6161" fmla="*/ 8338 w 10000"/>
              <a:gd name="connsiteY42-6162" fmla="*/ 1286 h 9767"/>
              <a:gd name="connsiteX43-6163" fmla="*/ 8115 w 10000"/>
              <a:gd name="connsiteY43-6164" fmla="*/ 1170 h 9767"/>
              <a:gd name="connsiteX44-6165" fmla="*/ 7779 w 10000"/>
              <a:gd name="connsiteY44-6166" fmla="*/ 1051 h 9767"/>
              <a:gd name="connsiteX45-6167" fmla="*/ 7779 w 10000"/>
              <a:gd name="connsiteY45-6168" fmla="*/ 1051 h 9767"/>
              <a:gd name="connsiteX46-6169" fmla="*/ 7556 w 10000"/>
              <a:gd name="connsiteY46-6170" fmla="*/ 1051 h 9767"/>
              <a:gd name="connsiteX47-6171" fmla="*/ 7444 w 10000"/>
              <a:gd name="connsiteY47-6172" fmla="*/ 1051 h 9767"/>
              <a:gd name="connsiteX48-6173" fmla="*/ 7221 w 10000"/>
              <a:gd name="connsiteY48-6174" fmla="*/ 1170 h 9767"/>
              <a:gd name="connsiteX49-6175" fmla="*/ 6885 w 10000"/>
              <a:gd name="connsiteY49-6176" fmla="*/ 1170 h 9767"/>
              <a:gd name="connsiteX50-6177" fmla="*/ 6550 w 10000"/>
              <a:gd name="connsiteY50-6178" fmla="*/ 1170 h 9767"/>
              <a:gd name="connsiteX51-6179" fmla="*/ 6103 w 10000"/>
              <a:gd name="connsiteY51-6180" fmla="*/ 1286 h 9767"/>
              <a:gd name="connsiteX52-6181" fmla="*/ 5670 w 10000"/>
              <a:gd name="connsiteY52-6182" fmla="*/ 1286 h 9767"/>
              <a:gd name="connsiteX53-6183" fmla="*/ 5112 w 10000"/>
              <a:gd name="connsiteY53-6184" fmla="*/ 1389 h 9767"/>
              <a:gd name="connsiteX54-6185" fmla="*/ 4553 w 10000"/>
              <a:gd name="connsiteY54-6186" fmla="*/ 1506 h 9767"/>
              <a:gd name="connsiteX55-6187" fmla="*/ 3994 w 10000"/>
              <a:gd name="connsiteY55-6188" fmla="*/ 1506 h 9767"/>
              <a:gd name="connsiteX56-6189" fmla="*/ 3338 w 10000"/>
              <a:gd name="connsiteY56-6190" fmla="*/ 1623 h 9767"/>
              <a:gd name="connsiteX57-6191" fmla="*/ 2556 w 10000"/>
              <a:gd name="connsiteY57-6192" fmla="*/ 1740 h 9767"/>
              <a:gd name="connsiteX58-6193" fmla="*/ 1774 w 10000"/>
              <a:gd name="connsiteY58-6194" fmla="*/ 1856 h 9767"/>
              <a:gd name="connsiteX59-6195" fmla="*/ 880 w 10000"/>
              <a:gd name="connsiteY59-6196" fmla="*/ 1974 h 9767"/>
              <a:gd name="connsiteX60-6197" fmla="*/ 0 w 10000"/>
              <a:gd name="connsiteY60-6198" fmla="*/ 2091 h 9767"/>
              <a:gd name="connsiteX61-6199" fmla="*/ 0 w 10000"/>
              <a:gd name="connsiteY61-6200" fmla="*/ 1389 h 9767"/>
              <a:gd name="connsiteX62-6201" fmla="*/ 223 w 10000"/>
              <a:gd name="connsiteY62-6202" fmla="*/ 1389 h 9767"/>
              <a:gd name="connsiteX63-6203" fmla="*/ 559 w 10000"/>
              <a:gd name="connsiteY63-6204" fmla="*/ 1389 h 9767"/>
              <a:gd name="connsiteX64-6205" fmla="*/ 880 w 10000"/>
              <a:gd name="connsiteY64-6206" fmla="*/ 1389 h 9767"/>
              <a:gd name="connsiteX65-6207" fmla="*/ 1327 w 10000"/>
              <a:gd name="connsiteY65-6208" fmla="*/ 1286 h 9767"/>
              <a:gd name="connsiteX66-6209" fmla="*/ 1774 w 10000"/>
              <a:gd name="connsiteY66-6210" fmla="*/ 1286 h 9767"/>
              <a:gd name="connsiteX67-6211" fmla="*/ 2221 w 10000"/>
              <a:gd name="connsiteY67-6212" fmla="*/ 1170 h 9767"/>
              <a:gd name="connsiteX68-6213" fmla="*/ 2779 w 10000"/>
              <a:gd name="connsiteY68-6214" fmla="*/ 1170 h 9767"/>
              <a:gd name="connsiteX69-6215" fmla="*/ 3436 w 10000"/>
              <a:gd name="connsiteY69-6216" fmla="*/ 1051 h 9767"/>
              <a:gd name="connsiteX70-6217" fmla="*/ 3994 w 10000"/>
              <a:gd name="connsiteY70-6218" fmla="*/ 935 h 9767"/>
              <a:gd name="connsiteX71-6219" fmla="*/ 4553 w 10000"/>
              <a:gd name="connsiteY71-6220" fmla="*/ 935 h 9767"/>
              <a:gd name="connsiteX72-6221" fmla="*/ 5112 w 10000"/>
              <a:gd name="connsiteY72-6222" fmla="*/ 820 h 9767"/>
              <a:gd name="connsiteX73-6223" fmla="*/ 5559 w 10000"/>
              <a:gd name="connsiteY73-6224" fmla="*/ 702 h 9767"/>
              <a:gd name="connsiteX74-6225" fmla="*/ 6006 w 10000"/>
              <a:gd name="connsiteY74-6226" fmla="*/ 702 h 9767"/>
              <a:gd name="connsiteX75-6227" fmla="*/ 6327 w 10000"/>
              <a:gd name="connsiteY75-6228" fmla="*/ 585 h 9767"/>
              <a:gd name="connsiteX76-6229" fmla="*/ 6662 w 10000"/>
              <a:gd name="connsiteY76-6230" fmla="*/ 469 h 9767"/>
              <a:gd name="connsiteX77-6231" fmla="*/ 6885 w 10000"/>
              <a:gd name="connsiteY77-6232" fmla="*/ 469 h 9767"/>
              <a:gd name="connsiteX78-6233" fmla="*/ 7332 w 10000"/>
              <a:gd name="connsiteY78-6234" fmla="*/ 349 h 9767"/>
              <a:gd name="connsiteX79-6235" fmla="*/ 7668 w 10000"/>
              <a:gd name="connsiteY79-6236" fmla="*/ 234 h 9767"/>
              <a:gd name="connsiteX80-6237" fmla="*/ 7891 w 10000"/>
              <a:gd name="connsiteY80-6238" fmla="*/ 117 h 9767"/>
              <a:gd name="connsiteX81-6239" fmla="*/ 8003 w 10000"/>
              <a:gd name="connsiteY81-6240" fmla="*/ 117 h 9767"/>
              <a:gd name="connsiteX82-6241" fmla="*/ 8115 w 10000"/>
              <a:gd name="connsiteY82-6242" fmla="*/ 0 h 9767"/>
              <a:gd name="connsiteX83-6243" fmla="*/ 8226 w 10000"/>
              <a:gd name="connsiteY83-6244" fmla="*/ 0 h 9767"/>
              <a:gd name="connsiteX84-6245" fmla="*/ 8338 w 10000"/>
              <a:gd name="connsiteY84-6246" fmla="*/ 0 h 9767"/>
              <a:gd name="connsiteX85-6247" fmla="*/ 8450 w 10000"/>
              <a:gd name="connsiteY85-6248" fmla="*/ 117 h 9767"/>
              <a:gd name="connsiteX86-6249" fmla="*/ 8673 w 10000"/>
              <a:gd name="connsiteY86-6250" fmla="*/ 234 h 9767"/>
              <a:gd name="connsiteX87-6251" fmla="*/ 8883 w 10000"/>
              <a:gd name="connsiteY87-6252" fmla="*/ 349 h 9767"/>
              <a:gd name="connsiteX88-6253" fmla="*/ 9218 w 10000"/>
              <a:gd name="connsiteY88-6254" fmla="*/ 702 h 9767"/>
              <a:gd name="connsiteX89-6255" fmla="*/ 9553 w 10000"/>
              <a:gd name="connsiteY89-6256" fmla="*/ 935 h 9767"/>
              <a:gd name="connsiteX90-6257" fmla="*/ 9777 w 10000"/>
              <a:gd name="connsiteY90-6258" fmla="*/ 1051 h 9767"/>
              <a:gd name="connsiteX91-6259" fmla="*/ 9888 w 10000"/>
              <a:gd name="connsiteY91-6260" fmla="*/ 1286 h 9767"/>
              <a:gd name="connsiteX92-6261" fmla="*/ 9888 w 10000"/>
              <a:gd name="connsiteY92-6262" fmla="*/ 1389 h 9767"/>
              <a:gd name="connsiteX93-6263" fmla="*/ 9888 w 10000"/>
              <a:gd name="connsiteY93-6264" fmla="*/ 1389 h 9767"/>
              <a:gd name="connsiteX0-6265" fmla="*/ 9888 w 10000"/>
              <a:gd name="connsiteY0-6266" fmla="*/ 1422 h 9655"/>
              <a:gd name="connsiteX1-6267" fmla="*/ 10000 w 10000"/>
              <a:gd name="connsiteY1-6268" fmla="*/ 1542 h 9655"/>
              <a:gd name="connsiteX2-6269" fmla="*/ 9888 w 10000"/>
              <a:gd name="connsiteY2-6270" fmla="*/ 1662 h 9655"/>
              <a:gd name="connsiteX3-6271" fmla="*/ 9888 w 10000"/>
              <a:gd name="connsiteY3-6272" fmla="*/ 1782 h 9655"/>
              <a:gd name="connsiteX4-6273" fmla="*/ 9777 w 10000"/>
              <a:gd name="connsiteY4-6274" fmla="*/ 1900 h 9655"/>
              <a:gd name="connsiteX5-6275" fmla="*/ 9777 w 10000"/>
              <a:gd name="connsiteY5-6276" fmla="*/ 1900 h 9655"/>
              <a:gd name="connsiteX6-6277" fmla="*/ 9665 w 10000"/>
              <a:gd name="connsiteY6-6278" fmla="*/ 2021 h 9655"/>
              <a:gd name="connsiteX7-6279" fmla="*/ 9665 w 10000"/>
              <a:gd name="connsiteY7-6280" fmla="*/ 2141 h 9655"/>
              <a:gd name="connsiteX8-6281" fmla="*/ 9553 w 10000"/>
              <a:gd name="connsiteY8-6282" fmla="*/ 2380 h 9655"/>
              <a:gd name="connsiteX9-6283" fmla="*/ 9553 w 10000"/>
              <a:gd name="connsiteY9-6284" fmla="*/ 2500 h 9655"/>
              <a:gd name="connsiteX10-6285" fmla="*/ 9553 w 10000"/>
              <a:gd name="connsiteY10-6286" fmla="*/ 2739 h 9655"/>
              <a:gd name="connsiteX11-6287" fmla="*/ 9441 w 10000"/>
              <a:gd name="connsiteY11-6288" fmla="*/ 2978 h 9655"/>
              <a:gd name="connsiteX12-6289" fmla="*/ 9441 w 10000"/>
              <a:gd name="connsiteY12-6290" fmla="*/ 3218 h 9655"/>
              <a:gd name="connsiteX13-6291" fmla="*/ 9330 w 10000"/>
              <a:gd name="connsiteY13-6292" fmla="*/ 3578 h 9655"/>
              <a:gd name="connsiteX14-6293" fmla="*/ 9330 w 10000"/>
              <a:gd name="connsiteY14-6294" fmla="*/ 3937 h 9655"/>
              <a:gd name="connsiteX15-6295" fmla="*/ 9330 w 10000"/>
              <a:gd name="connsiteY15-6296" fmla="*/ 4402 h 9655"/>
              <a:gd name="connsiteX16-6297" fmla="*/ 9218 w 10000"/>
              <a:gd name="connsiteY16-6298" fmla="*/ 4759 h 9655"/>
              <a:gd name="connsiteX17-6299" fmla="*/ 9106 w 10000"/>
              <a:gd name="connsiteY17-6300" fmla="*/ 5241 h 9655"/>
              <a:gd name="connsiteX18-6301" fmla="*/ 9106 w 10000"/>
              <a:gd name="connsiteY18-6302" fmla="*/ 5838 h 9655"/>
              <a:gd name="connsiteX19-6303" fmla="*/ 8994 w 10000"/>
              <a:gd name="connsiteY19-6304" fmla="*/ 6437 h 9655"/>
              <a:gd name="connsiteX20-6305" fmla="*/ 8883 w 10000"/>
              <a:gd name="connsiteY20-6306" fmla="*/ 7141 h 9655"/>
              <a:gd name="connsiteX21-6307" fmla="*/ 8771 w 10000"/>
              <a:gd name="connsiteY21-6308" fmla="*/ 7739 h 9655"/>
              <a:gd name="connsiteX22-6309" fmla="*/ 8771 w 10000"/>
              <a:gd name="connsiteY22-6310" fmla="*/ 8338 h 9655"/>
              <a:gd name="connsiteX23-6311" fmla="*/ 8673 w 10000"/>
              <a:gd name="connsiteY23-6312" fmla="*/ 8815 h 9655"/>
              <a:gd name="connsiteX24-6313" fmla="*/ 8561 w 10000"/>
              <a:gd name="connsiteY24-6314" fmla="*/ 9295 h 9655"/>
              <a:gd name="connsiteX25-6315" fmla="*/ 8450 w 10000"/>
              <a:gd name="connsiteY25-6316" fmla="*/ 9655 h 9655"/>
              <a:gd name="connsiteX26-6317" fmla="*/ 8003 w 10000"/>
              <a:gd name="connsiteY26-6318" fmla="*/ 7037 h 9655"/>
              <a:gd name="connsiteX27-6319" fmla="*/ 8003 w 10000"/>
              <a:gd name="connsiteY27-6320" fmla="*/ 6556 h 9655"/>
              <a:gd name="connsiteX28-6321" fmla="*/ 8115 w 10000"/>
              <a:gd name="connsiteY28-6322" fmla="*/ 6078 h 9655"/>
              <a:gd name="connsiteX29-6323" fmla="*/ 8115 w 10000"/>
              <a:gd name="connsiteY29-6324" fmla="*/ 5479 h 9655"/>
              <a:gd name="connsiteX30-6325" fmla="*/ 8226 w 10000"/>
              <a:gd name="connsiteY30-6326" fmla="*/ 4759 h 9655"/>
              <a:gd name="connsiteX31-6327" fmla="*/ 8338 w 10000"/>
              <a:gd name="connsiteY31-6328" fmla="*/ 4281 h 9655"/>
              <a:gd name="connsiteX32-6329" fmla="*/ 8338 w 10000"/>
              <a:gd name="connsiteY32-6330" fmla="*/ 3817 h 9655"/>
              <a:gd name="connsiteX33-6331" fmla="*/ 8450 w 10000"/>
              <a:gd name="connsiteY33-6332" fmla="*/ 3338 h 9655"/>
              <a:gd name="connsiteX34-6333" fmla="*/ 8450 w 10000"/>
              <a:gd name="connsiteY34-6334" fmla="*/ 2978 h 9655"/>
              <a:gd name="connsiteX35-6335" fmla="*/ 8450 w 10000"/>
              <a:gd name="connsiteY35-6336" fmla="*/ 2619 h 9655"/>
              <a:gd name="connsiteX36-6337" fmla="*/ 8450 w 10000"/>
              <a:gd name="connsiteY36-6338" fmla="*/ 2380 h 9655"/>
              <a:gd name="connsiteX37-6339" fmla="*/ 8561 w 10000"/>
              <a:gd name="connsiteY37-6340" fmla="*/ 2141 h 9655"/>
              <a:gd name="connsiteX38-6341" fmla="*/ 8561 w 10000"/>
              <a:gd name="connsiteY38-6342" fmla="*/ 1900 h 9655"/>
              <a:gd name="connsiteX39-6343" fmla="*/ 8450 w 10000"/>
              <a:gd name="connsiteY39-6344" fmla="*/ 1662 h 9655"/>
              <a:gd name="connsiteX40-6345" fmla="*/ 8450 w 10000"/>
              <a:gd name="connsiteY40-6346" fmla="*/ 1422 h 9655"/>
              <a:gd name="connsiteX41-6347" fmla="*/ 8338 w 10000"/>
              <a:gd name="connsiteY41-6348" fmla="*/ 1317 h 9655"/>
              <a:gd name="connsiteX42-6349" fmla="*/ 8115 w 10000"/>
              <a:gd name="connsiteY42-6350" fmla="*/ 1198 h 9655"/>
              <a:gd name="connsiteX43-6351" fmla="*/ 7779 w 10000"/>
              <a:gd name="connsiteY43-6352" fmla="*/ 1076 h 9655"/>
              <a:gd name="connsiteX44-6353" fmla="*/ 7779 w 10000"/>
              <a:gd name="connsiteY44-6354" fmla="*/ 1076 h 9655"/>
              <a:gd name="connsiteX45-6355" fmla="*/ 7556 w 10000"/>
              <a:gd name="connsiteY45-6356" fmla="*/ 1076 h 9655"/>
              <a:gd name="connsiteX46-6357" fmla="*/ 7444 w 10000"/>
              <a:gd name="connsiteY46-6358" fmla="*/ 1076 h 9655"/>
              <a:gd name="connsiteX47-6359" fmla="*/ 7221 w 10000"/>
              <a:gd name="connsiteY47-6360" fmla="*/ 1198 h 9655"/>
              <a:gd name="connsiteX48-6361" fmla="*/ 6885 w 10000"/>
              <a:gd name="connsiteY48-6362" fmla="*/ 1198 h 9655"/>
              <a:gd name="connsiteX49-6363" fmla="*/ 6550 w 10000"/>
              <a:gd name="connsiteY49-6364" fmla="*/ 1198 h 9655"/>
              <a:gd name="connsiteX50-6365" fmla="*/ 6103 w 10000"/>
              <a:gd name="connsiteY50-6366" fmla="*/ 1317 h 9655"/>
              <a:gd name="connsiteX51-6367" fmla="*/ 5670 w 10000"/>
              <a:gd name="connsiteY51-6368" fmla="*/ 1317 h 9655"/>
              <a:gd name="connsiteX52-6369" fmla="*/ 5112 w 10000"/>
              <a:gd name="connsiteY52-6370" fmla="*/ 1422 h 9655"/>
              <a:gd name="connsiteX53-6371" fmla="*/ 4553 w 10000"/>
              <a:gd name="connsiteY53-6372" fmla="*/ 1542 h 9655"/>
              <a:gd name="connsiteX54-6373" fmla="*/ 3994 w 10000"/>
              <a:gd name="connsiteY54-6374" fmla="*/ 1542 h 9655"/>
              <a:gd name="connsiteX55-6375" fmla="*/ 3338 w 10000"/>
              <a:gd name="connsiteY55-6376" fmla="*/ 1662 h 9655"/>
              <a:gd name="connsiteX56-6377" fmla="*/ 2556 w 10000"/>
              <a:gd name="connsiteY56-6378" fmla="*/ 1782 h 9655"/>
              <a:gd name="connsiteX57-6379" fmla="*/ 1774 w 10000"/>
              <a:gd name="connsiteY57-6380" fmla="*/ 1900 h 9655"/>
              <a:gd name="connsiteX58-6381" fmla="*/ 880 w 10000"/>
              <a:gd name="connsiteY58-6382" fmla="*/ 2021 h 9655"/>
              <a:gd name="connsiteX59-6383" fmla="*/ 0 w 10000"/>
              <a:gd name="connsiteY59-6384" fmla="*/ 2141 h 9655"/>
              <a:gd name="connsiteX60-6385" fmla="*/ 0 w 10000"/>
              <a:gd name="connsiteY60-6386" fmla="*/ 1422 h 9655"/>
              <a:gd name="connsiteX61-6387" fmla="*/ 223 w 10000"/>
              <a:gd name="connsiteY61-6388" fmla="*/ 1422 h 9655"/>
              <a:gd name="connsiteX62-6389" fmla="*/ 559 w 10000"/>
              <a:gd name="connsiteY62-6390" fmla="*/ 1422 h 9655"/>
              <a:gd name="connsiteX63-6391" fmla="*/ 880 w 10000"/>
              <a:gd name="connsiteY63-6392" fmla="*/ 1422 h 9655"/>
              <a:gd name="connsiteX64-6393" fmla="*/ 1327 w 10000"/>
              <a:gd name="connsiteY64-6394" fmla="*/ 1317 h 9655"/>
              <a:gd name="connsiteX65-6395" fmla="*/ 1774 w 10000"/>
              <a:gd name="connsiteY65-6396" fmla="*/ 1317 h 9655"/>
              <a:gd name="connsiteX66-6397" fmla="*/ 2221 w 10000"/>
              <a:gd name="connsiteY66-6398" fmla="*/ 1198 h 9655"/>
              <a:gd name="connsiteX67-6399" fmla="*/ 2779 w 10000"/>
              <a:gd name="connsiteY67-6400" fmla="*/ 1198 h 9655"/>
              <a:gd name="connsiteX68-6401" fmla="*/ 3436 w 10000"/>
              <a:gd name="connsiteY68-6402" fmla="*/ 1076 h 9655"/>
              <a:gd name="connsiteX69-6403" fmla="*/ 3994 w 10000"/>
              <a:gd name="connsiteY69-6404" fmla="*/ 957 h 9655"/>
              <a:gd name="connsiteX70-6405" fmla="*/ 4553 w 10000"/>
              <a:gd name="connsiteY70-6406" fmla="*/ 957 h 9655"/>
              <a:gd name="connsiteX71-6407" fmla="*/ 5112 w 10000"/>
              <a:gd name="connsiteY71-6408" fmla="*/ 840 h 9655"/>
              <a:gd name="connsiteX72-6409" fmla="*/ 5559 w 10000"/>
              <a:gd name="connsiteY72-6410" fmla="*/ 719 h 9655"/>
              <a:gd name="connsiteX73-6411" fmla="*/ 6006 w 10000"/>
              <a:gd name="connsiteY73-6412" fmla="*/ 719 h 9655"/>
              <a:gd name="connsiteX74-6413" fmla="*/ 6327 w 10000"/>
              <a:gd name="connsiteY74-6414" fmla="*/ 599 h 9655"/>
              <a:gd name="connsiteX75-6415" fmla="*/ 6662 w 10000"/>
              <a:gd name="connsiteY75-6416" fmla="*/ 480 h 9655"/>
              <a:gd name="connsiteX76-6417" fmla="*/ 6885 w 10000"/>
              <a:gd name="connsiteY76-6418" fmla="*/ 480 h 9655"/>
              <a:gd name="connsiteX77-6419" fmla="*/ 7332 w 10000"/>
              <a:gd name="connsiteY77-6420" fmla="*/ 357 h 9655"/>
              <a:gd name="connsiteX78-6421" fmla="*/ 7668 w 10000"/>
              <a:gd name="connsiteY78-6422" fmla="*/ 240 h 9655"/>
              <a:gd name="connsiteX79-6423" fmla="*/ 7891 w 10000"/>
              <a:gd name="connsiteY79-6424" fmla="*/ 120 h 9655"/>
              <a:gd name="connsiteX80-6425" fmla="*/ 8003 w 10000"/>
              <a:gd name="connsiteY80-6426" fmla="*/ 120 h 9655"/>
              <a:gd name="connsiteX81-6427" fmla="*/ 8115 w 10000"/>
              <a:gd name="connsiteY81-6428" fmla="*/ 0 h 9655"/>
              <a:gd name="connsiteX82-6429" fmla="*/ 8226 w 10000"/>
              <a:gd name="connsiteY82-6430" fmla="*/ 0 h 9655"/>
              <a:gd name="connsiteX83-6431" fmla="*/ 8338 w 10000"/>
              <a:gd name="connsiteY83-6432" fmla="*/ 0 h 9655"/>
              <a:gd name="connsiteX84-6433" fmla="*/ 8450 w 10000"/>
              <a:gd name="connsiteY84-6434" fmla="*/ 120 h 9655"/>
              <a:gd name="connsiteX85-6435" fmla="*/ 8673 w 10000"/>
              <a:gd name="connsiteY85-6436" fmla="*/ 240 h 9655"/>
              <a:gd name="connsiteX86-6437" fmla="*/ 8883 w 10000"/>
              <a:gd name="connsiteY86-6438" fmla="*/ 357 h 9655"/>
              <a:gd name="connsiteX87-6439" fmla="*/ 9218 w 10000"/>
              <a:gd name="connsiteY87-6440" fmla="*/ 719 h 9655"/>
              <a:gd name="connsiteX88-6441" fmla="*/ 9553 w 10000"/>
              <a:gd name="connsiteY88-6442" fmla="*/ 957 h 9655"/>
              <a:gd name="connsiteX89-6443" fmla="*/ 9777 w 10000"/>
              <a:gd name="connsiteY89-6444" fmla="*/ 1076 h 9655"/>
              <a:gd name="connsiteX90-6445" fmla="*/ 9888 w 10000"/>
              <a:gd name="connsiteY90-6446" fmla="*/ 1317 h 9655"/>
              <a:gd name="connsiteX91-6447" fmla="*/ 9888 w 10000"/>
              <a:gd name="connsiteY91-6448" fmla="*/ 1422 h 9655"/>
              <a:gd name="connsiteX92-6449" fmla="*/ 9888 w 10000"/>
              <a:gd name="connsiteY92-6450" fmla="*/ 1422 h 9655"/>
              <a:gd name="connsiteX0-6451" fmla="*/ 9888 w 10000"/>
              <a:gd name="connsiteY0-6452" fmla="*/ 1473 h 9627"/>
              <a:gd name="connsiteX1-6453" fmla="*/ 10000 w 10000"/>
              <a:gd name="connsiteY1-6454" fmla="*/ 1597 h 9627"/>
              <a:gd name="connsiteX2-6455" fmla="*/ 9888 w 10000"/>
              <a:gd name="connsiteY2-6456" fmla="*/ 1721 h 9627"/>
              <a:gd name="connsiteX3-6457" fmla="*/ 9888 w 10000"/>
              <a:gd name="connsiteY3-6458" fmla="*/ 1846 h 9627"/>
              <a:gd name="connsiteX4-6459" fmla="*/ 9777 w 10000"/>
              <a:gd name="connsiteY4-6460" fmla="*/ 1968 h 9627"/>
              <a:gd name="connsiteX5-6461" fmla="*/ 9777 w 10000"/>
              <a:gd name="connsiteY5-6462" fmla="*/ 1968 h 9627"/>
              <a:gd name="connsiteX6-6463" fmla="*/ 9665 w 10000"/>
              <a:gd name="connsiteY6-6464" fmla="*/ 2093 h 9627"/>
              <a:gd name="connsiteX7-6465" fmla="*/ 9665 w 10000"/>
              <a:gd name="connsiteY7-6466" fmla="*/ 2218 h 9627"/>
              <a:gd name="connsiteX8-6467" fmla="*/ 9553 w 10000"/>
              <a:gd name="connsiteY8-6468" fmla="*/ 2465 h 9627"/>
              <a:gd name="connsiteX9-6469" fmla="*/ 9553 w 10000"/>
              <a:gd name="connsiteY9-6470" fmla="*/ 2589 h 9627"/>
              <a:gd name="connsiteX10-6471" fmla="*/ 9553 w 10000"/>
              <a:gd name="connsiteY10-6472" fmla="*/ 2837 h 9627"/>
              <a:gd name="connsiteX11-6473" fmla="*/ 9441 w 10000"/>
              <a:gd name="connsiteY11-6474" fmla="*/ 3084 h 9627"/>
              <a:gd name="connsiteX12-6475" fmla="*/ 9441 w 10000"/>
              <a:gd name="connsiteY12-6476" fmla="*/ 3333 h 9627"/>
              <a:gd name="connsiteX13-6477" fmla="*/ 9330 w 10000"/>
              <a:gd name="connsiteY13-6478" fmla="*/ 3706 h 9627"/>
              <a:gd name="connsiteX14-6479" fmla="*/ 9330 w 10000"/>
              <a:gd name="connsiteY14-6480" fmla="*/ 4078 h 9627"/>
              <a:gd name="connsiteX15-6481" fmla="*/ 9330 w 10000"/>
              <a:gd name="connsiteY15-6482" fmla="*/ 4559 h 9627"/>
              <a:gd name="connsiteX16-6483" fmla="*/ 9218 w 10000"/>
              <a:gd name="connsiteY16-6484" fmla="*/ 4929 h 9627"/>
              <a:gd name="connsiteX17-6485" fmla="*/ 9106 w 10000"/>
              <a:gd name="connsiteY17-6486" fmla="*/ 5428 h 9627"/>
              <a:gd name="connsiteX18-6487" fmla="*/ 9106 w 10000"/>
              <a:gd name="connsiteY18-6488" fmla="*/ 6047 h 9627"/>
              <a:gd name="connsiteX19-6489" fmla="*/ 8994 w 10000"/>
              <a:gd name="connsiteY19-6490" fmla="*/ 6667 h 9627"/>
              <a:gd name="connsiteX20-6491" fmla="*/ 8883 w 10000"/>
              <a:gd name="connsiteY20-6492" fmla="*/ 7396 h 9627"/>
              <a:gd name="connsiteX21-6493" fmla="*/ 8771 w 10000"/>
              <a:gd name="connsiteY21-6494" fmla="*/ 8016 h 9627"/>
              <a:gd name="connsiteX22-6495" fmla="*/ 8771 w 10000"/>
              <a:gd name="connsiteY22-6496" fmla="*/ 8636 h 9627"/>
              <a:gd name="connsiteX23-6497" fmla="*/ 8673 w 10000"/>
              <a:gd name="connsiteY23-6498" fmla="*/ 9130 h 9627"/>
              <a:gd name="connsiteX24-6499" fmla="*/ 8561 w 10000"/>
              <a:gd name="connsiteY24-6500" fmla="*/ 9627 h 9627"/>
              <a:gd name="connsiteX25-6501" fmla="*/ 8003 w 10000"/>
              <a:gd name="connsiteY25-6502" fmla="*/ 7288 h 9627"/>
              <a:gd name="connsiteX26-6503" fmla="*/ 8003 w 10000"/>
              <a:gd name="connsiteY26-6504" fmla="*/ 6790 h 9627"/>
              <a:gd name="connsiteX27-6505" fmla="*/ 8115 w 10000"/>
              <a:gd name="connsiteY27-6506" fmla="*/ 6295 h 9627"/>
              <a:gd name="connsiteX28-6507" fmla="*/ 8115 w 10000"/>
              <a:gd name="connsiteY28-6508" fmla="*/ 5675 h 9627"/>
              <a:gd name="connsiteX29-6509" fmla="*/ 8226 w 10000"/>
              <a:gd name="connsiteY29-6510" fmla="*/ 4929 h 9627"/>
              <a:gd name="connsiteX30-6511" fmla="*/ 8338 w 10000"/>
              <a:gd name="connsiteY30-6512" fmla="*/ 4434 h 9627"/>
              <a:gd name="connsiteX31-6513" fmla="*/ 8338 w 10000"/>
              <a:gd name="connsiteY31-6514" fmla="*/ 3953 h 9627"/>
              <a:gd name="connsiteX32-6515" fmla="*/ 8450 w 10000"/>
              <a:gd name="connsiteY32-6516" fmla="*/ 3457 h 9627"/>
              <a:gd name="connsiteX33-6517" fmla="*/ 8450 w 10000"/>
              <a:gd name="connsiteY33-6518" fmla="*/ 3084 h 9627"/>
              <a:gd name="connsiteX34-6519" fmla="*/ 8450 w 10000"/>
              <a:gd name="connsiteY34-6520" fmla="*/ 2713 h 9627"/>
              <a:gd name="connsiteX35-6521" fmla="*/ 8450 w 10000"/>
              <a:gd name="connsiteY35-6522" fmla="*/ 2465 h 9627"/>
              <a:gd name="connsiteX36-6523" fmla="*/ 8561 w 10000"/>
              <a:gd name="connsiteY36-6524" fmla="*/ 2218 h 9627"/>
              <a:gd name="connsiteX37-6525" fmla="*/ 8561 w 10000"/>
              <a:gd name="connsiteY37-6526" fmla="*/ 1968 h 9627"/>
              <a:gd name="connsiteX38-6527" fmla="*/ 8450 w 10000"/>
              <a:gd name="connsiteY38-6528" fmla="*/ 1721 h 9627"/>
              <a:gd name="connsiteX39-6529" fmla="*/ 8450 w 10000"/>
              <a:gd name="connsiteY39-6530" fmla="*/ 1473 h 9627"/>
              <a:gd name="connsiteX40-6531" fmla="*/ 8338 w 10000"/>
              <a:gd name="connsiteY40-6532" fmla="*/ 1364 h 9627"/>
              <a:gd name="connsiteX41-6533" fmla="*/ 8115 w 10000"/>
              <a:gd name="connsiteY41-6534" fmla="*/ 1241 h 9627"/>
              <a:gd name="connsiteX42-6535" fmla="*/ 7779 w 10000"/>
              <a:gd name="connsiteY42-6536" fmla="*/ 1114 h 9627"/>
              <a:gd name="connsiteX43-6537" fmla="*/ 7779 w 10000"/>
              <a:gd name="connsiteY43-6538" fmla="*/ 1114 h 9627"/>
              <a:gd name="connsiteX44-6539" fmla="*/ 7556 w 10000"/>
              <a:gd name="connsiteY44-6540" fmla="*/ 1114 h 9627"/>
              <a:gd name="connsiteX45-6541" fmla="*/ 7444 w 10000"/>
              <a:gd name="connsiteY45-6542" fmla="*/ 1114 h 9627"/>
              <a:gd name="connsiteX46-6543" fmla="*/ 7221 w 10000"/>
              <a:gd name="connsiteY46-6544" fmla="*/ 1241 h 9627"/>
              <a:gd name="connsiteX47-6545" fmla="*/ 6885 w 10000"/>
              <a:gd name="connsiteY47-6546" fmla="*/ 1241 h 9627"/>
              <a:gd name="connsiteX48-6547" fmla="*/ 6550 w 10000"/>
              <a:gd name="connsiteY48-6548" fmla="*/ 1241 h 9627"/>
              <a:gd name="connsiteX49-6549" fmla="*/ 6103 w 10000"/>
              <a:gd name="connsiteY49-6550" fmla="*/ 1364 h 9627"/>
              <a:gd name="connsiteX50-6551" fmla="*/ 5670 w 10000"/>
              <a:gd name="connsiteY50-6552" fmla="*/ 1364 h 9627"/>
              <a:gd name="connsiteX51-6553" fmla="*/ 5112 w 10000"/>
              <a:gd name="connsiteY51-6554" fmla="*/ 1473 h 9627"/>
              <a:gd name="connsiteX52-6555" fmla="*/ 4553 w 10000"/>
              <a:gd name="connsiteY52-6556" fmla="*/ 1597 h 9627"/>
              <a:gd name="connsiteX53-6557" fmla="*/ 3994 w 10000"/>
              <a:gd name="connsiteY53-6558" fmla="*/ 1597 h 9627"/>
              <a:gd name="connsiteX54-6559" fmla="*/ 3338 w 10000"/>
              <a:gd name="connsiteY54-6560" fmla="*/ 1721 h 9627"/>
              <a:gd name="connsiteX55-6561" fmla="*/ 2556 w 10000"/>
              <a:gd name="connsiteY55-6562" fmla="*/ 1846 h 9627"/>
              <a:gd name="connsiteX56-6563" fmla="*/ 1774 w 10000"/>
              <a:gd name="connsiteY56-6564" fmla="*/ 1968 h 9627"/>
              <a:gd name="connsiteX57-6565" fmla="*/ 880 w 10000"/>
              <a:gd name="connsiteY57-6566" fmla="*/ 2093 h 9627"/>
              <a:gd name="connsiteX58-6567" fmla="*/ 0 w 10000"/>
              <a:gd name="connsiteY58-6568" fmla="*/ 2218 h 9627"/>
              <a:gd name="connsiteX59-6569" fmla="*/ 0 w 10000"/>
              <a:gd name="connsiteY59-6570" fmla="*/ 1473 h 9627"/>
              <a:gd name="connsiteX60-6571" fmla="*/ 223 w 10000"/>
              <a:gd name="connsiteY60-6572" fmla="*/ 1473 h 9627"/>
              <a:gd name="connsiteX61-6573" fmla="*/ 559 w 10000"/>
              <a:gd name="connsiteY61-6574" fmla="*/ 1473 h 9627"/>
              <a:gd name="connsiteX62-6575" fmla="*/ 880 w 10000"/>
              <a:gd name="connsiteY62-6576" fmla="*/ 1473 h 9627"/>
              <a:gd name="connsiteX63-6577" fmla="*/ 1327 w 10000"/>
              <a:gd name="connsiteY63-6578" fmla="*/ 1364 h 9627"/>
              <a:gd name="connsiteX64-6579" fmla="*/ 1774 w 10000"/>
              <a:gd name="connsiteY64-6580" fmla="*/ 1364 h 9627"/>
              <a:gd name="connsiteX65-6581" fmla="*/ 2221 w 10000"/>
              <a:gd name="connsiteY65-6582" fmla="*/ 1241 h 9627"/>
              <a:gd name="connsiteX66-6583" fmla="*/ 2779 w 10000"/>
              <a:gd name="connsiteY66-6584" fmla="*/ 1241 h 9627"/>
              <a:gd name="connsiteX67-6585" fmla="*/ 3436 w 10000"/>
              <a:gd name="connsiteY67-6586" fmla="*/ 1114 h 9627"/>
              <a:gd name="connsiteX68-6587" fmla="*/ 3994 w 10000"/>
              <a:gd name="connsiteY68-6588" fmla="*/ 991 h 9627"/>
              <a:gd name="connsiteX69-6589" fmla="*/ 4553 w 10000"/>
              <a:gd name="connsiteY69-6590" fmla="*/ 991 h 9627"/>
              <a:gd name="connsiteX70-6591" fmla="*/ 5112 w 10000"/>
              <a:gd name="connsiteY70-6592" fmla="*/ 870 h 9627"/>
              <a:gd name="connsiteX71-6593" fmla="*/ 5559 w 10000"/>
              <a:gd name="connsiteY71-6594" fmla="*/ 745 h 9627"/>
              <a:gd name="connsiteX72-6595" fmla="*/ 6006 w 10000"/>
              <a:gd name="connsiteY72-6596" fmla="*/ 745 h 9627"/>
              <a:gd name="connsiteX73-6597" fmla="*/ 6327 w 10000"/>
              <a:gd name="connsiteY73-6598" fmla="*/ 620 h 9627"/>
              <a:gd name="connsiteX74-6599" fmla="*/ 6662 w 10000"/>
              <a:gd name="connsiteY74-6600" fmla="*/ 497 h 9627"/>
              <a:gd name="connsiteX75-6601" fmla="*/ 6885 w 10000"/>
              <a:gd name="connsiteY75-6602" fmla="*/ 497 h 9627"/>
              <a:gd name="connsiteX76-6603" fmla="*/ 7332 w 10000"/>
              <a:gd name="connsiteY76-6604" fmla="*/ 370 h 9627"/>
              <a:gd name="connsiteX77-6605" fmla="*/ 7668 w 10000"/>
              <a:gd name="connsiteY77-6606" fmla="*/ 249 h 9627"/>
              <a:gd name="connsiteX78-6607" fmla="*/ 7891 w 10000"/>
              <a:gd name="connsiteY78-6608" fmla="*/ 124 h 9627"/>
              <a:gd name="connsiteX79-6609" fmla="*/ 8003 w 10000"/>
              <a:gd name="connsiteY79-6610" fmla="*/ 124 h 9627"/>
              <a:gd name="connsiteX80-6611" fmla="*/ 8115 w 10000"/>
              <a:gd name="connsiteY80-6612" fmla="*/ 0 h 9627"/>
              <a:gd name="connsiteX81-6613" fmla="*/ 8226 w 10000"/>
              <a:gd name="connsiteY81-6614" fmla="*/ 0 h 9627"/>
              <a:gd name="connsiteX82-6615" fmla="*/ 8338 w 10000"/>
              <a:gd name="connsiteY82-6616" fmla="*/ 0 h 9627"/>
              <a:gd name="connsiteX83-6617" fmla="*/ 8450 w 10000"/>
              <a:gd name="connsiteY83-6618" fmla="*/ 124 h 9627"/>
              <a:gd name="connsiteX84-6619" fmla="*/ 8673 w 10000"/>
              <a:gd name="connsiteY84-6620" fmla="*/ 249 h 9627"/>
              <a:gd name="connsiteX85-6621" fmla="*/ 8883 w 10000"/>
              <a:gd name="connsiteY85-6622" fmla="*/ 370 h 9627"/>
              <a:gd name="connsiteX86-6623" fmla="*/ 9218 w 10000"/>
              <a:gd name="connsiteY86-6624" fmla="*/ 745 h 9627"/>
              <a:gd name="connsiteX87-6625" fmla="*/ 9553 w 10000"/>
              <a:gd name="connsiteY87-6626" fmla="*/ 991 h 9627"/>
              <a:gd name="connsiteX88-6627" fmla="*/ 9777 w 10000"/>
              <a:gd name="connsiteY88-6628" fmla="*/ 1114 h 9627"/>
              <a:gd name="connsiteX89-6629" fmla="*/ 9888 w 10000"/>
              <a:gd name="connsiteY89-6630" fmla="*/ 1364 h 9627"/>
              <a:gd name="connsiteX90-6631" fmla="*/ 9888 w 10000"/>
              <a:gd name="connsiteY90-6632" fmla="*/ 1473 h 9627"/>
              <a:gd name="connsiteX91-6633" fmla="*/ 9888 w 10000"/>
              <a:gd name="connsiteY91-6634" fmla="*/ 1473 h 9627"/>
              <a:gd name="connsiteX0-6635" fmla="*/ 9888 w 10000"/>
              <a:gd name="connsiteY0-6636" fmla="*/ 1530 h 9484"/>
              <a:gd name="connsiteX1-6637" fmla="*/ 10000 w 10000"/>
              <a:gd name="connsiteY1-6638" fmla="*/ 1659 h 9484"/>
              <a:gd name="connsiteX2-6639" fmla="*/ 9888 w 10000"/>
              <a:gd name="connsiteY2-6640" fmla="*/ 1788 h 9484"/>
              <a:gd name="connsiteX3-6641" fmla="*/ 9888 w 10000"/>
              <a:gd name="connsiteY3-6642" fmla="*/ 1918 h 9484"/>
              <a:gd name="connsiteX4-6643" fmla="*/ 9777 w 10000"/>
              <a:gd name="connsiteY4-6644" fmla="*/ 2044 h 9484"/>
              <a:gd name="connsiteX5-6645" fmla="*/ 9777 w 10000"/>
              <a:gd name="connsiteY5-6646" fmla="*/ 2044 h 9484"/>
              <a:gd name="connsiteX6-6647" fmla="*/ 9665 w 10000"/>
              <a:gd name="connsiteY6-6648" fmla="*/ 2174 h 9484"/>
              <a:gd name="connsiteX7-6649" fmla="*/ 9665 w 10000"/>
              <a:gd name="connsiteY7-6650" fmla="*/ 2304 h 9484"/>
              <a:gd name="connsiteX8-6651" fmla="*/ 9553 w 10000"/>
              <a:gd name="connsiteY8-6652" fmla="*/ 2561 h 9484"/>
              <a:gd name="connsiteX9-6653" fmla="*/ 9553 w 10000"/>
              <a:gd name="connsiteY9-6654" fmla="*/ 2689 h 9484"/>
              <a:gd name="connsiteX10-6655" fmla="*/ 9553 w 10000"/>
              <a:gd name="connsiteY10-6656" fmla="*/ 2947 h 9484"/>
              <a:gd name="connsiteX11-6657" fmla="*/ 9441 w 10000"/>
              <a:gd name="connsiteY11-6658" fmla="*/ 3203 h 9484"/>
              <a:gd name="connsiteX12-6659" fmla="*/ 9441 w 10000"/>
              <a:gd name="connsiteY12-6660" fmla="*/ 3462 h 9484"/>
              <a:gd name="connsiteX13-6661" fmla="*/ 9330 w 10000"/>
              <a:gd name="connsiteY13-6662" fmla="*/ 3850 h 9484"/>
              <a:gd name="connsiteX14-6663" fmla="*/ 9330 w 10000"/>
              <a:gd name="connsiteY14-6664" fmla="*/ 4236 h 9484"/>
              <a:gd name="connsiteX15-6665" fmla="*/ 9330 w 10000"/>
              <a:gd name="connsiteY15-6666" fmla="*/ 4736 h 9484"/>
              <a:gd name="connsiteX16-6667" fmla="*/ 9218 w 10000"/>
              <a:gd name="connsiteY16-6668" fmla="*/ 5120 h 9484"/>
              <a:gd name="connsiteX17-6669" fmla="*/ 9106 w 10000"/>
              <a:gd name="connsiteY17-6670" fmla="*/ 5638 h 9484"/>
              <a:gd name="connsiteX18-6671" fmla="*/ 9106 w 10000"/>
              <a:gd name="connsiteY18-6672" fmla="*/ 6281 h 9484"/>
              <a:gd name="connsiteX19-6673" fmla="*/ 8994 w 10000"/>
              <a:gd name="connsiteY19-6674" fmla="*/ 6925 h 9484"/>
              <a:gd name="connsiteX20-6675" fmla="*/ 8883 w 10000"/>
              <a:gd name="connsiteY20-6676" fmla="*/ 7683 h 9484"/>
              <a:gd name="connsiteX21-6677" fmla="*/ 8771 w 10000"/>
              <a:gd name="connsiteY21-6678" fmla="*/ 8327 h 9484"/>
              <a:gd name="connsiteX22-6679" fmla="*/ 8771 w 10000"/>
              <a:gd name="connsiteY22-6680" fmla="*/ 8971 h 9484"/>
              <a:gd name="connsiteX23-6681" fmla="*/ 8673 w 10000"/>
              <a:gd name="connsiteY23-6682" fmla="*/ 9484 h 9484"/>
              <a:gd name="connsiteX24-6683" fmla="*/ 8003 w 10000"/>
              <a:gd name="connsiteY24-6684" fmla="*/ 7570 h 9484"/>
              <a:gd name="connsiteX25-6685" fmla="*/ 8003 w 10000"/>
              <a:gd name="connsiteY25-6686" fmla="*/ 7053 h 9484"/>
              <a:gd name="connsiteX26-6687" fmla="*/ 8115 w 10000"/>
              <a:gd name="connsiteY26-6688" fmla="*/ 6539 h 9484"/>
              <a:gd name="connsiteX27-6689" fmla="*/ 8115 w 10000"/>
              <a:gd name="connsiteY27-6690" fmla="*/ 5895 h 9484"/>
              <a:gd name="connsiteX28-6691" fmla="*/ 8226 w 10000"/>
              <a:gd name="connsiteY28-6692" fmla="*/ 5120 h 9484"/>
              <a:gd name="connsiteX29-6693" fmla="*/ 8338 w 10000"/>
              <a:gd name="connsiteY29-6694" fmla="*/ 4606 h 9484"/>
              <a:gd name="connsiteX30-6695" fmla="*/ 8338 w 10000"/>
              <a:gd name="connsiteY30-6696" fmla="*/ 4106 h 9484"/>
              <a:gd name="connsiteX31-6697" fmla="*/ 8450 w 10000"/>
              <a:gd name="connsiteY31-6698" fmla="*/ 3591 h 9484"/>
              <a:gd name="connsiteX32-6699" fmla="*/ 8450 w 10000"/>
              <a:gd name="connsiteY32-6700" fmla="*/ 3203 h 9484"/>
              <a:gd name="connsiteX33-6701" fmla="*/ 8450 w 10000"/>
              <a:gd name="connsiteY33-6702" fmla="*/ 2818 h 9484"/>
              <a:gd name="connsiteX34-6703" fmla="*/ 8450 w 10000"/>
              <a:gd name="connsiteY34-6704" fmla="*/ 2561 h 9484"/>
              <a:gd name="connsiteX35-6705" fmla="*/ 8561 w 10000"/>
              <a:gd name="connsiteY35-6706" fmla="*/ 2304 h 9484"/>
              <a:gd name="connsiteX36-6707" fmla="*/ 8561 w 10000"/>
              <a:gd name="connsiteY36-6708" fmla="*/ 2044 h 9484"/>
              <a:gd name="connsiteX37-6709" fmla="*/ 8450 w 10000"/>
              <a:gd name="connsiteY37-6710" fmla="*/ 1788 h 9484"/>
              <a:gd name="connsiteX38-6711" fmla="*/ 8450 w 10000"/>
              <a:gd name="connsiteY38-6712" fmla="*/ 1530 h 9484"/>
              <a:gd name="connsiteX39-6713" fmla="*/ 8338 w 10000"/>
              <a:gd name="connsiteY39-6714" fmla="*/ 1417 h 9484"/>
              <a:gd name="connsiteX40-6715" fmla="*/ 8115 w 10000"/>
              <a:gd name="connsiteY40-6716" fmla="*/ 1289 h 9484"/>
              <a:gd name="connsiteX41-6717" fmla="*/ 7779 w 10000"/>
              <a:gd name="connsiteY41-6718" fmla="*/ 1157 h 9484"/>
              <a:gd name="connsiteX42-6719" fmla="*/ 7779 w 10000"/>
              <a:gd name="connsiteY42-6720" fmla="*/ 1157 h 9484"/>
              <a:gd name="connsiteX43-6721" fmla="*/ 7556 w 10000"/>
              <a:gd name="connsiteY43-6722" fmla="*/ 1157 h 9484"/>
              <a:gd name="connsiteX44-6723" fmla="*/ 7444 w 10000"/>
              <a:gd name="connsiteY44-6724" fmla="*/ 1157 h 9484"/>
              <a:gd name="connsiteX45-6725" fmla="*/ 7221 w 10000"/>
              <a:gd name="connsiteY45-6726" fmla="*/ 1289 h 9484"/>
              <a:gd name="connsiteX46-6727" fmla="*/ 6885 w 10000"/>
              <a:gd name="connsiteY46-6728" fmla="*/ 1289 h 9484"/>
              <a:gd name="connsiteX47-6729" fmla="*/ 6550 w 10000"/>
              <a:gd name="connsiteY47-6730" fmla="*/ 1289 h 9484"/>
              <a:gd name="connsiteX48-6731" fmla="*/ 6103 w 10000"/>
              <a:gd name="connsiteY48-6732" fmla="*/ 1417 h 9484"/>
              <a:gd name="connsiteX49-6733" fmla="*/ 5670 w 10000"/>
              <a:gd name="connsiteY49-6734" fmla="*/ 1417 h 9484"/>
              <a:gd name="connsiteX50-6735" fmla="*/ 5112 w 10000"/>
              <a:gd name="connsiteY50-6736" fmla="*/ 1530 h 9484"/>
              <a:gd name="connsiteX51-6737" fmla="*/ 4553 w 10000"/>
              <a:gd name="connsiteY51-6738" fmla="*/ 1659 h 9484"/>
              <a:gd name="connsiteX52-6739" fmla="*/ 3994 w 10000"/>
              <a:gd name="connsiteY52-6740" fmla="*/ 1659 h 9484"/>
              <a:gd name="connsiteX53-6741" fmla="*/ 3338 w 10000"/>
              <a:gd name="connsiteY53-6742" fmla="*/ 1788 h 9484"/>
              <a:gd name="connsiteX54-6743" fmla="*/ 2556 w 10000"/>
              <a:gd name="connsiteY54-6744" fmla="*/ 1918 h 9484"/>
              <a:gd name="connsiteX55-6745" fmla="*/ 1774 w 10000"/>
              <a:gd name="connsiteY55-6746" fmla="*/ 2044 h 9484"/>
              <a:gd name="connsiteX56-6747" fmla="*/ 880 w 10000"/>
              <a:gd name="connsiteY56-6748" fmla="*/ 2174 h 9484"/>
              <a:gd name="connsiteX57-6749" fmla="*/ 0 w 10000"/>
              <a:gd name="connsiteY57-6750" fmla="*/ 2304 h 9484"/>
              <a:gd name="connsiteX58-6751" fmla="*/ 0 w 10000"/>
              <a:gd name="connsiteY58-6752" fmla="*/ 1530 h 9484"/>
              <a:gd name="connsiteX59-6753" fmla="*/ 223 w 10000"/>
              <a:gd name="connsiteY59-6754" fmla="*/ 1530 h 9484"/>
              <a:gd name="connsiteX60-6755" fmla="*/ 559 w 10000"/>
              <a:gd name="connsiteY60-6756" fmla="*/ 1530 h 9484"/>
              <a:gd name="connsiteX61-6757" fmla="*/ 880 w 10000"/>
              <a:gd name="connsiteY61-6758" fmla="*/ 1530 h 9484"/>
              <a:gd name="connsiteX62-6759" fmla="*/ 1327 w 10000"/>
              <a:gd name="connsiteY62-6760" fmla="*/ 1417 h 9484"/>
              <a:gd name="connsiteX63-6761" fmla="*/ 1774 w 10000"/>
              <a:gd name="connsiteY63-6762" fmla="*/ 1417 h 9484"/>
              <a:gd name="connsiteX64-6763" fmla="*/ 2221 w 10000"/>
              <a:gd name="connsiteY64-6764" fmla="*/ 1289 h 9484"/>
              <a:gd name="connsiteX65-6765" fmla="*/ 2779 w 10000"/>
              <a:gd name="connsiteY65-6766" fmla="*/ 1289 h 9484"/>
              <a:gd name="connsiteX66-6767" fmla="*/ 3436 w 10000"/>
              <a:gd name="connsiteY66-6768" fmla="*/ 1157 h 9484"/>
              <a:gd name="connsiteX67-6769" fmla="*/ 3994 w 10000"/>
              <a:gd name="connsiteY67-6770" fmla="*/ 1029 h 9484"/>
              <a:gd name="connsiteX68-6771" fmla="*/ 4553 w 10000"/>
              <a:gd name="connsiteY68-6772" fmla="*/ 1029 h 9484"/>
              <a:gd name="connsiteX69-6773" fmla="*/ 5112 w 10000"/>
              <a:gd name="connsiteY69-6774" fmla="*/ 904 h 9484"/>
              <a:gd name="connsiteX70-6775" fmla="*/ 5559 w 10000"/>
              <a:gd name="connsiteY70-6776" fmla="*/ 774 h 9484"/>
              <a:gd name="connsiteX71-6777" fmla="*/ 6006 w 10000"/>
              <a:gd name="connsiteY71-6778" fmla="*/ 774 h 9484"/>
              <a:gd name="connsiteX72-6779" fmla="*/ 6327 w 10000"/>
              <a:gd name="connsiteY72-6780" fmla="*/ 644 h 9484"/>
              <a:gd name="connsiteX73-6781" fmla="*/ 6662 w 10000"/>
              <a:gd name="connsiteY73-6782" fmla="*/ 516 h 9484"/>
              <a:gd name="connsiteX74-6783" fmla="*/ 6885 w 10000"/>
              <a:gd name="connsiteY74-6784" fmla="*/ 516 h 9484"/>
              <a:gd name="connsiteX75-6785" fmla="*/ 7332 w 10000"/>
              <a:gd name="connsiteY75-6786" fmla="*/ 384 h 9484"/>
              <a:gd name="connsiteX76-6787" fmla="*/ 7668 w 10000"/>
              <a:gd name="connsiteY76-6788" fmla="*/ 259 h 9484"/>
              <a:gd name="connsiteX77-6789" fmla="*/ 7891 w 10000"/>
              <a:gd name="connsiteY77-6790" fmla="*/ 129 h 9484"/>
              <a:gd name="connsiteX78-6791" fmla="*/ 8003 w 10000"/>
              <a:gd name="connsiteY78-6792" fmla="*/ 129 h 9484"/>
              <a:gd name="connsiteX79-6793" fmla="*/ 8115 w 10000"/>
              <a:gd name="connsiteY79-6794" fmla="*/ 0 h 9484"/>
              <a:gd name="connsiteX80-6795" fmla="*/ 8226 w 10000"/>
              <a:gd name="connsiteY80-6796" fmla="*/ 0 h 9484"/>
              <a:gd name="connsiteX81-6797" fmla="*/ 8338 w 10000"/>
              <a:gd name="connsiteY81-6798" fmla="*/ 0 h 9484"/>
              <a:gd name="connsiteX82-6799" fmla="*/ 8450 w 10000"/>
              <a:gd name="connsiteY82-6800" fmla="*/ 129 h 9484"/>
              <a:gd name="connsiteX83-6801" fmla="*/ 8673 w 10000"/>
              <a:gd name="connsiteY83-6802" fmla="*/ 259 h 9484"/>
              <a:gd name="connsiteX84-6803" fmla="*/ 8883 w 10000"/>
              <a:gd name="connsiteY84-6804" fmla="*/ 384 h 9484"/>
              <a:gd name="connsiteX85-6805" fmla="*/ 9218 w 10000"/>
              <a:gd name="connsiteY85-6806" fmla="*/ 774 h 9484"/>
              <a:gd name="connsiteX86-6807" fmla="*/ 9553 w 10000"/>
              <a:gd name="connsiteY86-6808" fmla="*/ 1029 h 9484"/>
              <a:gd name="connsiteX87-6809" fmla="*/ 9777 w 10000"/>
              <a:gd name="connsiteY87-6810" fmla="*/ 1157 h 9484"/>
              <a:gd name="connsiteX88-6811" fmla="*/ 9888 w 10000"/>
              <a:gd name="connsiteY88-6812" fmla="*/ 1417 h 9484"/>
              <a:gd name="connsiteX89-6813" fmla="*/ 9888 w 10000"/>
              <a:gd name="connsiteY89-6814" fmla="*/ 1530 h 9484"/>
              <a:gd name="connsiteX90-6815" fmla="*/ 9888 w 10000"/>
              <a:gd name="connsiteY90-6816" fmla="*/ 1530 h 9484"/>
              <a:gd name="connsiteX0-6817" fmla="*/ 9888 w 10000"/>
              <a:gd name="connsiteY0-6818" fmla="*/ 1613 h 9459"/>
              <a:gd name="connsiteX1-6819" fmla="*/ 10000 w 10000"/>
              <a:gd name="connsiteY1-6820" fmla="*/ 1749 h 9459"/>
              <a:gd name="connsiteX2-6821" fmla="*/ 9888 w 10000"/>
              <a:gd name="connsiteY2-6822" fmla="*/ 1885 h 9459"/>
              <a:gd name="connsiteX3-6823" fmla="*/ 9888 w 10000"/>
              <a:gd name="connsiteY3-6824" fmla="*/ 2022 h 9459"/>
              <a:gd name="connsiteX4-6825" fmla="*/ 9777 w 10000"/>
              <a:gd name="connsiteY4-6826" fmla="*/ 2155 h 9459"/>
              <a:gd name="connsiteX5-6827" fmla="*/ 9777 w 10000"/>
              <a:gd name="connsiteY5-6828" fmla="*/ 2155 h 9459"/>
              <a:gd name="connsiteX6-6829" fmla="*/ 9665 w 10000"/>
              <a:gd name="connsiteY6-6830" fmla="*/ 2292 h 9459"/>
              <a:gd name="connsiteX7-6831" fmla="*/ 9665 w 10000"/>
              <a:gd name="connsiteY7-6832" fmla="*/ 2429 h 9459"/>
              <a:gd name="connsiteX8-6833" fmla="*/ 9553 w 10000"/>
              <a:gd name="connsiteY8-6834" fmla="*/ 2700 h 9459"/>
              <a:gd name="connsiteX9-6835" fmla="*/ 9553 w 10000"/>
              <a:gd name="connsiteY9-6836" fmla="*/ 2835 h 9459"/>
              <a:gd name="connsiteX10-6837" fmla="*/ 9553 w 10000"/>
              <a:gd name="connsiteY10-6838" fmla="*/ 3107 h 9459"/>
              <a:gd name="connsiteX11-6839" fmla="*/ 9441 w 10000"/>
              <a:gd name="connsiteY11-6840" fmla="*/ 3377 h 9459"/>
              <a:gd name="connsiteX12-6841" fmla="*/ 9441 w 10000"/>
              <a:gd name="connsiteY12-6842" fmla="*/ 3650 h 9459"/>
              <a:gd name="connsiteX13-6843" fmla="*/ 9330 w 10000"/>
              <a:gd name="connsiteY13-6844" fmla="*/ 4059 h 9459"/>
              <a:gd name="connsiteX14-6845" fmla="*/ 9330 w 10000"/>
              <a:gd name="connsiteY14-6846" fmla="*/ 4466 h 9459"/>
              <a:gd name="connsiteX15-6847" fmla="*/ 9330 w 10000"/>
              <a:gd name="connsiteY15-6848" fmla="*/ 4994 h 9459"/>
              <a:gd name="connsiteX16-6849" fmla="*/ 9218 w 10000"/>
              <a:gd name="connsiteY16-6850" fmla="*/ 5399 h 9459"/>
              <a:gd name="connsiteX17-6851" fmla="*/ 9106 w 10000"/>
              <a:gd name="connsiteY17-6852" fmla="*/ 5945 h 9459"/>
              <a:gd name="connsiteX18-6853" fmla="*/ 9106 w 10000"/>
              <a:gd name="connsiteY18-6854" fmla="*/ 6623 h 9459"/>
              <a:gd name="connsiteX19-6855" fmla="*/ 8994 w 10000"/>
              <a:gd name="connsiteY19-6856" fmla="*/ 7302 h 9459"/>
              <a:gd name="connsiteX20-6857" fmla="*/ 8883 w 10000"/>
              <a:gd name="connsiteY20-6858" fmla="*/ 8101 h 9459"/>
              <a:gd name="connsiteX21-6859" fmla="*/ 8771 w 10000"/>
              <a:gd name="connsiteY21-6860" fmla="*/ 8780 h 9459"/>
              <a:gd name="connsiteX22-6861" fmla="*/ 8771 w 10000"/>
              <a:gd name="connsiteY22-6862" fmla="*/ 9459 h 9459"/>
              <a:gd name="connsiteX23-6863" fmla="*/ 8003 w 10000"/>
              <a:gd name="connsiteY23-6864" fmla="*/ 7982 h 9459"/>
              <a:gd name="connsiteX24-6865" fmla="*/ 8003 w 10000"/>
              <a:gd name="connsiteY24-6866" fmla="*/ 7437 h 9459"/>
              <a:gd name="connsiteX25-6867" fmla="*/ 8115 w 10000"/>
              <a:gd name="connsiteY25-6868" fmla="*/ 6895 h 9459"/>
              <a:gd name="connsiteX26-6869" fmla="*/ 8115 w 10000"/>
              <a:gd name="connsiteY26-6870" fmla="*/ 6216 h 9459"/>
              <a:gd name="connsiteX27-6871" fmla="*/ 8226 w 10000"/>
              <a:gd name="connsiteY27-6872" fmla="*/ 5399 h 9459"/>
              <a:gd name="connsiteX28-6873" fmla="*/ 8338 w 10000"/>
              <a:gd name="connsiteY28-6874" fmla="*/ 4857 h 9459"/>
              <a:gd name="connsiteX29-6875" fmla="*/ 8338 w 10000"/>
              <a:gd name="connsiteY29-6876" fmla="*/ 4329 h 9459"/>
              <a:gd name="connsiteX30-6877" fmla="*/ 8450 w 10000"/>
              <a:gd name="connsiteY30-6878" fmla="*/ 3786 h 9459"/>
              <a:gd name="connsiteX31-6879" fmla="*/ 8450 w 10000"/>
              <a:gd name="connsiteY31-6880" fmla="*/ 3377 h 9459"/>
              <a:gd name="connsiteX32-6881" fmla="*/ 8450 w 10000"/>
              <a:gd name="connsiteY32-6882" fmla="*/ 2971 h 9459"/>
              <a:gd name="connsiteX33-6883" fmla="*/ 8450 w 10000"/>
              <a:gd name="connsiteY33-6884" fmla="*/ 2700 h 9459"/>
              <a:gd name="connsiteX34-6885" fmla="*/ 8561 w 10000"/>
              <a:gd name="connsiteY34-6886" fmla="*/ 2429 h 9459"/>
              <a:gd name="connsiteX35-6887" fmla="*/ 8561 w 10000"/>
              <a:gd name="connsiteY35-6888" fmla="*/ 2155 h 9459"/>
              <a:gd name="connsiteX36-6889" fmla="*/ 8450 w 10000"/>
              <a:gd name="connsiteY36-6890" fmla="*/ 1885 h 9459"/>
              <a:gd name="connsiteX37-6891" fmla="*/ 8450 w 10000"/>
              <a:gd name="connsiteY37-6892" fmla="*/ 1613 h 9459"/>
              <a:gd name="connsiteX38-6893" fmla="*/ 8338 w 10000"/>
              <a:gd name="connsiteY38-6894" fmla="*/ 1494 h 9459"/>
              <a:gd name="connsiteX39-6895" fmla="*/ 8115 w 10000"/>
              <a:gd name="connsiteY39-6896" fmla="*/ 1359 h 9459"/>
              <a:gd name="connsiteX40-6897" fmla="*/ 7779 w 10000"/>
              <a:gd name="connsiteY40-6898" fmla="*/ 1220 h 9459"/>
              <a:gd name="connsiteX41-6899" fmla="*/ 7779 w 10000"/>
              <a:gd name="connsiteY41-6900" fmla="*/ 1220 h 9459"/>
              <a:gd name="connsiteX42-6901" fmla="*/ 7556 w 10000"/>
              <a:gd name="connsiteY42-6902" fmla="*/ 1220 h 9459"/>
              <a:gd name="connsiteX43-6903" fmla="*/ 7444 w 10000"/>
              <a:gd name="connsiteY43-6904" fmla="*/ 1220 h 9459"/>
              <a:gd name="connsiteX44-6905" fmla="*/ 7221 w 10000"/>
              <a:gd name="connsiteY44-6906" fmla="*/ 1359 h 9459"/>
              <a:gd name="connsiteX45-6907" fmla="*/ 6885 w 10000"/>
              <a:gd name="connsiteY45-6908" fmla="*/ 1359 h 9459"/>
              <a:gd name="connsiteX46-6909" fmla="*/ 6550 w 10000"/>
              <a:gd name="connsiteY46-6910" fmla="*/ 1359 h 9459"/>
              <a:gd name="connsiteX47-6911" fmla="*/ 6103 w 10000"/>
              <a:gd name="connsiteY47-6912" fmla="*/ 1494 h 9459"/>
              <a:gd name="connsiteX48-6913" fmla="*/ 5670 w 10000"/>
              <a:gd name="connsiteY48-6914" fmla="*/ 1494 h 9459"/>
              <a:gd name="connsiteX49-6915" fmla="*/ 5112 w 10000"/>
              <a:gd name="connsiteY49-6916" fmla="*/ 1613 h 9459"/>
              <a:gd name="connsiteX50-6917" fmla="*/ 4553 w 10000"/>
              <a:gd name="connsiteY50-6918" fmla="*/ 1749 h 9459"/>
              <a:gd name="connsiteX51-6919" fmla="*/ 3994 w 10000"/>
              <a:gd name="connsiteY51-6920" fmla="*/ 1749 h 9459"/>
              <a:gd name="connsiteX52-6921" fmla="*/ 3338 w 10000"/>
              <a:gd name="connsiteY52-6922" fmla="*/ 1885 h 9459"/>
              <a:gd name="connsiteX53-6923" fmla="*/ 2556 w 10000"/>
              <a:gd name="connsiteY53-6924" fmla="*/ 2022 h 9459"/>
              <a:gd name="connsiteX54-6925" fmla="*/ 1774 w 10000"/>
              <a:gd name="connsiteY54-6926" fmla="*/ 2155 h 9459"/>
              <a:gd name="connsiteX55-6927" fmla="*/ 880 w 10000"/>
              <a:gd name="connsiteY55-6928" fmla="*/ 2292 h 9459"/>
              <a:gd name="connsiteX56-6929" fmla="*/ 0 w 10000"/>
              <a:gd name="connsiteY56-6930" fmla="*/ 2429 h 9459"/>
              <a:gd name="connsiteX57-6931" fmla="*/ 0 w 10000"/>
              <a:gd name="connsiteY57-6932" fmla="*/ 1613 h 9459"/>
              <a:gd name="connsiteX58-6933" fmla="*/ 223 w 10000"/>
              <a:gd name="connsiteY58-6934" fmla="*/ 1613 h 9459"/>
              <a:gd name="connsiteX59-6935" fmla="*/ 559 w 10000"/>
              <a:gd name="connsiteY59-6936" fmla="*/ 1613 h 9459"/>
              <a:gd name="connsiteX60-6937" fmla="*/ 880 w 10000"/>
              <a:gd name="connsiteY60-6938" fmla="*/ 1613 h 9459"/>
              <a:gd name="connsiteX61-6939" fmla="*/ 1327 w 10000"/>
              <a:gd name="connsiteY61-6940" fmla="*/ 1494 h 9459"/>
              <a:gd name="connsiteX62-6941" fmla="*/ 1774 w 10000"/>
              <a:gd name="connsiteY62-6942" fmla="*/ 1494 h 9459"/>
              <a:gd name="connsiteX63-6943" fmla="*/ 2221 w 10000"/>
              <a:gd name="connsiteY63-6944" fmla="*/ 1359 h 9459"/>
              <a:gd name="connsiteX64-6945" fmla="*/ 2779 w 10000"/>
              <a:gd name="connsiteY64-6946" fmla="*/ 1359 h 9459"/>
              <a:gd name="connsiteX65-6947" fmla="*/ 3436 w 10000"/>
              <a:gd name="connsiteY65-6948" fmla="*/ 1220 h 9459"/>
              <a:gd name="connsiteX66-6949" fmla="*/ 3994 w 10000"/>
              <a:gd name="connsiteY66-6950" fmla="*/ 1085 h 9459"/>
              <a:gd name="connsiteX67-6951" fmla="*/ 4553 w 10000"/>
              <a:gd name="connsiteY67-6952" fmla="*/ 1085 h 9459"/>
              <a:gd name="connsiteX68-6953" fmla="*/ 5112 w 10000"/>
              <a:gd name="connsiteY68-6954" fmla="*/ 953 h 9459"/>
              <a:gd name="connsiteX69-6955" fmla="*/ 5559 w 10000"/>
              <a:gd name="connsiteY69-6956" fmla="*/ 816 h 9459"/>
              <a:gd name="connsiteX70-6957" fmla="*/ 6006 w 10000"/>
              <a:gd name="connsiteY70-6958" fmla="*/ 816 h 9459"/>
              <a:gd name="connsiteX71-6959" fmla="*/ 6327 w 10000"/>
              <a:gd name="connsiteY71-6960" fmla="*/ 679 h 9459"/>
              <a:gd name="connsiteX72-6961" fmla="*/ 6662 w 10000"/>
              <a:gd name="connsiteY72-6962" fmla="*/ 544 h 9459"/>
              <a:gd name="connsiteX73-6963" fmla="*/ 6885 w 10000"/>
              <a:gd name="connsiteY73-6964" fmla="*/ 544 h 9459"/>
              <a:gd name="connsiteX74-6965" fmla="*/ 7332 w 10000"/>
              <a:gd name="connsiteY74-6966" fmla="*/ 405 h 9459"/>
              <a:gd name="connsiteX75-6967" fmla="*/ 7668 w 10000"/>
              <a:gd name="connsiteY75-6968" fmla="*/ 273 h 9459"/>
              <a:gd name="connsiteX76-6969" fmla="*/ 7891 w 10000"/>
              <a:gd name="connsiteY76-6970" fmla="*/ 136 h 9459"/>
              <a:gd name="connsiteX77-6971" fmla="*/ 8003 w 10000"/>
              <a:gd name="connsiteY77-6972" fmla="*/ 136 h 9459"/>
              <a:gd name="connsiteX78-6973" fmla="*/ 8115 w 10000"/>
              <a:gd name="connsiteY78-6974" fmla="*/ 0 h 9459"/>
              <a:gd name="connsiteX79-6975" fmla="*/ 8226 w 10000"/>
              <a:gd name="connsiteY79-6976" fmla="*/ 0 h 9459"/>
              <a:gd name="connsiteX80-6977" fmla="*/ 8338 w 10000"/>
              <a:gd name="connsiteY80-6978" fmla="*/ 0 h 9459"/>
              <a:gd name="connsiteX81-6979" fmla="*/ 8450 w 10000"/>
              <a:gd name="connsiteY81-6980" fmla="*/ 136 h 9459"/>
              <a:gd name="connsiteX82-6981" fmla="*/ 8673 w 10000"/>
              <a:gd name="connsiteY82-6982" fmla="*/ 273 h 9459"/>
              <a:gd name="connsiteX83-6983" fmla="*/ 8883 w 10000"/>
              <a:gd name="connsiteY83-6984" fmla="*/ 405 h 9459"/>
              <a:gd name="connsiteX84-6985" fmla="*/ 9218 w 10000"/>
              <a:gd name="connsiteY84-6986" fmla="*/ 816 h 9459"/>
              <a:gd name="connsiteX85-6987" fmla="*/ 9553 w 10000"/>
              <a:gd name="connsiteY85-6988" fmla="*/ 1085 h 9459"/>
              <a:gd name="connsiteX86-6989" fmla="*/ 9777 w 10000"/>
              <a:gd name="connsiteY86-6990" fmla="*/ 1220 h 9459"/>
              <a:gd name="connsiteX87-6991" fmla="*/ 9888 w 10000"/>
              <a:gd name="connsiteY87-6992" fmla="*/ 1494 h 9459"/>
              <a:gd name="connsiteX88-6993" fmla="*/ 9888 w 10000"/>
              <a:gd name="connsiteY88-6994" fmla="*/ 1613 h 9459"/>
              <a:gd name="connsiteX89-6995" fmla="*/ 9888 w 10000"/>
              <a:gd name="connsiteY89-6996" fmla="*/ 1613 h 9459"/>
              <a:gd name="connsiteX0-6997" fmla="*/ 9888 w 10000"/>
              <a:gd name="connsiteY0-6998" fmla="*/ 1705 h 10000"/>
              <a:gd name="connsiteX1-6999" fmla="*/ 10000 w 10000"/>
              <a:gd name="connsiteY1-7000" fmla="*/ 1849 h 10000"/>
              <a:gd name="connsiteX2-7001" fmla="*/ 9888 w 10000"/>
              <a:gd name="connsiteY2-7002" fmla="*/ 1993 h 10000"/>
              <a:gd name="connsiteX3-7003" fmla="*/ 9888 w 10000"/>
              <a:gd name="connsiteY3-7004" fmla="*/ 2138 h 10000"/>
              <a:gd name="connsiteX4-7005" fmla="*/ 9777 w 10000"/>
              <a:gd name="connsiteY4-7006" fmla="*/ 2278 h 10000"/>
              <a:gd name="connsiteX5-7007" fmla="*/ 9777 w 10000"/>
              <a:gd name="connsiteY5-7008" fmla="*/ 2278 h 10000"/>
              <a:gd name="connsiteX6-7009" fmla="*/ 9665 w 10000"/>
              <a:gd name="connsiteY6-7010" fmla="*/ 2423 h 10000"/>
              <a:gd name="connsiteX7-7011" fmla="*/ 9665 w 10000"/>
              <a:gd name="connsiteY7-7012" fmla="*/ 2568 h 10000"/>
              <a:gd name="connsiteX8-7013" fmla="*/ 9553 w 10000"/>
              <a:gd name="connsiteY8-7014" fmla="*/ 2854 h 10000"/>
              <a:gd name="connsiteX9-7015" fmla="*/ 9553 w 10000"/>
              <a:gd name="connsiteY9-7016" fmla="*/ 2997 h 10000"/>
              <a:gd name="connsiteX10-7017" fmla="*/ 9553 w 10000"/>
              <a:gd name="connsiteY10-7018" fmla="*/ 3285 h 10000"/>
              <a:gd name="connsiteX11-7019" fmla="*/ 9441 w 10000"/>
              <a:gd name="connsiteY11-7020" fmla="*/ 3570 h 10000"/>
              <a:gd name="connsiteX12-7021" fmla="*/ 9441 w 10000"/>
              <a:gd name="connsiteY12-7022" fmla="*/ 3859 h 10000"/>
              <a:gd name="connsiteX13-7023" fmla="*/ 9330 w 10000"/>
              <a:gd name="connsiteY13-7024" fmla="*/ 4291 h 10000"/>
              <a:gd name="connsiteX14-7025" fmla="*/ 9330 w 10000"/>
              <a:gd name="connsiteY14-7026" fmla="*/ 4721 h 10000"/>
              <a:gd name="connsiteX15-7027" fmla="*/ 9330 w 10000"/>
              <a:gd name="connsiteY15-7028" fmla="*/ 5280 h 10000"/>
              <a:gd name="connsiteX16-7029" fmla="*/ 9218 w 10000"/>
              <a:gd name="connsiteY16-7030" fmla="*/ 5708 h 10000"/>
              <a:gd name="connsiteX17-7031" fmla="*/ 9106 w 10000"/>
              <a:gd name="connsiteY17-7032" fmla="*/ 6285 h 10000"/>
              <a:gd name="connsiteX18-7033" fmla="*/ 9106 w 10000"/>
              <a:gd name="connsiteY18-7034" fmla="*/ 7002 h 10000"/>
              <a:gd name="connsiteX19-7035" fmla="*/ 8994 w 10000"/>
              <a:gd name="connsiteY19-7036" fmla="*/ 7720 h 10000"/>
              <a:gd name="connsiteX20-7037" fmla="*/ 8883 w 10000"/>
              <a:gd name="connsiteY20-7038" fmla="*/ 8564 h 10000"/>
              <a:gd name="connsiteX21-7039" fmla="*/ 8771 w 10000"/>
              <a:gd name="connsiteY21-7040" fmla="*/ 9282 h 10000"/>
              <a:gd name="connsiteX22-7041" fmla="*/ 8771 w 10000"/>
              <a:gd name="connsiteY22-7042" fmla="*/ 10000 h 10000"/>
              <a:gd name="connsiteX23-7043" fmla="*/ 8003 w 10000"/>
              <a:gd name="connsiteY23-7044" fmla="*/ 7862 h 10000"/>
              <a:gd name="connsiteX24-7045" fmla="*/ 8115 w 10000"/>
              <a:gd name="connsiteY24-7046" fmla="*/ 7289 h 10000"/>
              <a:gd name="connsiteX25-7047" fmla="*/ 8115 w 10000"/>
              <a:gd name="connsiteY25-7048" fmla="*/ 6572 h 10000"/>
              <a:gd name="connsiteX26-7049" fmla="*/ 8226 w 10000"/>
              <a:gd name="connsiteY26-7050" fmla="*/ 5708 h 10000"/>
              <a:gd name="connsiteX27-7051" fmla="*/ 8338 w 10000"/>
              <a:gd name="connsiteY27-7052" fmla="*/ 5135 h 10000"/>
              <a:gd name="connsiteX28-7053" fmla="*/ 8338 w 10000"/>
              <a:gd name="connsiteY28-7054" fmla="*/ 4577 h 10000"/>
              <a:gd name="connsiteX29-7055" fmla="*/ 8450 w 10000"/>
              <a:gd name="connsiteY29-7056" fmla="*/ 4003 h 10000"/>
              <a:gd name="connsiteX30-7057" fmla="*/ 8450 w 10000"/>
              <a:gd name="connsiteY30-7058" fmla="*/ 3570 h 10000"/>
              <a:gd name="connsiteX31-7059" fmla="*/ 8450 w 10000"/>
              <a:gd name="connsiteY31-7060" fmla="*/ 3141 h 10000"/>
              <a:gd name="connsiteX32-7061" fmla="*/ 8450 w 10000"/>
              <a:gd name="connsiteY32-7062" fmla="*/ 2854 h 10000"/>
              <a:gd name="connsiteX33-7063" fmla="*/ 8561 w 10000"/>
              <a:gd name="connsiteY33-7064" fmla="*/ 2568 h 10000"/>
              <a:gd name="connsiteX34-7065" fmla="*/ 8561 w 10000"/>
              <a:gd name="connsiteY34-7066" fmla="*/ 2278 h 10000"/>
              <a:gd name="connsiteX35-7067" fmla="*/ 8450 w 10000"/>
              <a:gd name="connsiteY35-7068" fmla="*/ 1993 h 10000"/>
              <a:gd name="connsiteX36-7069" fmla="*/ 8450 w 10000"/>
              <a:gd name="connsiteY36-7070" fmla="*/ 1705 h 10000"/>
              <a:gd name="connsiteX37-7071" fmla="*/ 8338 w 10000"/>
              <a:gd name="connsiteY37-7072" fmla="*/ 1579 h 10000"/>
              <a:gd name="connsiteX38-7073" fmla="*/ 8115 w 10000"/>
              <a:gd name="connsiteY38-7074" fmla="*/ 1437 h 10000"/>
              <a:gd name="connsiteX39-7075" fmla="*/ 7779 w 10000"/>
              <a:gd name="connsiteY39-7076" fmla="*/ 1290 h 10000"/>
              <a:gd name="connsiteX40-7077" fmla="*/ 7779 w 10000"/>
              <a:gd name="connsiteY40-7078" fmla="*/ 1290 h 10000"/>
              <a:gd name="connsiteX41-7079" fmla="*/ 7556 w 10000"/>
              <a:gd name="connsiteY41-7080" fmla="*/ 1290 h 10000"/>
              <a:gd name="connsiteX42-7081" fmla="*/ 7444 w 10000"/>
              <a:gd name="connsiteY42-7082" fmla="*/ 1290 h 10000"/>
              <a:gd name="connsiteX43-7083" fmla="*/ 7221 w 10000"/>
              <a:gd name="connsiteY43-7084" fmla="*/ 1437 h 10000"/>
              <a:gd name="connsiteX44-7085" fmla="*/ 6885 w 10000"/>
              <a:gd name="connsiteY44-7086" fmla="*/ 1437 h 10000"/>
              <a:gd name="connsiteX45-7087" fmla="*/ 6550 w 10000"/>
              <a:gd name="connsiteY45-7088" fmla="*/ 1437 h 10000"/>
              <a:gd name="connsiteX46-7089" fmla="*/ 6103 w 10000"/>
              <a:gd name="connsiteY46-7090" fmla="*/ 1579 h 10000"/>
              <a:gd name="connsiteX47-7091" fmla="*/ 5670 w 10000"/>
              <a:gd name="connsiteY47-7092" fmla="*/ 1579 h 10000"/>
              <a:gd name="connsiteX48-7093" fmla="*/ 5112 w 10000"/>
              <a:gd name="connsiteY48-7094" fmla="*/ 1705 h 10000"/>
              <a:gd name="connsiteX49-7095" fmla="*/ 4553 w 10000"/>
              <a:gd name="connsiteY49-7096" fmla="*/ 1849 h 10000"/>
              <a:gd name="connsiteX50-7097" fmla="*/ 3994 w 10000"/>
              <a:gd name="connsiteY50-7098" fmla="*/ 1849 h 10000"/>
              <a:gd name="connsiteX51-7099" fmla="*/ 3338 w 10000"/>
              <a:gd name="connsiteY51-7100" fmla="*/ 1993 h 10000"/>
              <a:gd name="connsiteX52-7101" fmla="*/ 2556 w 10000"/>
              <a:gd name="connsiteY52-7102" fmla="*/ 2138 h 10000"/>
              <a:gd name="connsiteX53-7103" fmla="*/ 1774 w 10000"/>
              <a:gd name="connsiteY53-7104" fmla="*/ 2278 h 10000"/>
              <a:gd name="connsiteX54-7105" fmla="*/ 880 w 10000"/>
              <a:gd name="connsiteY54-7106" fmla="*/ 2423 h 10000"/>
              <a:gd name="connsiteX55-7107" fmla="*/ 0 w 10000"/>
              <a:gd name="connsiteY55-7108" fmla="*/ 2568 h 10000"/>
              <a:gd name="connsiteX56-7109" fmla="*/ 0 w 10000"/>
              <a:gd name="connsiteY56-7110" fmla="*/ 1705 h 10000"/>
              <a:gd name="connsiteX57-7111" fmla="*/ 223 w 10000"/>
              <a:gd name="connsiteY57-7112" fmla="*/ 1705 h 10000"/>
              <a:gd name="connsiteX58-7113" fmla="*/ 559 w 10000"/>
              <a:gd name="connsiteY58-7114" fmla="*/ 1705 h 10000"/>
              <a:gd name="connsiteX59-7115" fmla="*/ 880 w 10000"/>
              <a:gd name="connsiteY59-7116" fmla="*/ 1705 h 10000"/>
              <a:gd name="connsiteX60-7117" fmla="*/ 1327 w 10000"/>
              <a:gd name="connsiteY60-7118" fmla="*/ 1579 h 10000"/>
              <a:gd name="connsiteX61-7119" fmla="*/ 1774 w 10000"/>
              <a:gd name="connsiteY61-7120" fmla="*/ 1579 h 10000"/>
              <a:gd name="connsiteX62-7121" fmla="*/ 2221 w 10000"/>
              <a:gd name="connsiteY62-7122" fmla="*/ 1437 h 10000"/>
              <a:gd name="connsiteX63-7123" fmla="*/ 2779 w 10000"/>
              <a:gd name="connsiteY63-7124" fmla="*/ 1437 h 10000"/>
              <a:gd name="connsiteX64-7125" fmla="*/ 3436 w 10000"/>
              <a:gd name="connsiteY64-7126" fmla="*/ 1290 h 10000"/>
              <a:gd name="connsiteX65-7127" fmla="*/ 3994 w 10000"/>
              <a:gd name="connsiteY65-7128" fmla="*/ 1147 h 10000"/>
              <a:gd name="connsiteX66-7129" fmla="*/ 4553 w 10000"/>
              <a:gd name="connsiteY66-7130" fmla="*/ 1147 h 10000"/>
              <a:gd name="connsiteX67-7131" fmla="*/ 5112 w 10000"/>
              <a:gd name="connsiteY67-7132" fmla="*/ 1008 h 10000"/>
              <a:gd name="connsiteX68-7133" fmla="*/ 5559 w 10000"/>
              <a:gd name="connsiteY68-7134" fmla="*/ 863 h 10000"/>
              <a:gd name="connsiteX69-7135" fmla="*/ 6006 w 10000"/>
              <a:gd name="connsiteY69-7136" fmla="*/ 863 h 10000"/>
              <a:gd name="connsiteX70-7137" fmla="*/ 6327 w 10000"/>
              <a:gd name="connsiteY70-7138" fmla="*/ 718 h 10000"/>
              <a:gd name="connsiteX71-7139" fmla="*/ 6662 w 10000"/>
              <a:gd name="connsiteY71-7140" fmla="*/ 575 h 10000"/>
              <a:gd name="connsiteX72-7141" fmla="*/ 6885 w 10000"/>
              <a:gd name="connsiteY72-7142" fmla="*/ 575 h 10000"/>
              <a:gd name="connsiteX73-7143" fmla="*/ 7332 w 10000"/>
              <a:gd name="connsiteY73-7144" fmla="*/ 428 h 10000"/>
              <a:gd name="connsiteX74-7145" fmla="*/ 7668 w 10000"/>
              <a:gd name="connsiteY74-7146" fmla="*/ 289 h 10000"/>
              <a:gd name="connsiteX75-7147" fmla="*/ 7891 w 10000"/>
              <a:gd name="connsiteY75-7148" fmla="*/ 144 h 10000"/>
              <a:gd name="connsiteX76-7149" fmla="*/ 8003 w 10000"/>
              <a:gd name="connsiteY76-7150" fmla="*/ 144 h 10000"/>
              <a:gd name="connsiteX77-7151" fmla="*/ 8115 w 10000"/>
              <a:gd name="connsiteY77-7152" fmla="*/ 0 h 10000"/>
              <a:gd name="connsiteX78-7153" fmla="*/ 8226 w 10000"/>
              <a:gd name="connsiteY78-7154" fmla="*/ 0 h 10000"/>
              <a:gd name="connsiteX79-7155" fmla="*/ 8338 w 10000"/>
              <a:gd name="connsiteY79-7156" fmla="*/ 0 h 10000"/>
              <a:gd name="connsiteX80-7157" fmla="*/ 8450 w 10000"/>
              <a:gd name="connsiteY80-7158" fmla="*/ 144 h 10000"/>
              <a:gd name="connsiteX81-7159" fmla="*/ 8673 w 10000"/>
              <a:gd name="connsiteY81-7160" fmla="*/ 289 h 10000"/>
              <a:gd name="connsiteX82-7161" fmla="*/ 8883 w 10000"/>
              <a:gd name="connsiteY82-7162" fmla="*/ 428 h 10000"/>
              <a:gd name="connsiteX83-7163" fmla="*/ 9218 w 10000"/>
              <a:gd name="connsiteY83-7164" fmla="*/ 863 h 10000"/>
              <a:gd name="connsiteX84-7165" fmla="*/ 9553 w 10000"/>
              <a:gd name="connsiteY84-7166" fmla="*/ 1147 h 10000"/>
              <a:gd name="connsiteX85-7167" fmla="*/ 9777 w 10000"/>
              <a:gd name="connsiteY85-7168" fmla="*/ 1290 h 10000"/>
              <a:gd name="connsiteX86-7169" fmla="*/ 9888 w 10000"/>
              <a:gd name="connsiteY86-7170" fmla="*/ 1579 h 10000"/>
              <a:gd name="connsiteX87-7171" fmla="*/ 9888 w 10000"/>
              <a:gd name="connsiteY87-7172" fmla="*/ 1705 h 10000"/>
              <a:gd name="connsiteX88-7173" fmla="*/ 9888 w 10000"/>
              <a:gd name="connsiteY88-7174" fmla="*/ 1705 h 10000"/>
              <a:gd name="connsiteX0-7175" fmla="*/ 9888 w 10000"/>
              <a:gd name="connsiteY0-7176" fmla="*/ 1705 h 10000"/>
              <a:gd name="connsiteX1-7177" fmla="*/ 10000 w 10000"/>
              <a:gd name="connsiteY1-7178" fmla="*/ 1849 h 10000"/>
              <a:gd name="connsiteX2-7179" fmla="*/ 9888 w 10000"/>
              <a:gd name="connsiteY2-7180" fmla="*/ 1993 h 10000"/>
              <a:gd name="connsiteX3-7181" fmla="*/ 9888 w 10000"/>
              <a:gd name="connsiteY3-7182" fmla="*/ 2138 h 10000"/>
              <a:gd name="connsiteX4-7183" fmla="*/ 9777 w 10000"/>
              <a:gd name="connsiteY4-7184" fmla="*/ 2278 h 10000"/>
              <a:gd name="connsiteX5-7185" fmla="*/ 9777 w 10000"/>
              <a:gd name="connsiteY5-7186" fmla="*/ 2278 h 10000"/>
              <a:gd name="connsiteX6-7187" fmla="*/ 9665 w 10000"/>
              <a:gd name="connsiteY6-7188" fmla="*/ 2423 h 10000"/>
              <a:gd name="connsiteX7-7189" fmla="*/ 9665 w 10000"/>
              <a:gd name="connsiteY7-7190" fmla="*/ 2568 h 10000"/>
              <a:gd name="connsiteX8-7191" fmla="*/ 9553 w 10000"/>
              <a:gd name="connsiteY8-7192" fmla="*/ 2854 h 10000"/>
              <a:gd name="connsiteX9-7193" fmla="*/ 9553 w 10000"/>
              <a:gd name="connsiteY9-7194" fmla="*/ 2997 h 10000"/>
              <a:gd name="connsiteX10-7195" fmla="*/ 9553 w 10000"/>
              <a:gd name="connsiteY10-7196" fmla="*/ 3285 h 10000"/>
              <a:gd name="connsiteX11-7197" fmla="*/ 9441 w 10000"/>
              <a:gd name="connsiteY11-7198" fmla="*/ 3570 h 10000"/>
              <a:gd name="connsiteX12-7199" fmla="*/ 9441 w 10000"/>
              <a:gd name="connsiteY12-7200" fmla="*/ 3859 h 10000"/>
              <a:gd name="connsiteX13-7201" fmla="*/ 9330 w 10000"/>
              <a:gd name="connsiteY13-7202" fmla="*/ 4291 h 10000"/>
              <a:gd name="connsiteX14-7203" fmla="*/ 9330 w 10000"/>
              <a:gd name="connsiteY14-7204" fmla="*/ 4721 h 10000"/>
              <a:gd name="connsiteX15-7205" fmla="*/ 9330 w 10000"/>
              <a:gd name="connsiteY15-7206" fmla="*/ 5280 h 10000"/>
              <a:gd name="connsiteX16-7207" fmla="*/ 9218 w 10000"/>
              <a:gd name="connsiteY16-7208" fmla="*/ 5708 h 10000"/>
              <a:gd name="connsiteX17-7209" fmla="*/ 9106 w 10000"/>
              <a:gd name="connsiteY17-7210" fmla="*/ 6285 h 10000"/>
              <a:gd name="connsiteX18-7211" fmla="*/ 9106 w 10000"/>
              <a:gd name="connsiteY18-7212" fmla="*/ 7002 h 10000"/>
              <a:gd name="connsiteX19-7213" fmla="*/ 8994 w 10000"/>
              <a:gd name="connsiteY19-7214" fmla="*/ 7720 h 10000"/>
              <a:gd name="connsiteX20-7215" fmla="*/ 8883 w 10000"/>
              <a:gd name="connsiteY20-7216" fmla="*/ 8564 h 10000"/>
              <a:gd name="connsiteX21-7217" fmla="*/ 8771 w 10000"/>
              <a:gd name="connsiteY21-7218" fmla="*/ 9282 h 10000"/>
              <a:gd name="connsiteX22-7219" fmla="*/ 8771 w 10000"/>
              <a:gd name="connsiteY22-7220" fmla="*/ 10000 h 10000"/>
              <a:gd name="connsiteX23-7221" fmla="*/ 8115 w 10000"/>
              <a:gd name="connsiteY23-7222" fmla="*/ 7289 h 10000"/>
              <a:gd name="connsiteX24-7223" fmla="*/ 8115 w 10000"/>
              <a:gd name="connsiteY24-7224" fmla="*/ 6572 h 10000"/>
              <a:gd name="connsiteX25-7225" fmla="*/ 8226 w 10000"/>
              <a:gd name="connsiteY25-7226" fmla="*/ 5708 h 10000"/>
              <a:gd name="connsiteX26-7227" fmla="*/ 8338 w 10000"/>
              <a:gd name="connsiteY26-7228" fmla="*/ 5135 h 10000"/>
              <a:gd name="connsiteX27-7229" fmla="*/ 8338 w 10000"/>
              <a:gd name="connsiteY27-7230" fmla="*/ 4577 h 10000"/>
              <a:gd name="connsiteX28-7231" fmla="*/ 8450 w 10000"/>
              <a:gd name="connsiteY28-7232" fmla="*/ 4003 h 10000"/>
              <a:gd name="connsiteX29-7233" fmla="*/ 8450 w 10000"/>
              <a:gd name="connsiteY29-7234" fmla="*/ 3570 h 10000"/>
              <a:gd name="connsiteX30-7235" fmla="*/ 8450 w 10000"/>
              <a:gd name="connsiteY30-7236" fmla="*/ 3141 h 10000"/>
              <a:gd name="connsiteX31-7237" fmla="*/ 8450 w 10000"/>
              <a:gd name="connsiteY31-7238" fmla="*/ 2854 h 10000"/>
              <a:gd name="connsiteX32-7239" fmla="*/ 8561 w 10000"/>
              <a:gd name="connsiteY32-7240" fmla="*/ 2568 h 10000"/>
              <a:gd name="connsiteX33-7241" fmla="*/ 8561 w 10000"/>
              <a:gd name="connsiteY33-7242" fmla="*/ 2278 h 10000"/>
              <a:gd name="connsiteX34-7243" fmla="*/ 8450 w 10000"/>
              <a:gd name="connsiteY34-7244" fmla="*/ 1993 h 10000"/>
              <a:gd name="connsiteX35-7245" fmla="*/ 8450 w 10000"/>
              <a:gd name="connsiteY35-7246" fmla="*/ 1705 h 10000"/>
              <a:gd name="connsiteX36-7247" fmla="*/ 8338 w 10000"/>
              <a:gd name="connsiteY36-7248" fmla="*/ 1579 h 10000"/>
              <a:gd name="connsiteX37-7249" fmla="*/ 8115 w 10000"/>
              <a:gd name="connsiteY37-7250" fmla="*/ 1437 h 10000"/>
              <a:gd name="connsiteX38-7251" fmla="*/ 7779 w 10000"/>
              <a:gd name="connsiteY38-7252" fmla="*/ 1290 h 10000"/>
              <a:gd name="connsiteX39-7253" fmla="*/ 7779 w 10000"/>
              <a:gd name="connsiteY39-7254" fmla="*/ 1290 h 10000"/>
              <a:gd name="connsiteX40-7255" fmla="*/ 7556 w 10000"/>
              <a:gd name="connsiteY40-7256" fmla="*/ 1290 h 10000"/>
              <a:gd name="connsiteX41-7257" fmla="*/ 7444 w 10000"/>
              <a:gd name="connsiteY41-7258" fmla="*/ 1290 h 10000"/>
              <a:gd name="connsiteX42-7259" fmla="*/ 7221 w 10000"/>
              <a:gd name="connsiteY42-7260" fmla="*/ 1437 h 10000"/>
              <a:gd name="connsiteX43-7261" fmla="*/ 6885 w 10000"/>
              <a:gd name="connsiteY43-7262" fmla="*/ 1437 h 10000"/>
              <a:gd name="connsiteX44-7263" fmla="*/ 6550 w 10000"/>
              <a:gd name="connsiteY44-7264" fmla="*/ 1437 h 10000"/>
              <a:gd name="connsiteX45-7265" fmla="*/ 6103 w 10000"/>
              <a:gd name="connsiteY45-7266" fmla="*/ 1579 h 10000"/>
              <a:gd name="connsiteX46-7267" fmla="*/ 5670 w 10000"/>
              <a:gd name="connsiteY46-7268" fmla="*/ 1579 h 10000"/>
              <a:gd name="connsiteX47-7269" fmla="*/ 5112 w 10000"/>
              <a:gd name="connsiteY47-7270" fmla="*/ 1705 h 10000"/>
              <a:gd name="connsiteX48-7271" fmla="*/ 4553 w 10000"/>
              <a:gd name="connsiteY48-7272" fmla="*/ 1849 h 10000"/>
              <a:gd name="connsiteX49-7273" fmla="*/ 3994 w 10000"/>
              <a:gd name="connsiteY49-7274" fmla="*/ 1849 h 10000"/>
              <a:gd name="connsiteX50-7275" fmla="*/ 3338 w 10000"/>
              <a:gd name="connsiteY50-7276" fmla="*/ 1993 h 10000"/>
              <a:gd name="connsiteX51-7277" fmla="*/ 2556 w 10000"/>
              <a:gd name="connsiteY51-7278" fmla="*/ 2138 h 10000"/>
              <a:gd name="connsiteX52-7279" fmla="*/ 1774 w 10000"/>
              <a:gd name="connsiteY52-7280" fmla="*/ 2278 h 10000"/>
              <a:gd name="connsiteX53-7281" fmla="*/ 880 w 10000"/>
              <a:gd name="connsiteY53-7282" fmla="*/ 2423 h 10000"/>
              <a:gd name="connsiteX54-7283" fmla="*/ 0 w 10000"/>
              <a:gd name="connsiteY54-7284" fmla="*/ 2568 h 10000"/>
              <a:gd name="connsiteX55-7285" fmla="*/ 0 w 10000"/>
              <a:gd name="connsiteY55-7286" fmla="*/ 1705 h 10000"/>
              <a:gd name="connsiteX56-7287" fmla="*/ 223 w 10000"/>
              <a:gd name="connsiteY56-7288" fmla="*/ 1705 h 10000"/>
              <a:gd name="connsiteX57-7289" fmla="*/ 559 w 10000"/>
              <a:gd name="connsiteY57-7290" fmla="*/ 1705 h 10000"/>
              <a:gd name="connsiteX58-7291" fmla="*/ 880 w 10000"/>
              <a:gd name="connsiteY58-7292" fmla="*/ 1705 h 10000"/>
              <a:gd name="connsiteX59-7293" fmla="*/ 1327 w 10000"/>
              <a:gd name="connsiteY59-7294" fmla="*/ 1579 h 10000"/>
              <a:gd name="connsiteX60-7295" fmla="*/ 1774 w 10000"/>
              <a:gd name="connsiteY60-7296" fmla="*/ 1579 h 10000"/>
              <a:gd name="connsiteX61-7297" fmla="*/ 2221 w 10000"/>
              <a:gd name="connsiteY61-7298" fmla="*/ 1437 h 10000"/>
              <a:gd name="connsiteX62-7299" fmla="*/ 2779 w 10000"/>
              <a:gd name="connsiteY62-7300" fmla="*/ 1437 h 10000"/>
              <a:gd name="connsiteX63-7301" fmla="*/ 3436 w 10000"/>
              <a:gd name="connsiteY63-7302" fmla="*/ 1290 h 10000"/>
              <a:gd name="connsiteX64-7303" fmla="*/ 3994 w 10000"/>
              <a:gd name="connsiteY64-7304" fmla="*/ 1147 h 10000"/>
              <a:gd name="connsiteX65-7305" fmla="*/ 4553 w 10000"/>
              <a:gd name="connsiteY65-7306" fmla="*/ 1147 h 10000"/>
              <a:gd name="connsiteX66-7307" fmla="*/ 5112 w 10000"/>
              <a:gd name="connsiteY66-7308" fmla="*/ 1008 h 10000"/>
              <a:gd name="connsiteX67-7309" fmla="*/ 5559 w 10000"/>
              <a:gd name="connsiteY67-7310" fmla="*/ 863 h 10000"/>
              <a:gd name="connsiteX68-7311" fmla="*/ 6006 w 10000"/>
              <a:gd name="connsiteY68-7312" fmla="*/ 863 h 10000"/>
              <a:gd name="connsiteX69-7313" fmla="*/ 6327 w 10000"/>
              <a:gd name="connsiteY69-7314" fmla="*/ 718 h 10000"/>
              <a:gd name="connsiteX70-7315" fmla="*/ 6662 w 10000"/>
              <a:gd name="connsiteY70-7316" fmla="*/ 575 h 10000"/>
              <a:gd name="connsiteX71-7317" fmla="*/ 6885 w 10000"/>
              <a:gd name="connsiteY71-7318" fmla="*/ 575 h 10000"/>
              <a:gd name="connsiteX72-7319" fmla="*/ 7332 w 10000"/>
              <a:gd name="connsiteY72-7320" fmla="*/ 428 h 10000"/>
              <a:gd name="connsiteX73-7321" fmla="*/ 7668 w 10000"/>
              <a:gd name="connsiteY73-7322" fmla="*/ 289 h 10000"/>
              <a:gd name="connsiteX74-7323" fmla="*/ 7891 w 10000"/>
              <a:gd name="connsiteY74-7324" fmla="*/ 144 h 10000"/>
              <a:gd name="connsiteX75-7325" fmla="*/ 8003 w 10000"/>
              <a:gd name="connsiteY75-7326" fmla="*/ 144 h 10000"/>
              <a:gd name="connsiteX76-7327" fmla="*/ 8115 w 10000"/>
              <a:gd name="connsiteY76-7328" fmla="*/ 0 h 10000"/>
              <a:gd name="connsiteX77-7329" fmla="*/ 8226 w 10000"/>
              <a:gd name="connsiteY77-7330" fmla="*/ 0 h 10000"/>
              <a:gd name="connsiteX78-7331" fmla="*/ 8338 w 10000"/>
              <a:gd name="connsiteY78-7332" fmla="*/ 0 h 10000"/>
              <a:gd name="connsiteX79-7333" fmla="*/ 8450 w 10000"/>
              <a:gd name="connsiteY79-7334" fmla="*/ 144 h 10000"/>
              <a:gd name="connsiteX80-7335" fmla="*/ 8673 w 10000"/>
              <a:gd name="connsiteY80-7336" fmla="*/ 289 h 10000"/>
              <a:gd name="connsiteX81-7337" fmla="*/ 8883 w 10000"/>
              <a:gd name="connsiteY81-7338" fmla="*/ 428 h 10000"/>
              <a:gd name="connsiteX82-7339" fmla="*/ 9218 w 10000"/>
              <a:gd name="connsiteY82-7340" fmla="*/ 863 h 10000"/>
              <a:gd name="connsiteX83-7341" fmla="*/ 9553 w 10000"/>
              <a:gd name="connsiteY83-7342" fmla="*/ 1147 h 10000"/>
              <a:gd name="connsiteX84-7343" fmla="*/ 9777 w 10000"/>
              <a:gd name="connsiteY84-7344" fmla="*/ 1290 h 10000"/>
              <a:gd name="connsiteX85-7345" fmla="*/ 9888 w 10000"/>
              <a:gd name="connsiteY85-7346" fmla="*/ 1579 h 10000"/>
              <a:gd name="connsiteX86-7347" fmla="*/ 9888 w 10000"/>
              <a:gd name="connsiteY86-7348" fmla="*/ 1705 h 10000"/>
              <a:gd name="connsiteX87-7349" fmla="*/ 9888 w 10000"/>
              <a:gd name="connsiteY87-7350" fmla="*/ 1705 h 10000"/>
              <a:gd name="connsiteX0-7351" fmla="*/ 9888 w 10000"/>
              <a:gd name="connsiteY0-7352" fmla="*/ 1705 h 9282"/>
              <a:gd name="connsiteX1-7353" fmla="*/ 10000 w 10000"/>
              <a:gd name="connsiteY1-7354" fmla="*/ 1849 h 9282"/>
              <a:gd name="connsiteX2-7355" fmla="*/ 9888 w 10000"/>
              <a:gd name="connsiteY2-7356" fmla="*/ 1993 h 9282"/>
              <a:gd name="connsiteX3-7357" fmla="*/ 9888 w 10000"/>
              <a:gd name="connsiteY3-7358" fmla="*/ 2138 h 9282"/>
              <a:gd name="connsiteX4-7359" fmla="*/ 9777 w 10000"/>
              <a:gd name="connsiteY4-7360" fmla="*/ 2278 h 9282"/>
              <a:gd name="connsiteX5-7361" fmla="*/ 9777 w 10000"/>
              <a:gd name="connsiteY5-7362" fmla="*/ 2278 h 9282"/>
              <a:gd name="connsiteX6-7363" fmla="*/ 9665 w 10000"/>
              <a:gd name="connsiteY6-7364" fmla="*/ 2423 h 9282"/>
              <a:gd name="connsiteX7-7365" fmla="*/ 9665 w 10000"/>
              <a:gd name="connsiteY7-7366" fmla="*/ 2568 h 9282"/>
              <a:gd name="connsiteX8-7367" fmla="*/ 9553 w 10000"/>
              <a:gd name="connsiteY8-7368" fmla="*/ 2854 h 9282"/>
              <a:gd name="connsiteX9-7369" fmla="*/ 9553 w 10000"/>
              <a:gd name="connsiteY9-7370" fmla="*/ 2997 h 9282"/>
              <a:gd name="connsiteX10-7371" fmla="*/ 9553 w 10000"/>
              <a:gd name="connsiteY10-7372" fmla="*/ 3285 h 9282"/>
              <a:gd name="connsiteX11-7373" fmla="*/ 9441 w 10000"/>
              <a:gd name="connsiteY11-7374" fmla="*/ 3570 h 9282"/>
              <a:gd name="connsiteX12-7375" fmla="*/ 9441 w 10000"/>
              <a:gd name="connsiteY12-7376" fmla="*/ 3859 h 9282"/>
              <a:gd name="connsiteX13-7377" fmla="*/ 9330 w 10000"/>
              <a:gd name="connsiteY13-7378" fmla="*/ 4291 h 9282"/>
              <a:gd name="connsiteX14-7379" fmla="*/ 9330 w 10000"/>
              <a:gd name="connsiteY14-7380" fmla="*/ 4721 h 9282"/>
              <a:gd name="connsiteX15-7381" fmla="*/ 9330 w 10000"/>
              <a:gd name="connsiteY15-7382" fmla="*/ 5280 h 9282"/>
              <a:gd name="connsiteX16-7383" fmla="*/ 9218 w 10000"/>
              <a:gd name="connsiteY16-7384" fmla="*/ 5708 h 9282"/>
              <a:gd name="connsiteX17-7385" fmla="*/ 9106 w 10000"/>
              <a:gd name="connsiteY17-7386" fmla="*/ 6285 h 9282"/>
              <a:gd name="connsiteX18-7387" fmla="*/ 9106 w 10000"/>
              <a:gd name="connsiteY18-7388" fmla="*/ 7002 h 9282"/>
              <a:gd name="connsiteX19-7389" fmla="*/ 8994 w 10000"/>
              <a:gd name="connsiteY19-7390" fmla="*/ 7720 h 9282"/>
              <a:gd name="connsiteX20-7391" fmla="*/ 8883 w 10000"/>
              <a:gd name="connsiteY20-7392" fmla="*/ 8564 h 9282"/>
              <a:gd name="connsiteX21-7393" fmla="*/ 8771 w 10000"/>
              <a:gd name="connsiteY21-7394" fmla="*/ 9282 h 9282"/>
              <a:gd name="connsiteX22-7395" fmla="*/ 8115 w 10000"/>
              <a:gd name="connsiteY22-7396" fmla="*/ 7289 h 9282"/>
              <a:gd name="connsiteX23-7397" fmla="*/ 8115 w 10000"/>
              <a:gd name="connsiteY23-7398" fmla="*/ 6572 h 9282"/>
              <a:gd name="connsiteX24-7399" fmla="*/ 8226 w 10000"/>
              <a:gd name="connsiteY24-7400" fmla="*/ 5708 h 9282"/>
              <a:gd name="connsiteX25-7401" fmla="*/ 8338 w 10000"/>
              <a:gd name="connsiteY25-7402" fmla="*/ 5135 h 9282"/>
              <a:gd name="connsiteX26-7403" fmla="*/ 8338 w 10000"/>
              <a:gd name="connsiteY26-7404" fmla="*/ 4577 h 9282"/>
              <a:gd name="connsiteX27-7405" fmla="*/ 8450 w 10000"/>
              <a:gd name="connsiteY27-7406" fmla="*/ 4003 h 9282"/>
              <a:gd name="connsiteX28-7407" fmla="*/ 8450 w 10000"/>
              <a:gd name="connsiteY28-7408" fmla="*/ 3570 h 9282"/>
              <a:gd name="connsiteX29-7409" fmla="*/ 8450 w 10000"/>
              <a:gd name="connsiteY29-7410" fmla="*/ 3141 h 9282"/>
              <a:gd name="connsiteX30-7411" fmla="*/ 8450 w 10000"/>
              <a:gd name="connsiteY30-7412" fmla="*/ 2854 h 9282"/>
              <a:gd name="connsiteX31-7413" fmla="*/ 8561 w 10000"/>
              <a:gd name="connsiteY31-7414" fmla="*/ 2568 h 9282"/>
              <a:gd name="connsiteX32-7415" fmla="*/ 8561 w 10000"/>
              <a:gd name="connsiteY32-7416" fmla="*/ 2278 h 9282"/>
              <a:gd name="connsiteX33-7417" fmla="*/ 8450 w 10000"/>
              <a:gd name="connsiteY33-7418" fmla="*/ 1993 h 9282"/>
              <a:gd name="connsiteX34-7419" fmla="*/ 8450 w 10000"/>
              <a:gd name="connsiteY34-7420" fmla="*/ 1705 h 9282"/>
              <a:gd name="connsiteX35-7421" fmla="*/ 8338 w 10000"/>
              <a:gd name="connsiteY35-7422" fmla="*/ 1579 h 9282"/>
              <a:gd name="connsiteX36-7423" fmla="*/ 8115 w 10000"/>
              <a:gd name="connsiteY36-7424" fmla="*/ 1437 h 9282"/>
              <a:gd name="connsiteX37-7425" fmla="*/ 7779 w 10000"/>
              <a:gd name="connsiteY37-7426" fmla="*/ 1290 h 9282"/>
              <a:gd name="connsiteX38-7427" fmla="*/ 7779 w 10000"/>
              <a:gd name="connsiteY38-7428" fmla="*/ 1290 h 9282"/>
              <a:gd name="connsiteX39-7429" fmla="*/ 7556 w 10000"/>
              <a:gd name="connsiteY39-7430" fmla="*/ 1290 h 9282"/>
              <a:gd name="connsiteX40-7431" fmla="*/ 7444 w 10000"/>
              <a:gd name="connsiteY40-7432" fmla="*/ 1290 h 9282"/>
              <a:gd name="connsiteX41-7433" fmla="*/ 7221 w 10000"/>
              <a:gd name="connsiteY41-7434" fmla="*/ 1437 h 9282"/>
              <a:gd name="connsiteX42-7435" fmla="*/ 6885 w 10000"/>
              <a:gd name="connsiteY42-7436" fmla="*/ 1437 h 9282"/>
              <a:gd name="connsiteX43-7437" fmla="*/ 6550 w 10000"/>
              <a:gd name="connsiteY43-7438" fmla="*/ 1437 h 9282"/>
              <a:gd name="connsiteX44-7439" fmla="*/ 6103 w 10000"/>
              <a:gd name="connsiteY44-7440" fmla="*/ 1579 h 9282"/>
              <a:gd name="connsiteX45-7441" fmla="*/ 5670 w 10000"/>
              <a:gd name="connsiteY45-7442" fmla="*/ 1579 h 9282"/>
              <a:gd name="connsiteX46-7443" fmla="*/ 5112 w 10000"/>
              <a:gd name="connsiteY46-7444" fmla="*/ 1705 h 9282"/>
              <a:gd name="connsiteX47-7445" fmla="*/ 4553 w 10000"/>
              <a:gd name="connsiteY47-7446" fmla="*/ 1849 h 9282"/>
              <a:gd name="connsiteX48-7447" fmla="*/ 3994 w 10000"/>
              <a:gd name="connsiteY48-7448" fmla="*/ 1849 h 9282"/>
              <a:gd name="connsiteX49-7449" fmla="*/ 3338 w 10000"/>
              <a:gd name="connsiteY49-7450" fmla="*/ 1993 h 9282"/>
              <a:gd name="connsiteX50-7451" fmla="*/ 2556 w 10000"/>
              <a:gd name="connsiteY50-7452" fmla="*/ 2138 h 9282"/>
              <a:gd name="connsiteX51-7453" fmla="*/ 1774 w 10000"/>
              <a:gd name="connsiteY51-7454" fmla="*/ 2278 h 9282"/>
              <a:gd name="connsiteX52-7455" fmla="*/ 880 w 10000"/>
              <a:gd name="connsiteY52-7456" fmla="*/ 2423 h 9282"/>
              <a:gd name="connsiteX53-7457" fmla="*/ 0 w 10000"/>
              <a:gd name="connsiteY53-7458" fmla="*/ 2568 h 9282"/>
              <a:gd name="connsiteX54-7459" fmla="*/ 0 w 10000"/>
              <a:gd name="connsiteY54-7460" fmla="*/ 1705 h 9282"/>
              <a:gd name="connsiteX55-7461" fmla="*/ 223 w 10000"/>
              <a:gd name="connsiteY55-7462" fmla="*/ 1705 h 9282"/>
              <a:gd name="connsiteX56-7463" fmla="*/ 559 w 10000"/>
              <a:gd name="connsiteY56-7464" fmla="*/ 1705 h 9282"/>
              <a:gd name="connsiteX57-7465" fmla="*/ 880 w 10000"/>
              <a:gd name="connsiteY57-7466" fmla="*/ 1705 h 9282"/>
              <a:gd name="connsiteX58-7467" fmla="*/ 1327 w 10000"/>
              <a:gd name="connsiteY58-7468" fmla="*/ 1579 h 9282"/>
              <a:gd name="connsiteX59-7469" fmla="*/ 1774 w 10000"/>
              <a:gd name="connsiteY59-7470" fmla="*/ 1579 h 9282"/>
              <a:gd name="connsiteX60-7471" fmla="*/ 2221 w 10000"/>
              <a:gd name="connsiteY60-7472" fmla="*/ 1437 h 9282"/>
              <a:gd name="connsiteX61-7473" fmla="*/ 2779 w 10000"/>
              <a:gd name="connsiteY61-7474" fmla="*/ 1437 h 9282"/>
              <a:gd name="connsiteX62-7475" fmla="*/ 3436 w 10000"/>
              <a:gd name="connsiteY62-7476" fmla="*/ 1290 h 9282"/>
              <a:gd name="connsiteX63-7477" fmla="*/ 3994 w 10000"/>
              <a:gd name="connsiteY63-7478" fmla="*/ 1147 h 9282"/>
              <a:gd name="connsiteX64-7479" fmla="*/ 4553 w 10000"/>
              <a:gd name="connsiteY64-7480" fmla="*/ 1147 h 9282"/>
              <a:gd name="connsiteX65-7481" fmla="*/ 5112 w 10000"/>
              <a:gd name="connsiteY65-7482" fmla="*/ 1008 h 9282"/>
              <a:gd name="connsiteX66-7483" fmla="*/ 5559 w 10000"/>
              <a:gd name="connsiteY66-7484" fmla="*/ 863 h 9282"/>
              <a:gd name="connsiteX67-7485" fmla="*/ 6006 w 10000"/>
              <a:gd name="connsiteY67-7486" fmla="*/ 863 h 9282"/>
              <a:gd name="connsiteX68-7487" fmla="*/ 6327 w 10000"/>
              <a:gd name="connsiteY68-7488" fmla="*/ 718 h 9282"/>
              <a:gd name="connsiteX69-7489" fmla="*/ 6662 w 10000"/>
              <a:gd name="connsiteY69-7490" fmla="*/ 575 h 9282"/>
              <a:gd name="connsiteX70-7491" fmla="*/ 6885 w 10000"/>
              <a:gd name="connsiteY70-7492" fmla="*/ 575 h 9282"/>
              <a:gd name="connsiteX71-7493" fmla="*/ 7332 w 10000"/>
              <a:gd name="connsiteY71-7494" fmla="*/ 428 h 9282"/>
              <a:gd name="connsiteX72-7495" fmla="*/ 7668 w 10000"/>
              <a:gd name="connsiteY72-7496" fmla="*/ 289 h 9282"/>
              <a:gd name="connsiteX73-7497" fmla="*/ 7891 w 10000"/>
              <a:gd name="connsiteY73-7498" fmla="*/ 144 h 9282"/>
              <a:gd name="connsiteX74-7499" fmla="*/ 8003 w 10000"/>
              <a:gd name="connsiteY74-7500" fmla="*/ 144 h 9282"/>
              <a:gd name="connsiteX75-7501" fmla="*/ 8115 w 10000"/>
              <a:gd name="connsiteY75-7502" fmla="*/ 0 h 9282"/>
              <a:gd name="connsiteX76-7503" fmla="*/ 8226 w 10000"/>
              <a:gd name="connsiteY76-7504" fmla="*/ 0 h 9282"/>
              <a:gd name="connsiteX77-7505" fmla="*/ 8338 w 10000"/>
              <a:gd name="connsiteY77-7506" fmla="*/ 0 h 9282"/>
              <a:gd name="connsiteX78-7507" fmla="*/ 8450 w 10000"/>
              <a:gd name="connsiteY78-7508" fmla="*/ 144 h 9282"/>
              <a:gd name="connsiteX79-7509" fmla="*/ 8673 w 10000"/>
              <a:gd name="connsiteY79-7510" fmla="*/ 289 h 9282"/>
              <a:gd name="connsiteX80-7511" fmla="*/ 8883 w 10000"/>
              <a:gd name="connsiteY80-7512" fmla="*/ 428 h 9282"/>
              <a:gd name="connsiteX81-7513" fmla="*/ 9218 w 10000"/>
              <a:gd name="connsiteY81-7514" fmla="*/ 863 h 9282"/>
              <a:gd name="connsiteX82-7515" fmla="*/ 9553 w 10000"/>
              <a:gd name="connsiteY82-7516" fmla="*/ 1147 h 9282"/>
              <a:gd name="connsiteX83-7517" fmla="*/ 9777 w 10000"/>
              <a:gd name="connsiteY83-7518" fmla="*/ 1290 h 9282"/>
              <a:gd name="connsiteX84-7519" fmla="*/ 9888 w 10000"/>
              <a:gd name="connsiteY84-7520" fmla="*/ 1579 h 9282"/>
              <a:gd name="connsiteX85-7521" fmla="*/ 9888 w 10000"/>
              <a:gd name="connsiteY85-7522" fmla="*/ 1705 h 9282"/>
              <a:gd name="connsiteX86-7523" fmla="*/ 9888 w 10000"/>
              <a:gd name="connsiteY86-7524" fmla="*/ 1705 h 9282"/>
              <a:gd name="connsiteX0-7525" fmla="*/ 9888 w 10000"/>
              <a:gd name="connsiteY0-7526" fmla="*/ 1837 h 9226"/>
              <a:gd name="connsiteX1-7527" fmla="*/ 10000 w 10000"/>
              <a:gd name="connsiteY1-7528" fmla="*/ 1992 h 9226"/>
              <a:gd name="connsiteX2-7529" fmla="*/ 9888 w 10000"/>
              <a:gd name="connsiteY2-7530" fmla="*/ 2147 h 9226"/>
              <a:gd name="connsiteX3-7531" fmla="*/ 9888 w 10000"/>
              <a:gd name="connsiteY3-7532" fmla="*/ 2303 h 9226"/>
              <a:gd name="connsiteX4-7533" fmla="*/ 9777 w 10000"/>
              <a:gd name="connsiteY4-7534" fmla="*/ 2454 h 9226"/>
              <a:gd name="connsiteX5-7535" fmla="*/ 9777 w 10000"/>
              <a:gd name="connsiteY5-7536" fmla="*/ 2454 h 9226"/>
              <a:gd name="connsiteX6-7537" fmla="*/ 9665 w 10000"/>
              <a:gd name="connsiteY6-7538" fmla="*/ 2610 h 9226"/>
              <a:gd name="connsiteX7-7539" fmla="*/ 9665 w 10000"/>
              <a:gd name="connsiteY7-7540" fmla="*/ 2767 h 9226"/>
              <a:gd name="connsiteX8-7541" fmla="*/ 9553 w 10000"/>
              <a:gd name="connsiteY8-7542" fmla="*/ 3075 h 9226"/>
              <a:gd name="connsiteX9-7543" fmla="*/ 9553 w 10000"/>
              <a:gd name="connsiteY9-7544" fmla="*/ 3229 h 9226"/>
              <a:gd name="connsiteX10-7545" fmla="*/ 9553 w 10000"/>
              <a:gd name="connsiteY10-7546" fmla="*/ 3539 h 9226"/>
              <a:gd name="connsiteX11-7547" fmla="*/ 9441 w 10000"/>
              <a:gd name="connsiteY11-7548" fmla="*/ 3846 h 9226"/>
              <a:gd name="connsiteX12-7549" fmla="*/ 9441 w 10000"/>
              <a:gd name="connsiteY12-7550" fmla="*/ 4158 h 9226"/>
              <a:gd name="connsiteX13-7551" fmla="*/ 9330 w 10000"/>
              <a:gd name="connsiteY13-7552" fmla="*/ 4623 h 9226"/>
              <a:gd name="connsiteX14-7553" fmla="*/ 9330 w 10000"/>
              <a:gd name="connsiteY14-7554" fmla="*/ 5086 h 9226"/>
              <a:gd name="connsiteX15-7555" fmla="*/ 9330 w 10000"/>
              <a:gd name="connsiteY15-7556" fmla="*/ 5688 h 9226"/>
              <a:gd name="connsiteX16-7557" fmla="*/ 9218 w 10000"/>
              <a:gd name="connsiteY16-7558" fmla="*/ 6150 h 9226"/>
              <a:gd name="connsiteX17-7559" fmla="*/ 9106 w 10000"/>
              <a:gd name="connsiteY17-7560" fmla="*/ 6771 h 9226"/>
              <a:gd name="connsiteX18-7561" fmla="*/ 9106 w 10000"/>
              <a:gd name="connsiteY18-7562" fmla="*/ 7544 h 9226"/>
              <a:gd name="connsiteX19-7563" fmla="*/ 8994 w 10000"/>
              <a:gd name="connsiteY19-7564" fmla="*/ 8317 h 9226"/>
              <a:gd name="connsiteX20-7565" fmla="*/ 8883 w 10000"/>
              <a:gd name="connsiteY20-7566" fmla="*/ 9226 h 9226"/>
              <a:gd name="connsiteX21-7567" fmla="*/ 8115 w 10000"/>
              <a:gd name="connsiteY21-7568" fmla="*/ 7853 h 9226"/>
              <a:gd name="connsiteX22-7569" fmla="*/ 8115 w 10000"/>
              <a:gd name="connsiteY22-7570" fmla="*/ 7080 h 9226"/>
              <a:gd name="connsiteX23-7571" fmla="*/ 8226 w 10000"/>
              <a:gd name="connsiteY23-7572" fmla="*/ 6150 h 9226"/>
              <a:gd name="connsiteX24-7573" fmla="*/ 8338 w 10000"/>
              <a:gd name="connsiteY24-7574" fmla="*/ 5532 h 9226"/>
              <a:gd name="connsiteX25-7575" fmla="*/ 8338 w 10000"/>
              <a:gd name="connsiteY25-7576" fmla="*/ 4931 h 9226"/>
              <a:gd name="connsiteX26-7577" fmla="*/ 8450 w 10000"/>
              <a:gd name="connsiteY26-7578" fmla="*/ 4313 h 9226"/>
              <a:gd name="connsiteX27-7579" fmla="*/ 8450 w 10000"/>
              <a:gd name="connsiteY27-7580" fmla="*/ 3846 h 9226"/>
              <a:gd name="connsiteX28-7581" fmla="*/ 8450 w 10000"/>
              <a:gd name="connsiteY28-7582" fmla="*/ 3384 h 9226"/>
              <a:gd name="connsiteX29-7583" fmla="*/ 8450 w 10000"/>
              <a:gd name="connsiteY29-7584" fmla="*/ 3075 h 9226"/>
              <a:gd name="connsiteX30-7585" fmla="*/ 8561 w 10000"/>
              <a:gd name="connsiteY30-7586" fmla="*/ 2767 h 9226"/>
              <a:gd name="connsiteX31-7587" fmla="*/ 8561 w 10000"/>
              <a:gd name="connsiteY31-7588" fmla="*/ 2454 h 9226"/>
              <a:gd name="connsiteX32-7589" fmla="*/ 8450 w 10000"/>
              <a:gd name="connsiteY32-7590" fmla="*/ 2147 h 9226"/>
              <a:gd name="connsiteX33-7591" fmla="*/ 8450 w 10000"/>
              <a:gd name="connsiteY33-7592" fmla="*/ 1837 h 9226"/>
              <a:gd name="connsiteX34-7593" fmla="*/ 8338 w 10000"/>
              <a:gd name="connsiteY34-7594" fmla="*/ 1701 h 9226"/>
              <a:gd name="connsiteX35-7595" fmla="*/ 8115 w 10000"/>
              <a:gd name="connsiteY35-7596" fmla="*/ 1548 h 9226"/>
              <a:gd name="connsiteX36-7597" fmla="*/ 7779 w 10000"/>
              <a:gd name="connsiteY36-7598" fmla="*/ 1390 h 9226"/>
              <a:gd name="connsiteX37-7599" fmla="*/ 7779 w 10000"/>
              <a:gd name="connsiteY37-7600" fmla="*/ 1390 h 9226"/>
              <a:gd name="connsiteX38-7601" fmla="*/ 7556 w 10000"/>
              <a:gd name="connsiteY38-7602" fmla="*/ 1390 h 9226"/>
              <a:gd name="connsiteX39-7603" fmla="*/ 7444 w 10000"/>
              <a:gd name="connsiteY39-7604" fmla="*/ 1390 h 9226"/>
              <a:gd name="connsiteX40-7605" fmla="*/ 7221 w 10000"/>
              <a:gd name="connsiteY40-7606" fmla="*/ 1548 h 9226"/>
              <a:gd name="connsiteX41-7607" fmla="*/ 6885 w 10000"/>
              <a:gd name="connsiteY41-7608" fmla="*/ 1548 h 9226"/>
              <a:gd name="connsiteX42-7609" fmla="*/ 6550 w 10000"/>
              <a:gd name="connsiteY42-7610" fmla="*/ 1548 h 9226"/>
              <a:gd name="connsiteX43-7611" fmla="*/ 6103 w 10000"/>
              <a:gd name="connsiteY43-7612" fmla="*/ 1701 h 9226"/>
              <a:gd name="connsiteX44-7613" fmla="*/ 5670 w 10000"/>
              <a:gd name="connsiteY44-7614" fmla="*/ 1701 h 9226"/>
              <a:gd name="connsiteX45-7615" fmla="*/ 5112 w 10000"/>
              <a:gd name="connsiteY45-7616" fmla="*/ 1837 h 9226"/>
              <a:gd name="connsiteX46-7617" fmla="*/ 4553 w 10000"/>
              <a:gd name="connsiteY46-7618" fmla="*/ 1992 h 9226"/>
              <a:gd name="connsiteX47-7619" fmla="*/ 3994 w 10000"/>
              <a:gd name="connsiteY47-7620" fmla="*/ 1992 h 9226"/>
              <a:gd name="connsiteX48-7621" fmla="*/ 3338 w 10000"/>
              <a:gd name="connsiteY48-7622" fmla="*/ 2147 h 9226"/>
              <a:gd name="connsiteX49-7623" fmla="*/ 2556 w 10000"/>
              <a:gd name="connsiteY49-7624" fmla="*/ 2303 h 9226"/>
              <a:gd name="connsiteX50-7625" fmla="*/ 1774 w 10000"/>
              <a:gd name="connsiteY50-7626" fmla="*/ 2454 h 9226"/>
              <a:gd name="connsiteX51-7627" fmla="*/ 880 w 10000"/>
              <a:gd name="connsiteY51-7628" fmla="*/ 2610 h 9226"/>
              <a:gd name="connsiteX52-7629" fmla="*/ 0 w 10000"/>
              <a:gd name="connsiteY52-7630" fmla="*/ 2767 h 9226"/>
              <a:gd name="connsiteX53-7631" fmla="*/ 0 w 10000"/>
              <a:gd name="connsiteY53-7632" fmla="*/ 1837 h 9226"/>
              <a:gd name="connsiteX54-7633" fmla="*/ 223 w 10000"/>
              <a:gd name="connsiteY54-7634" fmla="*/ 1837 h 9226"/>
              <a:gd name="connsiteX55-7635" fmla="*/ 559 w 10000"/>
              <a:gd name="connsiteY55-7636" fmla="*/ 1837 h 9226"/>
              <a:gd name="connsiteX56-7637" fmla="*/ 880 w 10000"/>
              <a:gd name="connsiteY56-7638" fmla="*/ 1837 h 9226"/>
              <a:gd name="connsiteX57-7639" fmla="*/ 1327 w 10000"/>
              <a:gd name="connsiteY57-7640" fmla="*/ 1701 h 9226"/>
              <a:gd name="connsiteX58-7641" fmla="*/ 1774 w 10000"/>
              <a:gd name="connsiteY58-7642" fmla="*/ 1701 h 9226"/>
              <a:gd name="connsiteX59-7643" fmla="*/ 2221 w 10000"/>
              <a:gd name="connsiteY59-7644" fmla="*/ 1548 h 9226"/>
              <a:gd name="connsiteX60-7645" fmla="*/ 2779 w 10000"/>
              <a:gd name="connsiteY60-7646" fmla="*/ 1548 h 9226"/>
              <a:gd name="connsiteX61-7647" fmla="*/ 3436 w 10000"/>
              <a:gd name="connsiteY61-7648" fmla="*/ 1390 h 9226"/>
              <a:gd name="connsiteX62-7649" fmla="*/ 3994 w 10000"/>
              <a:gd name="connsiteY62-7650" fmla="*/ 1236 h 9226"/>
              <a:gd name="connsiteX63-7651" fmla="*/ 4553 w 10000"/>
              <a:gd name="connsiteY63-7652" fmla="*/ 1236 h 9226"/>
              <a:gd name="connsiteX64-7653" fmla="*/ 5112 w 10000"/>
              <a:gd name="connsiteY64-7654" fmla="*/ 1086 h 9226"/>
              <a:gd name="connsiteX65-7655" fmla="*/ 5559 w 10000"/>
              <a:gd name="connsiteY65-7656" fmla="*/ 930 h 9226"/>
              <a:gd name="connsiteX66-7657" fmla="*/ 6006 w 10000"/>
              <a:gd name="connsiteY66-7658" fmla="*/ 930 h 9226"/>
              <a:gd name="connsiteX67-7659" fmla="*/ 6327 w 10000"/>
              <a:gd name="connsiteY67-7660" fmla="*/ 774 h 9226"/>
              <a:gd name="connsiteX68-7661" fmla="*/ 6662 w 10000"/>
              <a:gd name="connsiteY68-7662" fmla="*/ 619 h 9226"/>
              <a:gd name="connsiteX69-7663" fmla="*/ 6885 w 10000"/>
              <a:gd name="connsiteY69-7664" fmla="*/ 619 h 9226"/>
              <a:gd name="connsiteX70-7665" fmla="*/ 7332 w 10000"/>
              <a:gd name="connsiteY70-7666" fmla="*/ 461 h 9226"/>
              <a:gd name="connsiteX71-7667" fmla="*/ 7668 w 10000"/>
              <a:gd name="connsiteY71-7668" fmla="*/ 311 h 9226"/>
              <a:gd name="connsiteX72-7669" fmla="*/ 7891 w 10000"/>
              <a:gd name="connsiteY72-7670" fmla="*/ 155 h 9226"/>
              <a:gd name="connsiteX73-7671" fmla="*/ 8003 w 10000"/>
              <a:gd name="connsiteY73-7672" fmla="*/ 155 h 9226"/>
              <a:gd name="connsiteX74-7673" fmla="*/ 8115 w 10000"/>
              <a:gd name="connsiteY74-7674" fmla="*/ 0 h 9226"/>
              <a:gd name="connsiteX75-7675" fmla="*/ 8226 w 10000"/>
              <a:gd name="connsiteY75-7676" fmla="*/ 0 h 9226"/>
              <a:gd name="connsiteX76-7677" fmla="*/ 8338 w 10000"/>
              <a:gd name="connsiteY76-7678" fmla="*/ 0 h 9226"/>
              <a:gd name="connsiteX77-7679" fmla="*/ 8450 w 10000"/>
              <a:gd name="connsiteY77-7680" fmla="*/ 155 h 9226"/>
              <a:gd name="connsiteX78-7681" fmla="*/ 8673 w 10000"/>
              <a:gd name="connsiteY78-7682" fmla="*/ 311 h 9226"/>
              <a:gd name="connsiteX79-7683" fmla="*/ 8883 w 10000"/>
              <a:gd name="connsiteY79-7684" fmla="*/ 461 h 9226"/>
              <a:gd name="connsiteX80-7685" fmla="*/ 9218 w 10000"/>
              <a:gd name="connsiteY80-7686" fmla="*/ 930 h 9226"/>
              <a:gd name="connsiteX81-7687" fmla="*/ 9553 w 10000"/>
              <a:gd name="connsiteY81-7688" fmla="*/ 1236 h 9226"/>
              <a:gd name="connsiteX82-7689" fmla="*/ 9777 w 10000"/>
              <a:gd name="connsiteY82-7690" fmla="*/ 1390 h 9226"/>
              <a:gd name="connsiteX83-7691" fmla="*/ 9888 w 10000"/>
              <a:gd name="connsiteY83-7692" fmla="*/ 1701 h 9226"/>
              <a:gd name="connsiteX84-7693" fmla="*/ 9888 w 10000"/>
              <a:gd name="connsiteY84-7694" fmla="*/ 1837 h 9226"/>
              <a:gd name="connsiteX85-7695" fmla="*/ 9888 w 10000"/>
              <a:gd name="connsiteY85-7696" fmla="*/ 1837 h 9226"/>
              <a:gd name="connsiteX0-7697" fmla="*/ 9888 w 10000"/>
              <a:gd name="connsiteY0-7698" fmla="*/ 1991 h 9015"/>
              <a:gd name="connsiteX1-7699" fmla="*/ 10000 w 10000"/>
              <a:gd name="connsiteY1-7700" fmla="*/ 2159 h 9015"/>
              <a:gd name="connsiteX2-7701" fmla="*/ 9888 w 10000"/>
              <a:gd name="connsiteY2-7702" fmla="*/ 2327 h 9015"/>
              <a:gd name="connsiteX3-7703" fmla="*/ 9888 w 10000"/>
              <a:gd name="connsiteY3-7704" fmla="*/ 2496 h 9015"/>
              <a:gd name="connsiteX4-7705" fmla="*/ 9777 w 10000"/>
              <a:gd name="connsiteY4-7706" fmla="*/ 2660 h 9015"/>
              <a:gd name="connsiteX5-7707" fmla="*/ 9777 w 10000"/>
              <a:gd name="connsiteY5-7708" fmla="*/ 2660 h 9015"/>
              <a:gd name="connsiteX6-7709" fmla="*/ 9665 w 10000"/>
              <a:gd name="connsiteY6-7710" fmla="*/ 2829 h 9015"/>
              <a:gd name="connsiteX7-7711" fmla="*/ 9665 w 10000"/>
              <a:gd name="connsiteY7-7712" fmla="*/ 2999 h 9015"/>
              <a:gd name="connsiteX8-7713" fmla="*/ 9553 w 10000"/>
              <a:gd name="connsiteY8-7714" fmla="*/ 3333 h 9015"/>
              <a:gd name="connsiteX9-7715" fmla="*/ 9553 w 10000"/>
              <a:gd name="connsiteY9-7716" fmla="*/ 3500 h 9015"/>
              <a:gd name="connsiteX10-7717" fmla="*/ 9553 w 10000"/>
              <a:gd name="connsiteY10-7718" fmla="*/ 3836 h 9015"/>
              <a:gd name="connsiteX11-7719" fmla="*/ 9441 w 10000"/>
              <a:gd name="connsiteY11-7720" fmla="*/ 4169 h 9015"/>
              <a:gd name="connsiteX12-7721" fmla="*/ 9441 w 10000"/>
              <a:gd name="connsiteY12-7722" fmla="*/ 4507 h 9015"/>
              <a:gd name="connsiteX13-7723" fmla="*/ 9330 w 10000"/>
              <a:gd name="connsiteY13-7724" fmla="*/ 5011 h 9015"/>
              <a:gd name="connsiteX14-7725" fmla="*/ 9330 w 10000"/>
              <a:gd name="connsiteY14-7726" fmla="*/ 5513 h 9015"/>
              <a:gd name="connsiteX15-7727" fmla="*/ 9330 w 10000"/>
              <a:gd name="connsiteY15-7728" fmla="*/ 6165 h 9015"/>
              <a:gd name="connsiteX16-7729" fmla="*/ 9218 w 10000"/>
              <a:gd name="connsiteY16-7730" fmla="*/ 6666 h 9015"/>
              <a:gd name="connsiteX17-7731" fmla="*/ 9106 w 10000"/>
              <a:gd name="connsiteY17-7732" fmla="*/ 7339 h 9015"/>
              <a:gd name="connsiteX18-7733" fmla="*/ 9106 w 10000"/>
              <a:gd name="connsiteY18-7734" fmla="*/ 8177 h 9015"/>
              <a:gd name="connsiteX19-7735" fmla="*/ 8994 w 10000"/>
              <a:gd name="connsiteY19-7736" fmla="*/ 9015 h 9015"/>
              <a:gd name="connsiteX20-7737" fmla="*/ 8115 w 10000"/>
              <a:gd name="connsiteY20-7738" fmla="*/ 8512 h 9015"/>
              <a:gd name="connsiteX21-7739" fmla="*/ 8115 w 10000"/>
              <a:gd name="connsiteY21-7740" fmla="*/ 7674 h 9015"/>
              <a:gd name="connsiteX22-7741" fmla="*/ 8226 w 10000"/>
              <a:gd name="connsiteY22-7742" fmla="*/ 6666 h 9015"/>
              <a:gd name="connsiteX23-7743" fmla="*/ 8338 w 10000"/>
              <a:gd name="connsiteY23-7744" fmla="*/ 5996 h 9015"/>
              <a:gd name="connsiteX24-7745" fmla="*/ 8338 w 10000"/>
              <a:gd name="connsiteY24-7746" fmla="*/ 5345 h 9015"/>
              <a:gd name="connsiteX25-7747" fmla="*/ 8450 w 10000"/>
              <a:gd name="connsiteY25-7748" fmla="*/ 4675 h 9015"/>
              <a:gd name="connsiteX26-7749" fmla="*/ 8450 w 10000"/>
              <a:gd name="connsiteY26-7750" fmla="*/ 4169 h 9015"/>
              <a:gd name="connsiteX27-7751" fmla="*/ 8450 w 10000"/>
              <a:gd name="connsiteY27-7752" fmla="*/ 3668 h 9015"/>
              <a:gd name="connsiteX28-7753" fmla="*/ 8450 w 10000"/>
              <a:gd name="connsiteY28-7754" fmla="*/ 3333 h 9015"/>
              <a:gd name="connsiteX29-7755" fmla="*/ 8561 w 10000"/>
              <a:gd name="connsiteY29-7756" fmla="*/ 2999 h 9015"/>
              <a:gd name="connsiteX30-7757" fmla="*/ 8561 w 10000"/>
              <a:gd name="connsiteY30-7758" fmla="*/ 2660 h 9015"/>
              <a:gd name="connsiteX31-7759" fmla="*/ 8450 w 10000"/>
              <a:gd name="connsiteY31-7760" fmla="*/ 2327 h 9015"/>
              <a:gd name="connsiteX32-7761" fmla="*/ 8450 w 10000"/>
              <a:gd name="connsiteY32-7762" fmla="*/ 1991 h 9015"/>
              <a:gd name="connsiteX33-7763" fmla="*/ 8338 w 10000"/>
              <a:gd name="connsiteY33-7764" fmla="*/ 1844 h 9015"/>
              <a:gd name="connsiteX34-7765" fmla="*/ 8115 w 10000"/>
              <a:gd name="connsiteY34-7766" fmla="*/ 1678 h 9015"/>
              <a:gd name="connsiteX35-7767" fmla="*/ 7779 w 10000"/>
              <a:gd name="connsiteY35-7768" fmla="*/ 1507 h 9015"/>
              <a:gd name="connsiteX36-7769" fmla="*/ 7779 w 10000"/>
              <a:gd name="connsiteY36-7770" fmla="*/ 1507 h 9015"/>
              <a:gd name="connsiteX37-7771" fmla="*/ 7556 w 10000"/>
              <a:gd name="connsiteY37-7772" fmla="*/ 1507 h 9015"/>
              <a:gd name="connsiteX38-7773" fmla="*/ 7444 w 10000"/>
              <a:gd name="connsiteY38-7774" fmla="*/ 1507 h 9015"/>
              <a:gd name="connsiteX39-7775" fmla="*/ 7221 w 10000"/>
              <a:gd name="connsiteY39-7776" fmla="*/ 1678 h 9015"/>
              <a:gd name="connsiteX40-7777" fmla="*/ 6885 w 10000"/>
              <a:gd name="connsiteY40-7778" fmla="*/ 1678 h 9015"/>
              <a:gd name="connsiteX41-7779" fmla="*/ 6550 w 10000"/>
              <a:gd name="connsiteY41-7780" fmla="*/ 1678 h 9015"/>
              <a:gd name="connsiteX42-7781" fmla="*/ 6103 w 10000"/>
              <a:gd name="connsiteY42-7782" fmla="*/ 1844 h 9015"/>
              <a:gd name="connsiteX43-7783" fmla="*/ 5670 w 10000"/>
              <a:gd name="connsiteY43-7784" fmla="*/ 1844 h 9015"/>
              <a:gd name="connsiteX44-7785" fmla="*/ 5112 w 10000"/>
              <a:gd name="connsiteY44-7786" fmla="*/ 1991 h 9015"/>
              <a:gd name="connsiteX45-7787" fmla="*/ 4553 w 10000"/>
              <a:gd name="connsiteY45-7788" fmla="*/ 2159 h 9015"/>
              <a:gd name="connsiteX46-7789" fmla="*/ 3994 w 10000"/>
              <a:gd name="connsiteY46-7790" fmla="*/ 2159 h 9015"/>
              <a:gd name="connsiteX47-7791" fmla="*/ 3338 w 10000"/>
              <a:gd name="connsiteY47-7792" fmla="*/ 2327 h 9015"/>
              <a:gd name="connsiteX48-7793" fmla="*/ 2556 w 10000"/>
              <a:gd name="connsiteY48-7794" fmla="*/ 2496 h 9015"/>
              <a:gd name="connsiteX49-7795" fmla="*/ 1774 w 10000"/>
              <a:gd name="connsiteY49-7796" fmla="*/ 2660 h 9015"/>
              <a:gd name="connsiteX50-7797" fmla="*/ 880 w 10000"/>
              <a:gd name="connsiteY50-7798" fmla="*/ 2829 h 9015"/>
              <a:gd name="connsiteX51-7799" fmla="*/ 0 w 10000"/>
              <a:gd name="connsiteY51-7800" fmla="*/ 2999 h 9015"/>
              <a:gd name="connsiteX52-7801" fmla="*/ 0 w 10000"/>
              <a:gd name="connsiteY52-7802" fmla="*/ 1991 h 9015"/>
              <a:gd name="connsiteX53-7803" fmla="*/ 223 w 10000"/>
              <a:gd name="connsiteY53-7804" fmla="*/ 1991 h 9015"/>
              <a:gd name="connsiteX54-7805" fmla="*/ 559 w 10000"/>
              <a:gd name="connsiteY54-7806" fmla="*/ 1991 h 9015"/>
              <a:gd name="connsiteX55-7807" fmla="*/ 880 w 10000"/>
              <a:gd name="connsiteY55-7808" fmla="*/ 1991 h 9015"/>
              <a:gd name="connsiteX56-7809" fmla="*/ 1327 w 10000"/>
              <a:gd name="connsiteY56-7810" fmla="*/ 1844 h 9015"/>
              <a:gd name="connsiteX57-7811" fmla="*/ 1774 w 10000"/>
              <a:gd name="connsiteY57-7812" fmla="*/ 1844 h 9015"/>
              <a:gd name="connsiteX58-7813" fmla="*/ 2221 w 10000"/>
              <a:gd name="connsiteY58-7814" fmla="*/ 1678 h 9015"/>
              <a:gd name="connsiteX59-7815" fmla="*/ 2779 w 10000"/>
              <a:gd name="connsiteY59-7816" fmla="*/ 1678 h 9015"/>
              <a:gd name="connsiteX60-7817" fmla="*/ 3436 w 10000"/>
              <a:gd name="connsiteY60-7818" fmla="*/ 1507 h 9015"/>
              <a:gd name="connsiteX61-7819" fmla="*/ 3994 w 10000"/>
              <a:gd name="connsiteY61-7820" fmla="*/ 1340 h 9015"/>
              <a:gd name="connsiteX62-7821" fmla="*/ 4553 w 10000"/>
              <a:gd name="connsiteY62-7822" fmla="*/ 1340 h 9015"/>
              <a:gd name="connsiteX63-7823" fmla="*/ 5112 w 10000"/>
              <a:gd name="connsiteY63-7824" fmla="*/ 1177 h 9015"/>
              <a:gd name="connsiteX64-7825" fmla="*/ 5559 w 10000"/>
              <a:gd name="connsiteY64-7826" fmla="*/ 1008 h 9015"/>
              <a:gd name="connsiteX65-7827" fmla="*/ 6006 w 10000"/>
              <a:gd name="connsiteY65-7828" fmla="*/ 1008 h 9015"/>
              <a:gd name="connsiteX66-7829" fmla="*/ 6327 w 10000"/>
              <a:gd name="connsiteY66-7830" fmla="*/ 839 h 9015"/>
              <a:gd name="connsiteX67-7831" fmla="*/ 6662 w 10000"/>
              <a:gd name="connsiteY67-7832" fmla="*/ 671 h 9015"/>
              <a:gd name="connsiteX68-7833" fmla="*/ 6885 w 10000"/>
              <a:gd name="connsiteY68-7834" fmla="*/ 671 h 9015"/>
              <a:gd name="connsiteX69-7835" fmla="*/ 7332 w 10000"/>
              <a:gd name="connsiteY69-7836" fmla="*/ 500 h 9015"/>
              <a:gd name="connsiteX70-7837" fmla="*/ 7668 w 10000"/>
              <a:gd name="connsiteY70-7838" fmla="*/ 337 h 9015"/>
              <a:gd name="connsiteX71-7839" fmla="*/ 7891 w 10000"/>
              <a:gd name="connsiteY71-7840" fmla="*/ 168 h 9015"/>
              <a:gd name="connsiteX72-7841" fmla="*/ 8003 w 10000"/>
              <a:gd name="connsiteY72-7842" fmla="*/ 168 h 9015"/>
              <a:gd name="connsiteX73-7843" fmla="*/ 8115 w 10000"/>
              <a:gd name="connsiteY73-7844" fmla="*/ 0 h 9015"/>
              <a:gd name="connsiteX74-7845" fmla="*/ 8226 w 10000"/>
              <a:gd name="connsiteY74-7846" fmla="*/ 0 h 9015"/>
              <a:gd name="connsiteX75-7847" fmla="*/ 8338 w 10000"/>
              <a:gd name="connsiteY75-7848" fmla="*/ 0 h 9015"/>
              <a:gd name="connsiteX76-7849" fmla="*/ 8450 w 10000"/>
              <a:gd name="connsiteY76-7850" fmla="*/ 168 h 9015"/>
              <a:gd name="connsiteX77-7851" fmla="*/ 8673 w 10000"/>
              <a:gd name="connsiteY77-7852" fmla="*/ 337 h 9015"/>
              <a:gd name="connsiteX78-7853" fmla="*/ 8883 w 10000"/>
              <a:gd name="connsiteY78-7854" fmla="*/ 500 h 9015"/>
              <a:gd name="connsiteX79-7855" fmla="*/ 9218 w 10000"/>
              <a:gd name="connsiteY79-7856" fmla="*/ 1008 h 9015"/>
              <a:gd name="connsiteX80-7857" fmla="*/ 9553 w 10000"/>
              <a:gd name="connsiteY80-7858" fmla="*/ 1340 h 9015"/>
              <a:gd name="connsiteX81-7859" fmla="*/ 9777 w 10000"/>
              <a:gd name="connsiteY81-7860" fmla="*/ 1507 h 9015"/>
              <a:gd name="connsiteX82-7861" fmla="*/ 9888 w 10000"/>
              <a:gd name="connsiteY82-7862" fmla="*/ 1844 h 9015"/>
              <a:gd name="connsiteX83-7863" fmla="*/ 9888 w 10000"/>
              <a:gd name="connsiteY83-7864" fmla="*/ 1991 h 9015"/>
              <a:gd name="connsiteX84-7865" fmla="*/ 9888 w 10000"/>
              <a:gd name="connsiteY84-7866" fmla="*/ 1991 h 9015"/>
              <a:gd name="connsiteX0-7867" fmla="*/ 9888 w 10000"/>
              <a:gd name="connsiteY0-7868" fmla="*/ 2209 h 10000"/>
              <a:gd name="connsiteX1-7869" fmla="*/ 10000 w 10000"/>
              <a:gd name="connsiteY1-7870" fmla="*/ 2395 h 10000"/>
              <a:gd name="connsiteX2-7871" fmla="*/ 9888 w 10000"/>
              <a:gd name="connsiteY2-7872" fmla="*/ 2581 h 10000"/>
              <a:gd name="connsiteX3-7873" fmla="*/ 9888 w 10000"/>
              <a:gd name="connsiteY3-7874" fmla="*/ 2769 h 10000"/>
              <a:gd name="connsiteX4-7875" fmla="*/ 9777 w 10000"/>
              <a:gd name="connsiteY4-7876" fmla="*/ 2951 h 10000"/>
              <a:gd name="connsiteX5-7877" fmla="*/ 9777 w 10000"/>
              <a:gd name="connsiteY5-7878" fmla="*/ 2951 h 10000"/>
              <a:gd name="connsiteX6-7879" fmla="*/ 9665 w 10000"/>
              <a:gd name="connsiteY6-7880" fmla="*/ 3138 h 10000"/>
              <a:gd name="connsiteX7-7881" fmla="*/ 9665 w 10000"/>
              <a:gd name="connsiteY7-7882" fmla="*/ 3327 h 10000"/>
              <a:gd name="connsiteX8-7883" fmla="*/ 9553 w 10000"/>
              <a:gd name="connsiteY8-7884" fmla="*/ 3697 h 10000"/>
              <a:gd name="connsiteX9-7885" fmla="*/ 9553 w 10000"/>
              <a:gd name="connsiteY9-7886" fmla="*/ 3882 h 10000"/>
              <a:gd name="connsiteX10-7887" fmla="*/ 9553 w 10000"/>
              <a:gd name="connsiteY10-7888" fmla="*/ 4255 h 10000"/>
              <a:gd name="connsiteX11-7889" fmla="*/ 9441 w 10000"/>
              <a:gd name="connsiteY11-7890" fmla="*/ 4625 h 10000"/>
              <a:gd name="connsiteX12-7891" fmla="*/ 9441 w 10000"/>
              <a:gd name="connsiteY12-7892" fmla="*/ 4999 h 10000"/>
              <a:gd name="connsiteX13-7893" fmla="*/ 9330 w 10000"/>
              <a:gd name="connsiteY13-7894" fmla="*/ 5559 h 10000"/>
              <a:gd name="connsiteX14-7895" fmla="*/ 9330 w 10000"/>
              <a:gd name="connsiteY14-7896" fmla="*/ 6115 h 10000"/>
              <a:gd name="connsiteX15-7897" fmla="*/ 9330 w 10000"/>
              <a:gd name="connsiteY15-7898" fmla="*/ 6839 h 10000"/>
              <a:gd name="connsiteX16-7899" fmla="*/ 9218 w 10000"/>
              <a:gd name="connsiteY16-7900" fmla="*/ 7394 h 10000"/>
              <a:gd name="connsiteX17-7901" fmla="*/ 9106 w 10000"/>
              <a:gd name="connsiteY17-7902" fmla="*/ 8141 h 10000"/>
              <a:gd name="connsiteX18-7903" fmla="*/ 9106 w 10000"/>
              <a:gd name="connsiteY18-7904" fmla="*/ 9070 h 10000"/>
              <a:gd name="connsiteX19-7905" fmla="*/ 8994 w 10000"/>
              <a:gd name="connsiteY19-7906" fmla="*/ 10000 h 10000"/>
              <a:gd name="connsiteX20-7907" fmla="*/ 8115 w 10000"/>
              <a:gd name="connsiteY20-7908" fmla="*/ 8512 h 10000"/>
              <a:gd name="connsiteX21-7909" fmla="*/ 8226 w 10000"/>
              <a:gd name="connsiteY21-7910" fmla="*/ 7394 h 10000"/>
              <a:gd name="connsiteX22-7911" fmla="*/ 8338 w 10000"/>
              <a:gd name="connsiteY22-7912" fmla="*/ 6651 h 10000"/>
              <a:gd name="connsiteX23-7913" fmla="*/ 8338 w 10000"/>
              <a:gd name="connsiteY23-7914" fmla="*/ 5929 h 10000"/>
              <a:gd name="connsiteX24-7915" fmla="*/ 8450 w 10000"/>
              <a:gd name="connsiteY24-7916" fmla="*/ 5186 h 10000"/>
              <a:gd name="connsiteX25-7917" fmla="*/ 8450 w 10000"/>
              <a:gd name="connsiteY25-7918" fmla="*/ 4625 h 10000"/>
              <a:gd name="connsiteX26-7919" fmla="*/ 8450 w 10000"/>
              <a:gd name="connsiteY26-7920" fmla="*/ 4069 h 10000"/>
              <a:gd name="connsiteX27-7921" fmla="*/ 8450 w 10000"/>
              <a:gd name="connsiteY27-7922" fmla="*/ 3697 h 10000"/>
              <a:gd name="connsiteX28-7923" fmla="*/ 8561 w 10000"/>
              <a:gd name="connsiteY28-7924" fmla="*/ 3327 h 10000"/>
              <a:gd name="connsiteX29-7925" fmla="*/ 8561 w 10000"/>
              <a:gd name="connsiteY29-7926" fmla="*/ 2951 h 10000"/>
              <a:gd name="connsiteX30-7927" fmla="*/ 8450 w 10000"/>
              <a:gd name="connsiteY30-7928" fmla="*/ 2581 h 10000"/>
              <a:gd name="connsiteX31-7929" fmla="*/ 8450 w 10000"/>
              <a:gd name="connsiteY31-7930" fmla="*/ 2209 h 10000"/>
              <a:gd name="connsiteX32-7931" fmla="*/ 8338 w 10000"/>
              <a:gd name="connsiteY32-7932" fmla="*/ 2045 h 10000"/>
              <a:gd name="connsiteX33-7933" fmla="*/ 8115 w 10000"/>
              <a:gd name="connsiteY33-7934" fmla="*/ 1861 h 10000"/>
              <a:gd name="connsiteX34-7935" fmla="*/ 7779 w 10000"/>
              <a:gd name="connsiteY34-7936" fmla="*/ 1672 h 10000"/>
              <a:gd name="connsiteX35-7937" fmla="*/ 7779 w 10000"/>
              <a:gd name="connsiteY35-7938" fmla="*/ 1672 h 10000"/>
              <a:gd name="connsiteX36-7939" fmla="*/ 7556 w 10000"/>
              <a:gd name="connsiteY36-7940" fmla="*/ 1672 h 10000"/>
              <a:gd name="connsiteX37-7941" fmla="*/ 7444 w 10000"/>
              <a:gd name="connsiteY37-7942" fmla="*/ 1672 h 10000"/>
              <a:gd name="connsiteX38-7943" fmla="*/ 7221 w 10000"/>
              <a:gd name="connsiteY38-7944" fmla="*/ 1861 h 10000"/>
              <a:gd name="connsiteX39-7945" fmla="*/ 6885 w 10000"/>
              <a:gd name="connsiteY39-7946" fmla="*/ 1861 h 10000"/>
              <a:gd name="connsiteX40-7947" fmla="*/ 6550 w 10000"/>
              <a:gd name="connsiteY40-7948" fmla="*/ 1861 h 10000"/>
              <a:gd name="connsiteX41-7949" fmla="*/ 6103 w 10000"/>
              <a:gd name="connsiteY41-7950" fmla="*/ 2045 h 10000"/>
              <a:gd name="connsiteX42-7951" fmla="*/ 5670 w 10000"/>
              <a:gd name="connsiteY42-7952" fmla="*/ 2045 h 10000"/>
              <a:gd name="connsiteX43-7953" fmla="*/ 5112 w 10000"/>
              <a:gd name="connsiteY43-7954" fmla="*/ 2209 h 10000"/>
              <a:gd name="connsiteX44-7955" fmla="*/ 4553 w 10000"/>
              <a:gd name="connsiteY44-7956" fmla="*/ 2395 h 10000"/>
              <a:gd name="connsiteX45-7957" fmla="*/ 3994 w 10000"/>
              <a:gd name="connsiteY45-7958" fmla="*/ 2395 h 10000"/>
              <a:gd name="connsiteX46-7959" fmla="*/ 3338 w 10000"/>
              <a:gd name="connsiteY46-7960" fmla="*/ 2581 h 10000"/>
              <a:gd name="connsiteX47-7961" fmla="*/ 2556 w 10000"/>
              <a:gd name="connsiteY47-7962" fmla="*/ 2769 h 10000"/>
              <a:gd name="connsiteX48-7963" fmla="*/ 1774 w 10000"/>
              <a:gd name="connsiteY48-7964" fmla="*/ 2951 h 10000"/>
              <a:gd name="connsiteX49-7965" fmla="*/ 880 w 10000"/>
              <a:gd name="connsiteY49-7966" fmla="*/ 3138 h 10000"/>
              <a:gd name="connsiteX50-7967" fmla="*/ 0 w 10000"/>
              <a:gd name="connsiteY50-7968" fmla="*/ 3327 h 10000"/>
              <a:gd name="connsiteX51-7969" fmla="*/ 0 w 10000"/>
              <a:gd name="connsiteY51-7970" fmla="*/ 2209 h 10000"/>
              <a:gd name="connsiteX52-7971" fmla="*/ 223 w 10000"/>
              <a:gd name="connsiteY52-7972" fmla="*/ 2209 h 10000"/>
              <a:gd name="connsiteX53-7973" fmla="*/ 559 w 10000"/>
              <a:gd name="connsiteY53-7974" fmla="*/ 2209 h 10000"/>
              <a:gd name="connsiteX54-7975" fmla="*/ 880 w 10000"/>
              <a:gd name="connsiteY54-7976" fmla="*/ 2209 h 10000"/>
              <a:gd name="connsiteX55-7977" fmla="*/ 1327 w 10000"/>
              <a:gd name="connsiteY55-7978" fmla="*/ 2045 h 10000"/>
              <a:gd name="connsiteX56-7979" fmla="*/ 1774 w 10000"/>
              <a:gd name="connsiteY56-7980" fmla="*/ 2045 h 10000"/>
              <a:gd name="connsiteX57-7981" fmla="*/ 2221 w 10000"/>
              <a:gd name="connsiteY57-7982" fmla="*/ 1861 h 10000"/>
              <a:gd name="connsiteX58-7983" fmla="*/ 2779 w 10000"/>
              <a:gd name="connsiteY58-7984" fmla="*/ 1861 h 10000"/>
              <a:gd name="connsiteX59-7985" fmla="*/ 3436 w 10000"/>
              <a:gd name="connsiteY59-7986" fmla="*/ 1672 h 10000"/>
              <a:gd name="connsiteX60-7987" fmla="*/ 3994 w 10000"/>
              <a:gd name="connsiteY60-7988" fmla="*/ 1486 h 10000"/>
              <a:gd name="connsiteX61-7989" fmla="*/ 4553 w 10000"/>
              <a:gd name="connsiteY61-7990" fmla="*/ 1486 h 10000"/>
              <a:gd name="connsiteX62-7991" fmla="*/ 5112 w 10000"/>
              <a:gd name="connsiteY62-7992" fmla="*/ 1306 h 10000"/>
              <a:gd name="connsiteX63-7993" fmla="*/ 5559 w 10000"/>
              <a:gd name="connsiteY63-7994" fmla="*/ 1118 h 10000"/>
              <a:gd name="connsiteX64-7995" fmla="*/ 6006 w 10000"/>
              <a:gd name="connsiteY64-7996" fmla="*/ 1118 h 10000"/>
              <a:gd name="connsiteX65-7997" fmla="*/ 6327 w 10000"/>
              <a:gd name="connsiteY65-7998" fmla="*/ 931 h 10000"/>
              <a:gd name="connsiteX66-7999" fmla="*/ 6662 w 10000"/>
              <a:gd name="connsiteY66-8000" fmla="*/ 744 h 10000"/>
              <a:gd name="connsiteX67-8001" fmla="*/ 6885 w 10000"/>
              <a:gd name="connsiteY67-8002" fmla="*/ 744 h 10000"/>
              <a:gd name="connsiteX68-8003" fmla="*/ 7332 w 10000"/>
              <a:gd name="connsiteY68-8004" fmla="*/ 555 h 10000"/>
              <a:gd name="connsiteX69-8005" fmla="*/ 7668 w 10000"/>
              <a:gd name="connsiteY69-8006" fmla="*/ 374 h 10000"/>
              <a:gd name="connsiteX70-8007" fmla="*/ 7891 w 10000"/>
              <a:gd name="connsiteY70-8008" fmla="*/ 186 h 10000"/>
              <a:gd name="connsiteX71-8009" fmla="*/ 8003 w 10000"/>
              <a:gd name="connsiteY71-8010" fmla="*/ 186 h 10000"/>
              <a:gd name="connsiteX72-8011" fmla="*/ 8115 w 10000"/>
              <a:gd name="connsiteY72-8012" fmla="*/ 0 h 10000"/>
              <a:gd name="connsiteX73-8013" fmla="*/ 8226 w 10000"/>
              <a:gd name="connsiteY73-8014" fmla="*/ 0 h 10000"/>
              <a:gd name="connsiteX74-8015" fmla="*/ 8338 w 10000"/>
              <a:gd name="connsiteY74-8016" fmla="*/ 0 h 10000"/>
              <a:gd name="connsiteX75-8017" fmla="*/ 8450 w 10000"/>
              <a:gd name="connsiteY75-8018" fmla="*/ 186 h 10000"/>
              <a:gd name="connsiteX76-8019" fmla="*/ 8673 w 10000"/>
              <a:gd name="connsiteY76-8020" fmla="*/ 374 h 10000"/>
              <a:gd name="connsiteX77-8021" fmla="*/ 8883 w 10000"/>
              <a:gd name="connsiteY77-8022" fmla="*/ 555 h 10000"/>
              <a:gd name="connsiteX78-8023" fmla="*/ 9218 w 10000"/>
              <a:gd name="connsiteY78-8024" fmla="*/ 1118 h 10000"/>
              <a:gd name="connsiteX79-8025" fmla="*/ 9553 w 10000"/>
              <a:gd name="connsiteY79-8026" fmla="*/ 1486 h 10000"/>
              <a:gd name="connsiteX80-8027" fmla="*/ 9777 w 10000"/>
              <a:gd name="connsiteY80-8028" fmla="*/ 1672 h 10000"/>
              <a:gd name="connsiteX81-8029" fmla="*/ 9888 w 10000"/>
              <a:gd name="connsiteY81-8030" fmla="*/ 2045 h 10000"/>
              <a:gd name="connsiteX82-8031" fmla="*/ 9888 w 10000"/>
              <a:gd name="connsiteY82-8032" fmla="*/ 2209 h 10000"/>
              <a:gd name="connsiteX83-8033" fmla="*/ 9888 w 10000"/>
              <a:gd name="connsiteY83-8034" fmla="*/ 2209 h 10000"/>
              <a:gd name="connsiteX0-8035" fmla="*/ 9888 w 10000"/>
              <a:gd name="connsiteY0-8036" fmla="*/ 2209 h 10000"/>
              <a:gd name="connsiteX1-8037" fmla="*/ 10000 w 10000"/>
              <a:gd name="connsiteY1-8038" fmla="*/ 2395 h 10000"/>
              <a:gd name="connsiteX2-8039" fmla="*/ 9888 w 10000"/>
              <a:gd name="connsiteY2-8040" fmla="*/ 2581 h 10000"/>
              <a:gd name="connsiteX3-8041" fmla="*/ 9888 w 10000"/>
              <a:gd name="connsiteY3-8042" fmla="*/ 2769 h 10000"/>
              <a:gd name="connsiteX4-8043" fmla="*/ 9777 w 10000"/>
              <a:gd name="connsiteY4-8044" fmla="*/ 2951 h 10000"/>
              <a:gd name="connsiteX5-8045" fmla="*/ 9777 w 10000"/>
              <a:gd name="connsiteY5-8046" fmla="*/ 2951 h 10000"/>
              <a:gd name="connsiteX6-8047" fmla="*/ 9665 w 10000"/>
              <a:gd name="connsiteY6-8048" fmla="*/ 3138 h 10000"/>
              <a:gd name="connsiteX7-8049" fmla="*/ 9665 w 10000"/>
              <a:gd name="connsiteY7-8050" fmla="*/ 3327 h 10000"/>
              <a:gd name="connsiteX8-8051" fmla="*/ 9553 w 10000"/>
              <a:gd name="connsiteY8-8052" fmla="*/ 3697 h 10000"/>
              <a:gd name="connsiteX9-8053" fmla="*/ 9553 w 10000"/>
              <a:gd name="connsiteY9-8054" fmla="*/ 3882 h 10000"/>
              <a:gd name="connsiteX10-8055" fmla="*/ 9553 w 10000"/>
              <a:gd name="connsiteY10-8056" fmla="*/ 4255 h 10000"/>
              <a:gd name="connsiteX11-8057" fmla="*/ 9441 w 10000"/>
              <a:gd name="connsiteY11-8058" fmla="*/ 4625 h 10000"/>
              <a:gd name="connsiteX12-8059" fmla="*/ 9441 w 10000"/>
              <a:gd name="connsiteY12-8060" fmla="*/ 4999 h 10000"/>
              <a:gd name="connsiteX13-8061" fmla="*/ 9330 w 10000"/>
              <a:gd name="connsiteY13-8062" fmla="*/ 5559 h 10000"/>
              <a:gd name="connsiteX14-8063" fmla="*/ 9330 w 10000"/>
              <a:gd name="connsiteY14-8064" fmla="*/ 6115 h 10000"/>
              <a:gd name="connsiteX15-8065" fmla="*/ 9330 w 10000"/>
              <a:gd name="connsiteY15-8066" fmla="*/ 6839 h 10000"/>
              <a:gd name="connsiteX16-8067" fmla="*/ 9218 w 10000"/>
              <a:gd name="connsiteY16-8068" fmla="*/ 7394 h 10000"/>
              <a:gd name="connsiteX17-8069" fmla="*/ 9106 w 10000"/>
              <a:gd name="connsiteY17-8070" fmla="*/ 8141 h 10000"/>
              <a:gd name="connsiteX18-8071" fmla="*/ 9106 w 10000"/>
              <a:gd name="connsiteY18-8072" fmla="*/ 9070 h 10000"/>
              <a:gd name="connsiteX19-8073" fmla="*/ 8994 w 10000"/>
              <a:gd name="connsiteY19-8074" fmla="*/ 10000 h 10000"/>
              <a:gd name="connsiteX20-8075" fmla="*/ 8226 w 10000"/>
              <a:gd name="connsiteY20-8076" fmla="*/ 7394 h 10000"/>
              <a:gd name="connsiteX21-8077" fmla="*/ 8338 w 10000"/>
              <a:gd name="connsiteY21-8078" fmla="*/ 6651 h 10000"/>
              <a:gd name="connsiteX22-8079" fmla="*/ 8338 w 10000"/>
              <a:gd name="connsiteY22-8080" fmla="*/ 5929 h 10000"/>
              <a:gd name="connsiteX23-8081" fmla="*/ 8450 w 10000"/>
              <a:gd name="connsiteY23-8082" fmla="*/ 5186 h 10000"/>
              <a:gd name="connsiteX24-8083" fmla="*/ 8450 w 10000"/>
              <a:gd name="connsiteY24-8084" fmla="*/ 4625 h 10000"/>
              <a:gd name="connsiteX25-8085" fmla="*/ 8450 w 10000"/>
              <a:gd name="connsiteY25-8086" fmla="*/ 4069 h 10000"/>
              <a:gd name="connsiteX26-8087" fmla="*/ 8450 w 10000"/>
              <a:gd name="connsiteY26-8088" fmla="*/ 3697 h 10000"/>
              <a:gd name="connsiteX27-8089" fmla="*/ 8561 w 10000"/>
              <a:gd name="connsiteY27-8090" fmla="*/ 3327 h 10000"/>
              <a:gd name="connsiteX28-8091" fmla="*/ 8561 w 10000"/>
              <a:gd name="connsiteY28-8092" fmla="*/ 2951 h 10000"/>
              <a:gd name="connsiteX29-8093" fmla="*/ 8450 w 10000"/>
              <a:gd name="connsiteY29-8094" fmla="*/ 2581 h 10000"/>
              <a:gd name="connsiteX30-8095" fmla="*/ 8450 w 10000"/>
              <a:gd name="connsiteY30-8096" fmla="*/ 2209 h 10000"/>
              <a:gd name="connsiteX31-8097" fmla="*/ 8338 w 10000"/>
              <a:gd name="connsiteY31-8098" fmla="*/ 2045 h 10000"/>
              <a:gd name="connsiteX32-8099" fmla="*/ 8115 w 10000"/>
              <a:gd name="connsiteY32-8100" fmla="*/ 1861 h 10000"/>
              <a:gd name="connsiteX33-8101" fmla="*/ 7779 w 10000"/>
              <a:gd name="connsiteY33-8102" fmla="*/ 1672 h 10000"/>
              <a:gd name="connsiteX34-8103" fmla="*/ 7779 w 10000"/>
              <a:gd name="connsiteY34-8104" fmla="*/ 1672 h 10000"/>
              <a:gd name="connsiteX35-8105" fmla="*/ 7556 w 10000"/>
              <a:gd name="connsiteY35-8106" fmla="*/ 1672 h 10000"/>
              <a:gd name="connsiteX36-8107" fmla="*/ 7444 w 10000"/>
              <a:gd name="connsiteY36-8108" fmla="*/ 1672 h 10000"/>
              <a:gd name="connsiteX37-8109" fmla="*/ 7221 w 10000"/>
              <a:gd name="connsiteY37-8110" fmla="*/ 1861 h 10000"/>
              <a:gd name="connsiteX38-8111" fmla="*/ 6885 w 10000"/>
              <a:gd name="connsiteY38-8112" fmla="*/ 1861 h 10000"/>
              <a:gd name="connsiteX39-8113" fmla="*/ 6550 w 10000"/>
              <a:gd name="connsiteY39-8114" fmla="*/ 1861 h 10000"/>
              <a:gd name="connsiteX40-8115" fmla="*/ 6103 w 10000"/>
              <a:gd name="connsiteY40-8116" fmla="*/ 2045 h 10000"/>
              <a:gd name="connsiteX41-8117" fmla="*/ 5670 w 10000"/>
              <a:gd name="connsiteY41-8118" fmla="*/ 2045 h 10000"/>
              <a:gd name="connsiteX42-8119" fmla="*/ 5112 w 10000"/>
              <a:gd name="connsiteY42-8120" fmla="*/ 2209 h 10000"/>
              <a:gd name="connsiteX43-8121" fmla="*/ 4553 w 10000"/>
              <a:gd name="connsiteY43-8122" fmla="*/ 2395 h 10000"/>
              <a:gd name="connsiteX44-8123" fmla="*/ 3994 w 10000"/>
              <a:gd name="connsiteY44-8124" fmla="*/ 2395 h 10000"/>
              <a:gd name="connsiteX45-8125" fmla="*/ 3338 w 10000"/>
              <a:gd name="connsiteY45-8126" fmla="*/ 2581 h 10000"/>
              <a:gd name="connsiteX46-8127" fmla="*/ 2556 w 10000"/>
              <a:gd name="connsiteY46-8128" fmla="*/ 2769 h 10000"/>
              <a:gd name="connsiteX47-8129" fmla="*/ 1774 w 10000"/>
              <a:gd name="connsiteY47-8130" fmla="*/ 2951 h 10000"/>
              <a:gd name="connsiteX48-8131" fmla="*/ 880 w 10000"/>
              <a:gd name="connsiteY48-8132" fmla="*/ 3138 h 10000"/>
              <a:gd name="connsiteX49-8133" fmla="*/ 0 w 10000"/>
              <a:gd name="connsiteY49-8134" fmla="*/ 3327 h 10000"/>
              <a:gd name="connsiteX50-8135" fmla="*/ 0 w 10000"/>
              <a:gd name="connsiteY50-8136" fmla="*/ 2209 h 10000"/>
              <a:gd name="connsiteX51-8137" fmla="*/ 223 w 10000"/>
              <a:gd name="connsiteY51-8138" fmla="*/ 2209 h 10000"/>
              <a:gd name="connsiteX52-8139" fmla="*/ 559 w 10000"/>
              <a:gd name="connsiteY52-8140" fmla="*/ 2209 h 10000"/>
              <a:gd name="connsiteX53-8141" fmla="*/ 880 w 10000"/>
              <a:gd name="connsiteY53-8142" fmla="*/ 2209 h 10000"/>
              <a:gd name="connsiteX54-8143" fmla="*/ 1327 w 10000"/>
              <a:gd name="connsiteY54-8144" fmla="*/ 2045 h 10000"/>
              <a:gd name="connsiteX55-8145" fmla="*/ 1774 w 10000"/>
              <a:gd name="connsiteY55-8146" fmla="*/ 2045 h 10000"/>
              <a:gd name="connsiteX56-8147" fmla="*/ 2221 w 10000"/>
              <a:gd name="connsiteY56-8148" fmla="*/ 1861 h 10000"/>
              <a:gd name="connsiteX57-8149" fmla="*/ 2779 w 10000"/>
              <a:gd name="connsiteY57-8150" fmla="*/ 1861 h 10000"/>
              <a:gd name="connsiteX58-8151" fmla="*/ 3436 w 10000"/>
              <a:gd name="connsiteY58-8152" fmla="*/ 1672 h 10000"/>
              <a:gd name="connsiteX59-8153" fmla="*/ 3994 w 10000"/>
              <a:gd name="connsiteY59-8154" fmla="*/ 1486 h 10000"/>
              <a:gd name="connsiteX60-8155" fmla="*/ 4553 w 10000"/>
              <a:gd name="connsiteY60-8156" fmla="*/ 1486 h 10000"/>
              <a:gd name="connsiteX61-8157" fmla="*/ 5112 w 10000"/>
              <a:gd name="connsiteY61-8158" fmla="*/ 1306 h 10000"/>
              <a:gd name="connsiteX62-8159" fmla="*/ 5559 w 10000"/>
              <a:gd name="connsiteY62-8160" fmla="*/ 1118 h 10000"/>
              <a:gd name="connsiteX63-8161" fmla="*/ 6006 w 10000"/>
              <a:gd name="connsiteY63-8162" fmla="*/ 1118 h 10000"/>
              <a:gd name="connsiteX64-8163" fmla="*/ 6327 w 10000"/>
              <a:gd name="connsiteY64-8164" fmla="*/ 931 h 10000"/>
              <a:gd name="connsiteX65-8165" fmla="*/ 6662 w 10000"/>
              <a:gd name="connsiteY65-8166" fmla="*/ 744 h 10000"/>
              <a:gd name="connsiteX66-8167" fmla="*/ 6885 w 10000"/>
              <a:gd name="connsiteY66-8168" fmla="*/ 744 h 10000"/>
              <a:gd name="connsiteX67-8169" fmla="*/ 7332 w 10000"/>
              <a:gd name="connsiteY67-8170" fmla="*/ 555 h 10000"/>
              <a:gd name="connsiteX68-8171" fmla="*/ 7668 w 10000"/>
              <a:gd name="connsiteY68-8172" fmla="*/ 374 h 10000"/>
              <a:gd name="connsiteX69-8173" fmla="*/ 7891 w 10000"/>
              <a:gd name="connsiteY69-8174" fmla="*/ 186 h 10000"/>
              <a:gd name="connsiteX70-8175" fmla="*/ 8003 w 10000"/>
              <a:gd name="connsiteY70-8176" fmla="*/ 186 h 10000"/>
              <a:gd name="connsiteX71-8177" fmla="*/ 8115 w 10000"/>
              <a:gd name="connsiteY71-8178" fmla="*/ 0 h 10000"/>
              <a:gd name="connsiteX72-8179" fmla="*/ 8226 w 10000"/>
              <a:gd name="connsiteY72-8180" fmla="*/ 0 h 10000"/>
              <a:gd name="connsiteX73-8181" fmla="*/ 8338 w 10000"/>
              <a:gd name="connsiteY73-8182" fmla="*/ 0 h 10000"/>
              <a:gd name="connsiteX74-8183" fmla="*/ 8450 w 10000"/>
              <a:gd name="connsiteY74-8184" fmla="*/ 186 h 10000"/>
              <a:gd name="connsiteX75-8185" fmla="*/ 8673 w 10000"/>
              <a:gd name="connsiteY75-8186" fmla="*/ 374 h 10000"/>
              <a:gd name="connsiteX76-8187" fmla="*/ 8883 w 10000"/>
              <a:gd name="connsiteY76-8188" fmla="*/ 555 h 10000"/>
              <a:gd name="connsiteX77-8189" fmla="*/ 9218 w 10000"/>
              <a:gd name="connsiteY77-8190" fmla="*/ 1118 h 10000"/>
              <a:gd name="connsiteX78-8191" fmla="*/ 9553 w 10000"/>
              <a:gd name="connsiteY78-8192" fmla="*/ 1486 h 10000"/>
              <a:gd name="connsiteX79-8193" fmla="*/ 9777 w 10000"/>
              <a:gd name="connsiteY79-8194" fmla="*/ 1672 h 10000"/>
              <a:gd name="connsiteX80-8195" fmla="*/ 9888 w 10000"/>
              <a:gd name="connsiteY80-8196" fmla="*/ 2045 h 10000"/>
              <a:gd name="connsiteX81-8197" fmla="*/ 9888 w 10000"/>
              <a:gd name="connsiteY81-8198" fmla="*/ 2209 h 10000"/>
              <a:gd name="connsiteX82-8199" fmla="*/ 9888 w 10000"/>
              <a:gd name="connsiteY82-8200" fmla="*/ 2209 h 10000"/>
              <a:gd name="connsiteX0-8201" fmla="*/ 9888 w 10000"/>
              <a:gd name="connsiteY0-8202" fmla="*/ 2209 h 10000"/>
              <a:gd name="connsiteX1-8203" fmla="*/ 10000 w 10000"/>
              <a:gd name="connsiteY1-8204" fmla="*/ 2395 h 10000"/>
              <a:gd name="connsiteX2-8205" fmla="*/ 9888 w 10000"/>
              <a:gd name="connsiteY2-8206" fmla="*/ 2581 h 10000"/>
              <a:gd name="connsiteX3-8207" fmla="*/ 9888 w 10000"/>
              <a:gd name="connsiteY3-8208" fmla="*/ 2769 h 10000"/>
              <a:gd name="connsiteX4-8209" fmla="*/ 9777 w 10000"/>
              <a:gd name="connsiteY4-8210" fmla="*/ 2951 h 10000"/>
              <a:gd name="connsiteX5-8211" fmla="*/ 9777 w 10000"/>
              <a:gd name="connsiteY5-8212" fmla="*/ 2951 h 10000"/>
              <a:gd name="connsiteX6-8213" fmla="*/ 9665 w 10000"/>
              <a:gd name="connsiteY6-8214" fmla="*/ 3138 h 10000"/>
              <a:gd name="connsiteX7-8215" fmla="*/ 9665 w 10000"/>
              <a:gd name="connsiteY7-8216" fmla="*/ 3327 h 10000"/>
              <a:gd name="connsiteX8-8217" fmla="*/ 9553 w 10000"/>
              <a:gd name="connsiteY8-8218" fmla="*/ 3697 h 10000"/>
              <a:gd name="connsiteX9-8219" fmla="*/ 9553 w 10000"/>
              <a:gd name="connsiteY9-8220" fmla="*/ 3882 h 10000"/>
              <a:gd name="connsiteX10-8221" fmla="*/ 9553 w 10000"/>
              <a:gd name="connsiteY10-8222" fmla="*/ 4255 h 10000"/>
              <a:gd name="connsiteX11-8223" fmla="*/ 9441 w 10000"/>
              <a:gd name="connsiteY11-8224" fmla="*/ 4625 h 10000"/>
              <a:gd name="connsiteX12-8225" fmla="*/ 9441 w 10000"/>
              <a:gd name="connsiteY12-8226" fmla="*/ 4999 h 10000"/>
              <a:gd name="connsiteX13-8227" fmla="*/ 9330 w 10000"/>
              <a:gd name="connsiteY13-8228" fmla="*/ 5559 h 10000"/>
              <a:gd name="connsiteX14-8229" fmla="*/ 9330 w 10000"/>
              <a:gd name="connsiteY14-8230" fmla="*/ 6115 h 10000"/>
              <a:gd name="connsiteX15-8231" fmla="*/ 9330 w 10000"/>
              <a:gd name="connsiteY15-8232" fmla="*/ 6839 h 10000"/>
              <a:gd name="connsiteX16-8233" fmla="*/ 9218 w 10000"/>
              <a:gd name="connsiteY16-8234" fmla="*/ 7394 h 10000"/>
              <a:gd name="connsiteX17-8235" fmla="*/ 9106 w 10000"/>
              <a:gd name="connsiteY17-8236" fmla="*/ 8141 h 10000"/>
              <a:gd name="connsiteX18-8237" fmla="*/ 9106 w 10000"/>
              <a:gd name="connsiteY18-8238" fmla="*/ 9070 h 10000"/>
              <a:gd name="connsiteX19-8239" fmla="*/ 8994 w 10000"/>
              <a:gd name="connsiteY19-8240" fmla="*/ 10000 h 10000"/>
              <a:gd name="connsiteX20-8241" fmla="*/ 8338 w 10000"/>
              <a:gd name="connsiteY20-8242" fmla="*/ 6651 h 10000"/>
              <a:gd name="connsiteX21-8243" fmla="*/ 8338 w 10000"/>
              <a:gd name="connsiteY21-8244" fmla="*/ 5929 h 10000"/>
              <a:gd name="connsiteX22-8245" fmla="*/ 8450 w 10000"/>
              <a:gd name="connsiteY22-8246" fmla="*/ 5186 h 10000"/>
              <a:gd name="connsiteX23-8247" fmla="*/ 8450 w 10000"/>
              <a:gd name="connsiteY23-8248" fmla="*/ 4625 h 10000"/>
              <a:gd name="connsiteX24-8249" fmla="*/ 8450 w 10000"/>
              <a:gd name="connsiteY24-8250" fmla="*/ 4069 h 10000"/>
              <a:gd name="connsiteX25-8251" fmla="*/ 8450 w 10000"/>
              <a:gd name="connsiteY25-8252" fmla="*/ 3697 h 10000"/>
              <a:gd name="connsiteX26-8253" fmla="*/ 8561 w 10000"/>
              <a:gd name="connsiteY26-8254" fmla="*/ 3327 h 10000"/>
              <a:gd name="connsiteX27-8255" fmla="*/ 8561 w 10000"/>
              <a:gd name="connsiteY27-8256" fmla="*/ 2951 h 10000"/>
              <a:gd name="connsiteX28-8257" fmla="*/ 8450 w 10000"/>
              <a:gd name="connsiteY28-8258" fmla="*/ 2581 h 10000"/>
              <a:gd name="connsiteX29-8259" fmla="*/ 8450 w 10000"/>
              <a:gd name="connsiteY29-8260" fmla="*/ 2209 h 10000"/>
              <a:gd name="connsiteX30-8261" fmla="*/ 8338 w 10000"/>
              <a:gd name="connsiteY30-8262" fmla="*/ 2045 h 10000"/>
              <a:gd name="connsiteX31-8263" fmla="*/ 8115 w 10000"/>
              <a:gd name="connsiteY31-8264" fmla="*/ 1861 h 10000"/>
              <a:gd name="connsiteX32-8265" fmla="*/ 7779 w 10000"/>
              <a:gd name="connsiteY32-8266" fmla="*/ 1672 h 10000"/>
              <a:gd name="connsiteX33-8267" fmla="*/ 7779 w 10000"/>
              <a:gd name="connsiteY33-8268" fmla="*/ 1672 h 10000"/>
              <a:gd name="connsiteX34-8269" fmla="*/ 7556 w 10000"/>
              <a:gd name="connsiteY34-8270" fmla="*/ 1672 h 10000"/>
              <a:gd name="connsiteX35-8271" fmla="*/ 7444 w 10000"/>
              <a:gd name="connsiteY35-8272" fmla="*/ 1672 h 10000"/>
              <a:gd name="connsiteX36-8273" fmla="*/ 7221 w 10000"/>
              <a:gd name="connsiteY36-8274" fmla="*/ 1861 h 10000"/>
              <a:gd name="connsiteX37-8275" fmla="*/ 6885 w 10000"/>
              <a:gd name="connsiteY37-8276" fmla="*/ 1861 h 10000"/>
              <a:gd name="connsiteX38-8277" fmla="*/ 6550 w 10000"/>
              <a:gd name="connsiteY38-8278" fmla="*/ 1861 h 10000"/>
              <a:gd name="connsiteX39-8279" fmla="*/ 6103 w 10000"/>
              <a:gd name="connsiteY39-8280" fmla="*/ 2045 h 10000"/>
              <a:gd name="connsiteX40-8281" fmla="*/ 5670 w 10000"/>
              <a:gd name="connsiteY40-8282" fmla="*/ 2045 h 10000"/>
              <a:gd name="connsiteX41-8283" fmla="*/ 5112 w 10000"/>
              <a:gd name="connsiteY41-8284" fmla="*/ 2209 h 10000"/>
              <a:gd name="connsiteX42-8285" fmla="*/ 4553 w 10000"/>
              <a:gd name="connsiteY42-8286" fmla="*/ 2395 h 10000"/>
              <a:gd name="connsiteX43-8287" fmla="*/ 3994 w 10000"/>
              <a:gd name="connsiteY43-8288" fmla="*/ 2395 h 10000"/>
              <a:gd name="connsiteX44-8289" fmla="*/ 3338 w 10000"/>
              <a:gd name="connsiteY44-8290" fmla="*/ 2581 h 10000"/>
              <a:gd name="connsiteX45-8291" fmla="*/ 2556 w 10000"/>
              <a:gd name="connsiteY45-8292" fmla="*/ 2769 h 10000"/>
              <a:gd name="connsiteX46-8293" fmla="*/ 1774 w 10000"/>
              <a:gd name="connsiteY46-8294" fmla="*/ 2951 h 10000"/>
              <a:gd name="connsiteX47-8295" fmla="*/ 880 w 10000"/>
              <a:gd name="connsiteY47-8296" fmla="*/ 3138 h 10000"/>
              <a:gd name="connsiteX48-8297" fmla="*/ 0 w 10000"/>
              <a:gd name="connsiteY48-8298" fmla="*/ 3327 h 10000"/>
              <a:gd name="connsiteX49-8299" fmla="*/ 0 w 10000"/>
              <a:gd name="connsiteY49-8300" fmla="*/ 2209 h 10000"/>
              <a:gd name="connsiteX50-8301" fmla="*/ 223 w 10000"/>
              <a:gd name="connsiteY50-8302" fmla="*/ 2209 h 10000"/>
              <a:gd name="connsiteX51-8303" fmla="*/ 559 w 10000"/>
              <a:gd name="connsiteY51-8304" fmla="*/ 2209 h 10000"/>
              <a:gd name="connsiteX52-8305" fmla="*/ 880 w 10000"/>
              <a:gd name="connsiteY52-8306" fmla="*/ 2209 h 10000"/>
              <a:gd name="connsiteX53-8307" fmla="*/ 1327 w 10000"/>
              <a:gd name="connsiteY53-8308" fmla="*/ 2045 h 10000"/>
              <a:gd name="connsiteX54-8309" fmla="*/ 1774 w 10000"/>
              <a:gd name="connsiteY54-8310" fmla="*/ 2045 h 10000"/>
              <a:gd name="connsiteX55-8311" fmla="*/ 2221 w 10000"/>
              <a:gd name="connsiteY55-8312" fmla="*/ 1861 h 10000"/>
              <a:gd name="connsiteX56-8313" fmla="*/ 2779 w 10000"/>
              <a:gd name="connsiteY56-8314" fmla="*/ 1861 h 10000"/>
              <a:gd name="connsiteX57-8315" fmla="*/ 3436 w 10000"/>
              <a:gd name="connsiteY57-8316" fmla="*/ 1672 h 10000"/>
              <a:gd name="connsiteX58-8317" fmla="*/ 3994 w 10000"/>
              <a:gd name="connsiteY58-8318" fmla="*/ 1486 h 10000"/>
              <a:gd name="connsiteX59-8319" fmla="*/ 4553 w 10000"/>
              <a:gd name="connsiteY59-8320" fmla="*/ 1486 h 10000"/>
              <a:gd name="connsiteX60-8321" fmla="*/ 5112 w 10000"/>
              <a:gd name="connsiteY60-8322" fmla="*/ 1306 h 10000"/>
              <a:gd name="connsiteX61-8323" fmla="*/ 5559 w 10000"/>
              <a:gd name="connsiteY61-8324" fmla="*/ 1118 h 10000"/>
              <a:gd name="connsiteX62-8325" fmla="*/ 6006 w 10000"/>
              <a:gd name="connsiteY62-8326" fmla="*/ 1118 h 10000"/>
              <a:gd name="connsiteX63-8327" fmla="*/ 6327 w 10000"/>
              <a:gd name="connsiteY63-8328" fmla="*/ 931 h 10000"/>
              <a:gd name="connsiteX64-8329" fmla="*/ 6662 w 10000"/>
              <a:gd name="connsiteY64-8330" fmla="*/ 744 h 10000"/>
              <a:gd name="connsiteX65-8331" fmla="*/ 6885 w 10000"/>
              <a:gd name="connsiteY65-8332" fmla="*/ 744 h 10000"/>
              <a:gd name="connsiteX66-8333" fmla="*/ 7332 w 10000"/>
              <a:gd name="connsiteY66-8334" fmla="*/ 555 h 10000"/>
              <a:gd name="connsiteX67-8335" fmla="*/ 7668 w 10000"/>
              <a:gd name="connsiteY67-8336" fmla="*/ 374 h 10000"/>
              <a:gd name="connsiteX68-8337" fmla="*/ 7891 w 10000"/>
              <a:gd name="connsiteY68-8338" fmla="*/ 186 h 10000"/>
              <a:gd name="connsiteX69-8339" fmla="*/ 8003 w 10000"/>
              <a:gd name="connsiteY69-8340" fmla="*/ 186 h 10000"/>
              <a:gd name="connsiteX70-8341" fmla="*/ 8115 w 10000"/>
              <a:gd name="connsiteY70-8342" fmla="*/ 0 h 10000"/>
              <a:gd name="connsiteX71-8343" fmla="*/ 8226 w 10000"/>
              <a:gd name="connsiteY71-8344" fmla="*/ 0 h 10000"/>
              <a:gd name="connsiteX72-8345" fmla="*/ 8338 w 10000"/>
              <a:gd name="connsiteY72-8346" fmla="*/ 0 h 10000"/>
              <a:gd name="connsiteX73-8347" fmla="*/ 8450 w 10000"/>
              <a:gd name="connsiteY73-8348" fmla="*/ 186 h 10000"/>
              <a:gd name="connsiteX74-8349" fmla="*/ 8673 w 10000"/>
              <a:gd name="connsiteY74-8350" fmla="*/ 374 h 10000"/>
              <a:gd name="connsiteX75-8351" fmla="*/ 8883 w 10000"/>
              <a:gd name="connsiteY75-8352" fmla="*/ 555 h 10000"/>
              <a:gd name="connsiteX76-8353" fmla="*/ 9218 w 10000"/>
              <a:gd name="connsiteY76-8354" fmla="*/ 1118 h 10000"/>
              <a:gd name="connsiteX77-8355" fmla="*/ 9553 w 10000"/>
              <a:gd name="connsiteY77-8356" fmla="*/ 1486 h 10000"/>
              <a:gd name="connsiteX78-8357" fmla="*/ 9777 w 10000"/>
              <a:gd name="connsiteY78-8358" fmla="*/ 1672 h 10000"/>
              <a:gd name="connsiteX79-8359" fmla="*/ 9888 w 10000"/>
              <a:gd name="connsiteY79-8360" fmla="*/ 2045 h 10000"/>
              <a:gd name="connsiteX80-8361" fmla="*/ 9888 w 10000"/>
              <a:gd name="connsiteY80-8362" fmla="*/ 2209 h 10000"/>
              <a:gd name="connsiteX81-8363" fmla="*/ 9888 w 10000"/>
              <a:gd name="connsiteY81-8364" fmla="*/ 2209 h 10000"/>
              <a:gd name="connsiteX0-8365" fmla="*/ 9888 w 10000"/>
              <a:gd name="connsiteY0-8366" fmla="*/ 2209 h 9070"/>
              <a:gd name="connsiteX1-8367" fmla="*/ 10000 w 10000"/>
              <a:gd name="connsiteY1-8368" fmla="*/ 2395 h 9070"/>
              <a:gd name="connsiteX2-8369" fmla="*/ 9888 w 10000"/>
              <a:gd name="connsiteY2-8370" fmla="*/ 2581 h 9070"/>
              <a:gd name="connsiteX3-8371" fmla="*/ 9888 w 10000"/>
              <a:gd name="connsiteY3-8372" fmla="*/ 2769 h 9070"/>
              <a:gd name="connsiteX4-8373" fmla="*/ 9777 w 10000"/>
              <a:gd name="connsiteY4-8374" fmla="*/ 2951 h 9070"/>
              <a:gd name="connsiteX5-8375" fmla="*/ 9777 w 10000"/>
              <a:gd name="connsiteY5-8376" fmla="*/ 2951 h 9070"/>
              <a:gd name="connsiteX6-8377" fmla="*/ 9665 w 10000"/>
              <a:gd name="connsiteY6-8378" fmla="*/ 3138 h 9070"/>
              <a:gd name="connsiteX7-8379" fmla="*/ 9665 w 10000"/>
              <a:gd name="connsiteY7-8380" fmla="*/ 3327 h 9070"/>
              <a:gd name="connsiteX8-8381" fmla="*/ 9553 w 10000"/>
              <a:gd name="connsiteY8-8382" fmla="*/ 3697 h 9070"/>
              <a:gd name="connsiteX9-8383" fmla="*/ 9553 w 10000"/>
              <a:gd name="connsiteY9-8384" fmla="*/ 3882 h 9070"/>
              <a:gd name="connsiteX10-8385" fmla="*/ 9553 w 10000"/>
              <a:gd name="connsiteY10-8386" fmla="*/ 4255 h 9070"/>
              <a:gd name="connsiteX11-8387" fmla="*/ 9441 w 10000"/>
              <a:gd name="connsiteY11-8388" fmla="*/ 4625 h 9070"/>
              <a:gd name="connsiteX12-8389" fmla="*/ 9441 w 10000"/>
              <a:gd name="connsiteY12-8390" fmla="*/ 4999 h 9070"/>
              <a:gd name="connsiteX13-8391" fmla="*/ 9330 w 10000"/>
              <a:gd name="connsiteY13-8392" fmla="*/ 5559 h 9070"/>
              <a:gd name="connsiteX14-8393" fmla="*/ 9330 w 10000"/>
              <a:gd name="connsiteY14-8394" fmla="*/ 6115 h 9070"/>
              <a:gd name="connsiteX15-8395" fmla="*/ 9330 w 10000"/>
              <a:gd name="connsiteY15-8396" fmla="*/ 6839 h 9070"/>
              <a:gd name="connsiteX16-8397" fmla="*/ 9218 w 10000"/>
              <a:gd name="connsiteY16-8398" fmla="*/ 7394 h 9070"/>
              <a:gd name="connsiteX17-8399" fmla="*/ 9106 w 10000"/>
              <a:gd name="connsiteY17-8400" fmla="*/ 8141 h 9070"/>
              <a:gd name="connsiteX18-8401" fmla="*/ 9106 w 10000"/>
              <a:gd name="connsiteY18-8402" fmla="*/ 9070 h 9070"/>
              <a:gd name="connsiteX19-8403" fmla="*/ 8338 w 10000"/>
              <a:gd name="connsiteY19-8404" fmla="*/ 6651 h 9070"/>
              <a:gd name="connsiteX20-8405" fmla="*/ 8338 w 10000"/>
              <a:gd name="connsiteY20-8406" fmla="*/ 5929 h 9070"/>
              <a:gd name="connsiteX21-8407" fmla="*/ 8450 w 10000"/>
              <a:gd name="connsiteY21-8408" fmla="*/ 5186 h 9070"/>
              <a:gd name="connsiteX22-8409" fmla="*/ 8450 w 10000"/>
              <a:gd name="connsiteY22-8410" fmla="*/ 4625 h 9070"/>
              <a:gd name="connsiteX23-8411" fmla="*/ 8450 w 10000"/>
              <a:gd name="connsiteY23-8412" fmla="*/ 4069 h 9070"/>
              <a:gd name="connsiteX24-8413" fmla="*/ 8450 w 10000"/>
              <a:gd name="connsiteY24-8414" fmla="*/ 3697 h 9070"/>
              <a:gd name="connsiteX25-8415" fmla="*/ 8561 w 10000"/>
              <a:gd name="connsiteY25-8416" fmla="*/ 3327 h 9070"/>
              <a:gd name="connsiteX26-8417" fmla="*/ 8561 w 10000"/>
              <a:gd name="connsiteY26-8418" fmla="*/ 2951 h 9070"/>
              <a:gd name="connsiteX27-8419" fmla="*/ 8450 w 10000"/>
              <a:gd name="connsiteY27-8420" fmla="*/ 2581 h 9070"/>
              <a:gd name="connsiteX28-8421" fmla="*/ 8450 w 10000"/>
              <a:gd name="connsiteY28-8422" fmla="*/ 2209 h 9070"/>
              <a:gd name="connsiteX29-8423" fmla="*/ 8338 w 10000"/>
              <a:gd name="connsiteY29-8424" fmla="*/ 2045 h 9070"/>
              <a:gd name="connsiteX30-8425" fmla="*/ 8115 w 10000"/>
              <a:gd name="connsiteY30-8426" fmla="*/ 1861 h 9070"/>
              <a:gd name="connsiteX31-8427" fmla="*/ 7779 w 10000"/>
              <a:gd name="connsiteY31-8428" fmla="*/ 1672 h 9070"/>
              <a:gd name="connsiteX32-8429" fmla="*/ 7779 w 10000"/>
              <a:gd name="connsiteY32-8430" fmla="*/ 1672 h 9070"/>
              <a:gd name="connsiteX33-8431" fmla="*/ 7556 w 10000"/>
              <a:gd name="connsiteY33-8432" fmla="*/ 1672 h 9070"/>
              <a:gd name="connsiteX34-8433" fmla="*/ 7444 w 10000"/>
              <a:gd name="connsiteY34-8434" fmla="*/ 1672 h 9070"/>
              <a:gd name="connsiteX35-8435" fmla="*/ 7221 w 10000"/>
              <a:gd name="connsiteY35-8436" fmla="*/ 1861 h 9070"/>
              <a:gd name="connsiteX36-8437" fmla="*/ 6885 w 10000"/>
              <a:gd name="connsiteY36-8438" fmla="*/ 1861 h 9070"/>
              <a:gd name="connsiteX37-8439" fmla="*/ 6550 w 10000"/>
              <a:gd name="connsiteY37-8440" fmla="*/ 1861 h 9070"/>
              <a:gd name="connsiteX38-8441" fmla="*/ 6103 w 10000"/>
              <a:gd name="connsiteY38-8442" fmla="*/ 2045 h 9070"/>
              <a:gd name="connsiteX39-8443" fmla="*/ 5670 w 10000"/>
              <a:gd name="connsiteY39-8444" fmla="*/ 2045 h 9070"/>
              <a:gd name="connsiteX40-8445" fmla="*/ 5112 w 10000"/>
              <a:gd name="connsiteY40-8446" fmla="*/ 2209 h 9070"/>
              <a:gd name="connsiteX41-8447" fmla="*/ 4553 w 10000"/>
              <a:gd name="connsiteY41-8448" fmla="*/ 2395 h 9070"/>
              <a:gd name="connsiteX42-8449" fmla="*/ 3994 w 10000"/>
              <a:gd name="connsiteY42-8450" fmla="*/ 2395 h 9070"/>
              <a:gd name="connsiteX43-8451" fmla="*/ 3338 w 10000"/>
              <a:gd name="connsiteY43-8452" fmla="*/ 2581 h 9070"/>
              <a:gd name="connsiteX44-8453" fmla="*/ 2556 w 10000"/>
              <a:gd name="connsiteY44-8454" fmla="*/ 2769 h 9070"/>
              <a:gd name="connsiteX45-8455" fmla="*/ 1774 w 10000"/>
              <a:gd name="connsiteY45-8456" fmla="*/ 2951 h 9070"/>
              <a:gd name="connsiteX46-8457" fmla="*/ 880 w 10000"/>
              <a:gd name="connsiteY46-8458" fmla="*/ 3138 h 9070"/>
              <a:gd name="connsiteX47-8459" fmla="*/ 0 w 10000"/>
              <a:gd name="connsiteY47-8460" fmla="*/ 3327 h 9070"/>
              <a:gd name="connsiteX48-8461" fmla="*/ 0 w 10000"/>
              <a:gd name="connsiteY48-8462" fmla="*/ 2209 h 9070"/>
              <a:gd name="connsiteX49-8463" fmla="*/ 223 w 10000"/>
              <a:gd name="connsiteY49-8464" fmla="*/ 2209 h 9070"/>
              <a:gd name="connsiteX50-8465" fmla="*/ 559 w 10000"/>
              <a:gd name="connsiteY50-8466" fmla="*/ 2209 h 9070"/>
              <a:gd name="connsiteX51-8467" fmla="*/ 880 w 10000"/>
              <a:gd name="connsiteY51-8468" fmla="*/ 2209 h 9070"/>
              <a:gd name="connsiteX52-8469" fmla="*/ 1327 w 10000"/>
              <a:gd name="connsiteY52-8470" fmla="*/ 2045 h 9070"/>
              <a:gd name="connsiteX53-8471" fmla="*/ 1774 w 10000"/>
              <a:gd name="connsiteY53-8472" fmla="*/ 2045 h 9070"/>
              <a:gd name="connsiteX54-8473" fmla="*/ 2221 w 10000"/>
              <a:gd name="connsiteY54-8474" fmla="*/ 1861 h 9070"/>
              <a:gd name="connsiteX55-8475" fmla="*/ 2779 w 10000"/>
              <a:gd name="connsiteY55-8476" fmla="*/ 1861 h 9070"/>
              <a:gd name="connsiteX56-8477" fmla="*/ 3436 w 10000"/>
              <a:gd name="connsiteY56-8478" fmla="*/ 1672 h 9070"/>
              <a:gd name="connsiteX57-8479" fmla="*/ 3994 w 10000"/>
              <a:gd name="connsiteY57-8480" fmla="*/ 1486 h 9070"/>
              <a:gd name="connsiteX58-8481" fmla="*/ 4553 w 10000"/>
              <a:gd name="connsiteY58-8482" fmla="*/ 1486 h 9070"/>
              <a:gd name="connsiteX59-8483" fmla="*/ 5112 w 10000"/>
              <a:gd name="connsiteY59-8484" fmla="*/ 1306 h 9070"/>
              <a:gd name="connsiteX60-8485" fmla="*/ 5559 w 10000"/>
              <a:gd name="connsiteY60-8486" fmla="*/ 1118 h 9070"/>
              <a:gd name="connsiteX61-8487" fmla="*/ 6006 w 10000"/>
              <a:gd name="connsiteY61-8488" fmla="*/ 1118 h 9070"/>
              <a:gd name="connsiteX62-8489" fmla="*/ 6327 w 10000"/>
              <a:gd name="connsiteY62-8490" fmla="*/ 931 h 9070"/>
              <a:gd name="connsiteX63-8491" fmla="*/ 6662 w 10000"/>
              <a:gd name="connsiteY63-8492" fmla="*/ 744 h 9070"/>
              <a:gd name="connsiteX64-8493" fmla="*/ 6885 w 10000"/>
              <a:gd name="connsiteY64-8494" fmla="*/ 744 h 9070"/>
              <a:gd name="connsiteX65-8495" fmla="*/ 7332 w 10000"/>
              <a:gd name="connsiteY65-8496" fmla="*/ 555 h 9070"/>
              <a:gd name="connsiteX66-8497" fmla="*/ 7668 w 10000"/>
              <a:gd name="connsiteY66-8498" fmla="*/ 374 h 9070"/>
              <a:gd name="connsiteX67-8499" fmla="*/ 7891 w 10000"/>
              <a:gd name="connsiteY67-8500" fmla="*/ 186 h 9070"/>
              <a:gd name="connsiteX68-8501" fmla="*/ 8003 w 10000"/>
              <a:gd name="connsiteY68-8502" fmla="*/ 186 h 9070"/>
              <a:gd name="connsiteX69-8503" fmla="*/ 8115 w 10000"/>
              <a:gd name="connsiteY69-8504" fmla="*/ 0 h 9070"/>
              <a:gd name="connsiteX70-8505" fmla="*/ 8226 w 10000"/>
              <a:gd name="connsiteY70-8506" fmla="*/ 0 h 9070"/>
              <a:gd name="connsiteX71-8507" fmla="*/ 8338 w 10000"/>
              <a:gd name="connsiteY71-8508" fmla="*/ 0 h 9070"/>
              <a:gd name="connsiteX72-8509" fmla="*/ 8450 w 10000"/>
              <a:gd name="connsiteY72-8510" fmla="*/ 186 h 9070"/>
              <a:gd name="connsiteX73-8511" fmla="*/ 8673 w 10000"/>
              <a:gd name="connsiteY73-8512" fmla="*/ 374 h 9070"/>
              <a:gd name="connsiteX74-8513" fmla="*/ 8883 w 10000"/>
              <a:gd name="connsiteY74-8514" fmla="*/ 555 h 9070"/>
              <a:gd name="connsiteX75-8515" fmla="*/ 9218 w 10000"/>
              <a:gd name="connsiteY75-8516" fmla="*/ 1118 h 9070"/>
              <a:gd name="connsiteX76-8517" fmla="*/ 9553 w 10000"/>
              <a:gd name="connsiteY76-8518" fmla="*/ 1486 h 9070"/>
              <a:gd name="connsiteX77-8519" fmla="*/ 9777 w 10000"/>
              <a:gd name="connsiteY77-8520" fmla="*/ 1672 h 9070"/>
              <a:gd name="connsiteX78-8521" fmla="*/ 9888 w 10000"/>
              <a:gd name="connsiteY78-8522" fmla="*/ 2045 h 9070"/>
              <a:gd name="connsiteX79-8523" fmla="*/ 9888 w 10000"/>
              <a:gd name="connsiteY79-8524" fmla="*/ 2209 h 9070"/>
              <a:gd name="connsiteX80-8525" fmla="*/ 9888 w 10000"/>
              <a:gd name="connsiteY80-8526" fmla="*/ 2209 h 9070"/>
              <a:gd name="connsiteX0-8527" fmla="*/ 9888 w 10000"/>
              <a:gd name="connsiteY0-8528" fmla="*/ 2436 h 8976"/>
              <a:gd name="connsiteX1-8529" fmla="*/ 10000 w 10000"/>
              <a:gd name="connsiteY1-8530" fmla="*/ 2641 h 8976"/>
              <a:gd name="connsiteX2-8531" fmla="*/ 9888 w 10000"/>
              <a:gd name="connsiteY2-8532" fmla="*/ 2846 h 8976"/>
              <a:gd name="connsiteX3-8533" fmla="*/ 9888 w 10000"/>
              <a:gd name="connsiteY3-8534" fmla="*/ 3053 h 8976"/>
              <a:gd name="connsiteX4-8535" fmla="*/ 9777 w 10000"/>
              <a:gd name="connsiteY4-8536" fmla="*/ 3254 h 8976"/>
              <a:gd name="connsiteX5-8537" fmla="*/ 9777 w 10000"/>
              <a:gd name="connsiteY5-8538" fmla="*/ 3254 h 8976"/>
              <a:gd name="connsiteX6-8539" fmla="*/ 9665 w 10000"/>
              <a:gd name="connsiteY6-8540" fmla="*/ 3460 h 8976"/>
              <a:gd name="connsiteX7-8541" fmla="*/ 9665 w 10000"/>
              <a:gd name="connsiteY7-8542" fmla="*/ 3668 h 8976"/>
              <a:gd name="connsiteX8-8543" fmla="*/ 9553 w 10000"/>
              <a:gd name="connsiteY8-8544" fmla="*/ 4076 h 8976"/>
              <a:gd name="connsiteX9-8545" fmla="*/ 9553 w 10000"/>
              <a:gd name="connsiteY9-8546" fmla="*/ 4280 h 8976"/>
              <a:gd name="connsiteX10-8547" fmla="*/ 9553 w 10000"/>
              <a:gd name="connsiteY10-8548" fmla="*/ 4691 h 8976"/>
              <a:gd name="connsiteX11-8549" fmla="*/ 9441 w 10000"/>
              <a:gd name="connsiteY11-8550" fmla="*/ 5099 h 8976"/>
              <a:gd name="connsiteX12-8551" fmla="*/ 9441 w 10000"/>
              <a:gd name="connsiteY12-8552" fmla="*/ 5512 h 8976"/>
              <a:gd name="connsiteX13-8553" fmla="*/ 9330 w 10000"/>
              <a:gd name="connsiteY13-8554" fmla="*/ 6129 h 8976"/>
              <a:gd name="connsiteX14-8555" fmla="*/ 9330 w 10000"/>
              <a:gd name="connsiteY14-8556" fmla="*/ 6742 h 8976"/>
              <a:gd name="connsiteX15-8557" fmla="*/ 9330 w 10000"/>
              <a:gd name="connsiteY15-8558" fmla="*/ 7540 h 8976"/>
              <a:gd name="connsiteX16-8559" fmla="*/ 9218 w 10000"/>
              <a:gd name="connsiteY16-8560" fmla="*/ 8152 h 8976"/>
              <a:gd name="connsiteX17-8561" fmla="*/ 9106 w 10000"/>
              <a:gd name="connsiteY17-8562" fmla="*/ 8976 h 8976"/>
              <a:gd name="connsiteX18-8563" fmla="*/ 8338 w 10000"/>
              <a:gd name="connsiteY18-8564" fmla="*/ 7333 h 8976"/>
              <a:gd name="connsiteX19-8565" fmla="*/ 8338 w 10000"/>
              <a:gd name="connsiteY19-8566" fmla="*/ 6537 h 8976"/>
              <a:gd name="connsiteX20-8567" fmla="*/ 8450 w 10000"/>
              <a:gd name="connsiteY20-8568" fmla="*/ 5718 h 8976"/>
              <a:gd name="connsiteX21-8569" fmla="*/ 8450 w 10000"/>
              <a:gd name="connsiteY21-8570" fmla="*/ 5099 h 8976"/>
              <a:gd name="connsiteX22-8571" fmla="*/ 8450 w 10000"/>
              <a:gd name="connsiteY22-8572" fmla="*/ 4486 h 8976"/>
              <a:gd name="connsiteX23-8573" fmla="*/ 8450 w 10000"/>
              <a:gd name="connsiteY23-8574" fmla="*/ 4076 h 8976"/>
              <a:gd name="connsiteX24-8575" fmla="*/ 8561 w 10000"/>
              <a:gd name="connsiteY24-8576" fmla="*/ 3668 h 8976"/>
              <a:gd name="connsiteX25-8577" fmla="*/ 8561 w 10000"/>
              <a:gd name="connsiteY25-8578" fmla="*/ 3254 h 8976"/>
              <a:gd name="connsiteX26-8579" fmla="*/ 8450 w 10000"/>
              <a:gd name="connsiteY26-8580" fmla="*/ 2846 h 8976"/>
              <a:gd name="connsiteX27-8581" fmla="*/ 8450 w 10000"/>
              <a:gd name="connsiteY27-8582" fmla="*/ 2436 h 8976"/>
              <a:gd name="connsiteX28-8583" fmla="*/ 8338 w 10000"/>
              <a:gd name="connsiteY28-8584" fmla="*/ 2255 h 8976"/>
              <a:gd name="connsiteX29-8585" fmla="*/ 8115 w 10000"/>
              <a:gd name="connsiteY29-8586" fmla="*/ 2052 h 8976"/>
              <a:gd name="connsiteX30-8587" fmla="*/ 7779 w 10000"/>
              <a:gd name="connsiteY30-8588" fmla="*/ 1843 h 8976"/>
              <a:gd name="connsiteX31-8589" fmla="*/ 7779 w 10000"/>
              <a:gd name="connsiteY31-8590" fmla="*/ 1843 h 8976"/>
              <a:gd name="connsiteX32-8591" fmla="*/ 7556 w 10000"/>
              <a:gd name="connsiteY32-8592" fmla="*/ 1843 h 8976"/>
              <a:gd name="connsiteX33-8593" fmla="*/ 7444 w 10000"/>
              <a:gd name="connsiteY33-8594" fmla="*/ 1843 h 8976"/>
              <a:gd name="connsiteX34-8595" fmla="*/ 7221 w 10000"/>
              <a:gd name="connsiteY34-8596" fmla="*/ 2052 h 8976"/>
              <a:gd name="connsiteX35-8597" fmla="*/ 6885 w 10000"/>
              <a:gd name="connsiteY35-8598" fmla="*/ 2052 h 8976"/>
              <a:gd name="connsiteX36-8599" fmla="*/ 6550 w 10000"/>
              <a:gd name="connsiteY36-8600" fmla="*/ 2052 h 8976"/>
              <a:gd name="connsiteX37-8601" fmla="*/ 6103 w 10000"/>
              <a:gd name="connsiteY37-8602" fmla="*/ 2255 h 8976"/>
              <a:gd name="connsiteX38-8603" fmla="*/ 5670 w 10000"/>
              <a:gd name="connsiteY38-8604" fmla="*/ 2255 h 8976"/>
              <a:gd name="connsiteX39-8605" fmla="*/ 5112 w 10000"/>
              <a:gd name="connsiteY39-8606" fmla="*/ 2436 h 8976"/>
              <a:gd name="connsiteX40-8607" fmla="*/ 4553 w 10000"/>
              <a:gd name="connsiteY40-8608" fmla="*/ 2641 h 8976"/>
              <a:gd name="connsiteX41-8609" fmla="*/ 3994 w 10000"/>
              <a:gd name="connsiteY41-8610" fmla="*/ 2641 h 8976"/>
              <a:gd name="connsiteX42-8611" fmla="*/ 3338 w 10000"/>
              <a:gd name="connsiteY42-8612" fmla="*/ 2846 h 8976"/>
              <a:gd name="connsiteX43-8613" fmla="*/ 2556 w 10000"/>
              <a:gd name="connsiteY43-8614" fmla="*/ 3053 h 8976"/>
              <a:gd name="connsiteX44-8615" fmla="*/ 1774 w 10000"/>
              <a:gd name="connsiteY44-8616" fmla="*/ 3254 h 8976"/>
              <a:gd name="connsiteX45-8617" fmla="*/ 880 w 10000"/>
              <a:gd name="connsiteY45-8618" fmla="*/ 3460 h 8976"/>
              <a:gd name="connsiteX46-8619" fmla="*/ 0 w 10000"/>
              <a:gd name="connsiteY46-8620" fmla="*/ 3668 h 8976"/>
              <a:gd name="connsiteX47-8621" fmla="*/ 0 w 10000"/>
              <a:gd name="connsiteY47-8622" fmla="*/ 2436 h 8976"/>
              <a:gd name="connsiteX48-8623" fmla="*/ 223 w 10000"/>
              <a:gd name="connsiteY48-8624" fmla="*/ 2436 h 8976"/>
              <a:gd name="connsiteX49-8625" fmla="*/ 559 w 10000"/>
              <a:gd name="connsiteY49-8626" fmla="*/ 2436 h 8976"/>
              <a:gd name="connsiteX50-8627" fmla="*/ 880 w 10000"/>
              <a:gd name="connsiteY50-8628" fmla="*/ 2436 h 8976"/>
              <a:gd name="connsiteX51-8629" fmla="*/ 1327 w 10000"/>
              <a:gd name="connsiteY51-8630" fmla="*/ 2255 h 8976"/>
              <a:gd name="connsiteX52-8631" fmla="*/ 1774 w 10000"/>
              <a:gd name="connsiteY52-8632" fmla="*/ 2255 h 8976"/>
              <a:gd name="connsiteX53-8633" fmla="*/ 2221 w 10000"/>
              <a:gd name="connsiteY53-8634" fmla="*/ 2052 h 8976"/>
              <a:gd name="connsiteX54-8635" fmla="*/ 2779 w 10000"/>
              <a:gd name="connsiteY54-8636" fmla="*/ 2052 h 8976"/>
              <a:gd name="connsiteX55-8637" fmla="*/ 3436 w 10000"/>
              <a:gd name="connsiteY55-8638" fmla="*/ 1843 h 8976"/>
              <a:gd name="connsiteX56-8639" fmla="*/ 3994 w 10000"/>
              <a:gd name="connsiteY56-8640" fmla="*/ 1638 h 8976"/>
              <a:gd name="connsiteX57-8641" fmla="*/ 4553 w 10000"/>
              <a:gd name="connsiteY57-8642" fmla="*/ 1638 h 8976"/>
              <a:gd name="connsiteX58-8643" fmla="*/ 5112 w 10000"/>
              <a:gd name="connsiteY58-8644" fmla="*/ 1440 h 8976"/>
              <a:gd name="connsiteX59-8645" fmla="*/ 5559 w 10000"/>
              <a:gd name="connsiteY59-8646" fmla="*/ 1233 h 8976"/>
              <a:gd name="connsiteX60-8647" fmla="*/ 6006 w 10000"/>
              <a:gd name="connsiteY60-8648" fmla="*/ 1233 h 8976"/>
              <a:gd name="connsiteX61-8649" fmla="*/ 6327 w 10000"/>
              <a:gd name="connsiteY61-8650" fmla="*/ 1026 h 8976"/>
              <a:gd name="connsiteX62-8651" fmla="*/ 6662 w 10000"/>
              <a:gd name="connsiteY62-8652" fmla="*/ 820 h 8976"/>
              <a:gd name="connsiteX63-8653" fmla="*/ 6885 w 10000"/>
              <a:gd name="connsiteY63-8654" fmla="*/ 820 h 8976"/>
              <a:gd name="connsiteX64-8655" fmla="*/ 7332 w 10000"/>
              <a:gd name="connsiteY64-8656" fmla="*/ 612 h 8976"/>
              <a:gd name="connsiteX65-8657" fmla="*/ 7668 w 10000"/>
              <a:gd name="connsiteY65-8658" fmla="*/ 412 h 8976"/>
              <a:gd name="connsiteX66-8659" fmla="*/ 7891 w 10000"/>
              <a:gd name="connsiteY66-8660" fmla="*/ 205 h 8976"/>
              <a:gd name="connsiteX67-8661" fmla="*/ 8003 w 10000"/>
              <a:gd name="connsiteY67-8662" fmla="*/ 205 h 8976"/>
              <a:gd name="connsiteX68-8663" fmla="*/ 8115 w 10000"/>
              <a:gd name="connsiteY68-8664" fmla="*/ 0 h 8976"/>
              <a:gd name="connsiteX69-8665" fmla="*/ 8226 w 10000"/>
              <a:gd name="connsiteY69-8666" fmla="*/ 0 h 8976"/>
              <a:gd name="connsiteX70-8667" fmla="*/ 8338 w 10000"/>
              <a:gd name="connsiteY70-8668" fmla="*/ 0 h 8976"/>
              <a:gd name="connsiteX71-8669" fmla="*/ 8450 w 10000"/>
              <a:gd name="connsiteY71-8670" fmla="*/ 205 h 8976"/>
              <a:gd name="connsiteX72-8671" fmla="*/ 8673 w 10000"/>
              <a:gd name="connsiteY72-8672" fmla="*/ 412 h 8976"/>
              <a:gd name="connsiteX73-8673" fmla="*/ 8883 w 10000"/>
              <a:gd name="connsiteY73-8674" fmla="*/ 612 h 8976"/>
              <a:gd name="connsiteX74-8675" fmla="*/ 9218 w 10000"/>
              <a:gd name="connsiteY74-8676" fmla="*/ 1233 h 8976"/>
              <a:gd name="connsiteX75-8677" fmla="*/ 9553 w 10000"/>
              <a:gd name="connsiteY75-8678" fmla="*/ 1638 h 8976"/>
              <a:gd name="connsiteX76-8679" fmla="*/ 9777 w 10000"/>
              <a:gd name="connsiteY76-8680" fmla="*/ 1843 h 8976"/>
              <a:gd name="connsiteX77-8681" fmla="*/ 9888 w 10000"/>
              <a:gd name="connsiteY77-8682" fmla="*/ 2255 h 8976"/>
              <a:gd name="connsiteX78-8683" fmla="*/ 9888 w 10000"/>
              <a:gd name="connsiteY78-8684" fmla="*/ 2436 h 8976"/>
              <a:gd name="connsiteX79-8685" fmla="*/ 9888 w 10000"/>
              <a:gd name="connsiteY79-8686" fmla="*/ 2436 h 8976"/>
              <a:gd name="connsiteX0-8687" fmla="*/ 9888 w 10000"/>
              <a:gd name="connsiteY0-8688" fmla="*/ 2714 h 9082"/>
              <a:gd name="connsiteX1-8689" fmla="*/ 10000 w 10000"/>
              <a:gd name="connsiteY1-8690" fmla="*/ 2942 h 9082"/>
              <a:gd name="connsiteX2-8691" fmla="*/ 9888 w 10000"/>
              <a:gd name="connsiteY2-8692" fmla="*/ 3171 h 9082"/>
              <a:gd name="connsiteX3-8693" fmla="*/ 9888 w 10000"/>
              <a:gd name="connsiteY3-8694" fmla="*/ 3401 h 9082"/>
              <a:gd name="connsiteX4-8695" fmla="*/ 9777 w 10000"/>
              <a:gd name="connsiteY4-8696" fmla="*/ 3625 h 9082"/>
              <a:gd name="connsiteX5-8697" fmla="*/ 9777 w 10000"/>
              <a:gd name="connsiteY5-8698" fmla="*/ 3625 h 9082"/>
              <a:gd name="connsiteX6-8699" fmla="*/ 9665 w 10000"/>
              <a:gd name="connsiteY6-8700" fmla="*/ 3855 h 9082"/>
              <a:gd name="connsiteX7-8701" fmla="*/ 9665 w 10000"/>
              <a:gd name="connsiteY7-8702" fmla="*/ 4086 h 9082"/>
              <a:gd name="connsiteX8-8703" fmla="*/ 9553 w 10000"/>
              <a:gd name="connsiteY8-8704" fmla="*/ 4541 h 9082"/>
              <a:gd name="connsiteX9-8705" fmla="*/ 9553 w 10000"/>
              <a:gd name="connsiteY9-8706" fmla="*/ 4768 h 9082"/>
              <a:gd name="connsiteX10-8707" fmla="*/ 9553 w 10000"/>
              <a:gd name="connsiteY10-8708" fmla="*/ 5226 h 9082"/>
              <a:gd name="connsiteX11-8709" fmla="*/ 9441 w 10000"/>
              <a:gd name="connsiteY11-8710" fmla="*/ 5681 h 9082"/>
              <a:gd name="connsiteX12-8711" fmla="*/ 9441 w 10000"/>
              <a:gd name="connsiteY12-8712" fmla="*/ 6141 h 9082"/>
              <a:gd name="connsiteX13-8713" fmla="*/ 9330 w 10000"/>
              <a:gd name="connsiteY13-8714" fmla="*/ 6828 h 9082"/>
              <a:gd name="connsiteX14-8715" fmla="*/ 9330 w 10000"/>
              <a:gd name="connsiteY14-8716" fmla="*/ 7511 h 9082"/>
              <a:gd name="connsiteX15-8717" fmla="*/ 9330 w 10000"/>
              <a:gd name="connsiteY15-8718" fmla="*/ 8400 h 9082"/>
              <a:gd name="connsiteX16-8719" fmla="*/ 9218 w 10000"/>
              <a:gd name="connsiteY16-8720" fmla="*/ 9082 h 9082"/>
              <a:gd name="connsiteX17-8721" fmla="*/ 8338 w 10000"/>
              <a:gd name="connsiteY17-8722" fmla="*/ 8170 h 9082"/>
              <a:gd name="connsiteX18-8723" fmla="*/ 8338 w 10000"/>
              <a:gd name="connsiteY18-8724" fmla="*/ 7283 h 9082"/>
              <a:gd name="connsiteX19-8725" fmla="*/ 8450 w 10000"/>
              <a:gd name="connsiteY19-8726" fmla="*/ 6370 h 9082"/>
              <a:gd name="connsiteX20-8727" fmla="*/ 8450 w 10000"/>
              <a:gd name="connsiteY20-8728" fmla="*/ 5681 h 9082"/>
              <a:gd name="connsiteX21-8729" fmla="*/ 8450 w 10000"/>
              <a:gd name="connsiteY21-8730" fmla="*/ 4998 h 9082"/>
              <a:gd name="connsiteX22-8731" fmla="*/ 8450 w 10000"/>
              <a:gd name="connsiteY22-8732" fmla="*/ 4541 h 9082"/>
              <a:gd name="connsiteX23-8733" fmla="*/ 8561 w 10000"/>
              <a:gd name="connsiteY23-8734" fmla="*/ 4086 h 9082"/>
              <a:gd name="connsiteX24-8735" fmla="*/ 8561 w 10000"/>
              <a:gd name="connsiteY24-8736" fmla="*/ 3625 h 9082"/>
              <a:gd name="connsiteX25-8737" fmla="*/ 8450 w 10000"/>
              <a:gd name="connsiteY25-8738" fmla="*/ 3171 h 9082"/>
              <a:gd name="connsiteX26-8739" fmla="*/ 8450 w 10000"/>
              <a:gd name="connsiteY26-8740" fmla="*/ 2714 h 9082"/>
              <a:gd name="connsiteX27-8741" fmla="*/ 8338 w 10000"/>
              <a:gd name="connsiteY27-8742" fmla="*/ 2512 h 9082"/>
              <a:gd name="connsiteX28-8743" fmla="*/ 8115 w 10000"/>
              <a:gd name="connsiteY28-8744" fmla="*/ 2286 h 9082"/>
              <a:gd name="connsiteX29-8745" fmla="*/ 7779 w 10000"/>
              <a:gd name="connsiteY29-8746" fmla="*/ 2053 h 9082"/>
              <a:gd name="connsiteX30-8747" fmla="*/ 7779 w 10000"/>
              <a:gd name="connsiteY30-8748" fmla="*/ 2053 h 9082"/>
              <a:gd name="connsiteX31-8749" fmla="*/ 7556 w 10000"/>
              <a:gd name="connsiteY31-8750" fmla="*/ 2053 h 9082"/>
              <a:gd name="connsiteX32-8751" fmla="*/ 7444 w 10000"/>
              <a:gd name="connsiteY32-8752" fmla="*/ 2053 h 9082"/>
              <a:gd name="connsiteX33-8753" fmla="*/ 7221 w 10000"/>
              <a:gd name="connsiteY33-8754" fmla="*/ 2286 h 9082"/>
              <a:gd name="connsiteX34-8755" fmla="*/ 6885 w 10000"/>
              <a:gd name="connsiteY34-8756" fmla="*/ 2286 h 9082"/>
              <a:gd name="connsiteX35-8757" fmla="*/ 6550 w 10000"/>
              <a:gd name="connsiteY35-8758" fmla="*/ 2286 h 9082"/>
              <a:gd name="connsiteX36-8759" fmla="*/ 6103 w 10000"/>
              <a:gd name="connsiteY36-8760" fmla="*/ 2512 h 9082"/>
              <a:gd name="connsiteX37-8761" fmla="*/ 5670 w 10000"/>
              <a:gd name="connsiteY37-8762" fmla="*/ 2512 h 9082"/>
              <a:gd name="connsiteX38-8763" fmla="*/ 5112 w 10000"/>
              <a:gd name="connsiteY38-8764" fmla="*/ 2714 h 9082"/>
              <a:gd name="connsiteX39-8765" fmla="*/ 4553 w 10000"/>
              <a:gd name="connsiteY39-8766" fmla="*/ 2942 h 9082"/>
              <a:gd name="connsiteX40-8767" fmla="*/ 3994 w 10000"/>
              <a:gd name="connsiteY40-8768" fmla="*/ 2942 h 9082"/>
              <a:gd name="connsiteX41-8769" fmla="*/ 3338 w 10000"/>
              <a:gd name="connsiteY41-8770" fmla="*/ 3171 h 9082"/>
              <a:gd name="connsiteX42-8771" fmla="*/ 2556 w 10000"/>
              <a:gd name="connsiteY42-8772" fmla="*/ 3401 h 9082"/>
              <a:gd name="connsiteX43-8773" fmla="*/ 1774 w 10000"/>
              <a:gd name="connsiteY43-8774" fmla="*/ 3625 h 9082"/>
              <a:gd name="connsiteX44-8775" fmla="*/ 880 w 10000"/>
              <a:gd name="connsiteY44-8776" fmla="*/ 3855 h 9082"/>
              <a:gd name="connsiteX45-8777" fmla="*/ 0 w 10000"/>
              <a:gd name="connsiteY45-8778" fmla="*/ 4086 h 9082"/>
              <a:gd name="connsiteX46-8779" fmla="*/ 0 w 10000"/>
              <a:gd name="connsiteY46-8780" fmla="*/ 2714 h 9082"/>
              <a:gd name="connsiteX47-8781" fmla="*/ 223 w 10000"/>
              <a:gd name="connsiteY47-8782" fmla="*/ 2714 h 9082"/>
              <a:gd name="connsiteX48-8783" fmla="*/ 559 w 10000"/>
              <a:gd name="connsiteY48-8784" fmla="*/ 2714 h 9082"/>
              <a:gd name="connsiteX49-8785" fmla="*/ 880 w 10000"/>
              <a:gd name="connsiteY49-8786" fmla="*/ 2714 h 9082"/>
              <a:gd name="connsiteX50-8787" fmla="*/ 1327 w 10000"/>
              <a:gd name="connsiteY50-8788" fmla="*/ 2512 h 9082"/>
              <a:gd name="connsiteX51-8789" fmla="*/ 1774 w 10000"/>
              <a:gd name="connsiteY51-8790" fmla="*/ 2512 h 9082"/>
              <a:gd name="connsiteX52-8791" fmla="*/ 2221 w 10000"/>
              <a:gd name="connsiteY52-8792" fmla="*/ 2286 h 9082"/>
              <a:gd name="connsiteX53-8793" fmla="*/ 2779 w 10000"/>
              <a:gd name="connsiteY53-8794" fmla="*/ 2286 h 9082"/>
              <a:gd name="connsiteX54-8795" fmla="*/ 3436 w 10000"/>
              <a:gd name="connsiteY54-8796" fmla="*/ 2053 h 9082"/>
              <a:gd name="connsiteX55-8797" fmla="*/ 3994 w 10000"/>
              <a:gd name="connsiteY55-8798" fmla="*/ 1825 h 9082"/>
              <a:gd name="connsiteX56-8799" fmla="*/ 4553 w 10000"/>
              <a:gd name="connsiteY56-8800" fmla="*/ 1825 h 9082"/>
              <a:gd name="connsiteX57-8801" fmla="*/ 5112 w 10000"/>
              <a:gd name="connsiteY57-8802" fmla="*/ 1604 h 9082"/>
              <a:gd name="connsiteX58-8803" fmla="*/ 5559 w 10000"/>
              <a:gd name="connsiteY58-8804" fmla="*/ 1374 h 9082"/>
              <a:gd name="connsiteX59-8805" fmla="*/ 6006 w 10000"/>
              <a:gd name="connsiteY59-8806" fmla="*/ 1374 h 9082"/>
              <a:gd name="connsiteX60-8807" fmla="*/ 6327 w 10000"/>
              <a:gd name="connsiteY60-8808" fmla="*/ 1143 h 9082"/>
              <a:gd name="connsiteX61-8809" fmla="*/ 6662 w 10000"/>
              <a:gd name="connsiteY61-8810" fmla="*/ 914 h 9082"/>
              <a:gd name="connsiteX62-8811" fmla="*/ 6885 w 10000"/>
              <a:gd name="connsiteY62-8812" fmla="*/ 914 h 9082"/>
              <a:gd name="connsiteX63-8813" fmla="*/ 7332 w 10000"/>
              <a:gd name="connsiteY63-8814" fmla="*/ 682 h 9082"/>
              <a:gd name="connsiteX64-8815" fmla="*/ 7668 w 10000"/>
              <a:gd name="connsiteY64-8816" fmla="*/ 459 h 9082"/>
              <a:gd name="connsiteX65-8817" fmla="*/ 7891 w 10000"/>
              <a:gd name="connsiteY65-8818" fmla="*/ 228 h 9082"/>
              <a:gd name="connsiteX66-8819" fmla="*/ 8003 w 10000"/>
              <a:gd name="connsiteY66-8820" fmla="*/ 228 h 9082"/>
              <a:gd name="connsiteX67-8821" fmla="*/ 8115 w 10000"/>
              <a:gd name="connsiteY67-8822" fmla="*/ 0 h 9082"/>
              <a:gd name="connsiteX68-8823" fmla="*/ 8226 w 10000"/>
              <a:gd name="connsiteY68-8824" fmla="*/ 0 h 9082"/>
              <a:gd name="connsiteX69-8825" fmla="*/ 8338 w 10000"/>
              <a:gd name="connsiteY69-8826" fmla="*/ 0 h 9082"/>
              <a:gd name="connsiteX70-8827" fmla="*/ 8450 w 10000"/>
              <a:gd name="connsiteY70-8828" fmla="*/ 228 h 9082"/>
              <a:gd name="connsiteX71-8829" fmla="*/ 8673 w 10000"/>
              <a:gd name="connsiteY71-8830" fmla="*/ 459 h 9082"/>
              <a:gd name="connsiteX72-8831" fmla="*/ 8883 w 10000"/>
              <a:gd name="connsiteY72-8832" fmla="*/ 682 h 9082"/>
              <a:gd name="connsiteX73-8833" fmla="*/ 9218 w 10000"/>
              <a:gd name="connsiteY73-8834" fmla="*/ 1374 h 9082"/>
              <a:gd name="connsiteX74-8835" fmla="*/ 9553 w 10000"/>
              <a:gd name="connsiteY74-8836" fmla="*/ 1825 h 9082"/>
              <a:gd name="connsiteX75-8837" fmla="*/ 9777 w 10000"/>
              <a:gd name="connsiteY75-8838" fmla="*/ 2053 h 9082"/>
              <a:gd name="connsiteX76-8839" fmla="*/ 9888 w 10000"/>
              <a:gd name="connsiteY76-8840" fmla="*/ 2512 h 9082"/>
              <a:gd name="connsiteX77-8841" fmla="*/ 9888 w 10000"/>
              <a:gd name="connsiteY77-8842" fmla="*/ 2714 h 9082"/>
              <a:gd name="connsiteX78-8843" fmla="*/ 9888 w 10000"/>
              <a:gd name="connsiteY78-8844" fmla="*/ 2714 h 9082"/>
              <a:gd name="connsiteX0-8845" fmla="*/ 9888 w 10000"/>
              <a:gd name="connsiteY0-8846" fmla="*/ 2988 h 9370"/>
              <a:gd name="connsiteX1-8847" fmla="*/ 10000 w 10000"/>
              <a:gd name="connsiteY1-8848" fmla="*/ 3239 h 9370"/>
              <a:gd name="connsiteX2-8849" fmla="*/ 9888 w 10000"/>
              <a:gd name="connsiteY2-8850" fmla="*/ 3492 h 9370"/>
              <a:gd name="connsiteX3-8851" fmla="*/ 9888 w 10000"/>
              <a:gd name="connsiteY3-8852" fmla="*/ 3745 h 9370"/>
              <a:gd name="connsiteX4-8853" fmla="*/ 9777 w 10000"/>
              <a:gd name="connsiteY4-8854" fmla="*/ 3991 h 9370"/>
              <a:gd name="connsiteX5-8855" fmla="*/ 9777 w 10000"/>
              <a:gd name="connsiteY5-8856" fmla="*/ 3991 h 9370"/>
              <a:gd name="connsiteX6-8857" fmla="*/ 9665 w 10000"/>
              <a:gd name="connsiteY6-8858" fmla="*/ 4245 h 9370"/>
              <a:gd name="connsiteX7-8859" fmla="*/ 9665 w 10000"/>
              <a:gd name="connsiteY7-8860" fmla="*/ 4499 h 9370"/>
              <a:gd name="connsiteX8-8861" fmla="*/ 9553 w 10000"/>
              <a:gd name="connsiteY8-8862" fmla="*/ 5000 h 9370"/>
              <a:gd name="connsiteX9-8863" fmla="*/ 9553 w 10000"/>
              <a:gd name="connsiteY9-8864" fmla="*/ 5250 h 9370"/>
              <a:gd name="connsiteX10-8865" fmla="*/ 9553 w 10000"/>
              <a:gd name="connsiteY10-8866" fmla="*/ 5754 h 9370"/>
              <a:gd name="connsiteX11-8867" fmla="*/ 9441 w 10000"/>
              <a:gd name="connsiteY11-8868" fmla="*/ 6255 h 9370"/>
              <a:gd name="connsiteX12-8869" fmla="*/ 9441 w 10000"/>
              <a:gd name="connsiteY12-8870" fmla="*/ 6762 h 9370"/>
              <a:gd name="connsiteX13-8871" fmla="*/ 9330 w 10000"/>
              <a:gd name="connsiteY13-8872" fmla="*/ 7518 h 9370"/>
              <a:gd name="connsiteX14-8873" fmla="*/ 9330 w 10000"/>
              <a:gd name="connsiteY14-8874" fmla="*/ 8270 h 9370"/>
              <a:gd name="connsiteX15-8875" fmla="*/ 9330 w 10000"/>
              <a:gd name="connsiteY15-8876" fmla="*/ 9249 h 9370"/>
              <a:gd name="connsiteX16-8877" fmla="*/ 8338 w 10000"/>
              <a:gd name="connsiteY16-8878" fmla="*/ 8996 h 9370"/>
              <a:gd name="connsiteX17-8879" fmla="*/ 8338 w 10000"/>
              <a:gd name="connsiteY17-8880" fmla="*/ 8019 h 9370"/>
              <a:gd name="connsiteX18-8881" fmla="*/ 8450 w 10000"/>
              <a:gd name="connsiteY18-8882" fmla="*/ 7014 h 9370"/>
              <a:gd name="connsiteX19-8883" fmla="*/ 8450 w 10000"/>
              <a:gd name="connsiteY19-8884" fmla="*/ 6255 h 9370"/>
              <a:gd name="connsiteX20-8885" fmla="*/ 8450 w 10000"/>
              <a:gd name="connsiteY20-8886" fmla="*/ 5503 h 9370"/>
              <a:gd name="connsiteX21-8887" fmla="*/ 8450 w 10000"/>
              <a:gd name="connsiteY21-8888" fmla="*/ 5000 h 9370"/>
              <a:gd name="connsiteX22-8889" fmla="*/ 8561 w 10000"/>
              <a:gd name="connsiteY22-8890" fmla="*/ 4499 h 9370"/>
              <a:gd name="connsiteX23-8891" fmla="*/ 8561 w 10000"/>
              <a:gd name="connsiteY23-8892" fmla="*/ 3991 h 9370"/>
              <a:gd name="connsiteX24-8893" fmla="*/ 8450 w 10000"/>
              <a:gd name="connsiteY24-8894" fmla="*/ 3492 h 9370"/>
              <a:gd name="connsiteX25-8895" fmla="*/ 8450 w 10000"/>
              <a:gd name="connsiteY25-8896" fmla="*/ 2988 h 9370"/>
              <a:gd name="connsiteX26-8897" fmla="*/ 8338 w 10000"/>
              <a:gd name="connsiteY26-8898" fmla="*/ 2766 h 9370"/>
              <a:gd name="connsiteX27-8899" fmla="*/ 8115 w 10000"/>
              <a:gd name="connsiteY27-8900" fmla="*/ 2517 h 9370"/>
              <a:gd name="connsiteX28-8901" fmla="*/ 7779 w 10000"/>
              <a:gd name="connsiteY28-8902" fmla="*/ 2261 h 9370"/>
              <a:gd name="connsiteX29-8903" fmla="*/ 7779 w 10000"/>
              <a:gd name="connsiteY29-8904" fmla="*/ 2261 h 9370"/>
              <a:gd name="connsiteX30-8905" fmla="*/ 7556 w 10000"/>
              <a:gd name="connsiteY30-8906" fmla="*/ 2261 h 9370"/>
              <a:gd name="connsiteX31-8907" fmla="*/ 7444 w 10000"/>
              <a:gd name="connsiteY31-8908" fmla="*/ 2261 h 9370"/>
              <a:gd name="connsiteX32-8909" fmla="*/ 7221 w 10000"/>
              <a:gd name="connsiteY32-8910" fmla="*/ 2517 h 9370"/>
              <a:gd name="connsiteX33-8911" fmla="*/ 6885 w 10000"/>
              <a:gd name="connsiteY33-8912" fmla="*/ 2517 h 9370"/>
              <a:gd name="connsiteX34-8913" fmla="*/ 6550 w 10000"/>
              <a:gd name="connsiteY34-8914" fmla="*/ 2517 h 9370"/>
              <a:gd name="connsiteX35-8915" fmla="*/ 6103 w 10000"/>
              <a:gd name="connsiteY35-8916" fmla="*/ 2766 h 9370"/>
              <a:gd name="connsiteX36-8917" fmla="*/ 5670 w 10000"/>
              <a:gd name="connsiteY36-8918" fmla="*/ 2766 h 9370"/>
              <a:gd name="connsiteX37-8919" fmla="*/ 5112 w 10000"/>
              <a:gd name="connsiteY37-8920" fmla="*/ 2988 h 9370"/>
              <a:gd name="connsiteX38-8921" fmla="*/ 4553 w 10000"/>
              <a:gd name="connsiteY38-8922" fmla="*/ 3239 h 9370"/>
              <a:gd name="connsiteX39-8923" fmla="*/ 3994 w 10000"/>
              <a:gd name="connsiteY39-8924" fmla="*/ 3239 h 9370"/>
              <a:gd name="connsiteX40-8925" fmla="*/ 3338 w 10000"/>
              <a:gd name="connsiteY40-8926" fmla="*/ 3492 h 9370"/>
              <a:gd name="connsiteX41-8927" fmla="*/ 2556 w 10000"/>
              <a:gd name="connsiteY41-8928" fmla="*/ 3745 h 9370"/>
              <a:gd name="connsiteX42-8929" fmla="*/ 1774 w 10000"/>
              <a:gd name="connsiteY42-8930" fmla="*/ 3991 h 9370"/>
              <a:gd name="connsiteX43-8931" fmla="*/ 880 w 10000"/>
              <a:gd name="connsiteY43-8932" fmla="*/ 4245 h 9370"/>
              <a:gd name="connsiteX44-8933" fmla="*/ 0 w 10000"/>
              <a:gd name="connsiteY44-8934" fmla="*/ 4499 h 9370"/>
              <a:gd name="connsiteX45-8935" fmla="*/ 0 w 10000"/>
              <a:gd name="connsiteY45-8936" fmla="*/ 2988 h 9370"/>
              <a:gd name="connsiteX46-8937" fmla="*/ 223 w 10000"/>
              <a:gd name="connsiteY46-8938" fmla="*/ 2988 h 9370"/>
              <a:gd name="connsiteX47-8939" fmla="*/ 559 w 10000"/>
              <a:gd name="connsiteY47-8940" fmla="*/ 2988 h 9370"/>
              <a:gd name="connsiteX48-8941" fmla="*/ 880 w 10000"/>
              <a:gd name="connsiteY48-8942" fmla="*/ 2988 h 9370"/>
              <a:gd name="connsiteX49-8943" fmla="*/ 1327 w 10000"/>
              <a:gd name="connsiteY49-8944" fmla="*/ 2766 h 9370"/>
              <a:gd name="connsiteX50-8945" fmla="*/ 1774 w 10000"/>
              <a:gd name="connsiteY50-8946" fmla="*/ 2766 h 9370"/>
              <a:gd name="connsiteX51-8947" fmla="*/ 2221 w 10000"/>
              <a:gd name="connsiteY51-8948" fmla="*/ 2517 h 9370"/>
              <a:gd name="connsiteX52-8949" fmla="*/ 2779 w 10000"/>
              <a:gd name="connsiteY52-8950" fmla="*/ 2517 h 9370"/>
              <a:gd name="connsiteX53-8951" fmla="*/ 3436 w 10000"/>
              <a:gd name="connsiteY53-8952" fmla="*/ 2261 h 9370"/>
              <a:gd name="connsiteX54-8953" fmla="*/ 3994 w 10000"/>
              <a:gd name="connsiteY54-8954" fmla="*/ 2009 h 9370"/>
              <a:gd name="connsiteX55-8955" fmla="*/ 4553 w 10000"/>
              <a:gd name="connsiteY55-8956" fmla="*/ 2009 h 9370"/>
              <a:gd name="connsiteX56-8957" fmla="*/ 5112 w 10000"/>
              <a:gd name="connsiteY56-8958" fmla="*/ 1766 h 9370"/>
              <a:gd name="connsiteX57-8959" fmla="*/ 5559 w 10000"/>
              <a:gd name="connsiteY57-8960" fmla="*/ 1513 h 9370"/>
              <a:gd name="connsiteX58-8961" fmla="*/ 6006 w 10000"/>
              <a:gd name="connsiteY58-8962" fmla="*/ 1513 h 9370"/>
              <a:gd name="connsiteX59-8963" fmla="*/ 6327 w 10000"/>
              <a:gd name="connsiteY59-8964" fmla="*/ 1259 h 9370"/>
              <a:gd name="connsiteX60-8965" fmla="*/ 6662 w 10000"/>
              <a:gd name="connsiteY60-8966" fmla="*/ 1006 h 9370"/>
              <a:gd name="connsiteX61-8967" fmla="*/ 6885 w 10000"/>
              <a:gd name="connsiteY61-8968" fmla="*/ 1006 h 9370"/>
              <a:gd name="connsiteX62-8969" fmla="*/ 7332 w 10000"/>
              <a:gd name="connsiteY62-8970" fmla="*/ 751 h 9370"/>
              <a:gd name="connsiteX63-8971" fmla="*/ 7668 w 10000"/>
              <a:gd name="connsiteY63-8972" fmla="*/ 505 h 9370"/>
              <a:gd name="connsiteX64-8973" fmla="*/ 7891 w 10000"/>
              <a:gd name="connsiteY64-8974" fmla="*/ 251 h 9370"/>
              <a:gd name="connsiteX65-8975" fmla="*/ 8003 w 10000"/>
              <a:gd name="connsiteY65-8976" fmla="*/ 251 h 9370"/>
              <a:gd name="connsiteX66-8977" fmla="*/ 8115 w 10000"/>
              <a:gd name="connsiteY66-8978" fmla="*/ 0 h 9370"/>
              <a:gd name="connsiteX67-8979" fmla="*/ 8226 w 10000"/>
              <a:gd name="connsiteY67-8980" fmla="*/ 0 h 9370"/>
              <a:gd name="connsiteX68-8981" fmla="*/ 8338 w 10000"/>
              <a:gd name="connsiteY68-8982" fmla="*/ 0 h 9370"/>
              <a:gd name="connsiteX69-8983" fmla="*/ 8450 w 10000"/>
              <a:gd name="connsiteY69-8984" fmla="*/ 251 h 9370"/>
              <a:gd name="connsiteX70-8985" fmla="*/ 8673 w 10000"/>
              <a:gd name="connsiteY70-8986" fmla="*/ 505 h 9370"/>
              <a:gd name="connsiteX71-8987" fmla="*/ 8883 w 10000"/>
              <a:gd name="connsiteY71-8988" fmla="*/ 751 h 9370"/>
              <a:gd name="connsiteX72-8989" fmla="*/ 9218 w 10000"/>
              <a:gd name="connsiteY72-8990" fmla="*/ 1513 h 9370"/>
              <a:gd name="connsiteX73-8991" fmla="*/ 9553 w 10000"/>
              <a:gd name="connsiteY73-8992" fmla="*/ 2009 h 9370"/>
              <a:gd name="connsiteX74-8993" fmla="*/ 9777 w 10000"/>
              <a:gd name="connsiteY74-8994" fmla="*/ 2261 h 9370"/>
              <a:gd name="connsiteX75-8995" fmla="*/ 9888 w 10000"/>
              <a:gd name="connsiteY75-8996" fmla="*/ 2766 h 9370"/>
              <a:gd name="connsiteX76-8997" fmla="*/ 9888 w 10000"/>
              <a:gd name="connsiteY76-8998" fmla="*/ 2988 h 9370"/>
              <a:gd name="connsiteX77-8999" fmla="*/ 9888 w 10000"/>
              <a:gd name="connsiteY77-9000" fmla="*/ 2988 h 9370"/>
              <a:gd name="connsiteX0-9001" fmla="*/ 9888 w 10000"/>
              <a:gd name="connsiteY0-9002" fmla="*/ 3189 h 9871"/>
              <a:gd name="connsiteX1-9003" fmla="*/ 10000 w 10000"/>
              <a:gd name="connsiteY1-9004" fmla="*/ 3457 h 9871"/>
              <a:gd name="connsiteX2-9005" fmla="*/ 9888 w 10000"/>
              <a:gd name="connsiteY2-9006" fmla="*/ 3727 h 9871"/>
              <a:gd name="connsiteX3-9007" fmla="*/ 9888 w 10000"/>
              <a:gd name="connsiteY3-9008" fmla="*/ 3997 h 9871"/>
              <a:gd name="connsiteX4-9009" fmla="*/ 9777 w 10000"/>
              <a:gd name="connsiteY4-9010" fmla="*/ 4259 h 9871"/>
              <a:gd name="connsiteX5-9011" fmla="*/ 9777 w 10000"/>
              <a:gd name="connsiteY5-9012" fmla="*/ 4259 h 9871"/>
              <a:gd name="connsiteX6-9013" fmla="*/ 9665 w 10000"/>
              <a:gd name="connsiteY6-9014" fmla="*/ 4530 h 9871"/>
              <a:gd name="connsiteX7-9015" fmla="*/ 9665 w 10000"/>
              <a:gd name="connsiteY7-9016" fmla="*/ 4801 h 9871"/>
              <a:gd name="connsiteX8-9017" fmla="*/ 9553 w 10000"/>
              <a:gd name="connsiteY8-9018" fmla="*/ 5336 h 9871"/>
              <a:gd name="connsiteX9-9019" fmla="*/ 9553 w 10000"/>
              <a:gd name="connsiteY9-9020" fmla="*/ 5603 h 9871"/>
              <a:gd name="connsiteX10-9021" fmla="*/ 9553 w 10000"/>
              <a:gd name="connsiteY10-9022" fmla="*/ 6141 h 9871"/>
              <a:gd name="connsiteX11-9023" fmla="*/ 9441 w 10000"/>
              <a:gd name="connsiteY11-9024" fmla="*/ 6676 h 9871"/>
              <a:gd name="connsiteX12-9025" fmla="*/ 9441 w 10000"/>
              <a:gd name="connsiteY12-9026" fmla="*/ 7217 h 9871"/>
              <a:gd name="connsiteX13-9027" fmla="*/ 9330 w 10000"/>
              <a:gd name="connsiteY13-9028" fmla="*/ 8023 h 9871"/>
              <a:gd name="connsiteX14-9029" fmla="*/ 9330 w 10000"/>
              <a:gd name="connsiteY14-9030" fmla="*/ 8826 h 9871"/>
              <a:gd name="connsiteX15-9031" fmla="*/ 9330 w 10000"/>
              <a:gd name="connsiteY15-9032" fmla="*/ 9871 h 9871"/>
              <a:gd name="connsiteX16-9033" fmla="*/ 8338 w 10000"/>
              <a:gd name="connsiteY16-9034" fmla="*/ 8558 h 9871"/>
              <a:gd name="connsiteX17-9035" fmla="*/ 8450 w 10000"/>
              <a:gd name="connsiteY17-9036" fmla="*/ 7486 h 9871"/>
              <a:gd name="connsiteX18-9037" fmla="*/ 8450 w 10000"/>
              <a:gd name="connsiteY18-9038" fmla="*/ 6676 h 9871"/>
              <a:gd name="connsiteX19-9039" fmla="*/ 8450 w 10000"/>
              <a:gd name="connsiteY19-9040" fmla="*/ 5873 h 9871"/>
              <a:gd name="connsiteX20-9041" fmla="*/ 8450 w 10000"/>
              <a:gd name="connsiteY20-9042" fmla="*/ 5336 h 9871"/>
              <a:gd name="connsiteX21-9043" fmla="*/ 8561 w 10000"/>
              <a:gd name="connsiteY21-9044" fmla="*/ 4801 h 9871"/>
              <a:gd name="connsiteX22-9045" fmla="*/ 8561 w 10000"/>
              <a:gd name="connsiteY22-9046" fmla="*/ 4259 h 9871"/>
              <a:gd name="connsiteX23-9047" fmla="*/ 8450 w 10000"/>
              <a:gd name="connsiteY23-9048" fmla="*/ 3727 h 9871"/>
              <a:gd name="connsiteX24-9049" fmla="*/ 8450 w 10000"/>
              <a:gd name="connsiteY24-9050" fmla="*/ 3189 h 9871"/>
              <a:gd name="connsiteX25-9051" fmla="*/ 8338 w 10000"/>
              <a:gd name="connsiteY25-9052" fmla="*/ 2952 h 9871"/>
              <a:gd name="connsiteX26-9053" fmla="*/ 8115 w 10000"/>
              <a:gd name="connsiteY26-9054" fmla="*/ 2686 h 9871"/>
              <a:gd name="connsiteX27-9055" fmla="*/ 7779 w 10000"/>
              <a:gd name="connsiteY27-9056" fmla="*/ 2413 h 9871"/>
              <a:gd name="connsiteX28-9057" fmla="*/ 7779 w 10000"/>
              <a:gd name="connsiteY28-9058" fmla="*/ 2413 h 9871"/>
              <a:gd name="connsiteX29-9059" fmla="*/ 7556 w 10000"/>
              <a:gd name="connsiteY29-9060" fmla="*/ 2413 h 9871"/>
              <a:gd name="connsiteX30-9061" fmla="*/ 7444 w 10000"/>
              <a:gd name="connsiteY30-9062" fmla="*/ 2413 h 9871"/>
              <a:gd name="connsiteX31-9063" fmla="*/ 7221 w 10000"/>
              <a:gd name="connsiteY31-9064" fmla="*/ 2686 h 9871"/>
              <a:gd name="connsiteX32-9065" fmla="*/ 6885 w 10000"/>
              <a:gd name="connsiteY32-9066" fmla="*/ 2686 h 9871"/>
              <a:gd name="connsiteX33-9067" fmla="*/ 6550 w 10000"/>
              <a:gd name="connsiteY33-9068" fmla="*/ 2686 h 9871"/>
              <a:gd name="connsiteX34-9069" fmla="*/ 6103 w 10000"/>
              <a:gd name="connsiteY34-9070" fmla="*/ 2952 h 9871"/>
              <a:gd name="connsiteX35-9071" fmla="*/ 5670 w 10000"/>
              <a:gd name="connsiteY35-9072" fmla="*/ 2952 h 9871"/>
              <a:gd name="connsiteX36-9073" fmla="*/ 5112 w 10000"/>
              <a:gd name="connsiteY36-9074" fmla="*/ 3189 h 9871"/>
              <a:gd name="connsiteX37-9075" fmla="*/ 4553 w 10000"/>
              <a:gd name="connsiteY37-9076" fmla="*/ 3457 h 9871"/>
              <a:gd name="connsiteX38-9077" fmla="*/ 3994 w 10000"/>
              <a:gd name="connsiteY38-9078" fmla="*/ 3457 h 9871"/>
              <a:gd name="connsiteX39-9079" fmla="*/ 3338 w 10000"/>
              <a:gd name="connsiteY39-9080" fmla="*/ 3727 h 9871"/>
              <a:gd name="connsiteX40-9081" fmla="*/ 2556 w 10000"/>
              <a:gd name="connsiteY40-9082" fmla="*/ 3997 h 9871"/>
              <a:gd name="connsiteX41-9083" fmla="*/ 1774 w 10000"/>
              <a:gd name="connsiteY41-9084" fmla="*/ 4259 h 9871"/>
              <a:gd name="connsiteX42-9085" fmla="*/ 880 w 10000"/>
              <a:gd name="connsiteY42-9086" fmla="*/ 4530 h 9871"/>
              <a:gd name="connsiteX43-9087" fmla="*/ 0 w 10000"/>
              <a:gd name="connsiteY43-9088" fmla="*/ 4801 h 9871"/>
              <a:gd name="connsiteX44-9089" fmla="*/ 0 w 10000"/>
              <a:gd name="connsiteY44-9090" fmla="*/ 3189 h 9871"/>
              <a:gd name="connsiteX45-9091" fmla="*/ 223 w 10000"/>
              <a:gd name="connsiteY45-9092" fmla="*/ 3189 h 9871"/>
              <a:gd name="connsiteX46-9093" fmla="*/ 559 w 10000"/>
              <a:gd name="connsiteY46-9094" fmla="*/ 3189 h 9871"/>
              <a:gd name="connsiteX47-9095" fmla="*/ 880 w 10000"/>
              <a:gd name="connsiteY47-9096" fmla="*/ 3189 h 9871"/>
              <a:gd name="connsiteX48-9097" fmla="*/ 1327 w 10000"/>
              <a:gd name="connsiteY48-9098" fmla="*/ 2952 h 9871"/>
              <a:gd name="connsiteX49-9099" fmla="*/ 1774 w 10000"/>
              <a:gd name="connsiteY49-9100" fmla="*/ 2952 h 9871"/>
              <a:gd name="connsiteX50-9101" fmla="*/ 2221 w 10000"/>
              <a:gd name="connsiteY50-9102" fmla="*/ 2686 h 9871"/>
              <a:gd name="connsiteX51-9103" fmla="*/ 2779 w 10000"/>
              <a:gd name="connsiteY51-9104" fmla="*/ 2686 h 9871"/>
              <a:gd name="connsiteX52-9105" fmla="*/ 3436 w 10000"/>
              <a:gd name="connsiteY52-9106" fmla="*/ 2413 h 9871"/>
              <a:gd name="connsiteX53-9107" fmla="*/ 3994 w 10000"/>
              <a:gd name="connsiteY53-9108" fmla="*/ 2144 h 9871"/>
              <a:gd name="connsiteX54-9109" fmla="*/ 4553 w 10000"/>
              <a:gd name="connsiteY54-9110" fmla="*/ 2144 h 9871"/>
              <a:gd name="connsiteX55-9111" fmla="*/ 5112 w 10000"/>
              <a:gd name="connsiteY55-9112" fmla="*/ 1885 h 9871"/>
              <a:gd name="connsiteX56-9113" fmla="*/ 5559 w 10000"/>
              <a:gd name="connsiteY56-9114" fmla="*/ 1615 h 9871"/>
              <a:gd name="connsiteX57-9115" fmla="*/ 6006 w 10000"/>
              <a:gd name="connsiteY57-9116" fmla="*/ 1615 h 9871"/>
              <a:gd name="connsiteX58-9117" fmla="*/ 6327 w 10000"/>
              <a:gd name="connsiteY58-9118" fmla="*/ 1344 h 9871"/>
              <a:gd name="connsiteX59-9119" fmla="*/ 6662 w 10000"/>
              <a:gd name="connsiteY59-9120" fmla="*/ 1074 h 9871"/>
              <a:gd name="connsiteX60-9121" fmla="*/ 6885 w 10000"/>
              <a:gd name="connsiteY60-9122" fmla="*/ 1074 h 9871"/>
              <a:gd name="connsiteX61-9123" fmla="*/ 7332 w 10000"/>
              <a:gd name="connsiteY61-9124" fmla="*/ 801 h 9871"/>
              <a:gd name="connsiteX62-9125" fmla="*/ 7668 w 10000"/>
              <a:gd name="connsiteY62-9126" fmla="*/ 539 h 9871"/>
              <a:gd name="connsiteX63-9127" fmla="*/ 7891 w 10000"/>
              <a:gd name="connsiteY63-9128" fmla="*/ 268 h 9871"/>
              <a:gd name="connsiteX64-9129" fmla="*/ 8003 w 10000"/>
              <a:gd name="connsiteY64-9130" fmla="*/ 268 h 9871"/>
              <a:gd name="connsiteX65-9131" fmla="*/ 8115 w 10000"/>
              <a:gd name="connsiteY65-9132" fmla="*/ 0 h 9871"/>
              <a:gd name="connsiteX66-9133" fmla="*/ 8226 w 10000"/>
              <a:gd name="connsiteY66-9134" fmla="*/ 0 h 9871"/>
              <a:gd name="connsiteX67-9135" fmla="*/ 8338 w 10000"/>
              <a:gd name="connsiteY67-9136" fmla="*/ 0 h 9871"/>
              <a:gd name="connsiteX68-9137" fmla="*/ 8450 w 10000"/>
              <a:gd name="connsiteY68-9138" fmla="*/ 268 h 9871"/>
              <a:gd name="connsiteX69-9139" fmla="*/ 8673 w 10000"/>
              <a:gd name="connsiteY69-9140" fmla="*/ 539 h 9871"/>
              <a:gd name="connsiteX70-9141" fmla="*/ 8883 w 10000"/>
              <a:gd name="connsiteY70-9142" fmla="*/ 801 h 9871"/>
              <a:gd name="connsiteX71-9143" fmla="*/ 9218 w 10000"/>
              <a:gd name="connsiteY71-9144" fmla="*/ 1615 h 9871"/>
              <a:gd name="connsiteX72-9145" fmla="*/ 9553 w 10000"/>
              <a:gd name="connsiteY72-9146" fmla="*/ 2144 h 9871"/>
              <a:gd name="connsiteX73-9147" fmla="*/ 9777 w 10000"/>
              <a:gd name="connsiteY73-9148" fmla="*/ 2413 h 9871"/>
              <a:gd name="connsiteX74-9149" fmla="*/ 9888 w 10000"/>
              <a:gd name="connsiteY74-9150" fmla="*/ 2952 h 9871"/>
              <a:gd name="connsiteX75-9151" fmla="*/ 9888 w 10000"/>
              <a:gd name="connsiteY75-9152" fmla="*/ 3189 h 9871"/>
              <a:gd name="connsiteX76-9153" fmla="*/ 9888 w 10000"/>
              <a:gd name="connsiteY76-9154" fmla="*/ 3189 h 9871"/>
              <a:gd name="connsiteX0-9155" fmla="*/ 9888 w 10000"/>
              <a:gd name="connsiteY0-9156" fmla="*/ 3231 h 10000"/>
              <a:gd name="connsiteX1-9157" fmla="*/ 10000 w 10000"/>
              <a:gd name="connsiteY1-9158" fmla="*/ 3502 h 10000"/>
              <a:gd name="connsiteX2-9159" fmla="*/ 9888 w 10000"/>
              <a:gd name="connsiteY2-9160" fmla="*/ 3776 h 10000"/>
              <a:gd name="connsiteX3-9161" fmla="*/ 9888 w 10000"/>
              <a:gd name="connsiteY3-9162" fmla="*/ 4049 h 10000"/>
              <a:gd name="connsiteX4-9163" fmla="*/ 9777 w 10000"/>
              <a:gd name="connsiteY4-9164" fmla="*/ 4315 h 10000"/>
              <a:gd name="connsiteX5-9165" fmla="*/ 9777 w 10000"/>
              <a:gd name="connsiteY5-9166" fmla="*/ 4315 h 10000"/>
              <a:gd name="connsiteX6-9167" fmla="*/ 9665 w 10000"/>
              <a:gd name="connsiteY6-9168" fmla="*/ 4589 h 10000"/>
              <a:gd name="connsiteX7-9169" fmla="*/ 9665 w 10000"/>
              <a:gd name="connsiteY7-9170" fmla="*/ 4864 h 10000"/>
              <a:gd name="connsiteX8-9171" fmla="*/ 9553 w 10000"/>
              <a:gd name="connsiteY8-9172" fmla="*/ 5406 h 10000"/>
              <a:gd name="connsiteX9-9173" fmla="*/ 9553 w 10000"/>
              <a:gd name="connsiteY9-9174" fmla="*/ 5676 h 10000"/>
              <a:gd name="connsiteX10-9175" fmla="*/ 9553 w 10000"/>
              <a:gd name="connsiteY10-9176" fmla="*/ 6221 h 10000"/>
              <a:gd name="connsiteX11-9177" fmla="*/ 9441 w 10000"/>
              <a:gd name="connsiteY11-9178" fmla="*/ 6763 h 10000"/>
              <a:gd name="connsiteX12-9179" fmla="*/ 9441 w 10000"/>
              <a:gd name="connsiteY12-9180" fmla="*/ 7311 h 10000"/>
              <a:gd name="connsiteX13-9181" fmla="*/ 9330 w 10000"/>
              <a:gd name="connsiteY13-9182" fmla="*/ 8128 h 10000"/>
              <a:gd name="connsiteX14-9183" fmla="*/ 9330 w 10000"/>
              <a:gd name="connsiteY14-9184" fmla="*/ 8941 h 10000"/>
              <a:gd name="connsiteX15-9185" fmla="*/ 9330 w 10000"/>
              <a:gd name="connsiteY15-9186" fmla="*/ 10000 h 10000"/>
              <a:gd name="connsiteX16-9187" fmla="*/ 8450 w 10000"/>
              <a:gd name="connsiteY16-9188" fmla="*/ 7584 h 10000"/>
              <a:gd name="connsiteX17-9189" fmla="*/ 8450 w 10000"/>
              <a:gd name="connsiteY17-9190" fmla="*/ 6763 h 10000"/>
              <a:gd name="connsiteX18-9191" fmla="*/ 8450 w 10000"/>
              <a:gd name="connsiteY18-9192" fmla="*/ 5950 h 10000"/>
              <a:gd name="connsiteX19-9193" fmla="*/ 8450 w 10000"/>
              <a:gd name="connsiteY19-9194" fmla="*/ 5406 h 10000"/>
              <a:gd name="connsiteX20-9195" fmla="*/ 8561 w 10000"/>
              <a:gd name="connsiteY20-9196" fmla="*/ 4864 h 10000"/>
              <a:gd name="connsiteX21-9197" fmla="*/ 8561 w 10000"/>
              <a:gd name="connsiteY21-9198" fmla="*/ 4315 h 10000"/>
              <a:gd name="connsiteX22-9199" fmla="*/ 8450 w 10000"/>
              <a:gd name="connsiteY22-9200" fmla="*/ 3776 h 10000"/>
              <a:gd name="connsiteX23-9201" fmla="*/ 8450 w 10000"/>
              <a:gd name="connsiteY23-9202" fmla="*/ 3231 h 10000"/>
              <a:gd name="connsiteX24-9203" fmla="*/ 8338 w 10000"/>
              <a:gd name="connsiteY24-9204" fmla="*/ 2991 h 10000"/>
              <a:gd name="connsiteX25-9205" fmla="*/ 8115 w 10000"/>
              <a:gd name="connsiteY25-9206" fmla="*/ 2721 h 10000"/>
              <a:gd name="connsiteX26-9207" fmla="*/ 7779 w 10000"/>
              <a:gd name="connsiteY26-9208" fmla="*/ 2445 h 10000"/>
              <a:gd name="connsiteX27-9209" fmla="*/ 7779 w 10000"/>
              <a:gd name="connsiteY27-9210" fmla="*/ 2445 h 10000"/>
              <a:gd name="connsiteX28-9211" fmla="*/ 7556 w 10000"/>
              <a:gd name="connsiteY28-9212" fmla="*/ 2445 h 10000"/>
              <a:gd name="connsiteX29-9213" fmla="*/ 7444 w 10000"/>
              <a:gd name="connsiteY29-9214" fmla="*/ 2445 h 10000"/>
              <a:gd name="connsiteX30-9215" fmla="*/ 7221 w 10000"/>
              <a:gd name="connsiteY30-9216" fmla="*/ 2721 h 10000"/>
              <a:gd name="connsiteX31-9217" fmla="*/ 6885 w 10000"/>
              <a:gd name="connsiteY31-9218" fmla="*/ 2721 h 10000"/>
              <a:gd name="connsiteX32-9219" fmla="*/ 6550 w 10000"/>
              <a:gd name="connsiteY32-9220" fmla="*/ 2721 h 10000"/>
              <a:gd name="connsiteX33-9221" fmla="*/ 6103 w 10000"/>
              <a:gd name="connsiteY33-9222" fmla="*/ 2991 h 10000"/>
              <a:gd name="connsiteX34-9223" fmla="*/ 5670 w 10000"/>
              <a:gd name="connsiteY34-9224" fmla="*/ 2991 h 10000"/>
              <a:gd name="connsiteX35-9225" fmla="*/ 5112 w 10000"/>
              <a:gd name="connsiteY35-9226" fmla="*/ 3231 h 10000"/>
              <a:gd name="connsiteX36-9227" fmla="*/ 4553 w 10000"/>
              <a:gd name="connsiteY36-9228" fmla="*/ 3502 h 10000"/>
              <a:gd name="connsiteX37-9229" fmla="*/ 3994 w 10000"/>
              <a:gd name="connsiteY37-9230" fmla="*/ 3502 h 10000"/>
              <a:gd name="connsiteX38-9231" fmla="*/ 3338 w 10000"/>
              <a:gd name="connsiteY38-9232" fmla="*/ 3776 h 10000"/>
              <a:gd name="connsiteX39-9233" fmla="*/ 2556 w 10000"/>
              <a:gd name="connsiteY39-9234" fmla="*/ 4049 h 10000"/>
              <a:gd name="connsiteX40-9235" fmla="*/ 1774 w 10000"/>
              <a:gd name="connsiteY40-9236" fmla="*/ 4315 h 10000"/>
              <a:gd name="connsiteX41-9237" fmla="*/ 880 w 10000"/>
              <a:gd name="connsiteY41-9238" fmla="*/ 4589 h 10000"/>
              <a:gd name="connsiteX42-9239" fmla="*/ 0 w 10000"/>
              <a:gd name="connsiteY42-9240" fmla="*/ 4864 h 10000"/>
              <a:gd name="connsiteX43-9241" fmla="*/ 0 w 10000"/>
              <a:gd name="connsiteY43-9242" fmla="*/ 3231 h 10000"/>
              <a:gd name="connsiteX44-9243" fmla="*/ 223 w 10000"/>
              <a:gd name="connsiteY44-9244" fmla="*/ 3231 h 10000"/>
              <a:gd name="connsiteX45-9245" fmla="*/ 559 w 10000"/>
              <a:gd name="connsiteY45-9246" fmla="*/ 3231 h 10000"/>
              <a:gd name="connsiteX46-9247" fmla="*/ 880 w 10000"/>
              <a:gd name="connsiteY46-9248" fmla="*/ 3231 h 10000"/>
              <a:gd name="connsiteX47-9249" fmla="*/ 1327 w 10000"/>
              <a:gd name="connsiteY47-9250" fmla="*/ 2991 h 10000"/>
              <a:gd name="connsiteX48-9251" fmla="*/ 1774 w 10000"/>
              <a:gd name="connsiteY48-9252" fmla="*/ 2991 h 10000"/>
              <a:gd name="connsiteX49-9253" fmla="*/ 2221 w 10000"/>
              <a:gd name="connsiteY49-9254" fmla="*/ 2721 h 10000"/>
              <a:gd name="connsiteX50-9255" fmla="*/ 2779 w 10000"/>
              <a:gd name="connsiteY50-9256" fmla="*/ 2721 h 10000"/>
              <a:gd name="connsiteX51-9257" fmla="*/ 3436 w 10000"/>
              <a:gd name="connsiteY51-9258" fmla="*/ 2445 h 10000"/>
              <a:gd name="connsiteX52-9259" fmla="*/ 3994 w 10000"/>
              <a:gd name="connsiteY52-9260" fmla="*/ 2172 h 10000"/>
              <a:gd name="connsiteX53-9261" fmla="*/ 4553 w 10000"/>
              <a:gd name="connsiteY53-9262" fmla="*/ 2172 h 10000"/>
              <a:gd name="connsiteX54-9263" fmla="*/ 5112 w 10000"/>
              <a:gd name="connsiteY54-9264" fmla="*/ 1910 h 10000"/>
              <a:gd name="connsiteX55-9265" fmla="*/ 5559 w 10000"/>
              <a:gd name="connsiteY55-9266" fmla="*/ 1636 h 10000"/>
              <a:gd name="connsiteX56-9267" fmla="*/ 6006 w 10000"/>
              <a:gd name="connsiteY56-9268" fmla="*/ 1636 h 10000"/>
              <a:gd name="connsiteX57-9269" fmla="*/ 6327 w 10000"/>
              <a:gd name="connsiteY57-9270" fmla="*/ 1362 h 10000"/>
              <a:gd name="connsiteX58-9271" fmla="*/ 6662 w 10000"/>
              <a:gd name="connsiteY58-9272" fmla="*/ 1088 h 10000"/>
              <a:gd name="connsiteX59-9273" fmla="*/ 6885 w 10000"/>
              <a:gd name="connsiteY59-9274" fmla="*/ 1088 h 10000"/>
              <a:gd name="connsiteX60-9275" fmla="*/ 7332 w 10000"/>
              <a:gd name="connsiteY60-9276" fmla="*/ 811 h 10000"/>
              <a:gd name="connsiteX61-9277" fmla="*/ 7668 w 10000"/>
              <a:gd name="connsiteY61-9278" fmla="*/ 546 h 10000"/>
              <a:gd name="connsiteX62-9279" fmla="*/ 7891 w 10000"/>
              <a:gd name="connsiteY62-9280" fmla="*/ 272 h 10000"/>
              <a:gd name="connsiteX63-9281" fmla="*/ 8003 w 10000"/>
              <a:gd name="connsiteY63-9282" fmla="*/ 272 h 10000"/>
              <a:gd name="connsiteX64-9283" fmla="*/ 8115 w 10000"/>
              <a:gd name="connsiteY64-9284" fmla="*/ 0 h 10000"/>
              <a:gd name="connsiteX65-9285" fmla="*/ 8226 w 10000"/>
              <a:gd name="connsiteY65-9286" fmla="*/ 0 h 10000"/>
              <a:gd name="connsiteX66-9287" fmla="*/ 8338 w 10000"/>
              <a:gd name="connsiteY66-9288" fmla="*/ 0 h 10000"/>
              <a:gd name="connsiteX67-9289" fmla="*/ 8450 w 10000"/>
              <a:gd name="connsiteY67-9290" fmla="*/ 272 h 10000"/>
              <a:gd name="connsiteX68-9291" fmla="*/ 8673 w 10000"/>
              <a:gd name="connsiteY68-9292" fmla="*/ 546 h 10000"/>
              <a:gd name="connsiteX69-9293" fmla="*/ 8883 w 10000"/>
              <a:gd name="connsiteY69-9294" fmla="*/ 811 h 10000"/>
              <a:gd name="connsiteX70-9295" fmla="*/ 9218 w 10000"/>
              <a:gd name="connsiteY70-9296" fmla="*/ 1636 h 10000"/>
              <a:gd name="connsiteX71-9297" fmla="*/ 9553 w 10000"/>
              <a:gd name="connsiteY71-9298" fmla="*/ 2172 h 10000"/>
              <a:gd name="connsiteX72-9299" fmla="*/ 9777 w 10000"/>
              <a:gd name="connsiteY72-9300" fmla="*/ 2445 h 10000"/>
              <a:gd name="connsiteX73-9301" fmla="*/ 9888 w 10000"/>
              <a:gd name="connsiteY73-9302" fmla="*/ 2991 h 10000"/>
              <a:gd name="connsiteX74-9303" fmla="*/ 9888 w 10000"/>
              <a:gd name="connsiteY74-9304" fmla="*/ 3231 h 10000"/>
              <a:gd name="connsiteX75-9305" fmla="*/ 9888 w 10000"/>
              <a:gd name="connsiteY75-9306" fmla="*/ 3231 h 10000"/>
              <a:gd name="connsiteX0-9307" fmla="*/ 9888 w 10000"/>
              <a:gd name="connsiteY0-9308" fmla="*/ 3231 h 10000"/>
              <a:gd name="connsiteX1-9309" fmla="*/ 10000 w 10000"/>
              <a:gd name="connsiteY1-9310" fmla="*/ 3502 h 10000"/>
              <a:gd name="connsiteX2-9311" fmla="*/ 9888 w 10000"/>
              <a:gd name="connsiteY2-9312" fmla="*/ 3776 h 10000"/>
              <a:gd name="connsiteX3-9313" fmla="*/ 9888 w 10000"/>
              <a:gd name="connsiteY3-9314" fmla="*/ 4049 h 10000"/>
              <a:gd name="connsiteX4-9315" fmla="*/ 9777 w 10000"/>
              <a:gd name="connsiteY4-9316" fmla="*/ 4315 h 10000"/>
              <a:gd name="connsiteX5-9317" fmla="*/ 9777 w 10000"/>
              <a:gd name="connsiteY5-9318" fmla="*/ 4315 h 10000"/>
              <a:gd name="connsiteX6-9319" fmla="*/ 9665 w 10000"/>
              <a:gd name="connsiteY6-9320" fmla="*/ 4589 h 10000"/>
              <a:gd name="connsiteX7-9321" fmla="*/ 9665 w 10000"/>
              <a:gd name="connsiteY7-9322" fmla="*/ 4864 h 10000"/>
              <a:gd name="connsiteX8-9323" fmla="*/ 9553 w 10000"/>
              <a:gd name="connsiteY8-9324" fmla="*/ 5406 h 10000"/>
              <a:gd name="connsiteX9-9325" fmla="*/ 9553 w 10000"/>
              <a:gd name="connsiteY9-9326" fmla="*/ 5676 h 10000"/>
              <a:gd name="connsiteX10-9327" fmla="*/ 9553 w 10000"/>
              <a:gd name="connsiteY10-9328" fmla="*/ 6221 h 10000"/>
              <a:gd name="connsiteX11-9329" fmla="*/ 9441 w 10000"/>
              <a:gd name="connsiteY11-9330" fmla="*/ 6763 h 10000"/>
              <a:gd name="connsiteX12-9331" fmla="*/ 9441 w 10000"/>
              <a:gd name="connsiteY12-9332" fmla="*/ 7311 h 10000"/>
              <a:gd name="connsiteX13-9333" fmla="*/ 9330 w 10000"/>
              <a:gd name="connsiteY13-9334" fmla="*/ 8128 h 10000"/>
              <a:gd name="connsiteX14-9335" fmla="*/ 9330 w 10000"/>
              <a:gd name="connsiteY14-9336" fmla="*/ 8941 h 10000"/>
              <a:gd name="connsiteX15-9337" fmla="*/ 9330 w 10000"/>
              <a:gd name="connsiteY15-9338" fmla="*/ 10000 h 10000"/>
              <a:gd name="connsiteX16-9339" fmla="*/ 8450 w 10000"/>
              <a:gd name="connsiteY16-9340" fmla="*/ 6763 h 10000"/>
              <a:gd name="connsiteX17-9341" fmla="*/ 8450 w 10000"/>
              <a:gd name="connsiteY17-9342" fmla="*/ 5950 h 10000"/>
              <a:gd name="connsiteX18-9343" fmla="*/ 8450 w 10000"/>
              <a:gd name="connsiteY18-9344" fmla="*/ 5406 h 10000"/>
              <a:gd name="connsiteX19-9345" fmla="*/ 8561 w 10000"/>
              <a:gd name="connsiteY19-9346" fmla="*/ 4864 h 10000"/>
              <a:gd name="connsiteX20-9347" fmla="*/ 8561 w 10000"/>
              <a:gd name="connsiteY20-9348" fmla="*/ 4315 h 10000"/>
              <a:gd name="connsiteX21-9349" fmla="*/ 8450 w 10000"/>
              <a:gd name="connsiteY21-9350" fmla="*/ 3776 h 10000"/>
              <a:gd name="connsiteX22-9351" fmla="*/ 8450 w 10000"/>
              <a:gd name="connsiteY22-9352" fmla="*/ 3231 h 10000"/>
              <a:gd name="connsiteX23-9353" fmla="*/ 8338 w 10000"/>
              <a:gd name="connsiteY23-9354" fmla="*/ 2991 h 10000"/>
              <a:gd name="connsiteX24-9355" fmla="*/ 8115 w 10000"/>
              <a:gd name="connsiteY24-9356" fmla="*/ 2721 h 10000"/>
              <a:gd name="connsiteX25-9357" fmla="*/ 7779 w 10000"/>
              <a:gd name="connsiteY25-9358" fmla="*/ 2445 h 10000"/>
              <a:gd name="connsiteX26-9359" fmla="*/ 7779 w 10000"/>
              <a:gd name="connsiteY26-9360" fmla="*/ 2445 h 10000"/>
              <a:gd name="connsiteX27-9361" fmla="*/ 7556 w 10000"/>
              <a:gd name="connsiteY27-9362" fmla="*/ 2445 h 10000"/>
              <a:gd name="connsiteX28-9363" fmla="*/ 7444 w 10000"/>
              <a:gd name="connsiteY28-9364" fmla="*/ 2445 h 10000"/>
              <a:gd name="connsiteX29-9365" fmla="*/ 7221 w 10000"/>
              <a:gd name="connsiteY29-9366" fmla="*/ 2721 h 10000"/>
              <a:gd name="connsiteX30-9367" fmla="*/ 6885 w 10000"/>
              <a:gd name="connsiteY30-9368" fmla="*/ 2721 h 10000"/>
              <a:gd name="connsiteX31-9369" fmla="*/ 6550 w 10000"/>
              <a:gd name="connsiteY31-9370" fmla="*/ 2721 h 10000"/>
              <a:gd name="connsiteX32-9371" fmla="*/ 6103 w 10000"/>
              <a:gd name="connsiteY32-9372" fmla="*/ 2991 h 10000"/>
              <a:gd name="connsiteX33-9373" fmla="*/ 5670 w 10000"/>
              <a:gd name="connsiteY33-9374" fmla="*/ 2991 h 10000"/>
              <a:gd name="connsiteX34-9375" fmla="*/ 5112 w 10000"/>
              <a:gd name="connsiteY34-9376" fmla="*/ 3231 h 10000"/>
              <a:gd name="connsiteX35-9377" fmla="*/ 4553 w 10000"/>
              <a:gd name="connsiteY35-9378" fmla="*/ 3502 h 10000"/>
              <a:gd name="connsiteX36-9379" fmla="*/ 3994 w 10000"/>
              <a:gd name="connsiteY36-9380" fmla="*/ 3502 h 10000"/>
              <a:gd name="connsiteX37-9381" fmla="*/ 3338 w 10000"/>
              <a:gd name="connsiteY37-9382" fmla="*/ 3776 h 10000"/>
              <a:gd name="connsiteX38-9383" fmla="*/ 2556 w 10000"/>
              <a:gd name="connsiteY38-9384" fmla="*/ 4049 h 10000"/>
              <a:gd name="connsiteX39-9385" fmla="*/ 1774 w 10000"/>
              <a:gd name="connsiteY39-9386" fmla="*/ 4315 h 10000"/>
              <a:gd name="connsiteX40-9387" fmla="*/ 880 w 10000"/>
              <a:gd name="connsiteY40-9388" fmla="*/ 4589 h 10000"/>
              <a:gd name="connsiteX41-9389" fmla="*/ 0 w 10000"/>
              <a:gd name="connsiteY41-9390" fmla="*/ 4864 h 10000"/>
              <a:gd name="connsiteX42-9391" fmla="*/ 0 w 10000"/>
              <a:gd name="connsiteY42-9392" fmla="*/ 3231 h 10000"/>
              <a:gd name="connsiteX43-9393" fmla="*/ 223 w 10000"/>
              <a:gd name="connsiteY43-9394" fmla="*/ 3231 h 10000"/>
              <a:gd name="connsiteX44-9395" fmla="*/ 559 w 10000"/>
              <a:gd name="connsiteY44-9396" fmla="*/ 3231 h 10000"/>
              <a:gd name="connsiteX45-9397" fmla="*/ 880 w 10000"/>
              <a:gd name="connsiteY45-9398" fmla="*/ 3231 h 10000"/>
              <a:gd name="connsiteX46-9399" fmla="*/ 1327 w 10000"/>
              <a:gd name="connsiteY46-9400" fmla="*/ 2991 h 10000"/>
              <a:gd name="connsiteX47-9401" fmla="*/ 1774 w 10000"/>
              <a:gd name="connsiteY47-9402" fmla="*/ 2991 h 10000"/>
              <a:gd name="connsiteX48-9403" fmla="*/ 2221 w 10000"/>
              <a:gd name="connsiteY48-9404" fmla="*/ 2721 h 10000"/>
              <a:gd name="connsiteX49-9405" fmla="*/ 2779 w 10000"/>
              <a:gd name="connsiteY49-9406" fmla="*/ 2721 h 10000"/>
              <a:gd name="connsiteX50-9407" fmla="*/ 3436 w 10000"/>
              <a:gd name="connsiteY50-9408" fmla="*/ 2445 h 10000"/>
              <a:gd name="connsiteX51-9409" fmla="*/ 3994 w 10000"/>
              <a:gd name="connsiteY51-9410" fmla="*/ 2172 h 10000"/>
              <a:gd name="connsiteX52-9411" fmla="*/ 4553 w 10000"/>
              <a:gd name="connsiteY52-9412" fmla="*/ 2172 h 10000"/>
              <a:gd name="connsiteX53-9413" fmla="*/ 5112 w 10000"/>
              <a:gd name="connsiteY53-9414" fmla="*/ 1910 h 10000"/>
              <a:gd name="connsiteX54-9415" fmla="*/ 5559 w 10000"/>
              <a:gd name="connsiteY54-9416" fmla="*/ 1636 h 10000"/>
              <a:gd name="connsiteX55-9417" fmla="*/ 6006 w 10000"/>
              <a:gd name="connsiteY55-9418" fmla="*/ 1636 h 10000"/>
              <a:gd name="connsiteX56-9419" fmla="*/ 6327 w 10000"/>
              <a:gd name="connsiteY56-9420" fmla="*/ 1362 h 10000"/>
              <a:gd name="connsiteX57-9421" fmla="*/ 6662 w 10000"/>
              <a:gd name="connsiteY57-9422" fmla="*/ 1088 h 10000"/>
              <a:gd name="connsiteX58-9423" fmla="*/ 6885 w 10000"/>
              <a:gd name="connsiteY58-9424" fmla="*/ 1088 h 10000"/>
              <a:gd name="connsiteX59-9425" fmla="*/ 7332 w 10000"/>
              <a:gd name="connsiteY59-9426" fmla="*/ 811 h 10000"/>
              <a:gd name="connsiteX60-9427" fmla="*/ 7668 w 10000"/>
              <a:gd name="connsiteY60-9428" fmla="*/ 546 h 10000"/>
              <a:gd name="connsiteX61-9429" fmla="*/ 7891 w 10000"/>
              <a:gd name="connsiteY61-9430" fmla="*/ 272 h 10000"/>
              <a:gd name="connsiteX62-9431" fmla="*/ 8003 w 10000"/>
              <a:gd name="connsiteY62-9432" fmla="*/ 272 h 10000"/>
              <a:gd name="connsiteX63-9433" fmla="*/ 8115 w 10000"/>
              <a:gd name="connsiteY63-9434" fmla="*/ 0 h 10000"/>
              <a:gd name="connsiteX64-9435" fmla="*/ 8226 w 10000"/>
              <a:gd name="connsiteY64-9436" fmla="*/ 0 h 10000"/>
              <a:gd name="connsiteX65-9437" fmla="*/ 8338 w 10000"/>
              <a:gd name="connsiteY65-9438" fmla="*/ 0 h 10000"/>
              <a:gd name="connsiteX66-9439" fmla="*/ 8450 w 10000"/>
              <a:gd name="connsiteY66-9440" fmla="*/ 272 h 10000"/>
              <a:gd name="connsiteX67-9441" fmla="*/ 8673 w 10000"/>
              <a:gd name="connsiteY67-9442" fmla="*/ 546 h 10000"/>
              <a:gd name="connsiteX68-9443" fmla="*/ 8883 w 10000"/>
              <a:gd name="connsiteY68-9444" fmla="*/ 811 h 10000"/>
              <a:gd name="connsiteX69-9445" fmla="*/ 9218 w 10000"/>
              <a:gd name="connsiteY69-9446" fmla="*/ 1636 h 10000"/>
              <a:gd name="connsiteX70-9447" fmla="*/ 9553 w 10000"/>
              <a:gd name="connsiteY70-9448" fmla="*/ 2172 h 10000"/>
              <a:gd name="connsiteX71-9449" fmla="*/ 9777 w 10000"/>
              <a:gd name="connsiteY71-9450" fmla="*/ 2445 h 10000"/>
              <a:gd name="connsiteX72-9451" fmla="*/ 9888 w 10000"/>
              <a:gd name="connsiteY72-9452" fmla="*/ 2991 h 10000"/>
              <a:gd name="connsiteX73-9453" fmla="*/ 9888 w 10000"/>
              <a:gd name="connsiteY73-9454" fmla="*/ 3231 h 10000"/>
              <a:gd name="connsiteX74-9455" fmla="*/ 9888 w 10000"/>
              <a:gd name="connsiteY74-9456" fmla="*/ 3231 h 10000"/>
              <a:gd name="connsiteX0-9457" fmla="*/ 9888 w 10000"/>
              <a:gd name="connsiteY0-9458" fmla="*/ 3231 h 8941"/>
              <a:gd name="connsiteX1-9459" fmla="*/ 10000 w 10000"/>
              <a:gd name="connsiteY1-9460" fmla="*/ 3502 h 8941"/>
              <a:gd name="connsiteX2-9461" fmla="*/ 9888 w 10000"/>
              <a:gd name="connsiteY2-9462" fmla="*/ 3776 h 8941"/>
              <a:gd name="connsiteX3-9463" fmla="*/ 9888 w 10000"/>
              <a:gd name="connsiteY3-9464" fmla="*/ 4049 h 8941"/>
              <a:gd name="connsiteX4-9465" fmla="*/ 9777 w 10000"/>
              <a:gd name="connsiteY4-9466" fmla="*/ 4315 h 8941"/>
              <a:gd name="connsiteX5-9467" fmla="*/ 9777 w 10000"/>
              <a:gd name="connsiteY5-9468" fmla="*/ 4315 h 8941"/>
              <a:gd name="connsiteX6-9469" fmla="*/ 9665 w 10000"/>
              <a:gd name="connsiteY6-9470" fmla="*/ 4589 h 8941"/>
              <a:gd name="connsiteX7-9471" fmla="*/ 9665 w 10000"/>
              <a:gd name="connsiteY7-9472" fmla="*/ 4864 h 8941"/>
              <a:gd name="connsiteX8-9473" fmla="*/ 9553 w 10000"/>
              <a:gd name="connsiteY8-9474" fmla="*/ 5406 h 8941"/>
              <a:gd name="connsiteX9-9475" fmla="*/ 9553 w 10000"/>
              <a:gd name="connsiteY9-9476" fmla="*/ 5676 h 8941"/>
              <a:gd name="connsiteX10-9477" fmla="*/ 9553 w 10000"/>
              <a:gd name="connsiteY10-9478" fmla="*/ 6221 h 8941"/>
              <a:gd name="connsiteX11-9479" fmla="*/ 9441 w 10000"/>
              <a:gd name="connsiteY11-9480" fmla="*/ 6763 h 8941"/>
              <a:gd name="connsiteX12-9481" fmla="*/ 9441 w 10000"/>
              <a:gd name="connsiteY12-9482" fmla="*/ 7311 h 8941"/>
              <a:gd name="connsiteX13-9483" fmla="*/ 9330 w 10000"/>
              <a:gd name="connsiteY13-9484" fmla="*/ 8128 h 8941"/>
              <a:gd name="connsiteX14-9485" fmla="*/ 9330 w 10000"/>
              <a:gd name="connsiteY14-9486" fmla="*/ 8941 h 8941"/>
              <a:gd name="connsiteX15-9487" fmla="*/ 8450 w 10000"/>
              <a:gd name="connsiteY15-9488" fmla="*/ 6763 h 8941"/>
              <a:gd name="connsiteX16-9489" fmla="*/ 8450 w 10000"/>
              <a:gd name="connsiteY16-9490" fmla="*/ 5950 h 8941"/>
              <a:gd name="connsiteX17-9491" fmla="*/ 8450 w 10000"/>
              <a:gd name="connsiteY17-9492" fmla="*/ 5406 h 8941"/>
              <a:gd name="connsiteX18-9493" fmla="*/ 8561 w 10000"/>
              <a:gd name="connsiteY18-9494" fmla="*/ 4864 h 8941"/>
              <a:gd name="connsiteX19-9495" fmla="*/ 8561 w 10000"/>
              <a:gd name="connsiteY19-9496" fmla="*/ 4315 h 8941"/>
              <a:gd name="connsiteX20-9497" fmla="*/ 8450 w 10000"/>
              <a:gd name="connsiteY20-9498" fmla="*/ 3776 h 8941"/>
              <a:gd name="connsiteX21-9499" fmla="*/ 8450 w 10000"/>
              <a:gd name="connsiteY21-9500" fmla="*/ 3231 h 8941"/>
              <a:gd name="connsiteX22-9501" fmla="*/ 8338 w 10000"/>
              <a:gd name="connsiteY22-9502" fmla="*/ 2991 h 8941"/>
              <a:gd name="connsiteX23-9503" fmla="*/ 8115 w 10000"/>
              <a:gd name="connsiteY23-9504" fmla="*/ 2721 h 8941"/>
              <a:gd name="connsiteX24-9505" fmla="*/ 7779 w 10000"/>
              <a:gd name="connsiteY24-9506" fmla="*/ 2445 h 8941"/>
              <a:gd name="connsiteX25-9507" fmla="*/ 7779 w 10000"/>
              <a:gd name="connsiteY25-9508" fmla="*/ 2445 h 8941"/>
              <a:gd name="connsiteX26-9509" fmla="*/ 7556 w 10000"/>
              <a:gd name="connsiteY26-9510" fmla="*/ 2445 h 8941"/>
              <a:gd name="connsiteX27-9511" fmla="*/ 7444 w 10000"/>
              <a:gd name="connsiteY27-9512" fmla="*/ 2445 h 8941"/>
              <a:gd name="connsiteX28-9513" fmla="*/ 7221 w 10000"/>
              <a:gd name="connsiteY28-9514" fmla="*/ 2721 h 8941"/>
              <a:gd name="connsiteX29-9515" fmla="*/ 6885 w 10000"/>
              <a:gd name="connsiteY29-9516" fmla="*/ 2721 h 8941"/>
              <a:gd name="connsiteX30-9517" fmla="*/ 6550 w 10000"/>
              <a:gd name="connsiteY30-9518" fmla="*/ 2721 h 8941"/>
              <a:gd name="connsiteX31-9519" fmla="*/ 6103 w 10000"/>
              <a:gd name="connsiteY31-9520" fmla="*/ 2991 h 8941"/>
              <a:gd name="connsiteX32-9521" fmla="*/ 5670 w 10000"/>
              <a:gd name="connsiteY32-9522" fmla="*/ 2991 h 8941"/>
              <a:gd name="connsiteX33-9523" fmla="*/ 5112 w 10000"/>
              <a:gd name="connsiteY33-9524" fmla="*/ 3231 h 8941"/>
              <a:gd name="connsiteX34-9525" fmla="*/ 4553 w 10000"/>
              <a:gd name="connsiteY34-9526" fmla="*/ 3502 h 8941"/>
              <a:gd name="connsiteX35-9527" fmla="*/ 3994 w 10000"/>
              <a:gd name="connsiteY35-9528" fmla="*/ 3502 h 8941"/>
              <a:gd name="connsiteX36-9529" fmla="*/ 3338 w 10000"/>
              <a:gd name="connsiteY36-9530" fmla="*/ 3776 h 8941"/>
              <a:gd name="connsiteX37-9531" fmla="*/ 2556 w 10000"/>
              <a:gd name="connsiteY37-9532" fmla="*/ 4049 h 8941"/>
              <a:gd name="connsiteX38-9533" fmla="*/ 1774 w 10000"/>
              <a:gd name="connsiteY38-9534" fmla="*/ 4315 h 8941"/>
              <a:gd name="connsiteX39-9535" fmla="*/ 880 w 10000"/>
              <a:gd name="connsiteY39-9536" fmla="*/ 4589 h 8941"/>
              <a:gd name="connsiteX40-9537" fmla="*/ 0 w 10000"/>
              <a:gd name="connsiteY40-9538" fmla="*/ 4864 h 8941"/>
              <a:gd name="connsiteX41-9539" fmla="*/ 0 w 10000"/>
              <a:gd name="connsiteY41-9540" fmla="*/ 3231 h 8941"/>
              <a:gd name="connsiteX42-9541" fmla="*/ 223 w 10000"/>
              <a:gd name="connsiteY42-9542" fmla="*/ 3231 h 8941"/>
              <a:gd name="connsiteX43-9543" fmla="*/ 559 w 10000"/>
              <a:gd name="connsiteY43-9544" fmla="*/ 3231 h 8941"/>
              <a:gd name="connsiteX44-9545" fmla="*/ 880 w 10000"/>
              <a:gd name="connsiteY44-9546" fmla="*/ 3231 h 8941"/>
              <a:gd name="connsiteX45-9547" fmla="*/ 1327 w 10000"/>
              <a:gd name="connsiteY45-9548" fmla="*/ 2991 h 8941"/>
              <a:gd name="connsiteX46-9549" fmla="*/ 1774 w 10000"/>
              <a:gd name="connsiteY46-9550" fmla="*/ 2991 h 8941"/>
              <a:gd name="connsiteX47-9551" fmla="*/ 2221 w 10000"/>
              <a:gd name="connsiteY47-9552" fmla="*/ 2721 h 8941"/>
              <a:gd name="connsiteX48-9553" fmla="*/ 2779 w 10000"/>
              <a:gd name="connsiteY48-9554" fmla="*/ 2721 h 8941"/>
              <a:gd name="connsiteX49-9555" fmla="*/ 3436 w 10000"/>
              <a:gd name="connsiteY49-9556" fmla="*/ 2445 h 8941"/>
              <a:gd name="connsiteX50-9557" fmla="*/ 3994 w 10000"/>
              <a:gd name="connsiteY50-9558" fmla="*/ 2172 h 8941"/>
              <a:gd name="connsiteX51-9559" fmla="*/ 4553 w 10000"/>
              <a:gd name="connsiteY51-9560" fmla="*/ 2172 h 8941"/>
              <a:gd name="connsiteX52-9561" fmla="*/ 5112 w 10000"/>
              <a:gd name="connsiteY52-9562" fmla="*/ 1910 h 8941"/>
              <a:gd name="connsiteX53-9563" fmla="*/ 5559 w 10000"/>
              <a:gd name="connsiteY53-9564" fmla="*/ 1636 h 8941"/>
              <a:gd name="connsiteX54-9565" fmla="*/ 6006 w 10000"/>
              <a:gd name="connsiteY54-9566" fmla="*/ 1636 h 8941"/>
              <a:gd name="connsiteX55-9567" fmla="*/ 6327 w 10000"/>
              <a:gd name="connsiteY55-9568" fmla="*/ 1362 h 8941"/>
              <a:gd name="connsiteX56-9569" fmla="*/ 6662 w 10000"/>
              <a:gd name="connsiteY56-9570" fmla="*/ 1088 h 8941"/>
              <a:gd name="connsiteX57-9571" fmla="*/ 6885 w 10000"/>
              <a:gd name="connsiteY57-9572" fmla="*/ 1088 h 8941"/>
              <a:gd name="connsiteX58-9573" fmla="*/ 7332 w 10000"/>
              <a:gd name="connsiteY58-9574" fmla="*/ 811 h 8941"/>
              <a:gd name="connsiteX59-9575" fmla="*/ 7668 w 10000"/>
              <a:gd name="connsiteY59-9576" fmla="*/ 546 h 8941"/>
              <a:gd name="connsiteX60-9577" fmla="*/ 7891 w 10000"/>
              <a:gd name="connsiteY60-9578" fmla="*/ 272 h 8941"/>
              <a:gd name="connsiteX61-9579" fmla="*/ 8003 w 10000"/>
              <a:gd name="connsiteY61-9580" fmla="*/ 272 h 8941"/>
              <a:gd name="connsiteX62-9581" fmla="*/ 8115 w 10000"/>
              <a:gd name="connsiteY62-9582" fmla="*/ 0 h 8941"/>
              <a:gd name="connsiteX63-9583" fmla="*/ 8226 w 10000"/>
              <a:gd name="connsiteY63-9584" fmla="*/ 0 h 8941"/>
              <a:gd name="connsiteX64-9585" fmla="*/ 8338 w 10000"/>
              <a:gd name="connsiteY64-9586" fmla="*/ 0 h 8941"/>
              <a:gd name="connsiteX65-9587" fmla="*/ 8450 w 10000"/>
              <a:gd name="connsiteY65-9588" fmla="*/ 272 h 8941"/>
              <a:gd name="connsiteX66-9589" fmla="*/ 8673 w 10000"/>
              <a:gd name="connsiteY66-9590" fmla="*/ 546 h 8941"/>
              <a:gd name="connsiteX67-9591" fmla="*/ 8883 w 10000"/>
              <a:gd name="connsiteY67-9592" fmla="*/ 811 h 8941"/>
              <a:gd name="connsiteX68-9593" fmla="*/ 9218 w 10000"/>
              <a:gd name="connsiteY68-9594" fmla="*/ 1636 h 8941"/>
              <a:gd name="connsiteX69-9595" fmla="*/ 9553 w 10000"/>
              <a:gd name="connsiteY69-9596" fmla="*/ 2172 h 8941"/>
              <a:gd name="connsiteX70-9597" fmla="*/ 9777 w 10000"/>
              <a:gd name="connsiteY70-9598" fmla="*/ 2445 h 8941"/>
              <a:gd name="connsiteX71-9599" fmla="*/ 9888 w 10000"/>
              <a:gd name="connsiteY71-9600" fmla="*/ 2991 h 8941"/>
              <a:gd name="connsiteX72-9601" fmla="*/ 9888 w 10000"/>
              <a:gd name="connsiteY72-9602" fmla="*/ 3231 h 8941"/>
              <a:gd name="connsiteX73-9603" fmla="*/ 9888 w 10000"/>
              <a:gd name="connsiteY73-9604" fmla="*/ 3231 h 8941"/>
              <a:gd name="connsiteX0-9605" fmla="*/ 9888 w 10000"/>
              <a:gd name="connsiteY0-9606" fmla="*/ 3614 h 9091"/>
              <a:gd name="connsiteX1-9607" fmla="*/ 10000 w 10000"/>
              <a:gd name="connsiteY1-9608" fmla="*/ 3917 h 9091"/>
              <a:gd name="connsiteX2-9609" fmla="*/ 9888 w 10000"/>
              <a:gd name="connsiteY2-9610" fmla="*/ 4223 h 9091"/>
              <a:gd name="connsiteX3-9611" fmla="*/ 9888 w 10000"/>
              <a:gd name="connsiteY3-9612" fmla="*/ 4529 h 9091"/>
              <a:gd name="connsiteX4-9613" fmla="*/ 9777 w 10000"/>
              <a:gd name="connsiteY4-9614" fmla="*/ 4826 h 9091"/>
              <a:gd name="connsiteX5-9615" fmla="*/ 9777 w 10000"/>
              <a:gd name="connsiteY5-9616" fmla="*/ 4826 h 9091"/>
              <a:gd name="connsiteX6-9617" fmla="*/ 9665 w 10000"/>
              <a:gd name="connsiteY6-9618" fmla="*/ 5133 h 9091"/>
              <a:gd name="connsiteX7-9619" fmla="*/ 9665 w 10000"/>
              <a:gd name="connsiteY7-9620" fmla="*/ 5440 h 9091"/>
              <a:gd name="connsiteX8-9621" fmla="*/ 9553 w 10000"/>
              <a:gd name="connsiteY8-9622" fmla="*/ 6046 h 9091"/>
              <a:gd name="connsiteX9-9623" fmla="*/ 9553 w 10000"/>
              <a:gd name="connsiteY9-9624" fmla="*/ 6348 h 9091"/>
              <a:gd name="connsiteX10-9625" fmla="*/ 9553 w 10000"/>
              <a:gd name="connsiteY10-9626" fmla="*/ 6958 h 9091"/>
              <a:gd name="connsiteX11-9627" fmla="*/ 9441 w 10000"/>
              <a:gd name="connsiteY11-9628" fmla="*/ 7564 h 9091"/>
              <a:gd name="connsiteX12-9629" fmla="*/ 9441 w 10000"/>
              <a:gd name="connsiteY12-9630" fmla="*/ 8177 h 9091"/>
              <a:gd name="connsiteX13-9631" fmla="*/ 9330 w 10000"/>
              <a:gd name="connsiteY13-9632" fmla="*/ 9091 h 9091"/>
              <a:gd name="connsiteX14-9633" fmla="*/ 8450 w 10000"/>
              <a:gd name="connsiteY14-9634" fmla="*/ 7564 h 9091"/>
              <a:gd name="connsiteX15-9635" fmla="*/ 8450 w 10000"/>
              <a:gd name="connsiteY15-9636" fmla="*/ 6655 h 9091"/>
              <a:gd name="connsiteX16-9637" fmla="*/ 8450 w 10000"/>
              <a:gd name="connsiteY16-9638" fmla="*/ 6046 h 9091"/>
              <a:gd name="connsiteX17-9639" fmla="*/ 8561 w 10000"/>
              <a:gd name="connsiteY17-9640" fmla="*/ 5440 h 9091"/>
              <a:gd name="connsiteX18-9641" fmla="*/ 8561 w 10000"/>
              <a:gd name="connsiteY18-9642" fmla="*/ 4826 h 9091"/>
              <a:gd name="connsiteX19-9643" fmla="*/ 8450 w 10000"/>
              <a:gd name="connsiteY19-9644" fmla="*/ 4223 h 9091"/>
              <a:gd name="connsiteX20-9645" fmla="*/ 8450 w 10000"/>
              <a:gd name="connsiteY20-9646" fmla="*/ 3614 h 9091"/>
              <a:gd name="connsiteX21-9647" fmla="*/ 8338 w 10000"/>
              <a:gd name="connsiteY21-9648" fmla="*/ 3345 h 9091"/>
              <a:gd name="connsiteX22-9649" fmla="*/ 8115 w 10000"/>
              <a:gd name="connsiteY22-9650" fmla="*/ 3043 h 9091"/>
              <a:gd name="connsiteX23-9651" fmla="*/ 7779 w 10000"/>
              <a:gd name="connsiteY23-9652" fmla="*/ 2735 h 9091"/>
              <a:gd name="connsiteX24-9653" fmla="*/ 7779 w 10000"/>
              <a:gd name="connsiteY24-9654" fmla="*/ 2735 h 9091"/>
              <a:gd name="connsiteX25-9655" fmla="*/ 7556 w 10000"/>
              <a:gd name="connsiteY25-9656" fmla="*/ 2735 h 9091"/>
              <a:gd name="connsiteX26-9657" fmla="*/ 7444 w 10000"/>
              <a:gd name="connsiteY26-9658" fmla="*/ 2735 h 9091"/>
              <a:gd name="connsiteX27-9659" fmla="*/ 7221 w 10000"/>
              <a:gd name="connsiteY27-9660" fmla="*/ 3043 h 9091"/>
              <a:gd name="connsiteX28-9661" fmla="*/ 6885 w 10000"/>
              <a:gd name="connsiteY28-9662" fmla="*/ 3043 h 9091"/>
              <a:gd name="connsiteX29-9663" fmla="*/ 6550 w 10000"/>
              <a:gd name="connsiteY29-9664" fmla="*/ 3043 h 9091"/>
              <a:gd name="connsiteX30-9665" fmla="*/ 6103 w 10000"/>
              <a:gd name="connsiteY30-9666" fmla="*/ 3345 h 9091"/>
              <a:gd name="connsiteX31-9667" fmla="*/ 5670 w 10000"/>
              <a:gd name="connsiteY31-9668" fmla="*/ 3345 h 9091"/>
              <a:gd name="connsiteX32-9669" fmla="*/ 5112 w 10000"/>
              <a:gd name="connsiteY32-9670" fmla="*/ 3614 h 9091"/>
              <a:gd name="connsiteX33-9671" fmla="*/ 4553 w 10000"/>
              <a:gd name="connsiteY33-9672" fmla="*/ 3917 h 9091"/>
              <a:gd name="connsiteX34-9673" fmla="*/ 3994 w 10000"/>
              <a:gd name="connsiteY34-9674" fmla="*/ 3917 h 9091"/>
              <a:gd name="connsiteX35-9675" fmla="*/ 3338 w 10000"/>
              <a:gd name="connsiteY35-9676" fmla="*/ 4223 h 9091"/>
              <a:gd name="connsiteX36-9677" fmla="*/ 2556 w 10000"/>
              <a:gd name="connsiteY36-9678" fmla="*/ 4529 h 9091"/>
              <a:gd name="connsiteX37-9679" fmla="*/ 1774 w 10000"/>
              <a:gd name="connsiteY37-9680" fmla="*/ 4826 h 9091"/>
              <a:gd name="connsiteX38-9681" fmla="*/ 880 w 10000"/>
              <a:gd name="connsiteY38-9682" fmla="*/ 5133 h 9091"/>
              <a:gd name="connsiteX39-9683" fmla="*/ 0 w 10000"/>
              <a:gd name="connsiteY39-9684" fmla="*/ 5440 h 9091"/>
              <a:gd name="connsiteX40-9685" fmla="*/ 0 w 10000"/>
              <a:gd name="connsiteY40-9686" fmla="*/ 3614 h 9091"/>
              <a:gd name="connsiteX41-9687" fmla="*/ 223 w 10000"/>
              <a:gd name="connsiteY41-9688" fmla="*/ 3614 h 9091"/>
              <a:gd name="connsiteX42-9689" fmla="*/ 559 w 10000"/>
              <a:gd name="connsiteY42-9690" fmla="*/ 3614 h 9091"/>
              <a:gd name="connsiteX43-9691" fmla="*/ 880 w 10000"/>
              <a:gd name="connsiteY43-9692" fmla="*/ 3614 h 9091"/>
              <a:gd name="connsiteX44-9693" fmla="*/ 1327 w 10000"/>
              <a:gd name="connsiteY44-9694" fmla="*/ 3345 h 9091"/>
              <a:gd name="connsiteX45-9695" fmla="*/ 1774 w 10000"/>
              <a:gd name="connsiteY45-9696" fmla="*/ 3345 h 9091"/>
              <a:gd name="connsiteX46-9697" fmla="*/ 2221 w 10000"/>
              <a:gd name="connsiteY46-9698" fmla="*/ 3043 h 9091"/>
              <a:gd name="connsiteX47-9699" fmla="*/ 2779 w 10000"/>
              <a:gd name="connsiteY47-9700" fmla="*/ 3043 h 9091"/>
              <a:gd name="connsiteX48-9701" fmla="*/ 3436 w 10000"/>
              <a:gd name="connsiteY48-9702" fmla="*/ 2735 h 9091"/>
              <a:gd name="connsiteX49-9703" fmla="*/ 3994 w 10000"/>
              <a:gd name="connsiteY49-9704" fmla="*/ 2429 h 9091"/>
              <a:gd name="connsiteX50-9705" fmla="*/ 4553 w 10000"/>
              <a:gd name="connsiteY50-9706" fmla="*/ 2429 h 9091"/>
              <a:gd name="connsiteX51-9707" fmla="*/ 5112 w 10000"/>
              <a:gd name="connsiteY51-9708" fmla="*/ 2136 h 9091"/>
              <a:gd name="connsiteX52-9709" fmla="*/ 5559 w 10000"/>
              <a:gd name="connsiteY52-9710" fmla="*/ 1830 h 9091"/>
              <a:gd name="connsiteX53-9711" fmla="*/ 6006 w 10000"/>
              <a:gd name="connsiteY53-9712" fmla="*/ 1830 h 9091"/>
              <a:gd name="connsiteX54-9713" fmla="*/ 6327 w 10000"/>
              <a:gd name="connsiteY54-9714" fmla="*/ 1523 h 9091"/>
              <a:gd name="connsiteX55-9715" fmla="*/ 6662 w 10000"/>
              <a:gd name="connsiteY55-9716" fmla="*/ 1217 h 9091"/>
              <a:gd name="connsiteX56-9717" fmla="*/ 6885 w 10000"/>
              <a:gd name="connsiteY56-9718" fmla="*/ 1217 h 9091"/>
              <a:gd name="connsiteX57-9719" fmla="*/ 7332 w 10000"/>
              <a:gd name="connsiteY57-9720" fmla="*/ 907 h 9091"/>
              <a:gd name="connsiteX58-9721" fmla="*/ 7668 w 10000"/>
              <a:gd name="connsiteY58-9722" fmla="*/ 611 h 9091"/>
              <a:gd name="connsiteX59-9723" fmla="*/ 7891 w 10000"/>
              <a:gd name="connsiteY59-9724" fmla="*/ 304 h 9091"/>
              <a:gd name="connsiteX60-9725" fmla="*/ 8003 w 10000"/>
              <a:gd name="connsiteY60-9726" fmla="*/ 304 h 9091"/>
              <a:gd name="connsiteX61-9727" fmla="*/ 8115 w 10000"/>
              <a:gd name="connsiteY61-9728" fmla="*/ 0 h 9091"/>
              <a:gd name="connsiteX62-9729" fmla="*/ 8226 w 10000"/>
              <a:gd name="connsiteY62-9730" fmla="*/ 0 h 9091"/>
              <a:gd name="connsiteX63-9731" fmla="*/ 8338 w 10000"/>
              <a:gd name="connsiteY63-9732" fmla="*/ 0 h 9091"/>
              <a:gd name="connsiteX64-9733" fmla="*/ 8450 w 10000"/>
              <a:gd name="connsiteY64-9734" fmla="*/ 304 h 9091"/>
              <a:gd name="connsiteX65-9735" fmla="*/ 8673 w 10000"/>
              <a:gd name="connsiteY65-9736" fmla="*/ 611 h 9091"/>
              <a:gd name="connsiteX66-9737" fmla="*/ 8883 w 10000"/>
              <a:gd name="connsiteY66-9738" fmla="*/ 907 h 9091"/>
              <a:gd name="connsiteX67-9739" fmla="*/ 9218 w 10000"/>
              <a:gd name="connsiteY67-9740" fmla="*/ 1830 h 9091"/>
              <a:gd name="connsiteX68-9741" fmla="*/ 9553 w 10000"/>
              <a:gd name="connsiteY68-9742" fmla="*/ 2429 h 9091"/>
              <a:gd name="connsiteX69-9743" fmla="*/ 9777 w 10000"/>
              <a:gd name="connsiteY69-9744" fmla="*/ 2735 h 9091"/>
              <a:gd name="connsiteX70-9745" fmla="*/ 9888 w 10000"/>
              <a:gd name="connsiteY70-9746" fmla="*/ 3345 h 9091"/>
              <a:gd name="connsiteX71-9747" fmla="*/ 9888 w 10000"/>
              <a:gd name="connsiteY71-9748" fmla="*/ 3614 h 9091"/>
              <a:gd name="connsiteX72-9749" fmla="*/ 9888 w 10000"/>
              <a:gd name="connsiteY72-9750" fmla="*/ 3614 h 9091"/>
              <a:gd name="connsiteX0-9751" fmla="*/ 9888 w 10000"/>
              <a:gd name="connsiteY0-9752" fmla="*/ 3975 h 8995"/>
              <a:gd name="connsiteX1-9753" fmla="*/ 10000 w 10000"/>
              <a:gd name="connsiteY1-9754" fmla="*/ 4309 h 8995"/>
              <a:gd name="connsiteX2-9755" fmla="*/ 9888 w 10000"/>
              <a:gd name="connsiteY2-9756" fmla="*/ 4645 h 8995"/>
              <a:gd name="connsiteX3-9757" fmla="*/ 9888 w 10000"/>
              <a:gd name="connsiteY3-9758" fmla="*/ 4982 h 8995"/>
              <a:gd name="connsiteX4-9759" fmla="*/ 9777 w 10000"/>
              <a:gd name="connsiteY4-9760" fmla="*/ 5309 h 8995"/>
              <a:gd name="connsiteX5-9761" fmla="*/ 9777 w 10000"/>
              <a:gd name="connsiteY5-9762" fmla="*/ 5309 h 8995"/>
              <a:gd name="connsiteX6-9763" fmla="*/ 9665 w 10000"/>
              <a:gd name="connsiteY6-9764" fmla="*/ 5646 h 8995"/>
              <a:gd name="connsiteX7-9765" fmla="*/ 9665 w 10000"/>
              <a:gd name="connsiteY7-9766" fmla="*/ 5984 h 8995"/>
              <a:gd name="connsiteX8-9767" fmla="*/ 9553 w 10000"/>
              <a:gd name="connsiteY8-9768" fmla="*/ 6651 h 8995"/>
              <a:gd name="connsiteX9-9769" fmla="*/ 9553 w 10000"/>
              <a:gd name="connsiteY9-9770" fmla="*/ 6983 h 8995"/>
              <a:gd name="connsiteX10-9771" fmla="*/ 9553 w 10000"/>
              <a:gd name="connsiteY10-9772" fmla="*/ 7654 h 8995"/>
              <a:gd name="connsiteX11-9773" fmla="*/ 9441 w 10000"/>
              <a:gd name="connsiteY11-9774" fmla="*/ 8320 h 8995"/>
              <a:gd name="connsiteX12-9775" fmla="*/ 9441 w 10000"/>
              <a:gd name="connsiteY12-9776" fmla="*/ 8995 h 8995"/>
              <a:gd name="connsiteX13-9777" fmla="*/ 8450 w 10000"/>
              <a:gd name="connsiteY13-9778" fmla="*/ 8320 h 8995"/>
              <a:gd name="connsiteX14-9779" fmla="*/ 8450 w 10000"/>
              <a:gd name="connsiteY14-9780" fmla="*/ 7320 h 8995"/>
              <a:gd name="connsiteX15-9781" fmla="*/ 8450 w 10000"/>
              <a:gd name="connsiteY15-9782" fmla="*/ 6651 h 8995"/>
              <a:gd name="connsiteX16-9783" fmla="*/ 8561 w 10000"/>
              <a:gd name="connsiteY16-9784" fmla="*/ 5984 h 8995"/>
              <a:gd name="connsiteX17-9785" fmla="*/ 8561 w 10000"/>
              <a:gd name="connsiteY17-9786" fmla="*/ 5309 h 8995"/>
              <a:gd name="connsiteX18-9787" fmla="*/ 8450 w 10000"/>
              <a:gd name="connsiteY18-9788" fmla="*/ 4645 h 8995"/>
              <a:gd name="connsiteX19-9789" fmla="*/ 8450 w 10000"/>
              <a:gd name="connsiteY19-9790" fmla="*/ 3975 h 8995"/>
              <a:gd name="connsiteX20-9791" fmla="*/ 8338 w 10000"/>
              <a:gd name="connsiteY20-9792" fmla="*/ 3679 h 8995"/>
              <a:gd name="connsiteX21-9793" fmla="*/ 8115 w 10000"/>
              <a:gd name="connsiteY21-9794" fmla="*/ 3347 h 8995"/>
              <a:gd name="connsiteX22-9795" fmla="*/ 7779 w 10000"/>
              <a:gd name="connsiteY22-9796" fmla="*/ 3008 h 8995"/>
              <a:gd name="connsiteX23-9797" fmla="*/ 7779 w 10000"/>
              <a:gd name="connsiteY23-9798" fmla="*/ 3008 h 8995"/>
              <a:gd name="connsiteX24-9799" fmla="*/ 7556 w 10000"/>
              <a:gd name="connsiteY24-9800" fmla="*/ 3008 h 8995"/>
              <a:gd name="connsiteX25-9801" fmla="*/ 7444 w 10000"/>
              <a:gd name="connsiteY25-9802" fmla="*/ 3008 h 8995"/>
              <a:gd name="connsiteX26-9803" fmla="*/ 7221 w 10000"/>
              <a:gd name="connsiteY26-9804" fmla="*/ 3347 h 8995"/>
              <a:gd name="connsiteX27-9805" fmla="*/ 6885 w 10000"/>
              <a:gd name="connsiteY27-9806" fmla="*/ 3347 h 8995"/>
              <a:gd name="connsiteX28-9807" fmla="*/ 6550 w 10000"/>
              <a:gd name="connsiteY28-9808" fmla="*/ 3347 h 8995"/>
              <a:gd name="connsiteX29-9809" fmla="*/ 6103 w 10000"/>
              <a:gd name="connsiteY29-9810" fmla="*/ 3679 h 8995"/>
              <a:gd name="connsiteX30-9811" fmla="*/ 5670 w 10000"/>
              <a:gd name="connsiteY30-9812" fmla="*/ 3679 h 8995"/>
              <a:gd name="connsiteX31-9813" fmla="*/ 5112 w 10000"/>
              <a:gd name="connsiteY31-9814" fmla="*/ 3975 h 8995"/>
              <a:gd name="connsiteX32-9815" fmla="*/ 4553 w 10000"/>
              <a:gd name="connsiteY32-9816" fmla="*/ 4309 h 8995"/>
              <a:gd name="connsiteX33-9817" fmla="*/ 3994 w 10000"/>
              <a:gd name="connsiteY33-9818" fmla="*/ 4309 h 8995"/>
              <a:gd name="connsiteX34-9819" fmla="*/ 3338 w 10000"/>
              <a:gd name="connsiteY34-9820" fmla="*/ 4645 h 8995"/>
              <a:gd name="connsiteX35-9821" fmla="*/ 2556 w 10000"/>
              <a:gd name="connsiteY35-9822" fmla="*/ 4982 h 8995"/>
              <a:gd name="connsiteX36-9823" fmla="*/ 1774 w 10000"/>
              <a:gd name="connsiteY36-9824" fmla="*/ 5309 h 8995"/>
              <a:gd name="connsiteX37-9825" fmla="*/ 880 w 10000"/>
              <a:gd name="connsiteY37-9826" fmla="*/ 5646 h 8995"/>
              <a:gd name="connsiteX38-9827" fmla="*/ 0 w 10000"/>
              <a:gd name="connsiteY38-9828" fmla="*/ 5984 h 8995"/>
              <a:gd name="connsiteX39-9829" fmla="*/ 0 w 10000"/>
              <a:gd name="connsiteY39-9830" fmla="*/ 3975 h 8995"/>
              <a:gd name="connsiteX40-9831" fmla="*/ 223 w 10000"/>
              <a:gd name="connsiteY40-9832" fmla="*/ 3975 h 8995"/>
              <a:gd name="connsiteX41-9833" fmla="*/ 559 w 10000"/>
              <a:gd name="connsiteY41-9834" fmla="*/ 3975 h 8995"/>
              <a:gd name="connsiteX42-9835" fmla="*/ 880 w 10000"/>
              <a:gd name="connsiteY42-9836" fmla="*/ 3975 h 8995"/>
              <a:gd name="connsiteX43-9837" fmla="*/ 1327 w 10000"/>
              <a:gd name="connsiteY43-9838" fmla="*/ 3679 h 8995"/>
              <a:gd name="connsiteX44-9839" fmla="*/ 1774 w 10000"/>
              <a:gd name="connsiteY44-9840" fmla="*/ 3679 h 8995"/>
              <a:gd name="connsiteX45-9841" fmla="*/ 2221 w 10000"/>
              <a:gd name="connsiteY45-9842" fmla="*/ 3347 h 8995"/>
              <a:gd name="connsiteX46-9843" fmla="*/ 2779 w 10000"/>
              <a:gd name="connsiteY46-9844" fmla="*/ 3347 h 8995"/>
              <a:gd name="connsiteX47-9845" fmla="*/ 3436 w 10000"/>
              <a:gd name="connsiteY47-9846" fmla="*/ 3008 h 8995"/>
              <a:gd name="connsiteX48-9847" fmla="*/ 3994 w 10000"/>
              <a:gd name="connsiteY48-9848" fmla="*/ 2672 h 8995"/>
              <a:gd name="connsiteX49-9849" fmla="*/ 4553 w 10000"/>
              <a:gd name="connsiteY49-9850" fmla="*/ 2672 h 8995"/>
              <a:gd name="connsiteX50-9851" fmla="*/ 5112 w 10000"/>
              <a:gd name="connsiteY50-9852" fmla="*/ 2350 h 8995"/>
              <a:gd name="connsiteX51-9853" fmla="*/ 5559 w 10000"/>
              <a:gd name="connsiteY51-9854" fmla="*/ 2013 h 8995"/>
              <a:gd name="connsiteX52-9855" fmla="*/ 6006 w 10000"/>
              <a:gd name="connsiteY52-9856" fmla="*/ 2013 h 8995"/>
              <a:gd name="connsiteX53-9857" fmla="*/ 6327 w 10000"/>
              <a:gd name="connsiteY53-9858" fmla="*/ 1675 h 8995"/>
              <a:gd name="connsiteX54-9859" fmla="*/ 6662 w 10000"/>
              <a:gd name="connsiteY54-9860" fmla="*/ 1339 h 8995"/>
              <a:gd name="connsiteX55-9861" fmla="*/ 6885 w 10000"/>
              <a:gd name="connsiteY55-9862" fmla="*/ 1339 h 8995"/>
              <a:gd name="connsiteX56-9863" fmla="*/ 7332 w 10000"/>
              <a:gd name="connsiteY56-9864" fmla="*/ 998 h 8995"/>
              <a:gd name="connsiteX57-9865" fmla="*/ 7668 w 10000"/>
              <a:gd name="connsiteY57-9866" fmla="*/ 672 h 8995"/>
              <a:gd name="connsiteX58-9867" fmla="*/ 7891 w 10000"/>
              <a:gd name="connsiteY58-9868" fmla="*/ 334 h 8995"/>
              <a:gd name="connsiteX59-9869" fmla="*/ 8003 w 10000"/>
              <a:gd name="connsiteY59-9870" fmla="*/ 334 h 8995"/>
              <a:gd name="connsiteX60-9871" fmla="*/ 8115 w 10000"/>
              <a:gd name="connsiteY60-9872" fmla="*/ 0 h 8995"/>
              <a:gd name="connsiteX61-9873" fmla="*/ 8226 w 10000"/>
              <a:gd name="connsiteY61-9874" fmla="*/ 0 h 8995"/>
              <a:gd name="connsiteX62-9875" fmla="*/ 8338 w 10000"/>
              <a:gd name="connsiteY62-9876" fmla="*/ 0 h 8995"/>
              <a:gd name="connsiteX63-9877" fmla="*/ 8450 w 10000"/>
              <a:gd name="connsiteY63-9878" fmla="*/ 334 h 8995"/>
              <a:gd name="connsiteX64-9879" fmla="*/ 8673 w 10000"/>
              <a:gd name="connsiteY64-9880" fmla="*/ 672 h 8995"/>
              <a:gd name="connsiteX65-9881" fmla="*/ 8883 w 10000"/>
              <a:gd name="connsiteY65-9882" fmla="*/ 998 h 8995"/>
              <a:gd name="connsiteX66-9883" fmla="*/ 9218 w 10000"/>
              <a:gd name="connsiteY66-9884" fmla="*/ 2013 h 8995"/>
              <a:gd name="connsiteX67-9885" fmla="*/ 9553 w 10000"/>
              <a:gd name="connsiteY67-9886" fmla="*/ 2672 h 8995"/>
              <a:gd name="connsiteX68-9887" fmla="*/ 9777 w 10000"/>
              <a:gd name="connsiteY68-9888" fmla="*/ 3008 h 8995"/>
              <a:gd name="connsiteX69-9889" fmla="*/ 9888 w 10000"/>
              <a:gd name="connsiteY69-9890" fmla="*/ 3679 h 8995"/>
              <a:gd name="connsiteX70-9891" fmla="*/ 9888 w 10000"/>
              <a:gd name="connsiteY70-9892" fmla="*/ 3975 h 8995"/>
              <a:gd name="connsiteX71-9893" fmla="*/ 9888 w 10000"/>
              <a:gd name="connsiteY71-9894" fmla="*/ 3975 h 8995"/>
              <a:gd name="connsiteX0-9895" fmla="*/ 9888 w 10000"/>
              <a:gd name="connsiteY0-9896" fmla="*/ 4419 h 9250"/>
              <a:gd name="connsiteX1-9897" fmla="*/ 10000 w 10000"/>
              <a:gd name="connsiteY1-9898" fmla="*/ 4790 h 9250"/>
              <a:gd name="connsiteX2-9899" fmla="*/ 9888 w 10000"/>
              <a:gd name="connsiteY2-9900" fmla="*/ 5164 h 9250"/>
              <a:gd name="connsiteX3-9901" fmla="*/ 9888 w 10000"/>
              <a:gd name="connsiteY3-9902" fmla="*/ 5539 h 9250"/>
              <a:gd name="connsiteX4-9903" fmla="*/ 9777 w 10000"/>
              <a:gd name="connsiteY4-9904" fmla="*/ 5902 h 9250"/>
              <a:gd name="connsiteX5-9905" fmla="*/ 9777 w 10000"/>
              <a:gd name="connsiteY5-9906" fmla="*/ 5902 h 9250"/>
              <a:gd name="connsiteX6-9907" fmla="*/ 9665 w 10000"/>
              <a:gd name="connsiteY6-9908" fmla="*/ 6277 h 9250"/>
              <a:gd name="connsiteX7-9909" fmla="*/ 9665 w 10000"/>
              <a:gd name="connsiteY7-9910" fmla="*/ 6653 h 9250"/>
              <a:gd name="connsiteX8-9911" fmla="*/ 9553 w 10000"/>
              <a:gd name="connsiteY8-9912" fmla="*/ 7394 h 9250"/>
              <a:gd name="connsiteX9-9913" fmla="*/ 9553 w 10000"/>
              <a:gd name="connsiteY9-9914" fmla="*/ 7763 h 9250"/>
              <a:gd name="connsiteX10-9915" fmla="*/ 9553 w 10000"/>
              <a:gd name="connsiteY10-9916" fmla="*/ 8509 h 9250"/>
              <a:gd name="connsiteX11-9917" fmla="*/ 9441 w 10000"/>
              <a:gd name="connsiteY11-9918" fmla="*/ 9250 h 9250"/>
              <a:gd name="connsiteX12-9919" fmla="*/ 8450 w 10000"/>
              <a:gd name="connsiteY12-9920" fmla="*/ 9250 h 9250"/>
              <a:gd name="connsiteX13-9921" fmla="*/ 8450 w 10000"/>
              <a:gd name="connsiteY13-9922" fmla="*/ 8138 h 9250"/>
              <a:gd name="connsiteX14-9923" fmla="*/ 8450 w 10000"/>
              <a:gd name="connsiteY14-9924" fmla="*/ 7394 h 9250"/>
              <a:gd name="connsiteX15-9925" fmla="*/ 8561 w 10000"/>
              <a:gd name="connsiteY15-9926" fmla="*/ 6653 h 9250"/>
              <a:gd name="connsiteX16-9927" fmla="*/ 8561 w 10000"/>
              <a:gd name="connsiteY16-9928" fmla="*/ 5902 h 9250"/>
              <a:gd name="connsiteX17-9929" fmla="*/ 8450 w 10000"/>
              <a:gd name="connsiteY17-9930" fmla="*/ 5164 h 9250"/>
              <a:gd name="connsiteX18-9931" fmla="*/ 8450 w 10000"/>
              <a:gd name="connsiteY18-9932" fmla="*/ 4419 h 9250"/>
              <a:gd name="connsiteX19-9933" fmla="*/ 8338 w 10000"/>
              <a:gd name="connsiteY19-9934" fmla="*/ 4090 h 9250"/>
              <a:gd name="connsiteX20-9935" fmla="*/ 8115 w 10000"/>
              <a:gd name="connsiteY20-9936" fmla="*/ 3721 h 9250"/>
              <a:gd name="connsiteX21-9937" fmla="*/ 7779 w 10000"/>
              <a:gd name="connsiteY21-9938" fmla="*/ 3344 h 9250"/>
              <a:gd name="connsiteX22-9939" fmla="*/ 7779 w 10000"/>
              <a:gd name="connsiteY22-9940" fmla="*/ 3344 h 9250"/>
              <a:gd name="connsiteX23-9941" fmla="*/ 7556 w 10000"/>
              <a:gd name="connsiteY23-9942" fmla="*/ 3344 h 9250"/>
              <a:gd name="connsiteX24-9943" fmla="*/ 7444 w 10000"/>
              <a:gd name="connsiteY24-9944" fmla="*/ 3344 h 9250"/>
              <a:gd name="connsiteX25-9945" fmla="*/ 7221 w 10000"/>
              <a:gd name="connsiteY25-9946" fmla="*/ 3721 h 9250"/>
              <a:gd name="connsiteX26-9947" fmla="*/ 6885 w 10000"/>
              <a:gd name="connsiteY26-9948" fmla="*/ 3721 h 9250"/>
              <a:gd name="connsiteX27-9949" fmla="*/ 6550 w 10000"/>
              <a:gd name="connsiteY27-9950" fmla="*/ 3721 h 9250"/>
              <a:gd name="connsiteX28-9951" fmla="*/ 6103 w 10000"/>
              <a:gd name="connsiteY28-9952" fmla="*/ 4090 h 9250"/>
              <a:gd name="connsiteX29-9953" fmla="*/ 5670 w 10000"/>
              <a:gd name="connsiteY29-9954" fmla="*/ 4090 h 9250"/>
              <a:gd name="connsiteX30-9955" fmla="*/ 5112 w 10000"/>
              <a:gd name="connsiteY30-9956" fmla="*/ 4419 h 9250"/>
              <a:gd name="connsiteX31-9957" fmla="*/ 4553 w 10000"/>
              <a:gd name="connsiteY31-9958" fmla="*/ 4790 h 9250"/>
              <a:gd name="connsiteX32-9959" fmla="*/ 3994 w 10000"/>
              <a:gd name="connsiteY32-9960" fmla="*/ 4790 h 9250"/>
              <a:gd name="connsiteX33-9961" fmla="*/ 3338 w 10000"/>
              <a:gd name="connsiteY33-9962" fmla="*/ 5164 h 9250"/>
              <a:gd name="connsiteX34-9963" fmla="*/ 2556 w 10000"/>
              <a:gd name="connsiteY34-9964" fmla="*/ 5539 h 9250"/>
              <a:gd name="connsiteX35-9965" fmla="*/ 1774 w 10000"/>
              <a:gd name="connsiteY35-9966" fmla="*/ 5902 h 9250"/>
              <a:gd name="connsiteX36-9967" fmla="*/ 880 w 10000"/>
              <a:gd name="connsiteY36-9968" fmla="*/ 6277 h 9250"/>
              <a:gd name="connsiteX37-9969" fmla="*/ 0 w 10000"/>
              <a:gd name="connsiteY37-9970" fmla="*/ 6653 h 9250"/>
              <a:gd name="connsiteX38-9971" fmla="*/ 0 w 10000"/>
              <a:gd name="connsiteY38-9972" fmla="*/ 4419 h 9250"/>
              <a:gd name="connsiteX39-9973" fmla="*/ 223 w 10000"/>
              <a:gd name="connsiteY39-9974" fmla="*/ 4419 h 9250"/>
              <a:gd name="connsiteX40-9975" fmla="*/ 559 w 10000"/>
              <a:gd name="connsiteY40-9976" fmla="*/ 4419 h 9250"/>
              <a:gd name="connsiteX41-9977" fmla="*/ 880 w 10000"/>
              <a:gd name="connsiteY41-9978" fmla="*/ 4419 h 9250"/>
              <a:gd name="connsiteX42-9979" fmla="*/ 1327 w 10000"/>
              <a:gd name="connsiteY42-9980" fmla="*/ 4090 h 9250"/>
              <a:gd name="connsiteX43-9981" fmla="*/ 1774 w 10000"/>
              <a:gd name="connsiteY43-9982" fmla="*/ 4090 h 9250"/>
              <a:gd name="connsiteX44-9983" fmla="*/ 2221 w 10000"/>
              <a:gd name="connsiteY44-9984" fmla="*/ 3721 h 9250"/>
              <a:gd name="connsiteX45-9985" fmla="*/ 2779 w 10000"/>
              <a:gd name="connsiteY45-9986" fmla="*/ 3721 h 9250"/>
              <a:gd name="connsiteX46-9987" fmla="*/ 3436 w 10000"/>
              <a:gd name="connsiteY46-9988" fmla="*/ 3344 h 9250"/>
              <a:gd name="connsiteX47-9989" fmla="*/ 3994 w 10000"/>
              <a:gd name="connsiteY47-9990" fmla="*/ 2971 h 9250"/>
              <a:gd name="connsiteX48-9991" fmla="*/ 4553 w 10000"/>
              <a:gd name="connsiteY48-9992" fmla="*/ 2971 h 9250"/>
              <a:gd name="connsiteX49-9993" fmla="*/ 5112 w 10000"/>
              <a:gd name="connsiteY49-9994" fmla="*/ 2613 h 9250"/>
              <a:gd name="connsiteX50-9995" fmla="*/ 5559 w 10000"/>
              <a:gd name="connsiteY50-9996" fmla="*/ 2238 h 9250"/>
              <a:gd name="connsiteX51-9997" fmla="*/ 6006 w 10000"/>
              <a:gd name="connsiteY51-9998" fmla="*/ 2238 h 9250"/>
              <a:gd name="connsiteX52-9999" fmla="*/ 6327 w 10000"/>
              <a:gd name="connsiteY52-10000" fmla="*/ 1862 h 9250"/>
              <a:gd name="connsiteX53-10001" fmla="*/ 6662 w 10000"/>
              <a:gd name="connsiteY53-10002" fmla="*/ 1489 h 9250"/>
              <a:gd name="connsiteX54-10003" fmla="*/ 6885 w 10000"/>
              <a:gd name="connsiteY54-10004" fmla="*/ 1489 h 9250"/>
              <a:gd name="connsiteX55-10005" fmla="*/ 7332 w 10000"/>
              <a:gd name="connsiteY55-10006" fmla="*/ 1110 h 9250"/>
              <a:gd name="connsiteX56-10007" fmla="*/ 7668 w 10000"/>
              <a:gd name="connsiteY56-10008" fmla="*/ 747 h 9250"/>
              <a:gd name="connsiteX57-10009" fmla="*/ 7891 w 10000"/>
              <a:gd name="connsiteY57-10010" fmla="*/ 371 h 9250"/>
              <a:gd name="connsiteX58-10011" fmla="*/ 8003 w 10000"/>
              <a:gd name="connsiteY58-10012" fmla="*/ 371 h 9250"/>
              <a:gd name="connsiteX59-10013" fmla="*/ 8115 w 10000"/>
              <a:gd name="connsiteY59-10014" fmla="*/ 0 h 9250"/>
              <a:gd name="connsiteX60-10015" fmla="*/ 8226 w 10000"/>
              <a:gd name="connsiteY60-10016" fmla="*/ 0 h 9250"/>
              <a:gd name="connsiteX61-10017" fmla="*/ 8338 w 10000"/>
              <a:gd name="connsiteY61-10018" fmla="*/ 0 h 9250"/>
              <a:gd name="connsiteX62-10019" fmla="*/ 8450 w 10000"/>
              <a:gd name="connsiteY62-10020" fmla="*/ 371 h 9250"/>
              <a:gd name="connsiteX63-10021" fmla="*/ 8673 w 10000"/>
              <a:gd name="connsiteY63-10022" fmla="*/ 747 h 9250"/>
              <a:gd name="connsiteX64-10023" fmla="*/ 8883 w 10000"/>
              <a:gd name="connsiteY64-10024" fmla="*/ 1110 h 9250"/>
              <a:gd name="connsiteX65-10025" fmla="*/ 9218 w 10000"/>
              <a:gd name="connsiteY65-10026" fmla="*/ 2238 h 9250"/>
              <a:gd name="connsiteX66-10027" fmla="*/ 9553 w 10000"/>
              <a:gd name="connsiteY66-10028" fmla="*/ 2971 h 9250"/>
              <a:gd name="connsiteX67-10029" fmla="*/ 9777 w 10000"/>
              <a:gd name="connsiteY67-10030" fmla="*/ 3344 h 9250"/>
              <a:gd name="connsiteX68-10031" fmla="*/ 9888 w 10000"/>
              <a:gd name="connsiteY68-10032" fmla="*/ 4090 h 9250"/>
              <a:gd name="connsiteX69-10033" fmla="*/ 9888 w 10000"/>
              <a:gd name="connsiteY69-10034" fmla="*/ 4419 h 9250"/>
              <a:gd name="connsiteX70-10035" fmla="*/ 9888 w 10000"/>
              <a:gd name="connsiteY70-10036" fmla="*/ 4419 h 9250"/>
              <a:gd name="connsiteX0-10037" fmla="*/ 9888 w 10000"/>
              <a:gd name="connsiteY0-10038" fmla="*/ 4777 h 10067"/>
              <a:gd name="connsiteX1-10039" fmla="*/ 10000 w 10000"/>
              <a:gd name="connsiteY1-10040" fmla="*/ 5178 h 10067"/>
              <a:gd name="connsiteX2-10041" fmla="*/ 9888 w 10000"/>
              <a:gd name="connsiteY2-10042" fmla="*/ 5583 h 10067"/>
              <a:gd name="connsiteX3-10043" fmla="*/ 9888 w 10000"/>
              <a:gd name="connsiteY3-10044" fmla="*/ 5988 h 10067"/>
              <a:gd name="connsiteX4-10045" fmla="*/ 9777 w 10000"/>
              <a:gd name="connsiteY4-10046" fmla="*/ 6381 h 10067"/>
              <a:gd name="connsiteX5-10047" fmla="*/ 9777 w 10000"/>
              <a:gd name="connsiteY5-10048" fmla="*/ 6381 h 10067"/>
              <a:gd name="connsiteX6-10049" fmla="*/ 9665 w 10000"/>
              <a:gd name="connsiteY6-10050" fmla="*/ 6786 h 10067"/>
              <a:gd name="connsiteX7-10051" fmla="*/ 9665 w 10000"/>
              <a:gd name="connsiteY7-10052" fmla="*/ 7192 h 10067"/>
              <a:gd name="connsiteX8-10053" fmla="*/ 9553 w 10000"/>
              <a:gd name="connsiteY8-10054" fmla="*/ 7994 h 10067"/>
              <a:gd name="connsiteX9-10055" fmla="*/ 9553 w 10000"/>
              <a:gd name="connsiteY9-10056" fmla="*/ 8392 h 10067"/>
              <a:gd name="connsiteX10-10057" fmla="*/ 9553 w 10000"/>
              <a:gd name="connsiteY10-10058" fmla="*/ 9199 h 10067"/>
              <a:gd name="connsiteX11-10059" fmla="*/ 8450 w 10000"/>
              <a:gd name="connsiteY11-10060" fmla="*/ 10000 h 10067"/>
              <a:gd name="connsiteX12-10061" fmla="*/ 8450 w 10000"/>
              <a:gd name="connsiteY12-10062" fmla="*/ 8798 h 10067"/>
              <a:gd name="connsiteX13-10063" fmla="*/ 8450 w 10000"/>
              <a:gd name="connsiteY13-10064" fmla="*/ 7994 h 10067"/>
              <a:gd name="connsiteX14-10065" fmla="*/ 8561 w 10000"/>
              <a:gd name="connsiteY14-10066" fmla="*/ 7192 h 10067"/>
              <a:gd name="connsiteX15-10067" fmla="*/ 8561 w 10000"/>
              <a:gd name="connsiteY15-10068" fmla="*/ 6381 h 10067"/>
              <a:gd name="connsiteX16-10069" fmla="*/ 8450 w 10000"/>
              <a:gd name="connsiteY16-10070" fmla="*/ 5583 h 10067"/>
              <a:gd name="connsiteX17-10071" fmla="*/ 8450 w 10000"/>
              <a:gd name="connsiteY17-10072" fmla="*/ 4777 h 10067"/>
              <a:gd name="connsiteX18-10073" fmla="*/ 8338 w 10000"/>
              <a:gd name="connsiteY18-10074" fmla="*/ 4422 h 10067"/>
              <a:gd name="connsiteX19-10075" fmla="*/ 8115 w 10000"/>
              <a:gd name="connsiteY19-10076" fmla="*/ 4023 h 10067"/>
              <a:gd name="connsiteX20-10077" fmla="*/ 7779 w 10000"/>
              <a:gd name="connsiteY20-10078" fmla="*/ 3615 h 10067"/>
              <a:gd name="connsiteX21-10079" fmla="*/ 7779 w 10000"/>
              <a:gd name="connsiteY21-10080" fmla="*/ 3615 h 10067"/>
              <a:gd name="connsiteX22-10081" fmla="*/ 7556 w 10000"/>
              <a:gd name="connsiteY22-10082" fmla="*/ 3615 h 10067"/>
              <a:gd name="connsiteX23-10083" fmla="*/ 7444 w 10000"/>
              <a:gd name="connsiteY23-10084" fmla="*/ 3615 h 10067"/>
              <a:gd name="connsiteX24-10085" fmla="*/ 7221 w 10000"/>
              <a:gd name="connsiteY24-10086" fmla="*/ 4023 h 10067"/>
              <a:gd name="connsiteX25-10087" fmla="*/ 6885 w 10000"/>
              <a:gd name="connsiteY25-10088" fmla="*/ 4023 h 10067"/>
              <a:gd name="connsiteX26-10089" fmla="*/ 6550 w 10000"/>
              <a:gd name="connsiteY26-10090" fmla="*/ 4023 h 10067"/>
              <a:gd name="connsiteX27-10091" fmla="*/ 6103 w 10000"/>
              <a:gd name="connsiteY27-10092" fmla="*/ 4422 h 10067"/>
              <a:gd name="connsiteX28-10093" fmla="*/ 5670 w 10000"/>
              <a:gd name="connsiteY28-10094" fmla="*/ 4422 h 10067"/>
              <a:gd name="connsiteX29-10095" fmla="*/ 5112 w 10000"/>
              <a:gd name="connsiteY29-10096" fmla="*/ 4777 h 10067"/>
              <a:gd name="connsiteX30-10097" fmla="*/ 4553 w 10000"/>
              <a:gd name="connsiteY30-10098" fmla="*/ 5178 h 10067"/>
              <a:gd name="connsiteX31-10099" fmla="*/ 3994 w 10000"/>
              <a:gd name="connsiteY31-10100" fmla="*/ 5178 h 10067"/>
              <a:gd name="connsiteX32-10101" fmla="*/ 3338 w 10000"/>
              <a:gd name="connsiteY32-10102" fmla="*/ 5583 h 10067"/>
              <a:gd name="connsiteX33-10103" fmla="*/ 2556 w 10000"/>
              <a:gd name="connsiteY33-10104" fmla="*/ 5988 h 10067"/>
              <a:gd name="connsiteX34-10105" fmla="*/ 1774 w 10000"/>
              <a:gd name="connsiteY34-10106" fmla="*/ 6381 h 10067"/>
              <a:gd name="connsiteX35-10107" fmla="*/ 880 w 10000"/>
              <a:gd name="connsiteY35-10108" fmla="*/ 6786 h 10067"/>
              <a:gd name="connsiteX36-10109" fmla="*/ 0 w 10000"/>
              <a:gd name="connsiteY36-10110" fmla="*/ 7192 h 10067"/>
              <a:gd name="connsiteX37-10111" fmla="*/ 0 w 10000"/>
              <a:gd name="connsiteY37-10112" fmla="*/ 4777 h 10067"/>
              <a:gd name="connsiteX38-10113" fmla="*/ 223 w 10000"/>
              <a:gd name="connsiteY38-10114" fmla="*/ 4777 h 10067"/>
              <a:gd name="connsiteX39-10115" fmla="*/ 559 w 10000"/>
              <a:gd name="connsiteY39-10116" fmla="*/ 4777 h 10067"/>
              <a:gd name="connsiteX40-10117" fmla="*/ 880 w 10000"/>
              <a:gd name="connsiteY40-10118" fmla="*/ 4777 h 10067"/>
              <a:gd name="connsiteX41-10119" fmla="*/ 1327 w 10000"/>
              <a:gd name="connsiteY41-10120" fmla="*/ 4422 h 10067"/>
              <a:gd name="connsiteX42-10121" fmla="*/ 1774 w 10000"/>
              <a:gd name="connsiteY42-10122" fmla="*/ 4422 h 10067"/>
              <a:gd name="connsiteX43-10123" fmla="*/ 2221 w 10000"/>
              <a:gd name="connsiteY43-10124" fmla="*/ 4023 h 10067"/>
              <a:gd name="connsiteX44-10125" fmla="*/ 2779 w 10000"/>
              <a:gd name="connsiteY44-10126" fmla="*/ 4023 h 10067"/>
              <a:gd name="connsiteX45-10127" fmla="*/ 3436 w 10000"/>
              <a:gd name="connsiteY45-10128" fmla="*/ 3615 h 10067"/>
              <a:gd name="connsiteX46-10129" fmla="*/ 3994 w 10000"/>
              <a:gd name="connsiteY46-10130" fmla="*/ 3212 h 10067"/>
              <a:gd name="connsiteX47-10131" fmla="*/ 4553 w 10000"/>
              <a:gd name="connsiteY47-10132" fmla="*/ 3212 h 10067"/>
              <a:gd name="connsiteX48-10133" fmla="*/ 5112 w 10000"/>
              <a:gd name="connsiteY48-10134" fmla="*/ 2825 h 10067"/>
              <a:gd name="connsiteX49-10135" fmla="*/ 5559 w 10000"/>
              <a:gd name="connsiteY49-10136" fmla="*/ 2419 h 10067"/>
              <a:gd name="connsiteX50-10137" fmla="*/ 6006 w 10000"/>
              <a:gd name="connsiteY50-10138" fmla="*/ 2419 h 10067"/>
              <a:gd name="connsiteX51-10139" fmla="*/ 6327 w 10000"/>
              <a:gd name="connsiteY51-10140" fmla="*/ 2013 h 10067"/>
              <a:gd name="connsiteX52-10141" fmla="*/ 6662 w 10000"/>
              <a:gd name="connsiteY52-10142" fmla="*/ 1610 h 10067"/>
              <a:gd name="connsiteX53-10143" fmla="*/ 6885 w 10000"/>
              <a:gd name="connsiteY53-10144" fmla="*/ 1610 h 10067"/>
              <a:gd name="connsiteX54-10145" fmla="*/ 7332 w 10000"/>
              <a:gd name="connsiteY54-10146" fmla="*/ 1200 h 10067"/>
              <a:gd name="connsiteX55-10147" fmla="*/ 7668 w 10000"/>
              <a:gd name="connsiteY55-10148" fmla="*/ 808 h 10067"/>
              <a:gd name="connsiteX56-10149" fmla="*/ 7891 w 10000"/>
              <a:gd name="connsiteY56-10150" fmla="*/ 401 h 10067"/>
              <a:gd name="connsiteX57-10151" fmla="*/ 8003 w 10000"/>
              <a:gd name="connsiteY57-10152" fmla="*/ 401 h 10067"/>
              <a:gd name="connsiteX58-10153" fmla="*/ 8115 w 10000"/>
              <a:gd name="connsiteY58-10154" fmla="*/ 0 h 10067"/>
              <a:gd name="connsiteX59-10155" fmla="*/ 8226 w 10000"/>
              <a:gd name="connsiteY59-10156" fmla="*/ 0 h 10067"/>
              <a:gd name="connsiteX60-10157" fmla="*/ 8338 w 10000"/>
              <a:gd name="connsiteY60-10158" fmla="*/ 0 h 10067"/>
              <a:gd name="connsiteX61-10159" fmla="*/ 8450 w 10000"/>
              <a:gd name="connsiteY61-10160" fmla="*/ 401 h 10067"/>
              <a:gd name="connsiteX62-10161" fmla="*/ 8673 w 10000"/>
              <a:gd name="connsiteY62-10162" fmla="*/ 808 h 10067"/>
              <a:gd name="connsiteX63-10163" fmla="*/ 8883 w 10000"/>
              <a:gd name="connsiteY63-10164" fmla="*/ 1200 h 10067"/>
              <a:gd name="connsiteX64-10165" fmla="*/ 9218 w 10000"/>
              <a:gd name="connsiteY64-10166" fmla="*/ 2419 h 10067"/>
              <a:gd name="connsiteX65-10167" fmla="*/ 9553 w 10000"/>
              <a:gd name="connsiteY65-10168" fmla="*/ 3212 h 10067"/>
              <a:gd name="connsiteX66-10169" fmla="*/ 9777 w 10000"/>
              <a:gd name="connsiteY66-10170" fmla="*/ 3615 h 10067"/>
              <a:gd name="connsiteX67-10171" fmla="*/ 9888 w 10000"/>
              <a:gd name="connsiteY67-10172" fmla="*/ 4422 h 10067"/>
              <a:gd name="connsiteX68-10173" fmla="*/ 9888 w 10000"/>
              <a:gd name="connsiteY68-10174" fmla="*/ 4777 h 10067"/>
              <a:gd name="connsiteX69-10175" fmla="*/ 9888 w 10000"/>
              <a:gd name="connsiteY69-10176" fmla="*/ 4777 h 10067"/>
              <a:gd name="connsiteX0-10177" fmla="*/ 9888 w 10000"/>
              <a:gd name="connsiteY0-10178" fmla="*/ 4777 h 9267"/>
              <a:gd name="connsiteX1-10179" fmla="*/ 10000 w 10000"/>
              <a:gd name="connsiteY1-10180" fmla="*/ 5178 h 9267"/>
              <a:gd name="connsiteX2-10181" fmla="*/ 9888 w 10000"/>
              <a:gd name="connsiteY2-10182" fmla="*/ 5583 h 9267"/>
              <a:gd name="connsiteX3-10183" fmla="*/ 9888 w 10000"/>
              <a:gd name="connsiteY3-10184" fmla="*/ 5988 h 9267"/>
              <a:gd name="connsiteX4-10185" fmla="*/ 9777 w 10000"/>
              <a:gd name="connsiteY4-10186" fmla="*/ 6381 h 9267"/>
              <a:gd name="connsiteX5-10187" fmla="*/ 9777 w 10000"/>
              <a:gd name="connsiteY5-10188" fmla="*/ 6381 h 9267"/>
              <a:gd name="connsiteX6-10189" fmla="*/ 9665 w 10000"/>
              <a:gd name="connsiteY6-10190" fmla="*/ 6786 h 9267"/>
              <a:gd name="connsiteX7-10191" fmla="*/ 9665 w 10000"/>
              <a:gd name="connsiteY7-10192" fmla="*/ 7192 h 9267"/>
              <a:gd name="connsiteX8-10193" fmla="*/ 9553 w 10000"/>
              <a:gd name="connsiteY8-10194" fmla="*/ 7994 h 9267"/>
              <a:gd name="connsiteX9-10195" fmla="*/ 9553 w 10000"/>
              <a:gd name="connsiteY9-10196" fmla="*/ 8392 h 9267"/>
              <a:gd name="connsiteX10-10197" fmla="*/ 9553 w 10000"/>
              <a:gd name="connsiteY10-10198" fmla="*/ 9199 h 9267"/>
              <a:gd name="connsiteX11-10199" fmla="*/ 8450 w 10000"/>
              <a:gd name="connsiteY11-10200" fmla="*/ 8798 h 9267"/>
              <a:gd name="connsiteX12-10201" fmla="*/ 8450 w 10000"/>
              <a:gd name="connsiteY12-10202" fmla="*/ 7994 h 9267"/>
              <a:gd name="connsiteX13-10203" fmla="*/ 8561 w 10000"/>
              <a:gd name="connsiteY13-10204" fmla="*/ 7192 h 9267"/>
              <a:gd name="connsiteX14-10205" fmla="*/ 8561 w 10000"/>
              <a:gd name="connsiteY14-10206" fmla="*/ 6381 h 9267"/>
              <a:gd name="connsiteX15-10207" fmla="*/ 8450 w 10000"/>
              <a:gd name="connsiteY15-10208" fmla="*/ 5583 h 9267"/>
              <a:gd name="connsiteX16-10209" fmla="*/ 8450 w 10000"/>
              <a:gd name="connsiteY16-10210" fmla="*/ 4777 h 9267"/>
              <a:gd name="connsiteX17-10211" fmla="*/ 8338 w 10000"/>
              <a:gd name="connsiteY17-10212" fmla="*/ 4422 h 9267"/>
              <a:gd name="connsiteX18-10213" fmla="*/ 8115 w 10000"/>
              <a:gd name="connsiteY18-10214" fmla="*/ 4023 h 9267"/>
              <a:gd name="connsiteX19-10215" fmla="*/ 7779 w 10000"/>
              <a:gd name="connsiteY19-10216" fmla="*/ 3615 h 9267"/>
              <a:gd name="connsiteX20-10217" fmla="*/ 7779 w 10000"/>
              <a:gd name="connsiteY20-10218" fmla="*/ 3615 h 9267"/>
              <a:gd name="connsiteX21-10219" fmla="*/ 7556 w 10000"/>
              <a:gd name="connsiteY21-10220" fmla="*/ 3615 h 9267"/>
              <a:gd name="connsiteX22-10221" fmla="*/ 7444 w 10000"/>
              <a:gd name="connsiteY22-10222" fmla="*/ 3615 h 9267"/>
              <a:gd name="connsiteX23-10223" fmla="*/ 7221 w 10000"/>
              <a:gd name="connsiteY23-10224" fmla="*/ 4023 h 9267"/>
              <a:gd name="connsiteX24-10225" fmla="*/ 6885 w 10000"/>
              <a:gd name="connsiteY24-10226" fmla="*/ 4023 h 9267"/>
              <a:gd name="connsiteX25-10227" fmla="*/ 6550 w 10000"/>
              <a:gd name="connsiteY25-10228" fmla="*/ 4023 h 9267"/>
              <a:gd name="connsiteX26-10229" fmla="*/ 6103 w 10000"/>
              <a:gd name="connsiteY26-10230" fmla="*/ 4422 h 9267"/>
              <a:gd name="connsiteX27-10231" fmla="*/ 5670 w 10000"/>
              <a:gd name="connsiteY27-10232" fmla="*/ 4422 h 9267"/>
              <a:gd name="connsiteX28-10233" fmla="*/ 5112 w 10000"/>
              <a:gd name="connsiteY28-10234" fmla="*/ 4777 h 9267"/>
              <a:gd name="connsiteX29-10235" fmla="*/ 4553 w 10000"/>
              <a:gd name="connsiteY29-10236" fmla="*/ 5178 h 9267"/>
              <a:gd name="connsiteX30-10237" fmla="*/ 3994 w 10000"/>
              <a:gd name="connsiteY30-10238" fmla="*/ 5178 h 9267"/>
              <a:gd name="connsiteX31-10239" fmla="*/ 3338 w 10000"/>
              <a:gd name="connsiteY31-10240" fmla="*/ 5583 h 9267"/>
              <a:gd name="connsiteX32-10241" fmla="*/ 2556 w 10000"/>
              <a:gd name="connsiteY32-10242" fmla="*/ 5988 h 9267"/>
              <a:gd name="connsiteX33-10243" fmla="*/ 1774 w 10000"/>
              <a:gd name="connsiteY33-10244" fmla="*/ 6381 h 9267"/>
              <a:gd name="connsiteX34-10245" fmla="*/ 880 w 10000"/>
              <a:gd name="connsiteY34-10246" fmla="*/ 6786 h 9267"/>
              <a:gd name="connsiteX35-10247" fmla="*/ 0 w 10000"/>
              <a:gd name="connsiteY35-10248" fmla="*/ 7192 h 9267"/>
              <a:gd name="connsiteX36-10249" fmla="*/ 0 w 10000"/>
              <a:gd name="connsiteY36-10250" fmla="*/ 4777 h 9267"/>
              <a:gd name="connsiteX37-10251" fmla="*/ 223 w 10000"/>
              <a:gd name="connsiteY37-10252" fmla="*/ 4777 h 9267"/>
              <a:gd name="connsiteX38-10253" fmla="*/ 559 w 10000"/>
              <a:gd name="connsiteY38-10254" fmla="*/ 4777 h 9267"/>
              <a:gd name="connsiteX39-10255" fmla="*/ 880 w 10000"/>
              <a:gd name="connsiteY39-10256" fmla="*/ 4777 h 9267"/>
              <a:gd name="connsiteX40-10257" fmla="*/ 1327 w 10000"/>
              <a:gd name="connsiteY40-10258" fmla="*/ 4422 h 9267"/>
              <a:gd name="connsiteX41-10259" fmla="*/ 1774 w 10000"/>
              <a:gd name="connsiteY41-10260" fmla="*/ 4422 h 9267"/>
              <a:gd name="connsiteX42-10261" fmla="*/ 2221 w 10000"/>
              <a:gd name="connsiteY42-10262" fmla="*/ 4023 h 9267"/>
              <a:gd name="connsiteX43-10263" fmla="*/ 2779 w 10000"/>
              <a:gd name="connsiteY43-10264" fmla="*/ 4023 h 9267"/>
              <a:gd name="connsiteX44-10265" fmla="*/ 3436 w 10000"/>
              <a:gd name="connsiteY44-10266" fmla="*/ 3615 h 9267"/>
              <a:gd name="connsiteX45-10267" fmla="*/ 3994 w 10000"/>
              <a:gd name="connsiteY45-10268" fmla="*/ 3212 h 9267"/>
              <a:gd name="connsiteX46-10269" fmla="*/ 4553 w 10000"/>
              <a:gd name="connsiteY46-10270" fmla="*/ 3212 h 9267"/>
              <a:gd name="connsiteX47-10271" fmla="*/ 5112 w 10000"/>
              <a:gd name="connsiteY47-10272" fmla="*/ 2825 h 9267"/>
              <a:gd name="connsiteX48-10273" fmla="*/ 5559 w 10000"/>
              <a:gd name="connsiteY48-10274" fmla="*/ 2419 h 9267"/>
              <a:gd name="connsiteX49-10275" fmla="*/ 6006 w 10000"/>
              <a:gd name="connsiteY49-10276" fmla="*/ 2419 h 9267"/>
              <a:gd name="connsiteX50-10277" fmla="*/ 6327 w 10000"/>
              <a:gd name="connsiteY50-10278" fmla="*/ 2013 h 9267"/>
              <a:gd name="connsiteX51-10279" fmla="*/ 6662 w 10000"/>
              <a:gd name="connsiteY51-10280" fmla="*/ 1610 h 9267"/>
              <a:gd name="connsiteX52-10281" fmla="*/ 6885 w 10000"/>
              <a:gd name="connsiteY52-10282" fmla="*/ 1610 h 9267"/>
              <a:gd name="connsiteX53-10283" fmla="*/ 7332 w 10000"/>
              <a:gd name="connsiteY53-10284" fmla="*/ 1200 h 9267"/>
              <a:gd name="connsiteX54-10285" fmla="*/ 7668 w 10000"/>
              <a:gd name="connsiteY54-10286" fmla="*/ 808 h 9267"/>
              <a:gd name="connsiteX55-10287" fmla="*/ 7891 w 10000"/>
              <a:gd name="connsiteY55-10288" fmla="*/ 401 h 9267"/>
              <a:gd name="connsiteX56-10289" fmla="*/ 8003 w 10000"/>
              <a:gd name="connsiteY56-10290" fmla="*/ 401 h 9267"/>
              <a:gd name="connsiteX57-10291" fmla="*/ 8115 w 10000"/>
              <a:gd name="connsiteY57-10292" fmla="*/ 0 h 9267"/>
              <a:gd name="connsiteX58-10293" fmla="*/ 8226 w 10000"/>
              <a:gd name="connsiteY58-10294" fmla="*/ 0 h 9267"/>
              <a:gd name="connsiteX59-10295" fmla="*/ 8338 w 10000"/>
              <a:gd name="connsiteY59-10296" fmla="*/ 0 h 9267"/>
              <a:gd name="connsiteX60-10297" fmla="*/ 8450 w 10000"/>
              <a:gd name="connsiteY60-10298" fmla="*/ 401 h 9267"/>
              <a:gd name="connsiteX61-10299" fmla="*/ 8673 w 10000"/>
              <a:gd name="connsiteY61-10300" fmla="*/ 808 h 9267"/>
              <a:gd name="connsiteX62-10301" fmla="*/ 8883 w 10000"/>
              <a:gd name="connsiteY62-10302" fmla="*/ 1200 h 9267"/>
              <a:gd name="connsiteX63-10303" fmla="*/ 9218 w 10000"/>
              <a:gd name="connsiteY63-10304" fmla="*/ 2419 h 9267"/>
              <a:gd name="connsiteX64-10305" fmla="*/ 9553 w 10000"/>
              <a:gd name="connsiteY64-10306" fmla="*/ 3212 h 9267"/>
              <a:gd name="connsiteX65-10307" fmla="*/ 9777 w 10000"/>
              <a:gd name="connsiteY65-10308" fmla="*/ 3615 h 9267"/>
              <a:gd name="connsiteX66-10309" fmla="*/ 9888 w 10000"/>
              <a:gd name="connsiteY66-10310" fmla="*/ 4422 h 9267"/>
              <a:gd name="connsiteX67-10311" fmla="*/ 9888 w 10000"/>
              <a:gd name="connsiteY67-10312" fmla="*/ 4777 h 9267"/>
              <a:gd name="connsiteX68-10313" fmla="*/ 9888 w 10000"/>
              <a:gd name="connsiteY68-10314" fmla="*/ 4777 h 9267"/>
              <a:gd name="connsiteX0-10315" fmla="*/ 9888 w 10000"/>
              <a:gd name="connsiteY0-10316" fmla="*/ 5155 h 9927"/>
              <a:gd name="connsiteX1-10317" fmla="*/ 10000 w 10000"/>
              <a:gd name="connsiteY1-10318" fmla="*/ 5588 h 9927"/>
              <a:gd name="connsiteX2-10319" fmla="*/ 9888 w 10000"/>
              <a:gd name="connsiteY2-10320" fmla="*/ 6025 h 9927"/>
              <a:gd name="connsiteX3-10321" fmla="*/ 9888 w 10000"/>
              <a:gd name="connsiteY3-10322" fmla="*/ 6462 h 9927"/>
              <a:gd name="connsiteX4-10323" fmla="*/ 9777 w 10000"/>
              <a:gd name="connsiteY4-10324" fmla="*/ 6886 h 9927"/>
              <a:gd name="connsiteX5-10325" fmla="*/ 9777 w 10000"/>
              <a:gd name="connsiteY5-10326" fmla="*/ 6886 h 9927"/>
              <a:gd name="connsiteX6-10327" fmla="*/ 9665 w 10000"/>
              <a:gd name="connsiteY6-10328" fmla="*/ 7323 h 9927"/>
              <a:gd name="connsiteX7-10329" fmla="*/ 9665 w 10000"/>
              <a:gd name="connsiteY7-10330" fmla="*/ 7761 h 9927"/>
              <a:gd name="connsiteX8-10331" fmla="*/ 9553 w 10000"/>
              <a:gd name="connsiteY8-10332" fmla="*/ 8626 h 9927"/>
              <a:gd name="connsiteX9-10333" fmla="*/ 9553 w 10000"/>
              <a:gd name="connsiteY9-10334" fmla="*/ 9056 h 9927"/>
              <a:gd name="connsiteX10-10335" fmla="*/ 9553 w 10000"/>
              <a:gd name="connsiteY10-10336" fmla="*/ 9927 h 9927"/>
              <a:gd name="connsiteX11-10337" fmla="*/ 8450 w 10000"/>
              <a:gd name="connsiteY11-10338" fmla="*/ 8626 h 9927"/>
              <a:gd name="connsiteX12-10339" fmla="*/ 8561 w 10000"/>
              <a:gd name="connsiteY12-10340" fmla="*/ 7761 h 9927"/>
              <a:gd name="connsiteX13-10341" fmla="*/ 8561 w 10000"/>
              <a:gd name="connsiteY13-10342" fmla="*/ 6886 h 9927"/>
              <a:gd name="connsiteX14-10343" fmla="*/ 8450 w 10000"/>
              <a:gd name="connsiteY14-10344" fmla="*/ 6025 h 9927"/>
              <a:gd name="connsiteX15-10345" fmla="*/ 8450 w 10000"/>
              <a:gd name="connsiteY15-10346" fmla="*/ 5155 h 9927"/>
              <a:gd name="connsiteX16-10347" fmla="*/ 8338 w 10000"/>
              <a:gd name="connsiteY16-10348" fmla="*/ 4772 h 9927"/>
              <a:gd name="connsiteX17-10349" fmla="*/ 8115 w 10000"/>
              <a:gd name="connsiteY17-10350" fmla="*/ 4341 h 9927"/>
              <a:gd name="connsiteX18-10351" fmla="*/ 7779 w 10000"/>
              <a:gd name="connsiteY18-10352" fmla="*/ 3901 h 9927"/>
              <a:gd name="connsiteX19-10353" fmla="*/ 7779 w 10000"/>
              <a:gd name="connsiteY19-10354" fmla="*/ 3901 h 9927"/>
              <a:gd name="connsiteX20-10355" fmla="*/ 7556 w 10000"/>
              <a:gd name="connsiteY20-10356" fmla="*/ 3901 h 9927"/>
              <a:gd name="connsiteX21-10357" fmla="*/ 7444 w 10000"/>
              <a:gd name="connsiteY21-10358" fmla="*/ 3901 h 9927"/>
              <a:gd name="connsiteX22-10359" fmla="*/ 7221 w 10000"/>
              <a:gd name="connsiteY22-10360" fmla="*/ 4341 h 9927"/>
              <a:gd name="connsiteX23-10361" fmla="*/ 6885 w 10000"/>
              <a:gd name="connsiteY23-10362" fmla="*/ 4341 h 9927"/>
              <a:gd name="connsiteX24-10363" fmla="*/ 6550 w 10000"/>
              <a:gd name="connsiteY24-10364" fmla="*/ 4341 h 9927"/>
              <a:gd name="connsiteX25-10365" fmla="*/ 6103 w 10000"/>
              <a:gd name="connsiteY25-10366" fmla="*/ 4772 h 9927"/>
              <a:gd name="connsiteX26-10367" fmla="*/ 5670 w 10000"/>
              <a:gd name="connsiteY26-10368" fmla="*/ 4772 h 9927"/>
              <a:gd name="connsiteX27-10369" fmla="*/ 5112 w 10000"/>
              <a:gd name="connsiteY27-10370" fmla="*/ 5155 h 9927"/>
              <a:gd name="connsiteX28-10371" fmla="*/ 4553 w 10000"/>
              <a:gd name="connsiteY28-10372" fmla="*/ 5588 h 9927"/>
              <a:gd name="connsiteX29-10373" fmla="*/ 3994 w 10000"/>
              <a:gd name="connsiteY29-10374" fmla="*/ 5588 h 9927"/>
              <a:gd name="connsiteX30-10375" fmla="*/ 3338 w 10000"/>
              <a:gd name="connsiteY30-10376" fmla="*/ 6025 h 9927"/>
              <a:gd name="connsiteX31-10377" fmla="*/ 2556 w 10000"/>
              <a:gd name="connsiteY31-10378" fmla="*/ 6462 h 9927"/>
              <a:gd name="connsiteX32-10379" fmla="*/ 1774 w 10000"/>
              <a:gd name="connsiteY32-10380" fmla="*/ 6886 h 9927"/>
              <a:gd name="connsiteX33-10381" fmla="*/ 880 w 10000"/>
              <a:gd name="connsiteY33-10382" fmla="*/ 7323 h 9927"/>
              <a:gd name="connsiteX34-10383" fmla="*/ 0 w 10000"/>
              <a:gd name="connsiteY34-10384" fmla="*/ 7761 h 9927"/>
              <a:gd name="connsiteX35-10385" fmla="*/ 0 w 10000"/>
              <a:gd name="connsiteY35-10386" fmla="*/ 5155 h 9927"/>
              <a:gd name="connsiteX36-10387" fmla="*/ 223 w 10000"/>
              <a:gd name="connsiteY36-10388" fmla="*/ 5155 h 9927"/>
              <a:gd name="connsiteX37-10389" fmla="*/ 559 w 10000"/>
              <a:gd name="connsiteY37-10390" fmla="*/ 5155 h 9927"/>
              <a:gd name="connsiteX38-10391" fmla="*/ 880 w 10000"/>
              <a:gd name="connsiteY38-10392" fmla="*/ 5155 h 9927"/>
              <a:gd name="connsiteX39-10393" fmla="*/ 1327 w 10000"/>
              <a:gd name="connsiteY39-10394" fmla="*/ 4772 h 9927"/>
              <a:gd name="connsiteX40-10395" fmla="*/ 1774 w 10000"/>
              <a:gd name="connsiteY40-10396" fmla="*/ 4772 h 9927"/>
              <a:gd name="connsiteX41-10397" fmla="*/ 2221 w 10000"/>
              <a:gd name="connsiteY41-10398" fmla="*/ 4341 h 9927"/>
              <a:gd name="connsiteX42-10399" fmla="*/ 2779 w 10000"/>
              <a:gd name="connsiteY42-10400" fmla="*/ 4341 h 9927"/>
              <a:gd name="connsiteX43-10401" fmla="*/ 3436 w 10000"/>
              <a:gd name="connsiteY43-10402" fmla="*/ 3901 h 9927"/>
              <a:gd name="connsiteX44-10403" fmla="*/ 3994 w 10000"/>
              <a:gd name="connsiteY44-10404" fmla="*/ 3466 h 9927"/>
              <a:gd name="connsiteX45-10405" fmla="*/ 4553 w 10000"/>
              <a:gd name="connsiteY45-10406" fmla="*/ 3466 h 9927"/>
              <a:gd name="connsiteX46-10407" fmla="*/ 5112 w 10000"/>
              <a:gd name="connsiteY46-10408" fmla="*/ 3048 h 9927"/>
              <a:gd name="connsiteX47-10409" fmla="*/ 5559 w 10000"/>
              <a:gd name="connsiteY47-10410" fmla="*/ 2610 h 9927"/>
              <a:gd name="connsiteX48-10411" fmla="*/ 6006 w 10000"/>
              <a:gd name="connsiteY48-10412" fmla="*/ 2610 h 9927"/>
              <a:gd name="connsiteX49-10413" fmla="*/ 6327 w 10000"/>
              <a:gd name="connsiteY49-10414" fmla="*/ 2172 h 9927"/>
              <a:gd name="connsiteX50-10415" fmla="*/ 6662 w 10000"/>
              <a:gd name="connsiteY50-10416" fmla="*/ 1737 h 9927"/>
              <a:gd name="connsiteX51-10417" fmla="*/ 6885 w 10000"/>
              <a:gd name="connsiteY51-10418" fmla="*/ 1737 h 9927"/>
              <a:gd name="connsiteX52-10419" fmla="*/ 7332 w 10000"/>
              <a:gd name="connsiteY52-10420" fmla="*/ 1295 h 9927"/>
              <a:gd name="connsiteX53-10421" fmla="*/ 7668 w 10000"/>
              <a:gd name="connsiteY53-10422" fmla="*/ 872 h 9927"/>
              <a:gd name="connsiteX54-10423" fmla="*/ 7891 w 10000"/>
              <a:gd name="connsiteY54-10424" fmla="*/ 433 h 9927"/>
              <a:gd name="connsiteX55-10425" fmla="*/ 8003 w 10000"/>
              <a:gd name="connsiteY55-10426" fmla="*/ 433 h 9927"/>
              <a:gd name="connsiteX56-10427" fmla="*/ 8115 w 10000"/>
              <a:gd name="connsiteY56-10428" fmla="*/ 0 h 9927"/>
              <a:gd name="connsiteX57-10429" fmla="*/ 8226 w 10000"/>
              <a:gd name="connsiteY57-10430" fmla="*/ 0 h 9927"/>
              <a:gd name="connsiteX58-10431" fmla="*/ 8338 w 10000"/>
              <a:gd name="connsiteY58-10432" fmla="*/ 0 h 9927"/>
              <a:gd name="connsiteX59-10433" fmla="*/ 8450 w 10000"/>
              <a:gd name="connsiteY59-10434" fmla="*/ 433 h 9927"/>
              <a:gd name="connsiteX60-10435" fmla="*/ 8673 w 10000"/>
              <a:gd name="connsiteY60-10436" fmla="*/ 872 h 9927"/>
              <a:gd name="connsiteX61-10437" fmla="*/ 8883 w 10000"/>
              <a:gd name="connsiteY61-10438" fmla="*/ 1295 h 9927"/>
              <a:gd name="connsiteX62-10439" fmla="*/ 9218 w 10000"/>
              <a:gd name="connsiteY62-10440" fmla="*/ 2610 h 9927"/>
              <a:gd name="connsiteX63-10441" fmla="*/ 9553 w 10000"/>
              <a:gd name="connsiteY63-10442" fmla="*/ 3466 h 9927"/>
              <a:gd name="connsiteX64-10443" fmla="*/ 9777 w 10000"/>
              <a:gd name="connsiteY64-10444" fmla="*/ 3901 h 9927"/>
              <a:gd name="connsiteX65-10445" fmla="*/ 9888 w 10000"/>
              <a:gd name="connsiteY65-10446" fmla="*/ 4772 h 9927"/>
              <a:gd name="connsiteX66-10447" fmla="*/ 9888 w 10000"/>
              <a:gd name="connsiteY66-10448" fmla="*/ 5155 h 9927"/>
              <a:gd name="connsiteX67-10449" fmla="*/ 9888 w 10000"/>
              <a:gd name="connsiteY67-10450" fmla="*/ 5155 h 9927"/>
              <a:gd name="connsiteX0-10451" fmla="*/ 9888 w 10000"/>
              <a:gd name="connsiteY0-10452" fmla="*/ 5193 h 10000"/>
              <a:gd name="connsiteX1-10453" fmla="*/ 10000 w 10000"/>
              <a:gd name="connsiteY1-10454" fmla="*/ 5629 h 10000"/>
              <a:gd name="connsiteX2-10455" fmla="*/ 9888 w 10000"/>
              <a:gd name="connsiteY2-10456" fmla="*/ 6069 h 10000"/>
              <a:gd name="connsiteX3-10457" fmla="*/ 9888 w 10000"/>
              <a:gd name="connsiteY3-10458" fmla="*/ 6510 h 10000"/>
              <a:gd name="connsiteX4-10459" fmla="*/ 9777 w 10000"/>
              <a:gd name="connsiteY4-10460" fmla="*/ 6937 h 10000"/>
              <a:gd name="connsiteX5-10461" fmla="*/ 9777 w 10000"/>
              <a:gd name="connsiteY5-10462" fmla="*/ 6937 h 10000"/>
              <a:gd name="connsiteX6-10463" fmla="*/ 9665 w 10000"/>
              <a:gd name="connsiteY6-10464" fmla="*/ 7377 h 10000"/>
              <a:gd name="connsiteX7-10465" fmla="*/ 9665 w 10000"/>
              <a:gd name="connsiteY7-10466" fmla="*/ 7818 h 10000"/>
              <a:gd name="connsiteX8-10467" fmla="*/ 9553 w 10000"/>
              <a:gd name="connsiteY8-10468" fmla="*/ 8689 h 10000"/>
              <a:gd name="connsiteX9-10469" fmla="*/ 9553 w 10000"/>
              <a:gd name="connsiteY9-10470" fmla="*/ 9123 h 10000"/>
              <a:gd name="connsiteX10-10471" fmla="*/ 9553 w 10000"/>
              <a:gd name="connsiteY10-10472" fmla="*/ 10000 h 10000"/>
              <a:gd name="connsiteX11-10473" fmla="*/ 8561 w 10000"/>
              <a:gd name="connsiteY11-10474" fmla="*/ 7818 h 10000"/>
              <a:gd name="connsiteX12-10475" fmla="*/ 8561 w 10000"/>
              <a:gd name="connsiteY12-10476" fmla="*/ 6937 h 10000"/>
              <a:gd name="connsiteX13-10477" fmla="*/ 8450 w 10000"/>
              <a:gd name="connsiteY13-10478" fmla="*/ 6069 h 10000"/>
              <a:gd name="connsiteX14-10479" fmla="*/ 8450 w 10000"/>
              <a:gd name="connsiteY14-10480" fmla="*/ 5193 h 10000"/>
              <a:gd name="connsiteX15-10481" fmla="*/ 8338 w 10000"/>
              <a:gd name="connsiteY15-10482" fmla="*/ 4807 h 10000"/>
              <a:gd name="connsiteX16-10483" fmla="*/ 8115 w 10000"/>
              <a:gd name="connsiteY16-10484" fmla="*/ 4373 h 10000"/>
              <a:gd name="connsiteX17-10485" fmla="*/ 7779 w 10000"/>
              <a:gd name="connsiteY17-10486" fmla="*/ 3930 h 10000"/>
              <a:gd name="connsiteX18-10487" fmla="*/ 7779 w 10000"/>
              <a:gd name="connsiteY18-10488" fmla="*/ 3930 h 10000"/>
              <a:gd name="connsiteX19-10489" fmla="*/ 7556 w 10000"/>
              <a:gd name="connsiteY19-10490" fmla="*/ 3930 h 10000"/>
              <a:gd name="connsiteX20-10491" fmla="*/ 7444 w 10000"/>
              <a:gd name="connsiteY20-10492" fmla="*/ 3930 h 10000"/>
              <a:gd name="connsiteX21-10493" fmla="*/ 7221 w 10000"/>
              <a:gd name="connsiteY21-10494" fmla="*/ 4373 h 10000"/>
              <a:gd name="connsiteX22-10495" fmla="*/ 6885 w 10000"/>
              <a:gd name="connsiteY22-10496" fmla="*/ 4373 h 10000"/>
              <a:gd name="connsiteX23-10497" fmla="*/ 6550 w 10000"/>
              <a:gd name="connsiteY23-10498" fmla="*/ 4373 h 10000"/>
              <a:gd name="connsiteX24-10499" fmla="*/ 6103 w 10000"/>
              <a:gd name="connsiteY24-10500" fmla="*/ 4807 h 10000"/>
              <a:gd name="connsiteX25-10501" fmla="*/ 5670 w 10000"/>
              <a:gd name="connsiteY25-10502" fmla="*/ 4807 h 10000"/>
              <a:gd name="connsiteX26-10503" fmla="*/ 5112 w 10000"/>
              <a:gd name="connsiteY26-10504" fmla="*/ 5193 h 10000"/>
              <a:gd name="connsiteX27-10505" fmla="*/ 4553 w 10000"/>
              <a:gd name="connsiteY27-10506" fmla="*/ 5629 h 10000"/>
              <a:gd name="connsiteX28-10507" fmla="*/ 3994 w 10000"/>
              <a:gd name="connsiteY28-10508" fmla="*/ 5629 h 10000"/>
              <a:gd name="connsiteX29-10509" fmla="*/ 3338 w 10000"/>
              <a:gd name="connsiteY29-10510" fmla="*/ 6069 h 10000"/>
              <a:gd name="connsiteX30-10511" fmla="*/ 2556 w 10000"/>
              <a:gd name="connsiteY30-10512" fmla="*/ 6510 h 10000"/>
              <a:gd name="connsiteX31-10513" fmla="*/ 1774 w 10000"/>
              <a:gd name="connsiteY31-10514" fmla="*/ 6937 h 10000"/>
              <a:gd name="connsiteX32-10515" fmla="*/ 880 w 10000"/>
              <a:gd name="connsiteY32-10516" fmla="*/ 7377 h 10000"/>
              <a:gd name="connsiteX33-10517" fmla="*/ 0 w 10000"/>
              <a:gd name="connsiteY33-10518" fmla="*/ 7818 h 10000"/>
              <a:gd name="connsiteX34-10519" fmla="*/ 0 w 10000"/>
              <a:gd name="connsiteY34-10520" fmla="*/ 5193 h 10000"/>
              <a:gd name="connsiteX35-10521" fmla="*/ 223 w 10000"/>
              <a:gd name="connsiteY35-10522" fmla="*/ 5193 h 10000"/>
              <a:gd name="connsiteX36-10523" fmla="*/ 559 w 10000"/>
              <a:gd name="connsiteY36-10524" fmla="*/ 5193 h 10000"/>
              <a:gd name="connsiteX37-10525" fmla="*/ 880 w 10000"/>
              <a:gd name="connsiteY37-10526" fmla="*/ 5193 h 10000"/>
              <a:gd name="connsiteX38-10527" fmla="*/ 1327 w 10000"/>
              <a:gd name="connsiteY38-10528" fmla="*/ 4807 h 10000"/>
              <a:gd name="connsiteX39-10529" fmla="*/ 1774 w 10000"/>
              <a:gd name="connsiteY39-10530" fmla="*/ 4807 h 10000"/>
              <a:gd name="connsiteX40-10531" fmla="*/ 2221 w 10000"/>
              <a:gd name="connsiteY40-10532" fmla="*/ 4373 h 10000"/>
              <a:gd name="connsiteX41-10533" fmla="*/ 2779 w 10000"/>
              <a:gd name="connsiteY41-10534" fmla="*/ 4373 h 10000"/>
              <a:gd name="connsiteX42-10535" fmla="*/ 3436 w 10000"/>
              <a:gd name="connsiteY42-10536" fmla="*/ 3930 h 10000"/>
              <a:gd name="connsiteX43-10537" fmla="*/ 3994 w 10000"/>
              <a:gd name="connsiteY43-10538" fmla="*/ 3491 h 10000"/>
              <a:gd name="connsiteX44-10539" fmla="*/ 4553 w 10000"/>
              <a:gd name="connsiteY44-10540" fmla="*/ 3491 h 10000"/>
              <a:gd name="connsiteX45-10541" fmla="*/ 5112 w 10000"/>
              <a:gd name="connsiteY45-10542" fmla="*/ 3070 h 10000"/>
              <a:gd name="connsiteX46-10543" fmla="*/ 5559 w 10000"/>
              <a:gd name="connsiteY46-10544" fmla="*/ 2629 h 10000"/>
              <a:gd name="connsiteX47-10545" fmla="*/ 6006 w 10000"/>
              <a:gd name="connsiteY47-10546" fmla="*/ 2629 h 10000"/>
              <a:gd name="connsiteX48-10547" fmla="*/ 6327 w 10000"/>
              <a:gd name="connsiteY48-10548" fmla="*/ 2188 h 10000"/>
              <a:gd name="connsiteX49-10549" fmla="*/ 6662 w 10000"/>
              <a:gd name="connsiteY49-10550" fmla="*/ 1750 h 10000"/>
              <a:gd name="connsiteX50-10551" fmla="*/ 6885 w 10000"/>
              <a:gd name="connsiteY50-10552" fmla="*/ 1750 h 10000"/>
              <a:gd name="connsiteX51-10553" fmla="*/ 7332 w 10000"/>
              <a:gd name="connsiteY51-10554" fmla="*/ 1305 h 10000"/>
              <a:gd name="connsiteX52-10555" fmla="*/ 7668 w 10000"/>
              <a:gd name="connsiteY52-10556" fmla="*/ 878 h 10000"/>
              <a:gd name="connsiteX53-10557" fmla="*/ 7891 w 10000"/>
              <a:gd name="connsiteY53-10558" fmla="*/ 436 h 10000"/>
              <a:gd name="connsiteX54-10559" fmla="*/ 8003 w 10000"/>
              <a:gd name="connsiteY54-10560" fmla="*/ 436 h 10000"/>
              <a:gd name="connsiteX55-10561" fmla="*/ 8115 w 10000"/>
              <a:gd name="connsiteY55-10562" fmla="*/ 0 h 10000"/>
              <a:gd name="connsiteX56-10563" fmla="*/ 8226 w 10000"/>
              <a:gd name="connsiteY56-10564" fmla="*/ 0 h 10000"/>
              <a:gd name="connsiteX57-10565" fmla="*/ 8338 w 10000"/>
              <a:gd name="connsiteY57-10566" fmla="*/ 0 h 10000"/>
              <a:gd name="connsiteX58-10567" fmla="*/ 8450 w 10000"/>
              <a:gd name="connsiteY58-10568" fmla="*/ 436 h 10000"/>
              <a:gd name="connsiteX59-10569" fmla="*/ 8673 w 10000"/>
              <a:gd name="connsiteY59-10570" fmla="*/ 878 h 10000"/>
              <a:gd name="connsiteX60-10571" fmla="*/ 8883 w 10000"/>
              <a:gd name="connsiteY60-10572" fmla="*/ 1305 h 10000"/>
              <a:gd name="connsiteX61-10573" fmla="*/ 9218 w 10000"/>
              <a:gd name="connsiteY61-10574" fmla="*/ 2629 h 10000"/>
              <a:gd name="connsiteX62-10575" fmla="*/ 9553 w 10000"/>
              <a:gd name="connsiteY62-10576" fmla="*/ 3491 h 10000"/>
              <a:gd name="connsiteX63-10577" fmla="*/ 9777 w 10000"/>
              <a:gd name="connsiteY63-10578" fmla="*/ 3930 h 10000"/>
              <a:gd name="connsiteX64-10579" fmla="*/ 9888 w 10000"/>
              <a:gd name="connsiteY64-10580" fmla="*/ 4807 h 10000"/>
              <a:gd name="connsiteX65-10581" fmla="*/ 9888 w 10000"/>
              <a:gd name="connsiteY65-10582" fmla="*/ 5193 h 10000"/>
              <a:gd name="connsiteX66-10583" fmla="*/ 9888 w 10000"/>
              <a:gd name="connsiteY66-10584" fmla="*/ 5193 h 10000"/>
              <a:gd name="connsiteX0-10585" fmla="*/ 9888 w 10000"/>
              <a:gd name="connsiteY0-10586" fmla="*/ 5193 h 10000"/>
              <a:gd name="connsiteX1-10587" fmla="*/ 10000 w 10000"/>
              <a:gd name="connsiteY1-10588" fmla="*/ 5629 h 10000"/>
              <a:gd name="connsiteX2-10589" fmla="*/ 9888 w 10000"/>
              <a:gd name="connsiteY2-10590" fmla="*/ 6069 h 10000"/>
              <a:gd name="connsiteX3-10591" fmla="*/ 9888 w 10000"/>
              <a:gd name="connsiteY3-10592" fmla="*/ 6510 h 10000"/>
              <a:gd name="connsiteX4-10593" fmla="*/ 9777 w 10000"/>
              <a:gd name="connsiteY4-10594" fmla="*/ 6937 h 10000"/>
              <a:gd name="connsiteX5-10595" fmla="*/ 9777 w 10000"/>
              <a:gd name="connsiteY5-10596" fmla="*/ 6937 h 10000"/>
              <a:gd name="connsiteX6-10597" fmla="*/ 9665 w 10000"/>
              <a:gd name="connsiteY6-10598" fmla="*/ 7377 h 10000"/>
              <a:gd name="connsiteX7-10599" fmla="*/ 9665 w 10000"/>
              <a:gd name="connsiteY7-10600" fmla="*/ 7818 h 10000"/>
              <a:gd name="connsiteX8-10601" fmla="*/ 9553 w 10000"/>
              <a:gd name="connsiteY8-10602" fmla="*/ 8689 h 10000"/>
              <a:gd name="connsiteX9-10603" fmla="*/ 9553 w 10000"/>
              <a:gd name="connsiteY9-10604" fmla="*/ 9123 h 10000"/>
              <a:gd name="connsiteX10-10605" fmla="*/ 9553 w 10000"/>
              <a:gd name="connsiteY10-10606" fmla="*/ 10000 h 10000"/>
              <a:gd name="connsiteX11-10607" fmla="*/ 8561 w 10000"/>
              <a:gd name="connsiteY11-10608" fmla="*/ 6937 h 10000"/>
              <a:gd name="connsiteX12-10609" fmla="*/ 8450 w 10000"/>
              <a:gd name="connsiteY12-10610" fmla="*/ 6069 h 10000"/>
              <a:gd name="connsiteX13-10611" fmla="*/ 8450 w 10000"/>
              <a:gd name="connsiteY13-10612" fmla="*/ 5193 h 10000"/>
              <a:gd name="connsiteX14-10613" fmla="*/ 8338 w 10000"/>
              <a:gd name="connsiteY14-10614" fmla="*/ 4807 h 10000"/>
              <a:gd name="connsiteX15-10615" fmla="*/ 8115 w 10000"/>
              <a:gd name="connsiteY15-10616" fmla="*/ 4373 h 10000"/>
              <a:gd name="connsiteX16-10617" fmla="*/ 7779 w 10000"/>
              <a:gd name="connsiteY16-10618" fmla="*/ 3930 h 10000"/>
              <a:gd name="connsiteX17-10619" fmla="*/ 7779 w 10000"/>
              <a:gd name="connsiteY17-10620" fmla="*/ 3930 h 10000"/>
              <a:gd name="connsiteX18-10621" fmla="*/ 7556 w 10000"/>
              <a:gd name="connsiteY18-10622" fmla="*/ 3930 h 10000"/>
              <a:gd name="connsiteX19-10623" fmla="*/ 7444 w 10000"/>
              <a:gd name="connsiteY19-10624" fmla="*/ 3930 h 10000"/>
              <a:gd name="connsiteX20-10625" fmla="*/ 7221 w 10000"/>
              <a:gd name="connsiteY20-10626" fmla="*/ 4373 h 10000"/>
              <a:gd name="connsiteX21-10627" fmla="*/ 6885 w 10000"/>
              <a:gd name="connsiteY21-10628" fmla="*/ 4373 h 10000"/>
              <a:gd name="connsiteX22-10629" fmla="*/ 6550 w 10000"/>
              <a:gd name="connsiteY22-10630" fmla="*/ 4373 h 10000"/>
              <a:gd name="connsiteX23-10631" fmla="*/ 6103 w 10000"/>
              <a:gd name="connsiteY23-10632" fmla="*/ 4807 h 10000"/>
              <a:gd name="connsiteX24-10633" fmla="*/ 5670 w 10000"/>
              <a:gd name="connsiteY24-10634" fmla="*/ 4807 h 10000"/>
              <a:gd name="connsiteX25-10635" fmla="*/ 5112 w 10000"/>
              <a:gd name="connsiteY25-10636" fmla="*/ 5193 h 10000"/>
              <a:gd name="connsiteX26-10637" fmla="*/ 4553 w 10000"/>
              <a:gd name="connsiteY26-10638" fmla="*/ 5629 h 10000"/>
              <a:gd name="connsiteX27-10639" fmla="*/ 3994 w 10000"/>
              <a:gd name="connsiteY27-10640" fmla="*/ 5629 h 10000"/>
              <a:gd name="connsiteX28-10641" fmla="*/ 3338 w 10000"/>
              <a:gd name="connsiteY28-10642" fmla="*/ 6069 h 10000"/>
              <a:gd name="connsiteX29-10643" fmla="*/ 2556 w 10000"/>
              <a:gd name="connsiteY29-10644" fmla="*/ 6510 h 10000"/>
              <a:gd name="connsiteX30-10645" fmla="*/ 1774 w 10000"/>
              <a:gd name="connsiteY30-10646" fmla="*/ 6937 h 10000"/>
              <a:gd name="connsiteX31-10647" fmla="*/ 880 w 10000"/>
              <a:gd name="connsiteY31-10648" fmla="*/ 7377 h 10000"/>
              <a:gd name="connsiteX32-10649" fmla="*/ 0 w 10000"/>
              <a:gd name="connsiteY32-10650" fmla="*/ 7818 h 10000"/>
              <a:gd name="connsiteX33-10651" fmla="*/ 0 w 10000"/>
              <a:gd name="connsiteY33-10652" fmla="*/ 5193 h 10000"/>
              <a:gd name="connsiteX34-10653" fmla="*/ 223 w 10000"/>
              <a:gd name="connsiteY34-10654" fmla="*/ 5193 h 10000"/>
              <a:gd name="connsiteX35-10655" fmla="*/ 559 w 10000"/>
              <a:gd name="connsiteY35-10656" fmla="*/ 5193 h 10000"/>
              <a:gd name="connsiteX36-10657" fmla="*/ 880 w 10000"/>
              <a:gd name="connsiteY36-10658" fmla="*/ 5193 h 10000"/>
              <a:gd name="connsiteX37-10659" fmla="*/ 1327 w 10000"/>
              <a:gd name="connsiteY37-10660" fmla="*/ 4807 h 10000"/>
              <a:gd name="connsiteX38-10661" fmla="*/ 1774 w 10000"/>
              <a:gd name="connsiteY38-10662" fmla="*/ 4807 h 10000"/>
              <a:gd name="connsiteX39-10663" fmla="*/ 2221 w 10000"/>
              <a:gd name="connsiteY39-10664" fmla="*/ 4373 h 10000"/>
              <a:gd name="connsiteX40-10665" fmla="*/ 2779 w 10000"/>
              <a:gd name="connsiteY40-10666" fmla="*/ 4373 h 10000"/>
              <a:gd name="connsiteX41-10667" fmla="*/ 3436 w 10000"/>
              <a:gd name="connsiteY41-10668" fmla="*/ 3930 h 10000"/>
              <a:gd name="connsiteX42-10669" fmla="*/ 3994 w 10000"/>
              <a:gd name="connsiteY42-10670" fmla="*/ 3491 h 10000"/>
              <a:gd name="connsiteX43-10671" fmla="*/ 4553 w 10000"/>
              <a:gd name="connsiteY43-10672" fmla="*/ 3491 h 10000"/>
              <a:gd name="connsiteX44-10673" fmla="*/ 5112 w 10000"/>
              <a:gd name="connsiteY44-10674" fmla="*/ 3070 h 10000"/>
              <a:gd name="connsiteX45-10675" fmla="*/ 5559 w 10000"/>
              <a:gd name="connsiteY45-10676" fmla="*/ 2629 h 10000"/>
              <a:gd name="connsiteX46-10677" fmla="*/ 6006 w 10000"/>
              <a:gd name="connsiteY46-10678" fmla="*/ 2629 h 10000"/>
              <a:gd name="connsiteX47-10679" fmla="*/ 6327 w 10000"/>
              <a:gd name="connsiteY47-10680" fmla="*/ 2188 h 10000"/>
              <a:gd name="connsiteX48-10681" fmla="*/ 6662 w 10000"/>
              <a:gd name="connsiteY48-10682" fmla="*/ 1750 h 10000"/>
              <a:gd name="connsiteX49-10683" fmla="*/ 6885 w 10000"/>
              <a:gd name="connsiteY49-10684" fmla="*/ 1750 h 10000"/>
              <a:gd name="connsiteX50-10685" fmla="*/ 7332 w 10000"/>
              <a:gd name="connsiteY50-10686" fmla="*/ 1305 h 10000"/>
              <a:gd name="connsiteX51-10687" fmla="*/ 7668 w 10000"/>
              <a:gd name="connsiteY51-10688" fmla="*/ 878 h 10000"/>
              <a:gd name="connsiteX52-10689" fmla="*/ 7891 w 10000"/>
              <a:gd name="connsiteY52-10690" fmla="*/ 436 h 10000"/>
              <a:gd name="connsiteX53-10691" fmla="*/ 8003 w 10000"/>
              <a:gd name="connsiteY53-10692" fmla="*/ 436 h 10000"/>
              <a:gd name="connsiteX54-10693" fmla="*/ 8115 w 10000"/>
              <a:gd name="connsiteY54-10694" fmla="*/ 0 h 10000"/>
              <a:gd name="connsiteX55-10695" fmla="*/ 8226 w 10000"/>
              <a:gd name="connsiteY55-10696" fmla="*/ 0 h 10000"/>
              <a:gd name="connsiteX56-10697" fmla="*/ 8338 w 10000"/>
              <a:gd name="connsiteY56-10698" fmla="*/ 0 h 10000"/>
              <a:gd name="connsiteX57-10699" fmla="*/ 8450 w 10000"/>
              <a:gd name="connsiteY57-10700" fmla="*/ 436 h 10000"/>
              <a:gd name="connsiteX58-10701" fmla="*/ 8673 w 10000"/>
              <a:gd name="connsiteY58-10702" fmla="*/ 878 h 10000"/>
              <a:gd name="connsiteX59-10703" fmla="*/ 8883 w 10000"/>
              <a:gd name="connsiteY59-10704" fmla="*/ 1305 h 10000"/>
              <a:gd name="connsiteX60-10705" fmla="*/ 9218 w 10000"/>
              <a:gd name="connsiteY60-10706" fmla="*/ 2629 h 10000"/>
              <a:gd name="connsiteX61-10707" fmla="*/ 9553 w 10000"/>
              <a:gd name="connsiteY61-10708" fmla="*/ 3491 h 10000"/>
              <a:gd name="connsiteX62-10709" fmla="*/ 9777 w 10000"/>
              <a:gd name="connsiteY62-10710" fmla="*/ 3930 h 10000"/>
              <a:gd name="connsiteX63-10711" fmla="*/ 9888 w 10000"/>
              <a:gd name="connsiteY63-10712" fmla="*/ 4807 h 10000"/>
              <a:gd name="connsiteX64-10713" fmla="*/ 9888 w 10000"/>
              <a:gd name="connsiteY64-10714" fmla="*/ 5193 h 10000"/>
              <a:gd name="connsiteX65-10715" fmla="*/ 9888 w 10000"/>
              <a:gd name="connsiteY65-10716" fmla="*/ 5193 h 10000"/>
              <a:gd name="connsiteX0-10717" fmla="*/ 9888 w 10000"/>
              <a:gd name="connsiteY0-10718" fmla="*/ 5193 h 10000"/>
              <a:gd name="connsiteX1-10719" fmla="*/ 10000 w 10000"/>
              <a:gd name="connsiteY1-10720" fmla="*/ 5629 h 10000"/>
              <a:gd name="connsiteX2-10721" fmla="*/ 9888 w 10000"/>
              <a:gd name="connsiteY2-10722" fmla="*/ 6069 h 10000"/>
              <a:gd name="connsiteX3-10723" fmla="*/ 9888 w 10000"/>
              <a:gd name="connsiteY3-10724" fmla="*/ 6510 h 10000"/>
              <a:gd name="connsiteX4-10725" fmla="*/ 9777 w 10000"/>
              <a:gd name="connsiteY4-10726" fmla="*/ 6937 h 10000"/>
              <a:gd name="connsiteX5-10727" fmla="*/ 9777 w 10000"/>
              <a:gd name="connsiteY5-10728" fmla="*/ 6937 h 10000"/>
              <a:gd name="connsiteX6-10729" fmla="*/ 9665 w 10000"/>
              <a:gd name="connsiteY6-10730" fmla="*/ 7377 h 10000"/>
              <a:gd name="connsiteX7-10731" fmla="*/ 9665 w 10000"/>
              <a:gd name="connsiteY7-10732" fmla="*/ 7818 h 10000"/>
              <a:gd name="connsiteX8-10733" fmla="*/ 9553 w 10000"/>
              <a:gd name="connsiteY8-10734" fmla="*/ 8689 h 10000"/>
              <a:gd name="connsiteX9-10735" fmla="*/ 9553 w 10000"/>
              <a:gd name="connsiteY9-10736" fmla="*/ 9123 h 10000"/>
              <a:gd name="connsiteX10-10737" fmla="*/ 9553 w 10000"/>
              <a:gd name="connsiteY10-10738" fmla="*/ 10000 h 10000"/>
              <a:gd name="connsiteX11-10739" fmla="*/ 8450 w 10000"/>
              <a:gd name="connsiteY11-10740" fmla="*/ 6069 h 10000"/>
              <a:gd name="connsiteX12-10741" fmla="*/ 8450 w 10000"/>
              <a:gd name="connsiteY12-10742" fmla="*/ 5193 h 10000"/>
              <a:gd name="connsiteX13-10743" fmla="*/ 8338 w 10000"/>
              <a:gd name="connsiteY13-10744" fmla="*/ 4807 h 10000"/>
              <a:gd name="connsiteX14-10745" fmla="*/ 8115 w 10000"/>
              <a:gd name="connsiteY14-10746" fmla="*/ 4373 h 10000"/>
              <a:gd name="connsiteX15-10747" fmla="*/ 7779 w 10000"/>
              <a:gd name="connsiteY15-10748" fmla="*/ 3930 h 10000"/>
              <a:gd name="connsiteX16-10749" fmla="*/ 7779 w 10000"/>
              <a:gd name="connsiteY16-10750" fmla="*/ 3930 h 10000"/>
              <a:gd name="connsiteX17-10751" fmla="*/ 7556 w 10000"/>
              <a:gd name="connsiteY17-10752" fmla="*/ 3930 h 10000"/>
              <a:gd name="connsiteX18-10753" fmla="*/ 7444 w 10000"/>
              <a:gd name="connsiteY18-10754" fmla="*/ 3930 h 10000"/>
              <a:gd name="connsiteX19-10755" fmla="*/ 7221 w 10000"/>
              <a:gd name="connsiteY19-10756" fmla="*/ 4373 h 10000"/>
              <a:gd name="connsiteX20-10757" fmla="*/ 6885 w 10000"/>
              <a:gd name="connsiteY20-10758" fmla="*/ 4373 h 10000"/>
              <a:gd name="connsiteX21-10759" fmla="*/ 6550 w 10000"/>
              <a:gd name="connsiteY21-10760" fmla="*/ 4373 h 10000"/>
              <a:gd name="connsiteX22-10761" fmla="*/ 6103 w 10000"/>
              <a:gd name="connsiteY22-10762" fmla="*/ 4807 h 10000"/>
              <a:gd name="connsiteX23-10763" fmla="*/ 5670 w 10000"/>
              <a:gd name="connsiteY23-10764" fmla="*/ 4807 h 10000"/>
              <a:gd name="connsiteX24-10765" fmla="*/ 5112 w 10000"/>
              <a:gd name="connsiteY24-10766" fmla="*/ 5193 h 10000"/>
              <a:gd name="connsiteX25-10767" fmla="*/ 4553 w 10000"/>
              <a:gd name="connsiteY25-10768" fmla="*/ 5629 h 10000"/>
              <a:gd name="connsiteX26-10769" fmla="*/ 3994 w 10000"/>
              <a:gd name="connsiteY26-10770" fmla="*/ 5629 h 10000"/>
              <a:gd name="connsiteX27-10771" fmla="*/ 3338 w 10000"/>
              <a:gd name="connsiteY27-10772" fmla="*/ 6069 h 10000"/>
              <a:gd name="connsiteX28-10773" fmla="*/ 2556 w 10000"/>
              <a:gd name="connsiteY28-10774" fmla="*/ 6510 h 10000"/>
              <a:gd name="connsiteX29-10775" fmla="*/ 1774 w 10000"/>
              <a:gd name="connsiteY29-10776" fmla="*/ 6937 h 10000"/>
              <a:gd name="connsiteX30-10777" fmla="*/ 880 w 10000"/>
              <a:gd name="connsiteY30-10778" fmla="*/ 7377 h 10000"/>
              <a:gd name="connsiteX31-10779" fmla="*/ 0 w 10000"/>
              <a:gd name="connsiteY31-10780" fmla="*/ 7818 h 10000"/>
              <a:gd name="connsiteX32-10781" fmla="*/ 0 w 10000"/>
              <a:gd name="connsiteY32-10782" fmla="*/ 5193 h 10000"/>
              <a:gd name="connsiteX33-10783" fmla="*/ 223 w 10000"/>
              <a:gd name="connsiteY33-10784" fmla="*/ 5193 h 10000"/>
              <a:gd name="connsiteX34-10785" fmla="*/ 559 w 10000"/>
              <a:gd name="connsiteY34-10786" fmla="*/ 5193 h 10000"/>
              <a:gd name="connsiteX35-10787" fmla="*/ 880 w 10000"/>
              <a:gd name="connsiteY35-10788" fmla="*/ 5193 h 10000"/>
              <a:gd name="connsiteX36-10789" fmla="*/ 1327 w 10000"/>
              <a:gd name="connsiteY36-10790" fmla="*/ 4807 h 10000"/>
              <a:gd name="connsiteX37-10791" fmla="*/ 1774 w 10000"/>
              <a:gd name="connsiteY37-10792" fmla="*/ 4807 h 10000"/>
              <a:gd name="connsiteX38-10793" fmla="*/ 2221 w 10000"/>
              <a:gd name="connsiteY38-10794" fmla="*/ 4373 h 10000"/>
              <a:gd name="connsiteX39-10795" fmla="*/ 2779 w 10000"/>
              <a:gd name="connsiteY39-10796" fmla="*/ 4373 h 10000"/>
              <a:gd name="connsiteX40-10797" fmla="*/ 3436 w 10000"/>
              <a:gd name="connsiteY40-10798" fmla="*/ 3930 h 10000"/>
              <a:gd name="connsiteX41-10799" fmla="*/ 3994 w 10000"/>
              <a:gd name="connsiteY41-10800" fmla="*/ 3491 h 10000"/>
              <a:gd name="connsiteX42-10801" fmla="*/ 4553 w 10000"/>
              <a:gd name="connsiteY42-10802" fmla="*/ 3491 h 10000"/>
              <a:gd name="connsiteX43-10803" fmla="*/ 5112 w 10000"/>
              <a:gd name="connsiteY43-10804" fmla="*/ 3070 h 10000"/>
              <a:gd name="connsiteX44-10805" fmla="*/ 5559 w 10000"/>
              <a:gd name="connsiteY44-10806" fmla="*/ 2629 h 10000"/>
              <a:gd name="connsiteX45-10807" fmla="*/ 6006 w 10000"/>
              <a:gd name="connsiteY45-10808" fmla="*/ 2629 h 10000"/>
              <a:gd name="connsiteX46-10809" fmla="*/ 6327 w 10000"/>
              <a:gd name="connsiteY46-10810" fmla="*/ 2188 h 10000"/>
              <a:gd name="connsiteX47-10811" fmla="*/ 6662 w 10000"/>
              <a:gd name="connsiteY47-10812" fmla="*/ 1750 h 10000"/>
              <a:gd name="connsiteX48-10813" fmla="*/ 6885 w 10000"/>
              <a:gd name="connsiteY48-10814" fmla="*/ 1750 h 10000"/>
              <a:gd name="connsiteX49-10815" fmla="*/ 7332 w 10000"/>
              <a:gd name="connsiteY49-10816" fmla="*/ 1305 h 10000"/>
              <a:gd name="connsiteX50-10817" fmla="*/ 7668 w 10000"/>
              <a:gd name="connsiteY50-10818" fmla="*/ 878 h 10000"/>
              <a:gd name="connsiteX51-10819" fmla="*/ 7891 w 10000"/>
              <a:gd name="connsiteY51-10820" fmla="*/ 436 h 10000"/>
              <a:gd name="connsiteX52-10821" fmla="*/ 8003 w 10000"/>
              <a:gd name="connsiteY52-10822" fmla="*/ 436 h 10000"/>
              <a:gd name="connsiteX53-10823" fmla="*/ 8115 w 10000"/>
              <a:gd name="connsiteY53-10824" fmla="*/ 0 h 10000"/>
              <a:gd name="connsiteX54-10825" fmla="*/ 8226 w 10000"/>
              <a:gd name="connsiteY54-10826" fmla="*/ 0 h 10000"/>
              <a:gd name="connsiteX55-10827" fmla="*/ 8338 w 10000"/>
              <a:gd name="connsiteY55-10828" fmla="*/ 0 h 10000"/>
              <a:gd name="connsiteX56-10829" fmla="*/ 8450 w 10000"/>
              <a:gd name="connsiteY56-10830" fmla="*/ 436 h 10000"/>
              <a:gd name="connsiteX57-10831" fmla="*/ 8673 w 10000"/>
              <a:gd name="connsiteY57-10832" fmla="*/ 878 h 10000"/>
              <a:gd name="connsiteX58-10833" fmla="*/ 8883 w 10000"/>
              <a:gd name="connsiteY58-10834" fmla="*/ 1305 h 10000"/>
              <a:gd name="connsiteX59-10835" fmla="*/ 9218 w 10000"/>
              <a:gd name="connsiteY59-10836" fmla="*/ 2629 h 10000"/>
              <a:gd name="connsiteX60-10837" fmla="*/ 9553 w 10000"/>
              <a:gd name="connsiteY60-10838" fmla="*/ 3491 h 10000"/>
              <a:gd name="connsiteX61-10839" fmla="*/ 9777 w 10000"/>
              <a:gd name="connsiteY61-10840" fmla="*/ 3930 h 10000"/>
              <a:gd name="connsiteX62-10841" fmla="*/ 9888 w 10000"/>
              <a:gd name="connsiteY62-10842" fmla="*/ 4807 h 10000"/>
              <a:gd name="connsiteX63-10843" fmla="*/ 9888 w 10000"/>
              <a:gd name="connsiteY63-10844" fmla="*/ 5193 h 10000"/>
              <a:gd name="connsiteX64-10845" fmla="*/ 9888 w 10000"/>
              <a:gd name="connsiteY64-10846" fmla="*/ 5193 h 10000"/>
              <a:gd name="connsiteX0-10847" fmla="*/ 9888 w 10000"/>
              <a:gd name="connsiteY0-10848" fmla="*/ 5193 h 9123"/>
              <a:gd name="connsiteX1-10849" fmla="*/ 10000 w 10000"/>
              <a:gd name="connsiteY1-10850" fmla="*/ 5629 h 9123"/>
              <a:gd name="connsiteX2-10851" fmla="*/ 9888 w 10000"/>
              <a:gd name="connsiteY2-10852" fmla="*/ 6069 h 9123"/>
              <a:gd name="connsiteX3-10853" fmla="*/ 9888 w 10000"/>
              <a:gd name="connsiteY3-10854" fmla="*/ 6510 h 9123"/>
              <a:gd name="connsiteX4-10855" fmla="*/ 9777 w 10000"/>
              <a:gd name="connsiteY4-10856" fmla="*/ 6937 h 9123"/>
              <a:gd name="connsiteX5-10857" fmla="*/ 9777 w 10000"/>
              <a:gd name="connsiteY5-10858" fmla="*/ 6937 h 9123"/>
              <a:gd name="connsiteX6-10859" fmla="*/ 9665 w 10000"/>
              <a:gd name="connsiteY6-10860" fmla="*/ 7377 h 9123"/>
              <a:gd name="connsiteX7-10861" fmla="*/ 9665 w 10000"/>
              <a:gd name="connsiteY7-10862" fmla="*/ 7818 h 9123"/>
              <a:gd name="connsiteX8-10863" fmla="*/ 9553 w 10000"/>
              <a:gd name="connsiteY8-10864" fmla="*/ 8689 h 9123"/>
              <a:gd name="connsiteX9-10865" fmla="*/ 9553 w 10000"/>
              <a:gd name="connsiteY9-10866" fmla="*/ 9123 h 9123"/>
              <a:gd name="connsiteX10-10867" fmla="*/ 8450 w 10000"/>
              <a:gd name="connsiteY10-10868" fmla="*/ 6069 h 9123"/>
              <a:gd name="connsiteX11-10869" fmla="*/ 8450 w 10000"/>
              <a:gd name="connsiteY11-10870" fmla="*/ 5193 h 9123"/>
              <a:gd name="connsiteX12-10871" fmla="*/ 8338 w 10000"/>
              <a:gd name="connsiteY12-10872" fmla="*/ 4807 h 9123"/>
              <a:gd name="connsiteX13-10873" fmla="*/ 8115 w 10000"/>
              <a:gd name="connsiteY13-10874" fmla="*/ 4373 h 9123"/>
              <a:gd name="connsiteX14-10875" fmla="*/ 7779 w 10000"/>
              <a:gd name="connsiteY14-10876" fmla="*/ 3930 h 9123"/>
              <a:gd name="connsiteX15-10877" fmla="*/ 7779 w 10000"/>
              <a:gd name="connsiteY15-10878" fmla="*/ 3930 h 9123"/>
              <a:gd name="connsiteX16-10879" fmla="*/ 7556 w 10000"/>
              <a:gd name="connsiteY16-10880" fmla="*/ 3930 h 9123"/>
              <a:gd name="connsiteX17-10881" fmla="*/ 7444 w 10000"/>
              <a:gd name="connsiteY17-10882" fmla="*/ 3930 h 9123"/>
              <a:gd name="connsiteX18-10883" fmla="*/ 7221 w 10000"/>
              <a:gd name="connsiteY18-10884" fmla="*/ 4373 h 9123"/>
              <a:gd name="connsiteX19-10885" fmla="*/ 6885 w 10000"/>
              <a:gd name="connsiteY19-10886" fmla="*/ 4373 h 9123"/>
              <a:gd name="connsiteX20-10887" fmla="*/ 6550 w 10000"/>
              <a:gd name="connsiteY20-10888" fmla="*/ 4373 h 9123"/>
              <a:gd name="connsiteX21-10889" fmla="*/ 6103 w 10000"/>
              <a:gd name="connsiteY21-10890" fmla="*/ 4807 h 9123"/>
              <a:gd name="connsiteX22-10891" fmla="*/ 5670 w 10000"/>
              <a:gd name="connsiteY22-10892" fmla="*/ 4807 h 9123"/>
              <a:gd name="connsiteX23-10893" fmla="*/ 5112 w 10000"/>
              <a:gd name="connsiteY23-10894" fmla="*/ 5193 h 9123"/>
              <a:gd name="connsiteX24-10895" fmla="*/ 4553 w 10000"/>
              <a:gd name="connsiteY24-10896" fmla="*/ 5629 h 9123"/>
              <a:gd name="connsiteX25-10897" fmla="*/ 3994 w 10000"/>
              <a:gd name="connsiteY25-10898" fmla="*/ 5629 h 9123"/>
              <a:gd name="connsiteX26-10899" fmla="*/ 3338 w 10000"/>
              <a:gd name="connsiteY26-10900" fmla="*/ 6069 h 9123"/>
              <a:gd name="connsiteX27-10901" fmla="*/ 2556 w 10000"/>
              <a:gd name="connsiteY27-10902" fmla="*/ 6510 h 9123"/>
              <a:gd name="connsiteX28-10903" fmla="*/ 1774 w 10000"/>
              <a:gd name="connsiteY28-10904" fmla="*/ 6937 h 9123"/>
              <a:gd name="connsiteX29-10905" fmla="*/ 880 w 10000"/>
              <a:gd name="connsiteY29-10906" fmla="*/ 7377 h 9123"/>
              <a:gd name="connsiteX30-10907" fmla="*/ 0 w 10000"/>
              <a:gd name="connsiteY30-10908" fmla="*/ 7818 h 9123"/>
              <a:gd name="connsiteX31-10909" fmla="*/ 0 w 10000"/>
              <a:gd name="connsiteY31-10910" fmla="*/ 5193 h 9123"/>
              <a:gd name="connsiteX32-10911" fmla="*/ 223 w 10000"/>
              <a:gd name="connsiteY32-10912" fmla="*/ 5193 h 9123"/>
              <a:gd name="connsiteX33-10913" fmla="*/ 559 w 10000"/>
              <a:gd name="connsiteY33-10914" fmla="*/ 5193 h 9123"/>
              <a:gd name="connsiteX34-10915" fmla="*/ 880 w 10000"/>
              <a:gd name="connsiteY34-10916" fmla="*/ 5193 h 9123"/>
              <a:gd name="connsiteX35-10917" fmla="*/ 1327 w 10000"/>
              <a:gd name="connsiteY35-10918" fmla="*/ 4807 h 9123"/>
              <a:gd name="connsiteX36-10919" fmla="*/ 1774 w 10000"/>
              <a:gd name="connsiteY36-10920" fmla="*/ 4807 h 9123"/>
              <a:gd name="connsiteX37-10921" fmla="*/ 2221 w 10000"/>
              <a:gd name="connsiteY37-10922" fmla="*/ 4373 h 9123"/>
              <a:gd name="connsiteX38-10923" fmla="*/ 2779 w 10000"/>
              <a:gd name="connsiteY38-10924" fmla="*/ 4373 h 9123"/>
              <a:gd name="connsiteX39-10925" fmla="*/ 3436 w 10000"/>
              <a:gd name="connsiteY39-10926" fmla="*/ 3930 h 9123"/>
              <a:gd name="connsiteX40-10927" fmla="*/ 3994 w 10000"/>
              <a:gd name="connsiteY40-10928" fmla="*/ 3491 h 9123"/>
              <a:gd name="connsiteX41-10929" fmla="*/ 4553 w 10000"/>
              <a:gd name="connsiteY41-10930" fmla="*/ 3491 h 9123"/>
              <a:gd name="connsiteX42-10931" fmla="*/ 5112 w 10000"/>
              <a:gd name="connsiteY42-10932" fmla="*/ 3070 h 9123"/>
              <a:gd name="connsiteX43-10933" fmla="*/ 5559 w 10000"/>
              <a:gd name="connsiteY43-10934" fmla="*/ 2629 h 9123"/>
              <a:gd name="connsiteX44-10935" fmla="*/ 6006 w 10000"/>
              <a:gd name="connsiteY44-10936" fmla="*/ 2629 h 9123"/>
              <a:gd name="connsiteX45-10937" fmla="*/ 6327 w 10000"/>
              <a:gd name="connsiteY45-10938" fmla="*/ 2188 h 9123"/>
              <a:gd name="connsiteX46-10939" fmla="*/ 6662 w 10000"/>
              <a:gd name="connsiteY46-10940" fmla="*/ 1750 h 9123"/>
              <a:gd name="connsiteX47-10941" fmla="*/ 6885 w 10000"/>
              <a:gd name="connsiteY47-10942" fmla="*/ 1750 h 9123"/>
              <a:gd name="connsiteX48-10943" fmla="*/ 7332 w 10000"/>
              <a:gd name="connsiteY48-10944" fmla="*/ 1305 h 9123"/>
              <a:gd name="connsiteX49-10945" fmla="*/ 7668 w 10000"/>
              <a:gd name="connsiteY49-10946" fmla="*/ 878 h 9123"/>
              <a:gd name="connsiteX50-10947" fmla="*/ 7891 w 10000"/>
              <a:gd name="connsiteY50-10948" fmla="*/ 436 h 9123"/>
              <a:gd name="connsiteX51-10949" fmla="*/ 8003 w 10000"/>
              <a:gd name="connsiteY51-10950" fmla="*/ 436 h 9123"/>
              <a:gd name="connsiteX52-10951" fmla="*/ 8115 w 10000"/>
              <a:gd name="connsiteY52-10952" fmla="*/ 0 h 9123"/>
              <a:gd name="connsiteX53-10953" fmla="*/ 8226 w 10000"/>
              <a:gd name="connsiteY53-10954" fmla="*/ 0 h 9123"/>
              <a:gd name="connsiteX54-10955" fmla="*/ 8338 w 10000"/>
              <a:gd name="connsiteY54-10956" fmla="*/ 0 h 9123"/>
              <a:gd name="connsiteX55-10957" fmla="*/ 8450 w 10000"/>
              <a:gd name="connsiteY55-10958" fmla="*/ 436 h 9123"/>
              <a:gd name="connsiteX56-10959" fmla="*/ 8673 w 10000"/>
              <a:gd name="connsiteY56-10960" fmla="*/ 878 h 9123"/>
              <a:gd name="connsiteX57-10961" fmla="*/ 8883 w 10000"/>
              <a:gd name="connsiteY57-10962" fmla="*/ 1305 h 9123"/>
              <a:gd name="connsiteX58-10963" fmla="*/ 9218 w 10000"/>
              <a:gd name="connsiteY58-10964" fmla="*/ 2629 h 9123"/>
              <a:gd name="connsiteX59-10965" fmla="*/ 9553 w 10000"/>
              <a:gd name="connsiteY59-10966" fmla="*/ 3491 h 9123"/>
              <a:gd name="connsiteX60-10967" fmla="*/ 9777 w 10000"/>
              <a:gd name="connsiteY60-10968" fmla="*/ 3930 h 9123"/>
              <a:gd name="connsiteX61-10969" fmla="*/ 9888 w 10000"/>
              <a:gd name="connsiteY61-10970" fmla="*/ 4807 h 9123"/>
              <a:gd name="connsiteX62-10971" fmla="*/ 9888 w 10000"/>
              <a:gd name="connsiteY62-10972" fmla="*/ 5193 h 9123"/>
              <a:gd name="connsiteX63-10973" fmla="*/ 9888 w 10000"/>
              <a:gd name="connsiteY63-10974" fmla="*/ 5193 h 9123"/>
              <a:gd name="connsiteX0-10975" fmla="*/ 9888 w 10000"/>
              <a:gd name="connsiteY0-10976" fmla="*/ 5692 h 9524"/>
              <a:gd name="connsiteX1-10977" fmla="*/ 10000 w 10000"/>
              <a:gd name="connsiteY1-10978" fmla="*/ 6170 h 9524"/>
              <a:gd name="connsiteX2-10979" fmla="*/ 9888 w 10000"/>
              <a:gd name="connsiteY2-10980" fmla="*/ 6652 h 9524"/>
              <a:gd name="connsiteX3-10981" fmla="*/ 9888 w 10000"/>
              <a:gd name="connsiteY3-10982" fmla="*/ 7136 h 9524"/>
              <a:gd name="connsiteX4-10983" fmla="*/ 9777 w 10000"/>
              <a:gd name="connsiteY4-10984" fmla="*/ 7604 h 9524"/>
              <a:gd name="connsiteX5-10985" fmla="*/ 9777 w 10000"/>
              <a:gd name="connsiteY5-10986" fmla="*/ 7604 h 9524"/>
              <a:gd name="connsiteX6-10987" fmla="*/ 9665 w 10000"/>
              <a:gd name="connsiteY6-10988" fmla="*/ 8086 h 9524"/>
              <a:gd name="connsiteX7-10989" fmla="*/ 9665 w 10000"/>
              <a:gd name="connsiteY7-10990" fmla="*/ 8570 h 9524"/>
              <a:gd name="connsiteX8-10991" fmla="*/ 9553 w 10000"/>
              <a:gd name="connsiteY8-10992" fmla="*/ 9524 h 9524"/>
              <a:gd name="connsiteX9-10993" fmla="*/ 8450 w 10000"/>
              <a:gd name="connsiteY9-10994" fmla="*/ 6652 h 9524"/>
              <a:gd name="connsiteX10-10995" fmla="*/ 8450 w 10000"/>
              <a:gd name="connsiteY10-10996" fmla="*/ 5692 h 9524"/>
              <a:gd name="connsiteX11-10997" fmla="*/ 8338 w 10000"/>
              <a:gd name="connsiteY11-10998" fmla="*/ 5269 h 9524"/>
              <a:gd name="connsiteX12-10999" fmla="*/ 8115 w 10000"/>
              <a:gd name="connsiteY12-11000" fmla="*/ 4793 h 9524"/>
              <a:gd name="connsiteX13-11001" fmla="*/ 7779 w 10000"/>
              <a:gd name="connsiteY13-11002" fmla="*/ 4308 h 9524"/>
              <a:gd name="connsiteX14-11003" fmla="*/ 7779 w 10000"/>
              <a:gd name="connsiteY14-11004" fmla="*/ 4308 h 9524"/>
              <a:gd name="connsiteX15-11005" fmla="*/ 7556 w 10000"/>
              <a:gd name="connsiteY15-11006" fmla="*/ 4308 h 9524"/>
              <a:gd name="connsiteX16-11007" fmla="*/ 7444 w 10000"/>
              <a:gd name="connsiteY16-11008" fmla="*/ 4308 h 9524"/>
              <a:gd name="connsiteX17-11009" fmla="*/ 7221 w 10000"/>
              <a:gd name="connsiteY17-11010" fmla="*/ 4793 h 9524"/>
              <a:gd name="connsiteX18-11011" fmla="*/ 6885 w 10000"/>
              <a:gd name="connsiteY18-11012" fmla="*/ 4793 h 9524"/>
              <a:gd name="connsiteX19-11013" fmla="*/ 6550 w 10000"/>
              <a:gd name="connsiteY19-11014" fmla="*/ 4793 h 9524"/>
              <a:gd name="connsiteX20-11015" fmla="*/ 6103 w 10000"/>
              <a:gd name="connsiteY20-11016" fmla="*/ 5269 h 9524"/>
              <a:gd name="connsiteX21-11017" fmla="*/ 5670 w 10000"/>
              <a:gd name="connsiteY21-11018" fmla="*/ 5269 h 9524"/>
              <a:gd name="connsiteX22-11019" fmla="*/ 5112 w 10000"/>
              <a:gd name="connsiteY22-11020" fmla="*/ 5692 h 9524"/>
              <a:gd name="connsiteX23-11021" fmla="*/ 4553 w 10000"/>
              <a:gd name="connsiteY23-11022" fmla="*/ 6170 h 9524"/>
              <a:gd name="connsiteX24-11023" fmla="*/ 3994 w 10000"/>
              <a:gd name="connsiteY24-11024" fmla="*/ 6170 h 9524"/>
              <a:gd name="connsiteX25-11025" fmla="*/ 3338 w 10000"/>
              <a:gd name="connsiteY25-11026" fmla="*/ 6652 h 9524"/>
              <a:gd name="connsiteX26-11027" fmla="*/ 2556 w 10000"/>
              <a:gd name="connsiteY26-11028" fmla="*/ 7136 h 9524"/>
              <a:gd name="connsiteX27-11029" fmla="*/ 1774 w 10000"/>
              <a:gd name="connsiteY27-11030" fmla="*/ 7604 h 9524"/>
              <a:gd name="connsiteX28-11031" fmla="*/ 880 w 10000"/>
              <a:gd name="connsiteY28-11032" fmla="*/ 8086 h 9524"/>
              <a:gd name="connsiteX29-11033" fmla="*/ 0 w 10000"/>
              <a:gd name="connsiteY29-11034" fmla="*/ 8570 h 9524"/>
              <a:gd name="connsiteX30-11035" fmla="*/ 0 w 10000"/>
              <a:gd name="connsiteY30-11036" fmla="*/ 5692 h 9524"/>
              <a:gd name="connsiteX31-11037" fmla="*/ 223 w 10000"/>
              <a:gd name="connsiteY31-11038" fmla="*/ 5692 h 9524"/>
              <a:gd name="connsiteX32-11039" fmla="*/ 559 w 10000"/>
              <a:gd name="connsiteY32-11040" fmla="*/ 5692 h 9524"/>
              <a:gd name="connsiteX33-11041" fmla="*/ 880 w 10000"/>
              <a:gd name="connsiteY33-11042" fmla="*/ 5692 h 9524"/>
              <a:gd name="connsiteX34-11043" fmla="*/ 1327 w 10000"/>
              <a:gd name="connsiteY34-11044" fmla="*/ 5269 h 9524"/>
              <a:gd name="connsiteX35-11045" fmla="*/ 1774 w 10000"/>
              <a:gd name="connsiteY35-11046" fmla="*/ 5269 h 9524"/>
              <a:gd name="connsiteX36-11047" fmla="*/ 2221 w 10000"/>
              <a:gd name="connsiteY36-11048" fmla="*/ 4793 h 9524"/>
              <a:gd name="connsiteX37-11049" fmla="*/ 2779 w 10000"/>
              <a:gd name="connsiteY37-11050" fmla="*/ 4793 h 9524"/>
              <a:gd name="connsiteX38-11051" fmla="*/ 3436 w 10000"/>
              <a:gd name="connsiteY38-11052" fmla="*/ 4308 h 9524"/>
              <a:gd name="connsiteX39-11053" fmla="*/ 3994 w 10000"/>
              <a:gd name="connsiteY39-11054" fmla="*/ 3827 h 9524"/>
              <a:gd name="connsiteX40-11055" fmla="*/ 4553 w 10000"/>
              <a:gd name="connsiteY40-11056" fmla="*/ 3827 h 9524"/>
              <a:gd name="connsiteX41-11057" fmla="*/ 5112 w 10000"/>
              <a:gd name="connsiteY41-11058" fmla="*/ 3365 h 9524"/>
              <a:gd name="connsiteX42-11059" fmla="*/ 5559 w 10000"/>
              <a:gd name="connsiteY42-11060" fmla="*/ 2882 h 9524"/>
              <a:gd name="connsiteX43-11061" fmla="*/ 6006 w 10000"/>
              <a:gd name="connsiteY43-11062" fmla="*/ 2882 h 9524"/>
              <a:gd name="connsiteX44-11063" fmla="*/ 6327 w 10000"/>
              <a:gd name="connsiteY44-11064" fmla="*/ 2398 h 9524"/>
              <a:gd name="connsiteX45-11065" fmla="*/ 6662 w 10000"/>
              <a:gd name="connsiteY45-11066" fmla="*/ 1918 h 9524"/>
              <a:gd name="connsiteX46-11067" fmla="*/ 6885 w 10000"/>
              <a:gd name="connsiteY46-11068" fmla="*/ 1918 h 9524"/>
              <a:gd name="connsiteX47-11069" fmla="*/ 7332 w 10000"/>
              <a:gd name="connsiteY47-11070" fmla="*/ 1430 h 9524"/>
              <a:gd name="connsiteX48-11071" fmla="*/ 7668 w 10000"/>
              <a:gd name="connsiteY48-11072" fmla="*/ 962 h 9524"/>
              <a:gd name="connsiteX49-11073" fmla="*/ 7891 w 10000"/>
              <a:gd name="connsiteY49-11074" fmla="*/ 478 h 9524"/>
              <a:gd name="connsiteX50-11075" fmla="*/ 8003 w 10000"/>
              <a:gd name="connsiteY50-11076" fmla="*/ 478 h 9524"/>
              <a:gd name="connsiteX51-11077" fmla="*/ 8115 w 10000"/>
              <a:gd name="connsiteY51-11078" fmla="*/ 0 h 9524"/>
              <a:gd name="connsiteX52-11079" fmla="*/ 8226 w 10000"/>
              <a:gd name="connsiteY52-11080" fmla="*/ 0 h 9524"/>
              <a:gd name="connsiteX53-11081" fmla="*/ 8338 w 10000"/>
              <a:gd name="connsiteY53-11082" fmla="*/ 0 h 9524"/>
              <a:gd name="connsiteX54-11083" fmla="*/ 8450 w 10000"/>
              <a:gd name="connsiteY54-11084" fmla="*/ 478 h 9524"/>
              <a:gd name="connsiteX55-11085" fmla="*/ 8673 w 10000"/>
              <a:gd name="connsiteY55-11086" fmla="*/ 962 h 9524"/>
              <a:gd name="connsiteX56-11087" fmla="*/ 8883 w 10000"/>
              <a:gd name="connsiteY56-11088" fmla="*/ 1430 h 9524"/>
              <a:gd name="connsiteX57-11089" fmla="*/ 9218 w 10000"/>
              <a:gd name="connsiteY57-11090" fmla="*/ 2882 h 9524"/>
              <a:gd name="connsiteX58-11091" fmla="*/ 9553 w 10000"/>
              <a:gd name="connsiteY58-11092" fmla="*/ 3827 h 9524"/>
              <a:gd name="connsiteX59-11093" fmla="*/ 9777 w 10000"/>
              <a:gd name="connsiteY59-11094" fmla="*/ 4308 h 9524"/>
              <a:gd name="connsiteX60-11095" fmla="*/ 9888 w 10000"/>
              <a:gd name="connsiteY60-11096" fmla="*/ 5269 h 9524"/>
              <a:gd name="connsiteX61-11097" fmla="*/ 9888 w 10000"/>
              <a:gd name="connsiteY61-11098" fmla="*/ 5692 h 9524"/>
              <a:gd name="connsiteX62-11099" fmla="*/ 9888 w 10000"/>
              <a:gd name="connsiteY62-11100" fmla="*/ 5692 h 9524"/>
              <a:gd name="connsiteX0-11101" fmla="*/ 9888 w 10000"/>
              <a:gd name="connsiteY0-11102" fmla="*/ 5976 h 8998"/>
              <a:gd name="connsiteX1-11103" fmla="*/ 10000 w 10000"/>
              <a:gd name="connsiteY1-11104" fmla="*/ 6478 h 8998"/>
              <a:gd name="connsiteX2-11105" fmla="*/ 9888 w 10000"/>
              <a:gd name="connsiteY2-11106" fmla="*/ 6984 h 8998"/>
              <a:gd name="connsiteX3-11107" fmla="*/ 9888 w 10000"/>
              <a:gd name="connsiteY3-11108" fmla="*/ 7493 h 8998"/>
              <a:gd name="connsiteX4-11109" fmla="*/ 9777 w 10000"/>
              <a:gd name="connsiteY4-11110" fmla="*/ 7984 h 8998"/>
              <a:gd name="connsiteX5-11111" fmla="*/ 9777 w 10000"/>
              <a:gd name="connsiteY5-11112" fmla="*/ 7984 h 8998"/>
              <a:gd name="connsiteX6-11113" fmla="*/ 9665 w 10000"/>
              <a:gd name="connsiteY6-11114" fmla="*/ 8490 h 8998"/>
              <a:gd name="connsiteX7-11115" fmla="*/ 9665 w 10000"/>
              <a:gd name="connsiteY7-11116" fmla="*/ 8998 h 8998"/>
              <a:gd name="connsiteX8-11117" fmla="*/ 8450 w 10000"/>
              <a:gd name="connsiteY8-11118" fmla="*/ 6984 h 8998"/>
              <a:gd name="connsiteX9-11119" fmla="*/ 8450 w 10000"/>
              <a:gd name="connsiteY9-11120" fmla="*/ 5976 h 8998"/>
              <a:gd name="connsiteX10-11121" fmla="*/ 8338 w 10000"/>
              <a:gd name="connsiteY10-11122" fmla="*/ 5532 h 8998"/>
              <a:gd name="connsiteX11-11123" fmla="*/ 8115 w 10000"/>
              <a:gd name="connsiteY11-11124" fmla="*/ 5033 h 8998"/>
              <a:gd name="connsiteX12-11125" fmla="*/ 7779 w 10000"/>
              <a:gd name="connsiteY12-11126" fmla="*/ 4523 h 8998"/>
              <a:gd name="connsiteX13-11127" fmla="*/ 7779 w 10000"/>
              <a:gd name="connsiteY13-11128" fmla="*/ 4523 h 8998"/>
              <a:gd name="connsiteX14-11129" fmla="*/ 7556 w 10000"/>
              <a:gd name="connsiteY14-11130" fmla="*/ 4523 h 8998"/>
              <a:gd name="connsiteX15-11131" fmla="*/ 7444 w 10000"/>
              <a:gd name="connsiteY15-11132" fmla="*/ 4523 h 8998"/>
              <a:gd name="connsiteX16-11133" fmla="*/ 7221 w 10000"/>
              <a:gd name="connsiteY16-11134" fmla="*/ 5033 h 8998"/>
              <a:gd name="connsiteX17-11135" fmla="*/ 6885 w 10000"/>
              <a:gd name="connsiteY17-11136" fmla="*/ 5033 h 8998"/>
              <a:gd name="connsiteX18-11137" fmla="*/ 6550 w 10000"/>
              <a:gd name="connsiteY18-11138" fmla="*/ 5033 h 8998"/>
              <a:gd name="connsiteX19-11139" fmla="*/ 6103 w 10000"/>
              <a:gd name="connsiteY19-11140" fmla="*/ 5532 h 8998"/>
              <a:gd name="connsiteX20-11141" fmla="*/ 5670 w 10000"/>
              <a:gd name="connsiteY20-11142" fmla="*/ 5532 h 8998"/>
              <a:gd name="connsiteX21-11143" fmla="*/ 5112 w 10000"/>
              <a:gd name="connsiteY21-11144" fmla="*/ 5976 h 8998"/>
              <a:gd name="connsiteX22-11145" fmla="*/ 4553 w 10000"/>
              <a:gd name="connsiteY22-11146" fmla="*/ 6478 h 8998"/>
              <a:gd name="connsiteX23-11147" fmla="*/ 3994 w 10000"/>
              <a:gd name="connsiteY23-11148" fmla="*/ 6478 h 8998"/>
              <a:gd name="connsiteX24-11149" fmla="*/ 3338 w 10000"/>
              <a:gd name="connsiteY24-11150" fmla="*/ 6984 h 8998"/>
              <a:gd name="connsiteX25-11151" fmla="*/ 2556 w 10000"/>
              <a:gd name="connsiteY25-11152" fmla="*/ 7493 h 8998"/>
              <a:gd name="connsiteX26-11153" fmla="*/ 1774 w 10000"/>
              <a:gd name="connsiteY26-11154" fmla="*/ 7984 h 8998"/>
              <a:gd name="connsiteX27-11155" fmla="*/ 880 w 10000"/>
              <a:gd name="connsiteY27-11156" fmla="*/ 8490 h 8998"/>
              <a:gd name="connsiteX28-11157" fmla="*/ 0 w 10000"/>
              <a:gd name="connsiteY28-11158" fmla="*/ 8998 h 8998"/>
              <a:gd name="connsiteX29-11159" fmla="*/ 0 w 10000"/>
              <a:gd name="connsiteY29-11160" fmla="*/ 5976 h 8998"/>
              <a:gd name="connsiteX30-11161" fmla="*/ 223 w 10000"/>
              <a:gd name="connsiteY30-11162" fmla="*/ 5976 h 8998"/>
              <a:gd name="connsiteX31-11163" fmla="*/ 559 w 10000"/>
              <a:gd name="connsiteY31-11164" fmla="*/ 5976 h 8998"/>
              <a:gd name="connsiteX32-11165" fmla="*/ 880 w 10000"/>
              <a:gd name="connsiteY32-11166" fmla="*/ 5976 h 8998"/>
              <a:gd name="connsiteX33-11167" fmla="*/ 1327 w 10000"/>
              <a:gd name="connsiteY33-11168" fmla="*/ 5532 h 8998"/>
              <a:gd name="connsiteX34-11169" fmla="*/ 1774 w 10000"/>
              <a:gd name="connsiteY34-11170" fmla="*/ 5532 h 8998"/>
              <a:gd name="connsiteX35-11171" fmla="*/ 2221 w 10000"/>
              <a:gd name="connsiteY35-11172" fmla="*/ 5033 h 8998"/>
              <a:gd name="connsiteX36-11173" fmla="*/ 2779 w 10000"/>
              <a:gd name="connsiteY36-11174" fmla="*/ 5033 h 8998"/>
              <a:gd name="connsiteX37-11175" fmla="*/ 3436 w 10000"/>
              <a:gd name="connsiteY37-11176" fmla="*/ 4523 h 8998"/>
              <a:gd name="connsiteX38-11177" fmla="*/ 3994 w 10000"/>
              <a:gd name="connsiteY38-11178" fmla="*/ 4018 h 8998"/>
              <a:gd name="connsiteX39-11179" fmla="*/ 4553 w 10000"/>
              <a:gd name="connsiteY39-11180" fmla="*/ 4018 h 8998"/>
              <a:gd name="connsiteX40-11181" fmla="*/ 5112 w 10000"/>
              <a:gd name="connsiteY40-11182" fmla="*/ 3533 h 8998"/>
              <a:gd name="connsiteX41-11183" fmla="*/ 5559 w 10000"/>
              <a:gd name="connsiteY41-11184" fmla="*/ 3026 h 8998"/>
              <a:gd name="connsiteX42-11185" fmla="*/ 6006 w 10000"/>
              <a:gd name="connsiteY42-11186" fmla="*/ 3026 h 8998"/>
              <a:gd name="connsiteX43-11187" fmla="*/ 6327 w 10000"/>
              <a:gd name="connsiteY43-11188" fmla="*/ 2518 h 8998"/>
              <a:gd name="connsiteX44-11189" fmla="*/ 6662 w 10000"/>
              <a:gd name="connsiteY44-11190" fmla="*/ 2014 h 8998"/>
              <a:gd name="connsiteX45-11191" fmla="*/ 6885 w 10000"/>
              <a:gd name="connsiteY45-11192" fmla="*/ 2014 h 8998"/>
              <a:gd name="connsiteX46-11193" fmla="*/ 7332 w 10000"/>
              <a:gd name="connsiteY46-11194" fmla="*/ 1501 h 8998"/>
              <a:gd name="connsiteX47-11195" fmla="*/ 7668 w 10000"/>
              <a:gd name="connsiteY47-11196" fmla="*/ 1010 h 8998"/>
              <a:gd name="connsiteX48-11197" fmla="*/ 7891 w 10000"/>
              <a:gd name="connsiteY48-11198" fmla="*/ 502 h 8998"/>
              <a:gd name="connsiteX49-11199" fmla="*/ 8003 w 10000"/>
              <a:gd name="connsiteY49-11200" fmla="*/ 502 h 8998"/>
              <a:gd name="connsiteX50-11201" fmla="*/ 8115 w 10000"/>
              <a:gd name="connsiteY50-11202" fmla="*/ 0 h 8998"/>
              <a:gd name="connsiteX51-11203" fmla="*/ 8226 w 10000"/>
              <a:gd name="connsiteY51-11204" fmla="*/ 0 h 8998"/>
              <a:gd name="connsiteX52-11205" fmla="*/ 8338 w 10000"/>
              <a:gd name="connsiteY52-11206" fmla="*/ 0 h 8998"/>
              <a:gd name="connsiteX53-11207" fmla="*/ 8450 w 10000"/>
              <a:gd name="connsiteY53-11208" fmla="*/ 502 h 8998"/>
              <a:gd name="connsiteX54-11209" fmla="*/ 8673 w 10000"/>
              <a:gd name="connsiteY54-11210" fmla="*/ 1010 h 8998"/>
              <a:gd name="connsiteX55-11211" fmla="*/ 8883 w 10000"/>
              <a:gd name="connsiteY55-11212" fmla="*/ 1501 h 8998"/>
              <a:gd name="connsiteX56-11213" fmla="*/ 9218 w 10000"/>
              <a:gd name="connsiteY56-11214" fmla="*/ 3026 h 8998"/>
              <a:gd name="connsiteX57-11215" fmla="*/ 9553 w 10000"/>
              <a:gd name="connsiteY57-11216" fmla="*/ 4018 h 8998"/>
              <a:gd name="connsiteX58-11217" fmla="*/ 9777 w 10000"/>
              <a:gd name="connsiteY58-11218" fmla="*/ 4523 h 8998"/>
              <a:gd name="connsiteX59-11219" fmla="*/ 9888 w 10000"/>
              <a:gd name="connsiteY59-11220" fmla="*/ 5532 h 8998"/>
              <a:gd name="connsiteX60-11221" fmla="*/ 9888 w 10000"/>
              <a:gd name="connsiteY60-11222" fmla="*/ 5976 h 8998"/>
              <a:gd name="connsiteX61-11223" fmla="*/ 9888 w 10000"/>
              <a:gd name="connsiteY61-11224" fmla="*/ 5976 h 8998"/>
              <a:gd name="connsiteX0-11225" fmla="*/ 9888 w 10000"/>
              <a:gd name="connsiteY0-11226" fmla="*/ 6641 h 10000"/>
              <a:gd name="connsiteX1-11227" fmla="*/ 10000 w 10000"/>
              <a:gd name="connsiteY1-11228" fmla="*/ 7199 h 10000"/>
              <a:gd name="connsiteX2-11229" fmla="*/ 9888 w 10000"/>
              <a:gd name="connsiteY2-11230" fmla="*/ 7762 h 10000"/>
              <a:gd name="connsiteX3-11231" fmla="*/ 9888 w 10000"/>
              <a:gd name="connsiteY3-11232" fmla="*/ 8327 h 10000"/>
              <a:gd name="connsiteX4-11233" fmla="*/ 9777 w 10000"/>
              <a:gd name="connsiteY4-11234" fmla="*/ 8873 h 10000"/>
              <a:gd name="connsiteX5-11235" fmla="*/ 9777 w 10000"/>
              <a:gd name="connsiteY5-11236" fmla="*/ 8873 h 10000"/>
              <a:gd name="connsiteX6-11237" fmla="*/ 9665 w 10000"/>
              <a:gd name="connsiteY6-11238" fmla="*/ 9435 h 10000"/>
              <a:gd name="connsiteX7-11239" fmla="*/ 8450 w 10000"/>
              <a:gd name="connsiteY7-11240" fmla="*/ 7762 h 10000"/>
              <a:gd name="connsiteX8-11241" fmla="*/ 8450 w 10000"/>
              <a:gd name="connsiteY8-11242" fmla="*/ 6641 h 10000"/>
              <a:gd name="connsiteX9-11243" fmla="*/ 8338 w 10000"/>
              <a:gd name="connsiteY9-11244" fmla="*/ 6148 h 10000"/>
              <a:gd name="connsiteX10-11245" fmla="*/ 8115 w 10000"/>
              <a:gd name="connsiteY10-11246" fmla="*/ 5593 h 10000"/>
              <a:gd name="connsiteX11-11247" fmla="*/ 7779 w 10000"/>
              <a:gd name="connsiteY11-11248" fmla="*/ 5027 h 10000"/>
              <a:gd name="connsiteX12-11249" fmla="*/ 7779 w 10000"/>
              <a:gd name="connsiteY12-11250" fmla="*/ 5027 h 10000"/>
              <a:gd name="connsiteX13-11251" fmla="*/ 7556 w 10000"/>
              <a:gd name="connsiteY13-11252" fmla="*/ 5027 h 10000"/>
              <a:gd name="connsiteX14-11253" fmla="*/ 7444 w 10000"/>
              <a:gd name="connsiteY14-11254" fmla="*/ 5027 h 10000"/>
              <a:gd name="connsiteX15-11255" fmla="*/ 7221 w 10000"/>
              <a:gd name="connsiteY15-11256" fmla="*/ 5593 h 10000"/>
              <a:gd name="connsiteX16-11257" fmla="*/ 6885 w 10000"/>
              <a:gd name="connsiteY16-11258" fmla="*/ 5593 h 10000"/>
              <a:gd name="connsiteX17-11259" fmla="*/ 6550 w 10000"/>
              <a:gd name="connsiteY17-11260" fmla="*/ 5593 h 10000"/>
              <a:gd name="connsiteX18-11261" fmla="*/ 6103 w 10000"/>
              <a:gd name="connsiteY18-11262" fmla="*/ 6148 h 10000"/>
              <a:gd name="connsiteX19-11263" fmla="*/ 5670 w 10000"/>
              <a:gd name="connsiteY19-11264" fmla="*/ 6148 h 10000"/>
              <a:gd name="connsiteX20-11265" fmla="*/ 5112 w 10000"/>
              <a:gd name="connsiteY20-11266" fmla="*/ 6641 h 10000"/>
              <a:gd name="connsiteX21-11267" fmla="*/ 4553 w 10000"/>
              <a:gd name="connsiteY21-11268" fmla="*/ 7199 h 10000"/>
              <a:gd name="connsiteX22-11269" fmla="*/ 3994 w 10000"/>
              <a:gd name="connsiteY22-11270" fmla="*/ 7199 h 10000"/>
              <a:gd name="connsiteX23-11271" fmla="*/ 3338 w 10000"/>
              <a:gd name="connsiteY23-11272" fmla="*/ 7762 h 10000"/>
              <a:gd name="connsiteX24-11273" fmla="*/ 2556 w 10000"/>
              <a:gd name="connsiteY24-11274" fmla="*/ 8327 h 10000"/>
              <a:gd name="connsiteX25-11275" fmla="*/ 1774 w 10000"/>
              <a:gd name="connsiteY25-11276" fmla="*/ 8873 h 10000"/>
              <a:gd name="connsiteX26-11277" fmla="*/ 880 w 10000"/>
              <a:gd name="connsiteY26-11278" fmla="*/ 9435 h 10000"/>
              <a:gd name="connsiteX27-11279" fmla="*/ 0 w 10000"/>
              <a:gd name="connsiteY27-11280" fmla="*/ 10000 h 10000"/>
              <a:gd name="connsiteX28-11281" fmla="*/ 0 w 10000"/>
              <a:gd name="connsiteY28-11282" fmla="*/ 6641 h 10000"/>
              <a:gd name="connsiteX29-11283" fmla="*/ 223 w 10000"/>
              <a:gd name="connsiteY29-11284" fmla="*/ 6641 h 10000"/>
              <a:gd name="connsiteX30-11285" fmla="*/ 559 w 10000"/>
              <a:gd name="connsiteY30-11286" fmla="*/ 6641 h 10000"/>
              <a:gd name="connsiteX31-11287" fmla="*/ 880 w 10000"/>
              <a:gd name="connsiteY31-11288" fmla="*/ 6641 h 10000"/>
              <a:gd name="connsiteX32-11289" fmla="*/ 1327 w 10000"/>
              <a:gd name="connsiteY32-11290" fmla="*/ 6148 h 10000"/>
              <a:gd name="connsiteX33-11291" fmla="*/ 1774 w 10000"/>
              <a:gd name="connsiteY33-11292" fmla="*/ 6148 h 10000"/>
              <a:gd name="connsiteX34-11293" fmla="*/ 2221 w 10000"/>
              <a:gd name="connsiteY34-11294" fmla="*/ 5593 h 10000"/>
              <a:gd name="connsiteX35-11295" fmla="*/ 2779 w 10000"/>
              <a:gd name="connsiteY35-11296" fmla="*/ 5593 h 10000"/>
              <a:gd name="connsiteX36-11297" fmla="*/ 3436 w 10000"/>
              <a:gd name="connsiteY36-11298" fmla="*/ 5027 h 10000"/>
              <a:gd name="connsiteX37-11299" fmla="*/ 3994 w 10000"/>
              <a:gd name="connsiteY37-11300" fmla="*/ 4465 h 10000"/>
              <a:gd name="connsiteX38-11301" fmla="*/ 4553 w 10000"/>
              <a:gd name="connsiteY38-11302" fmla="*/ 4465 h 10000"/>
              <a:gd name="connsiteX39-11303" fmla="*/ 5112 w 10000"/>
              <a:gd name="connsiteY39-11304" fmla="*/ 3926 h 10000"/>
              <a:gd name="connsiteX40-11305" fmla="*/ 5559 w 10000"/>
              <a:gd name="connsiteY40-11306" fmla="*/ 3363 h 10000"/>
              <a:gd name="connsiteX41-11307" fmla="*/ 6006 w 10000"/>
              <a:gd name="connsiteY41-11308" fmla="*/ 3363 h 10000"/>
              <a:gd name="connsiteX42-11309" fmla="*/ 6327 w 10000"/>
              <a:gd name="connsiteY42-11310" fmla="*/ 2798 h 10000"/>
              <a:gd name="connsiteX43-11311" fmla="*/ 6662 w 10000"/>
              <a:gd name="connsiteY43-11312" fmla="*/ 2238 h 10000"/>
              <a:gd name="connsiteX44-11313" fmla="*/ 6885 w 10000"/>
              <a:gd name="connsiteY44-11314" fmla="*/ 2238 h 10000"/>
              <a:gd name="connsiteX45-11315" fmla="*/ 7332 w 10000"/>
              <a:gd name="connsiteY45-11316" fmla="*/ 1668 h 10000"/>
              <a:gd name="connsiteX46-11317" fmla="*/ 7668 w 10000"/>
              <a:gd name="connsiteY46-11318" fmla="*/ 1122 h 10000"/>
              <a:gd name="connsiteX47-11319" fmla="*/ 7891 w 10000"/>
              <a:gd name="connsiteY47-11320" fmla="*/ 558 h 10000"/>
              <a:gd name="connsiteX48-11321" fmla="*/ 8003 w 10000"/>
              <a:gd name="connsiteY48-11322" fmla="*/ 558 h 10000"/>
              <a:gd name="connsiteX49-11323" fmla="*/ 8115 w 10000"/>
              <a:gd name="connsiteY49-11324" fmla="*/ 0 h 10000"/>
              <a:gd name="connsiteX50-11325" fmla="*/ 8226 w 10000"/>
              <a:gd name="connsiteY50-11326" fmla="*/ 0 h 10000"/>
              <a:gd name="connsiteX51-11327" fmla="*/ 8338 w 10000"/>
              <a:gd name="connsiteY51-11328" fmla="*/ 0 h 10000"/>
              <a:gd name="connsiteX52-11329" fmla="*/ 8450 w 10000"/>
              <a:gd name="connsiteY52-11330" fmla="*/ 558 h 10000"/>
              <a:gd name="connsiteX53-11331" fmla="*/ 8673 w 10000"/>
              <a:gd name="connsiteY53-11332" fmla="*/ 1122 h 10000"/>
              <a:gd name="connsiteX54-11333" fmla="*/ 8883 w 10000"/>
              <a:gd name="connsiteY54-11334" fmla="*/ 1668 h 10000"/>
              <a:gd name="connsiteX55-11335" fmla="*/ 9218 w 10000"/>
              <a:gd name="connsiteY55-11336" fmla="*/ 3363 h 10000"/>
              <a:gd name="connsiteX56-11337" fmla="*/ 9553 w 10000"/>
              <a:gd name="connsiteY56-11338" fmla="*/ 4465 h 10000"/>
              <a:gd name="connsiteX57-11339" fmla="*/ 9777 w 10000"/>
              <a:gd name="connsiteY57-11340" fmla="*/ 5027 h 10000"/>
              <a:gd name="connsiteX58-11341" fmla="*/ 9888 w 10000"/>
              <a:gd name="connsiteY58-11342" fmla="*/ 6148 h 10000"/>
              <a:gd name="connsiteX59-11343" fmla="*/ 9888 w 10000"/>
              <a:gd name="connsiteY59-11344" fmla="*/ 6641 h 10000"/>
              <a:gd name="connsiteX60-11345" fmla="*/ 9888 w 10000"/>
              <a:gd name="connsiteY60-11346" fmla="*/ 6641 h 10000"/>
              <a:gd name="connsiteX0-11347" fmla="*/ 9888 w 10000"/>
              <a:gd name="connsiteY0-11348" fmla="*/ 6641 h 10000"/>
              <a:gd name="connsiteX1-11349" fmla="*/ 10000 w 10000"/>
              <a:gd name="connsiteY1-11350" fmla="*/ 7199 h 10000"/>
              <a:gd name="connsiteX2-11351" fmla="*/ 9888 w 10000"/>
              <a:gd name="connsiteY2-11352" fmla="*/ 7762 h 10000"/>
              <a:gd name="connsiteX3-11353" fmla="*/ 9888 w 10000"/>
              <a:gd name="connsiteY3-11354" fmla="*/ 8327 h 10000"/>
              <a:gd name="connsiteX4-11355" fmla="*/ 9777 w 10000"/>
              <a:gd name="connsiteY4-11356" fmla="*/ 8873 h 10000"/>
              <a:gd name="connsiteX5-11357" fmla="*/ 9665 w 10000"/>
              <a:gd name="connsiteY5-11358" fmla="*/ 9435 h 10000"/>
              <a:gd name="connsiteX6-11359" fmla="*/ 8450 w 10000"/>
              <a:gd name="connsiteY6-11360" fmla="*/ 7762 h 10000"/>
              <a:gd name="connsiteX7-11361" fmla="*/ 8450 w 10000"/>
              <a:gd name="connsiteY7-11362" fmla="*/ 6641 h 10000"/>
              <a:gd name="connsiteX8-11363" fmla="*/ 8338 w 10000"/>
              <a:gd name="connsiteY8-11364" fmla="*/ 6148 h 10000"/>
              <a:gd name="connsiteX9-11365" fmla="*/ 8115 w 10000"/>
              <a:gd name="connsiteY9-11366" fmla="*/ 5593 h 10000"/>
              <a:gd name="connsiteX10-11367" fmla="*/ 7779 w 10000"/>
              <a:gd name="connsiteY10-11368" fmla="*/ 5027 h 10000"/>
              <a:gd name="connsiteX11-11369" fmla="*/ 7779 w 10000"/>
              <a:gd name="connsiteY11-11370" fmla="*/ 5027 h 10000"/>
              <a:gd name="connsiteX12-11371" fmla="*/ 7556 w 10000"/>
              <a:gd name="connsiteY12-11372" fmla="*/ 5027 h 10000"/>
              <a:gd name="connsiteX13-11373" fmla="*/ 7444 w 10000"/>
              <a:gd name="connsiteY13-11374" fmla="*/ 5027 h 10000"/>
              <a:gd name="connsiteX14-11375" fmla="*/ 7221 w 10000"/>
              <a:gd name="connsiteY14-11376" fmla="*/ 5593 h 10000"/>
              <a:gd name="connsiteX15-11377" fmla="*/ 6885 w 10000"/>
              <a:gd name="connsiteY15-11378" fmla="*/ 5593 h 10000"/>
              <a:gd name="connsiteX16-11379" fmla="*/ 6550 w 10000"/>
              <a:gd name="connsiteY16-11380" fmla="*/ 5593 h 10000"/>
              <a:gd name="connsiteX17-11381" fmla="*/ 6103 w 10000"/>
              <a:gd name="connsiteY17-11382" fmla="*/ 6148 h 10000"/>
              <a:gd name="connsiteX18-11383" fmla="*/ 5670 w 10000"/>
              <a:gd name="connsiteY18-11384" fmla="*/ 6148 h 10000"/>
              <a:gd name="connsiteX19-11385" fmla="*/ 5112 w 10000"/>
              <a:gd name="connsiteY19-11386" fmla="*/ 6641 h 10000"/>
              <a:gd name="connsiteX20-11387" fmla="*/ 4553 w 10000"/>
              <a:gd name="connsiteY20-11388" fmla="*/ 7199 h 10000"/>
              <a:gd name="connsiteX21-11389" fmla="*/ 3994 w 10000"/>
              <a:gd name="connsiteY21-11390" fmla="*/ 7199 h 10000"/>
              <a:gd name="connsiteX22-11391" fmla="*/ 3338 w 10000"/>
              <a:gd name="connsiteY22-11392" fmla="*/ 7762 h 10000"/>
              <a:gd name="connsiteX23-11393" fmla="*/ 2556 w 10000"/>
              <a:gd name="connsiteY23-11394" fmla="*/ 8327 h 10000"/>
              <a:gd name="connsiteX24-11395" fmla="*/ 1774 w 10000"/>
              <a:gd name="connsiteY24-11396" fmla="*/ 8873 h 10000"/>
              <a:gd name="connsiteX25-11397" fmla="*/ 880 w 10000"/>
              <a:gd name="connsiteY25-11398" fmla="*/ 9435 h 10000"/>
              <a:gd name="connsiteX26-11399" fmla="*/ 0 w 10000"/>
              <a:gd name="connsiteY26-11400" fmla="*/ 10000 h 10000"/>
              <a:gd name="connsiteX27-11401" fmla="*/ 0 w 10000"/>
              <a:gd name="connsiteY27-11402" fmla="*/ 6641 h 10000"/>
              <a:gd name="connsiteX28-11403" fmla="*/ 223 w 10000"/>
              <a:gd name="connsiteY28-11404" fmla="*/ 6641 h 10000"/>
              <a:gd name="connsiteX29-11405" fmla="*/ 559 w 10000"/>
              <a:gd name="connsiteY29-11406" fmla="*/ 6641 h 10000"/>
              <a:gd name="connsiteX30-11407" fmla="*/ 880 w 10000"/>
              <a:gd name="connsiteY30-11408" fmla="*/ 6641 h 10000"/>
              <a:gd name="connsiteX31-11409" fmla="*/ 1327 w 10000"/>
              <a:gd name="connsiteY31-11410" fmla="*/ 6148 h 10000"/>
              <a:gd name="connsiteX32-11411" fmla="*/ 1774 w 10000"/>
              <a:gd name="connsiteY32-11412" fmla="*/ 6148 h 10000"/>
              <a:gd name="connsiteX33-11413" fmla="*/ 2221 w 10000"/>
              <a:gd name="connsiteY33-11414" fmla="*/ 5593 h 10000"/>
              <a:gd name="connsiteX34-11415" fmla="*/ 2779 w 10000"/>
              <a:gd name="connsiteY34-11416" fmla="*/ 5593 h 10000"/>
              <a:gd name="connsiteX35-11417" fmla="*/ 3436 w 10000"/>
              <a:gd name="connsiteY35-11418" fmla="*/ 5027 h 10000"/>
              <a:gd name="connsiteX36-11419" fmla="*/ 3994 w 10000"/>
              <a:gd name="connsiteY36-11420" fmla="*/ 4465 h 10000"/>
              <a:gd name="connsiteX37-11421" fmla="*/ 4553 w 10000"/>
              <a:gd name="connsiteY37-11422" fmla="*/ 4465 h 10000"/>
              <a:gd name="connsiteX38-11423" fmla="*/ 5112 w 10000"/>
              <a:gd name="connsiteY38-11424" fmla="*/ 3926 h 10000"/>
              <a:gd name="connsiteX39-11425" fmla="*/ 5559 w 10000"/>
              <a:gd name="connsiteY39-11426" fmla="*/ 3363 h 10000"/>
              <a:gd name="connsiteX40-11427" fmla="*/ 6006 w 10000"/>
              <a:gd name="connsiteY40-11428" fmla="*/ 3363 h 10000"/>
              <a:gd name="connsiteX41-11429" fmla="*/ 6327 w 10000"/>
              <a:gd name="connsiteY41-11430" fmla="*/ 2798 h 10000"/>
              <a:gd name="connsiteX42-11431" fmla="*/ 6662 w 10000"/>
              <a:gd name="connsiteY42-11432" fmla="*/ 2238 h 10000"/>
              <a:gd name="connsiteX43-11433" fmla="*/ 6885 w 10000"/>
              <a:gd name="connsiteY43-11434" fmla="*/ 2238 h 10000"/>
              <a:gd name="connsiteX44-11435" fmla="*/ 7332 w 10000"/>
              <a:gd name="connsiteY44-11436" fmla="*/ 1668 h 10000"/>
              <a:gd name="connsiteX45-11437" fmla="*/ 7668 w 10000"/>
              <a:gd name="connsiteY45-11438" fmla="*/ 1122 h 10000"/>
              <a:gd name="connsiteX46-11439" fmla="*/ 7891 w 10000"/>
              <a:gd name="connsiteY46-11440" fmla="*/ 558 h 10000"/>
              <a:gd name="connsiteX47-11441" fmla="*/ 8003 w 10000"/>
              <a:gd name="connsiteY47-11442" fmla="*/ 558 h 10000"/>
              <a:gd name="connsiteX48-11443" fmla="*/ 8115 w 10000"/>
              <a:gd name="connsiteY48-11444" fmla="*/ 0 h 10000"/>
              <a:gd name="connsiteX49-11445" fmla="*/ 8226 w 10000"/>
              <a:gd name="connsiteY49-11446" fmla="*/ 0 h 10000"/>
              <a:gd name="connsiteX50-11447" fmla="*/ 8338 w 10000"/>
              <a:gd name="connsiteY50-11448" fmla="*/ 0 h 10000"/>
              <a:gd name="connsiteX51-11449" fmla="*/ 8450 w 10000"/>
              <a:gd name="connsiteY51-11450" fmla="*/ 558 h 10000"/>
              <a:gd name="connsiteX52-11451" fmla="*/ 8673 w 10000"/>
              <a:gd name="connsiteY52-11452" fmla="*/ 1122 h 10000"/>
              <a:gd name="connsiteX53-11453" fmla="*/ 8883 w 10000"/>
              <a:gd name="connsiteY53-11454" fmla="*/ 1668 h 10000"/>
              <a:gd name="connsiteX54-11455" fmla="*/ 9218 w 10000"/>
              <a:gd name="connsiteY54-11456" fmla="*/ 3363 h 10000"/>
              <a:gd name="connsiteX55-11457" fmla="*/ 9553 w 10000"/>
              <a:gd name="connsiteY55-11458" fmla="*/ 4465 h 10000"/>
              <a:gd name="connsiteX56-11459" fmla="*/ 9777 w 10000"/>
              <a:gd name="connsiteY56-11460" fmla="*/ 5027 h 10000"/>
              <a:gd name="connsiteX57-11461" fmla="*/ 9888 w 10000"/>
              <a:gd name="connsiteY57-11462" fmla="*/ 6148 h 10000"/>
              <a:gd name="connsiteX58-11463" fmla="*/ 9888 w 10000"/>
              <a:gd name="connsiteY58-11464" fmla="*/ 6641 h 10000"/>
              <a:gd name="connsiteX59-11465" fmla="*/ 9888 w 10000"/>
              <a:gd name="connsiteY59-11466" fmla="*/ 6641 h 10000"/>
              <a:gd name="connsiteX0-11467" fmla="*/ 9888 w 10000"/>
              <a:gd name="connsiteY0-11468" fmla="*/ 6641 h 10000"/>
              <a:gd name="connsiteX1-11469" fmla="*/ 10000 w 10000"/>
              <a:gd name="connsiteY1-11470" fmla="*/ 7199 h 10000"/>
              <a:gd name="connsiteX2-11471" fmla="*/ 9888 w 10000"/>
              <a:gd name="connsiteY2-11472" fmla="*/ 7762 h 10000"/>
              <a:gd name="connsiteX3-11473" fmla="*/ 9888 w 10000"/>
              <a:gd name="connsiteY3-11474" fmla="*/ 8327 h 10000"/>
              <a:gd name="connsiteX4-11475" fmla="*/ 9777 w 10000"/>
              <a:gd name="connsiteY4-11476" fmla="*/ 8873 h 10000"/>
              <a:gd name="connsiteX5-11477" fmla="*/ 8450 w 10000"/>
              <a:gd name="connsiteY5-11478" fmla="*/ 7762 h 10000"/>
              <a:gd name="connsiteX6-11479" fmla="*/ 8450 w 10000"/>
              <a:gd name="connsiteY6-11480" fmla="*/ 6641 h 10000"/>
              <a:gd name="connsiteX7-11481" fmla="*/ 8338 w 10000"/>
              <a:gd name="connsiteY7-11482" fmla="*/ 6148 h 10000"/>
              <a:gd name="connsiteX8-11483" fmla="*/ 8115 w 10000"/>
              <a:gd name="connsiteY8-11484" fmla="*/ 5593 h 10000"/>
              <a:gd name="connsiteX9-11485" fmla="*/ 7779 w 10000"/>
              <a:gd name="connsiteY9-11486" fmla="*/ 5027 h 10000"/>
              <a:gd name="connsiteX10-11487" fmla="*/ 7779 w 10000"/>
              <a:gd name="connsiteY10-11488" fmla="*/ 5027 h 10000"/>
              <a:gd name="connsiteX11-11489" fmla="*/ 7556 w 10000"/>
              <a:gd name="connsiteY11-11490" fmla="*/ 5027 h 10000"/>
              <a:gd name="connsiteX12-11491" fmla="*/ 7444 w 10000"/>
              <a:gd name="connsiteY12-11492" fmla="*/ 5027 h 10000"/>
              <a:gd name="connsiteX13-11493" fmla="*/ 7221 w 10000"/>
              <a:gd name="connsiteY13-11494" fmla="*/ 5593 h 10000"/>
              <a:gd name="connsiteX14-11495" fmla="*/ 6885 w 10000"/>
              <a:gd name="connsiteY14-11496" fmla="*/ 5593 h 10000"/>
              <a:gd name="connsiteX15-11497" fmla="*/ 6550 w 10000"/>
              <a:gd name="connsiteY15-11498" fmla="*/ 5593 h 10000"/>
              <a:gd name="connsiteX16-11499" fmla="*/ 6103 w 10000"/>
              <a:gd name="connsiteY16-11500" fmla="*/ 6148 h 10000"/>
              <a:gd name="connsiteX17-11501" fmla="*/ 5670 w 10000"/>
              <a:gd name="connsiteY17-11502" fmla="*/ 6148 h 10000"/>
              <a:gd name="connsiteX18-11503" fmla="*/ 5112 w 10000"/>
              <a:gd name="connsiteY18-11504" fmla="*/ 6641 h 10000"/>
              <a:gd name="connsiteX19-11505" fmla="*/ 4553 w 10000"/>
              <a:gd name="connsiteY19-11506" fmla="*/ 7199 h 10000"/>
              <a:gd name="connsiteX20-11507" fmla="*/ 3994 w 10000"/>
              <a:gd name="connsiteY20-11508" fmla="*/ 7199 h 10000"/>
              <a:gd name="connsiteX21-11509" fmla="*/ 3338 w 10000"/>
              <a:gd name="connsiteY21-11510" fmla="*/ 7762 h 10000"/>
              <a:gd name="connsiteX22-11511" fmla="*/ 2556 w 10000"/>
              <a:gd name="connsiteY22-11512" fmla="*/ 8327 h 10000"/>
              <a:gd name="connsiteX23-11513" fmla="*/ 1774 w 10000"/>
              <a:gd name="connsiteY23-11514" fmla="*/ 8873 h 10000"/>
              <a:gd name="connsiteX24-11515" fmla="*/ 880 w 10000"/>
              <a:gd name="connsiteY24-11516" fmla="*/ 9435 h 10000"/>
              <a:gd name="connsiteX25-11517" fmla="*/ 0 w 10000"/>
              <a:gd name="connsiteY25-11518" fmla="*/ 10000 h 10000"/>
              <a:gd name="connsiteX26-11519" fmla="*/ 0 w 10000"/>
              <a:gd name="connsiteY26-11520" fmla="*/ 6641 h 10000"/>
              <a:gd name="connsiteX27-11521" fmla="*/ 223 w 10000"/>
              <a:gd name="connsiteY27-11522" fmla="*/ 6641 h 10000"/>
              <a:gd name="connsiteX28-11523" fmla="*/ 559 w 10000"/>
              <a:gd name="connsiteY28-11524" fmla="*/ 6641 h 10000"/>
              <a:gd name="connsiteX29-11525" fmla="*/ 880 w 10000"/>
              <a:gd name="connsiteY29-11526" fmla="*/ 6641 h 10000"/>
              <a:gd name="connsiteX30-11527" fmla="*/ 1327 w 10000"/>
              <a:gd name="connsiteY30-11528" fmla="*/ 6148 h 10000"/>
              <a:gd name="connsiteX31-11529" fmla="*/ 1774 w 10000"/>
              <a:gd name="connsiteY31-11530" fmla="*/ 6148 h 10000"/>
              <a:gd name="connsiteX32-11531" fmla="*/ 2221 w 10000"/>
              <a:gd name="connsiteY32-11532" fmla="*/ 5593 h 10000"/>
              <a:gd name="connsiteX33-11533" fmla="*/ 2779 w 10000"/>
              <a:gd name="connsiteY33-11534" fmla="*/ 5593 h 10000"/>
              <a:gd name="connsiteX34-11535" fmla="*/ 3436 w 10000"/>
              <a:gd name="connsiteY34-11536" fmla="*/ 5027 h 10000"/>
              <a:gd name="connsiteX35-11537" fmla="*/ 3994 w 10000"/>
              <a:gd name="connsiteY35-11538" fmla="*/ 4465 h 10000"/>
              <a:gd name="connsiteX36-11539" fmla="*/ 4553 w 10000"/>
              <a:gd name="connsiteY36-11540" fmla="*/ 4465 h 10000"/>
              <a:gd name="connsiteX37-11541" fmla="*/ 5112 w 10000"/>
              <a:gd name="connsiteY37-11542" fmla="*/ 3926 h 10000"/>
              <a:gd name="connsiteX38-11543" fmla="*/ 5559 w 10000"/>
              <a:gd name="connsiteY38-11544" fmla="*/ 3363 h 10000"/>
              <a:gd name="connsiteX39-11545" fmla="*/ 6006 w 10000"/>
              <a:gd name="connsiteY39-11546" fmla="*/ 3363 h 10000"/>
              <a:gd name="connsiteX40-11547" fmla="*/ 6327 w 10000"/>
              <a:gd name="connsiteY40-11548" fmla="*/ 2798 h 10000"/>
              <a:gd name="connsiteX41-11549" fmla="*/ 6662 w 10000"/>
              <a:gd name="connsiteY41-11550" fmla="*/ 2238 h 10000"/>
              <a:gd name="connsiteX42-11551" fmla="*/ 6885 w 10000"/>
              <a:gd name="connsiteY42-11552" fmla="*/ 2238 h 10000"/>
              <a:gd name="connsiteX43-11553" fmla="*/ 7332 w 10000"/>
              <a:gd name="connsiteY43-11554" fmla="*/ 1668 h 10000"/>
              <a:gd name="connsiteX44-11555" fmla="*/ 7668 w 10000"/>
              <a:gd name="connsiteY44-11556" fmla="*/ 1122 h 10000"/>
              <a:gd name="connsiteX45-11557" fmla="*/ 7891 w 10000"/>
              <a:gd name="connsiteY45-11558" fmla="*/ 558 h 10000"/>
              <a:gd name="connsiteX46-11559" fmla="*/ 8003 w 10000"/>
              <a:gd name="connsiteY46-11560" fmla="*/ 558 h 10000"/>
              <a:gd name="connsiteX47-11561" fmla="*/ 8115 w 10000"/>
              <a:gd name="connsiteY47-11562" fmla="*/ 0 h 10000"/>
              <a:gd name="connsiteX48-11563" fmla="*/ 8226 w 10000"/>
              <a:gd name="connsiteY48-11564" fmla="*/ 0 h 10000"/>
              <a:gd name="connsiteX49-11565" fmla="*/ 8338 w 10000"/>
              <a:gd name="connsiteY49-11566" fmla="*/ 0 h 10000"/>
              <a:gd name="connsiteX50-11567" fmla="*/ 8450 w 10000"/>
              <a:gd name="connsiteY50-11568" fmla="*/ 558 h 10000"/>
              <a:gd name="connsiteX51-11569" fmla="*/ 8673 w 10000"/>
              <a:gd name="connsiteY51-11570" fmla="*/ 1122 h 10000"/>
              <a:gd name="connsiteX52-11571" fmla="*/ 8883 w 10000"/>
              <a:gd name="connsiteY52-11572" fmla="*/ 1668 h 10000"/>
              <a:gd name="connsiteX53-11573" fmla="*/ 9218 w 10000"/>
              <a:gd name="connsiteY53-11574" fmla="*/ 3363 h 10000"/>
              <a:gd name="connsiteX54-11575" fmla="*/ 9553 w 10000"/>
              <a:gd name="connsiteY54-11576" fmla="*/ 4465 h 10000"/>
              <a:gd name="connsiteX55-11577" fmla="*/ 9777 w 10000"/>
              <a:gd name="connsiteY55-11578" fmla="*/ 5027 h 10000"/>
              <a:gd name="connsiteX56-11579" fmla="*/ 9888 w 10000"/>
              <a:gd name="connsiteY56-11580" fmla="*/ 6148 h 10000"/>
              <a:gd name="connsiteX57-11581" fmla="*/ 9888 w 10000"/>
              <a:gd name="connsiteY57-11582" fmla="*/ 6641 h 10000"/>
              <a:gd name="connsiteX58-11583" fmla="*/ 9888 w 10000"/>
              <a:gd name="connsiteY58-11584" fmla="*/ 6641 h 10000"/>
              <a:gd name="connsiteX0-11585" fmla="*/ 9888 w 10000"/>
              <a:gd name="connsiteY0-11586" fmla="*/ 6641 h 10000"/>
              <a:gd name="connsiteX1-11587" fmla="*/ 10000 w 10000"/>
              <a:gd name="connsiteY1-11588" fmla="*/ 7199 h 10000"/>
              <a:gd name="connsiteX2-11589" fmla="*/ 9888 w 10000"/>
              <a:gd name="connsiteY2-11590" fmla="*/ 7762 h 10000"/>
              <a:gd name="connsiteX3-11591" fmla="*/ 9777 w 10000"/>
              <a:gd name="connsiteY3-11592" fmla="*/ 8873 h 10000"/>
              <a:gd name="connsiteX4-11593" fmla="*/ 8450 w 10000"/>
              <a:gd name="connsiteY4-11594" fmla="*/ 7762 h 10000"/>
              <a:gd name="connsiteX5-11595" fmla="*/ 8450 w 10000"/>
              <a:gd name="connsiteY5-11596" fmla="*/ 6641 h 10000"/>
              <a:gd name="connsiteX6-11597" fmla="*/ 8338 w 10000"/>
              <a:gd name="connsiteY6-11598" fmla="*/ 6148 h 10000"/>
              <a:gd name="connsiteX7-11599" fmla="*/ 8115 w 10000"/>
              <a:gd name="connsiteY7-11600" fmla="*/ 5593 h 10000"/>
              <a:gd name="connsiteX8-11601" fmla="*/ 7779 w 10000"/>
              <a:gd name="connsiteY8-11602" fmla="*/ 5027 h 10000"/>
              <a:gd name="connsiteX9-11603" fmla="*/ 7779 w 10000"/>
              <a:gd name="connsiteY9-11604" fmla="*/ 5027 h 10000"/>
              <a:gd name="connsiteX10-11605" fmla="*/ 7556 w 10000"/>
              <a:gd name="connsiteY10-11606" fmla="*/ 5027 h 10000"/>
              <a:gd name="connsiteX11-11607" fmla="*/ 7444 w 10000"/>
              <a:gd name="connsiteY11-11608" fmla="*/ 5027 h 10000"/>
              <a:gd name="connsiteX12-11609" fmla="*/ 7221 w 10000"/>
              <a:gd name="connsiteY12-11610" fmla="*/ 5593 h 10000"/>
              <a:gd name="connsiteX13-11611" fmla="*/ 6885 w 10000"/>
              <a:gd name="connsiteY13-11612" fmla="*/ 5593 h 10000"/>
              <a:gd name="connsiteX14-11613" fmla="*/ 6550 w 10000"/>
              <a:gd name="connsiteY14-11614" fmla="*/ 5593 h 10000"/>
              <a:gd name="connsiteX15-11615" fmla="*/ 6103 w 10000"/>
              <a:gd name="connsiteY15-11616" fmla="*/ 6148 h 10000"/>
              <a:gd name="connsiteX16-11617" fmla="*/ 5670 w 10000"/>
              <a:gd name="connsiteY16-11618" fmla="*/ 6148 h 10000"/>
              <a:gd name="connsiteX17-11619" fmla="*/ 5112 w 10000"/>
              <a:gd name="connsiteY17-11620" fmla="*/ 6641 h 10000"/>
              <a:gd name="connsiteX18-11621" fmla="*/ 4553 w 10000"/>
              <a:gd name="connsiteY18-11622" fmla="*/ 7199 h 10000"/>
              <a:gd name="connsiteX19-11623" fmla="*/ 3994 w 10000"/>
              <a:gd name="connsiteY19-11624" fmla="*/ 7199 h 10000"/>
              <a:gd name="connsiteX20-11625" fmla="*/ 3338 w 10000"/>
              <a:gd name="connsiteY20-11626" fmla="*/ 7762 h 10000"/>
              <a:gd name="connsiteX21-11627" fmla="*/ 2556 w 10000"/>
              <a:gd name="connsiteY21-11628" fmla="*/ 8327 h 10000"/>
              <a:gd name="connsiteX22-11629" fmla="*/ 1774 w 10000"/>
              <a:gd name="connsiteY22-11630" fmla="*/ 8873 h 10000"/>
              <a:gd name="connsiteX23-11631" fmla="*/ 880 w 10000"/>
              <a:gd name="connsiteY23-11632" fmla="*/ 9435 h 10000"/>
              <a:gd name="connsiteX24-11633" fmla="*/ 0 w 10000"/>
              <a:gd name="connsiteY24-11634" fmla="*/ 10000 h 10000"/>
              <a:gd name="connsiteX25-11635" fmla="*/ 0 w 10000"/>
              <a:gd name="connsiteY25-11636" fmla="*/ 6641 h 10000"/>
              <a:gd name="connsiteX26-11637" fmla="*/ 223 w 10000"/>
              <a:gd name="connsiteY26-11638" fmla="*/ 6641 h 10000"/>
              <a:gd name="connsiteX27-11639" fmla="*/ 559 w 10000"/>
              <a:gd name="connsiteY27-11640" fmla="*/ 6641 h 10000"/>
              <a:gd name="connsiteX28-11641" fmla="*/ 880 w 10000"/>
              <a:gd name="connsiteY28-11642" fmla="*/ 6641 h 10000"/>
              <a:gd name="connsiteX29-11643" fmla="*/ 1327 w 10000"/>
              <a:gd name="connsiteY29-11644" fmla="*/ 6148 h 10000"/>
              <a:gd name="connsiteX30-11645" fmla="*/ 1774 w 10000"/>
              <a:gd name="connsiteY30-11646" fmla="*/ 6148 h 10000"/>
              <a:gd name="connsiteX31-11647" fmla="*/ 2221 w 10000"/>
              <a:gd name="connsiteY31-11648" fmla="*/ 5593 h 10000"/>
              <a:gd name="connsiteX32-11649" fmla="*/ 2779 w 10000"/>
              <a:gd name="connsiteY32-11650" fmla="*/ 5593 h 10000"/>
              <a:gd name="connsiteX33-11651" fmla="*/ 3436 w 10000"/>
              <a:gd name="connsiteY33-11652" fmla="*/ 5027 h 10000"/>
              <a:gd name="connsiteX34-11653" fmla="*/ 3994 w 10000"/>
              <a:gd name="connsiteY34-11654" fmla="*/ 4465 h 10000"/>
              <a:gd name="connsiteX35-11655" fmla="*/ 4553 w 10000"/>
              <a:gd name="connsiteY35-11656" fmla="*/ 4465 h 10000"/>
              <a:gd name="connsiteX36-11657" fmla="*/ 5112 w 10000"/>
              <a:gd name="connsiteY36-11658" fmla="*/ 3926 h 10000"/>
              <a:gd name="connsiteX37-11659" fmla="*/ 5559 w 10000"/>
              <a:gd name="connsiteY37-11660" fmla="*/ 3363 h 10000"/>
              <a:gd name="connsiteX38-11661" fmla="*/ 6006 w 10000"/>
              <a:gd name="connsiteY38-11662" fmla="*/ 3363 h 10000"/>
              <a:gd name="connsiteX39-11663" fmla="*/ 6327 w 10000"/>
              <a:gd name="connsiteY39-11664" fmla="*/ 2798 h 10000"/>
              <a:gd name="connsiteX40-11665" fmla="*/ 6662 w 10000"/>
              <a:gd name="connsiteY40-11666" fmla="*/ 2238 h 10000"/>
              <a:gd name="connsiteX41-11667" fmla="*/ 6885 w 10000"/>
              <a:gd name="connsiteY41-11668" fmla="*/ 2238 h 10000"/>
              <a:gd name="connsiteX42-11669" fmla="*/ 7332 w 10000"/>
              <a:gd name="connsiteY42-11670" fmla="*/ 1668 h 10000"/>
              <a:gd name="connsiteX43-11671" fmla="*/ 7668 w 10000"/>
              <a:gd name="connsiteY43-11672" fmla="*/ 1122 h 10000"/>
              <a:gd name="connsiteX44-11673" fmla="*/ 7891 w 10000"/>
              <a:gd name="connsiteY44-11674" fmla="*/ 558 h 10000"/>
              <a:gd name="connsiteX45-11675" fmla="*/ 8003 w 10000"/>
              <a:gd name="connsiteY45-11676" fmla="*/ 558 h 10000"/>
              <a:gd name="connsiteX46-11677" fmla="*/ 8115 w 10000"/>
              <a:gd name="connsiteY46-11678" fmla="*/ 0 h 10000"/>
              <a:gd name="connsiteX47-11679" fmla="*/ 8226 w 10000"/>
              <a:gd name="connsiteY47-11680" fmla="*/ 0 h 10000"/>
              <a:gd name="connsiteX48-11681" fmla="*/ 8338 w 10000"/>
              <a:gd name="connsiteY48-11682" fmla="*/ 0 h 10000"/>
              <a:gd name="connsiteX49-11683" fmla="*/ 8450 w 10000"/>
              <a:gd name="connsiteY49-11684" fmla="*/ 558 h 10000"/>
              <a:gd name="connsiteX50-11685" fmla="*/ 8673 w 10000"/>
              <a:gd name="connsiteY50-11686" fmla="*/ 1122 h 10000"/>
              <a:gd name="connsiteX51-11687" fmla="*/ 8883 w 10000"/>
              <a:gd name="connsiteY51-11688" fmla="*/ 1668 h 10000"/>
              <a:gd name="connsiteX52-11689" fmla="*/ 9218 w 10000"/>
              <a:gd name="connsiteY52-11690" fmla="*/ 3363 h 10000"/>
              <a:gd name="connsiteX53-11691" fmla="*/ 9553 w 10000"/>
              <a:gd name="connsiteY53-11692" fmla="*/ 4465 h 10000"/>
              <a:gd name="connsiteX54-11693" fmla="*/ 9777 w 10000"/>
              <a:gd name="connsiteY54-11694" fmla="*/ 5027 h 10000"/>
              <a:gd name="connsiteX55-11695" fmla="*/ 9888 w 10000"/>
              <a:gd name="connsiteY55-11696" fmla="*/ 6148 h 10000"/>
              <a:gd name="connsiteX56-11697" fmla="*/ 9888 w 10000"/>
              <a:gd name="connsiteY56-11698" fmla="*/ 6641 h 10000"/>
              <a:gd name="connsiteX57-11699" fmla="*/ 9888 w 10000"/>
              <a:gd name="connsiteY57-11700" fmla="*/ 6641 h 10000"/>
              <a:gd name="connsiteX0-11701" fmla="*/ 9888 w 10000"/>
              <a:gd name="connsiteY0-11702" fmla="*/ 6641 h 10000"/>
              <a:gd name="connsiteX1-11703" fmla="*/ 10000 w 10000"/>
              <a:gd name="connsiteY1-11704" fmla="*/ 7199 h 10000"/>
              <a:gd name="connsiteX2-11705" fmla="*/ 9888 w 10000"/>
              <a:gd name="connsiteY2-11706" fmla="*/ 7762 h 10000"/>
              <a:gd name="connsiteX3-11707" fmla="*/ 8450 w 10000"/>
              <a:gd name="connsiteY3-11708" fmla="*/ 7762 h 10000"/>
              <a:gd name="connsiteX4-11709" fmla="*/ 8450 w 10000"/>
              <a:gd name="connsiteY4-11710" fmla="*/ 6641 h 10000"/>
              <a:gd name="connsiteX5-11711" fmla="*/ 8338 w 10000"/>
              <a:gd name="connsiteY5-11712" fmla="*/ 6148 h 10000"/>
              <a:gd name="connsiteX6-11713" fmla="*/ 8115 w 10000"/>
              <a:gd name="connsiteY6-11714" fmla="*/ 5593 h 10000"/>
              <a:gd name="connsiteX7-11715" fmla="*/ 7779 w 10000"/>
              <a:gd name="connsiteY7-11716" fmla="*/ 5027 h 10000"/>
              <a:gd name="connsiteX8-11717" fmla="*/ 7779 w 10000"/>
              <a:gd name="connsiteY8-11718" fmla="*/ 5027 h 10000"/>
              <a:gd name="connsiteX9-11719" fmla="*/ 7556 w 10000"/>
              <a:gd name="connsiteY9-11720" fmla="*/ 5027 h 10000"/>
              <a:gd name="connsiteX10-11721" fmla="*/ 7444 w 10000"/>
              <a:gd name="connsiteY10-11722" fmla="*/ 5027 h 10000"/>
              <a:gd name="connsiteX11-11723" fmla="*/ 7221 w 10000"/>
              <a:gd name="connsiteY11-11724" fmla="*/ 5593 h 10000"/>
              <a:gd name="connsiteX12-11725" fmla="*/ 6885 w 10000"/>
              <a:gd name="connsiteY12-11726" fmla="*/ 5593 h 10000"/>
              <a:gd name="connsiteX13-11727" fmla="*/ 6550 w 10000"/>
              <a:gd name="connsiteY13-11728" fmla="*/ 5593 h 10000"/>
              <a:gd name="connsiteX14-11729" fmla="*/ 6103 w 10000"/>
              <a:gd name="connsiteY14-11730" fmla="*/ 6148 h 10000"/>
              <a:gd name="connsiteX15-11731" fmla="*/ 5670 w 10000"/>
              <a:gd name="connsiteY15-11732" fmla="*/ 6148 h 10000"/>
              <a:gd name="connsiteX16-11733" fmla="*/ 5112 w 10000"/>
              <a:gd name="connsiteY16-11734" fmla="*/ 6641 h 10000"/>
              <a:gd name="connsiteX17-11735" fmla="*/ 4553 w 10000"/>
              <a:gd name="connsiteY17-11736" fmla="*/ 7199 h 10000"/>
              <a:gd name="connsiteX18-11737" fmla="*/ 3994 w 10000"/>
              <a:gd name="connsiteY18-11738" fmla="*/ 7199 h 10000"/>
              <a:gd name="connsiteX19-11739" fmla="*/ 3338 w 10000"/>
              <a:gd name="connsiteY19-11740" fmla="*/ 7762 h 10000"/>
              <a:gd name="connsiteX20-11741" fmla="*/ 2556 w 10000"/>
              <a:gd name="connsiteY20-11742" fmla="*/ 8327 h 10000"/>
              <a:gd name="connsiteX21-11743" fmla="*/ 1774 w 10000"/>
              <a:gd name="connsiteY21-11744" fmla="*/ 8873 h 10000"/>
              <a:gd name="connsiteX22-11745" fmla="*/ 880 w 10000"/>
              <a:gd name="connsiteY22-11746" fmla="*/ 9435 h 10000"/>
              <a:gd name="connsiteX23-11747" fmla="*/ 0 w 10000"/>
              <a:gd name="connsiteY23-11748" fmla="*/ 10000 h 10000"/>
              <a:gd name="connsiteX24-11749" fmla="*/ 0 w 10000"/>
              <a:gd name="connsiteY24-11750" fmla="*/ 6641 h 10000"/>
              <a:gd name="connsiteX25-11751" fmla="*/ 223 w 10000"/>
              <a:gd name="connsiteY25-11752" fmla="*/ 6641 h 10000"/>
              <a:gd name="connsiteX26-11753" fmla="*/ 559 w 10000"/>
              <a:gd name="connsiteY26-11754" fmla="*/ 6641 h 10000"/>
              <a:gd name="connsiteX27-11755" fmla="*/ 880 w 10000"/>
              <a:gd name="connsiteY27-11756" fmla="*/ 6641 h 10000"/>
              <a:gd name="connsiteX28-11757" fmla="*/ 1327 w 10000"/>
              <a:gd name="connsiteY28-11758" fmla="*/ 6148 h 10000"/>
              <a:gd name="connsiteX29-11759" fmla="*/ 1774 w 10000"/>
              <a:gd name="connsiteY29-11760" fmla="*/ 6148 h 10000"/>
              <a:gd name="connsiteX30-11761" fmla="*/ 2221 w 10000"/>
              <a:gd name="connsiteY30-11762" fmla="*/ 5593 h 10000"/>
              <a:gd name="connsiteX31-11763" fmla="*/ 2779 w 10000"/>
              <a:gd name="connsiteY31-11764" fmla="*/ 5593 h 10000"/>
              <a:gd name="connsiteX32-11765" fmla="*/ 3436 w 10000"/>
              <a:gd name="connsiteY32-11766" fmla="*/ 5027 h 10000"/>
              <a:gd name="connsiteX33-11767" fmla="*/ 3994 w 10000"/>
              <a:gd name="connsiteY33-11768" fmla="*/ 4465 h 10000"/>
              <a:gd name="connsiteX34-11769" fmla="*/ 4553 w 10000"/>
              <a:gd name="connsiteY34-11770" fmla="*/ 4465 h 10000"/>
              <a:gd name="connsiteX35-11771" fmla="*/ 5112 w 10000"/>
              <a:gd name="connsiteY35-11772" fmla="*/ 3926 h 10000"/>
              <a:gd name="connsiteX36-11773" fmla="*/ 5559 w 10000"/>
              <a:gd name="connsiteY36-11774" fmla="*/ 3363 h 10000"/>
              <a:gd name="connsiteX37-11775" fmla="*/ 6006 w 10000"/>
              <a:gd name="connsiteY37-11776" fmla="*/ 3363 h 10000"/>
              <a:gd name="connsiteX38-11777" fmla="*/ 6327 w 10000"/>
              <a:gd name="connsiteY38-11778" fmla="*/ 2798 h 10000"/>
              <a:gd name="connsiteX39-11779" fmla="*/ 6662 w 10000"/>
              <a:gd name="connsiteY39-11780" fmla="*/ 2238 h 10000"/>
              <a:gd name="connsiteX40-11781" fmla="*/ 6885 w 10000"/>
              <a:gd name="connsiteY40-11782" fmla="*/ 2238 h 10000"/>
              <a:gd name="connsiteX41-11783" fmla="*/ 7332 w 10000"/>
              <a:gd name="connsiteY41-11784" fmla="*/ 1668 h 10000"/>
              <a:gd name="connsiteX42-11785" fmla="*/ 7668 w 10000"/>
              <a:gd name="connsiteY42-11786" fmla="*/ 1122 h 10000"/>
              <a:gd name="connsiteX43-11787" fmla="*/ 7891 w 10000"/>
              <a:gd name="connsiteY43-11788" fmla="*/ 558 h 10000"/>
              <a:gd name="connsiteX44-11789" fmla="*/ 8003 w 10000"/>
              <a:gd name="connsiteY44-11790" fmla="*/ 558 h 10000"/>
              <a:gd name="connsiteX45-11791" fmla="*/ 8115 w 10000"/>
              <a:gd name="connsiteY45-11792" fmla="*/ 0 h 10000"/>
              <a:gd name="connsiteX46-11793" fmla="*/ 8226 w 10000"/>
              <a:gd name="connsiteY46-11794" fmla="*/ 0 h 10000"/>
              <a:gd name="connsiteX47-11795" fmla="*/ 8338 w 10000"/>
              <a:gd name="connsiteY47-11796" fmla="*/ 0 h 10000"/>
              <a:gd name="connsiteX48-11797" fmla="*/ 8450 w 10000"/>
              <a:gd name="connsiteY48-11798" fmla="*/ 558 h 10000"/>
              <a:gd name="connsiteX49-11799" fmla="*/ 8673 w 10000"/>
              <a:gd name="connsiteY49-11800" fmla="*/ 1122 h 10000"/>
              <a:gd name="connsiteX50-11801" fmla="*/ 8883 w 10000"/>
              <a:gd name="connsiteY50-11802" fmla="*/ 1668 h 10000"/>
              <a:gd name="connsiteX51-11803" fmla="*/ 9218 w 10000"/>
              <a:gd name="connsiteY51-11804" fmla="*/ 3363 h 10000"/>
              <a:gd name="connsiteX52-11805" fmla="*/ 9553 w 10000"/>
              <a:gd name="connsiteY52-11806" fmla="*/ 4465 h 10000"/>
              <a:gd name="connsiteX53-11807" fmla="*/ 9777 w 10000"/>
              <a:gd name="connsiteY53-11808" fmla="*/ 5027 h 10000"/>
              <a:gd name="connsiteX54-11809" fmla="*/ 9888 w 10000"/>
              <a:gd name="connsiteY54-11810" fmla="*/ 6148 h 10000"/>
              <a:gd name="connsiteX55-11811" fmla="*/ 9888 w 10000"/>
              <a:gd name="connsiteY55-11812" fmla="*/ 6641 h 10000"/>
              <a:gd name="connsiteX56-11813" fmla="*/ 9888 w 10000"/>
              <a:gd name="connsiteY56-11814" fmla="*/ 6641 h 10000"/>
              <a:gd name="connsiteX0-11815" fmla="*/ 9888 w 10000"/>
              <a:gd name="connsiteY0-11816" fmla="*/ 6641 h 10000"/>
              <a:gd name="connsiteX1-11817" fmla="*/ 10000 w 10000"/>
              <a:gd name="connsiteY1-11818" fmla="*/ 7199 h 10000"/>
              <a:gd name="connsiteX2-11819" fmla="*/ 8450 w 10000"/>
              <a:gd name="connsiteY2-11820" fmla="*/ 7762 h 10000"/>
              <a:gd name="connsiteX3-11821" fmla="*/ 8450 w 10000"/>
              <a:gd name="connsiteY3-11822" fmla="*/ 6641 h 10000"/>
              <a:gd name="connsiteX4-11823" fmla="*/ 8338 w 10000"/>
              <a:gd name="connsiteY4-11824" fmla="*/ 6148 h 10000"/>
              <a:gd name="connsiteX5-11825" fmla="*/ 8115 w 10000"/>
              <a:gd name="connsiteY5-11826" fmla="*/ 5593 h 10000"/>
              <a:gd name="connsiteX6-11827" fmla="*/ 7779 w 10000"/>
              <a:gd name="connsiteY6-11828" fmla="*/ 5027 h 10000"/>
              <a:gd name="connsiteX7-11829" fmla="*/ 7779 w 10000"/>
              <a:gd name="connsiteY7-11830" fmla="*/ 5027 h 10000"/>
              <a:gd name="connsiteX8-11831" fmla="*/ 7556 w 10000"/>
              <a:gd name="connsiteY8-11832" fmla="*/ 5027 h 10000"/>
              <a:gd name="connsiteX9-11833" fmla="*/ 7444 w 10000"/>
              <a:gd name="connsiteY9-11834" fmla="*/ 5027 h 10000"/>
              <a:gd name="connsiteX10-11835" fmla="*/ 7221 w 10000"/>
              <a:gd name="connsiteY10-11836" fmla="*/ 5593 h 10000"/>
              <a:gd name="connsiteX11-11837" fmla="*/ 6885 w 10000"/>
              <a:gd name="connsiteY11-11838" fmla="*/ 5593 h 10000"/>
              <a:gd name="connsiteX12-11839" fmla="*/ 6550 w 10000"/>
              <a:gd name="connsiteY12-11840" fmla="*/ 5593 h 10000"/>
              <a:gd name="connsiteX13-11841" fmla="*/ 6103 w 10000"/>
              <a:gd name="connsiteY13-11842" fmla="*/ 6148 h 10000"/>
              <a:gd name="connsiteX14-11843" fmla="*/ 5670 w 10000"/>
              <a:gd name="connsiteY14-11844" fmla="*/ 6148 h 10000"/>
              <a:gd name="connsiteX15-11845" fmla="*/ 5112 w 10000"/>
              <a:gd name="connsiteY15-11846" fmla="*/ 6641 h 10000"/>
              <a:gd name="connsiteX16-11847" fmla="*/ 4553 w 10000"/>
              <a:gd name="connsiteY16-11848" fmla="*/ 7199 h 10000"/>
              <a:gd name="connsiteX17-11849" fmla="*/ 3994 w 10000"/>
              <a:gd name="connsiteY17-11850" fmla="*/ 7199 h 10000"/>
              <a:gd name="connsiteX18-11851" fmla="*/ 3338 w 10000"/>
              <a:gd name="connsiteY18-11852" fmla="*/ 7762 h 10000"/>
              <a:gd name="connsiteX19-11853" fmla="*/ 2556 w 10000"/>
              <a:gd name="connsiteY19-11854" fmla="*/ 8327 h 10000"/>
              <a:gd name="connsiteX20-11855" fmla="*/ 1774 w 10000"/>
              <a:gd name="connsiteY20-11856" fmla="*/ 8873 h 10000"/>
              <a:gd name="connsiteX21-11857" fmla="*/ 880 w 10000"/>
              <a:gd name="connsiteY21-11858" fmla="*/ 9435 h 10000"/>
              <a:gd name="connsiteX22-11859" fmla="*/ 0 w 10000"/>
              <a:gd name="connsiteY22-11860" fmla="*/ 10000 h 10000"/>
              <a:gd name="connsiteX23-11861" fmla="*/ 0 w 10000"/>
              <a:gd name="connsiteY23-11862" fmla="*/ 6641 h 10000"/>
              <a:gd name="connsiteX24-11863" fmla="*/ 223 w 10000"/>
              <a:gd name="connsiteY24-11864" fmla="*/ 6641 h 10000"/>
              <a:gd name="connsiteX25-11865" fmla="*/ 559 w 10000"/>
              <a:gd name="connsiteY25-11866" fmla="*/ 6641 h 10000"/>
              <a:gd name="connsiteX26-11867" fmla="*/ 880 w 10000"/>
              <a:gd name="connsiteY26-11868" fmla="*/ 6641 h 10000"/>
              <a:gd name="connsiteX27-11869" fmla="*/ 1327 w 10000"/>
              <a:gd name="connsiteY27-11870" fmla="*/ 6148 h 10000"/>
              <a:gd name="connsiteX28-11871" fmla="*/ 1774 w 10000"/>
              <a:gd name="connsiteY28-11872" fmla="*/ 6148 h 10000"/>
              <a:gd name="connsiteX29-11873" fmla="*/ 2221 w 10000"/>
              <a:gd name="connsiteY29-11874" fmla="*/ 5593 h 10000"/>
              <a:gd name="connsiteX30-11875" fmla="*/ 2779 w 10000"/>
              <a:gd name="connsiteY30-11876" fmla="*/ 5593 h 10000"/>
              <a:gd name="connsiteX31-11877" fmla="*/ 3436 w 10000"/>
              <a:gd name="connsiteY31-11878" fmla="*/ 5027 h 10000"/>
              <a:gd name="connsiteX32-11879" fmla="*/ 3994 w 10000"/>
              <a:gd name="connsiteY32-11880" fmla="*/ 4465 h 10000"/>
              <a:gd name="connsiteX33-11881" fmla="*/ 4553 w 10000"/>
              <a:gd name="connsiteY33-11882" fmla="*/ 4465 h 10000"/>
              <a:gd name="connsiteX34-11883" fmla="*/ 5112 w 10000"/>
              <a:gd name="connsiteY34-11884" fmla="*/ 3926 h 10000"/>
              <a:gd name="connsiteX35-11885" fmla="*/ 5559 w 10000"/>
              <a:gd name="connsiteY35-11886" fmla="*/ 3363 h 10000"/>
              <a:gd name="connsiteX36-11887" fmla="*/ 6006 w 10000"/>
              <a:gd name="connsiteY36-11888" fmla="*/ 3363 h 10000"/>
              <a:gd name="connsiteX37-11889" fmla="*/ 6327 w 10000"/>
              <a:gd name="connsiteY37-11890" fmla="*/ 2798 h 10000"/>
              <a:gd name="connsiteX38-11891" fmla="*/ 6662 w 10000"/>
              <a:gd name="connsiteY38-11892" fmla="*/ 2238 h 10000"/>
              <a:gd name="connsiteX39-11893" fmla="*/ 6885 w 10000"/>
              <a:gd name="connsiteY39-11894" fmla="*/ 2238 h 10000"/>
              <a:gd name="connsiteX40-11895" fmla="*/ 7332 w 10000"/>
              <a:gd name="connsiteY40-11896" fmla="*/ 1668 h 10000"/>
              <a:gd name="connsiteX41-11897" fmla="*/ 7668 w 10000"/>
              <a:gd name="connsiteY41-11898" fmla="*/ 1122 h 10000"/>
              <a:gd name="connsiteX42-11899" fmla="*/ 7891 w 10000"/>
              <a:gd name="connsiteY42-11900" fmla="*/ 558 h 10000"/>
              <a:gd name="connsiteX43-11901" fmla="*/ 8003 w 10000"/>
              <a:gd name="connsiteY43-11902" fmla="*/ 558 h 10000"/>
              <a:gd name="connsiteX44-11903" fmla="*/ 8115 w 10000"/>
              <a:gd name="connsiteY44-11904" fmla="*/ 0 h 10000"/>
              <a:gd name="connsiteX45-11905" fmla="*/ 8226 w 10000"/>
              <a:gd name="connsiteY45-11906" fmla="*/ 0 h 10000"/>
              <a:gd name="connsiteX46-11907" fmla="*/ 8338 w 10000"/>
              <a:gd name="connsiteY46-11908" fmla="*/ 0 h 10000"/>
              <a:gd name="connsiteX47-11909" fmla="*/ 8450 w 10000"/>
              <a:gd name="connsiteY47-11910" fmla="*/ 558 h 10000"/>
              <a:gd name="connsiteX48-11911" fmla="*/ 8673 w 10000"/>
              <a:gd name="connsiteY48-11912" fmla="*/ 1122 h 10000"/>
              <a:gd name="connsiteX49-11913" fmla="*/ 8883 w 10000"/>
              <a:gd name="connsiteY49-11914" fmla="*/ 1668 h 10000"/>
              <a:gd name="connsiteX50-11915" fmla="*/ 9218 w 10000"/>
              <a:gd name="connsiteY50-11916" fmla="*/ 3363 h 10000"/>
              <a:gd name="connsiteX51-11917" fmla="*/ 9553 w 10000"/>
              <a:gd name="connsiteY51-11918" fmla="*/ 4465 h 10000"/>
              <a:gd name="connsiteX52-11919" fmla="*/ 9777 w 10000"/>
              <a:gd name="connsiteY52-11920" fmla="*/ 5027 h 10000"/>
              <a:gd name="connsiteX53-11921" fmla="*/ 9888 w 10000"/>
              <a:gd name="connsiteY53-11922" fmla="*/ 6148 h 10000"/>
              <a:gd name="connsiteX54-11923" fmla="*/ 9888 w 10000"/>
              <a:gd name="connsiteY54-11924" fmla="*/ 6641 h 10000"/>
              <a:gd name="connsiteX55-11925" fmla="*/ 9888 w 10000"/>
              <a:gd name="connsiteY55-11926" fmla="*/ 6641 h 10000"/>
              <a:gd name="connsiteX0-11927" fmla="*/ 9888 w 10000"/>
              <a:gd name="connsiteY0-11928" fmla="*/ 6641 h 10000"/>
              <a:gd name="connsiteX1-11929" fmla="*/ 10000 w 10000"/>
              <a:gd name="connsiteY1-11930" fmla="*/ 7199 h 10000"/>
              <a:gd name="connsiteX2-11931" fmla="*/ 8450 w 10000"/>
              <a:gd name="connsiteY2-11932" fmla="*/ 7762 h 10000"/>
              <a:gd name="connsiteX3-11933" fmla="*/ 8450 w 10000"/>
              <a:gd name="connsiteY3-11934" fmla="*/ 6641 h 10000"/>
              <a:gd name="connsiteX4-11935" fmla="*/ 8338 w 10000"/>
              <a:gd name="connsiteY4-11936" fmla="*/ 6148 h 10000"/>
              <a:gd name="connsiteX5-11937" fmla="*/ 8115 w 10000"/>
              <a:gd name="connsiteY5-11938" fmla="*/ 5593 h 10000"/>
              <a:gd name="connsiteX6-11939" fmla="*/ 7779 w 10000"/>
              <a:gd name="connsiteY6-11940" fmla="*/ 5027 h 10000"/>
              <a:gd name="connsiteX7-11941" fmla="*/ 7779 w 10000"/>
              <a:gd name="connsiteY7-11942" fmla="*/ 5027 h 10000"/>
              <a:gd name="connsiteX8-11943" fmla="*/ 7556 w 10000"/>
              <a:gd name="connsiteY8-11944" fmla="*/ 5027 h 10000"/>
              <a:gd name="connsiteX9-11945" fmla="*/ 7444 w 10000"/>
              <a:gd name="connsiteY9-11946" fmla="*/ 5027 h 10000"/>
              <a:gd name="connsiteX10-11947" fmla="*/ 7221 w 10000"/>
              <a:gd name="connsiteY10-11948" fmla="*/ 5593 h 10000"/>
              <a:gd name="connsiteX11-11949" fmla="*/ 6885 w 10000"/>
              <a:gd name="connsiteY11-11950" fmla="*/ 5593 h 10000"/>
              <a:gd name="connsiteX12-11951" fmla="*/ 6550 w 10000"/>
              <a:gd name="connsiteY12-11952" fmla="*/ 5593 h 10000"/>
              <a:gd name="connsiteX13-11953" fmla="*/ 6103 w 10000"/>
              <a:gd name="connsiteY13-11954" fmla="*/ 6148 h 10000"/>
              <a:gd name="connsiteX14-11955" fmla="*/ 5670 w 10000"/>
              <a:gd name="connsiteY14-11956" fmla="*/ 6148 h 10000"/>
              <a:gd name="connsiteX15-11957" fmla="*/ 5112 w 10000"/>
              <a:gd name="connsiteY15-11958" fmla="*/ 6641 h 10000"/>
              <a:gd name="connsiteX16-11959" fmla="*/ 4553 w 10000"/>
              <a:gd name="connsiteY16-11960" fmla="*/ 7199 h 10000"/>
              <a:gd name="connsiteX17-11961" fmla="*/ 3994 w 10000"/>
              <a:gd name="connsiteY17-11962" fmla="*/ 7199 h 10000"/>
              <a:gd name="connsiteX18-11963" fmla="*/ 3338 w 10000"/>
              <a:gd name="connsiteY18-11964" fmla="*/ 7762 h 10000"/>
              <a:gd name="connsiteX19-11965" fmla="*/ 2556 w 10000"/>
              <a:gd name="connsiteY19-11966" fmla="*/ 8327 h 10000"/>
              <a:gd name="connsiteX20-11967" fmla="*/ 1774 w 10000"/>
              <a:gd name="connsiteY20-11968" fmla="*/ 8873 h 10000"/>
              <a:gd name="connsiteX21-11969" fmla="*/ 880 w 10000"/>
              <a:gd name="connsiteY21-11970" fmla="*/ 9435 h 10000"/>
              <a:gd name="connsiteX22-11971" fmla="*/ 0 w 10000"/>
              <a:gd name="connsiteY22-11972" fmla="*/ 10000 h 10000"/>
              <a:gd name="connsiteX23-11973" fmla="*/ 0 w 10000"/>
              <a:gd name="connsiteY23-11974" fmla="*/ 6641 h 10000"/>
              <a:gd name="connsiteX24-11975" fmla="*/ 223 w 10000"/>
              <a:gd name="connsiteY24-11976" fmla="*/ 6641 h 10000"/>
              <a:gd name="connsiteX25-11977" fmla="*/ 559 w 10000"/>
              <a:gd name="connsiteY25-11978" fmla="*/ 6641 h 10000"/>
              <a:gd name="connsiteX26-11979" fmla="*/ 880 w 10000"/>
              <a:gd name="connsiteY26-11980" fmla="*/ 6641 h 10000"/>
              <a:gd name="connsiteX27-11981" fmla="*/ 1327 w 10000"/>
              <a:gd name="connsiteY27-11982" fmla="*/ 6148 h 10000"/>
              <a:gd name="connsiteX28-11983" fmla="*/ 1774 w 10000"/>
              <a:gd name="connsiteY28-11984" fmla="*/ 6148 h 10000"/>
              <a:gd name="connsiteX29-11985" fmla="*/ 2221 w 10000"/>
              <a:gd name="connsiteY29-11986" fmla="*/ 5593 h 10000"/>
              <a:gd name="connsiteX30-11987" fmla="*/ 2779 w 10000"/>
              <a:gd name="connsiteY30-11988" fmla="*/ 5593 h 10000"/>
              <a:gd name="connsiteX31-11989" fmla="*/ 3436 w 10000"/>
              <a:gd name="connsiteY31-11990" fmla="*/ 5027 h 10000"/>
              <a:gd name="connsiteX32-11991" fmla="*/ 3994 w 10000"/>
              <a:gd name="connsiteY32-11992" fmla="*/ 4465 h 10000"/>
              <a:gd name="connsiteX33-11993" fmla="*/ 4553 w 10000"/>
              <a:gd name="connsiteY33-11994" fmla="*/ 4465 h 10000"/>
              <a:gd name="connsiteX34-11995" fmla="*/ 5112 w 10000"/>
              <a:gd name="connsiteY34-11996" fmla="*/ 3926 h 10000"/>
              <a:gd name="connsiteX35-11997" fmla="*/ 5559 w 10000"/>
              <a:gd name="connsiteY35-11998" fmla="*/ 3363 h 10000"/>
              <a:gd name="connsiteX36-11999" fmla="*/ 6006 w 10000"/>
              <a:gd name="connsiteY36-12000" fmla="*/ 3363 h 10000"/>
              <a:gd name="connsiteX37-12001" fmla="*/ 6327 w 10000"/>
              <a:gd name="connsiteY37-12002" fmla="*/ 2798 h 10000"/>
              <a:gd name="connsiteX38-12003" fmla="*/ 6662 w 10000"/>
              <a:gd name="connsiteY38-12004" fmla="*/ 2238 h 10000"/>
              <a:gd name="connsiteX39-12005" fmla="*/ 6885 w 10000"/>
              <a:gd name="connsiteY39-12006" fmla="*/ 2238 h 10000"/>
              <a:gd name="connsiteX40-12007" fmla="*/ 7332 w 10000"/>
              <a:gd name="connsiteY40-12008" fmla="*/ 1668 h 10000"/>
              <a:gd name="connsiteX41-12009" fmla="*/ 7668 w 10000"/>
              <a:gd name="connsiteY41-12010" fmla="*/ 1122 h 10000"/>
              <a:gd name="connsiteX42-12011" fmla="*/ 7891 w 10000"/>
              <a:gd name="connsiteY42-12012" fmla="*/ 558 h 10000"/>
              <a:gd name="connsiteX43-12013" fmla="*/ 8003 w 10000"/>
              <a:gd name="connsiteY43-12014" fmla="*/ 558 h 10000"/>
              <a:gd name="connsiteX44-12015" fmla="*/ 8115 w 10000"/>
              <a:gd name="connsiteY44-12016" fmla="*/ 0 h 10000"/>
              <a:gd name="connsiteX45-12017" fmla="*/ 8226 w 10000"/>
              <a:gd name="connsiteY45-12018" fmla="*/ 0 h 10000"/>
              <a:gd name="connsiteX46-12019" fmla="*/ 8338 w 10000"/>
              <a:gd name="connsiteY46-12020" fmla="*/ 0 h 10000"/>
              <a:gd name="connsiteX47-12021" fmla="*/ 8450 w 10000"/>
              <a:gd name="connsiteY47-12022" fmla="*/ 558 h 10000"/>
              <a:gd name="connsiteX48-12023" fmla="*/ 8673 w 10000"/>
              <a:gd name="connsiteY48-12024" fmla="*/ 1122 h 10000"/>
              <a:gd name="connsiteX49-12025" fmla="*/ 8883 w 10000"/>
              <a:gd name="connsiteY49-12026" fmla="*/ 1668 h 10000"/>
              <a:gd name="connsiteX50-12027" fmla="*/ 9218 w 10000"/>
              <a:gd name="connsiteY50-12028" fmla="*/ 3363 h 10000"/>
              <a:gd name="connsiteX51-12029" fmla="*/ 9553 w 10000"/>
              <a:gd name="connsiteY51-12030" fmla="*/ 4465 h 10000"/>
              <a:gd name="connsiteX52-12031" fmla="*/ 9777 w 10000"/>
              <a:gd name="connsiteY52-12032" fmla="*/ 5027 h 10000"/>
              <a:gd name="connsiteX53-12033" fmla="*/ 9888 w 10000"/>
              <a:gd name="connsiteY53-12034" fmla="*/ 6148 h 10000"/>
              <a:gd name="connsiteX54-12035" fmla="*/ 9888 w 10000"/>
              <a:gd name="connsiteY54-12036" fmla="*/ 6641 h 10000"/>
              <a:gd name="connsiteX0-12037" fmla="*/ 9888 w 10000"/>
              <a:gd name="connsiteY0-12038" fmla="*/ 6641 h 10000"/>
              <a:gd name="connsiteX1-12039" fmla="*/ 10000 w 10000"/>
              <a:gd name="connsiteY1-12040" fmla="*/ 7199 h 10000"/>
              <a:gd name="connsiteX2-12041" fmla="*/ 8450 w 10000"/>
              <a:gd name="connsiteY2-12042" fmla="*/ 7762 h 10000"/>
              <a:gd name="connsiteX3-12043" fmla="*/ 8450 w 10000"/>
              <a:gd name="connsiteY3-12044" fmla="*/ 6641 h 10000"/>
              <a:gd name="connsiteX4-12045" fmla="*/ 8338 w 10000"/>
              <a:gd name="connsiteY4-12046" fmla="*/ 6148 h 10000"/>
              <a:gd name="connsiteX5-12047" fmla="*/ 8115 w 10000"/>
              <a:gd name="connsiteY5-12048" fmla="*/ 5593 h 10000"/>
              <a:gd name="connsiteX6-12049" fmla="*/ 7779 w 10000"/>
              <a:gd name="connsiteY6-12050" fmla="*/ 5027 h 10000"/>
              <a:gd name="connsiteX7-12051" fmla="*/ 7779 w 10000"/>
              <a:gd name="connsiteY7-12052" fmla="*/ 5027 h 10000"/>
              <a:gd name="connsiteX8-12053" fmla="*/ 7556 w 10000"/>
              <a:gd name="connsiteY8-12054" fmla="*/ 5027 h 10000"/>
              <a:gd name="connsiteX9-12055" fmla="*/ 7444 w 10000"/>
              <a:gd name="connsiteY9-12056" fmla="*/ 5027 h 10000"/>
              <a:gd name="connsiteX10-12057" fmla="*/ 7221 w 10000"/>
              <a:gd name="connsiteY10-12058" fmla="*/ 5593 h 10000"/>
              <a:gd name="connsiteX11-12059" fmla="*/ 6885 w 10000"/>
              <a:gd name="connsiteY11-12060" fmla="*/ 5593 h 10000"/>
              <a:gd name="connsiteX12-12061" fmla="*/ 6550 w 10000"/>
              <a:gd name="connsiteY12-12062" fmla="*/ 5593 h 10000"/>
              <a:gd name="connsiteX13-12063" fmla="*/ 6103 w 10000"/>
              <a:gd name="connsiteY13-12064" fmla="*/ 6148 h 10000"/>
              <a:gd name="connsiteX14-12065" fmla="*/ 5670 w 10000"/>
              <a:gd name="connsiteY14-12066" fmla="*/ 6148 h 10000"/>
              <a:gd name="connsiteX15-12067" fmla="*/ 5112 w 10000"/>
              <a:gd name="connsiteY15-12068" fmla="*/ 6641 h 10000"/>
              <a:gd name="connsiteX16-12069" fmla="*/ 4553 w 10000"/>
              <a:gd name="connsiteY16-12070" fmla="*/ 7199 h 10000"/>
              <a:gd name="connsiteX17-12071" fmla="*/ 3994 w 10000"/>
              <a:gd name="connsiteY17-12072" fmla="*/ 7199 h 10000"/>
              <a:gd name="connsiteX18-12073" fmla="*/ 3338 w 10000"/>
              <a:gd name="connsiteY18-12074" fmla="*/ 7762 h 10000"/>
              <a:gd name="connsiteX19-12075" fmla="*/ 2556 w 10000"/>
              <a:gd name="connsiteY19-12076" fmla="*/ 8327 h 10000"/>
              <a:gd name="connsiteX20-12077" fmla="*/ 1774 w 10000"/>
              <a:gd name="connsiteY20-12078" fmla="*/ 8873 h 10000"/>
              <a:gd name="connsiteX21-12079" fmla="*/ 880 w 10000"/>
              <a:gd name="connsiteY21-12080" fmla="*/ 9435 h 10000"/>
              <a:gd name="connsiteX22-12081" fmla="*/ 0 w 10000"/>
              <a:gd name="connsiteY22-12082" fmla="*/ 10000 h 10000"/>
              <a:gd name="connsiteX23-12083" fmla="*/ 0 w 10000"/>
              <a:gd name="connsiteY23-12084" fmla="*/ 6641 h 10000"/>
              <a:gd name="connsiteX24-12085" fmla="*/ 223 w 10000"/>
              <a:gd name="connsiteY24-12086" fmla="*/ 6641 h 10000"/>
              <a:gd name="connsiteX25-12087" fmla="*/ 559 w 10000"/>
              <a:gd name="connsiteY25-12088" fmla="*/ 6641 h 10000"/>
              <a:gd name="connsiteX26-12089" fmla="*/ 880 w 10000"/>
              <a:gd name="connsiteY26-12090" fmla="*/ 6641 h 10000"/>
              <a:gd name="connsiteX27-12091" fmla="*/ 1327 w 10000"/>
              <a:gd name="connsiteY27-12092" fmla="*/ 6148 h 10000"/>
              <a:gd name="connsiteX28-12093" fmla="*/ 1774 w 10000"/>
              <a:gd name="connsiteY28-12094" fmla="*/ 6148 h 10000"/>
              <a:gd name="connsiteX29-12095" fmla="*/ 2221 w 10000"/>
              <a:gd name="connsiteY29-12096" fmla="*/ 5593 h 10000"/>
              <a:gd name="connsiteX30-12097" fmla="*/ 2779 w 10000"/>
              <a:gd name="connsiteY30-12098" fmla="*/ 5593 h 10000"/>
              <a:gd name="connsiteX31-12099" fmla="*/ 3436 w 10000"/>
              <a:gd name="connsiteY31-12100" fmla="*/ 5027 h 10000"/>
              <a:gd name="connsiteX32-12101" fmla="*/ 3994 w 10000"/>
              <a:gd name="connsiteY32-12102" fmla="*/ 4465 h 10000"/>
              <a:gd name="connsiteX33-12103" fmla="*/ 4553 w 10000"/>
              <a:gd name="connsiteY33-12104" fmla="*/ 4465 h 10000"/>
              <a:gd name="connsiteX34-12105" fmla="*/ 5112 w 10000"/>
              <a:gd name="connsiteY34-12106" fmla="*/ 3926 h 10000"/>
              <a:gd name="connsiteX35-12107" fmla="*/ 5559 w 10000"/>
              <a:gd name="connsiteY35-12108" fmla="*/ 3363 h 10000"/>
              <a:gd name="connsiteX36-12109" fmla="*/ 6006 w 10000"/>
              <a:gd name="connsiteY36-12110" fmla="*/ 3363 h 10000"/>
              <a:gd name="connsiteX37-12111" fmla="*/ 6327 w 10000"/>
              <a:gd name="connsiteY37-12112" fmla="*/ 2798 h 10000"/>
              <a:gd name="connsiteX38-12113" fmla="*/ 6662 w 10000"/>
              <a:gd name="connsiteY38-12114" fmla="*/ 2238 h 10000"/>
              <a:gd name="connsiteX39-12115" fmla="*/ 6885 w 10000"/>
              <a:gd name="connsiteY39-12116" fmla="*/ 2238 h 10000"/>
              <a:gd name="connsiteX40-12117" fmla="*/ 7332 w 10000"/>
              <a:gd name="connsiteY40-12118" fmla="*/ 1668 h 10000"/>
              <a:gd name="connsiteX41-12119" fmla="*/ 7668 w 10000"/>
              <a:gd name="connsiteY41-12120" fmla="*/ 1122 h 10000"/>
              <a:gd name="connsiteX42-12121" fmla="*/ 7891 w 10000"/>
              <a:gd name="connsiteY42-12122" fmla="*/ 558 h 10000"/>
              <a:gd name="connsiteX43-12123" fmla="*/ 8003 w 10000"/>
              <a:gd name="connsiteY43-12124" fmla="*/ 558 h 10000"/>
              <a:gd name="connsiteX44-12125" fmla="*/ 8115 w 10000"/>
              <a:gd name="connsiteY44-12126" fmla="*/ 0 h 10000"/>
              <a:gd name="connsiteX45-12127" fmla="*/ 8226 w 10000"/>
              <a:gd name="connsiteY45-12128" fmla="*/ 0 h 10000"/>
              <a:gd name="connsiteX46-12129" fmla="*/ 8338 w 10000"/>
              <a:gd name="connsiteY46-12130" fmla="*/ 0 h 10000"/>
              <a:gd name="connsiteX47-12131" fmla="*/ 8450 w 10000"/>
              <a:gd name="connsiteY47-12132" fmla="*/ 558 h 10000"/>
              <a:gd name="connsiteX48-12133" fmla="*/ 8673 w 10000"/>
              <a:gd name="connsiteY48-12134" fmla="*/ 1122 h 10000"/>
              <a:gd name="connsiteX49-12135" fmla="*/ 8883 w 10000"/>
              <a:gd name="connsiteY49-12136" fmla="*/ 1668 h 10000"/>
              <a:gd name="connsiteX50-12137" fmla="*/ 9218 w 10000"/>
              <a:gd name="connsiteY50-12138" fmla="*/ 3363 h 10000"/>
              <a:gd name="connsiteX51-12139" fmla="*/ 9553 w 10000"/>
              <a:gd name="connsiteY51-12140" fmla="*/ 4465 h 10000"/>
              <a:gd name="connsiteX52-12141" fmla="*/ 9777 w 10000"/>
              <a:gd name="connsiteY52-12142" fmla="*/ 5027 h 10000"/>
              <a:gd name="connsiteX53-12143" fmla="*/ 9888 w 10000"/>
              <a:gd name="connsiteY53-12144" fmla="*/ 6148 h 10000"/>
              <a:gd name="connsiteX0-12145" fmla="*/ 9888 w 10000"/>
              <a:gd name="connsiteY0-12146" fmla="*/ 6641 h 10000"/>
              <a:gd name="connsiteX1-12147" fmla="*/ 10000 w 10000"/>
              <a:gd name="connsiteY1-12148" fmla="*/ 7199 h 10000"/>
              <a:gd name="connsiteX2-12149" fmla="*/ 8450 w 10000"/>
              <a:gd name="connsiteY2-12150" fmla="*/ 7762 h 10000"/>
              <a:gd name="connsiteX3-12151" fmla="*/ 8450 w 10000"/>
              <a:gd name="connsiteY3-12152" fmla="*/ 6641 h 10000"/>
              <a:gd name="connsiteX4-12153" fmla="*/ 8338 w 10000"/>
              <a:gd name="connsiteY4-12154" fmla="*/ 6148 h 10000"/>
              <a:gd name="connsiteX5-12155" fmla="*/ 8115 w 10000"/>
              <a:gd name="connsiteY5-12156" fmla="*/ 5593 h 10000"/>
              <a:gd name="connsiteX6-12157" fmla="*/ 7779 w 10000"/>
              <a:gd name="connsiteY6-12158" fmla="*/ 5027 h 10000"/>
              <a:gd name="connsiteX7-12159" fmla="*/ 7779 w 10000"/>
              <a:gd name="connsiteY7-12160" fmla="*/ 5027 h 10000"/>
              <a:gd name="connsiteX8-12161" fmla="*/ 7556 w 10000"/>
              <a:gd name="connsiteY8-12162" fmla="*/ 5027 h 10000"/>
              <a:gd name="connsiteX9-12163" fmla="*/ 7444 w 10000"/>
              <a:gd name="connsiteY9-12164" fmla="*/ 5027 h 10000"/>
              <a:gd name="connsiteX10-12165" fmla="*/ 7221 w 10000"/>
              <a:gd name="connsiteY10-12166" fmla="*/ 5593 h 10000"/>
              <a:gd name="connsiteX11-12167" fmla="*/ 6885 w 10000"/>
              <a:gd name="connsiteY11-12168" fmla="*/ 5593 h 10000"/>
              <a:gd name="connsiteX12-12169" fmla="*/ 6550 w 10000"/>
              <a:gd name="connsiteY12-12170" fmla="*/ 5593 h 10000"/>
              <a:gd name="connsiteX13-12171" fmla="*/ 6103 w 10000"/>
              <a:gd name="connsiteY13-12172" fmla="*/ 6148 h 10000"/>
              <a:gd name="connsiteX14-12173" fmla="*/ 5670 w 10000"/>
              <a:gd name="connsiteY14-12174" fmla="*/ 6148 h 10000"/>
              <a:gd name="connsiteX15-12175" fmla="*/ 5112 w 10000"/>
              <a:gd name="connsiteY15-12176" fmla="*/ 6641 h 10000"/>
              <a:gd name="connsiteX16-12177" fmla="*/ 4553 w 10000"/>
              <a:gd name="connsiteY16-12178" fmla="*/ 7199 h 10000"/>
              <a:gd name="connsiteX17-12179" fmla="*/ 3994 w 10000"/>
              <a:gd name="connsiteY17-12180" fmla="*/ 7199 h 10000"/>
              <a:gd name="connsiteX18-12181" fmla="*/ 3338 w 10000"/>
              <a:gd name="connsiteY18-12182" fmla="*/ 7762 h 10000"/>
              <a:gd name="connsiteX19-12183" fmla="*/ 2556 w 10000"/>
              <a:gd name="connsiteY19-12184" fmla="*/ 8327 h 10000"/>
              <a:gd name="connsiteX20-12185" fmla="*/ 1774 w 10000"/>
              <a:gd name="connsiteY20-12186" fmla="*/ 8873 h 10000"/>
              <a:gd name="connsiteX21-12187" fmla="*/ 880 w 10000"/>
              <a:gd name="connsiteY21-12188" fmla="*/ 9435 h 10000"/>
              <a:gd name="connsiteX22-12189" fmla="*/ 0 w 10000"/>
              <a:gd name="connsiteY22-12190" fmla="*/ 10000 h 10000"/>
              <a:gd name="connsiteX23-12191" fmla="*/ 0 w 10000"/>
              <a:gd name="connsiteY23-12192" fmla="*/ 6641 h 10000"/>
              <a:gd name="connsiteX24-12193" fmla="*/ 223 w 10000"/>
              <a:gd name="connsiteY24-12194" fmla="*/ 6641 h 10000"/>
              <a:gd name="connsiteX25-12195" fmla="*/ 559 w 10000"/>
              <a:gd name="connsiteY25-12196" fmla="*/ 6641 h 10000"/>
              <a:gd name="connsiteX26-12197" fmla="*/ 880 w 10000"/>
              <a:gd name="connsiteY26-12198" fmla="*/ 6641 h 10000"/>
              <a:gd name="connsiteX27-12199" fmla="*/ 1327 w 10000"/>
              <a:gd name="connsiteY27-12200" fmla="*/ 6148 h 10000"/>
              <a:gd name="connsiteX28-12201" fmla="*/ 1774 w 10000"/>
              <a:gd name="connsiteY28-12202" fmla="*/ 6148 h 10000"/>
              <a:gd name="connsiteX29-12203" fmla="*/ 2221 w 10000"/>
              <a:gd name="connsiteY29-12204" fmla="*/ 5593 h 10000"/>
              <a:gd name="connsiteX30-12205" fmla="*/ 2779 w 10000"/>
              <a:gd name="connsiteY30-12206" fmla="*/ 5593 h 10000"/>
              <a:gd name="connsiteX31-12207" fmla="*/ 3436 w 10000"/>
              <a:gd name="connsiteY31-12208" fmla="*/ 5027 h 10000"/>
              <a:gd name="connsiteX32-12209" fmla="*/ 3994 w 10000"/>
              <a:gd name="connsiteY32-12210" fmla="*/ 4465 h 10000"/>
              <a:gd name="connsiteX33-12211" fmla="*/ 4553 w 10000"/>
              <a:gd name="connsiteY33-12212" fmla="*/ 4465 h 10000"/>
              <a:gd name="connsiteX34-12213" fmla="*/ 5112 w 10000"/>
              <a:gd name="connsiteY34-12214" fmla="*/ 3926 h 10000"/>
              <a:gd name="connsiteX35-12215" fmla="*/ 5559 w 10000"/>
              <a:gd name="connsiteY35-12216" fmla="*/ 3363 h 10000"/>
              <a:gd name="connsiteX36-12217" fmla="*/ 6006 w 10000"/>
              <a:gd name="connsiteY36-12218" fmla="*/ 3363 h 10000"/>
              <a:gd name="connsiteX37-12219" fmla="*/ 6327 w 10000"/>
              <a:gd name="connsiteY37-12220" fmla="*/ 2798 h 10000"/>
              <a:gd name="connsiteX38-12221" fmla="*/ 6662 w 10000"/>
              <a:gd name="connsiteY38-12222" fmla="*/ 2238 h 10000"/>
              <a:gd name="connsiteX39-12223" fmla="*/ 6885 w 10000"/>
              <a:gd name="connsiteY39-12224" fmla="*/ 2238 h 10000"/>
              <a:gd name="connsiteX40-12225" fmla="*/ 7332 w 10000"/>
              <a:gd name="connsiteY40-12226" fmla="*/ 1668 h 10000"/>
              <a:gd name="connsiteX41-12227" fmla="*/ 7668 w 10000"/>
              <a:gd name="connsiteY41-12228" fmla="*/ 1122 h 10000"/>
              <a:gd name="connsiteX42-12229" fmla="*/ 7891 w 10000"/>
              <a:gd name="connsiteY42-12230" fmla="*/ 558 h 10000"/>
              <a:gd name="connsiteX43-12231" fmla="*/ 8003 w 10000"/>
              <a:gd name="connsiteY43-12232" fmla="*/ 558 h 10000"/>
              <a:gd name="connsiteX44-12233" fmla="*/ 8115 w 10000"/>
              <a:gd name="connsiteY44-12234" fmla="*/ 0 h 10000"/>
              <a:gd name="connsiteX45-12235" fmla="*/ 8226 w 10000"/>
              <a:gd name="connsiteY45-12236" fmla="*/ 0 h 10000"/>
              <a:gd name="connsiteX46-12237" fmla="*/ 8338 w 10000"/>
              <a:gd name="connsiteY46-12238" fmla="*/ 0 h 10000"/>
              <a:gd name="connsiteX47-12239" fmla="*/ 8450 w 10000"/>
              <a:gd name="connsiteY47-12240" fmla="*/ 558 h 10000"/>
              <a:gd name="connsiteX48-12241" fmla="*/ 8673 w 10000"/>
              <a:gd name="connsiteY48-12242" fmla="*/ 1122 h 10000"/>
              <a:gd name="connsiteX49-12243" fmla="*/ 8883 w 10000"/>
              <a:gd name="connsiteY49-12244" fmla="*/ 1668 h 10000"/>
              <a:gd name="connsiteX50-12245" fmla="*/ 9218 w 10000"/>
              <a:gd name="connsiteY50-12246" fmla="*/ 3363 h 10000"/>
              <a:gd name="connsiteX51-12247" fmla="*/ 9553 w 10000"/>
              <a:gd name="connsiteY51-12248" fmla="*/ 4465 h 10000"/>
              <a:gd name="connsiteX52-12249" fmla="*/ 9777 w 10000"/>
              <a:gd name="connsiteY52-12250" fmla="*/ 5027 h 10000"/>
              <a:gd name="connsiteX0-12251" fmla="*/ 9888 w 9888"/>
              <a:gd name="connsiteY0-12252" fmla="*/ 6641 h 10000"/>
              <a:gd name="connsiteX1-12253" fmla="*/ 8450 w 9888"/>
              <a:gd name="connsiteY1-12254" fmla="*/ 7762 h 10000"/>
              <a:gd name="connsiteX2-12255" fmla="*/ 8450 w 9888"/>
              <a:gd name="connsiteY2-12256" fmla="*/ 6641 h 10000"/>
              <a:gd name="connsiteX3-12257" fmla="*/ 8338 w 9888"/>
              <a:gd name="connsiteY3-12258" fmla="*/ 6148 h 10000"/>
              <a:gd name="connsiteX4-12259" fmla="*/ 8115 w 9888"/>
              <a:gd name="connsiteY4-12260" fmla="*/ 5593 h 10000"/>
              <a:gd name="connsiteX5-12261" fmla="*/ 7779 w 9888"/>
              <a:gd name="connsiteY5-12262" fmla="*/ 5027 h 10000"/>
              <a:gd name="connsiteX6-12263" fmla="*/ 7779 w 9888"/>
              <a:gd name="connsiteY6-12264" fmla="*/ 5027 h 10000"/>
              <a:gd name="connsiteX7-12265" fmla="*/ 7556 w 9888"/>
              <a:gd name="connsiteY7-12266" fmla="*/ 5027 h 10000"/>
              <a:gd name="connsiteX8-12267" fmla="*/ 7444 w 9888"/>
              <a:gd name="connsiteY8-12268" fmla="*/ 5027 h 10000"/>
              <a:gd name="connsiteX9-12269" fmla="*/ 7221 w 9888"/>
              <a:gd name="connsiteY9-12270" fmla="*/ 5593 h 10000"/>
              <a:gd name="connsiteX10-12271" fmla="*/ 6885 w 9888"/>
              <a:gd name="connsiteY10-12272" fmla="*/ 5593 h 10000"/>
              <a:gd name="connsiteX11-12273" fmla="*/ 6550 w 9888"/>
              <a:gd name="connsiteY11-12274" fmla="*/ 5593 h 10000"/>
              <a:gd name="connsiteX12-12275" fmla="*/ 6103 w 9888"/>
              <a:gd name="connsiteY12-12276" fmla="*/ 6148 h 10000"/>
              <a:gd name="connsiteX13-12277" fmla="*/ 5670 w 9888"/>
              <a:gd name="connsiteY13-12278" fmla="*/ 6148 h 10000"/>
              <a:gd name="connsiteX14-12279" fmla="*/ 5112 w 9888"/>
              <a:gd name="connsiteY14-12280" fmla="*/ 6641 h 10000"/>
              <a:gd name="connsiteX15-12281" fmla="*/ 4553 w 9888"/>
              <a:gd name="connsiteY15-12282" fmla="*/ 7199 h 10000"/>
              <a:gd name="connsiteX16-12283" fmla="*/ 3994 w 9888"/>
              <a:gd name="connsiteY16-12284" fmla="*/ 7199 h 10000"/>
              <a:gd name="connsiteX17-12285" fmla="*/ 3338 w 9888"/>
              <a:gd name="connsiteY17-12286" fmla="*/ 7762 h 10000"/>
              <a:gd name="connsiteX18-12287" fmla="*/ 2556 w 9888"/>
              <a:gd name="connsiteY18-12288" fmla="*/ 8327 h 10000"/>
              <a:gd name="connsiteX19-12289" fmla="*/ 1774 w 9888"/>
              <a:gd name="connsiteY19-12290" fmla="*/ 8873 h 10000"/>
              <a:gd name="connsiteX20-12291" fmla="*/ 880 w 9888"/>
              <a:gd name="connsiteY20-12292" fmla="*/ 9435 h 10000"/>
              <a:gd name="connsiteX21-12293" fmla="*/ 0 w 9888"/>
              <a:gd name="connsiteY21-12294" fmla="*/ 10000 h 10000"/>
              <a:gd name="connsiteX22-12295" fmla="*/ 0 w 9888"/>
              <a:gd name="connsiteY22-12296" fmla="*/ 6641 h 10000"/>
              <a:gd name="connsiteX23-12297" fmla="*/ 223 w 9888"/>
              <a:gd name="connsiteY23-12298" fmla="*/ 6641 h 10000"/>
              <a:gd name="connsiteX24-12299" fmla="*/ 559 w 9888"/>
              <a:gd name="connsiteY24-12300" fmla="*/ 6641 h 10000"/>
              <a:gd name="connsiteX25-12301" fmla="*/ 880 w 9888"/>
              <a:gd name="connsiteY25-12302" fmla="*/ 6641 h 10000"/>
              <a:gd name="connsiteX26-12303" fmla="*/ 1327 w 9888"/>
              <a:gd name="connsiteY26-12304" fmla="*/ 6148 h 10000"/>
              <a:gd name="connsiteX27-12305" fmla="*/ 1774 w 9888"/>
              <a:gd name="connsiteY27-12306" fmla="*/ 6148 h 10000"/>
              <a:gd name="connsiteX28-12307" fmla="*/ 2221 w 9888"/>
              <a:gd name="connsiteY28-12308" fmla="*/ 5593 h 10000"/>
              <a:gd name="connsiteX29-12309" fmla="*/ 2779 w 9888"/>
              <a:gd name="connsiteY29-12310" fmla="*/ 5593 h 10000"/>
              <a:gd name="connsiteX30-12311" fmla="*/ 3436 w 9888"/>
              <a:gd name="connsiteY30-12312" fmla="*/ 5027 h 10000"/>
              <a:gd name="connsiteX31-12313" fmla="*/ 3994 w 9888"/>
              <a:gd name="connsiteY31-12314" fmla="*/ 4465 h 10000"/>
              <a:gd name="connsiteX32-12315" fmla="*/ 4553 w 9888"/>
              <a:gd name="connsiteY32-12316" fmla="*/ 4465 h 10000"/>
              <a:gd name="connsiteX33-12317" fmla="*/ 5112 w 9888"/>
              <a:gd name="connsiteY33-12318" fmla="*/ 3926 h 10000"/>
              <a:gd name="connsiteX34-12319" fmla="*/ 5559 w 9888"/>
              <a:gd name="connsiteY34-12320" fmla="*/ 3363 h 10000"/>
              <a:gd name="connsiteX35-12321" fmla="*/ 6006 w 9888"/>
              <a:gd name="connsiteY35-12322" fmla="*/ 3363 h 10000"/>
              <a:gd name="connsiteX36-12323" fmla="*/ 6327 w 9888"/>
              <a:gd name="connsiteY36-12324" fmla="*/ 2798 h 10000"/>
              <a:gd name="connsiteX37-12325" fmla="*/ 6662 w 9888"/>
              <a:gd name="connsiteY37-12326" fmla="*/ 2238 h 10000"/>
              <a:gd name="connsiteX38-12327" fmla="*/ 6885 w 9888"/>
              <a:gd name="connsiteY38-12328" fmla="*/ 2238 h 10000"/>
              <a:gd name="connsiteX39-12329" fmla="*/ 7332 w 9888"/>
              <a:gd name="connsiteY39-12330" fmla="*/ 1668 h 10000"/>
              <a:gd name="connsiteX40-12331" fmla="*/ 7668 w 9888"/>
              <a:gd name="connsiteY40-12332" fmla="*/ 1122 h 10000"/>
              <a:gd name="connsiteX41-12333" fmla="*/ 7891 w 9888"/>
              <a:gd name="connsiteY41-12334" fmla="*/ 558 h 10000"/>
              <a:gd name="connsiteX42-12335" fmla="*/ 8003 w 9888"/>
              <a:gd name="connsiteY42-12336" fmla="*/ 558 h 10000"/>
              <a:gd name="connsiteX43-12337" fmla="*/ 8115 w 9888"/>
              <a:gd name="connsiteY43-12338" fmla="*/ 0 h 10000"/>
              <a:gd name="connsiteX44-12339" fmla="*/ 8226 w 9888"/>
              <a:gd name="connsiteY44-12340" fmla="*/ 0 h 10000"/>
              <a:gd name="connsiteX45-12341" fmla="*/ 8338 w 9888"/>
              <a:gd name="connsiteY45-12342" fmla="*/ 0 h 10000"/>
              <a:gd name="connsiteX46-12343" fmla="*/ 8450 w 9888"/>
              <a:gd name="connsiteY46-12344" fmla="*/ 558 h 10000"/>
              <a:gd name="connsiteX47-12345" fmla="*/ 8673 w 9888"/>
              <a:gd name="connsiteY47-12346" fmla="*/ 1122 h 10000"/>
              <a:gd name="connsiteX48-12347" fmla="*/ 8883 w 9888"/>
              <a:gd name="connsiteY48-12348" fmla="*/ 1668 h 10000"/>
              <a:gd name="connsiteX49-12349" fmla="*/ 9218 w 9888"/>
              <a:gd name="connsiteY49-12350" fmla="*/ 3363 h 10000"/>
              <a:gd name="connsiteX50-12351" fmla="*/ 9553 w 9888"/>
              <a:gd name="connsiteY50-12352" fmla="*/ 4465 h 10000"/>
              <a:gd name="connsiteX51-12353" fmla="*/ 9777 w 9888"/>
              <a:gd name="connsiteY51-12354" fmla="*/ 5027 h 10000"/>
              <a:gd name="connsiteX0-12355" fmla="*/ 10000 w 10000"/>
              <a:gd name="connsiteY0-12356" fmla="*/ 6641 h 10000"/>
              <a:gd name="connsiteX1-12357" fmla="*/ 8546 w 10000"/>
              <a:gd name="connsiteY1-12358" fmla="*/ 7762 h 10000"/>
              <a:gd name="connsiteX2-12359" fmla="*/ 8546 w 10000"/>
              <a:gd name="connsiteY2-12360" fmla="*/ 6641 h 10000"/>
              <a:gd name="connsiteX3-12361" fmla="*/ 8432 w 10000"/>
              <a:gd name="connsiteY3-12362" fmla="*/ 6148 h 10000"/>
              <a:gd name="connsiteX4-12363" fmla="*/ 8207 w 10000"/>
              <a:gd name="connsiteY4-12364" fmla="*/ 5593 h 10000"/>
              <a:gd name="connsiteX5-12365" fmla="*/ 7867 w 10000"/>
              <a:gd name="connsiteY5-12366" fmla="*/ 5027 h 10000"/>
              <a:gd name="connsiteX6-12367" fmla="*/ 7867 w 10000"/>
              <a:gd name="connsiteY6-12368" fmla="*/ 5027 h 10000"/>
              <a:gd name="connsiteX7-12369" fmla="*/ 7642 w 10000"/>
              <a:gd name="connsiteY7-12370" fmla="*/ 5027 h 10000"/>
              <a:gd name="connsiteX8-12371" fmla="*/ 7528 w 10000"/>
              <a:gd name="connsiteY8-12372" fmla="*/ 5027 h 10000"/>
              <a:gd name="connsiteX9-12373" fmla="*/ 7303 w 10000"/>
              <a:gd name="connsiteY9-12374" fmla="*/ 5593 h 10000"/>
              <a:gd name="connsiteX10-12375" fmla="*/ 6963 w 10000"/>
              <a:gd name="connsiteY10-12376" fmla="*/ 5593 h 10000"/>
              <a:gd name="connsiteX11-12377" fmla="*/ 6624 w 10000"/>
              <a:gd name="connsiteY11-12378" fmla="*/ 5593 h 10000"/>
              <a:gd name="connsiteX12-12379" fmla="*/ 6172 w 10000"/>
              <a:gd name="connsiteY12-12380" fmla="*/ 6148 h 10000"/>
              <a:gd name="connsiteX13-12381" fmla="*/ 5734 w 10000"/>
              <a:gd name="connsiteY13-12382" fmla="*/ 6148 h 10000"/>
              <a:gd name="connsiteX14-12383" fmla="*/ 5170 w 10000"/>
              <a:gd name="connsiteY14-12384" fmla="*/ 6641 h 10000"/>
              <a:gd name="connsiteX15-12385" fmla="*/ 4605 w 10000"/>
              <a:gd name="connsiteY15-12386" fmla="*/ 7199 h 10000"/>
              <a:gd name="connsiteX16-12387" fmla="*/ 4039 w 10000"/>
              <a:gd name="connsiteY16-12388" fmla="*/ 7199 h 10000"/>
              <a:gd name="connsiteX17-12389" fmla="*/ 3376 w 10000"/>
              <a:gd name="connsiteY17-12390" fmla="*/ 7762 h 10000"/>
              <a:gd name="connsiteX18-12391" fmla="*/ 2585 w 10000"/>
              <a:gd name="connsiteY18-12392" fmla="*/ 8327 h 10000"/>
              <a:gd name="connsiteX19-12393" fmla="*/ 1794 w 10000"/>
              <a:gd name="connsiteY19-12394" fmla="*/ 8873 h 10000"/>
              <a:gd name="connsiteX20-12395" fmla="*/ 890 w 10000"/>
              <a:gd name="connsiteY20-12396" fmla="*/ 9435 h 10000"/>
              <a:gd name="connsiteX21-12397" fmla="*/ 0 w 10000"/>
              <a:gd name="connsiteY21-12398" fmla="*/ 10000 h 10000"/>
              <a:gd name="connsiteX22-12399" fmla="*/ 0 w 10000"/>
              <a:gd name="connsiteY22-12400" fmla="*/ 6641 h 10000"/>
              <a:gd name="connsiteX23-12401" fmla="*/ 226 w 10000"/>
              <a:gd name="connsiteY23-12402" fmla="*/ 6641 h 10000"/>
              <a:gd name="connsiteX24-12403" fmla="*/ 565 w 10000"/>
              <a:gd name="connsiteY24-12404" fmla="*/ 6641 h 10000"/>
              <a:gd name="connsiteX25-12405" fmla="*/ 890 w 10000"/>
              <a:gd name="connsiteY25-12406" fmla="*/ 6641 h 10000"/>
              <a:gd name="connsiteX26-12407" fmla="*/ 1342 w 10000"/>
              <a:gd name="connsiteY26-12408" fmla="*/ 6148 h 10000"/>
              <a:gd name="connsiteX27-12409" fmla="*/ 1794 w 10000"/>
              <a:gd name="connsiteY27-12410" fmla="*/ 6148 h 10000"/>
              <a:gd name="connsiteX28-12411" fmla="*/ 2246 w 10000"/>
              <a:gd name="connsiteY28-12412" fmla="*/ 5593 h 10000"/>
              <a:gd name="connsiteX29-12413" fmla="*/ 2810 w 10000"/>
              <a:gd name="connsiteY29-12414" fmla="*/ 5593 h 10000"/>
              <a:gd name="connsiteX30-12415" fmla="*/ 3475 w 10000"/>
              <a:gd name="connsiteY30-12416" fmla="*/ 5027 h 10000"/>
              <a:gd name="connsiteX31-12417" fmla="*/ 4039 w 10000"/>
              <a:gd name="connsiteY31-12418" fmla="*/ 4465 h 10000"/>
              <a:gd name="connsiteX32-12419" fmla="*/ 4605 w 10000"/>
              <a:gd name="connsiteY32-12420" fmla="*/ 4465 h 10000"/>
              <a:gd name="connsiteX33-12421" fmla="*/ 5170 w 10000"/>
              <a:gd name="connsiteY33-12422" fmla="*/ 3926 h 10000"/>
              <a:gd name="connsiteX34-12423" fmla="*/ 5622 w 10000"/>
              <a:gd name="connsiteY34-12424" fmla="*/ 3363 h 10000"/>
              <a:gd name="connsiteX35-12425" fmla="*/ 6074 w 10000"/>
              <a:gd name="connsiteY35-12426" fmla="*/ 3363 h 10000"/>
              <a:gd name="connsiteX36-12427" fmla="*/ 6399 w 10000"/>
              <a:gd name="connsiteY36-12428" fmla="*/ 2798 h 10000"/>
              <a:gd name="connsiteX37-12429" fmla="*/ 6737 w 10000"/>
              <a:gd name="connsiteY37-12430" fmla="*/ 2238 h 10000"/>
              <a:gd name="connsiteX38-12431" fmla="*/ 6963 w 10000"/>
              <a:gd name="connsiteY38-12432" fmla="*/ 2238 h 10000"/>
              <a:gd name="connsiteX39-12433" fmla="*/ 7415 w 10000"/>
              <a:gd name="connsiteY39-12434" fmla="*/ 1668 h 10000"/>
              <a:gd name="connsiteX40-12435" fmla="*/ 7755 w 10000"/>
              <a:gd name="connsiteY40-12436" fmla="*/ 1122 h 10000"/>
              <a:gd name="connsiteX41-12437" fmla="*/ 7980 w 10000"/>
              <a:gd name="connsiteY41-12438" fmla="*/ 558 h 10000"/>
              <a:gd name="connsiteX42-12439" fmla="*/ 8094 w 10000"/>
              <a:gd name="connsiteY42-12440" fmla="*/ 558 h 10000"/>
              <a:gd name="connsiteX43-12441" fmla="*/ 8207 w 10000"/>
              <a:gd name="connsiteY43-12442" fmla="*/ 0 h 10000"/>
              <a:gd name="connsiteX44-12443" fmla="*/ 8319 w 10000"/>
              <a:gd name="connsiteY44-12444" fmla="*/ 0 h 10000"/>
              <a:gd name="connsiteX45-12445" fmla="*/ 8432 w 10000"/>
              <a:gd name="connsiteY45-12446" fmla="*/ 0 h 10000"/>
              <a:gd name="connsiteX46-12447" fmla="*/ 8546 w 10000"/>
              <a:gd name="connsiteY46-12448" fmla="*/ 558 h 10000"/>
              <a:gd name="connsiteX47-12449" fmla="*/ 8771 w 10000"/>
              <a:gd name="connsiteY47-12450" fmla="*/ 1122 h 10000"/>
              <a:gd name="connsiteX48-12451" fmla="*/ 8984 w 10000"/>
              <a:gd name="connsiteY48-12452" fmla="*/ 1668 h 10000"/>
              <a:gd name="connsiteX49-12453" fmla="*/ 9322 w 10000"/>
              <a:gd name="connsiteY49-12454" fmla="*/ 3363 h 10000"/>
              <a:gd name="connsiteX50-12455" fmla="*/ 9661 w 10000"/>
              <a:gd name="connsiteY50-12456" fmla="*/ 4465 h 10000"/>
              <a:gd name="connsiteX0-12457" fmla="*/ 8546 w 9661"/>
              <a:gd name="connsiteY0-12458" fmla="*/ 7762 h 10000"/>
              <a:gd name="connsiteX1-12459" fmla="*/ 8546 w 9661"/>
              <a:gd name="connsiteY1-12460" fmla="*/ 6641 h 10000"/>
              <a:gd name="connsiteX2-12461" fmla="*/ 8432 w 9661"/>
              <a:gd name="connsiteY2-12462" fmla="*/ 6148 h 10000"/>
              <a:gd name="connsiteX3-12463" fmla="*/ 8207 w 9661"/>
              <a:gd name="connsiteY3-12464" fmla="*/ 5593 h 10000"/>
              <a:gd name="connsiteX4-12465" fmla="*/ 7867 w 9661"/>
              <a:gd name="connsiteY4-12466" fmla="*/ 5027 h 10000"/>
              <a:gd name="connsiteX5-12467" fmla="*/ 7867 w 9661"/>
              <a:gd name="connsiteY5-12468" fmla="*/ 5027 h 10000"/>
              <a:gd name="connsiteX6-12469" fmla="*/ 7642 w 9661"/>
              <a:gd name="connsiteY6-12470" fmla="*/ 5027 h 10000"/>
              <a:gd name="connsiteX7-12471" fmla="*/ 7528 w 9661"/>
              <a:gd name="connsiteY7-12472" fmla="*/ 5027 h 10000"/>
              <a:gd name="connsiteX8-12473" fmla="*/ 7303 w 9661"/>
              <a:gd name="connsiteY8-12474" fmla="*/ 5593 h 10000"/>
              <a:gd name="connsiteX9-12475" fmla="*/ 6963 w 9661"/>
              <a:gd name="connsiteY9-12476" fmla="*/ 5593 h 10000"/>
              <a:gd name="connsiteX10-12477" fmla="*/ 6624 w 9661"/>
              <a:gd name="connsiteY10-12478" fmla="*/ 5593 h 10000"/>
              <a:gd name="connsiteX11-12479" fmla="*/ 6172 w 9661"/>
              <a:gd name="connsiteY11-12480" fmla="*/ 6148 h 10000"/>
              <a:gd name="connsiteX12-12481" fmla="*/ 5734 w 9661"/>
              <a:gd name="connsiteY12-12482" fmla="*/ 6148 h 10000"/>
              <a:gd name="connsiteX13-12483" fmla="*/ 5170 w 9661"/>
              <a:gd name="connsiteY13-12484" fmla="*/ 6641 h 10000"/>
              <a:gd name="connsiteX14-12485" fmla="*/ 4605 w 9661"/>
              <a:gd name="connsiteY14-12486" fmla="*/ 7199 h 10000"/>
              <a:gd name="connsiteX15-12487" fmla="*/ 4039 w 9661"/>
              <a:gd name="connsiteY15-12488" fmla="*/ 7199 h 10000"/>
              <a:gd name="connsiteX16-12489" fmla="*/ 3376 w 9661"/>
              <a:gd name="connsiteY16-12490" fmla="*/ 7762 h 10000"/>
              <a:gd name="connsiteX17-12491" fmla="*/ 2585 w 9661"/>
              <a:gd name="connsiteY17-12492" fmla="*/ 8327 h 10000"/>
              <a:gd name="connsiteX18-12493" fmla="*/ 1794 w 9661"/>
              <a:gd name="connsiteY18-12494" fmla="*/ 8873 h 10000"/>
              <a:gd name="connsiteX19-12495" fmla="*/ 890 w 9661"/>
              <a:gd name="connsiteY19-12496" fmla="*/ 9435 h 10000"/>
              <a:gd name="connsiteX20-12497" fmla="*/ 0 w 9661"/>
              <a:gd name="connsiteY20-12498" fmla="*/ 10000 h 10000"/>
              <a:gd name="connsiteX21-12499" fmla="*/ 0 w 9661"/>
              <a:gd name="connsiteY21-12500" fmla="*/ 6641 h 10000"/>
              <a:gd name="connsiteX22-12501" fmla="*/ 226 w 9661"/>
              <a:gd name="connsiteY22-12502" fmla="*/ 6641 h 10000"/>
              <a:gd name="connsiteX23-12503" fmla="*/ 565 w 9661"/>
              <a:gd name="connsiteY23-12504" fmla="*/ 6641 h 10000"/>
              <a:gd name="connsiteX24-12505" fmla="*/ 890 w 9661"/>
              <a:gd name="connsiteY24-12506" fmla="*/ 6641 h 10000"/>
              <a:gd name="connsiteX25-12507" fmla="*/ 1342 w 9661"/>
              <a:gd name="connsiteY25-12508" fmla="*/ 6148 h 10000"/>
              <a:gd name="connsiteX26-12509" fmla="*/ 1794 w 9661"/>
              <a:gd name="connsiteY26-12510" fmla="*/ 6148 h 10000"/>
              <a:gd name="connsiteX27-12511" fmla="*/ 2246 w 9661"/>
              <a:gd name="connsiteY27-12512" fmla="*/ 5593 h 10000"/>
              <a:gd name="connsiteX28-12513" fmla="*/ 2810 w 9661"/>
              <a:gd name="connsiteY28-12514" fmla="*/ 5593 h 10000"/>
              <a:gd name="connsiteX29-12515" fmla="*/ 3475 w 9661"/>
              <a:gd name="connsiteY29-12516" fmla="*/ 5027 h 10000"/>
              <a:gd name="connsiteX30-12517" fmla="*/ 4039 w 9661"/>
              <a:gd name="connsiteY30-12518" fmla="*/ 4465 h 10000"/>
              <a:gd name="connsiteX31-12519" fmla="*/ 4605 w 9661"/>
              <a:gd name="connsiteY31-12520" fmla="*/ 4465 h 10000"/>
              <a:gd name="connsiteX32-12521" fmla="*/ 5170 w 9661"/>
              <a:gd name="connsiteY32-12522" fmla="*/ 3926 h 10000"/>
              <a:gd name="connsiteX33-12523" fmla="*/ 5622 w 9661"/>
              <a:gd name="connsiteY33-12524" fmla="*/ 3363 h 10000"/>
              <a:gd name="connsiteX34-12525" fmla="*/ 6074 w 9661"/>
              <a:gd name="connsiteY34-12526" fmla="*/ 3363 h 10000"/>
              <a:gd name="connsiteX35-12527" fmla="*/ 6399 w 9661"/>
              <a:gd name="connsiteY35-12528" fmla="*/ 2798 h 10000"/>
              <a:gd name="connsiteX36-12529" fmla="*/ 6737 w 9661"/>
              <a:gd name="connsiteY36-12530" fmla="*/ 2238 h 10000"/>
              <a:gd name="connsiteX37-12531" fmla="*/ 6963 w 9661"/>
              <a:gd name="connsiteY37-12532" fmla="*/ 2238 h 10000"/>
              <a:gd name="connsiteX38-12533" fmla="*/ 7415 w 9661"/>
              <a:gd name="connsiteY38-12534" fmla="*/ 1668 h 10000"/>
              <a:gd name="connsiteX39-12535" fmla="*/ 7755 w 9661"/>
              <a:gd name="connsiteY39-12536" fmla="*/ 1122 h 10000"/>
              <a:gd name="connsiteX40-12537" fmla="*/ 7980 w 9661"/>
              <a:gd name="connsiteY40-12538" fmla="*/ 558 h 10000"/>
              <a:gd name="connsiteX41-12539" fmla="*/ 8094 w 9661"/>
              <a:gd name="connsiteY41-12540" fmla="*/ 558 h 10000"/>
              <a:gd name="connsiteX42-12541" fmla="*/ 8207 w 9661"/>
              <a:gd name="connsiteY42-12542" fmla="*/ 0 h 10000"/>
              <a:gd name="connsiteX43-12543" fmla="*/ 8319 w 9661"/>
              <a:gd name="connsiteY43-12544" fmla="*/ 0 h 10000"/>
              <a:gd name="connsiteX44-12545" fmla="*/ 8432 w 9661"/>
              <a:gd name="connsiteY44-12546" fmla="*/ 0 h 10000"/>
              <a:gd name="connsiteX45-12547" fmla="*/ 8546 w 9661"/>
              <a:gd name="connsiteY45-12548" fmla="*/ 558 h 10000"/>
              <a:gd name="connsiteX46-12549" fmla="*/ 8771 w 9661"/>
              <a:gd name="connsiteY46-12550" fmla="*/ 1122 h 10000"/>
              <a:gd name="connsiteX47-12551" fmla="*/ 8984 w 9661"/>
              <a:gd name="connsiteY47-12552" fmla="*/ 1668 h 10000"/>
              <a:gd name="connsiteX48-12553" fmla="*/ 9322 w 9661"/>
              <a:gd name="connsiteY48-12554" fmla="*/ 3363 h 10000"/>
              <a:gd name="connsiteX49-12555" fmla="*/ 9661 w 9661"/>
              <a:gd name="connsiteY49-12556" fmla="*/ 4465 h 10000"/>
              <a:gd name="connsiteX0-12557" fmla="*/ 8846 w 10000"/>
              <a:gd name="connsiteY0-12558" fmla="*/ 6641 h 10000"/>
              <a:gd name="connsiteX1-12559" fmla="*/ 8728 w 10000"/>
              <a:gd name="connsiteY1-12560" fmla="*/ 6148 h 10000"/>
              <a:gd name="connsiteX2-12561" fmla="*/ 8495 w 10000"/>
              <a:gd name="connsiteY2-12562" fmla="*/ 5593 h 10000"/>
              <a:gd name="connsiteX3-12563" fmla="*/ 8143 w 10000"/>
              <a:gd name="connsiteY3-12564" fmla="*/ 5027 h 10000"/>
              <a:gd name="connsiteX4-12565" fmla="*/ 8143 w 10000"/>
              <a:gd name="connsiteY4-12566" fmla="*/ 5027 h 10000"/>
              <a:gd name="connsiteX5-12567" fmla="*/ 7910 w 10000"/>
              <a:gd name="connsiteY5-12568" fmla="*/ 5027 h 10000"/>
              <a:gd name="connsiteX6-12569" fmla="*/ 7792 w 10000"/>
              <a:gd name="connsiteY6-12570" fmla="*/ 5027 h 10000"/>
              <a:gd name="connsiteX7-12571" fmla="*/ 7559 w 10000"/>
              <a:gd name="connsiteY7-12572" fmla="*/ 5593 h 10000"/>
              <a:gd name="connsiteX8-12573" fmla="*/ 7207 w 10000"/>
              <a:gd name="connsiteY8-12574" fmla="*/ 5593 h 10000"/>
              <a:gd name="connsiteX9-12575" fmla="*/ 6856 w 10000"/>
              <a:gd name="connsiteY9-12576" fmla="*/ 5593 h 10000"/>
              <a:gd name="connsiteX10-12577" fmla="*/ 6389 w 10000"/>
              <a:gd name="connsiteY10-12578" fmla="*/ 6148 h 10000"/>
              <a:gd name="connsiteX11-12579" fmla="*/ 5935 w 10000"/>
              <a:gd name="connsiteY11-12580" fmla="*/ 6148 h 10000"/>
              <a:gd name="connsiteX12-12581" fmla="*/ 5351 w 10000"/>
              <a:gd name="connsiteY12-12582" fmla="*/ 6641 h 10000"/>
              <a:gd name="connsiteX13-12583" fmla="*/ 4767 w 10000"/>
              <a:gd name="connsiteY13-12584" fmla="*/ 7199 h 10000"/>
              <a:gd name="connsiteX14-12585" fmla="*/ 4181 w 10000"/>
              <a:gd name="connsiteY14-12586" fmla="*/ 7199 h 10000"/>
              <a:gd name="connsiteX15-12587" fmla="*/ 3494 w 10000"/>
              <a:gd name="connsiteY15-12588" fmla="*/ 7762 h 10000"/>
              <a:gd name="connsiteX16-12589" fmla="*/ 2676 w 10000"/>
              <a:gd name="connsiteY16-12590" fmla="*/ 8327 h 10000"/>
              <a:gd name="connsiteX17-12591" fmla="*/ 1857 w 10000"/>
              <a:gd name="connsiteY17-12592" fmla="*/ 8873 h 10000"/>
              <a:gd name="connsiteX18-12593" fmla="*/ 921 w 10000"/>
              <a:gd name="connsiteY18-12594" fmla="*/ 9435 h 10000"/>
              <a:gd name="connsiteX19-12595" fmla="*/ 0 w 10000"/>
              <a:gd name="connsiteY19-12596" fmla="*/ 10000 h 10000"/>
              <a:gd name="connsiteX20-12597" fmla="*/ 0 w 10000"/>
              <a:gd name="connsiteY20-12598" fmla="*/ 6641 h 10000"/>
              <a:gd name="connsiteX21-12599" fmla="*/ 234 w 10000"/>
              <a:gd name="connsiteY21-12600" fmla="*/ 6641 h 10000"/>
              <a:gd name="connsiteX22-12601" fmla="*/ 585 w 10000"/>
              <a:gd name="connsiteY22-12602" fmla="*/ 6641 h 10000"/>
              <a:gd name="connsiteX23-12603" fmla="*/ 921 w 10000"/>
              <a:gd name="connsiteY23-12604" fmla="*/ 6641 h 10000"/>
              <a:gd name="connsiteX24-12605" fmla="*/ 1389 w 10000"/>
              <a:gd name="connsiteY24-12606" fmla="*/ 6148 h 10000"/>
              <a:gd name="connsiteX25-12607" fmla="*/ 1857 w 10000"/>
              <a:gd name="connsiteY25-12608" fmla="*/ 6148 h 10000"/>
              <a:gd name="connsiteX26-12609" fmla="*/ 2325 w 10000"/>
              <a:gd name="connsiteY26-12610" fmla="*/ 5593 h 10000"/>
              <a:gd name="connsiteX27-12611" fmla="*/ 2909 w 10000"/>
              <a:gd name="connsiteY27-12612" fmla="*/ 5593 h 10000"/>
              <a:gd name="connsiteX28-12613" fmla="*/ 3597 w 10000"/>
              <a:gd name="connsiteY28-12614" fmla="*/ 5027 h 10000"/>
              <a:gd name="connsiteX29-12615" fmla="*/ 4181 w 10000"/>
              <a:gd name="connsiteY29-12616" fmla="*/ 4465 h 10000"/>
              <a:gd name="connsiteX30-12617" fmla="*/ 4767 w 10000"/>
              <a:gd name="connsiteY30-12618" fmla="*/ 4465 h 10000"/>
              <a:gd name="connsiteX31-12619" fmla="*/ 5351 w 10000"/>
              <a:gd name="connsiteY31-12620" fmla="*/ 3926 h 10000"/>
              <a:gd name="connsiteX32-12621" fmla="*/ 5819 w 10000"/>
              <a:gd name="connsiteY32-12622" fmla="*/ 3363 h 10000"/>
              <a:gd name="connsiteX33-12623" fmla="*/ 6287 w 10000"/>
              <a:gd name="connsiteY33-12624" fmla="*/ 3363 h 10000"/>
              <a:gd name="connsiteX34-12625" fmla="*/ 6624 w 10000"/>
              <a:gd name="connsiteY34-12626" fmla="*/ 2798 h 10000"/>
              <a:gd name="connsiteX35-12627" fmla="*/ 6973 w 10000"/>
              <a:gd name="connsiteY35-12628" fmla="*/ 2238 h 10000"/>
              <a:gd name="connsiteX36-12629" fmla="*/ 7207 w 10000"/>
              <a:gd name="connsiteY36-12630" fmla="*/ 2238 h 10000"/>
              <a:gd name="connsiteX37-12631" fmla="*/ 7675 w 10000"/>
              <a:gd name="connsiteY37-12632" fmla="*/ 1668 h 10000"/>
              <a:gd name="connsiteX38-12633" fmla="*/ 8027 w 10000"/>
              <a:gd name="connsiteY38-12634" fmla="*/ 1122 h 10000"/>
              <a:gd name="connsiteX39-12635" fmla="*/ 8260 w 10000"/>
              <a:gd name="connsiteY39-12636" fmla="*/ 558 h 10000"/>
              <a:gd name="connsiteX40-12637" fmla="*/ 8378 w 10000"/>
              <a:gd name="connsiteY40-12638" fmla="*/ 558 h 10000"/>
              <a:gd name="connsiteX41-12639" fmla="*/ 8495 w 10000"/>
              <a:gd name="connsiteY41-12640" fmla="*/ 0 h 10000"/>
              <a:gd name="connsiteX42-12641" fmla="*/ 8611 w 10000"/>
              <a:gd name="connsiteY42-12642" fmla="*/ 0 h 10000"/>
              <a:gd name="connsiteX43-12643" fmla="*/ 8728 w 10000"/>
              <a:gd name="connsiteY43-12644" fmla="*/ 0 h 10000"/>
              <a:gd name="connsiteX44-12645" fmla="*/ 8846 w 10000"/>
              <a:gd name="connsiteY44-12646" fmla="*/ 558 h 10000"/>
              <a:gd name="connsiteX45-12647" fmla="*/ 9079 w 10000"/>
              <a:gd name="connsiteY45-12648" fmla="*/ 1122 h 10000"/>
              <a:gd name="connsiteX46-12649" fmla="*/ 9299 w 10000"/>
              <a:gd name="connsiteY46-12650" fmla="*/ 1668 h 10000"/>
              <a:gd name="connsiteX47-12651" fmla="*/ 9649 w 10000"/>
              <a:gd name="connsiteY47-12652" fmla="*/ 3363 h 10000"/>
              <a:gd name="connsiteX48-12653" fmla="*/ 10000 w 10000"/>
              <a:gd name="connsiteY48-12654" fmla="*/ 4465 h 10000"/>
              <a:gd name="connsiteX0-12655" fmla="*/ 8846 w 9649"/>
              <a:gd name="connsiteY0-12656" fmla="*/ 6641 h 10000"/>
              <a:gd name="connsiteX1-12657" fmla="*/ 8728 w 9649"/>
              <a:gd name="connsiteY1-12658" fmla="*/ 6148 h 10000"/>
              <a:gd name="connsiteX2-12659" fmla="*/ 8495 w 9649"/>
              <a:gd name="connsiteY2-12660" fmla="*/ 5593 h 10000"/>
              <a:gd name="connsiteX3-12661" fmla="*/ 8143 w 9649"/>
              <a:gd name="connsiteY3-12662" fmla="*/ 5027 h 10000"/>
              <a:gd name="connsiteX4-12663" fmla="*/ 8143 w 9649"/>
              <a:gd name="connsiteY4-12664" fmla="*/ 5027 h 10000"/>
              <a:gd name="connsiteX5-12665" fmla="*/ 7910 w 9649"/>
              <a:gd name="connsiteY5-12666" fmla="*/ 5027 h 10000"/>
              <a:gd name="connsiteX6-12667" fmla="*/ 7792 w 9649"/>
              <a:gd name="connsiteY6-12668" fmla="*/ 5027 h 10000"/>
              <a:gd name="connsiteX7-12669" fmla="*/ 7559 w 9649"/>
              <a:gd name="connsiteY7-12670" fmla="*/ 5593 h 10000"/>
              <a:gd name="connsiteX8-12671" fmla="*/ 7207 w 9649"/>
              <a:gd name="connsiteY8-12672" fmla="*/ 5593 h 10000"/>
              <a:gd name="connsiteX9-12673" fmla="*/ 6856 w 9649"/>
              <a:gd name="connsiteY9-12674" fmla="*/ 5593 h 10000"/>
              <a:gd name="connsiteX10-12675" fmla="*/ 6389 w 9649"/>
              <a:gd name="connsiteY10-12676" fmla="*/ 6148 h 10000"/>
              <a:gd name="connsiteX11-12677" fmla="*/ 5935 w 9649"/>
              <a:gd name="connsiteY11-12678" fmla="*/ 6148 h 10000"/>
              <a:gd name="connsiteX12-12679" fmla="*/ 5351 w 9649"/>
              <a:gd name="connsiteY12-12680" fmla="*/ 6641 h 10000"/>
              <a:gd name="connsiteX13-12681" fmla="*/ 4767 w 9649"/>
              <a:gd name="connsiteY13-12682" fmla="*/ 7199 h 10000"/>
              <a:gd name="connsiteX14-12683" fmla="*/ 4181 w 9649"/>
              <a:gd name="connsiteY14-12684" fmla="*/ 7199 h 10000"/>
              <a:gd name="connsiteX15-12685" fmla="*/ 3494 w 9649"/>
              <a:gd name="connsiteY15-12686" fmla="*/ 7762 h 10000"/>
              <a:gd name="connsiteX16-12687" fmla="*/ 2676 w 9649"/>
              <a:gd name="connsiteY16-12688" fmla="*/ 8327 h 10000"/>
              <a:gd name="connsiteX17-12689" fmla="*/ 1857 w 9649"/>
              <a:gd name="connsiteY17-12690" fmla="*/ 8873 h 10000"/>
              <a:gd name="connsiteX18-12691" fmla="*/ 921 w 9649"/>
              <a:gd name="connsiteY18-12692" fmla="*/ 9435 h 10000"/>
              <a:gd name="connsiteX19-12693" fmla="*/ 0 w 9649"/>
              <a:gd name="connsiteY19-12694" fmla="*/ 10000 h 10000"/>
              <a:gd name="connsiteX20-12695" fmla="*/ 0 w 9649"/>
              <a:gd name="connsiteY20-12696" fmla="*/ 6641 h 10000"/>
              <a:gd name="connsiteX21-12697" fmla="*/ 234 w 9649"/>
              <a:gd name="connsiteY21-12698" fmla="*/ 6641 h 10000"/>
              <a:gd name="connsiteX22-12699" fmla="*/ 585 w 9649"/>
              <a:gd name="connsiteY22-12700" fmla="*/ 6641 h 10000"/>
              <a:gd name="connsiteX23-12701" fmla="*/ 921 w 9649"/>
              <a:gd name="connsiteY23-12702" fmla="*/ 6641 h 10000"/>
              <a:gd name="connsiteX24-12703" fmla="*/ 1389 w 9649"/>
              <a:gd name="connsiteY24-12704" fmla="*/ 6148 h 10000"/>
              <a:gd name="connsiteX25-12705" fmla="*/ 1857 w 9649"/>
              <a:gd name="connsiteY25-12706" fmla="*/ 6148 h 10000"/>
              <a:gd name="connsiteX26-12707" fmla="*/ 2325 w 9649"/>
              <a:gd name="connsiteY26-12708" fmla="*/ 5593 h 10000"/>
              <a:gd name="connsiteX27-12709" fmla="*/ 2909 w 9649"/>
              <a:gd name="connsiteY27-12710" fmla="*/ 5593 h 10000"/>
              <a:gd name="connsiteX28-12711" fmla="*/ 3597 w 9649"/>
              <a:gd name="connsiteY28-12712" fmla="*/ 5027 h 10000"/>
              <a:gd name="connsiteX29-12713" fmla="*/ 4181 w 9649"/>
              <a:gd name="connsiteY29-12714" fmla="*/ 4465 h 10000"/>
              <a:gd name="connsiteX30-12715" fmla="*/ 4767 w 9649"/>
              <a:gd name="connsiteY30-12716" fmla="*/ 4465 h 10000"/>
              <a:gd name="connsiteX31-12717" fmla="*/ 5351 w 9649"/>
              <a:gd name="connsiteY31-12718" fmla="*/ 3926 h 10000"/>
              <a:gd name="connsiteX32-12719" fmla="*/ 5819 w 9649"/>
              <a:gd name="connsiteY32-12720" fmla="*/ 3363 h 10000"/>
              <a:gd name="connsiteX33-12721" fmla="*/ 6287 w 9649"/>
              <a:gd name="connsiteY33-12722" fmla="*/ 3363 h 10000"/>
              <a:gd name="connsiteX34-12723" fmla="*/ 6624 w 9649"/>
              <a:gd name="connsiteY34-12724" fmla="*/ 2798 h 10000"/>
              <a:gd name="connsiteX35-12725" fmla="*/ 6973 w 9649"/>
              <a:gd name="connsiteY35-12726" fmla="*/ 2238 h 10000"/>
              <a:gd name="connsiteX36-12727" fmla="*/ 7207 w 9649"/>
              <a:gd name="connsiteY36-12728" fmla="*/ 2238 h 10000"/>
              <a:gd name="connsiteX37-12729" fmla="*/ 7675 w 9649"/>
              <a:gd name="connsiteY37-12730" fmla="*/ 1668 h 10000"/>
              <a:gd name="connsiteX38-12731" fmla="*/ 8027 w 9649"/>
              <a:gd name="connsiteY38-12732" fmla="*/ 1122 h 10000"/>
              <a:gd name="connsiteX39-12733" fmla="*/ 8260 w 9649"/>
              <a:gd name="connsiteY39-12734" fmla="*/ 558 h 10000"/>
              <a:gd name="connsiteX40-12735" fmla="*/ 8378 w 9649"/>
              <a:gd name="connsiteY40-12736" fmla="*/ 558 h 10000"/>
              <a:gd name="connsiteX41-12737" fmla="*/ 8495 w 9649"/>
              <a:gd name="connsiteY41-12738" fmla="*/ 0 h 10000"/>
              <a:gd name="connsiteX42-12739" fmla="*/ 8611 w 9649"/>
              <a:gd name="connsiteY42-12740" fmla="*/ 0 h 10000"/>
              <a:gd name="connsiteX43-12741" fmla="*/ 8728 w 9649"/>
              <a:gd name="connsiteY43-12742" fmla="*/ 0 h 10000"/>
              <a:gd name="connsiteX44-12743" fmla="*/ 8846 w 9649"/>
              <a:gd name="connsiteY44-12744" fmla="*/ 558 h 10000"/>
              <a:gd name="connsiteX45-12745" fmla="*/ 9079 w 9649"/>
              <a:gd name="connsiteY45-12746" fmla="*/ 1122 h 10000"/>
              <a:gd name="connsiteX46-12747" fmla="*/ 9299 w 9649"/>
              <a:gd name="connsiteY46-12748" fmla="*/ 1668 h 10000"/>
              <a:gd name="connsiteX47-12749" fmla="*/ 9649 w 9649"/>
              <a:gd name="connsiteY47-12750" fmla="*/ 3363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81" y="connsiteY40-82"/>
              </a:cxn>
              <a:cxn ang="0">
                <a:pos x="connsiteX41-83" y="connsiteY41-84"/>
              </a:cxn>
              <a:cxn ang="0">
                <a:pos x="connsiteX42-85" y="connsiteY42-86"/>
              </a:cxn>
              <a:cxn ang="0">
                <a:pos x="connsiteX43-87" y="connsiteY43-88"/>
              </a:cxn>
              <a:cxn ang="0">
                <a:pos x="connsiteX44-89" y="connsiteY44-90"/>
              </a:cxn>
              <a:cxn ang="0">
                <a:pos x="connsiteX45-91" y="connsiteY45-92"/>
              </a:cxn>
              <a:cxn ang="0">
                <a:pos x="connsiteX46-93" y="connsiteY46-94"/>
              </a:cxn>
              <a:cxn ang="0">
                <a:pos x="connsiteX47-95" y="connsiteY47-96"/>
              </a:cxn>
            </a:cxnLst>
            <a:rect l="l" t="t" r="r" b="b"/>
            <a:pathLst>
              <a:path w="9649" h="10000">
                <a:moveTo>
                  <a:pt x="8846" y="6641"/>
                </a:moveTo>
                <a:cubicBezTo>
                  <a:pt x="8807" y="6475"/>
                  <a:pt x="8767" y="6317"/>
                  <a:pt x="8728" y="6148"/>
                </a:cubicBezTo>
                <a:cubicBezTo>
                  <a:pt x="8651" y="5962"/>
                  <a:pt x="8573" y="5778"/>
                  <a:pt x="8495" y="5593"/>
                </a:cubicBezTo>
                <a:lnTo>
                  <a:pt x="8143" y="5027"/>
                </a:lnTo>
                <a:lnTo>
                  <a:pt x="8143" y="5027"/>
                </a:lnTo>
                <a:lnTo>
                  <a:pt x="7910" y="5027"/>
                </a:lnTo>
                <a:lnTo>
                  <a:pt x="7792" y="5027"/>
                </a:lnTo>
                <a:cubicBezTo>
                  <a:pt x="7715" y="5217"/>
                  <a:pt x="7637" y="5402"/>
                  <a:pt x="7559" y="5593"/>
                </a:cubicBezTo>
                <a:lnTo>
                  <a:pt x="7207" y="5593"/>
                </a:lnTo>
                <a:lnTo>
                  <a:pt x="6856" y="5593"/>
                </a:lnTo>
                <a:lnTo>
                  <a:pt x="6389" y="6148"/>
                </a:lnTo>
                <a:lnTo>
                  <a:pt x="5935" y="6148"/>
                </a:lnTo>
                <a:lnTo>
                  <a:pt x="5351" y="6641"/>
                </a:lnTo>
                <a:lnTo>
                  <a:pt x="4767" y="7199"/>
                </a:lnTo>
                <a:lnTo>
                  <a:pt x="4181" y="7199"/>
                </a:lnTo>
                <a:lnTo>
                  <a:pt x="3494" y="7762"/>
                </a:lnTo>
                <a:lnTo>
                  <a:pt x="2676" y="8327"/>
                </a:lnTo>
                <a:lnTo>
                  <a:pt x="1857" y="8873"/>
                </a:lnTo>
                <a:lnTo>
                  <a:pt x="921" y="9435"/>
                </a:lnTo>
                <a:lnTo>
                  <a:pt x="0" y="10000"/>
                </a:lnTo>
                <a:lnTo>
                  <a:pt x="0" y="6641"/>
                </a:lnTo>
                <a:lnTo>
                  <a:pt x="234" y="6641"/>
                </a:lnTo>
                <a:lnTo>
                  <a:pt x="585" y="6641"/>
                </a:lnTo>
                <a:lnTo>
                  <a:pt x="921" y="6641"/>
                </a:lnTo>
                <a:lnTo>
                  <a:pt x="1389" y="6148"/>
                </a:lnTo>
                <a:lnTo>
                  <a:pt x="1857" y="6148"/>
                </a:lnTo>
                <a:lnTo>
                  <a:pt x="2325" y="5593"/>
                </a:lnTo>
                <a:lnTo>
                  <a:pt x="2909" y="5593"/>
                </a:lnTo>
                <a:lnTo>
                  <a:pt x="3597" y="5027"/>
                </a:lnTo>
                <a:lnTo>
                  <a:pt x="4181" y="4465"/>
                </a:lnTo>
                <a:lnTo>
                  <a:pt x="4767" y="4465"/>
                </a:lnTo>
                <a:lnTo>
                  <a:pt x="5351" y="3926"/>
                </a:lnTo>
                <a:lnTo>
                  <a:pt x="5819" y="3363"/>
                </a:lnTo>
                <a:lnTo>
                  <a:pt x="6287" y="3363"/>
                </a:lnTo>
                <a:lnTo>
                  <a:pt x="6624" y="2798"/>
                </a:lnTo>
                <a:lnTo>
                  <a:pt x="6973" y="2238"/>
                </a:lnTo>
                <a:lnTo>
                  <a:pt x="7207" y="2238"/>
                </a:lnTo>
                <a:lnTo>
                  <a:pt x="7675" y="1668"/>
                </a:lnTo>
                <a:lnTo>
                  <a:pt x="8027" y="1122"/>
                </a:lnTo>
                <a:cubicBezTo>
                  <a:pt x="8105" y="932"/>
                  <a:pt x="8183" y="746"/>
                  <a:pt x="8260" y="558"/>
                </a:cubicBezTo>
                <a:lnTo>
                  <a:pt x="8378" y="558"/>
                </a:lnTo>
                <a:cubicBezTo>
                  <a:pt x="8416" y="370"/>
                  <a:pt x="8456" y="188"/>
                  <a:pt x="8495" y="0"/>
                </a:cubicBezTo>
                <a:lnTo>
                  <a:pt x="8611" y="0"/>
                </a:lnTo>
                <a:lnTo>
                  <a:pt x="8728" y="0"/>
                </a:lnTo>
                <a:cubicBezTo>
                  <a:pt x="8767" y="188"/>
                  <a:pt x="8807" y="370"/>
                  <a:pt x="8846" y="558"/>
                </a:cubicBezTo>
                <a:cubicBezTo>
                  <a:pt x="8924" y="746"/>
                  <a:pt x="9001" y="932"/>
                  <a:pt x="9079" y="1122"/>
                </a:cubicBezTo>
                <a:cubicBezTo>
                  <a:pt x="9152" y="1304"/>
                  <a:pt x="9226" y="1486"/>
                  <a:pt x="9299" y="1668"/>
                </a:cubicBezTo>
                <a:cubicBezTo>
                  <a:pt x="9416" y="2233"/>
                  <a:pt x="9532" y="2798"/>
                  <a:pt x="9649" y="3363"/>
                </a:cubicBez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7638" name="Freeform 54"/>
          <p:cNvSpPr/>
          <p:nvPr/>
        </p:nvSpPr>
        <p:spPr bwMode="auto">
          <a:xfrm>
            <a:off x="5630863" y="3478213"/>
            <a:ext cx="619125" cy="215900"/>
          </a:xfrm>
          <a:custGeom>
            <a:avLst/>
            <a:gdLst>
              <a:gd name="connsiteX0" fmla="*/ 8673 w 10000"/>
              <a:gd name="connsiteY0" fmla="*/ 5419 h 10000"/>
              <a:gd name="connsiteX1" fmla="*/ 8104 w 10000"/>
              <a:gd name="connsiteY1" fmla="*/ 7723 h 10000"/>
              <a:gd name="connsiteX2" fmla="*/ 7915 w 10000"/>
              <a:gd name="connsiteY2" fmla="*/ 8979 h 10000"/>
              <a:gd name="connsiteX3" fmla="*/ 6611 w 10000"/>
              <a:gd name="connsiteY3" fmla="*/ 10000 h 10000"/>
              <a:gd name="connsiteX4" fmla="*/ 6801 w 10000"/>
              <a:gd name="connsiteY4" fmla="*/ 9188 h 10000"/>
              <a:gd name="connsiteX5" fmla="*/ 6991 w 10000"/>
              <a:gd name="connsiteY5" fmla="*/ 8141 h 10000"/>
              <a:gd name="connsiteX6" fmla="*/ 7180 w 10000"/>
              <a:gd name="connsiteY6" fmla="*/ 7304 h 10000"/>
              <a:gd name="connsiteX7" fmla="*/ 7180 w 10000"/>
              <a:gd name="connsiteY7" fmla="*/ 6675 h 10000"/>
              <a:gd name="connsiteX8" fmla="*/ 7370 w 10000"/>
              <a:gd name="connsiteY8" fmla="*/ 5838 h 10000"/>
              <a:gd name="connsiteX9" fmla="*/ 7370 w 10000"/>
              <a:gd name="connsiteY9" fmla="*/ 5209 h 10000"/>
              <a:gd name="connsiteX10" fmla="*/ 7559 w 10000"/>
              <a:gd name="connsiteY10" fmla="*/ 4607 h 10000"/>
              <a:gd name="connsiteX11" fmla="*/ 7559 w 10000"/>
              <a:gd name="connsiteY11" fmla="*/ 4188 h 10000"/>
              <a:gd name="connsiteX12" fmla="*/ 7559 w 10000"/>
              <a:gd name="connsiteY12" fmla="*/ 3560 h 10000"/>
              <a:gd name="connsiteX13" fmla="*/ 7725 w 10000"/>
              <a:gd name="connsiteY13" fmla="*/ 3141 h 10000"/>
              <a:gd name="connsiteX14" fmla="*/ 7725 w 10000"/>
              <a:gd name="connsiteY14" fmla="*/ 2932 h 10000"/>
              <a:gd name="connsiteX15" fmla="*/ 7725 w 10000"/>
              <a:gd name="connsiteY15" fmla="*/ 2513 h 10000"/>
              <a:gd name="connsiteX16" fmla="*/ 7725 w 10000"/>
              <a:gd name="connsiteY16" fmla="*/ 2304 h 10000"/>
              <a:gd name="connsiteX17" fmla="*/ 7725 w 10000"/>
              <a:gd name="connsiteY17" fmla="*/ 2094 h 10000"/>
              <a:gd name="connsiteX18" fmla="*/ 7725 w 10000"/>
              <a:gd name="connsiteY18" fmla="*/ 2094 h 10000"/>
              <a:gd name="connsiteX19" fmla="*/ 7725 w 10000"/>
              <a:gd name="connsiteY19" fmla="*/ 1885 h 10000"/>
              <a:gd name="connsiteX20" fmla="*/ 7725 w 10000"/>
              <a:gd name="connsiteY20" fmla="*/ 1885 h 10000"/>
              <a:gd name="connsiteX21" fmla="*/ 7559 w 10000"/>
              <a:gd name="connsiteY21" fmla="*/ 1885 h 10000"/>
              <a:gd name="connsiteX22" fmla="*/ 7370 w 10000"/>
              <a:gd name="connsiteY22" fmla="*/ 1885 h 10000"/>
              <a:gd name="connsiteX23" fmla="*/ 6991 w 10000"/>
              <a:gd name="connsiteY23" fmla="*/ 1885 h 10000"/>
              <a:gd name="connsiteX24" fmla="*/ 6611 w 10000"/>
              <a:gd name="connsiteY24" fmla="*/ 1885 h 10000"/>
              <a:gd name="connsiteX25" fmla="*/ 6232 w 10000"/>
              <a:gd name="connsiteY25" fmla="*/ 2094 h 10000"/>
              <a:gd name="connsiteX26" fmla="*/ 4905 w 10000"/>
              <a:gd name="connsiteY26" fmla="*/ 2513 h 10000"/>
              <a:gd name="connsiteX27" fmla="*/ 4147 w 10000"/>
              <a:gd name="connsiteY27" fmla="*/ 2723 h 10000"/>
              <a:gd name="connsiteX28" fmla="*/ 3578 w 10000"/>
              <a:gd name="connsiteY28" fmla="*/ 2932 h 10000"/>
              <a:gd name="connsiteX29" fmla="*/ 2844 w 10000"/>
              <a:gd name="connsiteY29" fmla="*/ 3141 h 10000"/>
              <a:gd name="connsiteX30" fmla="*/ 2275 w 10000"/>
              <a:gd name="connsiteY30" fmla="*/ 3351 h 10000"/>
              <a:gd name="connsiteX31" fmla="*/ 1706 w 10000"/>
              <a:gd name="connsiteY31" fmla="*/ 3560 h 10000"/>
              <a:gd name="connsiteX32" fmla="*/ 1327 w 10000"/>
              <a:gd name="connsiteY32" fmla="*/ 3560 h 10000"/>
              <a:gd name="connsiteX33" fmla="*/ 1137 w 10000"/>
              <a:gd name="connsiteY33" fmla="*/ 3560 h 10000"/>
              <a:gd name="connsiteX34" fmla="*/ 948 w 10000"/>
              <a:gd name="connsiteY34" fmla="*/ 3351 h 10000"/>
              <a:gd name="connsiteX35" fmla="*/ 758 w 10000"/>
              <a:gd name="connsiteY35" fmla="*/ 3351 h 10000"/>
              <a:gd name="connsiteX36" fmla="*/ 569 w 10000"/>
              <a:gd name="connsiteY36" fmla="*/ 3141 h 10000"/>
              <a:gd name="connsiteX37" fmla="*/ 190 w 10000"/>
              <a:gd name="connsiteY37" fmla="*/ 2932 h 10000"/>
              <a:gd name="connsiteX38" fmla="*/ 190 w 10000"/>
              <a:gd name="connsiteY38" fmla="*/ 2723 h 10000"/>
              <a:gd name="connsiteX39" fmla="*/ 0 w 10000"/>
              <a:gd name="connsiteY39" fmla="*/ 2513 h 10000"/>
              <a:gd name="connsiteX40" fmla="*/ 0 w 10000"/>
              <a:gd name="connsiteY40" fmla="*/ 2513 h 10000"/>
              <a:gd name="connsiteX41" fmla="*/ 0 w 10000"/>
              <a:gd name="connsiteY41" fmla="*/ 2513 h 10000"/>
              <a:gd name="connsiteX42" fmla="*/ 379 w 10000"/>
              <a:gd name="connsiteY42" fmla="*/ 2304 h 10000"/>
              <a:gd name="connsiteX43" fmla="*/ 569 w 10000"/>
              <a:gd name="connsiteY43" fmla="*/ 2304 h 10000"/>
              <a:gd name="connsiteX44" fmla="*/ 1137 w 10000"/>
              <a:gd name="connsiteY44" fmla="*/ 2304 h 10000"/>
              <a:gd name="connsiteX45" fmla="*/ 2085 w 10000"/>
              <a:gd name="connsiteY45" fmla="*/ 2094 h 10000"/>
              <a:gd name="connsiteX46" fmla="*/ 2844 w 10000"/>
              <a:gd name="connsiteY46" fmla="*/ 2094 h 10000"/>
              <a:gd name="connsiteX47" fmla="*/ 3389 w 10000"/>
              <a:gd name="connsiteY47" fmla="*/ 1885 h 10000"/>
              <a:gd name="connsiteX48" fmla="*/ 4716 w 10000"/>
              <a:gd name="connsiteY48" fmla="*/ 1466 h 10000"/>
              <a:gd name="connsiteX49" fmla="*/ 5284 w 10000"/>
              <a:gd name="connsiteY49" fmla="*/ 1257 h 10000"/>
              <a:gd name="connsiteX50" fmla="*/ 6043 w 10000"/>
              <a:gd name="connsiteY50" fmla="*/ 1047 h 10000"/>
              <a:gd name="connsiteX51" fmla="*/ 6801 w 10000"/>
              <a:gd name="connsiteY51" fmla="*/ 838 h 10000"/>
              <a:gd name="connsiteX52" fmla="*/ 7180 w 10000"/>
              <a:gd name="connsiteY52" fmla="*/ 628 h 10000"/>
              <a:gd name="connsiteX53" fmla="*/ 7559 w 10000"/>
              <a:gd name="connsiteY53" fmla="*/ 419 h 10000"/>
              <a:gd name="connsiteX54" fmla="*/ 7725 w 10000"/>
              <a:gd name="connsiteY54" fmla="*/ 209 h 10000"/>
              <a:gd name="connsiteX55" fmla="*/ 7915 w 10000"/>
              <a:gd name="connsiteY55" fmla="*/ 209 h 10000"/>
              <a:gd name="connsiteX56" fmla="*/ 8104 w 10000"/>
              <a:gd name="connsiteY56" fmla="*/ 0 h 10000"/>
              <a:gd name="connsiteX57" fmla="*/ 8294 w 10000"/>
              <a:gd name="connsiteY57" fmla="*/ 209 h 10000"/>
              <a:gd name="connsiteX58" fmla="*/ 8483 w 10000"/>
              <a:gd name="connsiteY58" fmla="*/ 209 h 10000"/>
              <a:gd name="connsiteX59" fmla="*/ 8863 w 10000"/>
              <a:gd name="connsiteY59" fmla="*/ 419 h 10000"/>
              <a:gd name="connsiteX60" fmla="*/ 9242 w 10000"/>
              <a:gd name="connsiteY60" fmla="*/ 628 h 10000"/>
              <a:gd name="connsiteX61" fmla="*/ 9621 w 10000"/>
              <a:gd name="connsiteY61" fmla="*/ 838 h 10000"/>
              <a:gd name="connsiteX62" fmla="*/ 9810 w 10000"/>
              <a:gd name="connsiteY62" fmla="*/ 1257 h 10000"/>
              <a:gd name="connsiteX63" fmla="*/ 10000 w 10000"/>
              <a:gd name="connsiteY63" fmla="*/ 1466 h 10000"/>
              <a:gd name="connsiteX64" fmla="*/ 10000 w 10000"/>
              <a:gd name="connsiteY64" fmla="*/ 1466 h 10000"/>
              <a:gd name="connsiteX65" fmla="*/ 10000 w 10000"/>
              <a:gd name="connsiteY65" fmla="*/ 1675 h 10000"/>
              <a:gd name="connsiteX66" fmla="*/ 9810 w 10000"/>
              <a:gd name="connsiteY66" fmla="*/ 1885 h 10000"/>
              <a:gd name="connsiteX67" fmla="*/ 9621 w 10000"/>
              <a:gd name="connsiteY67" fmla="*/ 2304 h 10000"/>
              <a:gd name="connsiteX68" fmla="*/ 9431 w 10000"/>
              <a:gd name="connsiteY68" fmla="*/ 2513 h 10000"/>
              <a:gd name="connsiteX69" fmla="*/ 9431 w 10000"/>
              <a:gd name="connsiteY69" fmla="*/ 2723 h 10000"/>
              <a:gd name="connsiteX70" fmla="*/ 9242 w 10000"/>
              <a:gd name="connsiteY70" fmla="*/ 2932 h 10000"/>
              <a:gd name="connsiteX71" fmla="*/ 9242 w 10000"/>
              <a:gd name="connsiteY71" fmla="*/ 3351 h 10000"/>
              <a:gd name="connsiteX72" fmla="*/ 9052 w 10000"/>
              <a:gd name="connsiteY72" fmla="*/ 3770 h 10000"/>
              <a:gd name="connsiteX73" fmla="*/ 8863 w 10000"/>
              <a:gd name="connsiteY73" fmla="*/ 4188 h 10000"/>
              <a:gd name="connsiteX74" fmla="*/ 8863 w 10000"/>
              <a:gd name="connsiteY74" fmla="*/ 4817 h 10000"/>
              <a:gd name="connsiteX75" fmla="*/ 8673 w 10000"/>
              <a:gd name="connsiteY75" fmla="*/ 5419 h 10000"/>
              <a:gd name="connsiteX76" fmla="*/ 8673 w 10000"/>
              <a:gd name="connsiteY76" fmla="*/ 5419 h 10000"/>
              <a:gd name="connsiteX0-1" fmla="*/ 8673 w 10000"/>
              <a:gd name="connsiteY0-2" fmla="*/ 5419 h 9328"/>
              <a:gd name="connsiteX1-3" fmla="*/ 8104 w 10000"/>
              <a:gd name="connsiteY1-4" fmla="*/ 7723 h 9328"/>
              <a:gd name="connsiteX2-5" fmla="*/ 7915 w 10000"/>
              <a:gd name="connsiteY2-6" fmla="*/ 8979 h 9328"/>
              <a:gd name="connsiteX3-7" fmla="*/ 6801 w 10000"/>
              <a:gd name="connsiteY3-8" fmla="*/ 9188 h 9328"/>
              <a:gd name="connsiteX4-9" fmla="*/ 6991 w 10000"/>
              <a:gd name="connsiteY4-10" fmla="*/ 8141 h 9328"/>
              <a:gd name="connsiteX5-11" fmla="*/ 7180 w 10000"/>
              <a:gd name="connsiteY5-12" fmla="*/ 7304 h 9328"/>
              <a:gd name="connsiteX6-13" fmla="*/ 7180 w 10000"/>
              <a:gd name="connsiteY6-14" fmla="*/ 6675 h 9328"/>
              <a:gd name="connsiteX7-15" fmla="*/ 7370 w 10000"/>
              <a:gd name="connsiteY7-16" fmla="*/ 5838 h 9328"/>
              <a:gd name="connsiteX8-17" fmla="*/ 7370 w 10000"/>
              <a:gd name="connsiteY8-18" fmla="*/ 5209 h 9328"/>
              <a:gd name="connsiteX9-19" fmla="*/ 7559 w 10000"/>
              <a:gd name="connsiteY9-20" fmla="*/ 4607 h 9328"/>
              <a:gd name="connsiteX10-21" fmla="*/ 7559 w 10000"/>
              <a:gd name="connsiteY10-22" fmla="*/ 4188 h 9328"/>
              <a:gd name="connsiteX11-23" fmla="*/ 7559 w 10000"/>
              <a:gd name="connsiteY11-24" fmla="*/ 3560 h 9328"/>
              <a:gd name="connsiteX12-25" fmla="*/ 7725 w 10000"/>
              <a:gd name="connsiteY12-26" fmla="*/ 3141 h 9328"/>
              <a:gd name="connsiteX13-27" fmla="*/ 7725 w 10000"/>
              <a:gd name="connsiteY13-28" fmla="*/ 2932 h 9328"/>
              <a:gd name="connsiteX14-29" fmla="*/ 7725 w 10000"/>
              <a:gd name="connsiteY14-30" fmla="*/ 2513 h 9328"/>
              <a:gd name="connsiteX15-31" fmla="*/ 7725 w 10000"/>
              <a:gd name="connsiteY15-32" fmla="*/ 2304 h 9328"/>
              <a:gd name="connsiteX16-33" fmla="*/ 7725 w 10000"/>
              <a:gd name="connsiteY16-34" fmla="*/ 2094 h 9328"/>
              <a:gd name="connsiteX17-35" fmla="*/ 7725 w 10000"/>
              <a:gd name="connsiteY17-36" fmla="*/ 2094 h 9328"/>
              <a:gd name="connsiteX18-37" fmla="*/ 7725 w 10000"/>
              <a:gd name="connsiteY18-38" fmla="*/ 1885 h 9328"/>
              <a:gd name="connsiteX19-39" fmla="*/ 7725 w 10000"/>
              <a:gd name="connsiteY19-40" fmla="*/ 1885 h 9328"/>
              <a:gd name="connsiteX20-41" fmla="*/ 7559 w 10000"/>
              <a:gd name="connsiteY20-42" fmla="*/ 1885 h 9328"/>
              <a:gd name="connsiteX21-43" fmla="*/ 7370 w 10000"/>
              <a:gd name="connsiteY21-44" fmla="*/ 1885 h 9328"/>
              <a:gd name="connsiteX22-45" fmla="*/ 6991 w 10000"/>
              <a:gd name="connsiteY22-46" fmla="*/ 1885 h 9328"/>
              <a:gd name="connsiteX23-47" fmla="*/ 6611 w 10000"/>
              <a:gd name="connsiteY23-48" fmla="*/ 1885 h 9328"/>
              <a:gd name="connsiteX24-49" fmla="*/ 6232 w 10000"/>
              <a:gd name="connsiteY24-50" fmla="*/ 2094 h 9328"/>
              <a:gd name="connsiteX25-51" fmla="*/ 4905 w 10000"/>
              <a:gd name="connsiteY25-52" fmla="*/ 2513 h 9328"/>
              <a:gd name="connsiteX26-53" fmla="*/ 4147 w 10000"/>
              <a:gd name="connsiteY26-54" fmla="*/ 2723 h 9328"/>
              <a:gd name="connsiteX27-55" fmla="*/ 3578 w 10000"/>
              <a:gd name="connsiteY27-56" fmla="*/ 2932 h 9328"/>
              <a:gd name="connsiteX28-57" fmla="*/ 2844 w 10000"/>
              <a:gd name="connsiteY28-58" fmla="*/ 3141 h 9328"/>
              <a:gd name="connsiteX29-59" fmla="*/ 2275 w 10000"/>
              <a:gd name="connsiteY29-60" fmla="*/ 3351 h 9328"/>
              <a:gd name="connsiteX30-61" fmla="*/ 1706 w 10000"/>
              <a:gd name="connsiteY30-62" fmla="*/ 3560 h 9328"/>
              <a:gd name="connsiteX31-63" fmla="*/ 1327 w 10000"/>
              <a:gd name="connsiteY31-64" fmla="*/ 3560 h 9328"/>
              <a:gd name="connsiteX32-65" fmla="*/ 1137 w 10000"/>
              <a:gd name="connsiteY32-66" fmla="*/ 3560 h 9328"/>
              <a:gd name="connsiteX33-67" fmla="*/ 948 w 10000"/>
              <a:gd name="connsiteY33-68" fmla="*/ 3351 h 9328"/>
              <a:gd name="connsiteX34-69" fmla="*/ 758 w 10000"/>
              <a:gd name="connsiteY34-70" fmla="*/ 3351 h 9328"/>
              <a:gd name="connsiteX35-71" fmla="*/ 569 w 10000"/>
              <a:gd name="connsiteY35-72" fmla="*/ 3141 h 9328"/>
              <a:gd name="connsiteX36-73" fmla="*/ 190 w 10000"/>
              <a:gd name="connsiteY36-74" fmla="*/ 2932 h 9328"/>
              <a:gd name="connsiteX37-75" fmla="*/ 190 w 10000"/>
              <a:gd name="connsiteY37-76" fmla="*/ 2723 h 9328"/>
              <a:gd name="connsiteX38-77" fmla="*/ 0 w 10000"/>
              <a:gd name="connsiteY38-78" fmla="*/ 2513 h 9328"/>
              <a:gd name="connsiteX39-79" fmla="*/ 0 w 10000"/>
              <a:gd name="connsiteY39-80" fmla="*/ 2513 h 9328"/>
              <a:gd name="connsiteX40-81" fmla="*/ 0 w 10000"/>
              <a:gd name="connsiteY40-82" fmla="*/ 2513 h 9328"/>
              <a:gd name="connsiteX41-83" fmla="*/ 379 w 10000"/>
              <a:gd name="connsiteY41-84" fmla="*/ 2304 h 9328"/>
              <a:gd name="connsiteX42-85" fmla="*/ 569 w 10000"/>
              <a:gd name="connsiteY42-86" fmla="*/ 2304 h 9328"/>
              <a:gd name="connsiteX43-87" fmla="*/ 1137 w 10000"/>
              <a:gd name="connsiteY43-88" fmla="*/ 2304 h 9328"/>
              <a:gd name="connsiteX44-89" fmla="*/ 2085 w 10000"/>
              <a:gd name="connsiteY44-90" fmla="*/ 2094 h 9328"/>
              <a:gd name="connsiteX45-91" fmla="*/ 2844 w 10000"/>
              <a:gd name="connsiteY45-92" fmla="*/ 2094 h 9328"/>
              <a:gd name="connsiteX46-93" fmla="*/ 3389 w 10000"/>
              <a:gd name="connsiteY46-94" fmla="*/ 1885 h 9328"/>
              <a:gd name="connsiteX47-95" fmla="*/ 4716 w 10000"/>
              <a:gd name="connsiteY47-96" fmla="*/ 1466 h 9328"/>
              <a:gd name="connsiteX48-97" fmla="*/ 5284 w 10000"/>
              <a:gd name="connsiteY48-98" fmla="*/ 1257 h 9328"/>
              <a:gd name="connsiteX49-99" fmla="*/ 6043 w 10000"/>
              <a:gd name="connsiteY49-100" fmla="*/ 1047 h 9328"/>
              <a:gd name="connsiteX50-101" fmla="*/ 6801 w 10000"/>
              <a:gd name="connsiteY50-102" fmla="*/ 838 h 9328"/>
              <a:gd name="connsiteX51-103" fmla="*/ 7180 w 10000"/>
              <a:gd name="connsiteY51-104" fmla="*/ 628 h 9328"/>
              <a:gd name="connsiteX52-105" fmla="*/ 7559 w 10000"/>
              <a:gd name="connsiteY52-106" fmla="*/ 419 h 9328"/>
              <a:gd name="connsiteX53-107" fmla="*/ 7725 w 10000"/>
              <a:gd name="connsiteY53-108" fmla="*/ 209 h 9328"/>
              <a:gd name="connsiteX54-109" fmla="*/ 7915 w 10000"/>
              <a:gd name="connsiteY54-110" fmla="*/ 209 h 9328"/>
              <a:gd name="connsiteX55-111" fmla="*/ 8104 w 10000"/>
              <a:gd name="connsiteY55-112" fmla="*/ 0 h 9328"/>
              <a:gd name="connsiteX56-113" fmla="*/ 8294 w 10000"/>
              <a:gd name="connsiteY56-114" fmla="*/ 209 h 9328"/>
              <a:gd name="connsiteX57-115" fmla="*/ 8483 w 10000"/>
              <a:gd name="connsiteY57-116" fmla="*/ 209 h 9328"/>
              <a:gd name="connsiteX58-117" fmla="*/ 8863 w 10000"/>
              <a:gd name="connsiteY58-118" fmla="*/ 419 h 9328"/>
              <a:gd name="connsiteX59-119" fmla="*/ 9242 w 10000"/>
              <a:gd name="connsiteY59-120" fmla="*/ 628 h 9328"/>
              <a:gd name="connsiteX60-121" fmla="*/ 9621 w 10000"/>
              <a:gd name="connsiteY60-122" fmla="*/ 838 h 9328"/>
              <a:gd name="connsiteX61-123" fmla="*/ 9810 w 10000"/>
              <a:gd name="connsiteY61-124" fmla="*/ 1257 h 9328"/>
              <a:gd name="connsiteX62-125" fmla="*/ 10000 w 10000"/>
              <a:gd name="connsiteY62-126" fmla="*/ 1466 h 9328"/>
              <a:gd name="connsiteX63-127" fmla="*/ 10000 w 10000"/>
              <a:gd name="connsiteY63-128" fmla="*/ 1466 h 9328"/>
              <a:gd name="connsiteX64-129" fmla="*/ 10000 w 10000"/>
              <a:gd name="connsiteY64-130" fmla="*/ 1675 h 9328"/>
              <a:gd name="connsiteX65-131" fmla="*/ 9810 w 10000"/>
              <a:gd name="connsiteY65-132" fmla="*/ 1885 h 9328"/>
              <a:gd name="connsiteX66-133" fmla="*/ 9621 w 10000"/>
              <a:gd name="connsiteY66-134" fmla="*/ 2304 h 9328"/>
              <a:gd name="connsiteX67-135" fmla="*/ 9431 w 10000"/>
              <a:gd name="connsiteY67-136" fmla="*/ 2513 h 9328"/>
              <a:gd name="connsiteX68-137" fmla="*/ 9431 w 10000"/>
              <a:gd name="connsiteY68-138" fmla="*/ 2723 h 9328"/>
              <a:gd name="connsiteX69-139" fmla="*/ 9242 w 10000"/>
              <a:gd name="connsiteY69-140" fmla="*/ 2932 h 9328"/>
              <a:gd name="connsiteX70-141" fmla="*/ 9242 w 10000"/>
              <a:gd name="connsiteY70-142" fmla="*/ 3351 h 9328"/>
              <a:gd name="connsiteX71-143" fmla="*/ 9052 w 10000"/>
              <a:gd name="connsiteY71-144" fmla="*/ 3770 h 9328"/>
              <a:gd name="connsiteX72-145" fmla="*/ 8863 w 10000"/>
              <a:gd name="connsiteY72-146" fmla="*/ 4188 h 9328"/>
              <a:gd name="connsiteX73-147" fmla="*/ 8863 w 10000"/>
              <a:gd name="connsiteY73-148" fmla="*/ 4817 h 9328"/>
              <a:gd name="connsiteX74-149" fmla="*/ 8673 w 10000"/>
              <a:gd name="connsiteY74-150" fmla="*/ 5419 h 9328"/>
              <a:gd name="connsiteX75-151" fmla="*/ 8673 w 10000"/>
              <a:gd name="connsiteY75-152" fmla="*/ 5419 h 9328"/>
              <a:gd name="connsiteX0-153" fmla="*/ 8673 w 10000"/>
              <a:gd name="connsiteY0-154" fmla="*/ 5809 h 9701"/>
              <a:gd name="connsiteX1-155" fmla="*/ 8104 w 10000"/>
              <a:gd name="connsiteY1-156" fmla="*/ 8279 h 9701"/>
              <a:gd name="connsiteX2-157" fmla="*/ 7915 w 10000"/>
              <a:gd name="connsiteY2-158" fmla="*/ 9626 h 9701"/>
              <a:gd name="connsiteX3-159" fmla="*/ 6991 w 10000"/>
              <a:gd name="connsiteY3-160" fmla="*/ 8727 h 9701"/>
              <a:gd name="connsiteX4-161" fmla="*/ 7180 w 10000"/>
              <a:gd name="connsiteY4-162" fmla="*/ 7830 h 9701"/>
              <a:gd name="connsiteX5-163" fmla="*/ 7180 w 10000"/>
              <a:gd name="connsiteY5-164" fmla="*/ 7156 h 9701"/>
              <a:gd name="connsiteX6-165" fmla="*/ 7370 w 10000"/>
              <a:gd name="connsiteY6-166" fmla="*/ 6259 h 9701"/>
              <a:gd name="connsiteX7-167" fmla="*/ 7370 w 10000"/>
              <a:gd name="connsiteY7-168" fmla="*/ 5584 h 9701"/>
              <a:gd name="connsiteX8-169" fmla="*/ 7559 w 10000"/>
              <a:gd name="connsiteY8-170" fmla="*/ 4939 h 9701"/>
              <a:gd name="connsiteX9-171" fmla="*/ 7559 w 10000"/>
              <a:gd name="connsiteY9-172" fmla="*/ 4490 h 9701"/>
              <a:gd name="connsiteX10-173" fmla="*/ 7559 w 10000"/>
              <a:gd name="connsiteY10-174" fmla="*/ 3816 h 9701"/>
              <a:gd name="connsiteX11-175" fmla="*/ 7725 w 10000"/>
              <a:gd name="connsiteY11-176" fmla="*/ 3367 h 9701"/>
              <a:gd name="connsiteX12-177" fmla="*/ 7725 w 10000"/>
              <a:gd name="connsiteY12-178" fmla="*/ 3143 h 9701"/>
              <a:gd name="connsiteX13-179" fmla="*/ 7725 w 10000"/>
              <a:gd name="connsiteY13-180" fmla="*/ 2694 h 9701"/>
              <a:gd name="connsiteX14-181" fmla="*/ 7725 w 10000"/>
              <a:gd name="connsiteY14-182" fmla="*/ 2470 h 9701"/>
              <a:gd name="connsiteX15-183" fmla="*/ 7725 w 10000"/>
              <a:gd name="connsiteY15-184" fmla="*/ 2245 h 9701"/>
              <a:gd name="connsiteX16-185" fmla="*/ 7725 w 10000"/>
              <a:gd name="connsiteY16-186" fmla="*/ 2245 h 9701"/>
              <a:gd name="connsiteX17-187" fmla="*/ 7725 w 10000"/>
              <a:gd name="connsiteY17-188" fmla="*/ 2021 h 9701"/>
              <a:gd name="connsiteX18-189" fmla="*/ 7725 w 10000"/>
              <a:gd name="connsiteY18-190" fmla="*/ 2021 h 9701"/>
              <a:gd name="connsiteX19-191" fmla="*/ 7559 w 10000"/>
              <a:gd name="connsiteY19-192" fmla="*/ 2021 h 9701"/>
              <a:gd name="connsiteX20-193" fmla="*/ 7370 w 10000"/>
              <a:gd name="connsiteY20-194" fmla="*/ 2021 h 9701"/>
              <a:gd name="connsiteX21-195" fmla="*/ 6991 w 10000"/>
              <a:gd name="connsiteY21-196" fmla="*/ 2021 h 9701"/>
              <a:gd name="connsiteX22-197" fmla="*/ 6611 w 10000"/>
              <a:gd name="connsiteY22-198" fmla="*/ 2021 h 9701"/>
              <a:gd name="connsiteX23-199" fmla="*/ 6232 w 10000"/>
              <a:gd name="connsiteY23-200" fmla="*/ 2245 h 9701"/>
              <a:gd name="connsiteX24-201" fmla="*/ 4905 w 10000"/>
              <a:gd name="connsiteY24-202" fmla="*/ 2694 h 9701"/>
              <a:gd name="connsiteX25-203" fmla="*/ 4147 w 10000"/>
              <a:gd name="connsiteY25-204" fmla="*/ 2919 h 9701"/>
              <a:gd name="connsiteX26-205" fmla="*/ 3578 w 10000"/>
              <a:gd name="connsiteY26-206" fmla="*/ 3143 h 9701"/>
              <a:gd name="connsiteX27-207" fmla="*/ 2844 w 10000"/>
              <a:gd name="connsiteY27-208" fmla="*/ 3367 h 9701"/>
              <a:gd name="connsiteX28-209" fmla="*/ 2275 w 10000"/>
              <a:gd name="connsiteY28-210" fmla="*/ 3592 h 9701"/>
              <a:gd name="connsiteX29-211" fmla="*/ 1706 w 10000"/>
              <a:gd name="connsiteY29-212" fmla="*/ 3816 h 9701"/>
              <a:gd name="connsiteX30-213" fmla="*/ 1327 w 10000"/>
              <a:gd name="connsiteY30-214" fmla="*/ 3816 h 9701"/>
              <a:gd name="connsiteX31-215" fmla="*/ 1137 w 10000"/>
              <a:gd name="connsiteY31-216" fmla="*/ 3816 h 9701"/>
              <a:gd name="connsiteX32-217" fmla="*/ 948 w 10000"/>
              <a:gd name="connsiteY32-218" fmla="*/ 3592 h 9701"/>
              <a:gd name="connsiteX33-219" fmla="*/ 758 w 10000"/>
              <a:gd name="connsiteY33-220" fmla="*/ 3592 h 9701"/>
              <a:gd name="connsiteX34-221" fmla="*/ 569 w 10000"/>
              <a:gd name="connsiteY34-222" fmla="*/ 3367 h 9701"/>
              <a:gd name="connsiteX35-223" fmla="*/ 190 w 10000"/>
              <a:gd name="connsiteY35-224" fmla="*/ 3143 h 9701"/>
              <a:gd name="connsiteX36-225" fmla="*/ 190 w 10000"/>
              <a:gd name="connsiteY36-226" fmla="*/ 2919 h 9701"/>
              <a:gd name="connsiteX37-227" fmla="*/ 0 w 10000"/>
              <a:gd name="connsiteY37-228" fmla="*/ 2694 h 9701"/>
              <a:gd name="connsiteX38-229" fmla="*/ 0 w 10000"/>
              <a:gd name="connsiteY38-230" fmla="*/ 2694 h 9701"/>
              <a:gd name="connsiteX39-231" fmla="*/ 0 w 10000"/>
              <a:gd name="connsiteY39-232" fmla="*/ 2694 h 9701"/>
              <a:gd name="connsiteX40-233" fmla="*/ 379 w 10000"/>
              <a:gd name="connsiteY40-234" fmla="*/ 2470 h 9701"/>
              <a:gd name="connsiteX41-235" fmla="*/ 569 w 10000"/>
              <a:gd name="connsiteY41-236" fmla="*/ 2470 h 9701"/>
              <a:gd name="connsiteX42-237" fmla="*/ 1137 w 10000"/>
              <a:gd name="connsiteY42-238" fmla="*/ 2470 h 9701"/>
              <a:gd name="connsiteX43-239" fmla="*/ 2085 w 10000"/>
              <a:gd name="connsiteY43-240" fmla="*/ 2245 h 9701"/>
              <a:gd name="connsiteX44-241" fmla="*/ 2844 w 10000"/>
              <a:gd name="connsiteY44-242" fmla="*/ 2245 h 9701"/>
              <a:gd name="connsiteX45-243" fmla="*/ 3389 w 10000"/>
              <a:gd name="connsiteY45-244" fmla="*/ 2021 h 9701"/>
              <a:gd name="connsiteX46-245" fmla="*/ 4716 w 10000"/>
              <a:gd name="connsiteY46-246" fmla="*/ 1572 h 9701"/>
              <a:gd name="connsiteX47-247" fmla="*/ 5284 w 10000"/>
              <a:gd name="connsiteY47-248" fmla="*/ 1348 h 9701"/>
              <a:gd name="connsiteX48-249" fmla="*/ 6043 w 10000"/>
              <a:gd name="connsiteY48-250" fmla="*/ 1122 h 9701"/>
              <a:gd name="connsiteX49-251" fmla="*/ 6801 w 10000"/>
              <a:gd name="connsiteY49-252" fmla="*/ 898 h 9701"/>
              <a:gd name="connsiteX50-253" fmla="*/ 7180 w 10000"/>
              <a:gd name="connsiteY50-254" fmla="*/ 673 h 9701"/>
              <a:gd name="connsiteX51-255" fmla="*/ 7559 w 10000"/>
              <a:gd name="connsiteY51-256" fmla="*/ 449 h 9701"/>
              <a:gd name="connsiteX52-257" fmla="*/ 7725 w 10000"/>
              <a:gd name="connsiteY52-258" fmla="*/ 224 h 9701"/>
              <a:gd name="connsiteX53-259" fmla="*/ 7915 w 10000"/>
              <a:gd name="connsiteY53-260" fmla="*/ 224 h 9701"/>
              <a:gd name="connsiteX54-261" fmla="*/ 8104 w 10000"/>
              <a:gd name="connsiteY54-262" fmla="*/ 0 h 9701"/>
              <a:gd name="connsiteX55-263" fmla="*/ 8294 w 10000"/>
              <a:gd name="connsiteY55-264" fmla="*/ 224 h 9701"/>
              <a:gd name="connsiteX56-265" fmla="*/ 8483 w 10000"/>
              <a:gd name="connsiteY56-266" fmla="*/ 224 h 9701"/>
              <a:gd name="connsiteX57-267" fmla="*/ 8863 w 10000"/>
              <a:gd name="connsiteY57-268" fmla="*/ 449 h 9701"/>
              <a:gd name="connsiteX58-269" fmla="*/ 9242 w 10000"/>
              <a:gd name="connsiteY58-270" fmla="*/ 673 h 9701"/>
              <a:gd name="connsiteX59-271" fmla="*/ 9621 w 10000"/>
              <a:gd name="connsiteY59-272" fmla="*/ 898 h 9701"/>
              <a:gd name="connsiteX60-273" fmla="*/ 9810 w 10000"/>
              <a:gd name="connsiteY60-274" fmla="*/ 1348 h 9701"/>
              <a:gd name="connsiteX61-275" fmla="*/ 10000 w 10000"/>
              <a:gd name="connsiteY61-276" fmla="*/ 1572 h 9701"/>
              <a:gd name="connsiteX62-277" fmla="*/ 10000 w 10000"/>
              <a:gd name="connsiteY62-278" fmla="*/ 1572 h 9701"/>
              <a:gd name="connsiteX63-279" fmla="*/ 10000 w 10000"/>
              <a:gd name="connsiteY63-280" fmla="*/ 1796 h 9701"/>
              <a:gd name="connsiteX64-281" fmla="*/ 9810 w 10000"/>
              <a:gd name="connsiteY64-282" fmla="*/ 2021 h 9701"/>
              <a:gd name="connsiteX65-283" fmla="*/ 9621 w 10000"/>
              <a:gd name="connsiteY65-284" fmla="*/ 2470 h 9701"/>
              <a:gd name="connsiteX66-285" fmla="*/ 9431 w 10000"/>
              <a:gd name="connsiteY66-286" fmla="*/ 2694 h 9701"/>
              <a:gd name="connsiteX67-287" fmla="*/ 9431 w 10000"/>
              <a:gd name="connsiteY67-288" fmla="*/ 2919 h 9701"/>
              <a:gd name="connsiteX68-289" fmla="*/ 9242 w 10000"/>
              <a:gd name="connsiteY68-290" fmla="*/ 3143 h 9701"/>
              <a:gd name="connsiteX69-291" fmla="*/ 9242 w 10000"/>
              <a:gd name="connsiteY69-292" fmla="*/ 3592 h 9701"/>
              <a:gd name="connsiteX70-293" fmla="*/ 9052 w 10000"/>
              <a:gd name="connsiteY70-294" fmla="*/ 4042 h 9701"/>
              <a:gd name="connsiteX71-295" fmla="*/ 8863 w 10000"/>
              <a:gd name="connsiteY71-296" fmla="*/ 4490 h 9701"/>
              <a:gd name="connsiteX72-297" fmla="*/ 8863 w 10000"/>
              <a:gd name="connsiteY72-298" fmla="*/ 5164 h 9701"/>
              <a:gd name="connsiteX73-299" fmla="*/ 8673 w 10000"/>
              <a:gd name="connsiteY73-300" fmla="*/ 5809 h 9701"/>
              <a:gd name="connsiteX74-301" fmla="*/ 8673 w 10000"/>
              <a:gd name="connsiteY74-302" fmla="*/ 5809 h 9701"/>
              <a:gd name="connsiteX0-303" fmla="*/ 8673 w 10000"/>
              <a:gd name="connsiteY0-304" fmla="*/ 5988 h 9923"/>
              <a:gd name="connsiteX1-305" fmla="*/ 8104 w 10000"/>
              <a:gd name="connsiteY1-306" fmla="*/ 8534 h 9923"/>
              <a:gd name="connsiteX2-307" fmla="*/ 7915 w 10000"/>
              <a:gd name="connsiteY2-308" fmla="*/ 9923 h 9923"/>
              <a:gd name="connsiteX3-309" fmla="*/ 7180 w 10000"/>
              <a:gd name="connsiteY3-310" fmla="*/ 8071 h 9923"/>
              <a:gd name="connsiteX4-311" fmla="*/ 7180 w 10000"/>
              <a:gd name="connsiteY4-312" fmla="*/ 7377 h 9923"/>
              <a:gd name="connsiteX5-313" fmla="*/ 7370 w 10000"/>
              <a:gd name="connsiteY5-314" fmla="*/ 6452 h 9923"/>
              <a:gd name="connsiteX6-315" fmla="*/ 7370 w 10000"/>
              <a:gd name="connsiteY6-316" fmla="*/ 5756 h 9923"/>
              <a:gd name="connsiteX7-317" fmla="*/ 7559 w 10000"/>
              <a:gd name="connsiteY7-318" fmla="*/ 5091 h 9923"/>
              <a:gd name="connsiteX8-319" fmla="*/ 7559 w 10000"/>
              <a:gd name="connsiteY8-320" fmla="*/ 4628 h 9923"/>
              <a:gd name="connsiteX9-321" fmla="*/ 7559 w 10000"/>
              <a:gd name="connsiteY9-322" fmla="*/ 3934 h 9923"/>
              <a:gd name="connsiteX10-323" fmla="*/ 7725 w 10000"/>
              <a:gd name="connsiteY10-324" fmla="*/ 3471 h 9923"/>
              <a:gd name="connsiteX11-325" fmla="*/ 7725 w 10000"/>
              <a:gd name="connsiteY11-326" fmla="*/ 3240 h 9923"/>
              <a:gd name="connsiteX12-327" fmla="*/ 7725 w 10000"/>
              <a:gd name="connsiteY12-328" fmla="*/ 2777 h 9923"/>
              <a:gd name="connsiteX13-329" fmla="*/ 7725 w 10000"/>
              <a:gd name="connsiteY13-330" fmla="*/ 2546 h 9923"/>
              <a:gd name="connsiteX14-331" fmla="*/ 7725 w 10000"/>
              <a:gd name="connsiteY14-332" fmla="*/ 2314 h 9923"/>
              <a:gd name="connsiteX15-333" fmla="*/ 7725 w 10000"/>
              <a:gd name="connsiteY15-334" fmla="*/ 2314 h 9923"/>
              <a:gd name="connsiteX16-335" fmla="*/ 7725 w 10000"/>
              <a:gd name="connsiteY16-336" fmla="*/ 2083 h 9923"/>
              <a:gd name="connsiteX17-337" fmla="*/ 7725 w 10000"/>
              <a:gd name="connsiteY17-338" fmla="*/ 2083 h 9923"/>
              <a:gd name="connsiteX18-339" fmla="*/ 7559 w 10000"/>
              <a:gd name="connsiteY18-340" fmla="*/ 2083 h 9923"/>
              <a:gd name="connsiteX19-341" fmla="*/ 7370 w 10000"/>
              <a:gd name="connsiteY19-342" fmla="*/ 2083 h 9923"/>
              <a:gd name="connsiteX20-343" fmla="*/ 6991 w 10000"/>
              <a:gd name="connsiteY20-344" fmla="*/ 2083 h 9923"/>
              <a:gd name="connsiteX21-345" fmla="*/ 6611 w 10000"/>
              <a:gd name="connsiteY21-346" fmla="*/ 2083 h 9923"/>
              <a:gd name="connsiteX22-347" fmla="*/ 6232 w 10000"/>
              <a:gd name="connsiteY22-348" fmla="*/ 2314 h 9923"/>
              <a:gd name="connsiteX23-349" fmla="*/ 4905 w 10000"/>
              <a:gd name="connsiteY23-350" fmla="*/ 2777 h 9923"/>
              <a:gd name="connsiteX24-351" fmla="*/ 4147 w 10000"/>
              <a:gd name="connsiteY24-352" fmla="*/ 3009 h 9923"/>
              <a:gd name="connsiteX25-353" fmla="*/ 3578 w 10000"/>
              <a:gd name="connsiteY25-354" fmla="*/ 3240 h 9923"/>
              <a:gd name="connsiteX26-355" fmla="*/ 2844 w 10000"/>
              <a:gd name="connsiteY26-356" fmla="*/ 3471 h 9923"/>
              <a:gd name="connsiteX27-357" fmla="*/ 2275 w 10000"/>
              <a:gd name="connsiteY27-358" fmla="*/ 3703 h 9923"/>
              <a:gd name="connsiteX28-359" fmla="*/ 1706 w 10000"/>
              <a:gd name="connsiteY28-360" fmla="*/ 3934 h 9923"/>
              <a:gd name="connsiteX29-361" fmla="*/ 1327 w 10000"/>
              <a:gd name="connsiteY29-362" fmla="*/ 3934 h 9923"/>
              <a:gd name="connsiteX30-363" fmla="*/ 1137 w 10000"/>
              <a:gd name="connsiteY30-364" fmla="*/ 3934 h 9923"/>
              <a:gd name="connsiteX31-365" fmla="*/ 948 w 10000"/>
              <a:gd name="connsiteY31-366" fmla="*/ 3703 h 9923"/>
              <a:gd name="connsiteX32-367" fmla="*/ 758 w 10000"/>
              <a:gd name="connsiteY32-368" fmla="*/ 3703 h 9923"/>
              <a:gd name="connsiteX33-369" fmla="*/ 569 w 10000"/>
              <a:gd name="connsiteY33-370" fmla="*/ 3471 h 9923"/>
              <a:gd name="connsiteX34-371" fmla="*/ 190 w 10000"/>
              <a:gd name="connsiteY34-372" fmla="*/ 3240 h 9923"/>
              <a:gd name="connsiteX35-373" fmla="*/ 190 w 10000"/>
              <a:gd name="connsiteY35-374" fmla="*/ 3009 h 9923"/>
              <a:gd name="connsiteX36-375" fmla="*/ 0 w 10000"/>
              <a:gd name="connsiteY36-376" fmla="*/ 2777 h 9923"/>
              <a:gd name="connsiteX37-377" fmla="*/ 0 w 10000"/>
              <a:gd name="connsiteY37-378" fmla="*/ 2777 h 9923"/>
              <a:gd name="connsiteX38-379" fmla="*/ 0 w 10000"/>
              <a:gd name="connsiteY38-380" fmla="*/ 2777 h 9923"/>
              <a:gd name="connsiteX39-381" fmla="*/ 379 w 10000"/>
              <a:gd name="connsiteY39-382" fmla="*/ 2546 h 9923"/>
              <a:gd name="connsiteX40-383" fmla="*/ 569 w 10000"/>
              <a:gd name="connsiteY40-384" fmla="*/ 2546 h 9923"/>
              <a:gd name="connsiteX41-385" fmla="*/ 1137 w 10000"/>
              <a:gd name="connsiteY41-386" fmla="*/ 2546 h 9923"/>
              <a:gd name="connsiteX42-387" fmla="*/ 2085 w 10000"/>
              <a:gd name="connsiteY42-388" fmla="*/ 2314 h 9923"/>
              <a:gd name="connsiteX43-389" fmla="*/ 2844 w 10000"/>
              <a:gd name="connsiteY43-390" fmla="*/ 2314 h 9923"/>
              <a:gd name="connsiteX44-391" fmla="*/ 3389 w 10000"/>
              <a:gd name="connsiteY44-392" fmla="*/ 2083 h 9923"/>
              <a:gd name="connsiteX45-393" fmla="*/ 4716 w 10000"/>
              <a:gd name="connsiteY45-394" fmla="*/ 1620 h 9923"/>
              <a:gd name="connsiteX46-395" fmla="*/ 5284 w 10000"/>
              <a:gd name="connsiteY46-396" fmla="*/ 1390 h 9923"/>
              <a:gd name="connsiteX47-397" fmla="*/ 6043 w 10000"/>
              <a:gd name="connsiteY47-398" fmla="*/ 1157 h 9923"/>
              <a:gd name="connsiteX48-399" fmla="*/ 6801 w 10000"/>
              <a:gd name="connsiteY48-400" fmla="*/ 926 h 9923"/>
              <a:gd name="connsiteX49-401" fmla="*/ 7180 w 10000"/>
              <a:gd name="connsiteY49-402" fmla="*/ 694 h 9923"/>
              <a:gd name="connsiteX50-403" fmla="*/ 7559 w 10000"/>
              <a:gd name="connsiteY50-404" fmla="*/ 463 h 9923"/>
              <a:gd name="connsiteX51-405" fmla="*/ 7725 w 10000"/>
              <a:gd name="connsiteY51-406" fmla="*/ 231 h 9923"/>
              <a:gd name="connsiteX52-407" fmla="*/ 7915 w 10000"/>
              <a:gd name="connsiteY52-408" fmla="*/ 231 h 9923"/>
              <a:gd name="connsiteX53-409" fmla="*/ 8104 w 10000"/>
              <a:gd name="connsiteY53-410" fmla="*/ 0 h 9923"/>
              <a:gd name="connsiteX54-411" fmla="*/ 8294 w 10000"/>
              <a:gd name="connsiteY54-412" fmla="*/ 231 h 9923"/>
              <a:gd name="connsiteX55-413" fmla="*/ 8483 w 10000"/>
              <a:gd name="connsiteY55-414" fmla="*/ 231 h 9923"/>
              <a:gd name="connsiteX56-415" fmla="*/ 8863 w 10000"/>
              <a:gd name="connsiteY56-416" fmla="*/ 463 h 9923"/>
              <a:gd name="connsiteX57-417" fmla="*/ 9242 w 10000"/>
              <a:gd name="connsiteY57-418" fmla="*/ 694 h 9923"/>
              <a:gd name="connsiteX58-419" fmla="*/ 9621 w 10000"/>
              <a:gd name="connsiteY58-420" fmla="*/ 926 h 9923"/>
              <a:gd name="connsiteX59-421" fmla="*/ 9810 w 10000"/>
              <a:gd name="connsiteY59-422" fmla="*/ 1390 h 9923"/>
              <a:gd name="connsiteX60-423" fmla="*/ 10000 w 10000"/>
              <a:gd name="connsiteY60-424" fmla="*/ 1620 h 9923"/>
              <a:gd name="connsiteX61-425" fmla="*/ 10000 w 10000"/>
              <a:gd name="connsiteY61-426" fmla="*/ 1620 h 9923"/>
              <a:gd name="connsiteX62-427" fmla="*/ 10000 w 10000"/>
              <a:gd name="connsiteY62-428" fmla="*/ 1851 h 9923"/>
              <a:gd name="connsiteX63-429" fmla="*/ 9810 w 10000"/>
              <a:gd name="connsiteY63-430" fmla="*/ 2083 h 9923"/>
              <a:gd name="connsiteX64-431" fmla="*/ 9621 w 10000"/>
              <a:gd name="connsiteY64-432" fmla="*/ 2546 h 9923"/>
              <a:gd name="connsiteX65-433" fmla="*/ 9431 w 10000"/>
              <a:gd name="connsiteY65-434" fmla="*/ 2777 h 9923"/>
              <a:gd name="connsiteX66-435" fmla="*/ 9431 w 10000"/>
              <a:gd name="connsiteY66-436" fmla="*/ 3009 h 9923"/>
              <a:gd name="connsiteX67-437" fmla="*/ 9242 w 10000"/>
              <a:gd name="connsiteY67-438" fmla="*/ 3240 h 9923"/>
              <a:gd name="connsiteX68-439" fmla="*/ 9242 w 10000"/>
              <a:gd name="connsiteY68-440" fmla="*/ 3703 h 9923"/>
              <a:gd name="connsiteX69-441" fmla="*/ 9052 w 10000"/>
              <a:gd name="connsiteY69-442" fmla="*/ 4167 h 9923"/>
              <a:gd name="connsiteX70-443" fmla="*/ 8863 w 10000"/>
              <a:gd name="connsiteY70-444" fmla="*/ 4628 h 9923"/>
              <a:gd name="connsiteX71-445" fmla="*/ 8863 w 10000"/>
              <a:gd name="connsiteY71-446" fmla="*/ 5323 h 9923"/>
              <a:gd name="connsiteX72-447" fmla="*/ 8673 w 10000"/>
              <a:gd name="connsiteY72-448" fmla="*/ 5988 h 9923"/>
              <a:gd name="connsiteX73-449" fmla="*/ 8673 w 10000"/>
              <a:gd name="connsiteY73-450" fmla="*/ 5988 h 9923"/>
              <a:gd name="connsiteX0-451" fmla="*/ 8673 w 10000"/>
              <a:gd name="connsiteY0-452" fmla="*/ 6034 h 8600"/>
              <a:gd name="connsiteX1-453" fmla="*/ 8104 w 10000"/>
              <a:gd name="connsiteY1-454" fmla="*/ 8600 h 8600"/>
              <a:gd name="connsiteX2-455" fmla="*/ 7180 w 10000"/>
              <a:gd name="connsiteY2-456" fmla="*/ 8134 h 8600"/>
              <a:gd name="connsiteX3-457" fmla="*/ 7180 w 10000"/>
              <a:gd name="connsiteY3-458" fmla="*/ 7434 h 8600"/>
              <a:gd name="connsiteX4-459" fmla="*/ 7370 w 10000"/>
              <a:gd name="connsiteY4-460" fmla="*/ 6502 h 8600"/>
              <a:gd name="connsiteX5-461" fmla="*/ 7370 w 10000"/>
              <a:gd name="connsiteY5-462" fmla="*/ 5801 h 8600"/>
              <a:gd name="connsiteX6-463" fmla="*/ 7559 w 10000"/>
              <a:gd name="connsiteY6-464" fmla="*/ 5131 h 8600"/>
              <a:gd name="connsiteX7-465" fmla="*/ 7559 w 10000"/>
              <a:gd name="connsiteY7-466" fmla="*/ 4664 h 8600"/>
              <a:gd name="connsiteX8-467" fmla="*/ 7559 w 10000"/>
              <a:gd name="connsiteY8-468" fmla="*/ 3965 h 8600"/>
              <a:gd name="connsiteX9-469" fmla="*/ 7725 w 10000"/>
              <a:gd name="connsiteY9-470" fmla="*/ 3498 h 8600"/>
              <a:gd name="connsiteX10-471" fmla="*/ 7725 w 10000"/>
              <a:gd name="connsiteY10-472" fmla="*/ 3265 h 8600"/>
              <a:gd name="connsiteX11-473" fmla="*/ 7725 w 10000"/>
              <a:gd name="connsiteY11-474" fmla="*/ 2799 h 8600"/>
              <a:gd name="connsiteX12-475" fmla="*/ 7725 w 10000"/>
              <a:gd name="connsiteY12-476" fmla="*/ 2566 h 8600"/>
              <a:gd name="connsiteX13-477" fmla="*/ 7725 w 10000"/>
              <a:gd name="connsiteY13-478" fmla="*/ 2332 h 8600"/>
              <a:gd name="connsiteX14-479" fmla="*/ 7725 w 10000"/>
              <a:gd name="connsiteY14-480" fmla="*/ 2332 h 8600"/>
              <a:gd name="connsiteX15-481" fmla="*/ 7725 w 10000"/>
              <a:gd name="connsiteY15-482" fmla="*/ 2099 h 8600"/>
              <a:gd name="connsiteX16-483" fmla="*/ 7725 w 10000"/>
              <a:gd name="connsiteY16-484" fmla="*/ 2099 h 8600"/>
              <a:gd name="connsiteX17-485" fmla="*/ 7559 w 10000"/>
              <a:gd name="connsiteY17-486" fmla="*/ 2099 h 8600"/>
              <a:gd name="connsiteX18-487" fmla="*/ 7370 w 10000"/>
              <a:gd name="connsiteY18-488" fmla="*/ 2099 h 8600"/>
              <a:gd name="connsiteX19-489" fmla="*/ 6991 w 10000"/>
              <a:gd name="connsiteY19-490" fmla="*/ 2099 h 8600"/>
              <a:gd name="connsiteX20-491" fmla="*/ 6611 w 10000"/>
              <a:gd name="connsiteY20-492" fmla="*/ 2099 h 8600"/>
              <a:gd name="connsiteX21-493" fmla="*/ 6232 w 10000"/>
              <a:gd name="connsiteY21-494" fmla="*/ 2332 h 8600"/>
              <a:gd name="connsiteX22-495" fmla="*/ 4905 w 10000"/>
              <a:gd name="connsiteY22-496" fmla="*/ 2799 h 8600"/>
              <a:gd name="connsiteX23-497" fmla="*/ 4147 w 10000"/>
              <a:gd name="connsiteY23-498" fmla="*/ 3032 h 8600"/>
              <a:gd name="connsiteX24-499" fmla="*/ 3578 w 10000"/>
              <a:gd name="connsiteY24-500" fmla="*/ 3265 h 8600"/>
              <a:gd name="connsiteX25-501" fmla="*/ 2844 w 10000"/>
              <a:gd name="connsiteY25-502" fmla="*/ 3498 h 8600"/>
              <a:gd name="connsiteX26-503" fmla="*/ 2275 w 10000"/>
              <a:gd name="connsiteY26-504" fmla="*/ 3732 h 8600"/>
              <a:gd name="connsiteX27-505" fmla="*/ 1706 w 10000"/>
              <a:gd name="connsiteY27-506" fmla="*/ 3965 h 8600"/>
              <a:gd name="connsiteX28-507" fmla="*/ 1327 w 10000"/>
              <a:gd name="connsiteY28-508" fmla="*/ 3965 h 8600"/>
              <a:gd name="connsiteX29-509" fmla="*/ 1137 w 10000"/>
              <a:gd name="connsiteY29-510" fmla="*/ 3965 h 8600"/>
              <a:gd name="connsiteX30-511" fmla="*/ 948 w 10000"/>
              <a:gd name="connsiteY30-512" fmla="*/ 3732 h 8600"/>
              <a:gd name="connsiteX31-513" fmla="*/ 758 w 10000"/>
              <a:gd name="connsiteY31-514" fmla="*/ 3732 h 8600"/>
              <a:gd name="connsiteX32-515" fmla="*/ 569 w 10000"/>
              <a:gd name="connsiteY32-516" fmla="*/ 3498 h 8600"/>
              <a:gd name="connsiteX33-517" fmla="*/ 190 w 10000"/>
              <a:gd name="connsiteY33-518" fmla="*/ 3265 h 8600"/>
              <a:gd name="connsiteX34-519" fmla="*/ 190 w 10000"/>
              <a:gd name="connsiteY34-520" fmla="*/ 3032 h 8600"/>
              <a:gd name="connsiteX35-521" fmla="*/ 0 w 10000"/>
              <a:gd name="connsiteY35-522" fmla="*/ 2799 h 8600"/>
              <a:gd name="connsiteX36-523" fmla="*/ 0 w 10000"/>
              <a:gd name="connsiteY36-524" fmla="*/ 2799 h 8600"/>
              <a:gd name="connsiteX37-525" fmla="*/ 0 w 10000"/>
              <a:gd name="connsiteY37-526" fmla="*/ 2799 h 8600"/>
              <a:gd name="connsiteX38-527" fmla="*/ 379 w 10000"/>
              <a:gd name="connsiteY38-528" fmla="*/ 2566 h 8600"/>
              <a:gd name="connsiteX39-529" fmla="*/ 569 w 10000"/>
              <a:gd name="connsiteY39-530" fmla="*/ 2566 h 8600"/>
              <a:gd name="connsiteX40-531" fmla="*/ 1137 w 10000"/>
              <a:gd name="connsiteY40-532" fmla="*/ 2566 h 8600"/>
              <a:gd name="connsiteX41-533" fmla="*/ 2085 w 10000"/>
              <a:gd name="connsiteY41-534" fmla="*/ 2332 h 8600"/>
              <a:gd name="connsiteX42-535" fmla="*/ 2844 w 10000"/>
              <a:gd name="connsiteY42-536" fmla="*/ 2332 h 8600"/>
              <a:gd name="connsiteX43-537" fmla="*/ 3389 w 10000"/>
              <a:gd name="connsiteY43-538" fmla="*/ 2099 h 8600"/>
              <a:gd name="connsiteX44-539" fmla="*/ 4716 w 10000"/>
              <a:gd name="connsiteY44-540" fmla="*/ 1633 h 8600"/>
              <a:gd name="connsiteX45-541" fmla="*/ 5284 w 10000"/>
              <a:gd name="connsiteY45-542" fmla="*/ 1401 h 8600"/>
              <a:gd name="connsiteX46-543" fmla="*/ 6043 w 10000"/>
              <a:gd name="connsiteY46-544" fmla="*/ 1166 h 8600"/>
              <a:gd name="connsiteX47-545" fmla="*/ 6801 w 10000"/>
              <a:gd name="connsiteY47-546" fmla="*/ 933 h 8600"/>
              <a:gd name="connsiteX48-547" fmla="*/ 7180 w 10000"/>
              <a:gd name="connsiteY48-548" fmla="*/ 699 h 8600"/>
              <a:gd name="connsiteX49-549" fmla="*/ 7559 w 10000"/>
              <a:gd name="connsiteY49-550" fmla="*/ 467 h 8600"/>
              <a:gd name="connsiteX50-551" fmla="*/ 7725 w 10000"/>
              <a:gd name="connsiteY50-552" fmla="*/ 233 h 8600"/>
              <a:gd name="connsiteX51-553" fmla="*/ 7915 w 10000"/>
              <a:gd name="connsiteY51-554" fmla="*/ 233 h 8600"/>
              <a:gd name="connsiteX52-555" fmla="*/ 8104 w 10000"/>
              <a:gd name="connsiteY52-556" fmla="*/ 0 h 8600"/>
              <a:gd name="connsiteX53-557" fmla="*/ 8294 w 10000"/>
              <a:gd name="connsiteY53-558" fmla="*/ 233 h 8600"/>
              <a:gd name="connsiteX54-559" fmla="*/ 8483 w 10000"/>
              <a:gd name="connsiteY54-560" fmla="*/ 233 h 8600"/>
              <a:gd name="connsiteX55-561" fmla="*/ 8863 w 10000"/>
              <a:gd name="connsiteY55-562" fmla="*/ 467 h 8600"/>
              <a:gd name="connsiteX56-563" fmla="*/ 9242 w 10000"/>
              <a:gd name="connsiteY56-564" fmla="*/ 699 h 8600"/>
              <a:gd name="connsiteX57-565" fmla="*/ 9621 w 10000"/>
              <a:gd name="connsiteY57-566" fmla="*/ 933 h 8600"/>
              <a:gd name="connsiteX58-567" fmla="*/ 9810 w 10000"/>
              <a:gd name="connsiteY58-568" fmla="*/ 1401 h 8600"/>
              <a:gd name="connsiteX59-569" fmla="*/ 10000 w 10000"/>
              <a:gd name="connsiteY59-570" fmla="*/ 1633 h 8600"/>
              <a:gd name="connsiteX60-571" fmla="*/ 10000 w 10000"/>
              <a:gd name="connsiteY60-572" fmla="*/ 1633 h 8600"/>
              <a:gd name="connsiteX61-573" fmla="*/ 10000 w 10000"/>
              <a:gd name="connsiteY61-574" fmla="*/ 1865 h 8600"/>
              <a:gd name="connsiteX62-575" fmla="*/ 9810 w 10000"/>
              <a:gd name="connsiteY62-576" fmla="*/ 2099 h 8600"/>
              <a:gd name="connsiteX63-577" fmla="*/ 9621 w 10000"/>
              <a:gd name="connsiteY63-578" fmla="*/ 2566 h 8600"/>
              <a:gd name="connsiteX64-579" fmla="*/ 9431 w 10000"/>
              <a:gd name="connsiteY64-580" fmla="*/ 2799 h 8600"/>
              <a:gd name="connsiteX65-581" fmla="*/ 9431 w 10000"/>
              <a:gd name="connsiteY65-582" fmla="*/ 3032 h 8600"/>
              <a:gd name="connsiteX66-583" fmla="*/ 9242 w 10000"/>
              <a:gd name="connsiteY66-584" fmla="*/ 3265 h 8600"/>
              <a:gd name="connsiteX67-585" fmla="*/ 9242 w 10000"/>
              <a:gd name="connsiteY67-586" fmla="*/ 3732 h 8600"/>
              <a:gd name="connsiteX68-587" fmla="*/ 9052 w 10000"/>
              <a:gd name="connsiteY68-588" fmla="*/ 4199 h 8600"/>
              <a:gd name="connsiteX69-589" fmla="*/ 8863 w 10000"/>
              <a:gd name="connsiteY69-590" fmla="*/ 4664 h 8600"/>
              <a:gd name="connsiteX70-591" fmla="*/ 8863 w 10000"/>
              <a:gd name="connsiteY70-592" fmla="*/ 5364 h 8600"/>
              <a:gd name="connsiteX71-593" fmla="*/ 8673 w 10000"/>
              <a:gd name="connsiteY71-594" fmla="*/ 6034 h 8600"/>
              <a:gd name="connsiteX72-595" fmla="*/ 8673 w 10000"/>
              <a:gd name="connsiteY72-596" fmla="*/ 6034 h 8600"/>
              <a:gd name="connsiteX0-597" fmla="*/ 8673 w 10000"/>
              <a:gd name="connsiteY0-598" fmla="*/ 7016 h 9458"/>
              <a:gd name="connsiteX1-599" fmla="*/ 7180 w 10000"/>
              <a:gd name="connsiteY1-600" fmla="*/ 9458 h 9458"/>
              <a:gd name="connsiteX2-601" fmla="*/ 7180 w 10000"/>
              <a:gd name="connsiteY2-602" fmla="*/ 8644 h 9458"/>
              <a:gd name="connsiteX3-603" fmla="*/ 7370 w 10000"/>
              <a:gd name="connsiteY3-604" fmla="*/ 7560 h 9458"/>
              <a:gd name="connsiteX4-605" fmla="*/ 7370 w 10000"/>
              <a:gd name="connsiteY4-606" fmla="*/ 6745 h 9458"/>
              <a:gd name="connsiteX5-607" fmla="*/ 7559 w 10000"/>
              <a:gd name="connsiteY5-608" fmla="*/ 5966 h 9458"/>
              <a:gd name="connsiteX6-609" fmla="*/ 7559 w 10000"/>
              <a:gd name="connsiteY6-610" fmla="*/ 5423 h 9458"/>
              <a:gd name="connsiteX7-611" fmla="*/ 7559 w 10000"/>
              <a:gd name="connsiteY7-612" fmla="*/ 4610 h 9458"/>
              <a:gd name="connsiteX8-613" fmla="*/ 7725 w 10000"/>
              <a:gd name="connsiteY8-614" fmla="*/ 4067 h 9458"/>
              <a:gd name="connsiteX9-615" fmla="*/ 7725 w 10000"/>
              <a:gd name="connsiteY9-616" fmla="*/ 3797 h 9458"/>
              <a:gd name="connsiteX10-617" fmla="*/ 7725 w 10000"/>
              <a:gd name="connsiteY10-618" fmla="*/ 3255 h 9458"/>
              <a:gd name="connsiteX11-619" fmla="*/ 7725 w 10000"/>
              <a:gd name="connsiteY11-620" fmla="*/ 2984 h 9458"/>
              <a:gd name="connsiteX12-621" fmla="*/ 7725 w 10000"/>
              <a:gd name="connsiteY12-622" fmla="*/ 2712 h 9458"/>
              <a:gd name="connsiteX13-623" fmla="*/ 7725 w 10000"/>
              <a:gd name="connsiteY13-624" fmla="*/ 2712 h 9458"/>
              <a:gd name="connsiteX14-625" fmla="*/ 7725 w 10000"/>
              <a:gd name="connsiteY14-626" fmla="*/ 2441 h 9458"/>
              <a:gd name="connsiteX15-627" fmla="*/ 7725 w 10000"/>
              <a:gd name="connsiteY15-628" fmla="*/ 2441 h 9458"/>
              <a:gd name="connsiteX16-629" fmla="*/ 7559 w 10000"/>
              <a:gd name="connsiteY16-630" fmla="*/ 2441 h 9458"/>
              <a:gd name="connsiteX17-631" fmla="*/ 7370 w 10000"/>
              <a:gd name="connsiteY17-632" fmla="*/ 2441 h 9458"/>
              <a:gd name="connsiteX18-633" fmla="*/ 6991 w 10000"/>
              <a:gd name="connsiteY18-634" fmla="*/ 2441 h 9458"/>
              <a:gd name="connsiteX19-635" fmla="*/ 6611 w 10000"/>
              <a:gd name="connsiteY19-636" fmla="*/ 2441 h 9458"/>
              <a:gd name="connsiteX20-637" fmla="*/ 6232 w 10000"/>
              <a:gd name="connsiteY20-638" fmla="*/ 2712 h 9458"/>
              <a:gd name="connsiteX21-639" fmla="*/ 4905 w 10000"/>
              <a:gd name="connsiteY21-640" fmla="*/ 3255 h 9458"/>
              <a:gd name="connsiteX22-641" fmla="*/ 4147 w 10000"/>
              <a:gd name="connsiteY22-642" fmla="*/ 3526 h 9458"/>
              <a:gd name="connsiteX23-643" fmla="*/ 3578 w 10000"/>
              <a:gd name="connsiteY23-644" fmla="*/ 3797 h 9458"/>
              <a:gd name="connsiteX24-645" fmla="*/ 2844 w 10000"/>
              <a:gd name="connsiteY24-646" fmla="*/ 4067 h 9458"/>
              <a:gd name="connsiteX25-647" fmla="*/ 2275 w 10000"/>
              <a:gd name="connsiteY25-648" fmla="*/ 4340 h 9458"/>
              <a:gd name="connsiteX26-649" fmla="*/ 1706 w 10000"/>
              <a:gd name="connsiteY26-650" fmla="*/ 4610 h 9458"/>
              <a:gd name="connsiteX27-651" fmla="*/ 1327 w 10000"/>
              <a:gd name="connsiteY27-652" fmla="*/ 4610 h 9458"/>
              <a:gd name="connsiteX28-653" fmla="*/ 1137 w 10000"/>
              <a:gd name="connsiteY28-654" fmla="*/ 4610 h 9458"/>
              <a:gd name="connsiteX29-655" fmla="*/ 948 w 10000"/>
              <a:gd name="connsiteY29-656" fmla="*/ 4340 h 9458"/>
              <a:gd name="connsiteX30-657" fmla="*/ 758 w 10000"/>
              <a:gd name="connsiteY30-658" fmla="*/ 4340 h 9458"/>
              <a:gd name="connsiteX31-659" fmla="*/ 569 w 10000"/>
              <a:gd name="connsiteY31-660" fmla="*/ 4067 h 9458"/>
              <a:gd name="connsiteX32-661" fmla="*/ 190 w 10000"/>
              <a:gd name="connsiteY32-662" fmla="*/ 3797 h 9458"/>
              <a:gd name="connsiteX33-663" fmla="*/ 190 w 10000"/>
              <a:gd name="connsiteY33-664" fmla="*/ 3526 h 9458"/>
              <a:gd name="connsiteX34-665" fmla="*/ 0 w 10000"/>
              <a:gd name="connsiteY34-666" fmla="*/ 3255 h 9458"/>
              <a:gd name="connsiteX35-667" fmla="*/ 0 w 10000"/>
              <a:gd name="connsiteY35-668" fmla="*/ 3255 h 9458"/>
              <a:gd name="connsiteX36-669" fmla="*/ 0 w 10000"/>
              <a:gd name="connsiteY36-670" fmla="*/ 3255 h 9458"/>
              <a:gd name="connsiteX37-671" fmla="*/ 379 w 10000"/>
              <a:gd name="connsiteY37-672" fmla="*/ 2984 h 9458"/>
              <a:gd name="connsiteX38-673" fmla="*/ 569 w 10000"/>
              <a:gd name="connsiteY38-674" fmla="*/ 2984 h 9458"/>
              <a:gd name="connsiteX39-675" fmla="*/ 1137 w 10000"/>
              <a:gd name="connsiteY39-676" fmla="*/ 2984 h 9458"/>
              <a:gd name="connsiteX40-677" fmla="*/ 2085 w 10000"/>
              <a:gd name="connsiteY40-678" fmla="*/ 2712 h 9458"/>
              <a:gd name="connsiteX41-679" fmla="*/ 2844 w 10000"/>
              <a:gd name="connsiteY41-680" fmla="*/ 2712 h 9458"/>
              <a:gd name="connsiteX42-681" fmla="*/ 3389 w 10000"/>
              <a:gd name="connsiteY42-682" fmla="*/ 2441 h 9458"/>
              <a:gd name="connsiteX43-683" fmla="*/ 4716 w 10000"/>
              <a:gd name="connsiteY43-684" fmla="*/ 1899 h 9458"/>
              <a:gd name="connsiteX44-685" fmla="*/ 5284 w 10000"/>
              <a:gd name="connsiteY44-686" fmla="*/ 1629 h 9458"/>
              <a:gd name="connsiteX45-687" fmla="*/ 6043 w 10000"/>
              <a:gd name="connsiteY45-688" fmla="*/ 1356 h 9458"/>
              <a:gd name="connsiteX46-689" fmla="*/ 6801 w 10000"/>
              <a:gd name="connsiteY46-690" fmla="*/ 1085 h 9458"/>
              <a:gd name="connsiteX47-691" fmla="*/ 7180 w 10000"/>
              <a:gd name="connsiteY47-692" fmla="*/ 813 h 9458"/>
              <a:gd name="connsiteX48-693" fmla="*/ 7559 w 10000"/>
              <a:gd name="connsiteY48-694" fmla="*/ 543 h 9458"/>
              <a:gd name="connsiteX49-695" fmla="*/ 7725 w 10000"/>
              <a:gd name="connsiteY49-696" fmla="*/ 271 h 9458"/>
              <a:gd name="connsiteX50-697" fmla="*/ 7915 w 10000"/>
              <a:gd name="connsiteY50-698" fmla="*/ 271 h 9458"/>
              <a:gd name="connsiteX51-699" fmla="*/ 8104 w 10000"/>
              <a:gd name="connsiteY51-700" fmla="*/ 0 h 9458"/>
              <a:gd name="connsiteX52-701" fmla="*/ 8294 w 10000"/>
              <a:gd name="connsiteY52-702" fmla="*/ 271 h 9458"/>
              <a:gd name="connsiteX53-703" fmla="*/ 8483 w 10000"/>
              <a:gd name="connsiteY53-704" fmla="*/ 271 h 9458"/>
              <a:gd name="connsiteX54-705" fmla="*/ 8863 w 10000"/>
              <a:gd name="connsiteY54-706" fmla="*/ 543 h 9458"/>
              <a:gd name="connsiteX55-707" fmla="*/ 9242 w 10000"/>
              <a:gd name="connsiteY55-708" fmla="*/ 813 h 9458"/>
              <a:gd name="connsiteX56-709" fmla="*/ 9621 w 10000"/>
              <a:gd name="connsiteY56-710" fmla="*/ 1085 h 9458"/>
              <a:gd name="connsiteX57-711" fmla="*/ 9810 w 10000"/>
              <a:gd name="connsiteY57-712" fmla="*/ 1629 h 9458"/>
              <a:gd name="connsiteX58-713" fmla="*/ 10000 w 10000"/>
              <a:gd name="connsiteY58-714" fmla="*/ 1899 h 9458"/>
              <a:gd name="connsiteX59-715" fmla="*/ 10000 w 10000"/>
              <a:gd name="connsiteY59-716" fmla="*/ 1899 h 9458"/>
              <a:gd name="connsiteX60-717" fmla="*/ 10000 w 10000"/>
              <a:gd name="connsiteY60-718" fmla="*/ 2169 h 9458"/>
              <a:gd name="connsiteX61-719" fmla="*/ 9810 w 10000"/>
              <a:gd name="connsiteY61-720" fmla="*/ 2441 h 9458"/>
              <a:gd name="connsiteX62-721" fmla="*/ 9621 w 10000"/>
              <a:gd name="connsiteY62-722" fmla="*/ 2984 h 9458"/>
              <a:gd name="connsiteX63-723" fmla="*/ 9431 w 10000"/>
              <a:gd name="connsiteY63-724" fmla="*/ 3255 h 9458"/>
              <a:gd name="connsiteX64-725" fmla="*/ 9431 w 10000"/>
              <a:gd name="connsiteY64-726" fmla="*/ 3526 h 9458"/>
              <a:gd name="connsiteX65-727" fmla="*/ 9242 w 10000"/>
              <a:gd name="connsiteY65-728" fmla="*/ 3797 h 9458"/>
              <a:gd name="connsiteX66-729" fmla="*/ 9242 w 10000"/>
              <a:gd name="connsiteY66-730" fmla="*/ 4340 h 9458"/>
              <a:gd name="connsiteX67-731" fmla="*/ 9052 w 10000"/>
              <a:gd name="connsiteY67-732" fmla="*/ 4883 h 9458"/>
              <a:gd name="connsiteX68-733" fmla="*/ 8863 w 10000"/>
              <a:gd name="connsiteY68-734" fmla="*/ 5423 h 9458"/>
              <a:gd name="connsiteX69-735" fmla="*/ 8863 w 10000"/>
              <a:gd name="connsiteY69-736" fmla="*/ 6237 h 9458"/>
              <a:gd name="connsiteX70-737" fmla="*/ 8673 w 10000"/>
              <a:gd name="connsiteY70-738" fmla="*/ 7016 h 9458"/>
              <a:gd name="connsiteX71-739" fmla="*/ 8673 w 10000"/>
              <a:gd name="connsiteY71-740" fmla="*/ 7016 h 9458"/>
              <a:gd name="connsiteX0-741" fmla="*/ 8673 w 10000"/>
              <a:gd name="connsiteY0-742" fmla="*/ 7418 h 9139"/>
              <a:gd name="connsiteX1-743" fmla="*/ 7180 w 10000"/>
              <a:gd name="connsiteY1-744" fmla="*/ 9139 h 9139"/>
              <a:gd name="connsiteX2-745" fmla="*/ 7370 w 10000"/>
              <a:gd name="connsiteY2-746" fmla="*/ 7993 h 9139"/>
              <a:gd name="connsiteX3-747" fmla="*/ 7370 w 10000"/>
              <a:gd name="connsiteY3-748" fmla="*/ 7132 h 9139"/>
              <a:gd name="connsiteX4-749" fmla="*/ 7559 w 10000"/>
              <a:gd name="connsiteY4-750" fmla="*/ 6308 h 9139"/>
              <a:gd name="connsiteX5-751" fmla="*/ 7559 w 10000"/>
              <a:gd name="connsiteY5-752" fmla="*/ 5734 h 9139"/>
              <a:gd name="connsiteX6-753" fmla="*/ 7559 w 10000"/>
              <a:gd name="connsiteY6-754" fmla="*/ 4874 h 9139"/>
              <a:gd name="connsiteX7-755" fmla="*/ 7725 w 10000"/>
              <a:gd name="connsiteY7-756" fmla="*/ 4300 h 9139"/>
              <a:gd name="connsiteX8-757" fmla="*/ 7725 w 10000"/>
              <a:gd name="connsiteY8-758" fmla="*/ 4015 h 9139"/>
              <a:gd name="connsiteX9-759" fmla="*/ 7725 w 10000"/>
              <a:gd name="connsiteY9-760" fmla="*/ 3442 h 9139"/>
              <a:gd name="connsiteX10-761" fmla="*/ 7725 w 10000"/>
              <a:gd name="connsiteY10-762" fmla="*/ 3155 h 9139"/>
              <a:gd name="connsiteX11-763" fmla="*/ 7725 w 10000"/>
              <a:gd name="connsiteY11-764" fmla="*/ 2867 h 9139"/>
              <a:gd name="connsiteX12-765" fmla="*/ 7725 w 10000"/>
              <a:gd name="connsiteY12-766" fmla="*/ 2867 h 9139"/>
              <a:gd name="connsiteX13-767" fmla="*/ 7725 w 10000"/>
              <a:gd name="connsiteY13-768" fmla="*/ 2581 h 9139"/>
              <a:gd name="connsiteX14-769" fmla="*/ 7725 w 10000"/>
              <a:gd name="connsiteY14-770" fmla="*/ 2581 h 9139"/>
              <a:gd name="connsiteX15-771" fmla="*/ 7559 w 10000"/>
              <a:gd name="connsiteY15-772" fmla="*/ 2581 h 9139"/>
              <a:gd name="connsiteX16-773" fmla="*/ 7370 w 10000"/>
              <a:gd name="connsiteY16-774" fmla="*/ 2581 h 9139"/>
              <a:gd name="connsiteX17-775" fmla="*/ 6991 w 10000"/>
              <a:gd name="connsiteY17-776" fmla="*/ 2581 h 9139"/>
              <a:gd name="connsiteX18-777" fmla="*/ 6611 w 10000"/>
              <a:gd name="connsiteY18-778" fmla="*/ 2581 h 9139"/>
              <a:gd name="connsiteX19-779" fmla="*/ 6232 w 10000"/>
              <a:gd name="connsiteY19-780" fmla="*/ 2867 h 9139"/>
              <a:gd name="connsiteX20-781" fmla="*/ 4905 w 10000"/>
              <a:gd name="connsiteY20-782" fmla="*/ 3442 h 9139"/>
              <a:gd name="connsiteX21-783" fmla="*/ 4147 w 10000"/>
              <a:gd name="connsiteY21-784" fmla="*/ 3728 h 9139"/>
              <a:gd name="connsiteX22-785" fmla="*/ 3578 w 10000"/>
              <a:gd name="connsiteY22-786" fmla="*/ 4015 h 9139"/>
              <a:gd name="connsiteX23-787" fmla="*/ 2844 w 10000"/>
              <a:gd name="connsiteY23-788" fmla="*/ 4300 h 9139"/>
              <a:gd name="connsiteX24-789" fmla="*/ 2275 w 10000"/>
              <a:gd name="connsiteY24-790" fmla="*/ 4589 h 9139"/>
              <a:gd name="connsiteX25-791" fmla="*/ 1706 w 10000"/>
              <a:gd name="connsiteY25-792" fmla="*/ 4874 h 9139"/>
              <a:gd name="connsiteX26-793" fmla="*/ 1327 w 10000"/>
              <a:gd name="connsiteY26-794" fmla="*/ 4874 h 9139"/>
              <a:gd name="connsiteX27-795" fmla="*/ 1137 w 10000"/>
              <a:gd name="connsiteY27-796" fmla="*/ 4874 h 9139"/>
              <a:gd name="connsiteX28-797" fmla="*/ 948 w 10000"/>
              <a:gd name="connsiteY28-798" fmla="*/ 4589 h 9139"/>
              <a:gd name="connsiteX29-799" fmla="*/ 758 w 10000"/>
              <a:gd name="connsiteY29-800" fmla="*/ 4589 h 9139"/>
              <a:gd name="connsiteX30-801" fmla="*/ 569 w 10000"/>
              <a:gd name="connsiteY30-802" fmla="*/ 4300 h 9139"/>
              <a:gd name="connsiteX31-803" fmla="*/ 190 w 10000"/>
              <a:gd name="connsiteY31-804" fmla="*/ 4015 h 9139"/>
              <a:gd name="connsiteX32-805" fmla="*/ 190 w 10000"/>
              <a:gd name="connsiteY32-806" fmla="*/ 3728 h 9139"/>
              <a:gd name="connsiteX33-807" fmla="*/ 0 w 10000"/>
              <a:gd name="connsiteY33-808" fmla="*/ 3442 h 9139"/>
              <a:gd name="connsiteX34-809" fmla="*/ 0 w 10000"/>
              <a:gd name="connsiteY34-810" fmla="*/ 3442 h 9139"/>
              <a:gd name="connsiteX35-811" fmla="*/ 0 w 10000"/>
              <a:gd name="connsiteY35-812" fmla="*/ 3442 h 9139"/>
              <a:gd name="connsiteX36-813" fmla="*/ 379 w 10000"/>
              <a:gd name="connsiteY36-814" fmla="*/ 3155 h 9139"/>
              <a:gd name="connsiteX37-815" fmla="*/ 569 w 10000"/>
              <a:gd name="connsiteY37-816" fmla="*/ 3155 h 9139"/>
              <a:gd name="connsiteX38-817" fmla="*/ 1137 w 10000"/>
              <a:gd name="connsiteY38-818" fmla="*/ 3155 h 9139"/>
              <a:gd name="connsiteX39-819" fmla="*/ 2085 w 10000"/>
              <a:gd name="connsiteY39-820" fmla="*/ 2867 h 9139"/>
              <a:gd name="connsiteX40-821" fmla="*/ 2844 w 10000"/>
              <a:gd name="connsiteY40-822" fmla="*/ 2867 h 9139"/>
              <a:gd name="connsiteX41-823" fmla="*/ 3389 w 10000"/>
              <a:gd name="connsiteY41-824" fmla="*/ 2581 h 9139"/>
              <a:gd name="connsiteX42-825" fmla="*/ 4716 w 10000"/>
              <a:gd name="connsiteY42-826" fmla="*/ 2008 h 9139"/>
              <a:gd name="connsiteX43-827" fmla="*/ 5284 w 10000"/>
              <a:gd name="connsiteY43-828" fmla="*/ 1722 h 9139"/>
              <a:gd name="connsiteX44-829" fmla="*/ 6043 w 10000"/>
              <a:gd name="connsiteY44-830" fmla="*/ 1434 h 9139"/>
              <a:gd name="connsiteX45-831" fmla="*/ 6801 w 10000"/>
              <a:gd name="connsiteY45-832" fmla="*/ 1147 h 9139"/>
              <a:gd name="connsiteX46-833" fmla="*/ 7180 w 10000"/>
              <a:gd name="connsiteY46-834" fmla="*/ 860 h 9139"/>
              <a:gd name="connsiteX47-835" fmla="*/ 7559 w 10000"/>
              <a:gd name="connsiteY47-836" fmla="*/ 574 h 9139"/>
              <a:gd name="connsiteX48-837" fmla="*/ 7725 w 10000"/>
              <a:gd name="connsiteY48-838" fmla="*/ 287 h 9139"/>
              <a:gd name="connsiteX49-839" fmla="*/ 7915 w 10000"/>
              <a:gd name="connsiteY49-840" fmla="*/ 287 h 9139"/>
              <a:gd name="connsiteX50-841" fmla="*/ 8104 w 10000"/>
              <a:gd name="connsiteY50-842" fmla="*/ 0 h 9139"/>
              <a:gd name="connsiteX51-843" fmla="*/ 8294 w 10000"/>
              <a:gd name="connsiteY51-844" fmla="*/ 287 h 9139"/>
              <a:gd name="connsiteX52-845" fmla="*/ 8483 w 10000"/>
              <a:gd name="connsiteY52-846" fmla="*/ 287 h 9139"/>
              <a:gd name="connsiteX53-847" fmla="*/ 8863 w 10000"/>
              <a:gd name="connsiteY53-848" fmla="*/ 574 h 9139"/>
              <a:gd name="connsiteX54-849" fmla="*/ 9242 w 10000"/>
              <a:gd name="connsiteY54-850" fmla="*/ 860 h 9139"/>
              <a:gd name="connsiteX55-851" fmla="*/ 9621 w 10000"/>
              <a:gd name="connsiteY55-852" fmla="*/ 1147 h 9139"/>
              <a:gd name="connsiteX56-853" fmla="*/ 9810 w 10000"/>
              <a:gd name="connsiteY56-854" fmla="*/ 1722 h 9139"/>
              <a:gd name="connsiteX57-855" fmla="*/ 10000 w 10000"/>
              <a:gd name="connsiteY57-856" fmla="*/ 2008 h 9139"/>
              <a:gd name="connsiteX58-857" fmla="*/ 10000 w 10000"/>
              <a:gd name="connsiteY58-858" fmla="*/ 2008 h 9139"/>
              <a:gd name="connsiteX59-859" fmla="*/ 10000 w 10000"/>
              <a:gd name="connsiteY59-860" fmla="*/ 2293 h 9139"/>
              <a:gd name="connsiteX60-861" fmla="*/ 9810 w 10000"/>
              <a:gd name="connsiteY60-862" fmla="*/ 2581 h 9139"/>
              <a:gd name="connsiteX61-863" fmla="*/ 9621 w 10000"/>
              <a:gd name="connsiteY61-864" fmla="*/ 3155 h 9139"/>
              <a:gd name="connsiteX62-865" fmla="*/ 9431 w 10000"/>
              <a:gd name="connsiteY62-866" fmla="*/ 3442 h 9139"/>
              <a:gd name="connsiteX63-867" fmla="*/ 9431 w 10000"/>
              <a:gd name="connsiteY63-868" fmla="*/ 3728 h 9139"/>
              <a:gd name="connsiteX64-869" fmla="*/ 9242 w 10000"/>
              <a:gd name="connsiteY64-870" fmla="*/ 4015 h 9139"/>
              <a:gd name="connsiteX65-871" fmla="*/ 9242 w 10000"/>
              <a:gd name="connsiteY65-872" fmla="*/ 4589 h 9139"/>
              <a:gd name="connsiteX66-873" fmla="*/ 9052 w 10000"/>
              <a:gd name="connsiteY66-874" fmla="*/ 5163 h 9139"/>
              <a:gd name="connsiteX67-875" fmla="*/ 8863 w 10000"/>
              <a:gd name="connsiteY67-876" fmla="*/ 5734 h 9139"/>
              <a:gd name="connsiteX68-877" fmla="*/ 8863 w 10000"/>
              <a:gd name="connsiteY68-878" fmla="*/ 6594 h 9139"/>
              <a:gd name="connsiteX69-879" fmla="*/ 8673 w 10000"/>
              <a:gd name="connsiteY69-880" fmla="*/ 7418 h 9139"/>
              <a:gd name="connsiteX70-881" fmla="*/ 8673 w 10000"/>
              <a:gd name="connsiteY70-882" fmla="*/ 7418 h 9139"/>
              <a:gd name="connsiteX0-883" fmla="*/ 8673 w 10000"/>
              <a:gd name="connsiteY0-884" fmla="*/ 8117 h 8746"/>
              <a:gd name="connsiteX1-885" fmla="*/ 7370 w 10000"/>
              <a:gd name="connsiteY1-886" fmla="*/ 8746 h 8746"/>
              <a:gd name="connsiteX2-887" fmla="*/ 7370 w 10000"/>
              <a:gd name="connsiteY2-888" fmla="*/ 7804 h 8746"/>
              <a:gd name="connsiteX3-889" fmla="*/ 7559 w 10000"/>
              <a:gd name="connsiteY3-890" fmla="*/ 6902 h 8746"/>
              <a:gd name="connsiteX4-891" fmla="*/ 7559 w 10000"/>
              <a:gd name="connsiteY4-892" fmla="*/ 6274 h 8746"/>
              <a:gd name="connsiteX5-893" fmla="*/ 7559 w 10000"/>
              <a:gd name="connsiteY5-894" fmla="*/ 5333 h 8746"/>
              <a:gd name="connsiteX6-895" fmla="*/ 7725 w 10000"/>
              <a:gd name="connsiteY6-896" fmla="*/ 4705 h 8746"/>
              <a:gd name="connsiteX7-897" fmla="*/ 7725 w 10000"/>
              <a:gd name="connsiteY7-898" fmla="*/ 4393 h 8746"/>
              <a:gd name="connsiteX8-899" fmla="*/ 7725 w 10000"/>
              <a:gd name="connsiteY8-900" fmla="*/ 3766 h 8746"/>
              <a:gd name="connsiteX9-901" fmla="*/ 7725 w 10000"/>
              <a:gd name="connsiteY9-902" fmla="*/ 3452 h 8746"/>
              <a:gd name="connsiteX10-903" fmla="*/ 7725 w 10000"/>
              <a:gd name="connsiteY10-904" fmla="*/ 3137 h 8746"/>
              <a:gd name="connsiteX11-905" fmla="*/ 7725 w 10000"/>
              <a:gd name="connsiteY11-906" fmla="*/ 3137 h 8746"/>
              <a:gd name="connsiteX12-907" fmla="*/ 7725 w 10000"/>
              <a:gd name="connsiteY12-908" fmla="*/ 2824 h 8746"/>
              <a:gd name="connsiteX13-909" fmla="*/ 7725 w 10000"/>
              <a:gd name="connsiteY13-910" fmla="*/ 2824 h 8746"/>
              <a:gd name="connsiteX14-911" fmla="*/ 7559 w 10000"/>
              <a:gd name="connsiteY14-912" fmla="*/ 2824 h 8746"/>
              <a:gd name="connsiteX15-913" fmla="*/ 7370 w 10000"/>
              <a:gd name="connsiteY15-914" fmla="*/ 2824 h 8746"/>
              <a:gd name="connsiteX16-915" fmla="*/ 6991 w 10000"/>
              <a:gd name="connsiteY16-916" fmla="*/ 2824 h 8746"/>
              <a:gd name="connsiteX17-917" fmla="*/ 6611 w 10000"/>
              <a:gd name="connsiteY17-918" fmla="*/ 2824 h 8746"/>
              <a:gd name="connsiteX18-919" fmla="*/ 6232 w 10000"/>
              <a:gd name="connsiteY18-920" fmla="*/ 3137 h 8746"/>
              <a:gd name="connsiteX19-921" fmla="*/ 4905 w 10000"/>
              <a:gd name="connsiteY19-922" fmla="*/ 3766 h 8746"/>
              <a:gd name="connsiteX20-923" fmla="*/ 4147 w 10000"/>
              <a:gd name="connsiteY20-924" fmla="*/ 4079 h 8746"/>
              <a:gd name="connsiteX21-925" fmla="*/ 3578 w 10000"/>
              <a:gd name="connsiteY21-926" fmla="*/ 4393 h 8746"/>
              <a:gd name="connsiteX22-927" fmla="*/ 2844 w 10000"/>
              <a:gd name="connsiteY22-928" fmla="*/ 4705 h 8746"/>
              <a:gd name="connsiteX23-929" fmla="*/ 2275 w 10000"/>
              <a:gd name="connsiteY23-930" fmla="*/ 5021 h 8746"/>
              <a:gd name="connsiteX24-931" fmla="*/ 1706 w 10000"/>
              <a:gd name="connsiteY24-932" fmla="*/ 5333 h 8746"/>
              <a:gd name="connsiteX25-933" fmla="*/ 1327 w 10000"/>
              <a:gd name="connsiteY25-934" fmla="*/ 5333 h 8746"/>
              <a:gd name="connsiteX26-935" fmla="*/ 1137 w 10000"/>
              <a:gd name="connsiteY26-936" fmla="*/ 5333 h 8746"/>
              <a:gd name="connsiteX27-937" fmla="*/ 948 w 10000"/>
              <a:gd name="connsiteY27-938" fmla="*/ 5021 h 8746"/>
              <a:gd name="connsiteX28-939" fmla="*/ 758 w 10000"/>
              <a:gd name="connsiteY28-940" fmla="*/ 5021 h 8746"/>
              <a:gd name="connsiteX29-941" fmla="*/ 569 w 10000"/>
              <a:gd name="connsiteY29-942" fmla="*/ 4705 h 8746"/>
              <a:gd name="connsiteX30-943" fmla="*/ 190 w 10000"/>
              <a:gd name="connsiteY30-944" fmla="*/ 4393 h 8746"/>
              <a:gd name="connsiteX31-945" fmla="*/ 190 w 10000"/>
              <a:gd name="connsiteY31-946" fmla="*/ 4079 h 8746"/>
              <a:gd name="connsiteX32-947" fmla="*/ 0 w 10000"/>
              <a:gd name="connsiteY32-948" fmla="*/ 3766 h 8746"/>
              <a:gd name="connsiteX33-949" fmla="*/ 0 w 10000"/>
              <a:gd name="connsiteY33-950" fmla="*/ 3766 h 8746"/>
              <a:gd name="connsiteX34-951" fmla="*/ 0 w 10000"/>
              <a:gd name="connsiteY34-952" fmla="*/ 3766 h 8746"/>
              <a:gd name="connsiteX35-953" fmla="*/ 379 w 10000"/>
              <a:gd name="connsiteY35-954" fmla="*/ 3452 h 8746"/>
              <a:gd name="connsiteX36-955" fmla="*/ 569 w 10000"/>
              <a:gd name="connsiteY36-956" fmla="*/ 3452 h 8746"/>
              <a:gd name="connsiteX37-957" fmla="*/ 1137 w 10000"/>
              <a:gd name="connsiteY37-958" fmla="*/ 3452 h 8746"/>
              <a:gd name="connsiteX38-959" fmla="*/ 2085 w 10000"/>
              <a:gd name="connsiteY38-960" fmla="*/ 3137 h 8746"/>
              <a:gd name="connsiteX39-961" fmla="*/ 2844 w 10000"/>
              <a:gd name="connsiteY39-962" fmla="*/ 3137 h 8746"/>
              <a:gd name="connsiteX40-963" fmla="*/ 3389 w 10000"/>
              <a:gd name="connsiteY40-964" fmla="*/ 2824 h 8746"/>
              <a:gd name="connsiteX41-965" fmla="*/ 4716 w 10000"/>
              <a:gd name="connsiteY41-966" fmla="*/ 2197 h 8746"/>
              <a:gd name="connsiteX42-967" fmla="*/ 5284 w 10000"/>
              <a:gd name="connsiteY42-968" fmla="*/ 1884 h 8746"/>
              <a:gd name="connsiteX43-969" fmla="*/ 6043 w 10000"/>
              <a:gd name="connsiteY43-970" fmla="*/ 1569 h 8746"/>
              <a:gd name="connsiteX44-971" fmla="*/ 6801 w 10000"/>
              <a:gd name="connsiteY44-972" fmla="*/ 1255 h 8746"/>
              <a:gd name="connsiteX45-973" fmla="*/ 7180 w 10000"/>
              <a:gd name="connsiteY45-974" fmla="*/ 941 h 8746"/>
              <a:gd name="connsiteX46-975" fmla="*/ 7559 w 10000"/>
              <a:gd name="connsiteY46-976" fmla="*/ 628 h 8746"/>
              <a:gd name="connsiteX47-977" fmla="*/ 7725 w 10000"/>
              <a:gd name="connsiteY47-978" fmla="*/ 314 h 8746"/>
              <a:gd name="connsiteX48-979" fmla="*/ 7915 w 10000"/>
              <a:gd name="connsiteY48-980" fmla="*/ 314 h 8746"/>
              <a:gd name="connsiteX49-981" fmla="*/ 8104 w 10000"/>
              <a:gd name="connsiteY49-982" fmla="*/ 0 h 8746"/>
              <a:gd name="connsiteX50-983" fmla="*/ 8294 w 10000"/>
              <a:gd name="connsiteY50-984" fmla="*/ 314 h 8746"/>
              <a:gd name="connsiteX51-985" fmla="*/ 8483 w 10000"/>
              <a:gd name="connsiteY51-986" fmla="*/ 314 h 8746"/>
              <a:gd name="connsiteX52-987" fmla="*/ 8863 w 10000"/>
              <a:gd name="connsiteY52-988" fmla="*/ 628 h 8746"/>
              <a:gd name="connsiteX53-989" fmla="*/ 9242 w 10000"/>
              <a:gd name="connsiteY53-990" fmla="*/ 941 h 8746"/>
              <a:gd name="connsiteX54-991" fmla="*/ 9621 w 10000"/>
              <a:gd name="connsiteY54-992" fmla="*/ 1255 h 8746"/>
              <a:gd name="connsiteX55-993" fmla="*/ 9810 w 10000"/>
              <a:gd name="connsiteY55-994" fmla="*/ 1884 h 8746"/>
              <a:gd name="connsiteX56-995" fmla="*/ 10000 w 10000"/>
              <a:gd name="connsiteY56-996" fmla="*/ 2197 h 8746"/>
              <a:gd name="connsiteX57-997" fmla="*/ 10000 w 10000"/>
              <a:gd name="connsiteY57-998" fmla="*/ 2197 h 8746"/>
              <a:gd name="connsiteX58-999" fmla="*/ 10000 w 10000"/>
              <a:gd name="connsiteY58-1000" fmla="*/ 2509 h 8746"/>
              <a:gd name="connsiteX59-1001" fmla="*/ 9810 w 10000"/>
              <a:gd name="connsiteY59-1002" fmla="*/ 2824 h 8746"/>
              <a:gd name="connsiteX60-1003" fmla="*/ 9621 w 10000"/>
              <a:gd name="connsiteY60-1004" fmla="*/ 3452 h 8746"/>
              <a:gd name="connsiteX61-1005" fmla="*/ 9431 w 10000"/>
              <a:gd name="connsiteY61-1006" fmla="*/ 3766 h 8746"/>
              <a:gd name="connsiteX62-1007" fmla="*/ 9431 w 10000"/>
              <a:gd name="connsiteY62-1008" fmla="*/ 4079 h 8746"/>
              <a:gd name="connsiteX63-1009" fmla="*/ 9242 w 10000"/>
              <a:gd name="connsiteY63-1010" fmla="*/ 4393 h 8746"/>
              <a:gd name="connsiteX64-1011" fmla="*/ 9242 w 10000"/>
              <a:gd name="connsiteY64-1012" fmla="*/ 5021 h 8746"/>
              <a:gd name="connsiteX65-1013" fmla="*/ 9052 w 10000"/>
              <a:gd name="connsiteY65-1014" fmla="*/ 5649 h 8746"/>
              <a:gd name="connsiteX66-1015" fmla="*/ 8863 w 10000"/>
              <a:gd name="connsiteY66-1016" fmla="*/ 6274 h 8746"/>
              <a:gd name="connsiteX67-1017" fmla="*/ 8863 w 10000"/>
              <a:gd name="connsiteY67-1018" fmla="*/ 7215 h 8746"/>
              <a:gd name="connsiteX68-1019" fmla="*/ 8673 w 10000"/>
              <a:gd name="connsiteY68-1020" fmla="*/ 8117 h 8746"/>
              <a:gd name="connsiteX69-1021" fmla="*/ 8673 w 10000"/>
              <a:gd name="connsiteY69-1022" fmla="*/ 8117 h 8746"/>
              <a:gd name="connsiteX0-1023" fmla="*/ 8673 w 10000"/>
              <a:gd name="connsiteY0-1024" fmla="*/ 9281 h 9281"/>
              <a:gd name="connsiteX1-1025" fmla="*/ 7370 w 10000"/>
              <a:gd name="connsiteY1-1026" fmla="*/ 8923 h 9281"/>
              <a:gd name="connsiteX2-1027" fmla="*/ 7559 w 10000"/>
              <a:gd name="connsiteY2-1028" fmla="*/ 7892 h 9281"/>
              <a:gd name="connsiteX3-1029" fmla="*/ 7559 w 10000"/>
              <a:gd name="connsiteY3-1030" fmla="*/ 7174 h 9281"/>
              <a:gd name="connsiteX4-1031" fmla="*/ 7559 w 10000"/>
              <a:gd name="connsiteY4-1032" fmla="*/ 6098 h 9281"/>
              <a:gd name="connsiteX5-1033" fmla="*/ 7725 w 10000"/>
              <a:gd name="connsiteY5-1034" fmla="*/ 5380 h 9281"/>
              <a:gd name="connsiteX6-1035" fmla="*/ 7725 w 10000"/>
              <a:gd name="connsiteY6-1036" fmla="*/ 5023 h 9281"/>
              <a:gd name="connsiteX7-1037" fmla="*/ 7725 w 10000"/>
              <a:gd name="connsiteY7-1038" fmla="*/ 4306 h 9281"/>
              <a:gd name="connsiteX8-1039" fmla="*/ 7725 w 10000"/>
              <a:gd name="connsiteY8-1040" fmla="*/ 3947 h 9281"/>
              <a:gd name="connsiteX9-1041" fmla="*/ 7725 w 10000"/>
              <a:gd name="connsiteY9-1042" fmla="*/ 3587 h 9281"/>
              <a:gd name="connsiteX10-1043" fmla="*/ 7725 w 10000"/>
              <a:gd name="connsiteY10-1044" fmla="*/ 3587 h 9281"/>
              <a:gd name="connsiteX11-1045" fmla="*/ 7725 w 10000"/>
              <a:gd name="connsiteY11-1046" fmla="*/ 3229 h 9281"/>
              <a:gd name="connsiteX12-1047" fmla="*/ 7725 w 10000"/>
              <a:gd name="connsiteY12-1048" fmla="*/ 3229 h 9281"/>
              <a:gd name="connsiteX13-1049" fmla="*/ 7559 w 10000"/>
              <a:gd name="connsiteY13-1050" fmla="*/ 3229 h 9281"/>
              <a:gd name="connsiteX14-1051" fmla="*/ 7370 w 10000"/>
              <a:gd name="connsiteY14-1052" fmla="*/ 3229 h 9281"/>
              <a:gd name="connsiteX15-1053" fmla="*/ 6991 w 10000"/>
              <a:gd name="connsiteY15-1054" fmla="*/ 3229 h 9281"/>
              <a:gd name="connsiteX16-1055" fmla="*/ 6611 w 10000"/>
              <a:gd name="connsiteY16-1056" fmla="*/ 3229 h 9281"/>
              <a:gd name="connsiteX17-1057" fmla="*/ 6232 w 10000"/>
              <a:gd name="connsiteY17-1058" fmla="*/ 3587 h 9281"/>
              <a:gd name="connsiteX18-1059" fmla="*/ 4905 w 10000"/>
              <a:gd name="connsiteY18-1060" fmla="*/ 4306 h 9281"/>
              <a:gd name="connsiteX19-1061" fmla="*/ 4147 w 10000"/>
              <a:gd name="connsiteY19-1062" fmla="*/ 4664 h 9281"/>
              <a:gd name="connsiteX20-1063" fmla="*/ 3578 w 10000"/>
              <a:gd name="connsiteY20-1064" fmla="*/ 5023 h 9281"/>
              <a:gd name="connsiteX21-1065" fmla="*/ 2844 w 10000"/>
              <a:gd name="connsiteY21-1066" fmla="*/ 5380 h 9281"/>
              <a:gd name="connsiteX22-1067" fmla="*/ 2275 w 10000"/>
              <a:gd name="connsiteY22-1068" fmla="*/ 5741 h 9281"/>
              <a:gd name="connsiteX23-1069" fmla="*/ 1706 w 10000"/>
              <a:gd name="connsiteY23-1070" fmla="*/ 6098 h 9281"/>
              <a:gd name="connsiteX24-1071" fmla="*/ 1327 w 10000"/>
              <a:gd name="connsiteY24-1072" fmla="*/ 6098 h 9281"/>
              <a:gd name="connsiteX25-1073" fmla="*/ 1137 w 10000"/>
              <a:gd name="connsiteY25-1074" fmla="*/ 6098 h 9281"/>
              <a:gd name="connsiteX26-1075" fmla="*/ 948 w 10000"/>
              <a:gd name="connsiteY26-1076" fmla="*/ 5741 h 9281"/>
              <a:gd name="connsiteX27-1077" fmla="*/ 758 w 10000"/>
              <a:gd name="connsiteY27-1078" fmla="*/ 5741 h 9281"/>
              <a:gd name="connsiteX28-1079" fmla="*/ 569 w 10000"/>
              <a:gd name="connsiteY28-1080" fmla="*/ 5380 h 9281"/>
              <a:gd name="connsiteX29-1081" fmla="*/ 190 w 10000"/>
              <a:gd name="connsiteY29-1082" fmla="*/ 5023 h 9281"/>
              <a:gd name="connsiteX30-1083" fmla="*/ 190 w 10000"/>
              <a:gd name="connsiteY30-1084" fmla="*/ 4664 h 9281"/>
              <a:gd name="connsiteX31-1085" fmla="*/ 0 w 10000"/>
              <a:gd name="connsiteY31-1086" fmla="*/ 4306 h 9281"/>
              <a:gd name="connsiteX32-1087" fmla="*/ 0 w 10000"/>
              <a:gd name="connsiteY32-1088" fmla="*/ 4306 h 9281"/>
              <a:gd name="connsiteX33-1089" fmla="*/ 0 w 10000"/>
              <a:gd name="connsiteY33-1090" fmla="*/ 4306 h 9281"/>
              <a:gd name="connsiteX34-1091" fmla="*/ 379 w 10000"/>
              <a:gd name="connsiteY34-1092" fmla="*/ 3947 h 9281"/>
              <a:gd name="connsiteX35-1093" fmla="*/ 569 w 10000"/>
              <a:gd name="connsiteY35-1094" fmla="*/ 3947 h 9281"/>
              <a:gd name="connsiteX36-1095" fmla="*/ 1137 w 10000"/>
              <a:gd name="connsiteY36-1096" fmla="*/ 3947 h 9281"/>
              <a:gd name="connsiteX37-1097" fmla="*/ 2085 w 10000"/>
              <a:gd name="connsiteY37-1098" fmla="*/ 3587 h 9281"/>
              <a:gd name="connsiteX38-1099" fmla="*/ 2844 w 10000"/>
              <a:gd name="connsiteY38-1100" fmla="*/ 3587 h 9281"/>
              <a:gd name="connsiteX39-1101" fmla="*/ 3389 w 10000"/>
              <a:gd name="connsiteY39-1102" fmla="*/ 3229 h 9281"/>
              <a:gd name="connsiteX40-1103" fmla="*/ 4716 w 10000"/>
              <a:gd name="connsiteY40-1104" fmla="*/ 2512 h 9281"/>
              <a:gd name="connsiteX41-1105" fmla="*/ 5284 w 10000"/>
              <a:gd name="connsiteY41-1106" fmla="*/ 2154 h 9281"/>
              <a:gd name="connsiteX42-1107" fmla="*/ 6043 w 10000"/>
              <a:gd name="connsiteY42-1108" fmla="*/ 1794 h 9281"/>
              <a:gd name="connsiteX43-1109" fmla="*/ 6801 w 10000"/>
              <a:gd name="connsiteY43-1110" fmla="*/ 1435 h 9281"/>
              <a:gd name="connsiteX44-1111" fmla="*/ 7180 w 10000"/>
              <a:gd name="connsiteY44-1112" fmla="*/ 1076 h 9281"/>
              <a:gd name="connsiteX45-1113" fmla="*/ 7559 w 10000"/>
              <a:gd name="connsiteY45-1114" fmla="*/ 718 h 9281"/>
              <a:gd name="connsiteX46-1115" fmla="*/ 7725 w 10000"/>
              <a:gd name="connsiteY46-1116" fmla="*/ 359 h 9281"/>
              <a:gd name="connsiteX47-1117" fmla="*/ 7915 w 10000"/>
              <a:gd name="connsiteY47-1118" fmla="*/ 359 h 9281"/>
              <a:gd name="connsiteX48-1119" fmla="*/ 8104 w 10000"/>
              <a:gd name="connsiteY48-1120" fmla="*/ 0 h 9281"/>
              <a:gd name="connsiteX49-1121" fmla="*/ 8294 w 10000"/>
              <a:gd name="connsiteY49-1122" fmla="*/ 359 h 9281"/>
              <a:gd name="connsiteX50-1123" fmla="*/ 8483 w 10000"/>
              <a:gd name="connsiteY50-1124" fmla="*/ 359 h 9281"/>
              <a:gd name="connsiteX51-1125" fmla="*/ 8863 w 10000"/>
              <a:gd name="connsiteY51-1126" fmla="*/ 718 h 9281"/>
              <a:gd name="connsiteX52-1127" fmla="*/ 9242 w 10000"/>
              <a:gd name="connsiteY52-1128" fmla="*/ 1076 h 9281"/>
              <a:gd name="connsiteX53-1129" fmla="*/ 9621 w 10000"/>
              <a:gd name="connsiteY53-1130" fmla="*/ 1435 h 9281"/>
              <a:gd name="connsiteX54-1131" fmla="*/ 9810 w 10000"/>
              <a:gd name="connsiteY54-1132" fmla="*/ 2154 h 9281"/>
              <a:gd name="connsiteX55-1133" fmla="*/ 10000 w 10000"/>
              <a:gd name="connsiteY55-1134" fmla="*/ 2512 h 9281"/>
              <a:gd name="connsiteX56-1135" fmla="*/ 10000 w 10000"/>
              <a:gd name="connsiteY56-1136" fmla="*/ 2512 h 9281"/>
              <a:gd name="connsiteX57-1137" fmla="*/ 10000 w 10000"/>
              <a:gd name="connsiteY57-1138" fmla="*/ 2869 h 9281"/>
              <a:gd name="connsiteX58-1139" fmla="*/ 9810 w 10000"/>
              <a:gd name="connsiteY58-1140" fmla="*/ 3229 h 9281"/>
              <a:gd name="connsiteX59-1141" fmla="*/ 9621 w 10000"/>
              <a:gd name="connsiteY59-1142" fmla="*/ 3947 h 9281"/>
              <a:gd name="connsiteX60-1143" fmla="*/ 9431 w 10000"/>
              <a:gd name="connsiteY60-1144" fmla="*/ 4306 h 9281"/>
              <a:gd name="connsiteX61-1145" fmla="*/ 9431 w 10000"/>
              <a:gd name="connsiteY61-1146" fmla="*/ 4664 h 9281"/>
              <a:gd name="connsiteX62-1147" fmla="*/ 9242 w 10000"/>
              <a:gd name="connsiteY62-1148" fmla="*/ 5023 h 9281"/>
              <a:gd name="connsiteX63-1149" fmla="*/ 9242 w 10000"/>
              <a:gd name="connsiteY63-1150" fmla="*/ 5741 h 9281"/>
              <a:gd name="connsiteX64-1151" fmla="*/ 9052 w 10000"/>
              <a:gd name="connsiteY64-1152" fmla="*/ 6459 h 9281"/>
              <a:gd name="connsiteX65-1153" fmla="*/ 8863 w 10000"/>
              <a:gd name="connsiteY65-1154" fmla="*/ 7174 h 9281"/>
              <a:gd name="connsiteX66-1155" fmla="*/ 8863 w 10000"/>
              <a:gd name="connsiteY66-1156" fmla="*/ 8249 h 9281"/>
              <a:gd name="connsiteX67-1157" fmla="*/ 8673 w 10000"/>
              <a:gd name="connsiteY67-1158" fmla="*/ 9281 h 9281"/>
              <a:gd name="connsiteX68-1159" fmla="*/ 8673 w 10000"/>
              <a:gd name="connsiteY68-1160" fmla="*/ 9281 h 9281"/>
              <a:gd name="connsiteX0-1161" fmla="*/ 8673 w 10000"/>
              <a:gd name="connsiteY0-1162" fmla="*/ 10000 h 10000"/>
              <a:gd name="connsiteX1-1163" fmla="*/ 7559 w 10000"/>
              <a:gd name="connsiteY1-1164" fmla="*/ 8503 h 10000"/>
              <a:gd name="connsiteX2-1165" fmla="*/ 7559 w 10000"/>
              <a:gd name="connsiteY2-1166" fmla="*/ 7730 h 10000"/>
              <a:gd name="connsiteX3-1167" fmla="*/ 7559 w 10000"/>
              <a:gd name="connsiteY3-1168" fmla="*/ 6570 h 10000"/>
              <a:gd name="connsiteX4-1169" fmla="*/ 7725 w 10000"/>
              <a:gd name="connsiteY4-1170" fmla="*/ 5797 h 10000"/>
              <a:gd name="connsiteX5-1171" fmla="*/ 7725 w 10000"/>
              <a:gd name="connsiteY5-1172" fmla="*/ 5412 h 10000"/>
              <a:gd name="connsiteX6-1173" fmla="*/ 7725 w 10000"/>
              <a:gd name="connsiteY6-1174" fmla="*/ 4640 h 10000"/>
              <a:gd name="connsiteX7-1175" fmla="*/ 7725 w 10000"/>
              <a:gd name="connsiteY7-1176" fmla="*/ 4253 h 10000"/>
              <a:gd name="connsiteX8-1177" fmla="*/ 7725 w 10000"/>
              <a:gd name="connsiteY8-1178" fmla="*/ 3865 h 10000"/>
              <a:gd name="connsiteX9-1179" fmla="*/ 7725 w 10000"/>
              <a:gd name="connsiteY9-1180" fmla="*/ 3865 h 10000"/>
              <a:gd name="connsiteX10-1181" fmla="*/ 7725 w 10000"/>
              <a:gd name="connsiteY10-1182" fmla="*/ 3479 h 10000"/>
              <a:gd name="connsiteX11-1183" fmla="*/ 7725 w 10000"/>
              <a:gd name="connsiteY11-1184" fmla="*/ 3479 h 10000"/>
              <a:gd name="connsiteX12-1185" fmla="*/ 7559 w 10000"/>
              <a:gd name="connsiteY12-1186" fmla="*/ 3479 h 10000"/>
              <a:gd name="connsiteX13-1187" fmla="*/ 7370 w 10000"/>
              <a:gd name="connsiteY13-1188" fmla="*/ 3479 h 10000"/>
              <a:gd name="connsiteX14-1189" fmla="*/ 6991 w 10000"/>
              <a:gd name="connsiteY14-1190" fmla="*/ 3479 h 10000"/>
              <a:gd name="connsiteX15-1191" fmla="*/ 6611 w 10000"/>
              <a:gd name="connsiteY15-1192" fmla="*/ 3479 h 10000"/>
              <a:gd name="connsiteX16-1193" fmla="*/ 6232 w 10000"/>
              <a:gd name="connsiteY16-1194" fmla="*/ 3865 h 10000"/>
              <a:gd name="connsiteX17-1195" fmla="*/ 4905 w 10000"/>
              <a:gd name="connsiteY17-1196" fmla="*/ 4640 h 10000"/>
              <a:gd name="connsiteX18-1197" fmla="*/ 4147 w 10000"/>
              <a:gd name="connsiteY18-1198" fmla="*/ 5025 h 10000"/>
              <a:gd name="connsiteX19-1199" fmla="*/ 3578 w 10000"/>
              <a:gd name="connsiteY19-1200" fmla="*/ 5412 h 10000"/>
              <a:gd name="connsiteX20-1201" fmla="*/ 2844 w 10000"/>
              <a:gd name="connsiteY20-1202" fmla="*/ 5797 h 10000"/>
              <a:gd name="connsiteX21-1203" fmla="*/ 2275 w 10000"/>
              <a:gd name="connsiteY21-1204" fmla="*/ 6186 h 10000"/>
              <a:gd name="connsiteX22-1205" fmla="*/ 1706 w 10000"/>
              <a:gd name="connsiteY22-1206" fmla="*/ 6570 h 10000"/>
              <a:gd name="connsiteX23-1207" fmla="*/ 1327 w 10000"/>
              <a:gd name="connsiteY23-1208" fmla="*/ 6570 h 10000"/>
              <a:gd name="connsiteX24-1209" fmla="*/ 1137 w 10000"/>
              <a:gd name="connsiteY24-1210" fmla="*/ 6570 h 10000"/>
              <a:gd name="connsiteX25-1211" fmla="*/ 948 w 10000"/>
              <a:gd name="connsiteY25-1212" fmla="*/ 6186 h 10000"/>
              <a:gd name="connsiteX26-1213" fmla="*/ 758 w 10000"/>
              <a:gd name="connsiteY26-1214" fmla="*/ 6186 h 10000"/>
              <a:gd name="connsiteX27-1215" fmla="*/ 569 w 10000"/>
              <a:gd name="connsiteY27-1216" fmla="*/ 5797 h 10000"/>
              <a:gd name="connsiteX28-1217" fmla="*/ 190 w 10000"/>
              <a:gd name="connsiteY28-1218" fmla="*/ 5412 h 10000"/>
              <a:gd name="connsiteX29-1219" fmla="*/ 190 w 10000"/>
              <a:gd name="connsiteY29-1220" fmla="*/ 5025 h 10000"/>
              <a:gd name="connsiteX30-1221" fmla="*/ 0 w 10000"/>
              <a:gd name="connsiteY30-1222" fmla="*/ 4640 h 10000"/>
              <a:gd name="connsiteX31-1223" fmla="*/ 0 w 10000"/>
              <a:gd name="connsiteY31-1224" fmla="*/ 4640 h 10000"/>
              <a:gd name="connsiteX32-1225" fmla="*/ 0 w 10000"/>
              <a:gd name="connsiteY32-1226" fmla="*/ 4640 h 10000"/>
              <a:gd name="connsiteX33-1227" fmla="*/ 379 w 10000"/>
              <a:gd name="connsiteY33-1228" fmla="*/ 4253 h 10000"/>
              <a:gd name="connsiteX34-1229" fmla="*/ 569 w 10000"/>
              <a:gd name="connsiteY34-1230" fmla="*/ 4253 h 10000"/>
              <a:gd name="connsiteX35-1231" fmla="*/ 1137 w 10000"/>
              <a:gd name="connsiteY35-1232" fmla="*/ 4253 h 10000"/>
              <a:gd name="connsiteX36-1233" fmla="*/ 2085 w 10000"/>
              <a:gd name="connsiteY36-1234" fmla="*/ 3865 h 10000"/>
              <a:gd name="connsiteX37-1235" fmla="*/ 2844 w 10000"/>
              <a:gd name="connsiteY37-1236" fmla="*/ 3865 h 10000"/>
              <a:gd name="connsiteX38-1237" fmla="*/ 3389 w 10000"/>
              <a:gd name="connsiteY38-1238" fmla="*/ 3479 h 10000"/>
              <a:gd name="connsiteX39-1239" fmla="*/ 4716 w 10000"/>
              <a:gd name="connsiteY39-1240" fmla="*/ 2707 h 10000"/>
              <a:gd name="connsiteX40-1241" fmla="*/ 5284 w 10000"/>
              <a:gd name="connsiteY40-1242" fmla="*/ 2321 h 10000"/>
              <a:gd name="connsiteX41-1243" fmla="*/ 6043 w 10000"/>
              <a:gd name="connsiteY41-1244" fmla="*/ 1933 h 10000"/>
              <a:gd name="connsiteX42-1245" fmla="*/ 6801 w 10000"/>
              <a:gd name="connsiteY42-1246" fmla="*/ 1546 h 10000"/>
              <a:gd name="connsiteX43-1247" fmla="*/ 7180 w 10000"/>
              <a:gd name="connsiteY43-1248" fmla="*/ 1159 h 10000"/>
              <a:gd name="connsiteX44-1249" fmla="*/ 7559 w 10000"/>
              <a:gd name="connsiteY44-1250" fmla="*/ 774 h 10000"/>
              <a:gd name="connsiteX45-1251" fmla="*/ 7725 w 10000"/>
              <a:gd name="connsiteY45-1252" fmla="*/ 387 h 10000"/>
              <a:gd name="connsiteX46-1253" fmla="*/ 7915 w 10000"/>
              <a:gd name="connsiteY46-1254" fmla="*/ 387 h 10000"/>
              <a:gd name="connsiteX47-1255" fmla="*/ 8104 w 10000"/>
              <a:gd name="connsiteY47-1256" fmla="*/ 0 h 10000"/>
              <a:gd name="connsiteX48-1257" fmla="*/ 8294 w 10000"/>
              <a:gd name="connsiteY48-1258" fmla="*/ 387 h 10000"/>
              <a:gd name="connsiteX49-1259" fmla="*/ 8483 w 10000"/>
              <a:gd name="connsiteY49-1260" fmla="*/ 387 h 10000"/>
              <a:gd name="connsiteX50-1261" fmla="*/ 8863 w 10000"/>
              <a:gd name="connsiteY50-1262" fmla="*/ 774 h 10000"/>
              <a:gd name="connsiteX51-1263" fmla="*/ 9242 w 10000"/>
              <a:gd name="connsiteY51-1264" fmla="*/ 1159 h 10000"/>
              <a:gd name="connsiteX52-1265" fmla="*/ 9621 w 10000"/>
              <a:gd name="connsiteY52-1266" fmla="*/ 1546 h 10000"/>
              <a:gd name="connsiteX53-1267" fmla="*/ 9810 w 10000"/>
              <a:gd name="connsiteY53-1268" fmla="*/ 2321 h 10000"/>
              <a:gd name="connsiteX54-1269" fmla="*/ 10000 w 10000"/>
              <a:gd name="connsiteY54-1270" fmla="*/ 2707 h 10000"/>
              <a:gd name="connsiteX55-1271" fmla="*/ 10000 w 10000"/>
              <a:gd name="connsiteY55-1272" fmla="*/ 2707 h 10000"/>
              <a:gd name="connsiteX56-1273" fmla="*/ 10000 w 10000"/>
              <a:gd name="connsiteY56-1274" fmla="*/ 3091 h 10000"/>
              <a:gd name="connsiteX57-1275" fmla="*/ 9810 w 10000"/>
              <a:gd name="connsiteY57-1276" fmla="*/ 3479 h 10000"/>
              <a:gd name="connsiteX58-1277" fmla="*/ 9621 w 10000"/>
              <a:gd name="connsiteY58-1278" fmla="*/ 4253 h 10000"/>
              <a:gd name="connsiteX59-1279" fmla="*/ 9431 w 10000"/>
              <a:gd name="connsiteY59-1280" fmla="*/ 4640 h 10000"/>
              <a:gd name="connsiteX60-1281" fmla="*/ 9431 w 10000"/>
              <a:gd name="connsiteY60-1282" fmla="*/ 5025 h 10000"/>
              <a:gd name="connsiteX61-1283" fmla="*/ 9242 w 10000"/>
              <a:gd name="connsiteY61-1284" fmla="*/ 5412 h 10000"/>
              <a:gd name="connsiteX62-1285" fmla="*/ 9242 w 10000"/>
              <a:gd name="connsiteY62-1286" fmla="*/ 6186 h 10000"/>
              <a:gd name="connsiteX63-1287" fmla="*/ 9052 w 10000"/>
              <a:gd name="connsiteY63-1288" fmla="*/ 6959 h 10000"/>
              <a:gd name="connsiteX64-1289" fmla="*/ 8863 w 10000"/>
              <a:gd name="connsiteY64-1290" fmla="*/ 7730 h 10000"/>
              <a:gd name="connsiteX65-1291" fmla="*/ 8863 w 10000"/>
              <a:gd name="connsiteY65-1292" fmla="*/ 8888 h 10000"/>
              <a:gd name="connsiteX66-1293" fmla="*/ 8673 w 10000"/>
              <a:gd name="connsiteY66-1294" fmla="*/ 10000 h 10000"/>
              <a:gd name="connsiteX67-1295" fmla="*/ 8673 w 10000"/>
              <a:gd name="connsiteY67-1296" fmla="*/ 10000 h 10000"/>
              <a:gd name="connsiteX0-1297" fmla="*/ 8673 w 10000"/>
              <a:gd name="connsiteY0-1298" fmla="*/ 10000 h 10000"/>
              <a:gd name="connsiteX1-1299" fmla="*/ 7559 w 10000"/>
              <a:gd name="connsiteY1-1300" fmla="*/ 8503 h 10000"/>
              <a:gd name="connsiteX2-1301" fmla="*/ 7559 w 10000"/>
              <a:gd name="connsiteY2-1302" fmla="*/ 7730 h 10000"/>
              <a:gd name="connsiteX3-1303" fmla="*/ 7559 w 10000"/>
              <a:gd name="connsiteY3-1304" fmla="*/ 6570 h 10000"/>
              <a:gd name="connsiteX4-1305" fmla="*/ 7725 w 10000"/>
              <a:gd name="connsiteY4-1306" fmla="*/ 5797 h 10000"/>
              <a:gd name="connsiteX5-1307" fmla="*/ 7725 w 10000"/>
              <a:gd name="connsiteY5-1308" fmla="*/ 5412 h 10000"/>
              <a:gd name="connsiteX6-1309" fmla="*/ 7725 w 10000"/>
              <a:gd name="connsiteY6-1310" fmla="*/ 4640 h 10000"/>
              <a:gd name="connsiteX7-1311" fmla="*/ 7725 w 10000"/>
              <a:gd name="connsiteY7-1312" fmla="*/ 4253 h 10000"/>
              <a:gd name="connsiteX8-1313" fmla="*/ 7725 w 10000"/>
              <a:gd name="connsiteY8-1314" fmla="*/ 3865 h 10000"/>
              <a:gd name="connsiteX9-1315" fmla="*/ 7725 w 10000"/>
              <a:gd name="connsiteY9-1316" fmla="*/ 3865 h 10000"/>
              <a:gd name="connsiteX10-1317" fmla="*/ 7725 w 10000"/>
              <a:gd name="connsiteY10-1318" fmla="*/ 3479 h 10000"/>
              <a:gd name="connsiteX11-1319" fmla="*/ 7725 w 10000"/>
              <a:gd name="connsiteY11-1320" fmla="*/ 3479 h 10000"/>
              <a:gd name="connsiteX12-1321" fmla="*/ 7559 w 10000"/>
              <a:gd name="connsiteY12-1322" fmla="*/ 3479 h 10000"/>
              <a:gd name="connsiteX13-1323" fmla="*/ 7370 w 10000"/>
              <a:gd name="connsiteY13-1324" fmla="*/ 3479 h 10000"/>
              <a:gd name="connsiteX14-1325" fmla="*/ 6991 w 10000"/>
              <a:gd name="connsiteY14-1326" fmla="*/ 3479 h 10000"/>
              <a:gd name="connsiteX15-1327" fmla="*/ 6611 w 10000"/>
              <a:gd name="connsiteY15-1328" fmla="*/ 3479 h 10000"/>
              <a:gd name="connsiteX16-1329" fmla="*/ 6232 w 10000"/>
              <a:gd name="connsiteY16-1330" fmla="*/ 3865 h 10000"/>
              <a:gd name="connsiteX17-1331" fmla="*/ 4905 w 10000"/>
              <a:gd name="connsiteY17-1332" fmla="*/ 4640 h 10000"/>
              <a:gd name="connsiteX18-1333" fmla="*/ 4147 w 10000"/>
              <a:gd name="connsiteY18-1334" fmla="*/ 5025 h 10000"/>
              <a:gd name="connsiteX19-1335" fmla="*/ 3578 w 10000"/>
              <a:gd name="connsiteY19-1336" fmla="*/ 5412 h 10000"/>
              <a:gd name="connsiteX20-1337" fmla="*/ 2844 w 10000"/>
              <a:gd name="connsiteY20-1338" fmla="*/ 5797 h 10000"/>
              <a:gd name="connsiteX21-1339" fmla="*/ 2275 w 10000"/>
              <a:gd name="connsiteY21-1340" fmla="*/ 6186 h 10000"/>
              <a:gd name="connsiteX22-1341" fmla="*/ 1706 w 10000"/>
              <a:gd name="connsiteY22-1342" fmla="*/ 6570 h 10000"/>
              <a:gd name="connsiteX23-1343" fmla="*/ 1327 w 10000"/>
              <a:gd name="connsiteY23-1344" fmla="*/ 6570 h 10000"/>
              <a:gd name="connsiteX24-1345" fmla="*/ 1137 w 10000"/>
              <a:gd name="connsiteY24-1346" fmla="*/ 6570 h 10000"/>
              <a:gd name="connsiteX25-1347" fmla="*/ 948 w 10000"/>
              <a:gd name="connsiteY25-1348" fmla="*/ 6186 h 10000"/>
              <a:gd name="connsiteX26-1349" fmla="*/ 758 w 10000"/>
              <a:gd name="connsiteY26-1350" fmla="*/ 6186 h 10000"/>
              <a:gd name="connsiteX27-1351" fmla="*/ 569 w 10000"/>
              <a:gd name="connsiteY27-1352" fmla="*/ 5797 h 10000"/>
              <a:gd name="connsiteX28-1353" fmla="*/ 190 w 10000"/>
              <a:gd name="connsiteY28-1354" fmla="*/ 5412 h 10000"/>
              <a:gd name="connsiteX29-1355" fmla="*/ 190 w 10000"/>
              <a:gd name="connsiteY29-1356" fmla="*/ 5025 h 10000"/>
              <a:gd name="connsiteX30-1357" fmla="*/ 0 w 10000"/>
              <a:gd name="connsiteY30-1358" fmla="*/ 4640 h 10000"/>
              <a:gd name="connsiteX31-1359" fmla="*/ 0 w 10000"/>
              <a:gd name="connsiteY31-1360" fmla="*/ 4640 h 10000"/>
              <a:gd name="connsiteX32-1361" fmla="*/ 0 w 10000"/>
              <a:gd name="connsiteY32-1362" fmla="*/ 4640 h 10000"/>
              <a:gd name="connsiteX33-1363" fmla="*/ 379 w 10000"/>
              <a:gd name="connsiteY33-1364" fmla="*/ 4253 h 10000"/>
              <a:gd name="connsiteX34-1365" fmla="*/ 569 w 10000"/>
              <a:gd name="connsiteY34-1366" fmla="*/ 4253 h 10000"/>
              <a:gd name="connsiteX35-1367" fmla="*/ 1137 w 10000"/>
              <a:gd name="connsiteY35-1368" fmla="*/ 4253 h 10000"/>
              <a:gd name="connsiteX36-1369" fmla="*/ 2085 w 10000"/>
              <a:gd name="connsiteY36-1370" fmla="*/ 3865 h 10000"/>
              <a:gd name="connsiteX37-1371" fmla="*/ 2844 w 10000"/>
              <a:gd name="connsiteY37-1372" fmla="*/ 3865 h 10000"/>
              <a:gd name="connsiteX38-1373" fmla="*/ 3389 w 10000"/>
              <a:gd name="connsiteY38-1374" fmla="*/ 3479 h 10000"/>
              <a:gd name="connsiteX39-1375" fmla="*/ 4716 w 10000"/>
              <a:gd name="connsiteY39-1376" fmla="*/ 2707 h 10000"/>
              <a:gd name="connsiteX40-1377" fmla="*/ 5284 w 10000"/>
              <a:gd name="connsiteY40-1378" fmla="*/ 2321 h 10000"/>
              <a:gd name="connsiteX41-1379" fmla="*/ 6043 w 10000"/>
              <a:gd name="connsiteY41-1380" fmla="*/ 1933 h 10000"/>
              <a:gd name="connsiteX42-1381" fmla="*/ 6801 w 10000"/>
              <a:gd name="connsiteY42-1382" fmla="*/ 1546 h 10000"/>
              <a:gd name="connsiteX43-1383" fmla="*/ 7180 w 10000"/>
              <a:gd name="connsiteY43-1384" fmla="*/ 1159 h 10000"/>
              <a:gd name="connsiteX44-1385" fmla="*/ 7559 w 10000"/>
              <a:gd name="connsiteY44-1386" fmla="*/ 774 h 10000"/>
              <a:gd name="connsiteX45-1387" fmla="*/ 7725 w 10000"/>
              <a:gd name="connsiteY45-1388" fmla="*/ 387 h 10000"/>
              <a:gd name="connsiteX46-1389" fmla="*/ 7915 w 10000"/>
              <a:gd name="connsiteY46-1390" fmla="*/ 387 h 10000"/>
              <a:gd name="connsiteX47-1391" fmla="*/ 8104 w 10000"/>
              <a:gd name="connsiteY47-1392" fmla="*/ 0 h 10000"/>
              <a:gd name="connsiteX48-1393" fmla="*/ 8294 w 10000"/>
              <a:gd name="connsiteY48-1394" fmla="*/ 387 h 10000"/>
              <a:gd name="connsiteX49-1395" fmla="*/ 8483 w 10000"/>
              <a:gd name="connsiteY49-1396" fmla="*/ 387 h 10000"/>
              <a:gd name="connsiteX50-1397" fmla="*/ 8863 w 10000"/>
              <a:gd name="connsiteY50-1398" fmla="*/ 774 h 10000"/>
              <a:gd name="connsiteX51-1399" fmla="*/ 9242 w 10000"/>
              <a:gd name="connsiteY51-1400" fmla="*/ 1159 h 10000"/>
              <a:gd name="connsiteX52-1401" fmla="*/ 9621 w 10000"/>
              <a:gd name="connsiteY52-1402" fmla="*/ 1546 h 10000"/>
              <a:gd name="connsiteX53-1403" fmla="*/ 9810 w 10000"/>
              <a:gd name="connsiteY53-1404" fmla="*/ 2321 h 10000"/>
              <a:gd name="connsiteX54-1405" fmla="*/ 10000 w 10000"/>
              <a:gd name="connsiteY54-1406" fmla="*/ 2707 h 10000"/>
              <a:gd name="connsiteX55-1407" fmla="*/ 10000 w 10000"/>
              <a:gd name="connsiteY55-1408" fmla="*/ 2707 h 10000"/>
              <a:gd name="connsiteX56-1409" fmla="*/ 10000 w 10000"/>
              <a:gd name="connsiteY56-1410" fmla="*/ 3091 h 10000"/>
              <a:gd name="connsiteX57-1411" fmla="*/ 9810 w 10000"/>
              <a:gd name="connsiteY57-1412" fmla="*/ 3479 h 10000"/>
              <a:gd name="connsiteX58-1413" fmla="*/ 9621 w 10000"/>
              <a:gd name="connsiteY58-1414" fmla="*/ 4253 h 10000"/>
              <a:gd name="connsiteX59-1415" fmla="*/ 9431 w 10000"/>
              <a:gd name="connsiteY59-1416" fmla="*/ 4640 h 10000"/>
              <a:gd name="connsiteX60-1417" fmla="*/ 9431 w 10000"/>
              <a:gd name="connsiteY60-1418" fmla="*/ 5025 h 10000"/>
              <a:gd name="connsiteX61-1419" fmla="*/ 9242 w 10000"/>
              <a:gd name="connsiteY61-1420" fmla="*/ 5412 h 10000"/>
              <a:gd name="connsiteX62-1421" fmla="*/ 9242 w 10000"/>
              <a:gd name="connsiteY62-1422" fmla="*/ 6186 h 10000"/>
              <a:gd name="connsiteX63-1423" fmla="*/ 9052 w 10000"/>
              <a:gd name="connsiteY63-1424" fmla="*/ 6959 h 10000"/>
              <a:gd name="connsiteX64-1425" fmla="*/ 8863 w 10000"/>
              <a:gd name="connsiteY64-1426" fmla="*/ 7730 h 10000"/>
              <a:gd name="connsiteX65-1427" fmla="*/ 8863 w 10000"/>
              <a:gd name="connsiteY65-1428" fmla="*/ 8888 h 10000"/>
              <a:gd name="connsiteX66-1429" fmla="*/ 8673 w 10000"/>
              <a:gd name="connsiteY66-1430" fmla="*/ 10000 h 10000"/>
              <a:gd name="connsiteX0-1431" fmla="*/ 8673 w 10000"/>
              <a:gd name="connsiteY0-1432" fmla="*/ 10000 h 10000"/>
              <a:gd name="connsiteX1-1433" fmla="*/ 7559 w 10000"/>
              <a:gd name="connsiteY1-1434" fmla="*/ 8503 h 10000"/>
              <a:gd name="connsiteX2-1435" fmla="*/ 7559 w 10000"/>
              <a:gd name="connsiteY2-1436" fmla="*/ 7730 h 10000"/>
              <a:gd name="connsiteX3-1437" fmla="*/ 7559 w 10000"/>
              <a:gd name="connsiteY3-1438" fmla="*/ 6570 h 10000"/>
              <a:gd name="connsiteX4-1439" fmla="*/ 7725 w 10000"/>
              <a:gd name="connsiteY4-1440" fmla="*/ 5797 h 10000"/>
              <a:gd name="connsiteX5-1441" fmla="*/ 7725 w 10000"/>
              <a:gd name="connsiteY5-1442" fmla="*/ 5412 h 10000"/>
              <a:gd name="connsiteX6-1443" fmla="*/ 7725 w 10000"/>
              <a:gd name="connsiteY6-1444" fmla="*/ 4640 h 10000"/>
              <a:gd name="connsiteX7-1445" fmla="*/ 7725 w 10000"/>
              <a:gd name="connsiteY7-1446" fmla="*/ 4253 h 10000"/>
              <a:gd name="connsiteX8-1447" fmla="*/ 7725 w 10000"/>
              <a:gd name="connsiteY8-1448" fmla="*/ 3865 h 10000"/>
              <a:gd name="connsiteX9-1449" fmla="*/ 7725 w 10000"/>
              <a:gd name="connsiteY9-1450" fmla="*/ 3865 h 10000"/>
              <a:gd name="connsiteX10-1451" fmla="*/ 7725 w 10000"/>
              <a:gd name="connsiteY10-1452" fmla="*/ 3479 h 10000"/>
              <a:gd name="connsiteX11-1453" fmla="*/ 7725 w 10000"/>
              <a:gd name="connsiteY11-1454" fmla="*/ 3479 h 10000"/>
              <a:gd name="connsiteX12-1455" fmla="*/ 7559 w 10000"/>
              <a:gd name="connsiteY12-1456" fmla="*/ 3479 h 10000"/>
              <a:gd name="connsiteX13-1457" fmla="*/ 7370 w 10000"/>
              <a:gd name="connsiteY13-1458" fmla="*/ 3479 h 10000"/>
              <a:gd name="connsiteX14-1459" fmla="*/ 6991 w 10000"/>
              <a:gd name="connsiteY14-1460" fmla="*/ 3479 h 10000"/>
              <a:gd name="connsiteX15-1461" fmla="*/ 6611 w 10000"/>
              <a:gd name="connsiteY15-1462" fmla="*/ 3479 h 10000"/>
              <a:gd name="connsiteX16-1463" fmla="*/ 6232 w 10000"/>
              <a:gd name="connsiteY16-1464" fmla="*/ 3865 h 10000"/>
              <a:gd name="connsiteX17-1465" fmla="*/ 4905 w 10000"/>
              <a:gd name="connsiteY17-1466" fmla="*/ 4640 h 10000"/>
              <a:gd name="connsiteX18-1467" fmla="*/ 4147 w 10000"/>
              <a:gd name="connsiteY18-1468" fmla="*/ 5025 h 10000"/>
              <a:gd name="connsiteX19-1469" fmla="*/ 3578 w 10000"/>
              <a:gd name="connsiteY19-1470" fmla="*/ 5412 h 10000"/>
              <a:gd name="connsiteX20-1471" fmla="*/ 2844 w 10000"/>
              <a:gd name="connsiteY20-1472" fmla="*/ 5797 h 10000"/>
              <a:gd name="connsiteX21-1473" fmla="*/ 2275 w 10000"/>
              <a:gd name="connsiteY21-1474" fmla="*/ 6186 h 10000"/>
              <a:gd name="connsiteX22-1475" fmla="*/ 1706 w 10000"/>
              <a:gd name="connsiteY22-1476" fmla="*/ 6570 h 10000"/>
              <a:gd name="connsiteX23-1477" fmla="*/ 1327 w 10000"/>
              <a:gd name="connsiteY23-1478" fmla="*/ 6570 h 10000"/>
              <a:gd name="connsiteX24-1479" fmla="*/ 1137 w 10000"/>
              <a:gd name="connsiteY24-1480" fmla="*/ 6570 h 10000"/>
              <a:gd name="connsiteX25-1481" fmla="*/ 948 w 10000"/>
              <a:gd name="connsiteY25-1482" fmla="*/ 6186 h 10000"/>
              <a:gd name="connsiteX26-1483" fmla="*/ 758 w 10000"/>
              <a:gd name="connsiteY26-1484" fmla="*/ 6186 h 10000"/>
              <a:gd name="connsiteX27-1485" fmla="*/ 569 w 10000"/>
              <a:gd name="connsiteY27-1486" fmla="*/ 5797 h 10000"/>
              <a:gd name="connsiteX28-1487" fmla="*/ 190 w 10000"/>
              <a:gd name="connsiteY28-1488" fmla="*/ 5412 h 10000"/>
              <a:gd name="connsiteX29-1489" fmla="*/ 190 w 10000"/>
              <a:gd name="connsiteY29-1490" fmla="*/ 5025 h 10000"/>
              <a:gd name="connsiteX30-1491" fmla="*/ 0 w 10000"/>
              <a:gd name="connsiteY30-1492" fmla="*/ 4640 h 10000"/>
              <a:gd name="connsiteX31-1493" fmla="*/ 0 w 10000"/>
              <a:gd name="connsiteY31-1494" fmla="*/ 4640 h 10000"/>
              <a:gd name="connsiteX32-1495" fmla="*/ 0 w 10000"/>
              <a:gd name="connsiteY32-1496" fmla="*/ 4640 h 10000"/>
              <a:gd name="connsiteX33-1497" fmla="*/ 379 w 10000"/>
              <a:gd name="connsiteY33-1498" fmla="*/ 4253 h 10000"/>
              <a:gd name="connsiteX34-1499" fmla="*/ 569 w 10000"/>
              <a:gd name="connsiteY34-1500" fmla="*/ 4253 h 10000"/>
              <a:gd name="connsiteX35-1501" fmla="*/ 1137 w 10000"/>
              <a:gd name="connsiteY35-1502" fmla="*/ 4253 h 10000"/>
              <a:gd name="connsiteX36-1503" fmla="*/ 2085 w 10000"/>
              <a:gd name="connsiteY36-1504" fmla="*/ 3865 h 10000"/>
              <a:gd name="connsiteX37-1505" fmla="*/ 2844 w 10000"/>
              <a:gd name="connsiteY37-1506" fmla="*/ 3865 h 10000"/>
              <a:gd name="connsiteX38-1507" fmla="*/ 3389 w 10000"/>
              <a:gd name="connsiteY38-1508" fmla="*/ 3479 h 10000"/>
              <a:gd name="connsiteX39-1509" fmla="*/ 4716 w 10000"/>
              <a:gd name="connsiteY39-1510" fmla="*/ 2707 h 10000"/>
              <a:gd name="connsiteX40-1511" fmla="*/ 5284 w 10000"/>
              <a:gd name="connsiteY40-1512" fmla="*/ 2321 h 10000"/>
              <a:gd name="connsiteX41-1513" fmla="*/ 6043 w 10000"/>
              <a:gd name="connsiteY41-1514" fmla="*/ 1933 h 10000"/>
              <a:gd name="connsiteX42-1515" fmla="*/ 6801 w 10000"/>
              <a:gd name="connsiteY42-1516" fmla="*/ 1546 h 10000"/>
              <a:gd name="connsiteX43-1517" fmla="*/ 7180 w 10000"/>
              <a:gd name="connsiteY43-1518" fmla="*/ 1159 h 10000"/>
              <a:gd name="connsiteX44-1519" fmla="*/ 7559 w 10000"/>
              <a:gd name="connsiteY44-1520" fmla="*/ 774 h 10000"/>
              <a:gd name="connsiteX45-1521" fmla="*/ 7725 w 10000"/>
              <a:gd name="connsiteY45-1522" fmla="*/ 387 h 10000"/>
              <a:gd name="connsiteX46-1523" fmla="*/ 7915 w 10000"/>
              <a:gd name="connsiteY46-1524" fmla="*/ 387 h 10000"/>
              <a:gd name="connsiteX47-1525" fmla="*/ 8104 w 10000"/>
              <a:gd name="connsiteY47-1526" fmla="*/ 0 h 10000"/>
              <a:gd name="connsiteX48-1527" fmla="*/ 8294 w 10000"/>
              <a:gd name="connsiteY48-1528" fmla="*/ 387 h 10000"/>
              <a:gd name="connsiteX49-1529" fmla="*/ 8483 w 10000"/>
              <a:gd name="connsiteY49-1530" fmla="*/ 387 h 10000"/>
              <a:gd name="connsiteX50-1531" fmla="*/ 8863 w 10000"/>
              <a:gd name="connsiteY50-1532" fmla="*/ 774 h 10000"/>
              <a:gd name="connsiteX51-1533" fmla="*/ 9242 w 10000"/>
              <a:gd name="connsiteY51-1534" fmla="*/ 1159 h 10000"/>
              <a:gd name="connsiteX52-1535" fmla="*/ 9621 w 10000"/>
              <a:gd name="connsiteY52-1536" fmla="*/ 1546 h 10000"/>
              <a:gd name="connsiteX53-1537" fmla="*/ 9810 w 10000"/>
              <a:gd name="connsiteY53-1538" fmla="*/ 2321 h 10000"/>
              <a:gd name="connsiteX54-1539" fmla="*/ 10000 w 10000"/>
              <a:gd name="connsiteY54-1540" fmla="*/ 2707 h 10000"/>
              <a:gd name="connsiteX55-1541" fmla="*/ 10000 w 10000"/>
              <a:gd name="connsiteY55-1542" fmla="*/ 2707 h 10000"/>
              <a:gd name="connsiteX56-1543" fmla="*/ 10000 w 10000"/>
              <a:gd name="connsiteY56-1544" fmla="*/ 3091 h 10000"/>
              <a:gd name="connsiteX57-1545" fmla="*/ 9810 w 10000"/>
              <a:gd name="connsiteY57-1546" fmla="*/ 3479 h 10000"/>
              <a:gd name="connsiteX58-1547" fmla="*/ 9621 w 10000"/>
              <a:gd name="connsiteY58-1548" fmla="*/ 4253 h 10000"/>
              <a:gd name="connsiteX59-1549" fmla="*/ 9431 w 10000"/>
              <a:gd name="connsiteY59-1550" fmla="*/ 4640 h 10000"/>
              <a:gd name="connsiteX60-1551" fmla="*/ 9431 w 10000"/>
              <a:gd name="connsiteY60-1552" fmla="*/ 5025 h 10000"/>
              <a:gd name="connsiteX61-1553" fmla="*/ 9242 w 10000"/>
              <a:gd name="connsiteY61-1554" fmla="*/ 5412 h 10000"/>
              <a:gd name="connsiteX62-1555" fmla="*/ 9242 w 10000"/>
              <a:gd name="connsiteY62-1556" fmla="*/ 6186 h 10000"/>
              <a:gd name="connsiteX63-1557" fmla="*/ 9052 w 10000"/>
              <a:gd name="connsiteY63-1558" fmla="*/ 6959 h 10000"/>
              <a:gd name="connsiteX64-1559" fmla="*/ 8863 w 10000"/>
              <a:gd name="connsiteY64-1560" fmla="*/ 7730 h 10000"/>
              <a:gd name="connsiteX65-1561" fmla="*/ 8863 w 10000"/>
              <a:gd name="connsiteY65-1562" fmla="*/ 8888 h 10000"/>
              <a:gd name="connsiteX0-1563" fmla="*/ 7559 w 10000"/>
              <a:gd name="connsiteY0-1564" fmla="*/ 8503 h 8888"/>
              <a:gd name="connsiteX1-1565" fmla="*/ 7559 w 10000"/>
              <a:gd name="connsiteY1-1566" fmla="*/ 7730 h 8888"/>
              <a:gd name="connsiteX2-1567" fmla="*/ 7559 w 10000"/>
              <a:gd name="connsiteY2-1568" fmla="*/ 6570 h 8888"/>
              <a:gd name="connsiteX3-1569" fmla="*/ 7725 w 10000"/>
              <a:gd name="connsiteY3-1570" fmla="*/ 5797 h 8888"/>
              <a:gd name="connsiteX4-1571" fmla="*/ 7725 w 10000"/>
              <a:gd name="connsiteY4-1572" fmla="*/ 5412 h 8888"/>
              <a:gd name="connsiteX5-1573" fmla="*/ 7725 w 10000"/>
              <a:gd name="connsiteY5-1574" fmla="*/ 4640 h 8888"/>
              <a:gd name="connsiteX6-1575" fmla="*/ 7725 w 10000"/>
              <a:gd name="connsiteY6-1576" fmla="*/ 4253 h 8888"/>
              <a:gd name="connsiteX7-1577" fmla="*/ 7725 w 10000"/>
              <a:gd name="connsiteY7-1578" fmla="*/ 3865 h 8888"/>
              <a:gd name="connsiteX8-1579" fmla="*/ 7725 w 10000"/>
              <a:gd name="connsiteY8-1580" fmla="*/ 3865 h 8888"/>
              <a:gd name="connsiteX9-1581" fmla="*/ 7725 w 10000"/>
              <a:gd name="connsiteY9-1582" fmla="*/ 3479 h 8888"/>
              <a:gd name="connsiteX10-1583" fmla="*/ 7725 w 10000"/>
              <a:gd name="connsiteY10-1584" fmla="*/ 3479 h 8888"/>
              <a:gd name="connsiteX11-1585" fmla="*/ 7559 w 10000"/>
              <a:gd name="connsiteY11-1586" fmla="*/ 3479 h 8888"/>
              <a:gd name="connsiteX12-1587" fmla="*/ 7370 w 10000"/>
              <a:gd name="connsiteY12-1588" fmla="*/ 3479 h 8888"/>
              <a:gd name="connsiteX13-1589" fmla="*/ 6991 w 10000"/>
              <a:gd name="connsiteY13-1590" fmla="*/ 3479 h 8888"/>
              <a:gd name="connsiteX14-1591" fmla="*/ 6611 w 10000"/>
              <a:gd name="connsiteY14-1592" fmla="*/ 3479 h 8888"/>
              <a:gd name="connsiteX15-1593" fmla="*/ 6232 w 10000"/>
              <a:gd name="connsiteY15-1594" fmla="*/ 3865 h 8888"/>
              <a:gd name="connsiteX16-1595" fmla="*/ 4905 w 10000"/>
              <a:gd name="connsiteY16-1596" fmla="*/ 4640 h 8888"/>
              <a:gd name="connsiteX17-1597" fmla="*/ 4147 w 10000"/>
              <a:gd name="connsiteY17-1598" fmla="*/ 5025 h 8888"/>
              <a:gd name="connsiteX18-1599" fmla="*/ 3578 w 10000"/>
              <a:gd name="connsiteY18-1600" fmla="*/ 5412 h 8888"/>
              <a:gd name="connsiteX19-1601" fmla="*/ 2844 w 10000"/>
              <a:gd name="connsiteY19-1602" fmla="*/ 5797 h 8888"/>
              <a:gd name="connsiteX20-1603" fmla="*/ 2275 w 10000"/>
              <a:gd name="connsiteY20-1604" fmla="*/ 6186 h 8888"/>
              <a:gd name="connsiteX21-1605" fmla="*/ 1706 w 10000"/>
              <a:gd name="connsiteY21-1606" fmla="*/ 6570 h 8888"/>
              <a:gd name="connsiteX22-1607" fmla="*/ 1327 w 10000"/>
              <a:gd name="connsiteY22-1608" fmla="*/ 6570 h 8888"/>
              <a:gd name="connsiteX23-1609" fmla="*/ 1137 w 10000"/>
              <a:gd name="connsiteY23-1610" fmla="*/ 6570 h 8888"/>
              <a:gd name="connsiteX24-1611" fmla="*/ 948 w 10000"/>
              <a:gd name="connsiteY24-1612" fmla="*/ 6186 h 8888"/>
              <a:gd name="connsiteX25-1613" fmla="*/ 758 w 10000"/>
              <a:gd name="connsiteY25-1614" fmla="*/ 6186 h 8888"/>
              <a:gd name="connsiteX26-1615" fmla="*/ 569 w 10000"/>
              <a:gd name="connsiteY26-1616" fmla="*/ 5797 h 8888"/>
              <a:gd name="connsiteX27-1617" fmla="*/ 190 w 10000"/>
              <a:gd name="connsiteY27-1618" fmla="*/ 5412 h 8888"/>
              <a:gd name="connsiteX28-1619" fmla="*/ 190 w 10000"/>
              <a:gd name="connsiteY28-1620" fmla="*/ 5025 h 8888"/>
              <a:gd name="connsiteX29-1621" fmla="*/ 0 w 10000"/>
              <a:gd name="connsiteY29-1622" fmla="*/ 4640 h 8888"/>
              <a:gd name="connsiteX30-1623" fmla="*/ 0 w 10000"/>
              <a:gd name="connsiteY30-1624" fmla="*/ 4640 h 8888"/>
              <a:gd name="connsiteX31-1625" fmla="*/ 0 w 10000"/>
              <a:gd name="connsiteY31-1626" fmla="*/ 4640 h 8888"/>
              <a:gd name="connsiteX32-1627" fmla="*/ 379 w 10000"/>
              <a:gd name="connsiteY32-1628" fmla="*/ 4253 h 8888"/>
              <a:gd name="connsiteX33-1629" fmla="*/ 569 w 10000"/>
              <a:gd name="connsiteY33-1630" fmla="*/ 4253 h 8888"/>
              <a:gd name="connsiteX34-1631" fmla="*/ 1137 w 10000"/>
              <a:gd name="connsiteY34-1632" fmla="*/ 4253 h 8888"/>
              <a:gd name="connsiteX35-1633" fmla="*/ 2085 w 10000"/>
              <a:gd name="connsiteY35-1634" fmla="*/ 3865 h 8888"/>
              <a:gd name="connsiteX36-1635" fmla="*/ 2844 w 10000"/>
              <a:gd name="connsiteY36-1636" fmla="*/ 3865 h 8888"/>
              <a:gd name="connsiteX37-1637" fmla="*/ 3389 w 10000"/>
              <a:gd name="connsiteY37-1638" fmla="*/ 3479 h 8888"/>
              <a:gd name="connsiteX38-1639" fmla="*/ 4716 w 10000"/>
              <a:gd name="connsiteY38-1640" fmla="*/ 2707 h 8888"/>
              <a:gd name="connsiteX39-1641" fmla="*/ 5284 w 10000"/>
              <a:gd name="connsiteY39-1642" fmla="*/ 2321 h 8888"/>
              <a:gd name="connsiteX40-1643" fmla="*/ 6043 w 10000"/>
              <a:gd name="connsiteY40-1644" fmla="*/ 1933 h 8888"/>
              <a:gd name="connsiteX41-1645" fmla="*/ 6801 w 10000"/>
              <a:gd name="connsiteY41-1646" fmla="*/ 1546 h 8888"/>
              <a:gd name="connsiteX42-1647" fmla="*/ 7180 w 10000"/>
              <a:gd name="connsiteY42-1648" fmla="*/ 1159 h 8888"/>
              <a:gd name="connsiteX43-1649" fmla="*/ 7559 w 10000"/>
              <a:gd name="connsiteY43-1650" fmla="*/ 774 h 8888"/>
              <a:gd name="connsiteX44-1651" fmla="*/ 7725 w 10000"/>
              <a:gd name="connsiteY44-1652" fmla="*/ 387 h 8888"/>
              <a:gd name="connsiteX45-1653" fmla="*/ 7915 w 10000"/>
              <a:gd name="connsiteY45-1654" fmla="*/ 387 h 8888"/>
              <a:gd name="connsiteX46-1655" fmla="*/ 8104 w 10000"/>
              <a:gd name="connsiteY46-1656" fmla="*/ 0 h 8888"/>
              <a:gd name="connsiteX47-1657" fmla="*/ 8294 w 10000"/>
              <a:gd name="connsiteY47-1658" fmla="*/ 387 h 8888"/>
              <a:gd name="connsiteX48-1659" fmla="*/ 8483 w 10000"/>
              <a:gd name="connsiteY48-1660" fmla="*/ 387 h 8888"/>
              <a:gd name="connsiteX49-1661" fmla="*/ 8863 w 10000"/>
              <a:gd name="connsiteY49-1662" fmla="*/ 774 h 8888"/>
              <a:gd name="connsiteX50-1663" fmla="*/ 9242 w 10000"/>
              <a:gd name="connsiteY50-1664" fmla="*/ 1159 h 8888"/>
              <a:gd name="connsiteX51-1665" fmla="*/ 9621 w 10000"/>
              <a:gd name="connsiteY51-1666" fmla="*/ 1546 h 8888"/>
              <a:gd name="connsiteX52-1667" fmla="*/ 9810 w 10000"/>
              <a:gd name="connsiteY52-1668" fmla="*/ 2321 h 8888"/>
              <a:gd name="connsiteX53-1669" fmla="*/ 10000 w 10000"/>
              <a:gd name="connsiteY53-1670" fmla="*/ 2707 h 8888"/>
              <a:gd name="connsiteX54-1671" fmla="*/ 10000 w 10000"/>
              <a:gd name="connsiteY54-1672" fmla="*/ 2707 h 8888"/>
              <a:gd name="connsiteX55-1673" fmla="*/ 10000 w 10000"/>
              <a:gd name="connsiteY55-1674" fmla="*/ 3091 h 8888"/>
              <a:gd name="connsiteX56-1675" fmla="*/ 9810 w 10000"/>
              <a:gd name="connsiteY56-1676" fmla="*/ 3479 h 8888"/>
              <a:gd name="connsiteX57-1677" fmla="*/ 9621 w 10000"/>
              <a:gd name="connsiteY57-1678" fmla="*/ 4253 h 8888"/>
              <a:gd name="connsiteX58-1679" fmla="*/ 9431 w 10000"/>
              <a:gd name="connsiteY58-1680" fmla="*/ 4640 h 8888"/>
              <a:gd name="connsiteX59-1681" fmla="*/ 9431 w 10000"/>
              <a:gd name="connsiteY59-1682" fmla="*/ 5025 h 8888"/>
              <a:gd name="connsiteX60-1683" fmla="*/ 9242 w 10000"/>
              <a:gd name="connsiteY60-1684" fmla="*/ 5412 h 8888"/>
              <a:gd name="connsiteX61-1685" fmla="*/ 9242 w 10000"/>
              <a:gd name="connsiteY61-1686" fmla="*/ 6186 h 8888"/>
              <a:gd name="connsiteX62-1687" fmla="*/ 9052 w 10000"/>
              <a:gd name="connsiteY62-1688" fmla="*/ 6959 h 8888"/>
              <a:gd name="connsiteX63-1689" fmla="*/ 8863 w 10000"/>
              <a:gd name="connsiteY63-1690" fmla="*/ 7730 h 8888"/>
              <a:gd name="connsiteX64-1691" fmla="*/ 8863 w 10000"/>
              <a:gd name="connsiteY64-1692" fmla="*/ 8888 h 8888"/>
              <a:gd name="connsiteX0-1693" fmla="*/ 7559 w 10000"/>
              <a:gd name="connsiteY0-1694" fmla="*/ 9567 h 9567"/>
              <a:gd name="connsiteX1-1695" fmla="*/ 7559 w 10000"/>
              <a:gd name="connsiteY1-1696" fmla="*/ 8697 h 9567"/>
              <a:gd name="connsiteX2-1697" fmla="*/ 7559 w 10000"/>
              <a:gd name="connsiteY2-1698" fmla="*/ 7392 h 9567"/>
              <a:gd name="connsiteX3-1699" fmla="*/ 7725 w 10000"/>
              <a:gd name="connsiteY3-1700" fmla="*/ 6522 h 9567"/>
              <a:gd name="connsiteX4-1701" fmla="*/ 7725 w 10000"/>
              <a:gd name="connsiteY4-1702" fmla="*/ 6089 h 9567"/>
              <a:gd name="connsiteX5-1703" fmla="*/ 7725 w 10000"/>
              <a:gd name="connsiteY5-1704" fmla="*/ 5221 h 9567"/>
              <a:gd name="connsiteX6-1705" fmla="*/ 7725 w 10000"/>
              <a:gd name="connsiteY6-1706" fmla="*/ 4785 h 9567"/>
              <a:gd name="connsiteX7-1707" fmla="*/ 7725 w 10000"/>
              <a:gd name="connsiteY7-1708" fmla="*/ 4349 h 9567"/>
              <a:gd name="connsiteX8-1709" fmla="*/ 7725 w 10000"/>
              <a:gd name="connsiteY8-1710" fmla="*/ 4349 h 9567"/>
              <a:gd name="connsiteX9-1711" fmla="*/ 7725 w 10000"/>
              <a:gd name="connsiteY9-1712" fmla="*/ 3914 h 9567"/>
              <a:gd name="connsiteX10-1713" fmla="*/ 7725 w 10000"/>
              <a:gd name="connsiteY10-1714" fmla="*/ 3914 h 9567"/>
              <a:gd name="connsiteX11-1715" fmla="*/ 7559 w 10000"/>
              <a:gd name="connsiteY11-1716" fmla="*/ 3914 h 9567"/>
              <a:gd name="connsiteX12-1717" fmla="*/ 7370 w 10000"/>
              <a:gd name="connsiteY12-1718" fmla="*/ 3914 h 9567"/>
              <a:gd name="connsiteX13-1719" fmla="*/ 6991 w 10000"/>
              <a:gd name="connsiteY13-1720" fmla="*/ 3914 h 9567"/>
              <a:gd name="connsiteX14-1721" fmla="*/ 6611 w 10000"/>
              <a:gd name="connsiteY14-1722" fmla="*/ 3914 h 9567"/>
              <a:gd name="connsiteX15-1723" fmla="*/ 6232 w 10000"/>
              <a:gd name="connsiteY15-1724" fmla="*/ 4349 h 9567"/>
              <a:gd name="connsiteX16-1725" fmla="*/ 4905 w 10000"/>
              <a:gd name="connsiteY16-1726" fmla="*/ 5221 h 9567"/>
              <a:gd name="connsiteX17-1727" fmla="*/ 4147 w 10000"/>
              <a:gd name="connsiteY17-1728" fmla="*/ 5654 h 9567"/>
              <a:gd name="connsiteX18-1729" fmla="*/ 3578 w 10000"/>
              <a:gd name="connsiteY18-1730" fmla="*/ 6089 h 9567"/>
              <a:gd name="connsiteX19-1731" fmla="*/ 2844 w 10000"/>
              <a:gd name="connsiteY19-1732" fmla="*/ 6522 h 9567"/>
              <a:gd name="connsiteX20-1733" fmla="*/ 2275 w 10000"/>
              <a:gd name="connsiteY20-1734" fmla="*/ 6960 h 9567"/>
              <a:gd name="connsiteX21-1735" fmla="*/ 1706 w 10000"/>
              <a:gd name="connsiteY21-1736" fmla="*/ 7392 h 9567"/>
              <a:gd name="connsiteX22-1737" fmla="*/ 1327 w 10000"/>
              <a:gd name="connsiteY22-1738" fmla="*/ 7392 h 9567"/>
              <a:gd name="connsiteX23-1739" fmla="*/ 1137 w 10000"/>
              <a:gd name="connsiteY23-1740" fmla="*/ 7392 h 9567"/>
              <a:gd name="connsiteX24-1741" fmla="*/ 948 w 10000"/>
              <a:gd name="connsiteY24-1742" fmla="*/ 6960 h 9567"/>
              <a:gd name="connsiteX25-1743" fmla="*/ 758 w 10000"/>
              <a:gd name="connsiteY25-1744" fmla="*/ 6960 h 9567"/>
              <a:gd name="connsiteX26-1745" fmla="*/ 569 w 10000"/>
              <a:gd name="connsiteY26-1746" fmla="*/ 6522 h 9567"/>
              <a:gd name="connsiteX27-1747" fmla="*/ 190 w 10000"/>
              <a:gd name="connsiteY27-1748" fmla="*/ 6089 h 9567"/>
              <a:gd name="connsiteX28-1749" fmla="*/ 190 w 10000"/>
              <a:gd name="connsiteY28-1750" fmla="*/ 5654 h 9567"/>
              <a:gd name="connsiteX29-1751" fmla="*/ 0 w 10000"/>
              <a:gd name="connsiteY29-1752" fmla="*/ 5221 h 9567"/>
              <a:gd name="connsiteX30-1753" fmla="*/ 0 w 10000"/>
              <a:gd name="connsiteY30-1754" fmla="*/ 5221 h 9567"/>
              <a:gd name="connsiteX31-1755" fmla="*/ 0 w 10000"/>
              <a:gd name="connsiteY31-1756" fmla="*/ 5221 h 9567"/>
              <a:gd name="connsiteX32-1757" fmla="*/ 379 w 10000"/>
              <a:gd name="connsiteY32-1758" fmla="*/ 4785 h 9567"/>
              <a:gd name="connsiteX33-1759" fmla="*/ 569 w 10000"/>
              <a:gd name="connsiteY33-1760" fmla="*/ 4785 h 9567"/>
              <a:gd name="connsiteX34-1761" fmla="*/ 1137 w 10000"/>
              <a:gd name="connsiteY34-1762" fmla="*/ 4785 h 9567"/>
              <a:gd name="connsiteX35-1763" fmla="*/ 2085 w 10000"/>
              <a:gd name="connsiteY35-1764" fmla="*/ 4349 h 9567"/>
              <a:gd name="connsiteX36-1765" fmla="*/ 2844 w 10000"/>
              <a:gd name="connsiteY36-1766" fmla="*/ 4349 h 9567"/>
              <a:gd name="connsiteX37-1767" fmla="*/ 3389 w 10000"/>
              <a:gd name="connsiteY37-1768" fmla="*/ 3914 h 9567"/>
              <a:gd name="connsiteX38-1769" fmla="*/ 4716 w 10000"/>
              <a:gd name="connsiteY38-1770" fmla="*/ 3046 h 9567"/>
              <a:gd name="connsiteX39-1771" fmla="*/ 5284 w 10000"/>
              <a:gd name="connsiteY39-1772" fmla="*/ 2611 h 9567"/>
              <a:gd name="connsiteX40-1773" fmla="*/ 6043 w 10000"/>
              <a:gd name="connsiteY40-1774" fmla="*/ 2175 h 9567"/>
              <a:gd name="connsiteX41-1775" fmla="*/ 6801 w 10000"/>
              <a:gd name="connsiteY41-1776" fmla="*/ 1739 h 9567"/>
              <a:gd name="connsiteX42-1777" fmla="*/ 7180 w 10000"/>
              <a:gd name="connsiteY42-1778" fmla="*/ 1304 h 9567"/>
              <a:gd name="connsiteX43-1779" fmla="*/ 7559 w 10000"/>
              <a:gd name="connsiteY43-1780" fmla="*/ 871 h 9567"/>
              <a:gd name="connsiteX44-1781" fmla="*/ 7725 w 10000"/>
              <a:gd name="connsiteY44-1782" fmla="*/ 435 h 9567"/>
              <a:gd name="connsiteX45-1783" fmla="*/ 7915 w 10000"/>
              <a:gd name="connsiteY45-1784" fmla="*/ 435 h 9567"/>
              <a:gd name="connsiteX46-1785" fmla="*/ 8104 w 10000"/>
              <a:gd name="connsiteY46-1786" fmla="*/ 0 h 9567"/>
              <a:gd name="connsiteX47-1787" fmla="*/ 8294 w 10000"/>
              <a:gd name="connsiteY47-1788" fmla="*/ 435 h 9567"/>
              <a:gd name="connsiteX48-1789" fmla="*/ 8483 w 10000"/>
              <a:gd name="connsiteY48-1790" fmla="*/ 435 h 9567"/>
              <a:gd name="connsiteX49-1791" fmla="*/ 8863 w 10000"/>
              <a:gd name="connsiteY49-1792" fmla="*/ 871 h 9567"/>
              <a:gd name="connsiteX50-1793" fmla="*/ 9242 w 10000"/>
              <a:gd name="connsiteY50-1794" fmla="*/ 1304 h 9567"/>
              <a:gd name="connsiteX51-1795" fmla="*/ 9621 w 10000"/>
              <a:gd name="connsiteY51-1796" fmla="*/ 1739 h 9567"/>
              <a:gd name="connsiteX52-1797" fmla="*/ 9810 w 10000"/>
              <a:gd name="connsiteY52-1798" fmla="*/ 2611 h 9567"/>
              <a:gd name="connsiteX53-1799" fmla="*/ 10000 w 10000"/>
              <a:gd name="connsiteY53-1800" fmla="*/ 3046 h 9567"/>
              <a:gd name="connsiteX54-1801" fmla="*/ 10000 w 10000"/>
              <a:gd name="connsiteY54-1802" fmla="*/ 3046 h 9567"/>
              <a:gd name="connsiteX55-1803" fmla="*/ 10000 w 10000"/>
              <a:gd name="connsiteY55-1804" fmla="*/ 3478 h 9567"/>
              <a:gd name="connsiteX56-1805" fmla="*/ 9810 w 10000"/>
              <a:gd name="connsiteY56-1806" fmla="*/ 3914 h 9567"/>
              <a:gd name="connsiteX57-1807" fmla="*/ 9621 w 10000"/>
              <a:gd name="connsiteY57-1808" fmla="*/ 4785 h 9567"/>
              <a:gd name="connsiteX58-1809" fmla="*/ 9431 w 10000"/>
              <a:gd name="connsiteY58-1810" fmla="*/ 5221 h 9567"/>
              <a:gd name="connsiteX59-1811" fmla="*/ 9431 w 10000"/>
              <a:gd name="connsiteY59-1812" fmla="*/ 5654 h 9567"/>
              <a:gd name="connsiteX60-1813" fmla="*/ 9242 w 10000"/>
              <a:gd name="connsiteY60-1814" fmla="*/ 6089 h 9567"/>
              <a:gd name="connsiteX61-1815" fmla="*/ 9242 w 10000"/>
              <a:gd name="connsiteY61-1816" fmla="*/ 6960 h 9567"/>
              <a:gd name="connsiteX62-1817" fmla="*/ 9052 w 10000"/>
              <a:gd name="connsiteY62-1818" fmla="*/ 7830 h 9567"/>
              <a:gd name="connsiteX63-1819" fmla="*/ 8863 w 10000"/>
              <a:gd name="connsiteY63-1820" fmla="*/ 8697 h 9567"/>
              <a:gd name="connsiteX0-1821" fmla="*/ 7559 w 10000"/>
              <a:gd name="connsiteY0-1822" fmla="*/ 10000 h 10000"/>
              <a:gd name="connsiteX1-1823" fmla="*/ 7559 w 10000"/>
              <a:gd name="connsiteY1-1824" fmla="*/ 9091 h 10000"/>
              <a:gd name="connsiteX2-1825" fmla="*/ 7559 w 10000"/>
              <a:gd name="connsiteY2-1826" fmla="*/ 7727 h 10000"/>
              <a:gd name="connsiteX3-1827" fmla="*/ 7725 w 10000"/>
              <a:gd name="connsiteY3-1828" fmla="*/ 6817 h 10000"/>
              <a:gd name="connsiteX4-1829" fmla="*/ 7725 w 10000"/>
              <a:gd name="connsiteY4-1830" fmla="*/ 6365 h 10000"/>
              <a:gd name="connsiteX5-1831" fmla="*/ 7725 w 10000"/>
              <a:gd name="connsiteY5-1832" fmla="*/ 5457 h 10000"/>
              <a:gd name="connsiteX6-1833" fmla="*/ 7725 w 10000"/>
              <a:gd name="connsiteY6-1834" fmla="*/ 5002 h 10000"/>
              <a:gd name="connsiteX7-1835" fmla="*/ 7725 w 10000"/>
              <a:gd name="connsiteY7-1836" fmla="*/ 4546 h 10000"/>
              <a:gd name="connsiteX8-1837" fmla="*/ 7725 w 10000"/>
              <a:gd name="connsiteY8-1838" fmla="*/ 4546 h 10000"/>
              <a:gd name="connsiteX9-1839" fmla="*/ 7725 w 10000"/>
              <a:gd name="connsiteY9-1840" fmla="*/ 4091 h 10000"/>
              <a:gd name="connsiteX10-1841" fmla="*/ 7725 w 10000"/>
              <a:gd name="connsiteY10-1842" fmla="*/ 4091 h 10000"/>
              <a:gd name="connsiteX11-1843" fmla="*/ 7559 w 10000"/>
              <a:gd name="connsiteY11-1844" fmla="*/ 4091 h 10000"/>
              <a:gd name="connsiteX12-1845" fmla="*/ 7370 w 10000"/>
              <a:gd name="connsiteY12-1846" fmla="*/ 4091 h 10000"/>
              <a:gd name="connsiteX13-1847" fmla="*/ 6991 w 10000"/>
              <a:gd name="connsiteY13-1848" fmla="*/ 4091 h 10000"/>
              <a:gd name="connsiteX14-1849" fmla="*/ 6611 w 10000"/>
              <a:gd name="connsiteY14-1850" fmla="*/ 4091 h 10000"/>
              <a:gd name="connsiteX15-1851" fmla="*/ 6232 w 10000"/>
              <a:gd name="connsiteY15-1852" fmla="*/ 4546 h 10000"/>
              <a:gd name="connsiteX16-1853" fmla="*/ 4905 w 10000"/>
              <a:gd name="connsiteY16-1854" fmla="*/ 5457 h 10000"/>
              <a:gd name="connsiteX17-1855" fmla="*/ 4147 w 10000"/>
              <a:gd name="connsiteY17-1856" fmla="*/ 5910 h 10000"/>
              <a:gd name="connsiteX18-1857" fmla="*/ 3578 w 10000"/>
              <a:gd name="connsiteY18-1858" fmla="*/ 6365 h 10000"/>
              <a:gd name="connsiteX19-1859" fmla="*/ 2844 w 10000"/>
              <a:gd name="connsiteY19-1860" fmla="*/ 6817 h 10000"/>
              <a:gd name="connsiteX20-1861" fmla="*/ 2275 w 10000"/>
              <a:gd name="connsiteY20-1862" fmla="*/ 7275 h 10000"/>
              <a:gd name="connsiteX21-1863" fmla="*/ 1706 w 10000"/>
              <a:gd name="connsiteY21-1864" fmla="*/ 7727 h 10000"/>
              <a:gd name="connsiteX22-1865" fmla="*/ 1327 w 10000"/>
              <a:gd name="connsiteY22-1866" fmla="*/ 7727 h 10000"/>
              <a:gd name="connsiteX23-1867" fmla="*/ 1137 w 10000"/>
              <a:gd name="connsiteY23-1868" fmla="*/ 7727 h 10000"/>
              <a:gd name="connsiteX24-1869" fmla="*/ 948 w 10000"/>
              <a:gd name="connsiteY24-1870" fmla="*/ 7275 h 10000"/>
              <a:gd name="connsiteX25-1871" fmla="*/ 758 w 10000"/>
              <a:gd name="connsiteY25-1872" fmla="*/ 7275 h 10000"/>
              <a:gd name="connsiteX26-1873" fmla="*/ 569 w 10000"/>
              <a:gd name="connsiteY26-1874" fmla="*/ 6817 h 10000"/>
              <a:gd name="connsiteX27-1875" fmla="*/ 190 w 10000"/>
              <a:gd name="connsiteY27-1876" fmla="*/ 6365 h 10000"/>
              <a:gd name="connsiteX28-1877" fmla="*/ 190 w 10000"/>
              <a:gd name="connsiteY28-1878" fmla="*/ 5910 h 10000"/>
              <a:gd name="connsiteX29-1879" fmla="*/ 0 w 10000"/>
              <a:gd name="connsiteY29-1880" fmla="*/ 5457 h 10000"/>
              <a:gd name="connsiteX30-1881" fmla="*/ 0 w 10000"/>
              <a:gd name="connsiteY30-1882" fmla="*/ 5457 h 10000"/>
              <a:gd name="connsiteX31-1883" fmla="*/ 0 w 10000"/>
              <a:gd name="connsiteY31-1884" fmla="*/ 5457 h 10000"/>
              <a:gd name="connsiteX32-1885" fmla="*/ 379 w 10000"/>
              <a:gd name="connsiteY32-1886" fmla="*/ 5002 h 10000"/>
              <a:gd name="connsiteX33-1887" fmla="*/ 569 w 10000"/>
              <a:gd name="connsiteY33-1888" fmla="*/ 5002 h 10000"/>
              <a:gd name="connsiteX34-1889" fmla="*/ 1137 w 10000"/>
              <a:gd name="connsiteY34-1890" fmla="*/ 5002 h 10000"/>
              <a:gd name="connsiteX35-1891" fmla="*/ 2085 w 10000"/>
              <a:gd name="connsiteY35-1892" fmla="*/ 4546 h 10000"/>
              <a:gd name="connsiteX36-1893" fmla="*/ 2844 w 10000"/>
              <a:gd name="connsiteY36-1894" fmla="*/ 4546 h 10000"/>
              <a:gd name="connsiteX37-1895" fmla="*/ 3389 w 10000"/>
              <a:gd name="connsiteY37-1896" fmla="*/ 4091 h 10000"/>
              <a:gd name="connsiteX38-1897" fmla="*/ 4716 w 10000"/>
              <a:gd name="connsiteY38-1898" fmla="*/ 3184 h 10000"/>
              <a:gd name="connsiteX39-1899" fmla="*/ 5284 w 10000"/>
              <a:gd name="connsiteY39-1900" fmla="*/ 2729 h 10000"/>
              <a:gd name="connsiteX40-1901" fmla="*/ 6043 w 10000"/>
              <a:gd name="connsiteY40-1902" fmla="*/ 2273 h 10000"/>
              <a:gd name="connsiteX41-1903" fmla="*/ 6801 w 10000"/>
              <a:gd name="connsiteY41-1904" fmla="*/ 1818 h 10000"/>
              <a:gd name="connsiteX42-1905" fmla="*/ 7180 w 10000"/>
              <a:gd name="connsiteY42-1906" fmla="*/ 1363 h 10000"/>
              <a:gd name="connsiteX43-1907" fmla="*/ 7559 w 10000"/>
              <a:gd name="connsiteY43-1908" fmla="*/ 910 h 10000"/>
              <a:gd name="connsiteX44-1909" fmla="*/ 7725 w 10000"/>
              <a:gd name="connsiteY44-1910" fmla="*/ 455 h 10000"/>
              <a:gd name="connsiteX45-1911" fmla="*/ 7915 w 10000"/>
              <a:gd name="connsiteY45-1912" fmla="*/ 455 h 10000"/>
              <a:gd name="connsiteX46-1913" fmla="*/ 8104 w 10000"/>
              <a:gd name="connsiteY46-1914" fmla="*/ 0 h 10000"/>
              <a:gd name="connsiteX47-1915" fmla="*/ 8294 w 10000"/>
              <a:gd name="connsiteY47-1916" fmla="*/ 455 h 10000"/>
              <a:gd name="connsiteX48-1917" fmla="*/ 8483 w 10000"/>
              <a:gd name="connsiteY48-1918" fmla="*/ 455 h 10000"/>
              <a:gd name="connsiteX49-1919" fmla="*/ 8863 w 10000"/>
              <a:gd name="connsiteY49-1920" fmla="*/ 910 h 10000"/>
              <a:gd name="connsiteX50-1921" fmla="*/ 9242 w 10000"/>
              <a:gd name="connsiteY50-1922" fmla="*/ 1363 h 10000"/>
              <a:gd name="connsiteX51-1923" fmla="*/ 9621 w 10000"/>
              <a:gd name="connsiteY51-1924" fmla="*/ 1818 h 10000"/>
              <a:gd name="connsiteX52-1925" fmla="*/ 9810 w 10000"/>
              <a:gd name="connsiteY52-1926" fmla="*/ 2729 h 10000"/>
              <a:gd name="connsiteX53-1927" fmla="*/ 10000 w 10000"/>
              <a:gd name="connsiteY53-1928" fmla="*/ 3184 h 10000"/>
              <a:gd name="connsiteX54-1929" fmla="*/ 10000 w 10000"/>
              <a:gd name="connsiteY54-1930" fmla="*/ 3184 h 10000"/>
              <a:gd name="connsiteX55-1931" fmla="*/ 10000 w 10000"/>
              <a:gd name="connsiteY55-1932" fmla="*/ 3635 h 10000"/>
              <a:gd name="connsiteX56-1933" fmla="*/ 9810 w 10000"/>
              <a:gd name="connsiteY56-1934" fmla="*/ 4091 h 10000"/>
              <a:gd name="connsiteX57-1935" fmla="*/ 9621 w 10000"/>
              <a:gd name="connsiteY57-1936" fmla="*/ 5002 h 10000"/>
              <a:gd name="connsiteX58-1937" fmla="*/ 9431 w 10000"/>
              <a:gd name="connsiteY58-1938" fmla="*/ 5457 h 10000"/>
              <a:gd name="connsiteX59-1939" fmla="*/ 9431 w 10000"/>
              <a:gd name="connsiteY59-1940" fmla="*/ 5910 h 10000"/>
              <a:gd name="connsiteX60-1941" fmla="*/ 9242 w 10000"/>
              <a:gd name="connsiteY60-1942" fmla="*/ 6365 h 10000"/>
              <a:gd name="connsiteX61-1943" fmla="*/ 9242 w 10000"/>
              <a:gd name="connsiteY61-1944" fmla="*/ 7275 h 10000"/>
              <a:gd name="connsiteX62-1945" fmla="*/ 9052 w 10000"/>
              <a:gd name="connsiteY62-1946" fmla="*/ 8184 h 10000"/>
              <a:gd name="connsiteX0-1947" fmla="*/ 7559 w 10000"/>
              <a:gd name="connsiteY0-1948" fmla="*/ 9091 h 9091"/>
              <a:gd name="connsiteX1-1949" fmla="*/ 7559 w 10000"/>
              <a:gd name="connsiteY1-1950" fmla="*/ 7727 h 9091"/>
              <a:gd name="connsiteX2-1951" fmla="*/ 7725 w 10000"/>
              <a:gd name="connsiteY2-1952" fmla="*/ 6817 h 9091"/>
              <a:gd name="connsiteX3-1953" fmla="*/ 7725 w 10000"/>
              <a:gd name="connsiteY3-1954" fmla="*/ 6365 h 9091"/>
              <a:gd name="connsiteX4-1955" fmla="*/ 7725 w 10000"/>
              <a:gd name="connsiteY4-1956" fmla="*/ 5457 h 9091"/>
              <a:gd name="connsiteX5-1957" fmla="*/ 7725 w 10000"/>
              <a:gd name="connsiteY5-1958" fmla="*/ 5002 h 9091"/>
              <a:gd name="connsiteX6-1959" fmla="*/ 7725 w 10000"/>
              <a:gd name="connsiteY6-1960" fmla="*/ 4546 h 9091"/>
              <a:gd name="connsiteX7-1961" fmla="*/ 7725 w 10000"/>
              <a:gd name="connsiteY7-1962" fmla="*/ 4546 h 9091"/>
              <a:gd name="connsiteX8-1963" fmla="*/ 7725 w 10000"/>
              <a:gd name="connsiteY8-1964" fmla="*/ 4091 h 9091"/>
              <a:gd name="connsiteX9-1965" fmla="*/ 7725 w 10000"/>
              <a:gd name="connsiteY9-1966" fmla="*/ 4091 h 9091"/>
              <a:gd name="connsiteX10-1967" fmla="*/ 7559 w 10000"/>
              <a:gd name="connsiteY10-1968" fmla="*/ 4091 h 9091"/>
              <a:gd name="connsiteX11-1969" fmla="*/ 7370 w 10000"/>
              <a:gd name="connsiteY11-1970" fmla="*/ 4091 h 9091"/>
              <a:gd name="connsiteX12-1971" fmla="*/ 6991 w 10000"/>
              <a:gd name="connsiteY12-1972" fmla="*/ 4091 h 9091"/>
              <a:gd name="connsiteX13-1973" fmla="*/ 6611 w 10000"/>
              <a:gd name="connsiteY13-1974" fmla="*/ 4091 h 9091"/>
              <a:gd name="connsiteX14-1975" fmla="*/ 6232 w 10000"/>
              <a:gd name="connsiteY14-1976" fmla="*/ 4546 h 9091"/>
              <a:gd name="connsiteX15-1977" fmla="*/ 4905 w 10000"/>
              <a:gd name="connsiteY15-1978" fmla="*/ 5457 h 9091"/>
              <a:gd name="connsiteX16-1979" fmla="*/ 4147 w 10000"/>
              <a:gd name="connsiteY16-1980" fmla="*/ 5910 h 9091"/>
              <a:gd name="connsiteX17-1981" fmla="*/ 3578 w 10000"/>
              <a:gd name="connsiteY17-1982" fmla="*/ 6365 h 9091"/>
              <a:gd name="connsiteX18-1983" fmla="*/ 2844 w 10000"/>
              <a:gd name="connsiteY18-1984" fmla="*/ 6817 h 9091"/>
              <a:gd name="connsiteX19-1985" fmla="*/ 2275 w 10000"/>
              <a:gd name="connsiteY19-1986" fmla="*/ 7275 h 9091"/>
              <a:gd name="connsiteX20-1987" fmla="*/ 1706 w 10000"/>
              <a:gd name="connsiteY20-1988" fmla="*/ 7727 h 9091"/>
              <a:gd name="connsiteX21-1989" fmla="*/ 1327 w 10000"/>
              <a:gd name="connsiteY21-1990" fmla="*/ 7727 h 9091"/>
              <a:gd name="connsiteX22-1991" fmla="*/ 1137 w 10000"/>
              <a:gd name="connsiteY22-1992" fmla="*/ 7727 h 9091"/>
              <a:gd name="connsiteX23-1993" fmla="*/ 948 w 10000"/>
              <a:gd name="connsiteY23-1994" fmla="*/ 7275 h 9091"/>
              <a:gd name="connsiteX24-1995" fmla="*/ 758 w 10000"/>
              <a:gd name="connsiteY24-1996" fmla="*/ 7275 h 9091"/>
              <a:gd name="connsiteX25-1997" fmla="*/ 569 w 10000"/>
              <a:gd name="connsiteY25-1998" fmla="*/ 6817 h 9091"/>
              <a:gd name="connsiteX26-1999" fmla="*/ 190 w 10000"/>
              <a:gd name="connsiteY26-2000" fmla="*/ 6365 h 9091"/>
              <a:gd name="connsiteX27-2001" fmla="*/ 190 w 10000"/>
              <a:gd name="connsiteY27-2002" fmla="*/ 5910 h 9091"/>
              <a:gd name="connsiteX28-2003" fmla="*/ 0 w 10000"/>
              <a:gd name="connsiteY28-2004" fmla="*/ 5457 h 9091"/>
              <a:gd name="connsiteX29-2005" fmla="*/ 0 w 10000"/>
              <a:gd name="connsiteY29-2006" fmla="*/ 5457 h 9091"/>
              <a:gd name="connsiteX30-2007" fmla="*/ 0 w 10000"/>
              <a:gd name="connsiteY30-2008" fmla="*/ 5457 h 9091"/>
              <a:gd name="connsiteX31-2009" fmla="*/ 379 w 10000"/>
              <a:gd name="connsiteY31-2010" fmla="*/ 5002 h 9091"/>
              <a:gd name="connsiteX32-2011" fmla="*/ 569 w 10000"/>
              <a:gd name="connsiteY32-2012" fmla="*/ 5002 h 9091"/>
              <a:gd name="connsiteX33-2013" fmla="*/ 1137 w 10000"/>
              <a:gd name="connsiteY33-2014" fmla="*/ 5002 h 9091"/>
              <a:gd name="connsiteX34-2015" fmla="*/ 2085 w 10000"/>
              <a:gd name="connsiteY34-2016" fmla="*/ 4546 h 9091"/>
              <a:gd name="connsiteX35-2017" fmla="*/ 2844 w 10000"/>
              <a:gd name="connsiteY35-2018" fmla="*/ 4546 h 9091"/>
              <a:gd name="connsiteX36-2019" fmla="*/ 3389 w 10000"/>
              <a:gd name="connsiteY36-2020" fmla="*/ 4091 h 9091"/>
              <a:gd name="connsiteX37-2021" fmla="*/ 4716 w 10000"/>
              <a:gd name="connsiteY37-2022" fmla="*/ 3184 h 9091"/>
              <a:gd name="connsiteX38-2023" fmla="*/ 5284 w 10000"/>
              <a:gd name="connsiteY38-2024" fmla="*/ 2729 h 9091"/>
              <a:gd name="connsiteX39-2025" fmla="*/ 6043 w 10000"/>
              <a:gd name="connsiteY39-2026" fmla="*/ 2273 h 9091"/>
              <a:gd name="connsiteX40-2027" fmla="*/ 6801 w 10000"/>
              <a:gd name="connsiteY40-2028" fmla="*/ 1818 h 9091"/>
              <a:gd name="connsiteX41-2029" fmla="*/ 7180 w 10000"/>
              <a:gd name="connsiteY41-2030" fmla="*/ 1363 h 9091"/>
              <a:gd name="connsiteX42-2031" fmla="*/ 7559 w 10000"/>
              <a:gd name="connsiteY42-2032" fmla="*/ 910 h 9091"/>
              <a:gd name="connsiteX43-2033" fmla="*/ 7725 w 10000"/>
              <a:gd name="connsiteY43-2034" fmla="*/ 455 h 9091"/>
              <a:gd name="connsiteX44-2035" fmla="*/ 7915 w 10000"/>
              <a:gd name="connsiteY44-2036" fmla="*/ 455 h 9091"/>
              <a:gd name="connsiteX45-2037" fmla="*/ 8104 w 10000"/>
              <a:gd name="connsiteY45-2038" fmla="*/ 0 h 9091"/>
              <a:gd name="connsiteX46-2039" fmla="*/ 8294 w 10000"/>
              <a:gd name="connsiteY46-2040" fmla="*/ 455 h 9091"/>
              <a:gd name="connsiteX47-2041" fmla="*/ 8483 w 10000"/>
              <a:gd name="connsiteY47-2042" fmla="*/ 455 h 9091"/>
              <a:gd name="connsiteX48-2043" fmla="*/ 8863 w 10000"/>
              <a:gd name="connsiteY48-2044" fmla="*/ 910 h 9091"/>
              <a:gd name="connsiteX49-2045" fmla="*/ 9242 w 10000"/>
              <a:gd name="connsiteY49-2046" fmla="*/ 1363 h 9091"/>
              <a:gd name="connsiteX50-2047" fmla="*/ 9621 w 10000"/>
              <a:gd name="connsiteY50-2048" fmla="*/ 1818 h 9091"/>
              <a:gd name="connsiteX51-2049" fmla="*/ 9810 w 10000"/>
              <a:gd name="connsiteY51-2050" fmla="*/ 2729 h 9091"/>
              <a:gd name="connsiteX52-2051" fmla="*/ 10000 w 10000"/>
              <a:gd name="connsiteY52-2052" fmla="*/ 3184 h 9091"/>
              <a:gd name="connsiteX53-2053" fmla="*/ 10000 w 10000"/>
              <a:gd name="connsiteY53-2054" fmla="*/ 3184 h 9091"/>
              <a:gd name="connsiteX54-2055" fmla="*/ 10000 w 10000"/>
              <a:gd name="connsiteY54-2056" fmla="*/ 3635 h 9091"/>
              <a:gd name="connsiteX55-2057" fmla="*/ 9810 w 10000"/>
              <a:gd name="connsiteY55-2058" fmla="*/ 4091 h 9091"/>
              <a:gd name="connsiteX56-2059" fmla="*/ 9621 w 10000"/>
              <a:gd name="connsiteY56-2060" fmla="*/ 5002 h 9091"/>
              <a:gd name="connsiteX57-2061" fmla="*/ 9431 w 10000"/>
              <a:gd name="connsiteY57-2062" fmla="*/ 5457 h 9091"/>
              <a:gd name="connsiteX58-2063" fmla="*/ 9431 w 10000"/>
              <a:gd name="connsiteY58-2064" fmla="*/ 5910 h 9091"/>
              <a:gd name="connsiteX59-2065" fmla="*/ 9242 w 10000"/>
              <a:gd name="connsiteY59-2066" fmla="*/ 6365 h 9091"/>
              <a:gd name="connsiteX60-2067" fmla="*/ 9242 w 10000"/>
              <a:gd name="connsiteY60-2068" fmla="*/ 7275 h 9091"/>
              <a:gd name="connsiteX61-2069" fmla="*/ 9052 w 10000"/>
              <a:gd name="connsiteY61-2070" fmla="*/ 8184 h 9091"/>
              <a:gd name="connsiteX0-2071" fmla="*/ 7559 w 10000"/>
              <a:gd name="connsiteY0-2072" fmla="*/ 8500 h 9002"/>
              <a:gd name="connsiteX1-2073" fmla="*/ 7725 w 10000"/>
              <a:gd name="connsiteY1-2074" fmla="*/ 7499 h 9002"/>
              <a:gd name="connsiteX2-2075" fmla="*/ 7725 w 10000"/>
              <a:gd name="connsiteY2-2076" fmla="*/ 7001 h 9002"/>
              <a:gd name="connsiteX3-2077" fmla="*/ 7725 w 10000"/>
              <a:gd name="connsiteY3-2078" fmla="*/ 6003 h 9002"/>
              <a:gd name="connsiteX4-2079" fmla="*/ 7725 w 10000"/>
              <a:gd name="connsiteY4-2080" fmla="*/ 5502 h 9002"/>
              <a:gd name="connsiteX5-2081" fmla="*/ 7725 w 10000"/>
              <a:gd name="connsiteY5-2082" fmla="*/ 5001 h 9002"/>
              <a:gd name="connsiteX6-2083" fmla="*/ 7725 w 10000"/>
              <a:gd name="connsiteY6-2084" fmla="*/ 5001 h 9002"/>
              <a:gd name="connsiteX7-2085" fmla="*/ 7725 w 10000"/>
              <a:gd name="connsiteY7-2086" fmla="*/ 4500 h 9002"/>
              <a:gd name="connsiteX8-2087" fmla="*/ 7725 w 10000"/>
              <a:gd name="connsiteY8-2088" fmla="*/ 4500 h 9002"/>
              <a:gd name="connsiteX9-2089" fmla="*/ 7559 w 10000"/>
              <a:gd name="connsiteY9-2090" fmla="*/ 4500 h 9002"/>
              <a:gd name="connsiteX10-2091" fmla="*/ 7370 w 10000"/>
              <a:gd name="connsiteY10-2092" fmla="*/ 4500 h 9002"/>
              <a:gd name="connsiteX11-2093" fmla="*/ 6991 w 10000"/>
              <a:gd name="connsiteY11-2094" fmla="*/ 4500 h 9002"/>
              <a:gd name="connsiteX12-2095" fmla="*/ 6611 w 10000"/>
              <a:gd name="connsiteY12-2096" fmla="*/ 4500 h 9002"/>
              <a:gd name="connsiteX13-2097" fmla="*/ 6232 w 10000"/>
              <a:gd name="connsiteY13-2098" fmla="*/ 5001 h 9002"/>
              <a:gd name="connsiteX14-2099" fmla="*/ 4905 w 10000"/>
              <a:gd name="connsiteY14-2100" fmla="*/ 6003 h 9002"/>
              <a:gd name="connsiteX15-2101" fmla="*/ 4147 w 10000"/>
              <a:gd name="connsiteY15-2102" fmla="*/ 6501 h 9002"/>
              <a:gd name="connsiteX16-2103" fmla="*/ 3578 w 10000"/>
              <a:gd name="connsiteY16-2104" fmla="*/ 7001 h 9002"/>
              <a:gd name="connsiteX17-2105" fmla="*/ 2844 w 10000"/>
              <a:gd name="connsiteY17-2106" fmla="*/ 7499 h 9002"/>
              <a:gd name="connsiteX18-2107" fmla="*/ 2275 w 10000"/>
              <a:gd name="connsiteY18-2108" fmla="*/ 8002 h 9002"/>
              <a:gd name="connsiteX19-2109" fmla="*/ 1706 w 10000"/>
              <a:gd name="connsiteY19-2110" fmla="*/ 8500 h 9002"/>
              <a:gd name="connsiteX20-2111" fmla="*/ 1327 w 10000"/>
              <a:gd name="connsiteY20-2112" fmla="*/ 8500 h 9002"/>
              <a:gd name="connsiteX21-2113" fmla="*/ 1137 w 10000"/>
              <a:gd name="connsiteY21-2114" fmla="*/ 8500 h 9002"/>
              <a:gd name="connsiteX22-2115" fmla="*/ 948 w 10000"/>
              <a:gd name="connsiteY22-2116" fmla="*/ 8002 h 9002"/>
              <a:gd name="connsiteX23-2117" fmla="*/ 758 w 10000"/>
              <a:gd name="connsiteY23-2118" fmla="*/ 8002 h 9002"/>
              <a:gd name="connsiteX24-2119" fmla="*/ 569 w 10000"/>
              <a:gd name="connsiteY24-2120" fmla="*/ 7499 h 9002"/>
              <a:gd name="connsiteX25-2121" fmla="*/ 190 w 10000"/>
              <a:gd name="connsiteY25-2122" fmla="*/ 7001 h 9002"/>
              <a:gd name="connsiteX26-2123" fmla="*/ 190 w 10000"/>
              <a:gd name="connsiteY26-2124" fmla="*/ 6501 h 9002"/>
              <a:gd name="connsiteX27-2125" fmla="*/ 0 w 10000"/>
              <a:gd name="connsiteY27-2126" fmla="*/ 6003 h 9002"/>
              <a:gd name="connsiteX28-2127" fmla="*/ 0 w 10000"/>
              <a:gd name="connsiteY28-2128" fmla="*/ 6003 h 9002"/>
              <a:gd name="connsiteX29-2129" fmla="*/ 0 w 10000"/>
              <a:gd name="connsiteY29-2130" fmla="*/ 6003 h 9002"/>
              <a:gd name="connsiteX30-2131" fmla="*/ 379 w 10000"/>
              <a:gd name="connsiteY30-2132" fmla="*/ 5502 h 9002"/>
              <a:gd name="connsiteX31-2133" fmla="*/ 569 w 10000"/>
              <a:gd name="connsiteY31-2134" fmla="*/ 5502 h 9002"/>
              <a:gd name="connsiteX32-2135" fmla="*/ 1137 w 10000"/>
              <a:gd name="connsiteY32-2136" fmla="*/ 5502 h 9002"/>
              <a:gd name="connsiteX33-2137" fmla="*/ 2085 w 10000"/>
              <a:gd name="connsiteY33-2138" fmla="*/ 5001 h 9002"/>
              <a:gd name="connsiteX34-2139" fmla="*/ 2844 w 10000"/>
              <a:gd name="connsiteY34-2140" fmla="*/ 5001 h 9002"/>
              <a:gd name="connsiteX35-2141" fmla="*/ 3389 w 10000"/>
              <a:gd name="connsiteY35-2142" fmla="*/ 4500 h 9002"/>
              <a:gd name="connsiteX36-2143" fmla="*/ 4716 w 10000"/>
              <a:gd name="connsiteY36-2144" fmla="*/ 3502 h 9002"/>
              <a:gd name="connsiteX37-2145" fmla="*/ 5284 w 10000"/>
              <a:gd name="connsiteY37-2146" fmla="*/ 3002 h 9002"/>
              <a:gd name="connsiteX38-2147" fmla="*/ 6043 w 10000"/>
              <a:gd name="connsiteY38-2148" fmla="*/ 2500 h 9002"/>
              <a:gd name="connsiteX39-2149" fmla="*/ 6801 w 10000"/>
              <a:gd name="connsiteY39-2150" fmla="*/ 2000 h 9002"/>
              <a:gd name="connsiteX40-2151" fmla="*/ 7180 w 10000"/>
              <a:gd name="connsiteY40-2152" fmla="*/ 1499 h 9002"/>
              <a:gd name="connsiteX41-2153" fmla="*/ 7559 w 10000"/>
              <a:gd name="connsiteY41-2154" fmla="*/ 1001 h 9002"/>
              <a:gd name="connsiteX42-2155" fmla="*/ 7725 w 10000"/>
              <a:gd name="connsiteY42-2156" fmla="*/ 500 h 9002"/>
              <a:gd name="connsiteX43-2157" fmla="*/ 7915 w 10000"/>
              <a:gd name="connsiteY43-2158" fmla="*/ 500 h 9002"/>
              <a:gd name="connsiteX44-2159" fmla="*/ 8104 w 10000"/>
              <a:gd name="connsiteY44-2160" fmla="*/ 0 h 9002"/>
              <a:gd name="connsiteX45-2161" fmla="*/ 8294 w 10000"/>
              <a:gd name="connsiteY45-2162" fmla="*/ 500 h 9002"/>
              <a:gd name="connsiteX46-2163" fmla="*/ 8483 w 10000"/>
              <a:gd name="connsiteY46-2164" fmla="*/ 500 h 9002"/>
              <a:gd name="connsiteX47-2165" fmla="*/ 8863 w 10000"/>
              <a:gd name="connsiteY47-2166" fmla="*/ 1001 h 9002"/>
              <a:gd name="connsiteX48-2167" fmla="*/ 9242 w 10000"/>
              <a:gd name="connsiteY48-2168" fmla="*/ 1499 h 9002"/>
              <a:gd name="connsiteX49-2169" fmla="*/ 9621 w 10000"/>
              <a:gd name="connsiteY49-2170" fmla="*/ 2000 h 9002"/>
              <a:gd name="connsiteX50-2171" fmla="*/ 9810 w 10000"/>
              <a:gd name="connsiteY50-2172" fmla="*/ 3002 h 9002"/>
              <a:gd name="connsiteX51-2173" fmla="*/ 10000 w 10000"/>
              <a:gd name="connsiteY51-2174" fmla="*/ 3502 h 9002"/>
              <a:gd name="connsiteX52-2175" fmla="*/ 10000 w 10000"/>
              <a:gd name="connsiteY52-2176" fmla="*/ 3502 h 9002"/>
              <a:gd name="connsiteX53-2177" fmla="*/ 10000 w 10000"/>
              <a:gd name="connsiteY53-2178" fmla="*/ 3998 h 9002"/>
              <a:gd name="connsiteX54-2179" fmla="*/ 9810 w 10000"/>
              <a:gd name="connsiteY54-2180" fmla="*/ 4500 h 9002"/>
              <a:gd name="connsiteX55-2181" fmla="*/ 9621 w 10000"/>
              <a:gd name="connsiteY55-2182" fmla="*/ 5502 h 9002"/>
              <a:gd name="connsiteX56-2183" fmla="*/ 9431 w 10000"/>
              <a:gd name="connsiteY56-2184" fmla="*/ 6003 h 9002"/>
              <a:gd name="connsiteX57-2185" fmla="*/ 9431 w 10000"/>
              <a:gd name="connsiteY57-2186" fmla="*/ 6501 h 9002"/>
              <a:gd name="connsiteX58-2187" fmla="*/ 9242 w 10000"/>
              <a:gd name="connsiteY58-2188" fmla="*/ 7001 h 9002"/>
              <a:gd name="connsiteX59-2189" fmla="*/ 9242 w 10000"/>
              <a:gd name="connsiteY59-2190" fmla="*/ 8002 h 9002"/>
              <a:gd name="connsiteX60-2191" fmla="*/ 9052 w 10000"/>
              <a:gd name="connsiteY60-2192" fmla="*/ 9002 h 9002"/>
              <a:gd name="connsiteX0-2193" fmla="*/ 7725 w 10000"/>
              <a:gd name="connsiteY0-2194" fmla="*/ 8330 h 10000"/>
              <a:gd name="connsiteX1-2195" fmla="*/ 7725 w 10000"/>
              <a:gd name="connsiteY1-2196" fmla="*/ 7777 h 10000"/>
              <a:gd name="connsiteX2-2197" fmla="*/ 7725 w 10000"/>
              <a:gd name="connsiteY2-2198" fmla="*/ 6669 h 10000"/>
              <a:gd name="connsiteX3-2199" fmla="*/ 7725 w 10000"/>
              <a:gd name="connsiteY3-2200" fmla="*/ 6112 h 10000"/>
              <a:gd name="connsiteX4-2201" fmla="*/ 7725 w 10000"/>
              <a:gd name="connsiteY4-2202" fmla="*/ 5555 h 10000"/>
              <a:gd name="connsiteX5-2203" fmla="*/ 7725 w 10000"/>
              <a:gd name="connsiteY5-2204" fmla="*/ 5555 h 10000"/>
              <a:gd name="connsiteX6-2205" fmla="*/ 7725 w 10000"/>
              <a:gd name="connsiteY6-2206" fmla="*/ 4999 h 10000"/>
              <a:gd name="connsiteX7-2207" fmla="*/ 7725 w 10000"/>
              <a:gd name="connsiteY7-2208" fmla="*/ 4999 h 10000"/>
              <a:gd name="connsiteX8-2209" fmla="*/ 7559 w 10000"/>
              <a:gd name="connsiteY8-2210" fmla="*/ 4999 h 10000"/>
              <a:gd name="connsiteX9-2211" fmla="*/ 7370 w 10000"/>
              <a:gd name="connsiteY9-2212" fmla="*/ 4999 h 10000"/>
              <a:gd name="connsiteX10-2213" fmla="*/ 6991 w 10000"/>
              <a:gd name="connsiteY10-2214" fmla="*/ 4999 h 10000"/>
              <a:gd name="connsiteX11-2215" fmla="*/ 6611 w 10000"/>
              <a:gd name="connsiteY11-2216" fmla="*/ 4999 h 10000"/>
              <a:gd name="connsiteX12-2217" fmla="*/ 6232 w 10000"/>
              <a:gd name="connsiteY12-2218" fmla="*/ 5555 h 10000"/>
              <a:gd name="connsiteX13-2219" fmla="*/ 4905 w 10000"/>
              <a:gd name="connsiteY13-2220" fmla="*/ 6669 h 10000"/>
              <a:gd name="connsiteX14-2221" fmla="*/ 4147 w 10000"/>
              <a:gd name="connsiteY14-2222" fmla="*/ 7222 h 10000"/>
              <a:gd name="connsiteX15-2223" fmla="*/ 3578 w 10000"/>
              <a:gd name="connsiteY15-2224" fmla="*/ 7777 h 10000"/>
              <a:gd name="connsiteX16-2225" fmla="*/ 2844 w 10000"/>
              <a:gd name="connsiteY16-2226" fmla="*/ 8330 h 10000"/>
              <a:gd name="connsiteX17-2227" fmla="*/ 2275 w 10000"/>
              <a:gd name="connsiteY17-2228" fmla="*/ 8889 h 10000"/>
              <a:gd name="connsiteX18-2229" fmla="*/ 1706 w 10000"/>
              <a:gd name="connsiteY18-2230" fmla="*/ 9442 h 10000"/>
              <a:gd name="connsiteX19-2231" fmla="*/ 1327 w 10000"/>
              <a:gd name="connsiteY19-2232" fmla="*/ 9442 h 10000"/>
              <a:gd name="connsiteX20-2233" fmla="*/ 1137 w 10000"/>
              <a:gd name="connsiteY20-2234" fmla="*/ 9442 h 10000"/>
              <a:gd name="connsiteX21-2235" fmla="*/ 948 w 10000"/>
              <a:gd name="connsiteY21-2236" fmla="*/ 8889 h 10000"/>
              <a:gd name="connsiteX22-2237" fmla="*/ 758 w 10000"/>
              <a:gd name="connsiteY22-2238" fmla="*/ 8889 h 10000"/>
              <a:gd name="connsiteX23-2239" fmla="*/ 569 w 10000"/>
              <a:gd name="connsiteY23-2240" fmla="*/ 8330 h 10000"/>
              <a:gd name="connsiteX24-2241" fmla="*/ 190 w 10000"/>
              <a:gd name="connsiteY24-2242" fmla="*/ 7777 h 10000"/>
              <a:gd name="connsiteX25-2243" fmla="*/ 190 w 10000"/>
              <a:gd name="connsiteY25-2244" fmla="*/ 7222 h 10000"/>
              <a:gd name="connsiteX26-2245" fmla="*/ 0 w 10000"/>
              <a:gd name="connsiteY26-2246" fmla="*/ 6669 h 10000"/>
              <a:gd name="connsiteX27-2247" fmla="*/ 0 w 10000"/>
              <a:gd name="connsiteY27-2248" fmla="*/ 6669 h 10000"/>
              <a:gd name="connsiteX28-2249" fmla="*/ 0 w 10000"/>
              <a:gd name="connsiteY28-2250" fmla="*/ 6669 h 10000"/>
              <a:gd name="connsiteX29-2251" fmla="*/ 379 w 10000"/>
              <a:gd name="connsiteY29-2252" fmla="*/ 6112 h 10000"/>
              <a:gd name="connsiteX30-2253" fmla="*/ 569 w 10000"/>
              <a:gd name="connsiteY30-2254" fmla="*/ 6112 h 10000"/>
              <a:gd name="connsiteX31-2255" fmla="*/ 1137 w 10000"/>
              <a:gd name="connsiteY31-2256" fmla="*/ 6112 h 10000"/>
              <a:gd name="connsiteX32-2257" fmla="*/ 2085 w 10000"/>
              <a:gd name="connsiteY32-2258" fmla="*/ 5555 h 10000"/>
              <a:gd name="connsiteX33-2259" fmla="*/ 2844 w 10000"/>
              <a:gd name="connsiteY33-2260" fmla="*/ 5555 h 10000"/>
              <a:gd name="connsiteX34-2261" fmla="*/ 3389 w 10000"/>
              <a:gd name="connsiteY34-2262" fmla="*/ 4999 h 10000"/>
              <a:gd name="connsiteX35-2263" fmla="*/ 4716 w 10000"/>
              <a:gd name="connsiteY35-2264" fmla="*/ 3890 h 10000"/>
              <a:gd name="connsiteX36-2265" fmla="*/ 5284 w 10000"/>
              <a:gd name="connsiteY36-2266" fmla="*/ 3335 h 10000"/>
              <a:gd name="connsiteX37-2267" fmla="*/ 6043 w 10000"/>
              <a:gd name="connsiteY37-2268" fmla="*/ 2777 h 10000"/>
              <a:gd name="connsiteX38-2269" fmla="*/ 6801 w 10000"/>
              <a:gd name="connsiteY38-2270" fmla="*/ 2222 h 10000"/>
              <a:gd name="connsiteX39-2271" fmla="*/ 7180 w 10000"/>
              <a:gd name="connsiteY39-2272" fmla="*/ 1665 h 10000"/>
              <a:gd name="connsiteX40-2273" fmla="*/ 7559 w 10000"/>
              <a:gd name="connsiteY40-2274" fmla="*/ 1112 h 10000"/>
              <a:gd name="connsiteX41-2275" fmla="*/ 7725 w 10000"/>
              <a:gd name="connsiteY41-2276" fmla="*/ 555 h 10000"/>
              <a:gd name="connsiteX42-2277" fmla="*/ 7915 w 10000"/>
              <a:gd name="connsiteY42-2278" fmla="*/ 555 h 10000"/>
              <a:gd name="connsiteX43-2279" fmla="*/ 8104 w 10000"/>
              <a:gd name="connsiteY43-2280" fmla="*/ 0 h 10000"/>
              <a:gd name="connsiteX44-2281" fmla="*/ 8294 w 10000"/>
              <a:gd name="connsiteY44-2282" fmla="*/ 555 h 10000"/>
              <a:gd name="connsiteX45-2283" fmla="*/ 8483 w 10000"/>
              <a:gd name="connsiteY45-2284" fmla="*/ 555 h 10000"/>
              <a:gd name="connsiteX46-2285" fmla="*/ 8863 w 10000"/>
              <a:gd name="connsiteY46-2286" fmla="*/ 1112 h 10000"/>
              <a:gd name="connsiteX47-2287" fmla="*/ 9242 w 10000"/>
              <a:gd name="connsiteY47-2288" fmla="*/ 1665 h 10000"/>
              <a:gd name="connsiteX48-2289" fmla="*/ 9621 w 10000"/>
              <a:gd name="connsiteY48-2290" fmla="*/ 2222 h 10000"/>
              <a:gd name="connsiteX49-2291" fmla="*/ 9810 w 10000"/>
              <a:gd name="connsiteY49-2292" fmla="*/ 3335 h 10000"/>
              <a:gd name="connsiteX50-2293" fmla="*/ 10000 w 10000"/>
              <a:gd name="connsiteY50-2294" fmla="*/ 3890 h 10000"/>
              <a:gd name="connsiteX51-2295" fmla="*/ 10000 w 10000"/>
              <a:gd name="connsiteY51-2296" fmla="*/ 3890 h 10000"/>
              <a:gd name="connsiteX52-2297" fmla="*/ 10000 w 10000"/>
              <a:gd name="connsiteY52-2298" fmla="*/ 4441 h 10000"/>
              <a:gd name="connsiteX53-2299" fmla="*/ 9810 w 10000"/>
              <a:gd name="connsiteY53-2300" fmla="*/ 4999 h 10000"/>
              <a:gd name="connsiteX54-2301" fmla="*/ 9621 w 10000"/>
              <a:gd name="connsiteY54-2302" fmla="*/ 6112 h 10000"/>
              <a:gd name="connsiteX55-2303" fmla="*/ 9431 w 10000"/>
              <a:gd name="connsiteY55-2304" fmla="*/ 6669 h 10000"/>
              <a:gd name="connsiteX56-2305" fmla="*/ 9431 w 10000"/>
              <a:gd name="connsiteY56-2306" fmla="*/ 7222 h 10000"/>
              <a:gd name="connsiteX57-2307" fmla="*/ 9242 w 10000"/>
              <a:gd name="connsiteY57-2308" fmla="*/ 7777 h 10000"/>
              <a:gd name="connsiteX58-2309" fmla="*/ 9242 w 10000"/>
              <a:gd name="connsiteY58-2310" fmla="*/ 8889 h 10000"/>
              <a:gd name="connsiteX59-2311" fmla="*/ 9052 w 10000"/>
              <a:gd name="connsiteY59-2312" fmla="*/ 10000 h 10000"/>
              <a:gd name="connsiteX0-2313" fmla="*/ 7725 w 10000"/>
              <a:gd name="connsiteY0-2314" fmla="*/ 8330 h 9442"/>
              <a:gd name="connsiteX1-2315" fmla="*/ 7725 w 10000"/>
              <a:gd name="connsiteY1-2316" fmla="*/ 7777 h 9442"/>
              <a:gd name="connsiteX2-2317" fmla="*/ 7725 w 10000"/>
              <a:gd name="connsiteY2-2318" fmla="*/ 6669 h 9442"/>
              <a:gd name="connsiteX3-2319" fmla="*/ 7725 w 10000"/>
              <a:gd name="connsiteY3-2320" fmla="*/ 6112 h 9442"/>
              <a:gd name="connsiteX4-2321" fmla="*/ 7725 w 10000"/>
              <a:gd name="connsiteY4-2322" fmla="*/ 5555 h 9442"/>
              <a:gd name="connsiteX5-2323" fmla="*/ 7725 w 10000"/>
              <a:gd name="connsiteY5-2324" fmla="*/ 5555 h 9442"/>
              <a:gd name="connsiteX6-2325" fmla="*/ 7725 w 10000"/>
              <a:gd name="connsiteY6-2326" fmla="*/ 4999 h 9442"/>
              <a:gd name="connsiteX7-2327" fmla="*/ 7725 w 10000"/>
              <a:gd name="connsiteY7-2328" fmla="*/ 4999 h 9442"/>
              <a:gd name="connsiteX8-2329" fmla="*/ 7559 w 10000"/>
              <a:gd name="connsiteY8-2330" fmla="*/ 4999 h 9442"/>
              <a:gd name="connsiteX9-2331" fmla="*/ 7370 w 10000"/>
              <a:gd name="connsiteY9-2332" fmla="*/ 4999 h 9442"/>
              <a:gd name="connsiteX10-2333" fmla="*/ 6991 w 10000"/>
              <a:gd name="connsiteY10-2334" fmla="*/ 4999 h 9442"/>
              <a:gd name="connsiteX11-2335" fmla="*/ 6611 w 10000"/>
              <a:gd name="connsiteY11-2336" fmla="*/ 4999 h 9442"/>
              <a:gd name="connsiteX12-2337" fmla="*/ 6232 w 10000"/>
              <a:gd name="connsiteY12-2338" fmla="*/ 5555 h 9442"/>
              <a:gd name="connsiteX13-2339" fmla="*/ 4905 w 10000"/>
              <a:gd name="connsiteY13-2340" fmla="*/ 6669 h 9442"/>
              <a:gd name="connsiteX14-2341" fmla="*/ 4147 w 10000"/>
              <a:gd name="connsiteY14-2342" fmla="*/ 7222 h 9442"/>
              <a:gd name="connsiteX15-2343" fmla="*/ 3578 w 10000"/>
              <a:gd name="connsiteY15-2344" fmla="*/ 7777 h 9442"/>
              <a:gd name="connsiteX16-2345" fmla="*/ 2844 w 10000"/>
              <a:gd name="connsiteY16-2346" fmla="*/ 8330 h 9442"/>
              <a:gd name="connsiteX17-2347" fmla="*/ 2275 w 10000"/>
              <a:gd name="connsiteY17-2348" fmla="*/ 8889 h 9442"/>
              <a:gd name="connsiteX18-2349" fmla="*/ 1706 w 10000"/>
              <a:gd name="connsiteY18-2350" fmla="*/ 9442 h 9442"/>
              <a:gd name="connsiteX19-2351" fmla="*/ 1327 w 10000"/>
              <a:gd name="connsiteY19-2352" fmla="*/ 9442 h 9442"/>
              <a:gd name="connsiteX20-2353" fmla="*/ 1137 w 10000"/>
              <a:gd name="connsiteY20-2354" fmla="*/ 9442 h 9442"/>
              <a:gd name="connsiteX21-2355" fmla="*/ 948 w 10000"/>
              <a:gd name="connsiteY21-2356" fmla="*/ 8889 h 9442"/>
              <a:gd name="connsiteX22-2357" fmla="*/ 758 w 10000"/>
              <a:gd name="connsiteY22-2358" fmla="*/ 8889 h 9442"/>
              <a:gd name="connsiteX23-2359" fmla="*/ 569 w 10000"/>
              <a:gd name="connsiteY23-2360" fmla="*/ 8330 h 9442"/>
              <a:gd name="connsiteX24-2361" fmla="*/ 190 w 10000"/>
              <a:gd name="connsiteY24-2362" fmla="*/ 7777 h 9442"/>
              <a:gd name="connsiteX25-2363" fmla="*/ 190 w 10000"/>
              <a:gd name="connsiteY25-2364" fmla="*/ 7222 h 9442"/>
              <a:gd name="connsiteX26-2365" fmla="*/ 0 w 10000"/>
              <a:gd name="connsiteY26-2366" fmla="*/ 6669 h 9442"/>
              <a:gd name="connsiteX27-2367" fmla="*/ 0 w 10000"/>
              <a:gd name="connsiteY27-2368" fmla="*/ 6669 h 9442"/>
              <a:gd name="connsiteX28-2369" fmla="*/ 0 w 10000"/>
              <a:gd name="connsiteY28-2370" fmla="*/ 6669 h 9442"/>
              <a:gd name="connsiteX29-2371" fmla="*/ 379 w 10000"/>
              <a:gd name="connsiteY29-2372" fmla="*/ 6112 h 9442"/>
              <a:gd name="connsiteX30-2373" fmla="*/ 569 w 10000"/>
              <a:gd name="connsiteY30-2374" fmla="*/ 6112 h 9442"/>
              <a:gd name="connsiteX31-2375" fmla="*/ 1137 w 10000"/>
              <a:gd name="connsiteY31-2376" fmla="*/ 6112 h 9442"/>
              <a:gd name="connsiteX32-2377" fmla="*/ 2085 w 10000"/>
              <a:gd name="connsiteY32-2378" fmla="*/ 5555 h 9442"/>
              <a:gd name="connsiteX33-2379" fmla="*/ 2844 w 10000"/>
              <a:gd name="connsiteY33-2380" fmla="*/ 5555 h 9442"/>
              <a:gd name="connsiteX34-2381" fmla="*/ 3389 w 10000"/>
              <a:gd name="connsiteY34-2382" fmla="*/ 4999 h 9442"/>
              <a:gd name="connsiteX35-2383" fmla="*/ 4716 w 10000"/>
              <a:gd name="connsiteY35-2384" fmla="*/ 3890 h 9442"/>
              <a:gd name="connsiteX36-2385" fmla="*/ 5284 w 10000"/>
              <a:gd name="connsiteY36-2386" fmla="*/ 3335 h 9442"/>
              <a:gd name="connsiteX37-2387" fmla="*/ 6043 w 10000"/>
              <a:gd name="connsiteY37-2388" fmla="*/ 2777 h 9442"/>
              <a:gd name="connsiteX38-2389" fmla="*/ 6801 w 10000"/>
              <a:gd name="connsiteY38-2390" fmla="*/ 2222 h 9442"/>
              <a:gd name="connsiteX39-2391" fmla="*/ 7180 w 10000"/>
              <a:gd name="connsiteY39-2392" fmla="*/ 1665 h 9442"/>
              <a:gd name="connsiteX40-2393" fmla="*/ 7559 w 10000"/>
              <a:gd name="connsiteY40-2394" fmla="*/ 1112 h 9442"/>
              <a:gd name="connsiteX41-2395" fmla="*/ 7725 w 10000"/>
              <a:gd name="connsiteY41-2396" fmla="*/ 555 h 9442"/>
              <a:gd name="connsiteX42-2397" fmla="*/ 7915 w 10000"/>
              <a:gd name="connsiteY42-2398" fmla="*/ 555 h 9442"/>
              <a:gd name="connsiteX43-2399" fmla="*/ 8104 w 10000"/>
              <a:gd name="connsiteY43-2400" fmla="*/ 0 h 9442"/>
              <a:gd name="connsiteX44-2401" fmla="*/ 8294 w 10000"/>
              <a:gd name="connsiteY44-2402" fmla="*/ 555 h 9442"/>
              <a:gd name="connsiteX45-2403" fmla="*/ 8483 w 10000"/>
              <a:gd name="connsiteY45-2404" fmla="*/ 555 h 9442"/>
              <a:gd name="connsiteX46-2405" fmla="*/ 8863 w 10000"/>
              <a:gd name="connsiteY46-2406" fmla="*/ 1112 h 9442"/>
              <a:gd name="connsiteX47-2407" fmla="*/ 9242 w 10000"/>
              <a:gd name="connsiteY47-2408" fmla="*/ 1665 h 9442"/>
              <a:gd name="connsiteX48-2409" fmla="*/ 9621 w 10000"/>
              <a:gd name="connsiteY48-2410" fmla="*/ 2222 h 9442"/>
              <a:gd name="connsiteX49-2411" fmla="*/ 9810 w 10000"/>
              <a:gd name="connsiteY49-2412" fmla="*/ 3335 h 9442"/>
              <a:gd name="connsiteX50-2413" fmla="*/ 10000 w 10000"/>
              <a:gd name="connsiteY50-2414" fmla="*/ 3890 h 9442"/>
              <a:gd name="connsiteX51-2415" fmla="*/ 10000 w 10000"/>
              <a:gd name="connsiteY51-2416" fmla="*/ 3890 h 9442"/>
              <a:gd name="connsiteX52-2417" fmla="*/ 10000 w 10000"/>
              <a:gd name="connsiteY52-2418" fmla="*/ 4441 h 9442"/>
              <a:gd name="connsiteX53-2419" fmla="*/ 9810 w 10000"/>
              <a:gd name="connsiteY53-2420" fmla="*/ 4999 h 9442"/>
              <a:gd name="connsiteX54-2421" fmla="*/ 9621 w 10000"/>
              <a:gd name="connsiteY54-2422" fmla="*/ 6112 h 9442"/>
              <a:gd name="connsiteX55-2423" fmla="*/ 9431 w 10000"/>
              <a:gd name="connsiteY55-2424" fmla="*/ 6669 h 9442"/>
              <a:gd name="connsiteX56-2425" fmla="*/ 9431 w 10000"/>
              <a:gd name="connsiteY56-2426" fmla="*/ 7222 h 9442"/>
              <a:gd name="connsiteX57-2427" fmla="*/ 9242 w 10000"/>
              <a:gd name="connsiteY57-2428" fmla="*/ 7777 h 9442"/>
              <a:gd name="connsiteX58-2429" fmla="*/ 9242 w 10000"/>
              <a:gd name="connsiteY58-2430" fmla="*/ 8889 h 9442"/>
              <a:gd name="connsiteX0-2431" fmla="*/ 7725 w 10000"/>
              <a:gd name="connsiteY0-2432" fmla="*/ 8822 h 10000"/>
              <a:gd name="connsiteX1-2433" fmla="*/ 7725 w 10000"/>
              <a:gd name="connsiteY1-2434" fmla="*/ 8237 h 10000"/>
              <a:gd name="connsiteX2-2435" fmla="*/ 7725 w 10000"/>
              <a:gd name="connsiteY2-2436" fmla="*/ 7063 h 10000"/>
              <a:gd name="connsiteX3-2437" fmla="*/ 7725 w 10000"/>
              <a:gd name="connsiteY3-2438" fmla="*/ 6473 h 10000"/>
              <a:gd name="connsiteX4-2439" fmla="*/ 7725 w 10000"/>
              <a:gd name="connsiteY4-2440" fmla="*/ 5883 h 10000"/>
              <a:gd name="connsiteX5-2441" fmla="*/ 7725 w 10000"/>
              <a:gd name="connsiteY5-2442" fmla="*/ 5883 h 10000"/>
              <a:gd name="connsiteX6-2443" fmla="*/ 7725 w 10000"/>
              <a:gd name="connsiteY6-2444" fmla="*/ 5294 h 10000"/>
              <a:gd name="connsiteX7-2445" fmla="*/ 7725 w 10000"/>
              <a:gd name="connsiteY7-2446" fmla="*/ 5294 h 10000"/>
              <a:gd name="connsiteX8-2447" fmla="*/ 7559 w 10000"/>
              <a:gd name="connsiteY8-2448" fmla="*/ 5294 h 10000"/>
              <a:gd name="connsiteX9-2449" fmla="*/ 7370 w 10000"/>
              <a:gd name="connsiteY9-2450" fmla="*/ 5294 h 10000"/>
              <a:gd name="connsiteX10-2451" fmla="*/ 6991 w 10000"/>
              <a:gd name="connsiteY10-2452" fmla="*/ 5294 h 10000"/>
              <a:gd name="connsiteX11-2453" fmla="*/ 6611 w 10000"/>
              <a:gd name="connsiteY11-2454" fmla="*/ 5294 h 10000"/>
              <a:gd name="connsiteX12-2455" fmla="*/ 6232 w 10000"/>
              <a:gd name="connsiteY12-2456" fmla="*/ 5883 h 10000"/>
              <a:gd name="connsiteX13-2457" fmla="*/ 4905 w 10000"/>
              <a:gd name="connsiteY13-2458" fmla="*/ 7063 h 10000"/>
              <a:gd name="connsiteX14-2459" fmla="*/ 4147 w 10000"/>
              <a:gd name="connsiteY14-2460" fmla="*/ 7649 h 10000"/>
              <a:gd name="connsiteX15-2461" fmla="*/ 3578 w 10000"/>
              <a:gd name="connsiteY15-2462" fmla="*/ 8237 h 10000"/>
              <a:gd name="connsiteX16-2463" fmla="*/ 2844 w 10000"/>
              <a:gd name="connsiteY16-2464" fmla="*/ 8822 h 10000"/>
              <a:gd name="connsiteX17-2465" fmla="*/ 2275 w 10000"/>
              <a:gd name="connsiteY17-2466" fmla="*/ 9414 h 10000"/>
              <a:gd name="connsiteX18-2467" fmla="*/ 1706 w 10000"/>
              <a:gd name="connsiteY18-2468" fmla="*/ 10000 h 10000"/>
              <a:gd name="connsiteX19-2469" fmla="*/ 1327 w 10000"/>
              <a:gd name="connsiteY19-2470" fmla="*/ 10000 h 10000"/>
              <a:gd name="connsiteX20-2471" fmla="*/ 1137 w 10000"/>
              <a:gd name="connsiteY20-2472" fmla="*/ 10000 h 10000"/>
              <a:gd name="connsiteX21-2473" fmla="*/ 948 w 10000"/>
              <a:gd name="connsiteY21-2474" fmla="*/ 9414 h 10000"/>
              <a:gd name="connsiteX22-2475" fmla="*/ 758 w 10000"/>
              <a:gd name="connsiteY22-2476" fmla="*/ 9414 h 10000"/>
              <a:gd name="connsiteX23-2477" fmla="*/ 569 w 10000"/>
              <a:gd name="connsiteY23-2478" fmla="*/ 8822 h 10000"/>
              <a:gd name="connsiteX24-2479" fmla="*/ 190 w 10000"/>
              <a:gd name="connsiteY24-2480" fmla="*/ 8237 h 10000"/>
              <a:gd name="connsiteX25-2481" fmla="*/ 190 w 10000"/>
              <a:gd name="connsiteY25-2482" fmla="*/ 7649 h 10000"/>
              <a:gd name="connsiteX26-2483" fmla="*/ 0 w 10000"/>
              <a:gd name="connsiteY26-2484" fmla="*/ 7063 h 10000"/>
              <a:gd name="connsiteX27-2485" fmla="*/ 0 w 10000"/>
              <a:gd name="connsiteY27-2486" fmla="*/ 7063 h 10000"/>
              <a:gd name="connsiteX28-2487" fmla="*/ 0 w 10000"/>
              <a:gd name="connsiteY28-2488" fmla="*/ 7063 h 10000"/>
              <a:gd name="connsiteX29-2489" fmla="*/ 379 w 10000"/>
              <a:gd name="connsiteY29-2490" fmla="*/ 6473 h 10000"/>
              <a:gd name="connsiteX30-2491" fmla="*/ 569 w 10000"/>
              <a:gd name="connsiteY30-2492" fmla="*/ 6473 h 10000"/>
              <a:gd name="connsiteX31-2493" fmla="*/ 1137 w 10000"/>
              <a:gd name="connsiteY31-2494" fmla="*/ 6473 h 10000"/>
              <a:gd name="connsiteX32-2495" fmla="*/ 2085 w 10000"/>
              <a:gd name="connsiteY32-2496" fmla="*/ 5883 h 10000"/>
              <a:gd name="connsiteX33-2497" fmla="*/ 2844 w 10000"/>
              <a:gd name="connsiteY33-2498" fmla="*/ 5883 h 10000"/>
              <a:gd name="connsiteX34-2499" fmla="*/ 3389 w 10000"/>
              <a:gd name="connsiteY34-2500" fmla="*/ 5294 h 10000"/>
              <a:gd name="connsiteX35-2501" fmla="*/ 4716 w 10000"/>
              <a:gd name="connsiteY35-2502" fmla="*/ 4120 h 10000"/>
              <a:gd name="connsiteX36-2503" fmla="*/ 5284 w 10000"/>
              <a:gd name="connsiteY36-2504" fmla="*/ 3532 h 10000"/>
              <a:gd name="connsiteX37-2505" fmla="*/ 6043 w 10000"/>
              <a:gd name="connsiteY37-2506" fmla="*/ 2941 h 10000"/>
              <a:gd name="connsiteX38-2507" fmla="*/ 6801 w 10000"/>
              <a:gd name="connsiteY38-2508" fmla="*/ 2353 h 10000"/>
              <a:gd name="connsiteX39-2509" fmla="*/ 7180 w 10000"/>
              <a:gd name="connsiteY39-2510" fmla="*/ 1763 h 10000"/>
              <a:gd name="connsiteX40-2511" fmla="*/ 7559 w 10000"/>
              <a:gd name="connsiteY40-2512" fmla="*/ 1178 h 10000"/>
              <a:gd name="connsiteX41-2513" fmla="*/ 7725 w 10000"/>
              <a:gd name="connsiteY41-2514" fmla="*/ 588 h 10000"/>
              <a:gd name="connsiteX42-2515" fmla="*/ 7915 w 10000"/>
              <a:gd name="connsiteY42-2516" fmla="*/ 588 h 10000"/>
              <a:gd name="connsiteX43-2517" fmla="*/ 8104 w 10000"/>
              <a:gd name="connsiteY43-2518" fmla="*/ 0 h 10000"/>
              <a:gd name="connsiteX44-2519" fmla="*/ 8294 w 10000"/>
              <a:gd name="connsiteY44-2520" fmla="*/ 588 h 10000"/>
              <a:gd name="connsiteX45-2521" fmla="*/ 8483 w 10000"/>
              <a:gd name="connsiteY45-2522" fmla="*/ 588 h 10000"/>
              <a:gd name="connsiteX46-2523" fmla="*/ 8863 w 10000"/>
              <a:gd name="connsiteY46-2524" fmla="*/ 1178 h 10000"/>
              <a:gd name="connsiteX47-2525" fmla="*/ 9242 w 10000"/>
              <a:gd name="connsiteY47-2526" fmla="*/ 1763 h 10000"/>
              <a:gd name="connsiteX48-2527" fmla="*/ 9621 w 10000"/>
              <a:gd name="connsiteY48-2528" fmla="*/ 2353 h 10000"/>
              <a:gd name="connsiteX49-2529" fmla="*/ 9810 w 10000"/>
              <a:gd name="connsiteY49-2530" fmla="*/ 3532 h 10000"/>
              <a:gd name="connsiteX50-2531" fmla="*/ 10000 w 10000"/>
              <a:gd name="connsiteY50-2532" fmla="*/ 4120 h 10000"/>
              <a:gd name="connsiteX51-2533" fmla="*/ 10000 w 10000"/>
              <a:gd name="connsiteY51-2534" fmla="*/ 4120 h 10000"/>
              <a:gd name="connsiteX52-2535" fmla="*/ 10000 w 10000"/>
              <a:gd name="connsiteY52-2536" fmla="*/ 4703 h 10000"/>
              <a:gd name="connsiteX53-2537" fmla="*/ 9810 w 10000"/>
              <a:gd name="connsiteY53-2538" fmla="*/ 5294 h 10000"/>
              <a:gd name="connsiteX54-2539" fmla="*/ 9621 w 10000"/>
              <a:gd name="connsiteY54-2540" fmla="*/ 6473 h 10000"/>
              <a:gd name="connsiteX55-2541" fmla="*/ 9431 w 10000"/>
              <a:gd name="connsiteY55-2542" fmla="*/ 7063 h 10000"/>
              <a:gd name="connsiteX56-2543" fmla="*/ 9431 w 10000"/>
              <a:gd name="connsiteY56-2544" fmla="*/ 7649 h 10000"/>
              <a:gd name="connsiteX57-2545" fmla="*/ 9242 w 10000"/>
              <a:gd name="connsiteY57-2546" fmla="*/ 8237 h 10000"/>
              <a:gd name="connsiteX0-2547" fmla="*/ 7725 w 10000"/>
              <a:gd name="connsiteY0-2548" fmla="*/ 8822 h 10000"/>
              <a:gd name="connsiteX1-2549" fmla="*/ 7725 w 10000"/>
              <a:gd name="connsiteY1-2550" fmla="*/ 8237 h 10000"/>
              <a:gd name="connsiteX2-2551" fmla="*/ 7725 w 10000"/>
              <a:gd name="connsiteY2-2552" fmla="*/ 7063 h 10000"/>
              <a:gd name="connsiteX3-2553" fmla="*/ 7725 w 10000"/>
              <a:gd name="connsiteY3-2554" fmla="*/ 6473 h 10000"/>
              <a:gd name="connsiteX4-2555" fmla="*/ 7725 w 10000"/>
              <a:gd name="connsiteY4-2556" fmla="*/ 5883 h 10000"/>
              <a:gd name="connsiteX5-2557" fmla="*/ 7725 w 10000"/>
              <a:gd name="connsiteY5-2558" fmla="*/ 5883 h 10000"/>
              <a:gd name="connsiteX6-2559" fmla="*/ 7725 w 10000"/>
              <a:gd name="connsiteY6-2560" fmla="*/ 5294 h 10000"/>
              <a:gd name="connsiteX7-2561" fmla="*/ 7725 w 10000"/>
              <a:gd name="connsiteY7-2562" fmla="*/ 5294 h 10000"/>
              <a:gd name="connsiteX8-2563" fmla="*/ 7559 w 10000"/>
              <a:gd name="connsiteY8-2564" fmla="*/ 5294 h 10000"/>
              <a:gd name="connsiteX9-2565" fmla="*/ 7370 w 10000"/>
              <a:gd name="connsiteY9-2566" fmla="*/ 5294 h 10000"/>
              <a:gd name="connsiteX10-2567" fmla="*/ 6991 w 10000"/>
              <a:gd name="connsiteY10-2568" fmla="*/ 5294 h 10000"/>
              <a:gd name="connsiteX11-2569" fmla="*/ 6611 w 10000"/>
              <a:gd name="connsiteY11-2570" fmla="*/ 5294 h 10000"/>
              <a:gd name="connsiteX12-2571" fmla="*/ 6232 w 10000"/>
              <a:gd name="connsiteY12-2572" fmla="*/ 5883 h 10000"/>
              <a:gd name="connsiteX13-2573" fmla="*/ 4905 w 10000"/>
              <a:gd name="connsiteY13-2574" fmla="*/ 7063 h 10000"/>
              <a:gd name="connsiteX14-2575" fmla="*/ 4147 w 10000"/>
              <a:gd name="connsiteY14-2576" fmla="*/ 7649 h 10000"/>
              <a:gd name="connsiteX15-2577" fmla="*/ 3578 w 10000"/>
              <a:gd name="connsiteY15-2578" fmla="*/ 8237 h 10000"/>
              <a:gd name="connsiteX16-2579" fmla="*/ 2844 w 10000"/>
              <a:gd name="connsiteY16-2580" fmla="*/ 8822 h 10000"/>
              <a:gd name="connsiteX17-2581" fmla="*/ 2275 w 10000"/>
              <a:gd name="connsiteY17-2582" fmla="*/ 9414 h 10000"/>
              <a:gd name="connsiteX18-2583" fmla="*/ 1706 w 10000"/>
              <a:gd name="connsiteY18-2584" fmla="*/ 10000 h 10000"/>
              <a:gd name="connsiteX19-2585" fmla="*/ 1327 w 10000"/>
              <a:gd name="connsiteY19-2586" fmla="*/ 10000 h 10000"/>
              <a:gd name="connsiteX20-2587" fmla="*/ 1137 w 10000"/>
              <a:gd name="connsiteY20-2588" fmla="*/ 10000 h 10000"/>
              <a:gd name="connsiteX21-2589" fmla="*/ 948 w 10000"/>
              <a:gd name="connsiteY21-2590" fmla="*/ 9414 h 10000"/>
              <a:gd name="connsiteX22-2591" fmla="*/ 758 w 10000"/>
              <a:gd name="connsiteY22-2592" fmla="*/ 9414 h 10000"/>
              <a:gd name="connsiteX23-2593" fmla="*/ 569 w 10000"/>
              <a:gd name="connsiteY23-2594" fmla="*/ 8822 h 10000"/>
              <a:gd name="connsiteX24-2595" fmla="*/ 190 w 10000"/>
              <a:gd name="connsiteY24-2596" fmla="*/ 8237 h 10000"/>
              <a:gd name="connsiteX25-2597" fmla="*/ 190 w 10000"/>
              <a:gd name="connsiteY25-2598" fmla="*/ 7649 h 10000"/>
              <a:gd name="connsiteX26-2599" fmla="*/ 0 w 10000"/>
              <a:gd name="connsiteY26-2600" fmla="*/ 7063 h 10000"/>
              <a:gd name="connsiteX27-2601" fmla="*/ 0 w 10000"/>
              <a:gd name="connsiteY27-2602" fmla="*/ 7063 h 10000"/>
              <a:gd name="connsiteX28-2603" fmla="*/ 0 w 10000"/>
              <a:gd name="connsiteY28-2604" fmla="*/ 7063 h 10000"/>
              <a:gd name="connsiteX29-2605" fmla="*/ 379 w 10000"/>
              <a:gd name="connsiteY29-2606" fmla="*/ 6473 h 10000"/>
              <a:gd name="connsiteX30-2607" fmla="*/ 569 w 10000"/>
              <a:gd name="connsiteY30-2608" fmla="*/ 6473 h 10000"/>
              <a:gd name="connsiteX31-2609" fmla="*/ 1137 w 10000"/>
              <a:gd name="connsiteY31-2610" fmla="*/ 6473 h 10000"/>
              <a:gd name="connsiteX32-2611" fmla="*/ 2085 w 10000"/>
              <a:gd name="connsiteY32-2612" fmla="*/ 5883 h 10000"/>
              <a:gd name="connsiteX33-2613" fmla="*/ 2844 w 10000"/>
              <a:gd name="connsiteY33-2614" fmla="*/ 5883 h 10000"/>
              <a:gd name="connsiteX34-2615" fmla="*/ 3389 w 10000"/>
              <a:gd name="connsiteY34-2616" fmla="*/ 5294 h 10000"/>
              <a:gd name="connsiteX35-2617" fmla="*/ 4716 w 10000"/>
              <a:gd name="connsiteY35-2618" fmla="*/ 4120 h 10000"/>
              <a:gd name="connsiteX36-2619" fmla="*/ 5284 w 10000"/>
              <a:gd name="connsiteY36-2620" fmla="*/ 3532 h 10000"/>
              <a:gd name="connsiteX37-2621" fmla="*/ 6043 w 10000"/>
              <a:gd name="connsiteY37-2622" fmla="*/ 2941 h 10000"/>
              <a:gd name="connsiteX38-2623" fmla="*/ 6801 w 10000"/>
              <a:gd name="connsiteY38-2624" fmla="*/ 2353 h 10000"/>
              <a:gd name="connsiteX39-2625" fmla="*/ 7180 w 10000"/>
              <a:gd name="connsiteY39-2626" fmla="*/ 1763 h 10000"/>
              <a:gd name="connsiteX40-2627" fmla="*/ 7559 w 10000"/>
              <a:gd name="connsiteY40-2628" fmla="*/ 1178 h 10000"/>
              <a:gd name="connsiteX41-2629" fmla="*/ 7725 w 10000"/>
              <a:gd name="connsiteY41-2630" fmla="*/ 588 h 10000"/>
              <a:gd name="connsiteX42-2631" fmla="*/ 7915 w 10000"/>
              <a:gd name="connsiteY42-2632" fmla="*/ 588 h 10000"/>
              <a:gd name="connsiteX43-2633" fmla="*/ 8104 w 10000"/>
              <a:gd name="connsiteY43-2634" fmla="*/ 0 h 10000"/>
              <a:gd name="connsiteX44-2635" fmla="*/ 8294 w 10000"/>
              <a:gd name="connsiteY44-2636" fmla="*/ 588 h 10000"/>
              <a:gd name="connsiteX45-2637" fmla="*/ 8483 w 10000"/>
              <a:gd name="connsiteY45-2638" fmla="*/ 588 h 10000"/>
              <a:gd name="connsiteX46-2639" fmla="*/ 8863 w 10000"/>
              <a:gd name="connsiteY46-2640" fmla="*/ 1178 h 10000"/>
              <a:gd name="connsiteX47-2641" fmla="*/ 9242 w 10000"/>
              <a:gd name="connsiteY47-2642" fmla="*/ 1763 h 10000"/>
              <a:gd name="connsiteX48-2643" fmla="*/ 9621 w 10000"/>
              <a:gd name="connsiteY48-2644" fmla="*/ 2353 h 10000"/>
              <a:gd name="connsiteX49-2645" fmla="*/ 9810 w 10000"/>
              <a:gd name="connsiteY49-2646" fmla="*/ 3532 h 10000"/>
              <a:gd name="connsiteX50-2647" fmla="*/ 10000 w 10000"/>
              <a:gd name="connsiteY50-2648" fmla="*/ 4120 h 10000"/>
              <a:gd name="connsiteX51-2649" fmla="*/ 10000 w 10000"/>
              <a:gd name="connsiteY51-2650" fmla="*/ 4120 h 10000"/>
              <a:gd name="connsiteX52-2651" fmla="*/ 10000 w 10000"/>
              <a:gd name="connsiteY52-2652" fmla="*/ 4703 h 10000"/>
              <a:gd name="connsiteX53-2653" fmla="*/ 9810 w 10000"/>
              <a:gd name="connsiteY53-2654" fmla="*/ 5294 h 10000"/>
              <a:gd name="connsiteX54-2655" fmla="*/ 9621 w 10000"/>
              <a:gd name="connsiteY54-2656" fmla="*/ 6473 h 10000"/>
              <a:gd name="connsiteX55-2657" fmla="*/ 9431 w 10000"/>
              <a:gd name="connsiteY55-2658" fmla="*/ 7063 h 10000"/>
              <a:gd name="connsiteX56-2659" fmla="*/ 9431 w 10000"/>
              <a:gd name="connsiteY56-2660" fmla="*/ 7649 h 10000"/>
              <a:gd name="connsiteX0-2661" fmla="*/ 7725 w 10000"/>
              <a:gd name="connsiteY0-2662" fmla="*/ 8822 h 10000"/>
              <a:gd name="connsiteX1-2663" fmla="*/ 7725 w 10000"/>
              <a:gd name="connsiteY1-2664" fmla="*/ 8237 h 10000"/>
              <a:gd name="connsiteX2-2665" fmla="*/ 7725 w 10000"/>
              <a:gd name="connsiteY2-2666" fmla="*/ 7063 h 10000"/>
              <a:gd name="connsiteX3-2667" fmla="*/ 7725 w 10000"/>
              <a:gd name="connsiteY3-2668" fmla="*/ 6473 h 10000"/>
              <a:gd name="connsiteX4-2669" fmla="*/ 7725 w 10000"/>
              <a:gd name="connsiteY4-2670" fmla="*/ 5883 h 10000"/>
              <a:gd name="connsiteX5-2671" fmla="*/ 7725 w 10000"/>
              <a:gd name="connsiteY5-2672" fmla="*/ 5883 h 10000"/>
              <a:gd name="connsiteX6-2673" fmla="*/ 7725 w 10000"/>
              <a:gd name="connsiteY6-2674" fmla="*/ 5294 h 10000"/>
              <a:gd name="connsiteX7-2675" fmla="*/ 7725 w 10000"/>
              <a:gd name="connsiteY7-2676" fmla="*/ 5294 h 10000"/>
              <a:gd name="connsiteX8-2677" fmla="*/ 7559 w 10000"/>
              <a:gd name="connsiteY8-2678" fmla="*/ 5294 h 10000"/>
              <a:gd name="connsiteX9-2679" fmla="*/ 7370 w 10000"/>
              <a:gd name="connsiteY9-2680" fmla="*/ 5294 h 10000"/>
              <a:gd name="connsiteX10-2681" fmla="*/ 6991 w 10000"/>
              <a:gd name="connsiteY10-2682" fmla="*/ 5294 h 10000"/>
              <a:gd name="connsiteX11-2683" fmla="*/ 6611 w 10000"/>
              <a:gd name="connsiteY11-2684" fmla="*/ 5294 h 10000"/>
              <a:gd name="connsiteX12-2685" fmla="*/ 6232 w 10000"/>
              <a:gd name="connsiteY12-2686" fmla="*/ 5883 h 10000"/>
              <a:gd name="connsiteX13-2687" fmla="*/ 4905 w 10000"/>
              <a:gd name="connsiteY13-2688" fmla="*/ 7063 h 10000"/>
              <a:gd name="connsiteX14-2689" fmla="*/ 4147 w 10000"/>
              <a:gd name="connsiteY14-2690" fmla="*/ 7649 h 10000"/>
              <a:gd name="connsiteX15-2691" fmla="*/ 3578 w 10000"/>
              <a:gd name="connsiteY15-2692" fmla="*/ 8237 h 10000"/>
              <a:gd name="connsiteX16-2693" fmla="*/ 2844 w 10000"/>
              <a:gd name="connsiteY16-2694" fmla="*/ 8822 h 10000"/>
              <a:gd name="connsiteX17-2695" fmla="*/ 2275 w 10000"/>
              <a:gd name="connsiteY17-2696" fmla="*/ 9414 h 10000"/>
              <a:gd name="connsiteX18-2697" fmla="*/ 1706 w 10000"/>
              <a:gd name="connsiteY18-2698" fmla="*/ 10000 h 10000"/>
              <a:gd name="connsiteX19-2699" fmla="*/ 1327 w 10000"/>
              <a:gd name="connsiteY19-2700" fmla="*/ 10000 h 10000"/>
              <a:gd name="connsiteX20-2701" fmla="*/ 1137 w 10000"/>
              <a:gd name="connsiteY20-2702" fmla="*/ 10000 h 10000"/>
              <a:gd name="connsiteX21-2703" fmla="*/ 948 w 10000"/>
              <a:gd name="connsiteY21-2704" fmla="*/ 9414 h 10000"/>
              <a:gd name="connsiteX22-2705" fmla="*/ 758 w 10000"/>
              <a:gd name="connsiteY22-2706" fmla="*/ 9414 h 10000"/>
              <a:gd name="connsiteX23-2707" fmla="*/ 569 w 10000"/>
              <a:gd name="connsiteY23-2708" fmla="*/ 8822 h 10000"/>
              <a:gd name="connsiteX24-2709" fmla="*/ 190 w 10000"/>
              <a:gd name="connsiteY24-2710" fmla="*/ 8237 h 10000"/>
              <a:gd name="connsiteX25-2711" fmla="*/ 190 w 10000"/>
              <a:gd name="connsiteY25-2712" fmla="*/ 7649 h 10000"/>
              <a:gd name="connsiteX26-2713" fmla="*/ 0 w 10000"/>
              <a:gd name="connsiteY26-2714" fmla="*/ 7063 h 10000"/>
              <a:gd name="connsiteX27-2715" fmla="*/ 0 w 10000"/>
              <a:gd name="connsiteY27-2716" fmla="*/ 7063 h 10000"/>
              <a:gd name="connsiteX28-2717" fmla="*/ 0 w 10000"/>
              <a:gd name="connsiteY28-2718" fmla="*/ 7063 h 10000"/>
              <a:gd name="connsiteX29-2719" fmla="*/ 379 w 10000"/>
              <a:gd name="connsiteY29-2720" fmla="*/ 6473 h 10000"/>
              <a:gd name="connsiteX30-2721" fmla="*/ 569 w 10000"/>
              <a:gd name="connsiteY30-2722" fmla="*/ 6473 h 10000"/>
              <a:gd name="connsiteX31-2723" fmla="*/ 1137 w 10000"/>
              <a:gd name="connsiteY31-2724" fmla="*/ 6473 h 10000"/>
              <a:gd name="connsiteX32-2725" fmla="*/ 2085 w 10000"/>
              <a:gd name="connsiteY32-2726" fmla="*/ 5883 h 10000"/>
              <a:gd name="connsiteX33-2727" fmla="*/ 2844 w 10000"/>
              <a:gd name="connsiteY33-2728" fmla="*/ 5883 h 10000"/>
              <a:gd name="connsiteX34-2729" fmla="*/ 3389 w 10000"/>
              <a:gd name="connsiteY34-2730" fmla="*/ 5294 h 10000"/>
              <a:gd name="connsiteX35-2731" fmla="*/ 4716 w 10000"/>
              <a:gd name="connsiteY35-2732" fmla="*/ 4120 h 10000"/>
              <a:gd name="connsiteX36-2733" fmla="*/ 5284 w 10000"/>
              <a:gd name="connsiteY36-2734" fmla="*/ 3532 h 10000"/>
              <a:gd name="connsiteX37-2735" fmla="*/ 6043 w 10000"/>
              <a:gd name="connsiteY37-2736" fmla="*/ 2941 h 10000"/>
              <a:gd name="connsiteX38-2737" fmla="*/ 6801 w 10000"/>
              <a:gd name="connsiteY38-2738" fmla="*/ 2353 h 10000"/>
              <a:gd name="connsiteX39-2739" fmla="*/ 7180 w 10000"/>
              <a:gd name="connsiteY39-2740" fmla="*/ 1763 h 10000"/>
              <a:gd name="connsiteX40-2741" fmla="*/ 7559 w 10000"/>
              <a:gd name="connsiteY40-2742" fmla="*/ 1178 h 10000"/>
              <a:gd name="connsiteX41-2743" fmla="*/ 7725 w 10000"/>
              <a:gd name="connsiteY41-2744" fmla="*/ 588 h 10000"/>
              <a:gd name="connsiteX42-2745" fmla="*/ 7915 w 10000"/>
              <a:gd name="connsiteY42-2746" fmla="*/ 588 h 10000"/>
              <a:gd name="connsiteX43-2747" fmla="*/ 8104 w 10000"/>
              <a:gd name="connsiteY43-2748" fmla="*/ 0 h 10000"/>
              <a:gd name="connsiteX44-2749" fmla="*/ 8294 w 10000"/>
              <a:gd name="connsiteY44-2750" fmla="*/ 588 h 10000"/>
              <a:gd name="connsiteX45-2751" fmla="*/ 8483 w 10000"/>
              <a:gd name="connsiteY45-2752" fmla="*/ 588 h 10000"/>
              <a:gd name="connsiteX46-2753" fmla="*/ 8863 w 10000"/>
              <a:gd name="connsiteY46-2754" fmla="*/ 1178 h 10000"/>
              <a:gd name="connsiteX47-2755" fmla="*/ 9242 w 10000"/>
              <a:gd name="connsiteY47-2756" fmla="*/ 1763 h 10000"/>
              <a:gd name="connsiteX48-2757" fmla="*/ 9621 w 10000"/>
              <a:gd name="connsiteY48-2758" fmla="*/ 2353 h 10000"/>
              <a:gd name="connsiteX49-2759" fmla="*/ 9810 w 10000"/>
              <a:gd name="connsiteY49-2760" fmla="*/ 3532 h 10000"/>
              <a:gd name="connsiteX50-2761" fmla="*/ 10000 w 10000"/>
              <a:gd name="connsiteY50-2762" fmla="*/ 4120 h 10000"/>
              <a:gd name="connsiteX51-2763" fmla="*/ 10000 w 10000"/>
              <a:gd name="connsiteY51-2764" fmla="*/ 4120 h 10000"/>
              <a:gd name="connsiteX52-2765" fmla="*/ 10000 w 10000"/>
              <a:gd name="connsiteY52-2766" fmla="*/ 4703 h 10000"/>
              <a:gd name="connsiteX53-2767" fmla="*/ 9810 w 10000"/>
              <a:gd name="connsiteY53-2768" fmla="*/ 5294 h 10000"/>
              <a:gd name="connsiteX54-2769" fmla="*/ 9621 w 10000"/>
              <a:gd name="connsiteY54-2770" fmla="*/ 6473 h 10000"/>
              <a:gd name="connsiteX55-2771" fmla="*/ 9431 w 10000"/>
              <a:gd name="connsiteY55-2772" fmla="*/ 7063 h 10000"/>
              <a:gd name="connsiteX0-2773" fmla="*/ 7725 w 10000"/>
              <a:gd name="connsiteY0-2774" fmla="*/ 8822 h 10000"/>
              <a:gd name="connsiteX1-2775" fmla="*/ 7725 w 10000"/>
              <a:gd name="connsiteY1-2776" fmla="*/ 7063 h 10000"/>
              <a:gd name="connsiteX2-2777" fmla="*/ 7725 w 10000"/>
              <a:gd name="connsiteY2-2778" fmla="*/ 6473 h 10000"/>
              <a:gd name="connsiteX3-2779" fmla="*/ 7725 w 10000"/>
              <a:gd name="connsiteY3-2780" fmla="*/ 5883 h 10000"/>
              <a:gd name="connsiteX4-2781" fmla="*/ 7725 w 10000"/>
              <a:gd name="connsiteY4-2782" fmla="*/ 5883 h 10000"/>
              <a:gd name="connsiteX5-2783" fmla="*/ 7725 w 10000"/>
              <a:gd name="connsiteY5-2784" fmla="*/ 5294 h 10000"/>
              <a:gd name="connsiteX6-2785" fmla="*/ 7725 w 10000"/>
              <a:gd name="connsiteY6-2786" fmla="*/ 5294 h 10000"/>
              <a:gd name="connsiteX7-2787" fmla="*/ 7559 w 10000"/>
              <a:gd name="connsiteY7-2788" fmla="*/ 5294 h 10000"/>
              <a:gd name="connsiteX8-2789" fmla="*/ 7370 w 10000"/>
              <a:gd name="connsiteY8-2790" fmla="*/ 5294 h 10000"/>
              <a:gd name="connsiteX9-2791" fmla="*/ 6991 w 10000"/>
              <a:gd name="connsiteY9-2792" fmla="*/ 5294 h 10000"/>
              <a:gd name="connsiteX10-2793" fmla="*/ 6611 w 10000"/>
              <a:gd name="connsiteY10-2794" fmla="*/ 5294 h 10000"/>
              <a:gd name="connsiteX11-2795" fmla="*/ 6232 w 10000"/>
              <a:gd name="connsiteY11-2796" fmla="*/ 5883 h 10000"/>
              <a:gd name="connsiteX12-2797" fmla="*/ 4905 w 10000"/>
              <a:gd name="connsiteY12-2798" fmla="*/ 7063 h 10000"/>
              <a:gd name="connsiteX13-2799" fmla="*/ 4147 w 10000"/>
              <a:gd name="connsiteY13-2800" fmla="*/ 7649 h 10000"/>
              <a:gd name="connsiteX14-2801" fmla="*/ 3578 w 10000"/>
              <a:gd name="connsiteY14-2802" fmla="*/ 8237 h 10000"/>
              <a:gd name="connsiteX15-2803" fmla="*/ 2844 w 10000"/>
              <a:gd name="connsiteY15-2804" fmla="*/ 8822 h 10000"/>
              <a:gd name="connsiteX16-2805" fmla="*/ 2275 w 10000"/>
              <a:gd name="connsiteY16-2806" fmla="*/ 9414 h 10000"/>
              <a:gd name="connsiteX17-2807" fmla="*/ 1706 w 10000"/>
              <a:gd name="connsiteY17-2808" fmla="*/ 10000 h 10000"/>
              <a:gd name="connsiteX18-2809" fmla="*/ 1327 w 10000"/>
              <a:gd name="connsiteY18-2810" fmla="*/ 10000 h 10000"/>
              <a:gd name="connsiteX19-2811" fmla="*/ 1137 w 10000"/>
              <a:gd name="connsiteY19-2812" fmla="*/ 10000 h 10000"/>
              <a:gd name="connsiteX20-2813" fmla="*/ 948 w 10000"/>
              <a:gd name="connsiteY20-2814" fmla="*/ 9414 h 10000"/>
              <a:gd name="connsiteX21-2815" fmla="*/ 758 w 10000"/>
              <a:gd name="connsiteY21-2816" fmla="*/ 9414 h 10000"/>
              <a:gd name="connsiteX22-2817" fmla="*/ 569 w 10000"/>
              <a:gd name="connsiteY22-2818" fmla="*/ 8822 h 10000"/>
              <a:gd name="connsiteX23-2819" fmla="*/ 190 w 10000"/>
              <a:gd name="connsiteY23-2820" fmla="*/ 8237 h 10000"/>
              <a:gd name="connsiteX24-2821" fmla="*/ 190 w 10000"/>
              <a:gd name="connsiteY24-2822" fmla="*/ 7649 h 10000"/>
              <a:gd name="connsiteX25-2823" fmla="*/ 0 w 10000"/>
              <a:gd name="connsiteY25-2824" fmla="*/ 7063 h 10000"/>
              <a:gd name="connsiteX26-2825" fmla="*/ 0 w 10000"/>
              <a:gd name="connsiteY26-2826" fmla="*/ 7063 h 10000"/>
              <a:gd name="connsiteX27-2827" fmla="*/ 0 w 10000"/>
              <a:gd name="connsiteY27-2828" fmla="*/ 7063 h 10000"/>
              <a:gd name="connsiteX28-2829" fmla="*/ 379 w 10000"/>
              <a:gd name="connsiteY28-2830" fmla="*/ 6473 h 10000"/>
              <a:gd name="connsiteX29-2831" fmla="*/ 569 w 10000"/>
              <a:gd name="connsiteY29-2832" fmla="*/ 6473 h 10000"/>
              <a:gd name="connsiteX30-2833" fmla="*/ 1137 w 10000"/>
              <a:gd name="connsiteY30-2834" fmla="*/ 6473 h 10000"/>
              <a:gd name="connsiteX31-2835" fmla="*/ 2085 w 10000"/>
              <a:gd name="connsiteY31-2836" fmla="*/ 5883 h 10000"/>
              <a:gd name="connsiteX32-2837" fmla="*/ 2844 w 10000"/>
              <a:gd name="connsiteY32-2838" fmla="*/ 5883 h 10000"/>
              <a:gd name="connsiteX33-2839" fmla="*/ 3389 w 10000"/>
              <a:gd name="connsiteY33-2840" fmla="*/ 5294 h 10000"/>
              <a:gd name="connsiteX34-2841" fmla="*/ 4716 w 10000"/>
              <a:gd name="connsiteY34-2842" fmla="*/ 4120 h 10000"/>
              <a:gd name="connsiteX35-2843" fmla="*/ 5284 w 10000"/>
              <a:gd name="connsiteY35-2844" fmla="*/ 3532 h 10000"/>
              <a:gd name="connsiteX36-2845" fmla="*/ 6043 w 10000"/>
              <a:gd name="connsiteY36-2846" fmla="*/ 2941 h 10000"/>
              <a:gd name="connsiteX37-2847" fmla="*/ 6801 w 10000"/>
              <a:gd name="connsiteY37-2848" fmla="*/ 2353 h 10000"/>
              <a:gd name="connsiteX38-2849" fmla="*/ 7180 w 10000"/>
              <a:gd name="connsiteY38-2850" fmla="*/ 1763 h 10000"/>
              <a:gd name="connsiteX39-2851" fmla="*/ 7559 w 10000"/>
              <a:gd name="connsiteY39-2852" fmla="*/ 1178 h 10000"/>
              <a:gd name="connsiteX40-2853" fmla="*/ 7725 w 10000"/>
              <a:gd name="connsiteY40-2854" fmla="*/ 588 h 10000"/>
              <a:gd name="connsiteX41-2855" fmla="*/ 7915 w 10000"/>
              <a:gd name="connsiteY41-2856" fmla="*/ 588 h 10000"/>
              <a:gd name="connsiteX42-2857" fmla="*/ 8104 w 10000"/>
              <a:gd name="connsiteY42-2858" fmla="*/ 0 h 10000"/>
              <a:gd name="connsiteX43-2859" fmla="*/ 8294 w 10000"/>
              <a:gd name="connsiteY43-2860" fmla="*/ 588 h 10000"/>
              <a:gd name="connsiteX44-2861" fmla="*/ 8483 w 10000"/>
              <a:gd name="connsiteY44-2862" fmla="*/ 588 h 10000"/>
              <a:gd name="connsiteX45-2863" fmla="*/ 8863 w 10000"/>
              <a:gd name="connsiteY45-2864" fmla="*/ 1178 h 10000"/>
              <a:gd name="connsiteX46-2865" fmla="*/ 9242 w 10000"/>
              <a:gd name="connsiteY46-2866" fmla="*/ 1763 h 10000"/>
              <a:gd name="connsiteX47-2867" fmla="*/ 9621 w 10000"/>
              <a:gd name="connsiteY47-2868" fmla="*/ 2353 h 10000"/>
              <a:gd name="connsiteX48-2869" fmla="*/ 9810 w 10000"/>
              <a:gd name="connsiteY48-2870" fmla="*/ 3532 h 10000"/>
              <a:gd name="connsiteX49-2871" fmla="*/ 10000 w 10000"/>
              <a:gd name="connsiteY49-2872" fmla="*/ 4120 h 10000"/>
              <a:gd name="connsiteX50-2873" fmla="*/ 10000 w 10000"/>
              <a:gd name="connsiteY50-2874" fmla="*/ 4120 h 10000"/>
              <a:gd name="connsiteX51-2875" fmla="*/ 10000 w 10000"/>
              <a:gd name="connsiteY51-2876" fmla="*/ 4703 h 10000"/>
              <a:gd name="connsiteX52-2877" fmla="*/ 9810 w 10000"/>
              <a:gd name="connsiteY52-2878" fmla="*/ 5294 h 10000"/>
              <a:gd name="connsiteX53-2879" fmla="*/ 9621 w 10000"/>
              <a:gd name="connsiteY53-2880" fmla="*/ 6473 h 10000"/>
              <a:gd name="connsiteX54-2881" fmla="*/ 9431 w 10000"/>
              <a:gd name="connsiteY54-2882" fmla="*/ 7063 h 10000"/>
              <a:gd name="connsiteX0-2883" fmla="*/ 7725 w 10000"/>
              <a:gd name="connsiteY0-2884" fmla="*/ 7063 h 10000"/>
              <a:gd name="connsiteX1-2885" fmla="*/ 7725 w 10000"/>
              <a:gd name="connsiteY1-2886" fmla="*/ 6473 h 10000"/>
              <a:gd name="connsiteX2-2887" fmla="*/ 7725 w 10000"/>
              <a:gd name="connsiteY2-2888" fmla="*/ 5883 h 10000"/>
              <a:gd name="connsiteX3-2889" fmla="*/ 7725 w 10000"/>
              <a:gd name="connsiteY3-2890" fmla="*/ 5883 h 10000"/>
              <a:gd name="connsiteX4-2891" fmla="*/ 7725 w 10000"/>
              <a:gd name="connsiteY4-2892" fmla="*/ 5294 h 10000"/>
              <a:gd name="connsiteX5-2893" fmla="*/ 7725 w 10000"/>
              <a:gd name="connsiteY5-2894" fmla="*/ 5294 h 10000"/>
              <a:gd name="connsiteX6-2895" fmla="*/ 7559 w 10000"/>
              <a:gd name="connsiteY6-2896" fmla="*/ 5294 h 10000"/>
              <a:gd name="connsiteX7-2897" fmla="*/ 7370 w 10000"/>
              <a:gd name="connsiteY7-2898" fmla="*/ 5294 h 10000"/>
              <a:gd name="connsiteX8-2899" fmla="*/ 6991 w 10000"/>
              <a:gd name="connsiteY8-2900" fmla="*/ 5294 h 10000"/>
              <a:gd name="connsiteX9-2901" fmla="*/ 6611 w 10000"/>
              <a:gd name="connsiteY9-2902" fmla="*/ 5294 h 10000"/>
              <a:gd name="connsiteX10-2903" fmla="*/ 6232 w 10000"/>
              <a:gd name="connsiteY10-2904" fmla="*/ 5883 h 10000"/>
              <a:gd name="connsiteX11-2905" fmla="*/ 4905 w 10000"/>
              <a:gd name="connsiteY11-2906" fmla="*/ 7063 h 10000"/>
              <a:gd name="connsiteX12-2907" fmla="*/ 4147 w 10000"/>
              <a:gd name="connsiteY12-2908" fmla="*/ 7649 h 10000"/>
              <a:gd name="connsiteX13-2909" fmla="*/ 3578 w 10000"/>
              <a:gd name="connsiteY13-2910" fmla="*/ 8237 h 10000"/>
              <a:gd name="connsiteX14-2911" fmla="*/ 2844 w 10000"/>
              <a:gd name="connsiteY14-2912" fmla="*/ 8822 h 10000"/>
              <a:gd name="connsiteX15-2913" fmla="*/ 2275 w 10000"/>
              <a:gd name="connsiteY15-2914" fmla="*/ 9414 h 10000"/>
              <a:gd name="connsiteX16-2915" fmla="*/ 1706 w 10000"/>
              <a:gd name="connsiteY16-2916" fmla="*/ 10000 h 10000"/>
              <a:gd name="connsiteX17-2917" fmla="*/ 1327 w 10000"/>
              <a:gd name="connsiteY17-2918" fmla="*/ 10000 h 10000"/>
              <a:gd name="connsiteX18-2919" fmla="*/ 1137 w 10000"/>
              <a:gd name="connsiteY18-2920" fmla="*/ 10000 h 10000"/>
              <a:gd name="connsiteX19-2921" fmla="*/ 948 w 10000"/>
              <a:gd name="connsiteY19-2922" fmla="*/ 9414 h 10000"/>
              <a:gd name="connsiteX20-2923" fmla="*/ 758 w 10000"/>
              <a:gd name="connsiteY20-2924" fmla="*/ 9414 h 10000"/>
              <a:gd name="connsiteX21-2925" fmla="*/ 569 w 10000"/>
              <a:gd name="connsiteY21-2926" fmla="*/ 8822 h 10000"/>
              <a:gd name="connsiteX22-2927" fmla="*/ 190 w 10000"/>
              <a:gd name="connsiteY22-2928" fmla="*/ 8237 h 10000"/>
              <a:gd name="connsiteX23-2929" fmla="*/ 190 w 10000"/>
              <a:gd name="connsiteY23-2930" fmla="*/ 7649 h 10000"/>
              <a:gd name="connsiteX24-2931" fmla="*/ 0 w 10000"/>
              <a:gd name="connsiteY24-2932" fmla="*/ 7063 h 10000"/>
              <a:gd name="connsiteX25-2933" fmla="*/ 0 w 10000"/>
              <a:gd name="connsiteY25-2934" fmla="*/ 7063 h 10000"/>
              <a:gd name="connsiteX26-2935" fmla="*/ 0 w 10000"/>
              <a:gd name="connsiteY26-2936" fmla="*/ 7063 h 10000"/>
              <a:gd name="connsiteX27-2937" fmla="*/ 379 w 10000"/>
              <a:gd name="connsiteY27-2938" fmla="*/ 6473 h 10000"/>
              <a:gd name="connsiteX28-2939" fmla="*/ 569 w 10000"/>
              <a:gd name="connsiteY28-2940" fmla="*/ 6473 h 10000"/>
              <a:gd name="connsiteX29-2941" fmla="*/ 1137 w 10000"/>
              <a:gd name="connsiteY29-2942" fmla="*/ 6473 h 10000"/>
              <a:gd name="connsiteX30-2943" fmla="*/ 2085 w 10000"/>
              <a:gd name="connsiteY30-2944" fmla="*/ 5883 h 10000"/>
              <a:gd name="connsiteX31-2945" fmla="*/ 2844 w 10000"/>
              <a:gd name="connsiteY31-2946" fmla="*/ 5883 h 10000"/>
              <a:gd name="connsiteX32-2947" fmla="*/ 3389 w 10000"/>
              <a:gd name="connsiteY32-2948" fmla="*/ 5294 h 10000"/>
              <a:gd name="connsiteX33-2949" fmla="*/ 4716 w 10000"/>
              <a:gd name="connsiteY33-2950" fmla="*/ 4120 h 10000"/>
              <a:gd name="connsiteX34-2951" fmla="*/ 5284 w 10000"/>
              <a:gd name="connsiteY34-2952" fmla="*/ 3532 h 10000"/>
              <a:gd name="connsiteX35-2953" fmla="*/ 6043 w 10000"/>
              <a:gd name="connsiteY35-2954" fmla="*/ 2941 h 10000"/>
              <a:gd name="connsiteX36-2955" fmla="*/ 6801 w 10000"/>
              <a:gd name="connsiteY36-2956" fmla="*/ 2353 h 10000"/>
              <a:gd name="connsiteX37-2957" fmla="*/ 7180 w 10000"/>
              <a:gd name="connsiteY37-2958" fmla="*/ 1763 h 10000"/>
              <a:gd name="connsiteX38-2959" fmla="*/ 7559 w 10000"/>
              <a:gd name="connsiteY38-2960" fmla="*/ 1178 h 10000"/>
              <a:gd name="connsiteX39-2961" fmla="*/ 7725 w 10000"/>
              <a:gd name="connsiteY39-2962" fmla="*/ 588 h 10000"/>
              <a:gd name="connsiteX40-2963" fmla="*/ 7915 w 10000"/>
              <a:gd name="connsiteY40-2964" fmla="*/ 588 h 10000"/>
              <a:gd name="connsiteX41-2965" fmla="*/ 8104 w 10000"/>
              <a:gd name="connsiteY41-2966" fmla="*/ 0 h 10000"/>
              <a:gd name="connsiteX42-2967" fmla="*/ 8294 w 10000"/>
              <a:gd name="connsiteY42-2968" fmla="*/ 588 h 10000"/>
              <a:gd name="connsiteX43-2969" fmla="*/ 8483 w 10000"/>
              <a:gd name="connsiteY43-2970" fmla="*/ 588 h 10000"/>
              <a:gd name="connsiteX44-2971" fmla="*/ 8863 w 10000"/>
              <a:gd name="connsiteY44-2972" fmla="*/ 1178 h 10000"/>
              <a:gd name="connsiteX45-2973" fmla="*/ 9242 w 10000"/>
              <a:gd name="connsiteY45-2974" fmla="*/ 1763 h 10000"/>
              <a:gd name="connsiteX46-2975" fmla="*/ 9621 w 10000"/>
              <a:gd name="connsiteY46-2976" fmla="*/ 2353 h 10000"/>
              <a:gd name="connsiteX47-2977" fmla="*/ 9810 w 10000"/>
              <a:gd name="connsiteY47-2978" fmla="*/ 3532 h 10000"/>
              <a:gd name="connsiteX48-2979" fmla="*/ 10000 w 10000"/>
              <a:gd name="connsiteY48-2980" fmla="*/ 4120 h 10000"/>
              <a:gd name="connsiteX49-2981" fmla="*/ 10000 w 10000"/>
              <a:gd name="connsiteY49-2982" fmla="*/ 4120 h 10000"/>
              <a:gd name="connsiteX50-2983" fmla="*/ 10000 w 10000"/>
              <a:gd name="connsiteY50-2984" fmla="*/ 4703 h 10000"/>
              <a:gd name="connsiteX51-2985" fmla="*/ 9810 w 10000"/>
              <a:gd name="connsiteY51-2986" fmla="*/ 5294 h 10000"/>
              <a:gd name="connsiteX52-2987" fmla="*/ 9621 w 10000"/>
              <a:gd name="connsiteY52-2988" fmla="*/ 6473 h 10000"/>
              <a:gd name="connsiteX53-2989" fmla="*/ 9431 w 10000"/>
              <a:gd name="connsiteY53-2990" fmla="*/ 7063 h 10000"/>
              <a:gd name="connsiteX0-2991" fmla="*/ 7725 w 10000"/>
              <a:gd name="connsiteY0-2992" fmla="*/ 7063 h 10000"/>
              <a:gd name="connsiteX1-2993" fmla="*/ 7725 w 10000"/>
              <a:gd name="connsiteY1-2994" fmla="*/ 6473 h 10000"/>
              <a:gd name="connsiteX2-2995" fmla="*/ 7725 w 10000"/>
              <a:gd name="connsiteY2-2996" fmla="*/ 5883 h 10000"/>
              <a:gd name="connsiteX3-2997" fmla="*/ 7725 w 10000"/>
              <a:gd name="connsiteY3-2998" fmla="*/ 5883 h 10000"/>
              <a:gd name="connsiteX4-2999" fmla="*/ 7725 w 10000"/>
              <a:gd name="connsiteY4-3000" fmla="*/ 5294 h 10000"/>
              <a:gd name="connsiteX5-3001" fmla="*/ 7725 w 10000"/>
              <a:gd name="connsiteY5-3002" fmla="*/ 5294 h 10000"/>
              <a:gd name="connsiteX6-3003" fmla="*/ 7559 w 10000"/>
              <a:gd name="connsiteY6-3004" fmla="*/ 5294 h 10000"/>
              <a:gd name="connsiteX7-3005" fmla="*/ 7370 w 10000"/>
              <a:gd name="connsiteY7-3006" fmla="*/ 5294 h 10000"/>
              <a:gd name="connsiteX8-3007" fmla="*/ 6991 w 10000"/>
              <a:gd name="connsiteY8-3008" fmla="*/ 5294 h 10000"/>
              <a:gd name="connsiteX9-3009" fmla="*/ 6611 w 10000"/>
              <a:gd name="connsiteY9-3010" fmla="*/ 5294 h 10000"/>
              <a:gd name="connsiteX10-3011" fmla="*/ 6232 w 10000"/>
              <a:gd name="connsiteY10-3012" fmla="*/ 5883 h 10000"/>
              <a:gd name="connsiteX11-3013" fmla="*/ 4905 w 10000"/>
              <a:gd name="connsiteY11-3014" fmla="*/ 7063 h 10000"/>
              <a:gd name="connsiteX12-3015" fmla="*/ 4147 w 10000"/>
              <a:gd name="connsiteY12-3016" fmla="*/ 7649 h 10000"/>
              <a:gd name="connsiteX13-3017" fmla="*/ 3578 w 10000"/>
              <a:gd name="connsiteY13-3018" fmla="*/ 8237 h 10000"/>
              <a:gd name="connsiteX14-3019" fmla="*/ 2844 w 10000"/>
              <a:gd name="connsiteY14-3020" fmla="*/ 8822 h 10000"/>
              <a:gd name="connsiteX15-3021" fmla="*/ 2275 w 10000"/>
              <a:gd name="connsiteY15-3022" fmla="*/ 9414 h 10000"/>
              <a:gd name="connsiteX16-3023" fmla="*/ 1706 w 10000"/>
              <a:gd name="connsiteY16-3024" fmla="*/ 10000 h 10000"/>
              <a:gd name="connsiteX17-3025" fmla="*/ 1327 w 10000"/>
              <a:gd name="connsiteY17-3026" fmla="*/ 10000 h 10000"/>
              <a:gd name="connsiteX18-3027" fmla="*/ 1137 w 10000"/>
              <a:gd name="connsiteY18-3028" fmla="*/ 10000 h 10000"/>
              <a:gd name="connsiteX19-3029" fmla="*/ 948 w 10000"/>
              <a:gd name="connsiteY19-3030" fmla="*/ 9414 h 10000"/>
              <a:gd name="connsiteX20-3031" fmla="*/ 758 w 10000"/>
              <a:gd name="connsiteY20-3032" fmla="*/ 9414 h 10000"/>
              <a:gd name="connsiteX21-3033" fmla="*/ 569 w 10000"/>
              <a:gd name="connsiteY21-3034" fmla="*/ 8822 h 10000"/>
              <a:gd name="connsiteX22-3035" fmla="*/ 190 w 10000"/>
              <a:gd name="connsiteY22-3036" fmla="*/ 8237 h 10000"/>
              <a:gd name="connsiteX23-3037" fmla="*/ 190 w 10000"/>
              <a:gd name="connsiteY23-3038" fmla="*/ 7649 h 10000"/>
              <a:gd name="connsiteX24-3039" fmla="*/ 0 w 10000"/>
              <a:gd name="connsiteY24-3040" fmla="*/ 7063 h 10000"/>
              <a:gd name="connsiteX25-3041" fmla="*/ 0 w 10000"/>
              <a:gd name="connsiteY25-3042" fmla="*/ 7063 h 10000"/>
              <a:gd name="connsiteX26-3043" fmla="*/ 0 w 10000"/>
              <a:gd name="connsiteY26-3044" fmla="*/ 7063 h 10000"/>
              <a:gd name="connsiteX27-3045" fmla="*/ 379 w 10000"/>
              <a:gd name="connsiteY27-3046" fmla="*/ 6473 h 10000"/>
              <a:gd name="connsiteX28-3047" fmla="*/ 569 w 10000"/>
              <a:gd name="connsiteY28-3048" fmla="*/ 6473 h 10000"/>
              <a:gd name="connsiteX29-3049" fmla="*/ 1137 w 10000"/>
              <a:gd name="connsiteY29-3050" fmla="*/ 6473 h 10000"/>
              <a:gd name="connsiteX30-3051" fmla="*/ 2085 w 10000"/>
              <a:gd name="connsiteY30-3052" fmla="*/ 5883 h 10000"/>
              <a:gd name="connsiteX31-3053" fmla="*/ 2844 w 10000"/>
              <a:gd name="connsiteY31-3054" fmla="*/ 5883 h 10000"/>
              <a:gd name="connsiteX32-3055" fmla="*/ 3389 w 10000"/>
              <a:gd name="connsiteY32-3056" fmla="*/ 5294 h 10000"/>
              <a:gd name="connsiteX33-3057" fmla="*/ 4716 w 10000"/>
              <a:gd name="connsiteY33-3058" fmla="*/ 4120 h 10000"/>
              <a:gd name="connsiteX34-3059" fmla="*/ 5284 w 10000"/>
              <a:gd name="connsiteY34-3060" fmla="*/ 3532 h 10000"/>
              <a:gd name="connsiteX35-3061" fmla="*/ 6043 w 10000"/>
              <a:gd name="connsiteY35-3062" fmla="*/ 2941 h 10000"/>
              <a:gd name="connsiteX36-3063" fmla="*/ 6801 w 10000"/>
              <a:gd name="connsiteY36-3064" fmla="*/ 2353 h 10000"/>
              <a:gd name="connsiteX37-3065" fmla="*/ 7180 w 10000"/>
              <a:gd name="connsiteY37-3066" fmla="*/ 1763 h 10000"/>
              <a:gd name="connsiteX38-3067" fmla="*/ 7559 w 10000"/>
              <a:gd name="connsiteY38-3068" fmla="*/ 1178 h 10000"/>
              <a:gd name="connsiteX39-3069" fmla="*/ 7725 w 10000"/>
              <a:gd name="connsiteY39-3070" fmla="*/ 588 h 10000"/>
              <a:gd name="connsiteX40-3071" fmla="*/ 7915 w 10000"/>
              <a:gd name="connsiteY40-3072" fmla="*/ 588 h 10000"/>
              <a:gd name="connsiteX41-3073" fmla="*/ 8104 w 10000"/>
              <a:gd name="connsiteY41-3074" fmla="*/ 0 h 10000"/>
              <a:gd name="connsiteX42-3075" fmla="*/ 8294 w 10000"/>
              <a:gd name="connsiteY42-3076" fmla="*/ 588 h 10000"/>
              <a:gd name="connsiteX43-3077" fmla="*/ 8483 w 10000"/>
              <a:gd name="connsiteY43-3078" fmla="*/ 588 h 10000"/>
              <a:gd name="connsiteX44-3079" fmla="*/ 8863 w 10000"/>
              <a:gd name="connsiteY44-3080" fmla="*/ 1178 h 10000"/>
              <a:gd name="connsiteX45-3081" fmla="*/ 9242 w 10000"/>
              <a:gd name="connsiteY45-3082" fmla="*/ 1763 h 10000"/>
              <a:gd name="connsiteX46-3083" fmla="*/ 9621 w 10000"/>
              <a:gd name="connsiteY46-3084" fmla="*/ 2353 h 10000"/>
              <a:gd name="connsiteX47-3085" fmla="*/ 9810 w 10000"/>
              <a:gd name="connsiteY47-3086" fmla="*/ 3532 h 10000"/>
              <a:gd name="connsiteX48-3087" fmla="*/ 10000 w 10000"/>
              <a:gd name="connsiteY48-3088" fmla="*/ 4120 h 10000"/>
              <a:gd name="connsiteX49-3089" fmla="*/ 10000 w 10000"/>
              <a:gd name="connsiteY49-3090" fmla="*/ 4120 h 10000"/>
              <a:gd name="connsiteX50-3091" fmla="*/ 10000 w 10000"/>
              <a:gd name="connsiteY50-3092" fmla="*/ 4703 h 10000"/>
              <a:gd name="connsiteX51-3093" fmla="*/ 9810 w 10000"/>
              <a:gd name="connsiteY51-3094" fmla="*/ 5294 h 10000"/>
              <a:gd name="connsiteX52-3095" fmla="*/ 9621 w 10000"/>
              <a:gd name="connsiteY52-3096" fmla="*/ 6473 h 10000"/>
              <a:gd name="connsiteX0-3097" fmla="*/ 7725 w 10000"/>
              <a:gd name="connsiteY0-3098" fmla="*/ 7063 h 10000"/>
              <a:gd name="connsiteX1-3099" fmla="*/ 7725 w 10000"/>
              <a:gd name="connsiteY1-3100" fmla="*/ 6473 h 10000"/>
              <a:gd name="connsiteX2-3101" fmla="*/ 7725 w 10000"/>
              <a:gd name="connsiteY2-3102" fmla="*/ 5883 h 10000"/>
              <a:gd name="connsiteX3-3103" fmla="*/ 7725 w 10000"/>
              <a:gd name="connsiteY3-3104" fmla="*/ 5883 h 10000"/>
              <a:gd name="connsiteX4-3105" fmla="*/ 7725 w 10000"/>
              <a:gd name="connsiteY4-3106" fmla="*/ 5294 h 10000"/>
              <a:gd name="connsiteX5-3107" fmla="*/ 7725 w 10000"/>
              <a:gd name="connsiteY5-3108" fmla="*/ 5294 h 10000"/>
              <a:gd name="connsiteX6-3109" fmla="*/ 7559 w 10000"/>
              <a:gd name="connsiteY6-3110" fmla="*/ 5294 h 10000"/>
              <a:gd name="connsiteX7-3111" fmla="*/ 7370 w 10000"/>
              <a:gd name="connsiteY7-3112" fmla="*/ 5294 h 10000"/>
              <a:gd name="connsiteX8-3113" fmla="*/ 6991 w 10000"/>
              <a:gd name="connsiteY8-3114" fmla="*/ 5294 h 10000"/>
              <a:gd name="connsiteX9-3115" fmla="*/ 6611 w 10000"/>
              <a:gd name="connsiteY9-3116" fmla="*/ 5294 h 10000"/>
              <a:gd name="connsiteX10-3117" fmla="*/ 6232 w 10000"/>
              <a:gd name="connsiteY10-3118" fmla="*/ 5883 h 10000"/>
              <a:gd name="connsiteX11-3119" fmla="*/ 4905 w 10000"/>
              <a:gd name="connsiteY11-3120" fmla="*/ 7063 h 10000"/>
              <a:gd name="connsiteX12-3121" fmla="*/ 4147 w 10000"/>
              <a:gd name="connsiteY12-3122" fmla="*/ 7649 h 10000"/>
              <a:gd name="connsiteX13-3123" fmla="*/ 3578 w 10000"/>
              <a:gd name="connsiteY13-3124" fmla="*/ 8237 h 10000"/>
              <a:gd name="connsiteX14-3125" fmla="*/ 2844 w 10000"/>
              <a:gd name="connsiteY14-3126" fmla="*/ 8822 h 10000"/>
              <a:gd name="connsiteX15-3127" fmla="*/ 2275 w 10000"/>
              <a:gd name="connsiteY15-3128" fmla="*/ 9414 h 10000"/>
              <a:gd name="connsiteX16-3129" fmla="*/ 1706 w 10000"/>
              <a:gd name="connsiteY16-3130" fmla="*/ 10000 h 10000"/>
              <a:gd name="connsiteX17-3131" fmla="*/ 1327 w 10000"/>
              <a:gd name="connsiteY17-3132" fmla="*/ 10000 h 10000"/>
              <a:gd name="connsiteX18-3133" fmla="*/ 1137 w 10000"/>
              <a:gd name="connsiteY18-3134" fmla="*/ 10000 h 10000"/>
              <a:gd name="connsiteX19-3135" fmla="*/ 948 w 10000"/>
              <a:gd name="connsiteY19-3136" fmla="*/ 9414 h 10000"/>
              <a:gd name="connsiteX20-3137" fmla="*/ 758 w 10000"/>
              <a:gd name="connsiteY20-3138" fmla="*/ 9414 h 10000"/>
              <a:gd name="connsiteX21-3139" fmla="*/ 569 w 10000"/>
              <a:gd name="connsiteY21-3140" fmla="*/ 8822 h 10000"/>
              <a:gd name="connsiteX22-3141" fmla="*/ 190 w 10000"/>
              <a:gd name="connsiteY22-3142" fmla="*/ 8237 h 10000"/>
              <a:gd name="connsiteX23-3143" fmla="*/ 190 w 10000"/>
              <a:gd name="connsiteY23-3144" fmla="*/ 7649 h 10000"/>
              <a:gd name="connsiteX24-3145" fmla="*/ 0 w 10000"/>
              <a:gd name="connsiteY24-3146" fmla="*/ 7063 h 10000"/>
              <a:gd name="connsiteX25-3147" fmla="*/ 0 w 10000"/>
              <a:gd name="connsiteY25-3148" fmla="*/ 7063 h 10000"/>
              <a:gd name="connsiteX26-3149" fmla="*/ 0 w 10000"/>
              <a:gd name="connsiteY26-3150" fmla="*/ 7063 h 10000"/>
              <a:gd name="connsiteX27-3151" fmla="*/ 379 w 10000"/>
              <a:gd name="connsiteY27-3152" fmla="*/ 6473 h 10000"/>
              <a:gd name="connsiteX28-3153" fmla="*/ 569 w 10000"/>
              <a:gd name="connsiteY28-3154" fmla="*/ 6473 h 10000"/>
              <a:gd name="connsiteX29-3155" fmla="*/ 1137 w 10000"/>
              <a:gd name="connsiteY29-3156" fmla="*/ 6473 h 10000"/>
              <a:gd name="connsiteX30-3157" fmla="*/ 2085 w 10000"/>
              <a:gd name="connsiteY30-3158" fmla="*/ 5883 h 10000"/>
              <a:gd name="connsiteX31-3159" fmla="*/ 2844 w 10000"/>
              <a:gd name="connsiteY31-3160" fmla="*/ 5883 h 10000"/>
              <a:gd name="connsiteX32-3161" fmla="*/ 3389 w 10000"/>
              <a:gd name="connsiteY32-3162" fmla="*/ 5294 h 10000"/>
              <a:gd name="connsiteX33-3163" fmla="*/ 4716 w 10000"/>
              <a:gd name="connsiteY33-3164" fmla="*/ 4120 h 10000"/>
              <a:gd name="connsiteX34-3165" fmla="*/ 5284 w 10000"/>
              <a:gd name="connsiteY34-3166" fmla="*/ 3532 h 10000"/>
              <a:gd name="connsiteX35-3167" fmla="*/ 6043 w 10000"/>
              <a:gd name="connsiteY35-3168" fmla="*/ 2941 h 10000"/>
              <a:gd name="connsiteX36-3169" fmla="*/ 6801 w 10000"/>
              <a:gd name="connsiteY36-3170" fmla="*/ 2353 h 10000"/>
              <a:gd name="connsiteX37-3171" fmla="*/ 7180 w 10000"/>
              <a:gd name="connsiteY37-3172" fmla="*/ 1763 h 10000"/>
              <a:gd name="connsiteX38-3173" fmla="*/ 7559 w 10000"/>
              <a:gd name="connsiteY38-3174" fmla="*/ 1178 h 10000"/>
              <a:gd name="connsiteX39-3175" fmla="*/ 7725 w 10000"/>
              <a:gd name="connsiteY39-3176" fmla="*/ 588 h 10000"/>
              <a:gd name="connsiteX40-3177" fmla="*/ 7915 w 10000"/>
              <a:gd name="connsiteY40-3178" fmla="*/ 588 h 10000"/>
              <a:gd name="connsiteX41-3179" fmla="*/ 8104 w 10000"/>
              <a:gd name="connsiteY41-3180" fmla="*/ 0 h 10000"/>
              <a:gd name="connsiteX42-3181" fmla="*/ 8294 w 10000"/>
              <a:gd name="connsiteY42-3182" fmla="*/ 588 h 10000"/>
              <a:gd name="connsiteX43-3183" fmla="*/ 8483 w 10000"/>
              <a:gd name="connsiteY43-3184" fmla="*/ 588 h 10000"/>
              <a:gd name="connsiteX44-3185" fmla="*/ 8863 w 10000"/>
              <a:gd name="connsiteY44-3186" fmla="*/ 1178 h 10000"/>
              <a:gd name="connsiteX45-3187" fmla="*/ 9242 w 10000"/>
              <a:gd name="connsiteY45-3188" fmla="*/ 1763 h 10000"/>
              <a:gd name="connsiteX46-3189" fmla="*/ 9621 w 10000"/>
              <a:gd name="connsiteY46-3190" fmla="*/ 2353 h 10000"/>
              <a:gd name="connsiteX47-3191" fmla="*/ 9810 w 10000"/>
              <a:gd name="connsiteY47-3192" fmla="*/ 3532 h 10000"/>
              <a:gd name="connsiteX48-3193" fmla="*/ 10000 w 10000"/>
              <a:gd name="connsiteY48-3194" fmla="*/ 4120 h 10000"/>
              <a:gd name="connsiteX49-3195" fmla="*/ 10000 w 10000"/>
              <a:gd name="connsiteY49-3196" fmla="*/ 4120 h 10000"/>
              <a:gd name="connsiteX50-3197" fmla="*/ 10000 w 10000"/>
              <a:gd name="connsiteY50-3198" fmla="*/ 4703 h 10000"/>
              <a:gd name="connsiteX51-3199" fmla="*/ 9810 w 10000"/>
              <a:gd name="connsiteY51-3200" fmla="*/ 5294 h 10000"/>
              <a:gd name="connsiteX0-3201" fmla="*/ 7725 w 10000"/>
              <a:gd name="connsiteY0-3202" fmla="*/ 7063 h 10000"/>
              <a:gd name="connsiteX1-3203" fmla="*/ 7725 w 10000"/>
              <a:gd name="connsiteY1-3204" fmla="*/ 6473 h 10000"/>
              <a:gd name="connsiteX2-3205" fmla="*/ 7725 w 10000"/>
              <a:gd name="connsiteY2-3206" fmla="*/ 5883 h 10000"/>
              <a:gd name="connsiteX3-3207" fmla="*/ 7725 w 10000"/>
              <a:gd name="connsiteY3-3208" fmla="*/ 5883 h 10000"/>
              <a:gd name="connsiteX4-3209" fmla="*/ 7725 w 10000"/>
              <a:gd name="connsiteY4-3210" fmla="*/ 5294 h 10000"/>
              <a:gd name="connsiteX5-3211" fmla="*/ 7725 w 10000"/>
              <a:gd name="connsiteY5-3212" fmla="*/ 5294 h 10000"/>
              <a:gd name="connsiteX6-3213" fmla="*/ 7559 w 10000"/>
              <a:gd name="connsiteY6-3214" fmla="*/ 5294 h 10000"/>
              <a:gd name="connsiteX7-3215" fmla="*/ 7370 w 10000"/>
              <a:gd name="connsiteY7-3216" fmla="*/ 5294 h 10000"/>
              <a:gd name="connsiteX8-3217" fmla="*/ 6991 w 10000"/>
              <a:gd name="connsiteY8-3218" fmla="*/ 5294 h 10000"/>
              <a:gd name="connsiteX9-3219" fmla="*/ 6611 w 10000"/>
              <a:gd name="connsiteY9-3220" fmla="*/ 5294 h 10000"/>
              <a:gd name="connsiteX10-3221" fmla="*/ 6232 w 10000"/>
              <a:gd name="connsiteY10-3222" fmla="*/ 5883 h 10000"/>
              <a:gd name="connsiteX11-3223" fmla="*/ 4905 w 10000"/>
              <a:gd name="connsiteY11-3224" fmla="*/ 7063 h 10000"/>
              <a:gd name="connsiteX12-3225" fmla="*/ 4147 w 10000"/>
              <a:gd name="connsiteY12-3226" fmla="*/ 7649 h 10000"/>
              <a:gd name="connsiteX13-3227" fmla="*/ 3578 w 10000"/>
              <a:gd name="connsiteY13-3228" fmla="*/ 8237 h 10000"/>
              <a:gd name="connsiteX14-3229" fmla="*/ 2844 w 10000"/>
              <a:gd name="connsiteY14-3230" fmla="*/ 8822 h 10000"/>
              <a:gd name="connsiteX15-3231" fmla="*/ 2275 w 10000"/>
              <a:gd name="connsiteY15-3232" fmla="*/ 9414 h 10000"/>
              <a:gd name="connsiteX16-3233" fmla="*/ 1706 w 10000"/>
              <a:gd name="connsiteY16-3234" fmla="*/ 10000 h 10000"/>
              <a:gd name="connsiteX17-3235" fmla="*/ 1327 w 10000"/>
              <a:gd name="connsiteY17-3236" fmla="*/ 10000 h 10000"/>
              <a:gd name="connsiteX18-3237" fmla="*/ 1137 w 10000"/>
              <a:gd name="connsiteY18-3238" fmla="*/ 10000 h 10000"/>
              <a:gd name="connsiteX19-3239" fmla="*/ 948 w 10000"/>
              <a:gd name="connsiteY19-3240" fmla="*/ 9414 h 10000"/>
              <a:gd name="connsiteX20-3241" fmla="*/ 758 w 10000"/>
              <a:gd name="connsiteY20-3242" fmla="*/ 9414 h 10000"/>
              <a:gd name="connsiteX21-3243" fmla="*/ 569 w 10000"/>
              <a:gd name="connsiteY21-3244" fmla="*/ 8822 h 10000"/>
              <a:gd name="connsiteX22-3245" fmla="*/ 190 w 10000"/>
              <a:gd name="connsiteY22-3246" fmla="*/ 8237 h 10000"/>
              <a:gd name="connsiteX23-3247" fmla="*/ 190 w 10000"/>
              <a:gd name="connsiteY23-3248" fmla="*/ 7649 h 10000"/>
              <a:gd name="connsiteX24-3249" fmla="*/ 0 w 10000"/>
              <a:gd name="connsiteY24-3250" fmla="*/ 7063 h 10000"/>
              <a:gd name="connsiteX25-3251" fmla="*/ 0 w 10000"/>
              <a:gd name="connsiteY25-3252" fmla="*/ 7063 h 10000"/>
              <a:gd name="connsiteX26-3253" fmla="*/ 0 w 10000"/>
              <a:gd name="connsiteY26-3254" fmla="*/ 7063 h 10000"/>
              <a:gd name="connsiteX27-3255" fmla="*/ 379 w 10000"/>
              <a:gd name="connsiteY27-3256" fmla="*/ 6473 h 10000"/>
              <a:gd name="connsiteX28-3257" fmla="*/ 569 w 10000"/>
              <a:gd name="connsiteY28-3258" fmla="*/ 6473 h 10000"/>
              <a:gd name="connsiteX29-3259" fmla="*/ 1137 w 10000"/>
              <a:gd name="connsiteY29-3260" fmla="*/ 6473 h 10000"/>
              <a:gd name="connsiteX30-3261" fmla="*/ 2085 w 10000"/>
              <a:gd name="connsiteY30-3262" fmla="*/ 5883 h 10000"/>
              <a:gd name="connsiteX31-3263" fmla="*/ 2844 w 10000"/>
              <a:gd name="connsiteY31-3264" fmla="*/ 5883 h 10000"/>
              <a:gd name="connsiteX32-3265" fmla="*/ 3389 w 10000"/>
              <a:gd name="connsiteY32-3266" fmla="*/ 5294 h 10000"/>
              <a:gd name="connsiteX33-3267" fmla="*/ 4716 w 10000"/>
              <a:gd name="connsiteY33-3268" fmla="*/ 4120 h 10000"/>
              <a:gd name="connsiteX34-3269" fmla="*/ 5284 w 10000"/>
              <a:gd name="connsiteY34-3270" fmla="*/ 3532 h 10000"/>
              <a:gd name="connsiteX35-3271" fmla="*/ 6043 w 10000"/>
              <a:gd name="connsiteY35-3272" fmla="*/ 2941 h 10000"/>
              <a:gd name="connsiteX36-3273" fmla="*/ 6801 w 10000"/>
              <a:gd name="connsiteY36-3274" fmla="*/ 2353 h 10000"/>
              <a:gd name="connsiteX37-3275" fmla="*/ 7180 w 10000"/>
              <a:gd name="connsiteY37-3276" fmla="*/ 1763 h 10000"/>
              <a:gd name="connsiteX38-3277" fmla="*/ 7559 w 10000"/>
              <a:gd name="connsiteY38-3278" fmla="*/ 1178 h 10000"/>
              <a:gd name="connsiteX39-3279" fmla="*/ 7725 w 10000"/>
              <a:gd name="connsiteY39-3280" fmla="*/ 588 h 10000"/>
              <a:gd name="connsiteX40-3281" fmla="*/ 7915 w 10000"/>
              <a:gd name="connsiteY40-3282" fmla="*/ 588 h 10000"/>
              <a:gd name="connsiteX41-3283" fmla="*/ 8104 w 10000"/>
              <a:gd name="connsiteY41-3284" fmla="*/ 0 h 10000"/>
              <a:gd name="connsiteX42-3285" fmla="*/ 8294 w 10000"/>
              <a:gd name="connsiteY42-3286" fmla="*/ 588 h 10000"/>
              <a:gd name="connsiteX43-3287" fmla="*/ 8483 w 10000"/>
              <a:gd name="connsiteY43-3288" fmla="*/ 588 h 10000"/>
              <a:gd name="connsiteX44-3289" fmla="*/ 8863 w 10000"/>
              <a:gd name="connsiteY44-3290" fmla="*/ 1178 h 10000"/>
              <a:gd name="connsiteX45-3291" fmla="*/ 9242 w 10000"/>
              <a:gd name="connsiteY45-3292" fmla="*/ 1763 h 10000"/>
              <a:gd name="connsiteX46-3293" fmla="*/ 9621 w 10000"/>
              <a:gd name="connsiteY46-3294" fmla="*/ 2353 h 10000"/>
              <a:gd name="connsiteX47-3295" fmla="*/ 9810 w 10000"/>
              <a:gd name="connsiteY47-3296" fmla="*/ 3532 h 10000"/>
              <a:gd name="connsiteX48-3297" fmla="*/ 10000 w 10000"/>
              <a:gd name="connsiteY48-3298" fmla="*/ 4120 h 10000"/>
              <a:gd name="connsiteX49-3299" fmla="*/ 10000 w 10000"/>
              <a:gd name="connsiteY49-3300" fmla="*/ 4120 h 10000"/>
              <a:gd name="connsiteX50-3301" fmla="*/ 10000 w 10000"/>
              <a:gd name="connsiteY50-3302" fmla="*/ 4703 h 10000"/>
              <a:gd name="connsiteX0-3303" fmla="*/ 7725 w 10000"/>
              <a:gd name="connsiteY0-3304" fmla="*/ 7063 h 10000"/>
              <a:gd name="connsiteX1-3305" fmla="*/ 7725 w 10000"/>
              <a:gd name="connsiteY1-3306" fmla="*/ 6473 h 10000"/>
              <a:gd name="connsiteX2-3307" fmla="*/ 7725 w 10000"/>
              <a:gd name="connsiteY2-3308" fmla="*/ 5883 h 10000"/>
              <a:gd name="connsiteX3-3309" fmla="*/ 7725 w 10000"/>
              <a:gd name="connsiteY3-3310" fmla="*/ 5883 h 10000"/>
              <a:gd name="connsiteX4-3311" fmla="*/ 7725 w 10000"/>
              <a:gd name="connsiteY4-3312" fmla="*/ 5294 h 10000"/>
              <a:gd name="connsiteX5-3313" fmla="*/ 7725 w 10000"/>
              <a:gd name="connsiteY5-3314" fmla="*/ 5294 h 10000"/>
              <a:gd name="connsiteX6-3315" fmla="*/ 7559 w 10000"/>
              <a:gd name="connsiteY6-3316" fmla="*/ 5294 h 10000"/>
              <a:gd name="connsiteX7-3317" fmla="*/ 7370 w 10000"/>
              <a:gd name="connsiteY7-3318" fmla="*/ 5294 h 10000"/>
              <a:gd name="connsiteX8-3319" fmla="*/ 6991 w 10000"/>
              <a:gd name="connsiteY8-3320" fmla="*/ 5294 h 10000"/>
              <a:gd name="connsiteX9-3321" fmla="*/ 6611 w 10000"/>
              <a:gd name="connsiteY9-3322" fmla="*/ 5294 h 10000"/>
              <a:gd name="connsiteX10-3323" fmla="*/ 6232 w 10000"/>
              <a:gd name="connsiteY10-3324" fmla="*/ 5883 h 10000"/>
              <a:gd name="connsiteX11-3325" fmla="*/ 4905 w 10000"/>
              <a:gd name="connsiteY11-3326" fmla="*/ 7063 h 10000"/>
              <a:gd name="connsiteX12-3327" fmla="*/ 4147 w 10000"/>
              <a:gd name="connsiteY12-3328" fmla="*/ 7649 h 10000"/>
              <a:gd name="connsiteX13-3329" fmla="*/ 3578 w 10000"/>
              <a:gd name="connsiteY13-3330" fmla="*/ 8237 h 10000"/>
              <a:gd name="connsiteX14-3331" fmla="*/ 2844 w 10000"/>
              <a:gd name="connsiteY14-3332" fmla="*/ 8822 h 10000"/>
              <a:gd name="connsiteX15-3333" fmla="*/ 2275 w 10000"/>
              <a:gd name="connsiteY15-3334" fmla="*/ 9414 h 10000"/>
              <a:gd name="connsiteX16-3335" fmla="*/ 1706 w 10000"/>
              <a:gd name="connsiteY16-3336" fmla="*/ 10000 h 10000"/>
              <a:gd name="connsiteX17-3337" fmla="*/ 1327 w 10000"/>
              <a:gd name="connsiteY17-3338" fmla="*/ 10000 h 10000"/>
              <a:gd name="connsiteX18-3339" fmla="*/ 1137 w 10000"/>
              <a:gd name="connsiteY18-3340" fmla="*/ 10000 h 10000"/>
              <a:gd name="connsiteX19-3341" fmla="*/ 948 w 10000"/>
              <a:gd name="connsiteY19-3342" fmla="*/ 9414 h 10000"/>
              <a:gd name="connsiteX20-3343" fmla="*/ 758 w 10000"/>
              <a:gd name="connsiteY20-3344" fmla="*/ 9414 h 10000"/>
              <a:gd name="connsiteX21-3345" fmla="*/ 569 w 10000"/>
              <a:gd name="connsiteY21-3346" fmla="*/ 8822 h 10000"/>
              <a:gd name="connsiteX22-3347" fmla="*/ 190 w 10000"/>
              <a:gd name="connsiteY22-3348" fmla="*/ 8237 h 10000"/>
              <a:gd name="connsiteX23-3349" fmla="*/ 190 w 10000"/>
              <a:gd name="connsiteY23-3350" fmla="*/ 7649 h 10000"/>
              <a:gd name="connsiteX24-3351" fmla="*/ 0 w 10000"/>
              <a:gd name="connsiteY24-3352" fmla="*/ 7063 h 10000"/>
              <a:gd name="connsiteX25-3353" fmla="*/ 0 w 10000"/>
              <a:gd name="connsiteY25-3354" fmla="*/ 7063 h 10000"/>
              <a:gd name="connsiteX26-3355" fmla="*/ 0 w 10000"/>
              <a:gd name="connsiteY26-3356" fmla="*/ 7063 h 10000"/>
              <a:gd name="connsiteX27-3357" fmla="*/ 379 w 10000"/>
              <a:gd name="connsiteY27-3358" fmla="*/ 6473 h 10000"/>
              <a:gd name="connsiteX28-3359" fmla="*/ 569 w 10000"/>
              <a:gd name="connsiteY28-3360" fmla="*/ 6473 h 10000"/>
              <a:gd name="connsiteX29-3361" fmla="*/ 1137 w 10000"/>
              <a:gd name="connsiteY29-3362" fmla="*/ 6473 h 10000"/>
              <a:gd name="connsiteX30-3363" fmla="*/ 2085 w 10000"/>
              <a:gd name="connsiteY30-3364" fmla="*/ 5883 h 10000"/>
              <a:gd name="connsiteX31-3365" fmla="*/ 2844 w 10000"/>
              <a:gd name="connsiteY31-3366" fmla="*/ 5883 h 10000"/>
              <a:gd name="connsiteX32-3367" fmla="*/ 3389 w 10000"/>
              <a:gd name="connsiteY32-3368" fmla="*/ 5294 h 10000"/>
              <a:gd name="connsiteX33-3369" fmla="*/ 4716 w 10000"/>
              <a:gd name="connsiteY33-3370" fmla="*/ 4120 h 10000"/>
              <a:gd name="connsiteX34-3371" fmla="*/ 5284 w 10000"/>
              <a:gd name="connsiteY34-3372" fmla="*/ 3532 h 10000"/>
              <a:gd name="connsiteX35-3373" fmla="*/ 6043 w 10000"/>
              <a:gd name="connsiteY35-3374" fmla="*/ 2941 h 10000"/>
              <a:gd name="connsiteX36-3375" fmla="*/ 6801 w 10000"/>
              <a:gd name="connsiteY36-3376" fmla="*/ 2353 h 10000"/>
              <a:gd name="connsiteX37-3377" fmla="*/ 7180 w 10000"/>
              <a:gd name="connsiteY37-3378" fmla="*/ 1763 h 10000"/>
              <a:gd name="connsiteX38-3379" fmla="*/ 7559 w 10000"/>
              <a:gd name="connsiteY38-3380" fmla="*/ 1178 h 10000"/>
              <a:gd name="connsiteX39-3381" fmla="*/ 7725 w 10000"/>
              <a:gd name="connsiteY39-3382" fmla="*/ 588 h 10000"/>
              <a:gd name="connsiteX40-3383" fmla="*/ 7915 w 10000"/>
              <a:gd name="connsiteY40-3384" fmla="*/ 588 h 10000"/>
              <a:gd name="connsiteX41-3385" fmla="*/ 8104 w 10000"/>
              <a:gd name="connsiteY41-3386" fmla="*/ 0 h 10000"/>
              <a:gd name="connsiteX42-3387" fmla="*/ 8294 w 10000"/>
              <a:gd name="connsiteY42-3388" fmla="*/ 588 h 10000"/>
              <a:gd name="connsiteX43-3389" fmla="*/ 8483 w 10000"/>
              <a:gd name="connsiteY43-3390" fmla="*/ 588 h 10000"/>
              <a:gd name="connsiteX44-3391" fmla="*/ 8863 w 10000"/>
              <a:gd name="connsiteY44-3392" fmla="*/ 1178 h 10000"/>
              <a:gd name="connsiteX45-3393" fmla="*/ 9242 w 10000"/>
              <a:gd name="connsiteY45-3394" fmla="*/ 1763 h 10000"/>
              <a:gd name="connsiteX46-3395" fmla="*/ 9621 w 10000"/>
              <a:gd name="connsiteY46-3396" fmla="*/ 2353 h 10000"/>
              <a:gd name="connsiteX47-3397" fmla="*/ 9810 w 10000"/>
              <a:gd name="connsiteY47-3398" fmla="*/ 3532 h 10000"/>
              <a:gd name="connsiteX48-3399" fmla="*/ 10000 w 10000"/>
              <a:gd name="connsiteY48-3400" fmla="*/ 4120 h 10000"/>
              <a:gd name="connsiteX49-3401" fmla="*/ 10000 w 10000"/>
              <a:gd name="connsiteY49-3402" fmla="*/ 4120 h 10000"/>
              <a:gd name="connsiteX0-3403" fmla="*/ 7725 w 10000"/>
              <a:gd name="connsiteY0-3404" fmla="*/ 7063 h 10000"/>
              <a:gd name="connsiteX1-3405" fmla="*/ 7725 w 10000"/>
              <a:gd name="connsiteY1-3406" fmla="*/ 6473 h 10000"/>
              <a:gd name="connsiteX2-3407" fmla="*/ 7725 w 10000"/>
              <a:gd name="connsiteY2-3408" fmla="*/ 5883 h 10000"/>
              <a:gd name="connsiteX3-3409" fmla="*/ 7725 w 10000"/>
              <a:gd name="connsiteY3-3410" fmla="*/ 5883 h 10000"/>
              <a:gd name="connsiteX4-3411" fmla="*/ 7725 w 10000"/>
              <a:gd name="connsiteY4-3412" fmla="*/ 5294 h 10000"/>
              <a:gd name="connsiteX5-3413" fmla="*/ 7725 w 10000"/>
              <a:gd name="connsiteY5-3414" fmla="*/ 5294 h 10000"/>
              <a:gd name="connsiteX6-3415" fmla="*/ 7559 w 10000"/>
              <a:gd name="connsiteY6-3416" fmla="*/ 5294 h 10000"/>
              <a:gd name="connsiteX7-3417" fmla="*/ 7370 w 10000"/>
              <a:gd name="connsiteY7-3418" fmla="*/ 5294 h 10000"/>
              <a:gd name="connsiteX8-3419" fmla="*/ 6991 w 10000"/>
              <a:gd name="connsiteY8-3420" fmla="*/ 5294 h 10000"/>
              <a:gd name="connsiteX9-3421" fmla="*/ 6611 w 10000"/>
              <a:gd name="connsiteY9-3422" fmla="*/ 5294 h 10000"/>
              <a:gd name="connsiteX10-3423" fmla="*/ 6232 w 10000"/>
              <a:gd name="connsiteY10-3424" fmla="*/ 5883 h 10000"/>
              <a:gd name="connsiteX11-3425" fmla="*/ 4905 w 10000"/>
              <a:gd name="connsiteY11-3426" fmla="*/ 7063 h 10000"/>
              <a:gd name="connsiteX12-3427" fmla="*/ 4147 w 10000"/>
              <a:gd name="connsiteY12-3428" fmla="*/ 7649 h 10000"/>
              <a:gd name="connsiteX13-3429" fmla="*/ 3578 w 10000"/>
              <a:gd name="connsiteY13-3430" fmla="*/ 8237 h 10000"/>
              <a:gd name="connsiteX14-3431" fmla="*/ 2844 w 10000"/>
              <a:gd name="connsiteY14-3432" fmla="*/ 8822 h 10000"/>
              <a:gd name="connsiteX15-3433" fmla="*/ 2275 w 10000"/>
              <a:gd name="connsiteY15-3434" fmla="*/ 9414 h 10000"/>
              <a:gd name="connsiteX16-3435" fmla="*/ 1706 w 10000"/>
              <a:gd name="connsiteY16-3436" fmla="*/ 10000 h 10000"/>
              <a:gd name="connsiteX17-3437" fmla="*/ 1327 w 10000"/>
              <a:gd name="connsiteY17-3438" fmla="*/ 10000 h 10000"/>
              <a:gd name="connsiteX18-3439" fmla="*/ 1137 w 10000"/>
              <a:gd name="connsiteY18-3440" fmla="*/ 10000 h 10000"/>
              <a:gd name="connsiteX19-3441" fmla="*/ 948 w 10000"/>
              <a:gd name="connsiteY19-3442" fmla="*/ 9414 h 10000"/>
              <a:gd name="connsiteX20-3443" fmla="*/ 758 w 10000"/>
              <a:gd name="connsiteY20-3444" fmla="*/ 9414 h 10000"/>
              <a:gd name="connsiteX21-3445" fmla="*/ 569 w 10000"/>
              <a:gd name="connsiteY21-3446" fmla="*/ 8822 h 10000"/>
              <a:gd name="connsiteX22-3447" fmla="*/ 190 w 10000"/>
              <a:gd name="connsiteY22-3448" fmla="*/ 8237 h 10000"/>
              <a:gd name="connsiteX23-3449" fmla="*/ 190 w 10000"/>
              <a:gd name="connsiteY23-3450" fmla="*/ 7649 h 10000"/>
              <a:gd name="connsiteX24-3451" fmla="*/ 0 w 10000"/>
              <a:gd name="connsiteY24-3452" fmla="*/ 7063 h 10000"/>
              <a:gd name="connsiteX25-3453" fmla="*/ 0 w 10000"/>
              <a:gd name="connsiteY25-3454" fmla="*/ 7063 h 10000"/>
              <a:gd name="connsiteX26-3455" fmla="*/ 0 w 10000"/>
              <a:gd name="connsiteY26-3456" fmla="*/ 7063 h 10000"/>
              <a:gd name="connsiteX27-3457" fmla="*/ 379 w 10000"/>
              <a:gd name="connsiteY27-3458" fmla="*/ 6473 h 10000"/>
              <a:gd name="connsiteX28-3459" fmla="*/ 569 w 10000"/>
              <a:gd name="connsiteY28-3460" fmla="*/ 6473 h 10000"/>
              <a:gd name="connsiteX29-3461" fmla="*/ 1137 w 10000"/>
              <a:gd name="connsiteY29-3462" fmla="*/ 6473 h 10000"/>
              <a:gd name="connsiteX30-3463" fmla="*/ 2085 w 10000"/>
              <a:gd name="connsiteY30-3464" fmla="*/ 5883 h 10000"/>
              <a:gd name="connsiteX31-3465" fmla="*/ 2844 w 10000"/>
              <a:gd name="connsiteY31-3466" fmla="*/ 5883 h 10000"/>
              <a:gd name="connsiteX32-3467" fmla="*/ 3389 w 10000"/>
              <a:gd name="connsiteY32-3468" fmla="*/ 5294 h 10000"/>
              <a:gd name="connsiteX33-3469" fmla="*/ 4716 w 10000"/>
              <a:gd name="connsiteY33-3470" fmla="*/ 4120 h 10000"/>
              <a:gd name="connsiteX34-3471" fmla="*/ 5284 w 10000"/>
              <a:gd name="connsiteY34-3472" fmla="*/ 3532 h 10000"/>
              <a:gd name="connsiteX35-3473" fmla="*/ 6043 w 10000"/>
              <a:gd name="connsiteY35-3474" fmla="*/ 2941 h 10000"/>
              <a:gd name="connsiteX36-3475" fmla="*/ 6801 w 10000"/>
              <a:gd name="connsiteY36-3476" fmla="*/ 2353 h 10000"/>
              <a:gd name="connsiteX37-3477" fmla="*/ 7180 w 10000"/>
              <a:gd name="connsiteY37-3478" fmla="*/ 1763 h 10000"/>
              <a:gd name="connsiteX38-3479" fmla="*/ 7559 w 10000"/>
              <a:gd name="connsiteY38-3480" fmla="*/ 1178 h 10000"/>
              <a:gd name="connsiteX39-3481" fmla="*/ 7725 w 10000"/>
              <a:gd name="connsiteY39-3482" fmla="*/ 588 h 10000"/>
              <a:gd name="connsiteX40-3483" fmla="*/ 7915 w 10000"/>
              <a:gd name="connsiteY40-3484" fmla="*/ 588 h 10000"/>
              <a:gd name="connsiteX41-3485" fmla="*/ 8104 w 10000"/>
              <a:gd name="connsiteY41-3486" fmla="*/ 0 h 10000"/>
              <a:gd name="connsiteX42-3487" fmla="*/ 8294 w 10000"/>
              <a:gd name="connsiteY42-3488" fmla="*/ 588 h 10000"/>
              <a:gd name="connsiteX43-3489" fmla="*/ 8483 w 10000"/>
              <a:gd name="connsiteY43-3490" fmla="*/ 588 h 10000"/>
              <a:gd name="connsiteX44-3491" fmla="*/ 8863 w 10000"/>
              <a:gd name="connsiteY44-3492" fmla="*/ 1178 h 10000"/>
              <a:gd name="connsiteX45-3493" fmla="*/ 9242 w 10000"/>
              <a:gd name="connsiteY45-3494" fmla="*/ 1763 h 10000"/>
              <a:gd name="connsiteX46-3495" fmla="*/ 9621 w 10000"/>
              <a:gd name="connsiteY46-3496" fmla="*/ 2353 h 10000"/>
              <a:gd name="connsiteX47-3497" fmla="*/ 9810 w 10000"/>
              <a:gd name="connsiteY47-3498" fmla="*/ 3532 h 10000"/>
              <a:gd name="connsiteX48-3499" fmla="*/ 10000 w 10000"/>
              <a:gd name="connsiteY48-3500" fmla="*/ 4120 h 10000"/>
              <a:gd name="connsiteX0-3501" fmla="*/ 7725 w 10000"/>
              <a:gd name="connsiteY0-3502" fmla="*/ 7063 h 10000"/>
              <a:gd name="connsiteX1-3503" fmla="*/ 7725 w 10000"/>
              <a:gd name="connsiteY1-3504" fmla="*/ 6473 h 10000"/>
              <a:gd name="connsiteX2-3505" fmla="*/ 7725 w 10000"/>
              <a:gd name="connsiteY2-3506" fmla="*/ 5883 h 10000"/>
              <a:gd name="connsiteX3-3507" fmla="*/ 7725 w 10000"/>
              <a:gd name="connsiteY3-3508" fmla="*/ 5883 h 10000"/>
              <a:gd name="connsiteX4-3509" fmla="*/ 7725 w 10000"/>
              <a:gd name="connsiteY4-3510" fmla="*/ 5294 h 10000"/>
              <a:gd name="connsiteX5-3511" fmla="*/ 7725 w 10000"/>
              <a:gd name="connsiteY5-3512" fmla="*/ 5294 h 10000"/>
              <a:gd name="connsiteX6-3513" fmla="*/ 7559 w 10000"/>
              <a:gd name="connsiteY6-3514" fmla="*/ 5294 h 10000"/>
              <a:gd name="connsiteX7-3515" fmla="*/ 7370 w 10000"/>
              <a:gd name="connsiteY7-3516" fmla="*/ 5294 h 10000"/>
              <a:gd name="connsiteX8-3517" fmla="*/ 6991 w 10000"/>
              <a:gd name="connsiteY8-3518" fmla="*/ 5294 h 10000"/>
              <a:gd name="connsiteX9-3519" fmla="*/ 6611 w 10000"/>
              <a:gd name="connsiteY9-3520" fmla="*/ 5294 h 10000"/>
              <a:gd name="connsiteX10-3521" fmla="*/ 6232 w 10000"/>
              <a:gd name="connsiteY10-3522" fmla="*/ 5883 h 10000"/>
              <a:gd name="connsiteX11-3523" fmla="*/ 4905 w 10000"/>
              <a:gd name="connsiteY11-3524" fmla="*/ 7063 h 10000"/>
              <a:gd name="connsiteX12-3525" fmla="*/ 4147 w 10000"/>
              <a:gd name="connsiteY12-3526" fmla="*/ 7649 h 10000"/>
              <a:gd name="connsiteX13-3527" fmla="*/ 3578 w 10000"/>
              <a:gd name="connsiteY13-3528" fmla="*/ 8237 h 10000"/>
              <a:gd name="connsiteX14-3529" fmla="*/ 2844 w 10000"/>
              <a:gd name="connsiteY14-3530" fmla="*/ 8822 h 10000"/>
              <a:gd name="connsiteX15-3531" fmla="*/ 2275 w 10000"/>
              <a:gd name="connsiteY15-3532" fmla="*/ 9414 h 10000"/>
              <a:gd name="connsiteX16-3533" fmla="*/ 1706 w 10000"/>
              <a:gd name="connsiteY16-3534" fmla="*/ 10000 h 10000"/>
              <a:gd name="connsiteX17-3535" fmla="*/ 1327 w 10000"/>
              <a:gd name="connsiteY17-3536" fmla="*/ 10000 h 10000"/>
              <a:gd name="connsiteX18-3537" fmla="*/ 1137 w 10000"/>
              <a:gd name="connsiteY18-3538" fmla="*/ 10000 h 10000"/>
              <a:gd name="connsiteX19-3539" fmla="*/ 948 w 10000"/>
              <a:gd name="connsiteY19-3540" fmla="*/ 9414 h 10000"/>
              <a:gd name="connsiteX20-3541" fmla="*/ 758 w 10000"/>
              <a:gd name="connsiteY20-3542" fmla="*/ 9414 h 10000"/>
              <a:gd name="connsiteX21-3543" fmla="*/ 569 w 10000"/>
              <a:gd name="connsiteY21-3544" fmla="*/ 8822 h 10000"/>
              <a:gd name="connsiteX22-3545" fmla="*/ 190 w 10000"/>
              <a:gd name="connsiteY22-3546" fmla="*/ 8237 h 10000"/>
              <a:gd name="connsiteX23-3547" fmla="*/ 190 w 10000"/>
              <a:gd name="connsiteY23-3548" fmla="*/ 7649 h 10000"/>
              <a:gd name="connsiteX24-3549" fmla="*/ 0 w 10000"/>
              <a:gd name="connsiteY24-3550" fmla="*/ 7063 h 10000"/>
              <a:gd name="connsiteX25-3551" fmla="*/ 0 w 10000"/>
              <a:gd name="connsiteY25-3552" fmla="*/ 7063 h 10000"/>
              <a:gd name="connsiteX26-3553" fmla="*/ 0 w 10000"/>
              <a:gd name="connsiteY26-3554" fmla="*/ 7063 h 10000"/>
              <a:gd name="connsiteX27-3555" fmla="*/ 379 w 10000"/>
              <a:gd name="connsiteY27-3556" fmla="*/ 6473 h 10000"/>
              <a:gd name="connsiteX28-3557" fmla="*/ 569 w 10000"/>
              <a:gd name="connsiteY28-3558" fmla="*/ 6473 h 10000"/>
              <a:gd name="connsiteX29-3559" fmla="*/ 1137 w 10000"/>
              <a:gd name="connsiteY29-3560" fmla="*/ 6473 h 10000"/>
              <a:gd name="connsiteX30-3561" fmla="*/ 2085 w 10000"/>
              <a:gd name="connsiteY30-3562" fmla="*/ 5883 h 10000"/>
              <a:gd name="connsiteX31-3563" fmla="*/ 2844 w 10000"/>
              <a:gd name="connsiteY31-3564" fmla="*/ 5883 h 10000"/>
              <a:gd name="connsiteX32-3565" fmla="*/ 3389 w 10000"/>
              <a:gd name="connsiteY32-3566" fmla="*/ 5294 h 10000"/>
              <a:gd name="connsiteX33-3567" fmla="*/ 4716 w 10000"/>
              <a:gd name="connsiteY33-3568" fmla="*/ 4120 h 10000"/>
              <a:gd name="connsiteX34-3569" fmla="*/ 5284 w 10000"/>
              <a:gd name="connsiteY34-3570" fmla="*/ 3532 h 10000"/>
              <a:gd name="connsiteX35-3571" fmla="*/ 6043 w 10000"/>
              <a:gd name="connsiteY35-3572" fmla="*/ 2941 h 10000"/>
              <a:gd name="connsiteX36-3573" fmla="*/ 6801 w 10000"/>
              <a:gd name="connsiteY36-3574" fmla="*/ 2353 h 10000"/>
              <a:gd name="connsiteX37-3575" fmla="*/ 7180 w 10000"/>
              <a:gd name="connsiteY37-3576" fmla="*/ 1763 h 10000"/>
              <a:gd name="connsiteX38-3577" fmla="*/ 7559 w 10000"/>
              <a:gd name="connsiteY38-3578" fmla="*/ 1178 h 10000"/>
              <a:gd name="connsiteX39-3579" fmla="*/ 7725 w 10000"/>
              <a:gd name="connsiteY39-3580" fmla="*/ 588 h 10000"/>
              <a:gd name="connsiteX40-3581" fmla="*/ 7915 w 10000"/>
              <a:gd name="connsiteY40-3582" fmla="*/ 588 h 10000"/>
              <a:gd name="connsiteX41-3583" fmla="*/ 8104 w 10000"/>
              <a:gd name="connsiteY41-3584" fmla="*/ 0 h 10000"/>
              <a:gd name="connsiteX42-3585" fmla="*/ 8294 w 10000"/>
              <a:gd name="connsiteY42-3586" fmla="*/ 588 h 10000"/>
              <a:gd name="connsiteX43-3587" fmla="*/ 8483 w 10000"/>
              <a:gd name="connsiteY43-3588" fmla="*/ 588 h 10000"/>
              <a:gd name="connsiteX44-3589" fmla="*/ 8863 w 10000"/>
              <a:gd name="connsiteY44-3590" fmla="*/ 1178 h 10000"/>
              <a:gd name="connsiteX45-3591" fmla="*/ 9242 w 10000"/>
              <a:gd name="connsiteY45-3592" fmla="*/ 1763 h 10000"/>
              <a:gd name="connsiteX46-3593" fmla="*/ 9810 w 10000"/>
              <a:gd name="connsiteY46-3594" fmla="*/ 3532 h 10000"/>
              <a:gd name="connsiteX47-3595" fmla="*/ 10000 w 10000"/>
              <a:gd name="connsiteY47-3596" fmla="*/ 4120 h 10000"/>
              <a:gd name="connsiteX0-3597" fmla="*/ 7725 w 9810"/>
              <a:gd name="connsiteY0-3598" fmla="*/ 7063 h 10000"/>
              <a:gd name="connsiteX1-3599" fmla="*/ 7725 w 9810"/>
              <a:gd name="connsiteY1-3600" fmla="*/ 6473 h 10000"/>
              <a:gd name="connsiteX2-3601" fmla="*/ 7725 w 9810"/>
              <a:gd name="connsiteY2-3602" fmla="*/ 5883 h 10000"/>
              <a:gd name="connsiteX3-3603" fmla="*/ 7725 w 9810"/>
              <a:gd name="connsiteY3-3604" fmla="*/ 5883 h 10000"/>
              <a:gd name="connsiteX4-3605" fmla="*/ 7725 w 9810"/>
              <a:gd name="connsiteY4-3606" fmla="*/ 5294 h 10000"/>
              <a:gd name="connsiteX5-3607" fmla="*/ 7725 w 9810"/>
              <a:gd name="connsiteY5-3608" fmla="*/ 5294 h 10000"/>
              <a:gd name="connsiteX6-3609" fmla="*/ 7559 w 9810"/>
              <a:gd name="connsiteY6-3610" fmla="*/ 5294 h 10000"/>
              <a:gd name="connsiteX7-3611" fmla="*/ 7370 w 9810"/>
              <a:gd name="connsiteY7-3612" fmla="*/ 5294 h 10000"/>
              <a:gd name="connsiteX8-3613" fmla="*/ 6991 w 9810"/>
              <a:gd name="connsiteY8-3614" fmla="*/ 5294 h 10000"/>
              <a:gd name="connsiteX9-3615" fmla="*/ 6611 w 9810"/>
              <a:gd name="connsiteY9-3616" fmla="*/ 5294 h 10000"/>
              <a:gd name="connsiteX10-3617" fmla="*/ 6232 w 9810"/>
              <a:gd name="connsiteY10-3618" fmla="*/ 5883 h 10000"/>
              <a:gd name="connsiteX11-3619" fmla="*/ 4905 w 9810"/>
              <a:gd name="connsiteY11-3620" fmla="*/ 7063 h 10000"/>
              <a:gd name="connsiteX12-3621" fmla="*/ 4147 w 9810"/>
              <a:gd name="connsiteY12-3622" fmla="*/ 7649 h 10000"/>
              <a:gd name="connsiteX13-3623" fmla="*/ 3578 w 9810"/>
              <a:gd name="connsiteY13-3624" fmla="*/ 8237 h 10000"/>
              <a:gd name="connsiteX14-3625" fmla="*/ 2844 w 9810"/>
              <a:gd name="connsiteY14-3626" fmla="*/ 8822 h 10000"/>
              <a:gd name="connsiteX15-3627" fmla="*/ 2275 w 9810"/>
              <a:gd name="connsiteY15-3628" fmla="*/ 9414 h 10000"/>
              <a:gd name="connsiteX16-3629" fmla="*/ 1706 w 9810"/>
              <a:gd name="connsiteY16-3630" fmla="*/ 10000 h 10000"/>
              <a:gd name="connsiteX17-3631" fmla="*/ 1327 w 9810"/>
              <a:gd name="connsiteY17-3632" fmla="*/ 10000 h 10000"/>
              <a:gd name="connsiteX18-3633" fmla="*/ 1137 w 9810"/>
              <a:gd name="connsiteY18-3634" fmla="*/ 10000 h 10000"/>
              <a:gd name="connsiteX19-3635" fmla="*/ 948 w 9810"/>
              <a:gd name="connsiteY19-3636" fmla="*/ 9414 h 10000"/>
              <a:gd name="connsiteX20-3637" fmla="*/ 758 w 9810"/>
              <a:gd name="connsiteY20-3638" fmla="*/ 9414 h 10000"/>
              <a:gd name="connsiteX21-3639" fmla="*/ 569 w 9810"/>
              <a:gd name="connsiteY21-3640" fmla="*/ 8822 h 10000"/>
              <a:gd name="connsiteX22-3641" fmla="*/ 190 w 9810"/>
              <a:gd name="connsiteY22-3642" fmla="*/ 8237 h 10000"/>
              <a:gd name="connsiteX23-3643" fmla="*/ 190 w 9810"/>
              <a:gd name="connsiteY23-3644" fmla="*/ 7649 h 10000"/>
              <a:gd name="connsiteX24-3645" fmla="*/ 0 w 9810"/>
              <a:gd name="connsiteY24-3646" fmla="*/ 7063 h 10000"/>
              <a:gd name="connsiteX25-3647" fmla="*/ 0 w 9810"/>
              <a:gd name="connsiteY25-3648" fmla="*/ 7063 h 10000"/>
              <a:gd name="connsiteX26-3649" fmla="*/ 0 w 9810"/>
              <a:gd name="connsiteY26-3650" fmla="*/ 7063 h 10000"/>
              <a:gd name="connsiteX27-3651" fmla="*/ 379 w 9810"/>
              <a:gd name="connsiteY27-3652" fmla="*/ 6473 h 10000"/>
              <a:gd name="connsiteX28-3653" fmla="*/ 569 w 9810"/>
              <a:gd name="connsiteY28-3654" fmla="*/ 6473 h 10000"/>
              <a:gd name="connsiteX29-3655" fmla="*/ 1137 w 9810"/>
              <a:gd name="connsiteY29-3656" fmla="*/ 6473 h 10000"/>
              <a:gd name="connsiteX30-3657" fmla="*/ 2085 w 9810"/>
              <a:gd name="connsiteY30-3658" fmla="*/ 5883 h 10000"/>
              <a:gd name="connsiteX31-3659" fmla="*/ 2844 w 9810"/>
              <a:gd name="connsiteY31-3660" fmla="*/ 5883 h 10000"/>
              <a:gd name="connsiteX32-3661" fmla="*/ 3389 w 9810"/>
              <a:gd name="connsiteY32-3662" fmla="*/ 5294 h 10000"/>
              <a:gd name="connsiteX33-3663" fmla="*/ 4716 w 9810"/>
              <a:gd name="connsiteY33-3664" fmla="*/ 4120 h 10000"/>
              <a:gd name="connsiteX34-3665" fmla="*/ 5284 w 9810"/>
              <a:gd name="connsiteY34-3666" fmla="*/ 3532 h 10000"/>
              <a:gd name="connsiteX35-3667" fmla="*/ 6043 w 9810"/>
              <a:gd name="connsiteY35-3668" fmla="*/ 2941 h 10000"/>
              <a:gd name="connsiteX36-3669" fmla="*/ 6801 w 9810"/>
              <a:gd name="connsiteY36-3670" fmla="*/ 2353 h 10000"/>
              <a:gd name="connsiteX37-3671" fmla="*/ 7180 w 9810"/>
              <a:gd name="connsiteY37-3672" fmla="*/ 1763 h 10000"/>
              <a:gd name="connsiteX38-3673" fmla="*/ 7559 w 9810"/>
              <a:gd name="connsiteY38-3674" fmla="*/ 1178 h 10000"/>
              <a:gd name="connsiteX39-3675" fmla="*/ 7725 w 9810"/>
              <a:gd name="connsiteY39-3676" fmla="*/ 588 h 10000"/>
              <a:gd name="connsiteX40-3677" fmla="*/ 7915 w 9810"/>
              <a:gd name="connsiteY40-3678" fmla="*/ 588 h 10000"/>
              <a:gd name="connsiteX41-3679" fmla="*/ 8104 w 9810"/>
              <a:gd name="connsiteY41-3680" fmla="*/ 0 h 10000"/>
              <a:gd name="connsiteX42-3681" fmla="*/ 8294 w 9810"/>
              <a:gd name="connsiteY42-3682" fmla="*/ 588 h 10000"/>
              <a:gd name="connsiteX43-3683" fmla="*/ 8483 w 9810"/>
              <a:gd name="connsiteY43-3684" fmla="*/ 588 h 10000"/>
              <a:gd name="connsiteX44-3685" fmla="*/ 8863 w 9810"/>
              <a:gd name="connsiteY44-3686" fmla="*/ 1178 h 10000"/>
              <a:gd name="connsiteX45-3687" fmla="*/ 9242 w 9810"/>
              <a:gd name="connsiteY45-3688" fmla="*/ 1763 h 10000"/>
              <a:gd name="connsiteX46-3689" fmla="*/ 9810 w 9810"/>
              <a:gd name="connsiteY46-3690" fmla="*/ 3532 h 10000"/>
              <a:gd name="connsiteX0-3691" fmla="*/ 7875 w 9421"/>
              <a:gd name="connsiteY0-3692" fmla="*/ 7063 h 10000"/>
              <a:gd name="connsiteX1-3693" fmla="*/ 7875 w 9421"/>
              <a:gd name="connsiteY1-3694" fmla="*/ 6473 h 10000"/>
              <a:gd name="connsiteX2-3695" fmla="*/ 7875 w 9421"/>
              <a:gd name="connsiteY2-3696" fmla="*/ 5883 h 10000"/>
              <a:gd name="connsiteX3-3697" fmla="*/ 7875 w 9421"/>
              <a:gd name="connsiteY3-3698" fmla="*/ 5883 h 10000"/>
              <a:gd name="connsiteX4-3699" fmla="*/ 7875 w 9421"/>
              <a:gd name="connsiteY4-3700" fmla="*/ 5294 h 10000"/>
              <a:gd name="connsiteX5-3701" fmla="*/ 7875 w 9421"/>
              <a:gd name="connsiteY5-3702" fmla="*/ 5294 h 10000"/>
              <a:gd name="connsiteX6-3703" fmla="*/ 7705 w 9421"/>
              <a:gd name="connsiteY6-3704" fmla="*/ 5294 h 10000"/>
              <a:gd name="connsiteX7-3705" fmla="*/ 7513 w 9421"/>
              <a:gd name="connsiteY7-3706" fmla="*/ 5294 h 10000"/>
              <a:gd name="connsiteX8-3707" fmla="*/ 7126 w 9421"/>
              <a:gd name="connsiteY8-3708" fmla="*/ 5294 h 10000"/>
              <a:gd name="connsiteX9-3709" fmla="*/ 6739 w 9421"/>
              <a:gd name="connsiteY9-3710" fmla="*/ 5294 h 10000"/>
              <a:gd name="connsiteX10-3711" fmla="*/ 6353 w 9421"/>
              <a:gd name="connsiteY10-3712" fmla="*/ 5883 h 10000"/>
              <a:gd name="connsiteX11-3713" fmla="*/ 5000 w 9421"/>
              <a:gd name="connsiteY11-3714" fmla="*/ 7063 h 10000"/>
              <a:gd name="connsiteX12-3715" fmla="*/ 4227 w 9421"/>
              <a:gd name="connsiteY12-3716" fmla="*/ 7649 h 10000"/>
              <a:gd name="connsiteX13-3717" fmla="*/ 3647 w 9421"/>
              <a:gd name="connsiteY13-3718" fmla="*/ 8237 h 10000"/>
              <a:gd name="connsiteX14-3719" fmla="*/ 2899 w 9421"/>
              <a:gd name="connsiteY14-3720" fmla="*/ 8822 h 10000"/>
              <a:gd name="connsiteX15-3721" fmla="*/ 2319 w 9421"/>
              <a:gd name="connsiteY15-3722" fmla="*/ 9414 h 10000"/>
              <a:gd name="connsiteX16-3723" fmla="*/ 1739 w 9421"/>
              <a:gd name="connsiteY16-3724" fmla="*/ 10000 h 10000"/>
              <a:gd name="connsiteX17-3725" fmla="*/ 1353 w 9421"/>
              <a:gd name="connsiteY17-3726" fmla="*/ 10000 h 10000"/>
              <a:gd name="connsiteX18-3727" fmla="*/ 1159 w 9421"/>
              <a:gd name="connsiteY18-3728" fmla="*/ 10000 h 10000"/>
              <a:gd name="connsiteX19-3729" fmla="*/ 966 w 9421"/>
              <a:gd name="connsiteY19-3730" fmla="*/ 9414 h 10000"/>
              <a:gd name="connsiteX20-3731" fmla="*/ 773 w 9421"/>
              <a:gd name="connsiteY20-3732" fmla="*/ 9414 h 10000"/>
              <a:gd name="connsiteX21-3733" fmla="*/ 580 w 9421"/>
              <a:gd name="connsiteY21-3734" fmla="*/ 8822 h 10000"/>
              <a:gd name="connsiteX22-3735" fmla="*/ 194 w 9421"/>
              <a:gd name="connsiteY22-3736" fmla="*/ 8237 h 10000"/>
              <a:gd name="connsiteX23-3737" fmla="*/ 194 w 9421"/>
              <a:gd name="connsiteY23-3738" fmla="*/ 7649 h 10000"/>
              <a:gd name="connsiteX24-3739" fmla="*/ 0 w 9421"/>
              <a:gd name="connsiteY24-3740" fmla="*/ 7063 h 10000"/>
              <a:gd name="connsiteX25-3741" fmla="*/ 0 w 9421"/>
              <a:gd name="connsiteY25-3742" fmla="*/ 7063 h 10000"/>
              <a:gd name="connsiteX26-3743" fmla="*/ 0 w 9421"/>
              <a:gd name="connsiteY26-3744" fmla="*/ 7063 h 10000"/>
              <a:gd name="connsiteX27-3745" fmla="*/ 386 w 9421"/>
              <a:gd name="connsiteY27-3746" fmla="*/ 6473 h 10000"/>
              <a:gd name="connsiteX28-3747" fmla="*/ 580 w 9421"/>
              <a:gd name="connsiteY28-3748" fmla="*/ 6473 h 10000"/>
              <a:gd name="connsiteX29-3749" fmla="*/ 1159 w 9421"/>
              <a:gd name="connsiteY29-3750" fmla="*/ 6473 h 10000"/>
              <a:gd name="connsiteX30-3751" fmla="*/ 2125 w 9421"/>
              <a:gd name="connsiteY30-3752" fmla="*/ 5883 h 10000"/>
              <a:gd name="connsiteX31-3753" fmla="*/ 2899 w 9421"/>
              <a:gd name="connsiteY31-3754" fmla="*/ 5883 h 10000"/>
              <a:gd name="connsiteX32-3755" fmla="*/ 3455 w 9421"/>
              <a:gd name="connsiteY32-3756" fmla="*/ 5294 h 10000"/>
              <a:gd name="connsiteX33-3757" fmla="*/ 4807 w 9421"/>
              <a:gd name="connsiteY33-3758" fmla="*/ 4120 h 10000"/>
              <a:gd name="connsiteX34-3759" fmla="*/ 5386 w 9421"/>
              <a:gd name="connsiteY34-3760" fmla="*/ 3532 h 10000"/>
              <a:gd name="connsiteX35-3761" fmla="*/ 6160 w 9421"/>
              <a:gd name="connsiteY35-3762" fmla="*/ 2941 h 10000"/>
              <a:gd name="connsiteX36-3763" fmla="*/ 6933 w 9421"/>
              <a:gd name="connsiteY36-3764" fmla="*/ 2353 h 10000"/>
              <a:gd name="connsiteX37-3765" fmla="*/ 7319 w 9421"/>
              <a:gd name="connsiteY37-3766" fmla="*/ 1763 h 10000"/>
              <a:gd name="connsiteX38-3767" fmla="*/ 7705 w 9421"/>
              <a:gd name="connsiteY38-3768" fmla="*/ 1178 h 10000"/>
              <a:gd name="connsiteX39-3769" fmla="*/ 7875 w 9421"/>
              <a:gd name="connsiteY39-3770" fmla="*/ 588 h 10000"/>
              <a:gd name="connsiteX40-3771" fmla="*/ 8068 w 9421"/>
              <a:gd name="connsiteY40-3772" fmla="*/ 588 h 10000"/>
              <a:gd name="connsiteX41-3773" fmla="*/ 8261 w 9421"/>
              <a:gd name="connsiteY41-3774" fmla="*/ 0 h 10000"/>
              <a:gd name="connsiteX42-3775" fmla="*/ 8455 w 9421"/>
              <a:gd name="connsiteY42-3776" fmla="*/ 588 h 10000"/>
              <a:gd name="connsiteX43-3777" fmla="*/ 8647 w 9421"/>
              <a:gd name="connsiteY43-3778" fmla="*/ 588 h 10000"/>
              <a:gd name="connsiteX44-3779" fmla="*/ 9035 w 9421"/>
              <a:gd name="connsiteY44-3780" fmla="*/ 1178 h 10000"/>
              <a:gd name="connsiteX45-3781" fmla="*/ 9421 w 9421"/>
              <a:gd name="connsiteY45-3782" fmla="*/ 1763 h 10000"/>
              <a:gd name="connsiteX0-3783" fmla="*/ 8359 w 10000"/>
              <a:gd name="connsiteY0-3784" fmla="*/ 7063 h 10000"/>
              <a:gd name="connsiteX1-3785" fmla="*/ 8359 w 10000"/>
              <a:gd name="connsiteY1-3786" fmla="*/ 5883 h 10000"/>
              <a:gd name="connsiteX2-3787" fmla="*/ 8359 w 10000"/>
              <a:gd name="connsiteY2-3788" fmla="*/ 5883 h 10000"/>
              <a:gd name="connsiteX3-3789" fmla="*/ 8359 w 10000"/>
              <a:gd name="connsiteY3-3790" fmla="*/ 5294 h 10000"/>
              <a:gd name="connsiteX4-3791" fmla="*/ 8359 w 10000"/>
              <a:gd name="connsiteY4-3792" fmla="*/ 5294 h 10000"/>
              <a:gd name="connsiteX5-3793" fmla="*/ 8179 w 10000"/>
              <a:gd name="connsiteY5-3794" fmla="*/ 5294 h 10000"/>
              <a:gd name="connsiteX6-3795" fmla="*/ 7975 w 10000"/>
              <a:gd name="connsiteY6-3796" fmla="*/ 5294 h 10000"/>
              <a:gd name="connsiteX7-3797" fmla="*/ 7564 w 10000"/>
              <a:gd name="connsiteY7-3798" fmla="*/ 5294 h 10000"/>
              <a:gd name="connsiteX8-3799" fmla="*/ 7153 w 10000"/>
              <a:gd name="connsiteY8-3800" fmla="*/ 5294 h 10000"/>
              <a:gd name="connsiteX9-3801" fmla="*/ 6743 w 10000"/>
              <a:gd name="connsiteY9-3802" fmla="*/ 5883 h 10000"/>
              <a:gd name="connsiteX10-3803" fmla="*/ 5307 w 10000"/>
              <a:gd name="connsiteY10-3804" fmla="*/ 7063 h 10000"/>
              <a:gd name="connsiteX11-3805" fmla="*/ 4487 w 10000"/>
              <a:gd name="connsiteY11-3806" fmla="*/ 7649 h 10000"/>
              <a:gd name="connsiteX12-3807" fmla="*/ 3871 w 10000"/>
              <a:gd name="connsiteY12-3808" fmla="*/ 8237 h 10000"/>
              <a:gd name="connsiteX13-3809" fmla="*/ 3077 w 10000"/>
              <a:gd name="connsiteY13-3810" fmla="*/ 8822 h 10000"/>
              <a:gd name="connsiteX14-3811" fmla="*/ 2462 w 10000"/>
              <a:gd name="connsiteY14-3812" fmla="*/ 9414 h 10000"/>
              <a:gd name="connsiteX15-3813" fmla="*/ 1846 w 10000"/>
              <a:gd name="connsiteY15-3814" fmla="*/ 10000 h 10000"/>
              <a:gd name="connsiteX16-3815" fmla="*/ 1436 w 10000"/>
              <a:gd name="connsiteY16-3816" fmla="*/ 10000 h 10000"/>
              <a:gd name="connsiteX17-3817" fmla="*/ 1230 w 10000"/>
              <a:gd name="connsiteY17-3818" fmla="*/ 10000 h 10000"/>
              <a:gd name="connsiteX18-3819" fmla="*/ 1025 w 10000"/>
              <a:gd name="connsiteY18-3820" fmla="*/ 9414 h 10000"/>
              <a:gd name="connsiteX19-3821" fmla="*/ 821 w 10000"/>
              <a:gd name="connsiteY19-3822" fmla="*/ 9414 h 10000"/>
              <a:gd name="connsiteX20-3823" fmla="*/ 616 w 10000"/>
              <a:gd name="connsiteY20-3824" fmla="*/ 8822 h 10000"/>
              <a:gd name="connsiteX21-3825" fmla="*/ 206 w 10000"/>
              <a:gd name="connsiteY21-3826" fmla="*/ 8237 h 10000"/>
              <a:gd name="connsiteX22-3827" fmla="*/ 206 w 10000"/>
              <a:gd name="connsiteY22-3828" fmla="*/ 7649 h 10000"/>
              <a:gd name="connsiteX23-3829" fmla="*/ 0 w 10000"/>
              <a:gd name="connsiteY23-3830" fmla="*/ 7063 h 10000"/>
              <a:gd name="connsiteX24-3831" fmla="*/ 0 w 10000"/>
              <a:gd name="connsiteY24-3832" fmla="*/ 7063 h 10000"/>
              <a:gd name="connsiteX25-3833" fmla="*/ 0 w 10000"/>
              <a:gd name="connsiteY25-3834" fmla="*/ 7063 h 10000"/>
              <a:gd name="connsiteX26-3835" fmla="*/ 410 w 10000"/>
              <a:gd name="connsiteY26-3836" fmla="*/ 6473 h 10000"/>
              <a:gd name="connsiteX27-3837" fmla="*/ 616 w 10000"/>
              <a:gd name="connsiteY27-3838" fmla="*/ 6473 h 10000"/>
              <a:gd name="connsiteX28-3839" fmla="*/ 1230 w 10000"/>
              <a:gd name="connsiteY28-3840" fmla="*/ 6473 h 10000"/>
              <a:gd name="connsiteX29-3841" fmla="*/ 2256 w 10000"/>
              <a:gd name="connsiteY29-3842" fmla="*/ 5883 h 10000"/>
              <a:gd name="connsiteX30-3843" fmla="*/ 3077 w 10000"/>
              <a:gd name="connsiteY30-3844" fmla="*/ 5883 h 10000"/>
              <a:gd name="connsiteX31-3845" fmla="*/ 3667 w 10000"/>
              <a:gd name="connsiteY31-3846" fmla="*/ 5294 h 10000"/>
              <a:gd name="connsiteX32-3847" fmla="*/ 5102 w 10000"/>
              <a:gd name="connsiteY32-3848" fmla="*/ 4120 h 10000"/>
              <a:gd name="connsiteX33-3849" fmla="*/ 5717 w 10000"/>
              <a:gd name="connsiteY33-3850" fmla="*/ 3532 h 10000"/>
              <a:gd name="connsiteX34-3851" fmla="*/ 6539 w 10000"/>
              <a:gd name="connsiteY34-3852" fmla="*/ 2941 h 10000"/>
              <a:gd name="connsiteX35-3853" fmla="*/ 7359 w 10000"/>
              <a:gd name="connsiteY35-3854" fmla="*/ 2353 h 10000"/>
              <a:gd name="connsiteX36-3855" fmla="*/ 7769 w 10000"/>
              <a:gd name="connsiteY36-3856" fmla="*/ 1763 h 10000"/>
              <a:gd name="connsiteX37-3857" fmla="*/ 8179 w 10000"/>
              <a:gd name="connsiteY37-3858" fmla="*/ 1178 h 10000"/>
              <a:gd name="connsiteX38-3859" fmla="*/ 8359 w 10000"/>
              <a:gd name="connsiteY38-3860" fmla="*/ 588 h 10000"/>
              <a:gd name="connsiteX39-3861" fmla="*/ 8564 w 10000"/>
              <a:gd name="connsiteY39-3862" fmla="*/ 588 h 10000"/>
              <a:gd name="connsiteX40-3863" fmla="*/ 8769 w 10000"/>
              <a:gd name="connsiteY40-3864" fmla="*/ 0 h 10000"/>
              <a:gd name="connsiteX41-3865" fmla="*/ 8975 w 10000"/>
              <a:gd name="connsiteY41-3866" fmla="*/ 588 h 10000"/>
              <a:gd name="connsiteX42-3867" fmla="*/ 9178 w 10000"/>
              <a:gd name="connsiteY42-3868" fmla="*/ 588 h 10000"/>
              <a:gd name="connsiteX43-3869" fmla="*/ 9590 w 10000"/>
              <a:gd name="connsiteY43-3870" fmla="*/ 1178 h 10000"/>
              <a:gd name="connsiteX44-3871" fmla="*/ 10000 w 10000"/>
              <a:gd name="connsiteY44-3872" fmla="*/ 1763 h 10000"/>
              <a:gd name="connsiteX0-3873" fmla="*/ 8359 w 10000"/>
              <a:gd name="connsiteY0-3874" fmla="*/ 5883 h 10000"/>
              <a:gd name="connsiteX1-3875" fmla="*/ 8359 w 10000"/>
              <a:gd name="connsiteY1-3876" fmla="*/ 5883 h 10000"/>
              <a:gd name="connsiteX2-3877" fmla="*/ 8359 w 10000"/>
              <a:gd name="connsiteY2-3878" fmla="*/ 5294 h 10000"/>
              <a:gd name="connsiteX3-3879" fmla="*/ 8359 w 10000"/>
              <a:gd name="connsiteY3-3880" fmla="*/ 5294 h 10000"/>
              <a:gd name="connsiteX4-3881" fmla="*/ 8179 w 10000"/>
              <a:gd name="connsiteY4-3882" fmla="*/ 5294 h 10000"/>
              <a:gd name="connsiteX5-3883" fmla="*/ 7975 w 10000"/>
              <a:gd name="connsiteY5-3884" fmla="*/ 5294 h 10000"/>
              <a:gd name="connsiteX6-3885" fmla="*/ 7564 w 10000"/>
              <a:gd name="connsiteY6-3886" fmla="*/ 5294 h 10000"/>
              <a:gd name="connsiteX7-3887" fmla="*/ 7153 w 10000"/>
              <a:gd name="connsiteY7-3888" fmla="*/ 5294 h 10000"/>
              <a:gd name="connsiteX8-3889" fmla="*/ 6743 w 10000"/>
              <a:gd name="connsiteY8-3890" fmla="*/ 5883 h 10000"/>
              <a:gd name="connsiteX9-3891" fmla="*/ 5307 w 10000"/>
              <a:gd name="connsiteY9-3892" fmla="*/ 7063 h 10000"/>
              <a:gd name="connsiteX10-3893" fmla="*/ 4487 w 10000"/>
              <a:gd name="connsiteY10-3894" fmla="*/ 7649 h 10000"/>
              <a:gd name="connsiteX11-3895" fmla="*/ 3871 w 10000"/>
              <a:gd name="connsiteY11-3896" fmla="*/ 8237 h 10000"/>
              <a:gd name="connsiteX12-3897" fmla="*/ 3077 w 10000"/>
              <a:gd name="connsiteY12-3898" fmla="*/ 8822 h 10000"/>
              <a:gd name="connsiteX13-3899" fmla="*/ 2462 w 10000"/>
              <a:gd name="connsiteY13-3900" fmla="*/ 9414 h 10000"/>
              <a:gd name="connsiteX14-3901" fmla="*/ 1846 w 10000"/>
              <a:gd name="connsiteY14-3902" fmla="*/ 10000 h 10000"/>
              <a:gd name="connsiteX15-3903" fmla="*/ 1436 w 10000"/>
              <a:gd name="connsiteY15-3904" fmla="*/ 10000 h 10000"/>
              <a:gd name="connsiteX16-3905" fmla="*/ 1230 w 10000"/>
              <a:gd name="connsiteY16-3906" fmla="*/ 10000 h 10000"/>
              <a:gd name="connsiteX17-3907" fmla="*/ 1025 w 10000"/>
              <a:gd name="connsiteY17-3908" fmla="*/ 9414 h 10000"/>
              <a:gd name="connsiteX18-3909" fmla="*/ 821 w 10000"/>
              <a:gd name="connsiteY18-3910" fmla="*/ 9414 h 10000"/>
              <a:gd name="connsiteX19-3911" fmla="*/ 616 w 10000"/>
              <a:gd name="connsiteY19-3912" fmla="*/ 8822 h 10000"/>
              <a:gd name="connsiteX20-3913" fmla="*/ 206 w 10000"/>
              <a:gd name="connsiteY20-3914" fmla="*/ 8237 h 10000"/>
              <a:gd name="connsiteX21-3915" fmla="*/ 206 w 10000"/>
              <a:gd name="connsiteY21-3916" fmla="*/ 7649 h 10000"/>
              <a:gd name="connsiteX22-3917" fmla="*/ 0 w 10000"/>
              <a:gd name="connsiteY22-3918" fmla="*/ 7063 h 10000"/>
              <a:gd name="connsiteX23-3919" fmla="*/ 0 w 10000"/>
              <a:gd name="connsiteY23-3920" fmla="*/ 7063 h 10000"/>
              <a:gd name="connsiteX24-3921" fmla="*/ 0 w 10000"/>
              <a:gd name="connsiteY24-3922" fmla="*/ 7063 h 10000"/>
              <a:gd name="connsiteX25-3923" fmla="*/ 410 w 10000"/>
              <a:gd name="connsiteY25-3924" fmla="*/ 6473 h 10000"/>
              <a:gd name="connsiteX26-3925" fmla="*/ 616 w 10000"/>
              <a:gd name="connsiteY26-3926" fmla="*/ 6473 h 10000"/>
              <a:gd name="connsiteX27-3927" fmla="*/ 1230 w 10000"/>
              <a:gd name="connsiteY27-3928" fmla="*/ 6473 h 10000"/>
              <a:gd name="connsiteX28-3929" fmla="*/ 2256 w 10000"/>
              <a:gd name="connsiteY28-3930" fmla="*/ 5883 h 10000"/>
              <a:gd name="connsiteX29-3931" fmla="*/ 3077 w 10000"/>
              <a:gd name="connsiteY29-3932" fmla="*/ 5883 h 10000"/>
              <a:gd name="connsiteX30-3933" fmla="*/ 3667 w 10000"/>
              <a:gd name="connsiteY30-3934" fmla="*/ 5294 h 10000"/>
              <a:gd name="connsiteX31-3935" fmla="*/ 5102 w 10000"/>
              <a:gd name="connsiteY31-3936" fmla="*/ 4120 h 10000"/>
              <a:gd name="connsiteX32-3937" fmla="*/ 5717 w 10000"/>
              <a:gd name="connsiteY32-3938" fmla="*/ 3532 h 10000"/>
              <a:gd name="connsiteX33-3939" fmla="*/ 6539 w 10000"/>
              <a:gd name="connsiteY33-3940" fmla="*/ 2941 h 10000"/>
              <a:gd name="connsiteX34-3941" fmla="*/ 7359 w 10000"/>
              <a:gd name="connsiteY34-3942" fmla="*/ 2353 h 10000"/>
              <a:gd name="connsiteX35-3943" fmla="*/ 7769 w 10000"/>
              <a:gd name="connsiteY35-3944" fmla="*/ 1763 h 10000"/>
              <a:gd name="connsiteX36-3945" fmla="*/ 8179 w 10000"/>
              <a:gd name="connsiteY36-3946" fmla="*/ 1178 h 10000"/>
              <a:gd name="connsiteX37-3947" fmla="*/ 8359 w 10000"/>
              <a:gd name="connsiteY37-3948" fmla="*/ 588 h 10000"/>
              <a:gd name="connsiteX38-3949" fmla="*/ 8564 w 10000"/>
              <a:gd name="connsiteY38-3950" fmla="*/ 588 h 10000"/>
              <a:gd name="connsiteX39-3951" fmla="*/ 8769 w 10000"/>
              <a:gd name="connsiteY39-3952" fmla="*/ 0 h 10000"/>
              <a:gd name="connsiteX40-3953" fmla="*/ 8975 w 10000"/>
              <a:gd name="connsiteY40-3954" fmla="*/ 588 h 10000"/>
              <a:gd name="connsiteX41-3955" fmla="*/ 9178 w 10000"/>
              <a:gd name="connsiteY41-3956" fmla="*/ 588 h 10000"/>
              <a:gd name="connsiteX42-3957" fmla="*/ 9590 w 10000"/>
              <a:gd name="connsiteY42-3958" fmla="*/ 1178 h 10000"/>
              <a:gd name="connsiteX43-3959" fmla="*/ 10000 w 10000"/>
              <a:gd name="connsiteY43-3960" fmla="*/ 1763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81" y="connsiteY40-82"/>
              </a:cxn>
              <a:cxn ang="0">
                <a:pos x="connsiteX41-83" y="connsiteY41-84"/>
              </a:cxn>
              <a:cxn ang="0">
                <a:pos x="connsiteX42-85" y="connsiteY42-86"/>
              </a:cxn>
              <a:cxn ang="0">
                <a:pos x="connsiteX43-87" y="connsiteY43-88"/>
              </a:cxn>
            </a:cxnLst>
            <a:rect l="l" t="t" r="r" b="b"/>
            <a:pathLst>
              <a:path w="10000" h="10000">
                <a:moveTo>
                  <a:pt x="8359" y="5883"/>
                </a:moveTo>
                <a:lnTo>
                  <a:pt x="8359" y="5883"/>
                </a:lnTo>
                <a:lnTo>
                  <a:pt x="8359" y="5294"/>
                </a:lnTo>
                <a:lnTo>
                  <a:pt x="8359" y="5294"/>
                </a:lnTo>
                <a:lnTo>
                  <a:pt x="8179" y="5294"/>
                </a:lnTo>
                <a:lnTo>
                  <a:pt x="7975" y="5294"/>
                </a:lnTo>
                <a:lnTo>
                  <a:pt x="7564" y="5294"/>
                </a:lnTo>
                <a:lnTo>
                  <a:pt x="7153" y="5294"/>
                </a:lnTo>
                <a:lnTo>
                  <a:pt x="6743" y="5883"/>
                </a:lnTo>
                <a:lnTo>
                  <a:pt x="5307" y="7063"/>
                </a:lnTo>
                <a:lnTo>
                  <a:pt x="4487" y="7649"/>
                </a:lnTo>
                <a:lnTo>
                  <a:pt x="3871" y="8237"/>
                </a:lnTo>
                <a:lnTo>
                  <a:pt x="3077" y="8822"/>
                </a:lnTo>
                <a:lnTo>
                  <a:pt x="2462" y="9414"/>
                </a:lnTo>
                <a:lnTo>
                  <a:pt x="1846" y="10000"/>
                </a:lnTo>
                <a:lnTo>
                  <a:pt x="1436" y="10000"/>
                </a:lnTo>
                <a:lnTo>
                  <a:pt x="1230" y="10000"/>
                </a:lnTo>
                <a:lnTo>
                  <a:pt x="1025" y="9414"/>
                </a:lnTo>
                <a:lnTo>
                  <a:pt x="821" y="9414"/>
                </a:lnTo>
                <a:lnTo>
                  <a:pt x="616" y="8822"/>
                </a:lnTo>
                <a:lnTo>
                  <a:pt x="206" y="8237"/>
                </a:lnTo>
                <a:lnTo>
                  <a:pt x="206" y="7649"/>
                </a:lnTo>
                <a:cubicBezTo>
                  <a:pt x="137" y="7452"/>
                  <a:pt x="68" y="7258"/>
                  <a:pt x="0" y="7063"/>
                </a:cubicBezTo>
                <a:lnTo>
                  <a:pt x="0" y="7063"/>
                </a:lnTo>
                <a:lnTo>
                  <a:pt x="0" y="7063"/>
                </a:lnTo>
                <a:lnTo>
                  <a:pt x="410" y="6473"/>
                </a:lnTo>
                <a:lnTo>
                  <a:pt x="616" y="6473"/>
                </a:lnTo>
                <a:lnTo>
                  <a:pt x="1230" y="6473"/>
                </a:lnTo>
                <a:lnTo>
                  <a:pt x="2256" y="5883"/>
                </a:lnTo>
                <a:lnTo>
                  <a:pt x="3077" y="5883"/>
                </a:lnTo>
                <a:lnTo>
                  <a:pt x="3667" y="5294"/>
                </a:lnTo>
                <a:lnTo>
                  <a:pt x="5102" y="4120"/>
                </a:lnTo>
                <a:lnTo>
                  <a:pt x="5717" y="3532"/>
                </a:lnTo>
                <a:lnTo>
                  <a:pt x="6539" y="2941"/>
                </a:lnTo>
                <a:lnTo>
                  <a:pt x="7359" y="2353"/>
                </a:lnTo>
                <a:lnTo>
                  <a:pt x="7769" y="1763"/>
                </a:lnTo>
                <a:lnTo>
                  <a:pt x="8179" y="1178"/>
                </a:lnTo>
                <a:cubicBezTo>
                  <a:pt x="8238" y="981"/>
                  <a:pt x="8300" y="786"/>
                  <a:pt x="8359" y="588"/>
                </a:cubicBezTo>
                <a:lnTo>
                  <a:pt x="8564" y="588"/>
                </a:lnTo>
                <a:cubicBezTo>
                  <a:pt x="8632" y="392"/>
                  <a:pt x="8701" y="196"/>
                  <a:pt x="8769" y="0"/>
                </a:cubicBezTo>
                <a:cubicBezTo>
                  <a:pt x="8837" y="197"/>
                  <a:pt x="8906" y="390"/>
                  <a:pt x="8975" y="588"/>
                </a:cubicBezTo>
                <a:lnTo>
                  <a:pt x="9178" y="588"/>
                </a:lnTo>
                <a:lnTo>
                  <a:pt x="9590" y="1178"/>
                </a:lnTo>
                <a:lnTo>
                  <a:pt x="10000" y="1763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7646" name="Freeform 62"/>
          <p:cNvSpPr/>
          <p:nvPr/>
        </p:nvSpPr>
        <p:spPr bwMode="auto">
          <a:xfrm>
            <a:off x="9180513" y="3302000"/>
            <a:ext cx="720725" cy="139700"/>
          </a:xfrm>
          <a:custGeom>
            <a:avLst/>
            <a:gdLst>
              <a:gd name="connsiteX0" fmla="*/ 7733 w 10000"/>
              <a:gd name="connsiteY0" fmla="*/ 372 h 10000"/>
              <a:gd name="connsiteX1" fmla="*/ 8057 w 10000"/>
              <a:gd name="connsiteY1" fmla="*/ 0 h 10000"/>
              <a:gd name="connsiteX2" fmla="*/ 8219 w 10000"/>
              <a:gd name="connsiteY2" fmla="*/ 0 h 10000"/>
              <a:gd name="connsiteX3" fmla="*/ 8381 w 10000"/>
              <a:gd name="connsiteY3" fmla="*/ 0 h 10000"/>
              <a:gd name="connsiteX4" fmla="*/ 8543 w 10000"/>
              <a:gd name="connsiteY4" fmla="*/ 0 h 10000"/>
              <a:gd name="connsiteX5" fmla="*/ 8866 w 10000"/>
              <a:gd name="connsiteY5" fmla="*/ 372 h 10000"/>
              <a:gd name="connsiteX6" fmla="*/ 9190 w 10000"/>
              <a:gd name="connsiteY6" fmla="*/ 744 h 10000"/>
              <a:gd name="connsiteX7" fmla="*/ 9676 w 10000"/>
              <a:gd name="connsiteY7" fmla="*/ 1116 h 10000"/>
              <a:gd name="connsiteX8" fmla="*/ 9838 w 10000"/>
              <a:gd name="connsiteY8" fmla="*/ 1488 h 10000"/>
              <a:gd name="connsiteX9" fmla="*/ 10000 w 10000"/>
              <a:gd name="connsiteY9" fmla="*/ 1860 h 10000"/>
              <a:gd name="connsiteX10" fmla="*/ 10000 w 10000"/>
              <a:gd name="connsiteY10" fmla="*/ 1860 h 10000"/>
              <a:gd name="connsiteX11" fmla="*/ 10000 w 10000"/>
              <a:gd name="connsiteY11" fmla="*/ 2605 h 10000"/>
              <a:gd name="connsiteX12" fmla="*/ 9838 w 10000"/>
              <a:gd name="connsiteY12" fmla="*/ 2605 h 10000"/>
              <a:gd name="connsiteX13" fmla="*/ 9676 w 10000"/>
              <a:gd name="connsiteY13" fmla="*/ 2977 h 10000"/>
              <a:gd name="connsiteX14" fmla="*/ 9514 w 10000"/>
              <a:gd name="connsiteY14" fmla="*/ 3349 h 10000"/>
              <a:gd name="connsiteX15" fmla="*/ 9352 w 10000"/>
              <a:gd name="connsiteY15" fmla="*/ 3721 h 10000"/>
              <a:gd name="connsiteX16" fmla="*/ 9190 w 10000"/>
              <a:gd name="connsiteY16" fmla="*/ 4837 h 10000"/>
              <a:gd name="connsiteX17" fmla="*/ 9028 w 10000"/>
              <a:gd name="connsiteY17" fmla="*/ 5535 h 10000"/>
              <a:gd name="connsiteX18" fmla="*/ 8704 w 10000"/>
              <a:gd name="connsiteY18" fmla="*/ 7023 h 10000"/>
              <a:gd name="connsiteX19" fmla="*/ 8381 w 10000"/>
              <a:gd name="connsiteY19" fmla="*/ 8140 h 10000"/>
              <a:gd name="connsiteX20" fmla="*/ 7409 w 10000"/>
              <a:gd name="connsiteY20" fmla="*/ 10000 h 10000"/>
              <a:gd name="connsiteX21" fmla="*/ 7571 w 10000"/>
              <a:gd name="connsiteY21" fmla="*/ 9256 h 10000"/>
              <a:gd name="connsiteX22" fmla="*/ 7733 w 10000"/>
              <a:gd name="connsiteY22" fmla="*/ 8140 h 10000"/>
              <a:gd name="connsiteX23" fmla="*/ 7733 w 10000"/>
              <a:gd name="connsiteY23" fmla="*/ 7023 h 10000"/>
              <a:gd name="connsiteX24" fmla="*/ 7895 w 10000"/>
              <a:gd name="connsiteY24" fmla="*/ 5907 h 10000"/>
              <a:gd name="connsiteX25" fmla="*/ 8057 w 10000"/>
              <a:gd name="connsiteY25" fmla="*/ 4465 h 10000"/>
              <a:gd name="connsiteX26" fmla="*/ 8057 w 10000"/>
              <a:gd name="connsiteY26" fmla="*/ 3349 h 10000"/>
              <a:gd name="connsiteX27" fmla="*/ 8057 w 10000"/>
              <a:gd name="connsiteY27" fmla="*/ 2977 h 10000"/>
              <a:gd name="connsiteX28" fmla="*/ 8057 w 10000"/>
              <a:gd name="connsiteY28" fmla="*/ 2605 h 10000"/>
              <a:gd name="connsiteX29" fmla="*/ 7733 w 10000"/>
              <a:gd name="connsiteY29" fmla="*/ 2233 h 10000"/>
              <a:gd name="connsiteX30" fmla="*/ 7409 w 10000"/>
              <a:gd name="connsiteY30" fmla="*/ 1860 h 10000"/>
              <a:gd name="connsiteX31" fmla="*/ 7247 w 10000"/>
              <a:gd name="connsiteY31" fmla="*/ 1860 h 10000"/>
              <a:gd name="connsiteX32" fmla="*/ 6943 w 10000"/>
              <a:gd name="connsiteY32" fmla="*/ 1860 h 10000"/>
              <a:gd name="connsiteX33" fmla="*/ 6619 w 10000"/>
              <a:gd name="connsiteY33" fmla="*/ 2233 h 10000"/>
              <a:gd name="connsiteX34" fmla="*/ 6296 w 10000"/>
              <a:gd name="connsiteY34" fmla="*/ 2233 h 10000"/>
              <a:gd name="connsiteX35" fmla="*/ 5810 w 10000"/>
              <a:gd name="connsiteY35" fmla="*/ 2233 h 10000"/>
              <a:gd name="connsiteX36" fmla="*/ 5162 w 10000"/>
              <a:gd name="connsiteY36" fmla="*/ 2605 h 10000"/>
              <a:gd name="connsiteX37" fmla="*/ 4676 w 10000"/>
              <a:gd name="connsiteY37" fmla="*/ 2605 h 10000"/>
              <a:gd name="connsiteX38" fmla="*/ 4352 w 10000"/>
              <a:gd name="connsiteY38" fmla="*/ 2977 h 10000"/>
              <a:gd name="connsiteX39" fmla="*/ 3866 w 10000"/>
              <a:gd name="connsiteY39" fmla="*/ 2977 h 10000"/>
              <a:gd name="connsiteX40" fmla="*/ 3381 w 10000"/>
              <a:gd name="connsiteY40" fmla="*/ 3349 h 10000"/>
              <a:gd name="connsiteX41" fmla="*/ 2915 w 10000"/>
              <a:gd name="connsiteY41" fmla="*/ 3349 h 10000"/>
              <a:gd name="connsiteX42" fmla="*/ 2429 w 10000"/>
              <a:gd name="connsiteY42" fmla="*/ 3721 h 10000"/>
              <a:gd name="connsiteX43" fmla="*/ 2105 w 10000"/>
              <a:gd name="connsiteY43" fmla="*/ 3721 h 10000"/>
              <a:gd name="connsiteX44" fmla="*/ 1781 w 10000"/>
              <a:gd name="connsiteY44" fmla="*/ 3721 h 10000"/>
              <a:gd name="connsiteX45" fmla="*/ 1619 w 10000"/>
              <a:gd name="connsiteY45" fmla="*/ 4093 h 10000"/>
              <a:gd name="connsiteX46" fmla="*/ 1296 w 10000"/>
              <a:gd name="connsiteY46" fmla="*/ 4093 h 10000"/>
              <a:gd name="connsiteX47" fmla="*/ 1296 w 10000"/>
              <a:gd name="connsiteY47" fmla="*/ 4093 h 10000"/>
              <a:gd name="connsiteX48" fmla="*/ 1134 w 10000"/>
              <a:gd name="connsiteY48" fmla="*/ 4093 h 10000"/>
              <a:gd name="connsiteX49" fmla="*/ 972 w 10000"/>
              <a:gd name="connsiteY49" fmla="*/ 4093 h 10000"/>
              <a:gd name="connsiteX50" fmla="*/ 810 w 10000"/>
              <a:gd name="connsiteY50" fmla="*/ 4093 h 10000"/>
              <a:gd name="connsiteX51" fmla="*/ 486 w 10000"/>
              <a:gd name="connsiteY51" fmla="*/ 3349 h 10000"/>
              <a:gd name="connsiteX52" fmla="*/ 324 w 10000"/>
              <a:gd name="connsiteY52" fmla="*/ 2977 h 10000"/>
              <a:gd name="connsiteX53" fmla="*/ 162 w 10000"/>
              <a:gd name="connsiteY53" fmla="*/ 2977 h 10000"/>
              <a:gd name="connsiteX54" fmla="*/ 0 w 10000"/>
              <a:gd name="connsiteY54" fmla="*/ 2605 h 10000"/>
              <a:gd name="connsiteX55" fmla="*/ 0 w 10000"/>
              <a:gd name="connsiteY55" fmla="*/ 2605 h 10000"/>
              <a:gd name="connsiteX56" fmla="*/ 162 w 10000"/>
              <a:gd name="connsiteY56" fmla="*/ 2233 h 10000"/>
              <a:gd name="connsiteX57" fmla="*/ 324 w 10000"/>
              <a:gd name="connsiteY57" fmla="*/ 2233 h 10000"/>
              <a:gd name="connsiteX58" fmla="*/ 648 w 10000"/>
              <a:gd name="connsiteY58" fmla="*/ 2233 h 10000"/>
              <a:gd name="connsiteX59" fmla="*/ 1134 w 10000"/>
              <a:gd name="connsiteY59" fmla="*/ 2233 h 10000"/>
              <a:gd name="connsiteX60" fmla="*/ 2267 w 10000"/>
              <a:gd name="connsiteY60" fmla="*/ 1860 h 10000"/>
              <a:gd name="connsiteX61" fmla="*/ 3543 w 10000"/>
              <a:gd name="connsiteY61" fmla="*/ 1488 h 10000"/>
              <a:gd name="connsiteX62" fmla="*/ 4838 w 10000"/>
              <a:gd name="connsiteY62" fmla="*/ 1116 h 10000"/>
              <a:gd name="connsiteX63" fmla="*/ 6296 w 10000"/>
              <a:gd name="connsiteY63" fmla="*/ 744 h 10000"/>
              <a:gd name="connsiteX64" fmla="*/ 6619 w 10000"/>
              <a:gd name="connsiteY64" fmla="*/ 744 h 10000"/>
              <a:gd name="connsiteX65" fmla="*/ 6943 w 10000"/>
              <a:gd name="connsiteY65" fmla="*/ 744 h 10000"/>
              <a:gd name="connsiteX66" fmla="*/ 7105 w 10000"/>
              <a:gd name="connsiteY66" fmla="*/ 744 h 10000"/>
              <a:gd name="connsiteX67" fmla="*/ 7409 w 10000"/>
              <a:gd name="connsiteY67" fmla="*/ 372 h 10000"/>
              <a:gd name="connsiteX68" fmla="*/ 7571 w 10000"/>
              <a:gd name="connsiteY68" fmla="*/ 372 h 10000"/>
              <a:gd name="connsiteX69" fmla="*/ 7733 w 10000"/>
              <a:gd name="connsiteY69" fmla="*/ 372 h 10000"/>
              <a:gd name="connsiteX70" fmla="*/ 7733 w 10000"/>
              <a:gd name="connsiteY70" fmla="*/ 372 h 10000"/>
              <a:gd name="connsiteX71" fmla="*/ 7733 w 10000"/>
              <a:gd name="connsiteY71" fmla="*/ 372 h 10000"/>
              <a:gd name="connsiteX72" fmla="*/ 7733 w 10000"/>
              <a:gd name="connsiteY72" fmla="*/ 372 h 10000"/>
              <a:gd name="connsiteX0-1" fmla="*/ 7733 w 10000"/>
              <a:gd name="connsiteY0-2" fmla="*/ 372 h 9256"/>
              <a:gd name="connsiteX1-3" fmla="*/ 8057 w 10000"/>
              <a:gd name="connsiteY1-4" fmla="*/ 0 h 9256"/>
              <a:gd name="connsiteX2-5" fmla="*/ 8219 w 10000"/>
              <a:gd name="connsiteY2-6" fmla="*/ 0 h 9256"/>
              <a:gd name="connsiteX3-7" fmla="*/ 8381 w 10000"/>
              <a:gd name="connsiteY3-8" fmla="*/ 0 h 9256"/>
              <a:gd name="connsiteX4-9" fmla="*/ 8543 w 10000"/>
              <a:gd name="connsiteY4-10" fmla="*/ 0 h 9256"/>
              <a:gd name="connsiteX5-11" fmla="*/ 8866 w 10000"/>
              <a:gd name="connsiteY5-12" fmla="*/ 372 h 9256"/>
              <a:gd name="connsiteX6-13" fmla="*/ 9190 w 10000"/>
              <a:gd name="connsiteY6-14" fmla="*/ 744 h 9256"/>
              <a:gd name="connsiteX7-15" fmla="*/ 9676 w 10000"/>
              <a:gd name="connsiteY7-16" fmla="*/ 1116 h 9256"/>
              <a:gd name="connsiteX8-17" fmla="*/ 9838 w 10000"/>
              <a:gd name="connsiteY8-18" fmla="*/ 1488 h 9256"/>
              <a:gd name="connsiteX9-19" fmla="*/ 10000 w 10000"/>
              <a:gd name="connsiteY9-20" fmla="*/ 1860 h 9256"/>
              <a:gd name="connsiteX10-21" fmla="*/ 10000 w 10000"/>
              <a:gd name="connsiteY10-22" fmla="*/ 1860 h 9256"/>
              <a:gd name="connsiteX11-23" fmla="*/ 10000 w 10000"/>
              <a:gd name="connsiteY11-24" fmla="*/ 2605 h 9256"/>
              <a:gd name="connsiteX12-25" fmla="*/ 9838 w 10000"/>
              <a:gd name="connsiteY12-26" fmla="*/ 2605 h 9256"/>
              <a:gd name="connsiteX13-27" fmla="*/ 9676 w 10000"/>
              <a:gd name="connsiteY13-28" fmla="*/ 2977 h 9256"/>
              <a:gd name="connsiteX14-29" fmla="*/ 9514 w 10000"/>
              <a:gd name="connsiteY14-30" fmla="*/ 3349 h 9256"/>
              <a:gd name="connsiteX15-31" fmla="*/ 9352 w 10000"/>
              <a:gd name="connsiteY15-32" fmla="*/ 3721 h 9256"/>
              <a:gd name="connsiteX16-33" fmla="*/ 9190 w 10000"/>
              <a:gd name="connsiteY16-34" fmla="*/ 4837 h 9256"/>
              <a:gd name="connsiteX17-35" fmla="*/ 9028 w 10000"/>
              <a:gd name="connsiteY17-36" fmla="*/ 5535 h 9256"/>
              <a:gd name="connsiteX18-37" fmla="*/ 8704 w 10000"/>
              <a:gd name="connsiteY18-38" fmla="*/ 7023 h 9256"/>
              <a:gd name="connsiteX19-39" fmla="*/ 8381 w 10000"/>
              <a:gd name="connsiteY19-40" fmla="*/ 8140 h 9256"/>
              <a:gd name="connsiteX20-41" fmla="*/ 7571 w 10000"/>
              <a:gd name="connsiteY20-42" fmla="*/ 9256 h 9256"/>
              <a:gd name="connsiteX21-43" fmla="*/ 7733 w 10000"/>
              <a:gd name="connsiteY21-44" fmla="*/ 8140 h 9256"/>
              <a:gd name="connsiteX22-45" fmla="*/ 7733 w 10000"/>
              <a:gd name="connsiteY22-46" fmla="*/ 7023 h 9256"/>
              <a:gd name="connsiteX23-47" fmla="*/ 7895 w 10000"/>
              <a:gd name="connsiteY23-48" fmla="*/ 5907 h 9256"/>
              <a:gd name="connsiteX24-49" fmla="*/ 8057 w 10000"/>
              <a:gd name="connsiteY24-50" fmla="*/ 4465 h 9256"/>
              <a:gd name="connsiteX25-51" fmla="*/ 8057 w 10000"/>
              <a:gd name="connsiteY25-52" fmla="*/ 3349 h 9256"/>
              <a:gd name="connsiteX26-53" fmla="*/ 8057 w 10000"/>
              <a:gd name="connsiteY26-54" fmla="*/ 2977 h 9256"/>
              <a:gd name="connsiteX27-55" fmla="*/ 8057 w 10000"/>
              <a:gd name="connsiteY27-56" fmla="*/ 2605 h 9256"/>
              <a:gd name="connsiteX28-57" fmla="*/ 7733 w 10000"/>
              <a:gd name="connsiteY28-58" fmla="*/ 2233 h 9256"/>
              <a:gd name="connsiteX29-59" fmla="*/ 7409 w 10000"/>
              <a:gd name="connsiteY29-60" fmla="*/ 1860 h 9256"/>
              <a:gd name="connsiteX30-61" fmla="*/ 7247 w 10000"/>
              <a:gd name="connsiteY30-62" fmla="*/ 1860 h 9256"/>
              <a:gd name="connsiteX31-63" fmla="*/ 6943 w 10000"/>
              <a:gd name="connsiteY31-64" fmla="*/ 1860 h 9256"/>
              <a:gd name="connsiteX32-65" fmla="*/ 6619 w 10000"/>
              <a:gd name="connsiteY32-66" fmla="*/ 2233 h 9256"/>
              <a:gd name="connsiteX33-67" fmla="*/ 6296 w 10000"/>
              <a:gd name="connsiteY33-68" fmla="*/ 2233 h 9256"/>
              <a:gd name="connsiteX34-69" fmla="*/ 5810 w 10000"/>
              <a:gd name="connsiteY34-70" fmla="*/ 2233 h 9256"/>
              <a:gd name="connsiteX35-71" fmla="*/ 5162 w 10000"/>
              <a:gd name="connsiteY35-72" fmla="*/ 2605 h 9256"/>
              <a:gd name="connsiteX36-73" fmla="*/ 4676 w 10000"/>
              <a:gd name="connsiteY36-74" fmla="*/ 2605 h 9256"/>
              <a:gd name="connsiteX37-75" fmla="*/ 4352 w 10000"/>
              <a:gd name="connsiteY37-76" fmla="*/ 2977 h 9256"/>
              <a:gd name="connsiteX38-77" fmla="*/ 3866 w 10000"/>
              <a:gd name="connsiteY38-78" fmla="*/ 2977 h 9256"/>
              <a:gd name="connsiteX39-79" fmla="*/ 3381 w 10000"/>
              <a:gd name="connsiteY39-80" fmla="*/ 3349 h 9256"/>
              <a:gd name="connsiteX40-81" fmla="*/ 2915 w 10000"/>
              <a:gd name="connsiteY40-82" fmla="*/ 3349 h 9256"/>
              <a:gd name="connsiteX41-83" fmla="*/ 2429 w 10000"/>
              <a:gd name="connsiteY41-84" fmla="*/ 3721 h 9256"/>
              <a:gd name="connsiteX42-85" fmla="*/ 2105 w 10000"/>
              <a:gd name="connsiteY42-86" fmla="*/ 3721 h 9256"/>
              <a:gd name="connsiteX43-87" fmla="*/ 1781 w 10000"/>
              <a:gd name="connsiteY43-88" fmla="*/ 3721 h 9256"/>
              <a:gd name="connsiteX44-89" fmla="*/ 1619 w 10000"/>
              <a:gd name="connsiteY44-90" fmla="*/ 4093 h 9256"/>
              <a:gd name="connsiteX45-91" fmla="*/ 1296 w 10000"/>
              <a:gd name="connsiteY45-92" fmla="*/ 4093 h 9256"/>
              <a:gd name="connsiteX46-93" fmla="*/ 1296 w 10000"/>
              <a:gd name="connsiteY46-94" fmla="*/ 4093 h 9256"/>
              <a:gd name="connsiteX47-95" fmla="*/ 1134 w 10000"/>
              <a:gd name="connsiteY47-96" fmla="*/ 4093 h 9256"/>
              <a:gd name="connsiteX48-97" fmla="*/ 972 w 10000"/>
              <a:gd name="connsiteY48-98" fmla="*/ 4093 h 9256"/>
              <a:gd name="connsiteX49-99" fmla="*/ 810 w 10000"/>
              <a:gd name="connsiteY49-100" fmla="*/ 4093 h 9256"/>
              <a:gd name="connsiteX50-101" fmla="*/ 486 w 10000"/>
              <a:gd name="connsiteY50-102" fmla="*/ 3349 h 9256"/>
              <a:gd name="connsiteX51-103" fmla="*/ 324 w 10000"/>
              <a:gd name="connsiteY51-104" fmla="*/ 2977 h 9256"/>
              <a:gd name="connsiteX52-105" fmla="*/ 162 w 10000"/>
              <a:gd name="connsiteY52-106" fmla="*/ 2977 h 9256"/>
              <a:gd name="connsiteX53-107" fmla="*/ 0 w 10000"/>
              <a:gd name="connsiteY53-108" fmla="*/ 2605 h 9256"/>
              <a:gd name="connsiteX54-109" fmla="*/ 0 w 10000"/>
              <a:gd name="connsiteY54-110" fmla="*/ 2605 h 9256"/>
              <a:gd name="connsiteX55-111" fmla="*/ 162 w 10000"/>
              <a:gd name="connsiteY55-112" fmla="*/ 2233 h 9256"/>
              <a:gd name="connsiteX56-113" fmla="*/ 324 w 10000"/>
              <a:gd name="connsiteY56-114" fmla="*/ 2233 h 9256"/>
              <a:gd name="connsiteX57-115" fmla="*/ 648 w 10000"/>
              <a:gd name="connsiteY57-116" fmla="*/ 2233 h 9256"/>
              <a:gd name="connsiteX58-117" fmla="*/ 1134 w 10000"/>
              <a:gd name="connsiteY58-118" fmla="*/ 2233 h 9256"/>
              <a:gd name="connsiteX59-119" fmla="*/ 2267 w 10000"/>
              <a:gd name="connsiteY59-120" fmla="*/ 1860 h 9256"/>
              <a:gd name="connsiteX60-121" fmla="*/ 3543 w 10000"/>
              <a:gd name="connsiteY60-122" fmla="*/ 1488 h 9256"/>
              <a:gd name="connsiteX61-123" fmla="*/ 4838 w 10000"/>
              <a:gd name="connsiteY61-124" fmla="*/ 1116 h 9256"/>
              <a:gd name="connsiteX62-125" fmla="*/ 6296 w 10000"/>
              <a:gd name="connsiteY62-126" fmla="*/ 744 h 9256"/>
              <a:gd name="connsiteX63-127" fmla="*/ 6619 w 10000"/>
              <a:gd name="connsiteY63-128" fmla="*/ 744 h 9256"/>
              <a:gd name="connsiteX64-129" fmla="*/ 6943 w 10000"/>
              <a:gd name="connsiteY64-130" fmla="*/ 744 h 9256"/>
              <a:gd name="connsiteX65-131" fmla="*/ 7105 w 10000"/>
              <a:gd name="connsiteY65-132" fmla="*/ 744 h 9256"/>
              <a:gd name="connsiteX66-133" fmla="*/ 7409 w 10000"/>
              <a:gd name="connsiteY66-134" fmla="*/ 372 h 9256"/>
              <a:gd name="connsiteX67-135" fmla="*/ 7571 w 10000"/>
              <a:gd name="connsiteY67-136" fmla="*/ 372 h 9256"/>
              <a:gd name="connsiteX68-137" fmla="*/ 7733 w 10000"/>
              <a:gd name="connsiteY68-138" fmla="*/ 372 h 9256"/>
              <a:gd name="connsiteX69-139" fmla="*/ 7733 w 10000"/>
              <a:gd name="connsiteY69-140" fmla="*/ 372 h 9256"/>
              <a:gd name="connsiteX70-141" fmla="*/ 7733 w 10000"/>
              <a:gd name="connsiteY70-142" fmla="*/ 372 h 9256"/>
              <a:gd name="connsiteX71-143" fmla="*/ 7733 w 10000"/>
              <a:gd name="connsiteY71-144" fmla="*/ 372 h 9256"/>
              <a:gd name="connsiteX0-145" fmla="*/ 7733 w 10000"/>
              <a:gd name="connsiteY0-146" fmla="*/ 402 h 8794"/>
              <a:gd name="connsiteX1-147" fmla="*/ 8057 w 10000"/>
              <a:gd name="connsiteY1-148" fmla="*/ 0 h 8794"/>
              <a:gd name="connsiteX2-149" fmla="*/ 8219 w 10000"/>
              <a:gd name="connsiteY2-150" fmla="*/ 0 h 8794"/>
              <a:gd name="connsiteX3-151" fmla="*/ 8381 w 10000"/>
              <a:gd name="connsiteY3-152" fmla="*/ 0 h 8794"/>
              <a:gd name="connsiteX4-153" fmla="*/ 8543 w 10000"/>
              <a:gd name="connsiteY4-154" fmla="*/ 0 h 8794"/>
              <a:gd name="connsiteX5-155" fmla="*/ 8866 w 10000"/>
              <a:gd name="connsiteY5-156" fmla="*/ 402 h 8794"/>
              <a:gd name="connsiteX6-157" fmla="*/ 9190 w 10000"/>
              <a:gd name="connsiteY6-158" fmla="*/ 804 h 8794"/>
              <a:gd name="connsiteX7-159" fmla="*/ 9676 w 10000"/>
              <a:gd name="connsiteY7-160" fmla="*/ 1206 h 8794"/>
              <a:gd name="connsiteX8-161" fmla="*/ 9838 w 10000"/>
              <a:gd name="connsiteY8-162" fmla="*/ 1608 h 8794"/>
              <a:gd name="connsiteX9-163" fmla="*/ 10000 w 10000"/>
              <a:gd name="connsiteY9-164" fmla="*/ 2010 h 8794"/>
              <a:gd name="connsiteX10-165" fmla="*/ 10000 w 10000"/>
              <a:gd name="connsiteY10-166" fmla="*/ 2010 h 8794"/>
              <a:gd name="connsiteX11-167" fmla="*/ 10000 w 10000"/>
              <a:gd name="connsiteY11-168" fmla="*/ 2814 h 8794"/>
              <a:gd name="connsiteX12-169" fmla="*/ 9838 w 10000"/>
              <a:gd name="connsiteY12-170" fmla="*/ 2814 h 8794"/>
              <a:gd name="connsiteX13-171" fmla="*/ 9676 w 10000"/>
              <a:gd name="connsiteY13-172" fmla="*/ 3216 h 8794"/>
              <a:gd name="connsiteX14-173" fmla="*/ 9514 w 10000"/>
              <a:gd name="connsiteY14-174" fmla="*/ 3618 h 8794"/>
              <a:gd name="connsiteX15-175" fmla="*/ 9352 w 10000"/>
              <a:gd name="connsiteY15-176" fmla="*/ 4020 h 8794"/>
              <a:gd name="connsiteX16-177" fmla="*/ 9190 w 10000"/>
              <a:gd name="connsiteY16-178" fmla="*/ 5226 h 8794"/>
              <a:gd name="connsiteX17-179" fmla="*/ 9028 w 10000"/>
              <a:gd name="connsiteY17-180" fmla="*/ 5980 h 8794"/>
              <a:gd name="connsiteX18-181" fmla="*/ 8704 w 10000"/>
              <a:gd name="connsiteY18-182" fmla="*/ 7588 h 8794"/>
              <a:gd name="connsiteX19-183" fmla="*/ 8381 w 10000"/>
              <a:gd name="connsiteY19-184" fmla="*/ 8794 h 8794"/>
              <a:gd name="connsiteX20-185" fmla="*/ 7733 w 10000"/>
              <a:gd name="connsiteY20-186" fmla="*/ 8794 h 8794"/>
              <a:gd name="connsiteX21-187" fmla="*/ 7733 w 10000"/>
              <a:gd name="connsiteY21-188" fmla="*/ 7588 h 8794"/>
              <a:gd name="connsiteX22-189" fmla="*/ 7895 w 10000"/>
              <a:gd name="connsiteY22-190" fmla="*/ 6382 h 8794"/>
              <a:gd name="connsiteX23-191" fmla="*/ 8057 w 10000"/>
              <a:gd name="connsiteY23-192" fmla="*/ 4824 h 8794"/>
              <a:gd name="connsiteX24-193" fmla="*/ 8057 w 10000"/>
              <a:gd name="connsiteY24-194" fmla="*/ 3618 h 8794"/>
              <a:gd name="connsiteX25-195" fmla="*/ 8057 w 10000"/>
              <a:gd name="connsiteY25-196" fmla="*/ 3216 h 8794"/>
              <a:gd name="connsiteX26-197" fmla="*/ 8057 w 10000"/>
              <a:gd name="connsiteY26-198" fmla="*/ 2814 h 8794"/>
              <a:gd name="connsiteX27-199" fmla="*/ 7733 w 10000"/>
              <a:gd name="connsiteY27-200" fmla="*/ 2412 h 8794"/>
              <a:gd name="connsiteX28-201" fmla="*/ 7409 w 10000"/>
              <a:gd name="connsiteY28-202" fmla="*/ 2010 h 8794"/>
              <a:gd name="connsiteX29-203" fmla="*/ 7247 w 10000"/>
              <a:gd name="connsiteY29-204" fmla="*/ 2010 h 8794"/>
              <a:gd name="connsiteX30-205" fmla="*/ 6943 w 10000"/>
              <a:gd name="connsiteY30-206" fmla="*/ 2010 h 8794"/>
              <a:gd name="connsiteX31-207" fmla="*/ 6619 w 10000"/>
              <a:gd name="connsiteY31-208" fmla="*/ 2412 h 8794"/>
              <a:gd name="connsiteX32-209" fmla="*/ 6296 w 10000"/>
              <a:gd name="connsiteY32-210" fmla="*/ 2412 h 8794"/>
              <a:gd name="connsiteX33-211" fmla="*/ 5810 w 10000"/>
              <a:gd name="connsiteY33-212" fmla="*/ 2412 h 8794"/>
              <a:gd name="connsiteX34-213" fmla="*/ 5162 w 10000"/>
              <a:gd name="connsiteY34-214" fmla="*/ 2814 h 8794"/>
              <a:gd name="connsiteX35-215" fmla="*/ 4676 w 10000"/>
              <a:gd name="connsiteY35-216" fmla="*/ 2814 h 8794"/>
              <a:gd name="connsiteX36-217" fmla="*/ 4352 w 10000"/>
              <a:gd name="connsiteY36-218" fmla="*/ 3216 h 8794"/>
              <a:gd name="connsiteX37-219" fmla="*/ 3866 w 10000"/>
              <a:gd name="connsiteY37-220" fmla="*/ 3216 h 8794"/>
              <a:gd name="connsiteX38-221" fmla="*/ 3381 w 10000"/>
              <a:gd name="connsiteY38-222" fmla="*/ 3618 h 8794"/>
              <a:gd name="connsiteX39-223" fmla="*/ 2915 w 10000"/>
              <a:gd name="connsiteY39-224" fmla="*/ 3618 h 8794"/>
              <a:gd name="connsiteX40-225" fmla="*/ 2429 w 10000"/>
              <a:gd name="connsiteY40-226" fmla="*/ 4020 h 8794"/>
              <a:gd name="connsiteX41-227" fmla="*/ 2105 w 10000"/>
              <a:gd name="connsiteY41-228" fmla="*/ 4020 h 8794"/>
              <a:gd name="connsiteX42-229" fmla="*/ 1781 w 10000"/>
              <a:gd name="connsiteY42-230" fmla="*/ 4020 h 8794"/>
              <a:gd name="connsiteX43-231" fmla="*/ 1619 w 10000"/>
              <a:gd name="connsiteY43-232" fmla="*/ 4422 h 8794"/>
              <a:gd name="connsiteX44-233" fmla="*/ 1296 w 10000"/>
              <a:gd name="connsiteY44-234" fmla="*/ 4422 h 8794"/>
              <a:gd name="connsiteX45-235" fmla="*/ 1296 w 10000"/>
              <a:gd name="connsiteY45-236" fmla="*/ 4422 h 8794"/>
              <a:gd name="connsiteX46-237" fmla="*/ 1134 w 10000"/>
              <a:gd name="connsiteY46-238" fmla="*/ 4422 h 8794"/>
              <a:gd name="connsiteX47-239" fmla="*/ 972 w 10000"/>
              <a:gd name="connsiteY47-240" fmla="*/ 4422 h 8794"/>
              <a:gd name="connsiteX48-241" fmla="*/ 810 w 10000"/>
              <a:gd name="connsiteY48-242" fmla="*/ 4422 h 8794"/>
              <a:gd name="connsiteX49-243" fmla="*/ 486 w 10000"/>
              <a:gd name="connsiteY49-244" fmla="*/ 3618 h 8794"/>
              <a:gd name="connsiteX50-245" fmla="*/ 324 w 10000"/>
              <a:gd name="connsiteY50-246" fmla="*/ 3216 h 8794"/>
              <a:gd name="connsiteX51-247" fmla="*/ 162 w 10000"/>
              <a:gd name="connsiteY51-248" fmla="*/ 3216 h 8794"/>
              <a:gd name="connsiteX52-249" fmla="*/ 0 w 10000"/>
              <a:gd name="connsiteY52-250" fmla="*/ 2814 h 8794"/>
              <a:gd name="connsiteX53-251" fmla="*/ 0 w 10000"/>
              <a:gd name="connsiteY53-252" fmla="*/ 2814 h 8794"/>
              <a:gd name="connsiteX54-253" fmla="*/ 162 w 10000"/>
              <a:gd name="connsiteY54-254" fmla="*/ 2412 h 8794"/>
              <a:gd name="connsiteX55-255" fmla="*/ 324 w 10000"/>
              <a:gd name="connsiteY55-256" fmla="*/ 2412 h 8794"/>
              <a:gd name="connsiteX56-257" fmla="*/ 648 w 10000"/>
              <a:gd name="connsiteY56-258" fmla="*/ 2412 h 8794"/>
              <a:gd name="connsiteX57-259" fmla="*/ 1134 w 10000"/>
              <a:gd name="connsiteY57-260" fmla="*/ 2412 h 8794"/>
              <a:gd name="connsiteX58-261" fmla="*/ 2267 w 10000"/>
              <a:gd name="connsiteY58-262" fmla="*/ 2010 h 8794"/>
              <a:gd name="connsiteX59-263" fmla="*/ 3543 w 10000"/>
              <a:gd name="connsiteY59-264" fmla="*/ 1608 h 8794"/>
              <a:gd name="connsiteX60-265" fmla="*/ 4838 w 10000"/>
              <a:gd name="connsiteY60-266" fmla="*/ 1206 h 8794"/>
              <a:gd name="connsiteX61-267" fmla="*/ 6296 w 10000"/>
              <a:gd name="connsiteY61-268" fmla="*/ 804 h 8794"/>
              <a:gd name="connsiteX62-269" fmla="*/ 6619 w 10000"/>
              <a:gd name="connsiteY62-270" fmla="*/ 804 h 8794"/>
              <a:gd name="connsiteX63-271" fmla="*/ 6943 w 10000"/>
              <a:gd name="connsiteY63-272" fmla="*/ 804 h 8794"/>
              <a:gd name="connsiteX64-273" fmla="*/ 7105 w 10000"/>
              <a:gd name="connsiteY64-274" fmla="*/ 804 h 8794"/>
              <a:gd name="connsiteX65-275" fmla="*/ 7409 w 10000"/>
              <a:gd name="connsiteY65-276" fmla="*/ 402 h 8794"/>
              <a:gd name="connsiteX66-277" fmla="*/ 7571 w 10000"/>
              <a:gd name="connsiteY66-278" fmla="*/ 402 h 8794"/>
              <a:gd name="connsiteX67-279" fmla="*/ 7733 w 10000"/>
              <a:gd name="connsiteY67-280" fmla="*/ 402 h 8794"/>
              <a:gd name="connsiteX68-281" fmla="*/ 7733 w 10000"/>
              <a:gd name="connsiteY68-282" fmla="*/ 402 h 8794"/>
              <a:gd name="connsiteX69-283" fmla="*/ 7733 w 10000"/>
              <a:gd name="connsiteY69-284" fmla="*/ 402 h 8794"/>
              <a:gd name="connsiteX70-285" fmla="*/ 7733 w 10000"/>
              <a:gd name="connsiteY70-286" fmla="*/ 402 h 8794"/>
              <a:gd name="connsiteX0-287" fmla="*/ 7733 w 10000"/>
              <a:gd name="connsiteY0-288" fmla="*/ 457 h 10000"/>
              <a:gd name="connsiteX1-289" fmla="*/ 8057 w 10000"/>
              <a:gd name="connsiteY1-290" fmla="*/ 0 h 10000"/>
              <a:gd name="connsiteX2-291" fmla="*/ 8219 w 10000"/>
              <a:gd name="connsiteY2-292" fmla="*/ 0 h 10000"/>
              <a:gd name="connsiteX3-293" fmla="*/ 8381 w 10000"/>
              <a:gd name="connsiteY3-294" fmla="*/ 0 h 10000"/>
              <a:gd name="connsiteX4-295" fmla="*/ 8543 w 10000"/>
              <a:gd name="connsiteY4-296" fmla="*/ 0 h 10000"/>
              <a:gd name="connsiteX5-297" fmla="*/ 8866 w 10000"/>
              <a:gd name="connsiteY5-298" fmla="*/ 457 h 10000"/>
              <a:gd name="connsiteX6-299" fmla="*/ 9190 w 10000"/>
              <a:gd name="connsiteY6-300" fmla="*/ 914 h 10000"/>
              <a:gd name="connsiteX7-301" fmla="*/ 9676 w 10000"/>
              <a:gd name="connsiteY7-302" fmla="*/ 1371 h 10000"/>
              <a:gd name="connsiteX8-303" fmla="*/ 9838 w 10000"/>
              <a:gd name="connsiteY8-304" fmla="*/ 1829 h 10000"/>
              <a:gd name="connsiteX9-305" fmla="*/ 10000 w 10000"/>
              <a:gd name="connsiteY9-306" fmla="*/ 2286 h 10000"/>
              <a:gd name="connsiteX10-307" fmla="*/ 10000 w 10000"/>
              <a:gd name="connsiteY10-308" fmla="*/ 2286 h 10000"/>
              <a:gd name="connsiteX11-309" fmla="*/ 10000 w 10000"/>
              <a:gd name="connsiteY11-310" fmla="*/ 3200 h 10000"/>
              <a:gd name="connsiteX12-311" fmla="*/ 9838 w 10000"/>
              <a:gd name="connsiteY12-312" fmla="*/ 3200 h 10000"/>
              <a:gd name="connsiteX13-313" fmla="*/ 9676 w 10000"/>
              <a:gd name="connsiteY13-314" fmla="*/ 3657 h 10000"/>
              <a:gd name="connsiteX14-315" fmla="*/ 9514 w 10000"/>
              <a:gd name="connsiteY14-316" fmla="*/ 4114 h 10000"/>
              <a:gd name="connsiteX15-317" fmla="*/ 9352 w 10000"/>
              <a:gd name="connsiteY15-318" fmla="*/ 4571 h 10000"/>
              <a:gd name="connsiteX16-319" fmla="*/ 9190 w 10000"/>
              <a:gd name="connsiteY16-320" fmla="*/ 5943 h 10000"/>
              <a:gd name="connsiteX17-321" fmla="*/ 9028 w 10000"/>
              <a:gd name="connsiteY17-322" fmla="*/ 6800 h 10000"/>
              <a:gd name="connsiteX18-323" fmla="*/ 8704 w 10000"/>
              <a:gd name="connsiteY18-324" fmla="*/ 8629 h 10000"/>
              <a:gd name="connsiteX19-325" fmla="*/ 8381 w 10000"/>
              <a:gd name="connsiteY19-326" fmla="*/ 10000 h 10000"/>
              <a:gd name="connsiteX20-327" fmla="*/ 7733 w 10000"/>
              <a:gd name="connsiteY20-328" fmla="*/ 8629 h 10000"/>
              <a:gd name="connsiteX21-329" fmla="*/ 7895 w 10000"/>
              <a:gd name="connsiteY21-330" fmla="*/ 7257 h 10000"/>
              <a:gd name="connsiteX22-331" fmla="*/ 8057 w 10000"/>
              <a:gd name="connsiteY22-332" fmla="*/ 5486 h 10000"/>
              <a:gd name="connsiteX23-333" fmla="*/ 8057 w 10000"/>
              <a:gd name="connsiteY23-334" fmla="*/ 4114 h 10000"/>
              <a:gd name="connsiteX24-335" fmla="*/ 8057 w 10000"/>
              <a:gd name="connsiteY24-336" fmla="*/ 3657 h 10000"/>
              <a:gd name="connsiteX25-337" fmla="*/ 8057 w 10000"/>
              <a:gd name="connsiteY25-338" fmla="*/ 3200 h 10000"/>
              <a:gd name="connsiteX26-339" fmla="*/ 7733 w 10000"/>
              <a:gd name="connsiteY26-340" fmla="*/ 2743 h 10000"/>
              <a:gd name="connsiteX27-341" fmla="*/ 7409 w 10000"/>
              <a:gd name="connsiteY27-342" fmla="*/ 2286 h 10000"/>
              <a:gd name="connsiteX28-343" fmla="*/ 7247 w 10000"/>
              <a:gd name="connsiteY28-344" fmla="*/ 2286 h 10000"/>
              <a:gd name="connsiteX29-345" fmla="*/ 6943 w 10000"/>
              <a:gd name="connsiteY29-346" fmla="*/ 2286 h 10000"/>
              <a:gd name="connsiteX30-347" fmla="*/ 6619 w 10000"/>
              <a:gd name="connsiteY30-348" fmla="*/ 2743 h 10000"/>
              <a:gd name="connsiteX31-349" fmla="*/ 6296 w 10000"/>
              <a:gd name="connsiteY31-350" fmla="*/ 2743 h 10000"/>
              <a:gd name="connsiteX32-351" fmla="*/ 5810 w 10000"/>
              <a:gd name="connsiteY32-352" fmla="*/ 2743 h 10000"/>
              <a:gd name="connsiteX33-353" fmla="*/ 5162 w 10000"/>
              <a:gd name="connsiteY33-354" fmla="*/ 3200 h 10000"/>
              <a:gd name="connsiteX34-355" fmla="*/ 4676 w 10000"/>
              <a:gd name="connsiteY34-356" fmla="*/ 3200 h 10000"/>
              <a:gd name="connsiteX35-357" fmla="*/ 4352 w 10000"/>
              <a:gd name="connsiteY35-358" fmla="*/ 3657 h 10000"/>
              <a:gd name="connsiteX36-359" fmla="*/ 3866 w 10000"/>
              <a:gd name="connsiteY36-360" fmla="*/ 3657 h 10000"/>
              <a:gd name="connsiteX37-361" fmla="*/ 3381 w 10000"/>
              <a:gd name="connsiteY37-362" fmla="*/ 4114 h 10000"/>
              <a:gd name="connsiteX38-363" fmla="*/ 2915 w 10000"/>
              <a:gd name="connsiteY38-364" fmla="*/ 4114 h 10000"/>
              <a:gd name="connsiteX39-365" fmla="*/ 2429 w 10000"/>
              <a:gd name="connsiteY39-366" fmla="*/ 4571 h 10000"/>
              <a:gd name="connsiteX40-367" fmla="*/ 2105 w 10000"/>
              <a:gd name="connsiteY40-368" fmla="*/ 4571 h 10000"/>
              <a:gd name="connsiteX41-369" fmla="*/ 1781 w 10000"/>
              <a:gd name="connsiteY41-370" fmla="*/ 4571 h 10000"/>
              <a:gd name="connsiteX42-371" fmla="*/ 1619 w 10000"/>
              <a:gd name="connsiteY42-372" fmla="*/ 5028 h 10000"/>
              <a:gd name="connsiteX43-373" fmla="*/ 1296 w 10000"/>
              <a:gd name="connsiteY43-374" fmla="*/ 5028 h 10000"/>
              <a:gd name="connsiteX44-375" fmla="*/ 1296 w 10000"/>
              <a:gd name="connsiteY44-376" fmla="*/ 5028 h 10000"/>
              <a:gd name="connsiteX45-377" fmla="*/ 1134 w 10000"/>
              <a:gd name="connsiteY45-378" fmla="*/ 5028 h 10000"/>
              <a:gd name="connsiteX46-379" fmla="*/ 972 w 10000"/>
              <a:gd name="connsiteY46-380" fmla="*/ 5028 h 10000"/>
              <a:gd name="connsiteX47-381" fmla="*/ 810 w 10000"/>
              <a:gd name="connsiteY47-382" fmla="*/ 5028 h 10000"/>
              <a:gd name="connsiteX48-383" fmla="*/ 486 w 10000"/>
              <a:gd name="connsiteY48-384" fmla="*/ 4114 h 10000"/>
              <a:gd name="connsiteX49-385" fmla="*/ 324 w 10000"/>
              <a:gd name="connsiteY49-386" fmla="*/ 3657 h 10000"/>
              <a:gd name="connsiteX50-387" fmla="*/ 162 w 10000"/>
              <a:gd name="connsiteY50-388" fmla="*/ 3657 h 10000"/>
              <a:gd name="connsiteX51-389" fmla="*/ 0 w 10000"/>
              <a:gd name="connsiteY51-390" fmla="*/ 3200 h 10000"/>
              <a:gd name="connsiteX52-391" fmla="*/ 0 w 10000"/>
              <a:gd name="connsiteY52-392" fmla="*/ 3200 h 10000"/>
              <a:gd name="connsiteX53-393" fmla="*/ 162 w 10000"/>
              <a:gd name="connsiteY53-394" fmla="*/ 2743 h 10000"/>
              <a:gd name="connsiteX54-395" fmla="*/ 324 w 10000"/>
              <a:gd name="connsiteY54-396" fmla="*/ 2743 h 10000"/>
              <a:gd name="connsiteX55-397" fmla="*/ 648 w 10000"/>
              <a:gd name="connsiteY55-398" fmla="*/ 2743 h 10000"/>
              <a:gd name="connsiteX56-399" fmla="*/ 1134 w 10000"/>
              <a:gd name="connsiteY56-400" fmla="*/ 2743 h 10000"/>
              <a:gd name="connsiteX57-401" fmla="*/ 2267 w 10000"/>
              <a:gd name="connsiteY57-402" fmla="*/ 2286 h 10000"/>
              <a:gd name="connsiteX58-403" fmla="*/ 3543 w 10000"/>
              <a:gd name="connsiteY58-404" fmla="*/ 1829 h 10000"/>
              <a:gd name="connsiteX59-405" fmla="*/ 4838 w 10000"/>
              <a:gd name="connsiteY59-406" fmla="*/ 1371 h 10000"/>
              <a:gd name="connsiteX60-407" fmla="*/ 6296 w 10000"/>
              <a:gd name="connsiteY60-408" fmla="*/ 914 h 10000"/>
              <a:gd name="connsiteX61-409" fmla="*/ 6619 w 10000"/>
              <a:gd name="connsiteY61-410" fmla="*/ 914 h 10000"/>
              <a:gd name="connsiteX62-411" fmla="*/ 6943 w 10000"/>
              <a:gd name="connsiteY62-412" fmla="*/ 914 h 10000"/>
              <a:gd name="connsiteX63-413" fmla="*/ 7105 w 10000"/>
              <a:gd name="connsiteY63-414" fmla="*/ 914 h 10000"/>
              <a:gd name="connsiteX64-415" fmla="*/ 7409 w 10000"/>
              <a:gd name="connsiteY64-416" fmla="*/ 457 h 10000"/>
              <a:gd name="connsiteX65-417" fmla="*/ 7571 w 10000"/>
              <a:gd name="connsiteY65-418" fmla="*/ 457 h 10000"/>
              <a:gd name="connsiteX66-419" fmla="*/ 7733 w 10000"/>
              <a:gd name="connsiteY66-420" fmla="*/ 457 h 10000"/>
              <a:gd name="connsiteX67-421" fmla="*/ 7733 w 10000"/>
              <a:gd name="connsiteY67-422" fmla="*/ 457 h 10000"/>
              <a:gd name="connsiteX68-423" fmla="*/ 7733 w 10000"/>
              <a:gd name="connsiteY68-424" fmla="*/ 457 h 10000"/>
              <a:gd name="connsiteX69-425" fmla="*/ 7733 w 10000"/>
              <a:gd name="connsiteY69-426" fmla="*/ 457 h 10000"/>
              <a:gd name="connsiteX0-427" fmla="*/ 7733 w 10000"/>
              <a:gd name="connsiteY0-428" fmla="*/ 457 h 8934"/>
              <a:gd name="connsiteX1-429" fmla="*/ 8057 w 10000"/>
              <a:gd name="connsiteY1-430" fmla="*/ 0 h 8934"/>
              <a:gd name="connsiteX2-431" fmla="*/ 8219 w 10000"/>
              <a:gd name="connsiteY2-432" fmla="*/ 0 h 8934"/>
              <a:gd name="connsiteX3-433" fmla="*/ 8381 w 10000"/>
              <a:gd name="connsiteY3-434" fmla="*/ 0 h 8934"/>
              <a:gd name="connsiteX4-435" fmla="*/ 8543 w 10000"/>
              <a:gd name="connsiteY4-436" fmla="*/ 0 h 8934"/>
              <a:gd name="connsiteX5-437" fmla="*/ 8866 w 10000"/>
              <a:gd name="connsiteY5-438" fmla="*/ 457 h 8934"/>
              <a:gd name="connsiteX6-439" fmla="*/ 9190 w 10000"/>
              <a:gd name="connsiteY6-440" fmla="*/ 914 h 8934"/>
              <a:gd name="connsiteX7-441" fmla="*/ 9676 w 10000"/>
              <a:gd name="connsiteY7-442" fmla="*/ 1371 h 8934"/>
              <a:gd name="connsiteX8-443" fmla="*/ 9838 w 10000"/>
              <a:gd name="connsiteY8-444" fmla="*/ 1829 h 8934"/>
              <a:gd name="connsiteX9-445" fmla="*/ 10000 w 10000"/>
              <a:gd name="connsiteY9-446" fmla="*/ 2286 h 8934"/>
              <a:gd name="connsiteX10-447" fmla="*/ 10000 w 10000"/>
              <a:gd name="connsiteY10-448" fmla="*/ 2286 h 8934"/>
              <a:gd name="connsiteX11-449" fmla="*/ 10000 w 10000"/>
              <a:gd name="connsiteY11-450" fmla="*/ 3200 h 8934"/>
              <a:gd name="connsiteX12-451" fmla="*/ 9838 w 10000"/>
              <a:gd name="connsiteY12-452" fmla="*/ 3200 h 8934"/>
              <a:gd name="connsiteX13-453" fmla="*/ 9676 w 10000"/>
              <a:gd name="connsiteY13-454" fmla="*/ 3657 h 8934"/>
              <a:gd name="connsiteX14-455" fmla="*/ 9514 w 10000"/>
              <a:gd name="connsiteY14-456" fmla="*/ 4114 h 8934"/>
              <a:gd name="connsiteX15-457" fmla="*/ 9352 w 10000"/>
              <a:gd name="connsiteY15-458" fmla="*/ 4571 h 8934"/>
              <a:gd name="connsiteX16-459" fmla="*/ 9190 w 10000"/>
              <a:gd name="connsiteY16-460" fmla="*/ 5943 h 8934"/>
              <a:gd name="connsiteX17-461" fmla="*/ 9028 w 10000"/>
              <a:gd name="connsiteY17-462" fmla="*/ 6800 h 8934"/>
              <a:gd name="connsiteX18-463" fmla="*/ 8704 w 10000"/>
              <a:gd name="connsiteY18-464" fmla="*/ 8629 h 8934"/>
              <a:gd name="connsiteX19-465" fmla="*/ 7733 w 10000"/>
              <a:gd name="connsiteY19-466" fmla="*/ 8629 h 8934"/>
              <a:gd name="connsiteX20-467" fmla="*/ 7895 w 10000"/>
              <a:gd name="connsiteY20-468" fmla="*/ 7257 h 8934"/>
              <a:gd name="connsiteX21-469" fmla="*/ 8057 w 10000"/>
              <a:gd name="connsiteY21-470" fmla="*/ 5486 h 8934"/>
              <a:gd name="connsiteX22-471" fmla="*/ 8057 w 10000"/>
              <a:gd name="connsiteY22-472" fmla="*/ 4114 h 8934"/>
              <a:gd name="connsiteX23-473" fmla="*/ 8057 w 10000"/>
              <a:gd name="connsiteY23-474" fmla="*/ 3657 h 8934"/>
              <a:gd name="connsiteX24-475" fmla="*/ 8057 w 10000"/>
              <a:gd name="connsiteY24-476" fmla="*/ 3200 h 8934"/>
              <a:gd name="connsiteX25-477" fmla="*/ 7733 w 10000"/>
              <a:gd name="connsiteY25-478" fmla="*/ 2743 h 8934"/>
              <a:gd name="connsiteX26-479" fmla="*/ 7409 w 10000"/>
              <a:gd name="connsiteY26-480" fmla="*/ 2286 h 8934"/>
              <a:gd name="connsiteX27-481" fmla="*/ 7247 w 10000"/>
              <a:gd name="connsiteY27-482" fmla="*/ 2286 h 8934"/>
              <a:gd name="connsiteX28-483" fmla="*/ 6943 w 10000"/>
              <a:gd name="connsiteY28-484" fmla="*/ 2286 h 8934"/>
              <a:gd name="connsiteX29-485" fmla="*/ 6619 w 10000"/>
              <a:gd name="connsiteY29-486" fmla="*/ 2743 h 8934"/>
              <a:gd name="connsiteX30-487" fmla="*/ 6296 w 10000"/>
              <a:gd name="connsiteY30-488" fmla="*/ 2743 h 8934"/>
              <a:gd name="connsiteX31-489" fmla="*/ 5810 w 10000"/>
              <a:gd name="connsiteY31-490" fmla="*/ 2743 h 8934"/>
              <a:gd name="connsiteX32-491" fmla="*/ 5162 w 10000"/>
              <a:gd name="connsiteY32-492" fmla="*/ 3200 h 8934"/>
              <a:gd name="connsiteX33-493" fmla="*/ 4676 w 10000"/>
              <a:gd name="connsiteY33-494" fmla="*/ 3200 h 8934"/>
              <a:gd name="connsiteX34-495" fmla="*/ 4352 w 10000"/>
              <a:gd name="connsiteY34-496" fmla="*/ 3657 h 8934"/>
              <a:gd name="connsiteX35-497" fmla="*/ 3866 w 10000"/>
              <a:gd name="connsiteY35-498" fmla="*/ 3657 h 8934"/>
              <a:gd name="connsiteX36-499" fmla="*/ 3381 w 10000"/>
              <a:gd name="connsiteY36-500" fmla="*/ 4114 h 8934"/>
              <a:gd name="connsiteX37-501" fmla="*/ 2915 w 10000"/>
              <a:gd name="connsiteY37-502" fmla="*/ 4114 h 8934"/>
              <a:gd name="connsiteX38-503" fmla="*/ 2429 w 10000"/>
              <a:gd name="connsiteY38-504" fmla="*/ 4571 h 8934"/>
              <a:gd name="connsiteX39-505" fmla="*/ 2105 w 10000"/>
              <a:gd name="connsiteY39-506" fmla="*/ 4571 h 8934"/>
              <a:gd name="connsiteX40-507" fmla="*/ 1781 w 10000"/>
              <a:gd name="connsiteY40-508" fmla="*/ 4571 h 8934"/>
              <a:gd name="connsiteX41-509" fmla="*/ 1619 w 10000"/>
              <a:gd name="connsiteY41-510" fmla="*/ 5028 h 8934"/>
              <a:gd name="connsiteX42-511" fmla="*/ 1296 w 10000"/>
              <a:gd name="connsiteY42-512" fmla="*/ 5028 h 8934"/>
              <a:gd name="connsiteX43-513" fmla="*/ 1296 w 10000"/>
              <a:gd name="connsiteY43-514" fmla="*/ 5028 h 8934"/>
              <a:gd name="connsiteX44-515" fmla="*/ 1134 w 10000"/>
              <a:gd name="connsiteY44-516" fmla="*/ 5028 h 8934"/>
              <a:gd name="connsiteX45-517" fmla="*/ 972 w 10000"/>
              <a:gd name="connsiteY45-518" fmla="*/ 5028 h 8934"/>
              <a:gd name="connsiteX46-519" fmla="*/ 810 w 10000"/>
              <a:gd name="connsiteY46-520" fmla="*/ 5028 h 8934"/>
              <a:gd name="connsiteX47-521" fmla="*/ 486 w 10000"/>
              <a:gd name="connsiteY47-522" fmla="*/ 4114 h 8934"/>
              <a:gd name="connsiteX48-523" fmla="*/ 324 w 10000"/>
              <a:gd name="connsiteY48-524" fmla="*/ 3657 h 8934"/>
              <a:gd name="connsiteX49-525" fmla="*/ 162 w 10000"/>
              <a:gd name="connsiteY49-526" fmla="*/ 3657 h 8934"/>
              <a:gd name="connsiteX50-527" fmla="*/ 0 w 10000"/>
              <a:gd name="connsiteY50-528" fmla="*/ 3200 h 8934"/>
              <a:gd name="connsiteX51-529" fmla="*/ 0 w 10000"/>
              <a:gd name="connsiteY51-530" fmla="*/ 3200 h 8934"/>
              <a:gd name="connsiteX52-531" fmla="*/ 162 w 10000"/>
              <a:gd name="connsiteY52-532" fmla="*/ 2743 h 8934"/>
              <a:gd name="connsiteX53-533" fmla="*/ 324 w 10000"/>
              <a:gd name="connsiteY53-534" fmla="*/ 2743 h 8934"/>
              <a:gd name="connsiteX54-535" fmla="*/ 648 w 10000"/>
              <a:gd name="connsiteY54-536" fmla="*/ 2743 h 8934"/>
              <a:gd name="connsiteX55-537" fmla="*/ 1134 w 10000"/>
              <a:gd name="connsiteY55-538" fmla="*/ 2743 h 8934"/>
              <a:gd name="connsiteX56-539" fmla="*/ 2267 w 10000"/>
              <a:gd name="connsiteY56-540" fmla="*/ 2286 h 8934"/>
              <a:gd name="connsiteX57-541" fmla="*/ 3543 w 10000"/>
              <a:gd name="connsiteY57-542" fmla="*/ 1829 h 8934"/>
              <a:gd name="connsiteX58-543" fmla="*/ 4838 w 10000"/>
              <a:gd name="connsiteY58-544" fmla="*/ 1371 h 8934"/>
              <a:gd name="connsiteX59-545" fmla="*/ 6296 w 10000"/>
              <a:gd name="connsiteY59-546" fmla="*/ 914 h 8934"/>
              <a:gd name="connsiteX60-547" fmla="*/ 6619 w 10000"/>
              <a:gd name="connsiteY60-548" fmla="*/ 914 h 8934"/>
              <a:gd name="connsiteX61-549" fmla="*/ 6943 w 10000"/>
              <a:gd name="connsiteY61-550" fmla="*/ 914 h 8934"/>
              <a:gd name="connsiteX62-551" fmla="*/ 7105 w 10000"/>
              <a:gd name="connsiteY62-552" fmla="*/ 914 h 8934"/>
              <a:gd name="connsiteX63-553" fmla="*/ 7409 w 10000"/>
              <a:gd name="connsiteY63-554" fmla="*/ 457 h 8934"/>
              <a:gd name="connsiteX64-555" fmla="*/ 7571 w 10000"/>
              <a:gd name="connsiteY64-556" fmla="*/ 457 h 8934"/>
              <a:gd name="connsiteX65-557" fmla="*/ 7733 w 10000"/>
              <a:gd name="connsiteY65-558" fmla="*/ 457 h 8934"/>
              <a:gd name="connsiteX66-559" fmla="*/ 7733 w 10000"/>
              <a:gd name="connsiteY66-560" fmla="*/ 457 h 8934"/>
              <a:gd name="connsiteX67-561" fmla="*/ 7733 w 10000"/>
              <a:gd name="connsiteY67-562" fmla="*/ 457 h 8934"/>
              <a:gd name="connsiteX68-563" fmla="*/ 7733 w 10000"/>
              <a:gd name="connsiteY68-564" fmla="*/ 457 h 8934"/>
              <a:gd name="connsiteX0-565" fmla="*/ 7733 w 10000"/>
              <a:gd name="connsiteY0-566" fmla="*/ 512 h 9659"/>
              <a:gd name="connsiteX1-567" fmla="*/ 8057 w 10000"/>
              <a:gd name="connsiteY1-568" fmla="*/ 0 h 9659"/>
              <a:gd name="connsiteX2-569" fmla="*/ 8219 w 10000"/>
              <a:gd name="connsiteY2-570" fmla="*/ 0 h 9659"/>
              <a:gd name="connsiteX3-571" fmla="*/ 8381 w 10000"/>
              <a:gd name="connsiteY3-572" fmla="*/ 0 h 9659"/>
              <a:gd name="connsiteX4-573" fmla="*/ 8543 w 10000"/>
              <a:gd name="connsiteY4-574" fmla="*/ 0 h 9659"/>
              <a:gd name="connsiteX5-575" fmla="*/ 8866 w 10000"/>
              <a:gd name="connsiteY5-576" fmla="*/ 512 h 9659"/>
              <a:gd name="connsiteX6-577" fmla="*/ 9190 w 10000"/>
              <a:gd name="connsiteY6-578" fmla="*/ 1023 h 9659"/>
              <a:gd name="connsiteX7-579" fmla="*/ 9676 w 10000"/>
              <a:gd name="connsiteY7-580" fmla="*/ 1535 h 9659"/>
              <a:gd name="connsiteX8-581" fmla="*/ 9838 w 10000"/>
              <a:gd name="connsiteY8-582" fmla="*/ 2047 h 9659"/>
              <a:gd name="connsiteX9-583" fmla="*/ 10000 w 10000"/>
              <a:gd name="connsiteY9-584" fmla="*/ 2559 h 9659"/>
              <a:gd name="connsiteX10-585" fmla="*/ 10000 w 10000"/>
              <a:gd name="connsiteY10-586" fmla="*/ 2559 h 9659"/>
              <a:gd name="connsiteX11-587" fmla="*/ 10000 w 10000"/>
              <a:gd name="connsiteY11-588" fmla="*/ 3582 h 9659"/>
              <a:gd name="connsiteX12-589" fmla="*/ 9838 w 10000"/>
              <a:gd name="connsiteY12-590" fmla="*/ 3582 h 9659"/>
              <a:gd name="connsiteX13-591" fmla="*/ 9676 w 10000"/>
              <a:gd name="connsiteY13-592" fmla="*/ 4093 h 9659"/>
              <a:gd name="connsiteX14-593" fmla="*/ 9514 w 10000"/>
              <a:gd name="connsiteY14-594" fmla="*/ 4605 h 9659"/>
              <a:gd name="connsiteX15-595" fmla="*/ 9352 w 10000"/>
              <a:gd name="connsiteY15-596" fmla="*/ 5116 h 9659"/>
              <a:gd name="connsiteX16-597" fmla="*/ 9190 w 10000"/>
              <a:gd name="connsiteY16-598" fmla="*/ 6652 h 9659"/>
              <a:gd name="connsiteX17-599" fmla="*/ 9028 w 10000"/>
              <a:gd name="connsiteY17-600" fmla="*/ 7611 h 9659"/>
              <a:gd name="connsiteX18-601" fmla="*/ 7733 w 10000"/>
              <a:gd name="connsiteY18-602" fmla="*/ 9659 h 9659"/>
              <a:gd name="connsiteX19-603" fmla="*/ 7895 w 10000"/>
              <a:gd name="connsiteY19-604" fmla="*/ 8123 h 9659"/>
              <a:gd name="connsiteX20-605" fmla="*/ 8057 w 10000"/>
              <a:gd name="connsiteY20-606" fmla="*/ 6141 h 9659"/>
              <a:gd name="connsiteX21-607" fmla="*/ 8057 w 10000"/>
              <a:gd name="connsiteY21-608" fmla="*/ 4605 h 9659"/>
              <a:gd name="connsiteX22-609" fmla="*/ 8057 w 10000"/>
              <a:gd name="connsiteY22-610" fmla="*/ 4093 h 9659"/>
              <a:gd name="connsiteX23-611" fmla="*/ 8057 w 10000"/>
              <a:gd name="connsiteY23-612" fmla="*/ 3582 h 9659"/>
              <a:gd name="connsiteX24-613" fmla="*/ 7733 w 10000"/>
              <a:gd name="connsiteY24-614" fmla="*/ 3070 h 9659"/>
              <a:gd name="connsiteX25-615" fmla="*/ 7409 w 10000"/>
              <a:gd name="connsiteY25-616" fmla="*/ 2559 h 9659"/>
              <a:gd name="connsiteX26-617" fmla="*/ 7247 w 10000"/>
              <a:gd name="connsiteY26-618" fmla="*/ 2559 h 9659"/>
              <a:gd name="connsiteX27-619" fmla="*/ 6943 w 10000"/>
              <a:gd name="connsiteY27-620" fmla="*/ 2559 h 9659"/>
              <a:gd name="connsiteX28-621" fmla="*/ 6619 w 10000"/>
              <a:gd name="connsiteY28-622" fmla="*/ 3070 h 9659"/>
              <a:gd name="connsiteX29-623" fmla="*/ 6296 w 10000"/>
              <a:gd name="connsiteY29-624" fmla="*/ 3070 h 9659"/>
              <a:gd name="connsiteX30-625" fmla="*/ 5810 w 10000"/>
              <a:gd name="connsiteY30-626" fmla="*/ 3070 h 9659"/>
              <a:gd name="connsiteX31-627" fmla="*/ 5162 w 10000"/>
              <a:gd name="connsiteY31-628" fmla="*/ 3582 h 9659"/>
              <a:gd name="connsiteX32-629" fmla="*/ 4676 w 10000"/>
              <a:gd name="connsiteY32-630" fmla="*/ 3582 h 9659"/>
              <a:gd name="connsiteX33-631" fmla="*/ 4352 w 10000"/>
              <a:gd name="connsiteY33-632" fmla="*/ 4093 h 9659"/>
              <a:gd name="connsiteX34-633" fmla="*/ 3866 w 10000"/>
              <a:gd name="connsiteY34-634" fmla="*/ 4093 h 9659"/>
              <a:gd name="connsiteX35-635" fmla="*/ 3381 w 10000"/>
              <a:gd name="connsiteY35-636" fmla="*/ 4605 h 9659"/>
              <a:gd name="connsiteX36-637" fmla="*/ 2915 w 10000"/>
              <a:gd name="connsiteY36-638" fmla="*/ 4605 h 9659"/>
              <a:gd name="connsiteX37-639" fmla="*/ 2429 w 10000"/>
              <a:gd name="connsiteY37-640" fmla="*/ 5116 h 9659"/>
              <a:gd name="connsiteX38-641" fmla="*/ 2105 w 10000"/>
              <a:gd name="connsiteY38-642" fmla="*/ 5116 h 9659"/>
              <a:gd name="connsiteX39-643" fmla="*/ 1781 w 10000"/>
              <a:gd name="connsiteY39-644" fmla="*/ 5116 h 9659"/>
              <a:gd name="connsiteX40-645" fmla="*/ 1619 w 10000"/>
              <a:gd name="connsiteY40-646" fmla="*/ 5628 h 9659"/>
              <a:gd name="connsiteX41-647" fmla="*/ 1296 w 10000"/>
              <a:gd name="connsiteY41-648" fmla="*/ 5628 h 9659"/>
              <a:gd name="connsiteX42-649" fmla="*/ 1296 w 10000"/>
              <a:gd name="connsiteY42-650" fmla="*/ 5628 h 9659"/>
              <a:gd name="connsiteX43-651" fmla="*/ 1134 w 10000"/>
              <a:gd name="connsiteY43-652" fmla="*/ 5628 h 9659"/>
              <a:gd name="connsiteX44-653" fmla="*/ 972 w 10000"/>
              <a:gd name="connsiteY44-654" fmla="*/ 5628 h 9659"/>
              <a:gd name="connsiteX45-655" fmla="*/ 810 w 10000"/>
              <a:gd name="connsiteY45-656" fmla="*/ 5628 h 9659"/>
              <a:gd name="connsiteX46-657" fmla="*/ 486 w 10000"/>
              <a:gd name="connsiteY46-658" fmla="*/ 4605 h 9659"/>
              <a:gd name="connsiteX47-659" fmla="*/ 324 w 10000"/>
              <a:gd name="connsiteY47-660" fmla="*/ 4093 h 9659"/>
              <a:gd name="connsiteX48-661" fmla="*/ 162 w 10000"/>
              <a:gd name="connsiteY48-662" fmla="*/ 4093 h 9659"/>
              <a:gd name="connsiteX49-663" fmla="*/ 0 w 10000"/>
              <a:gd name="connsiteY49-664" fmla="*/ 3582 h 9659"/>
              <a:gd name="connsiteX50-665" fmla="*/ 0 w 10000"/>
              <a:gd name="connsiteY50-666" fmla="*/ 3582 h 9659"/>
              <a:gd name="connsiteX51-667" fmla="*/ 162 w 10000"/>
              <a:gd name="connsiteY51-668" fmla="*/ 3070 h 9659"/>
              <a:gd name="connsiteX52-669" fmla="*/ 324 w 10000"/>
              <a:gd name="connsiteY52-670" fmla="*/ 3070 h 9659"/>
              <a:gd name="connsiteX53-671" fmla="*/ 648 w 10000"/>
              <a:gd name="connsiteY53-672" fmla="*/ 3070 h 9659"/>
              <a:gd name="connsiteX54-673" fmla="*/ 1134 w 10000"/>
              <a:gd name="connsiteY54-674" fmla="*/ 3070 h 9659"/>
              <a:gd name="connsiteX55-675" fmla="*/ 2267 w 10000"/>
              <a:gd name="connsiteY55-676" fmla="*/ 2559 h 9659"/>
              <a:gd name="connsiteX56-677" fmla="*/ 3543 w 10000"/>
              <a:gd name="connsiteY56-678" fmla="*/ 2047 h 9659"/>
              <a:gd name="connsiteX57-679" fmla="*/ 4838 w 10000"/>
              <a:gd name="connsiteY57-680" fmla="*/ 1535 h 9659"/>
              <a:gd name="connsiteX58-681" fmla="*/ 6296 w 10000"/>
              <a:gd name="connsiteY58-682" fmla="*/ 1023 h 9659"/>
              <a:gd name="connsiteX59-683" fmla="*/ 6619 w 10000"/>
              <a:gd name="connsiteY59-684" fmla="*/ 1023 h 9659"/>
              <a:gd name="connsiteX60-685" fmla="*/ 6943 w 10000"/>
              <a:gd name="connsiteY60-686" fmla="*/ 1023 h 9659"/>
              <a:gd name="connsiteX61-687" fmla="*/ 7105 w 10000"/>
              <a:gd name="connsiteY61-688" fmla="*/ 1023 h 9659"/>
              <a:gd name="connsiteX62-689" fmla="*/ 7409 w 10000"/>
              <a:gd name="connsiteY62-690" fmla="*/ 512 h 9659"/>
              <a:gd name="connsiteX63-691" fmla="*/ 7571 w 10000"/>
              <a:gd name="connsiteY63-692" fmla="*/ 512 h 9659"/>
              <a:gd name="connsiteX64-693" fmla="*/ 7733 w 10000"/>
              <a:gd name="connsiteY64-694" fmla="*/ 512 h 9659"/>
              <a:gd name="connsiteX65-695" fmla="*/ 7733 w 10000"/>
              <a:gd name="connsiteY65-696" fmla="*/ 512 h 9659"/>
              <a:gd name="connsiteX66-697" fmla="*/ 7733 w 10000"/>
              <a:gd name="connsiteY66-698" fmla="*/ 512 h 9659"/>
              <a:gd name="connsiteX67-699" fmla="*/ 7733 w 10000"/>
              <a:gd name="connsiteY67-700" fmla="*/ 512 h 9659"/>
              <a:gd name="connsiteX0-701" fmla="*/ 7733 w 10000"/>
              <a:gd name="connsiteY0-702" fmla="*/ 530 h 8410"/>
              <a:gd name="connsiteX1-703" fmla="*/ 8057 w 10000"/>
              <a:gd name="connsiteY1-704" fmla="*/ 0 h 8410"/>
              <a:gd name="connsiteX2-705" fmla="*/ 8219 w 10000"/>
              <a:gd name="connsiteY2-706" fmla="*/ 0 h 8410"/>
              <a:gd name="connsiteX3-707" fmla="*/ 8381 w 10000"/>
              <a:gd name="connsiteY3-708" fmla="*/ 0 h 8410"/>
              <a:gd name="connsiteX4-709" fmla="*/ 8543 w 10000"/>
              <a:gd name="connsiteY4-710" fmla="*/ 0 h 8410"/>
              <a:gd name="connsiteX5-711" fmla="*/ 8866 w 10000"/>
              <a:gd name="connsiteY5-712" fmla="*/ 530 h 8410"/>
              <a:gd name="connsiteX6-713" fmla="*/ 9190 w 10000"/>
              <a:gd name="connsiteY6-714" fmla="*/ 1059 h 8410"/>
              <a:gd name="connsiteX7-715" fmla="*/ 9676 w 10000"/>
              <a:gd name="connsiteY7-716" fmla="*/ 1589 h 8410"/>
              <a:gd name="connsiteX8-717" fmla="*/ 9838 w 10000"/>
              <a:gd name="connsiteY8-718" fmla="*/ 2119 h 8410"/>
              <a:gd name="connsiteX9-719" fmla="*/ 10000 w 10000"/>
              <a:gd name="connsiteY9-720" fmla="*/ 2649 h 8410"/>
              <a:gd name="connsiteX10-721" fmla="*/ 10000 w 10000"/>
              <a:gd name="connsiteY10-722" fmla="*/ 2649 h 8410"/>
              <a:gd name="connsiteX11-723" fmla="*/ 10000 w 10000"/>
              <a:gd name="connsiteY11-724" fmla="*/ 3708 h 8410"/>
              <a:gd name="connsiteX12-725" fmla="*/ 9838 w 10000"/>
              <a:gd name="connsiteY12-726" fmla="*/ 3708 h 8410"/>
              <a:gd name="connsiteX13-727" fmla="*/ 9676 w 10000"/>
              <a:gd name="connsiteY13-728" fmla="*/ 4237 h 8410"/>
              <a:gd name="connsiteX14-729" fmla="*/ 9514 w 10000"/>
              <a:gd name="connsiteY14-730" fmla="*/ 4768 h 8410"/>
              <a:gd name="connsiteX15-731" fmla="*/ 9352 w 10000"/>
              <a:gd name="connsiteY15-732" fmla="*/ 5297 h 8410"/>
              <a:gd name="connsiteX16-733" fmla="*/ 9190 w 10000"/>
              <a:gd name="connsiteY16-734" fmla="*/ 6887 h 8410"/>
              <a:gd name="connsiteX17-735" fmla="*/ 9028 w 10000"/>
              <a:gd name="connsiteY17-736" fmla="*/ 7880 h 8410"/>
              <a:gd name="connsiteX18-737" fmla="*/ 7895 w 10000"/>
              <a:gd name="connsiteY18-738" fmla="*/ 8410 h 8410"/>
              <a:gd name="connsiteX19-739" fmla="*/ 8057 w 10000"/>
              <a:gd name="connsiteY19-740" fmla="*/ 6358 h 8410"/>
              <a:gd name="connsiteX20-741" fmla="*/ 8057 w 10000"/>
              <a:gd name="connsiteY20-742" fmla="*/ 4768 h 8410"/>
              <a:gd name="connsiteX21-743" fmla="*/ 8057 w 10000"/>
              <a:gd name="connsiteY21-744" fmla="*/ 4237 h 8410"/>
              <a:gd name="connsiteX22-745" fmla="*/ 8057 w 10000"/>
              <a:gd name="connsiteY22-746" fmla="*/ 3708 h 8410"/>
              <a:gd name="connsiteX23-747" fmla="*/ 7733 w 10000"/>
              <a:gd name="connsiteY23-748" fmla="*/ 3178 h 8410"/>
              <a:gd name="connsiteX24-749" fmla="*/ 7409 w 10000"/>
              <a:gd name="connsiteY24-750" fmla="*/ 2649 h 8410"/>
              <a:gd name="connsiteX25-751" fmla="*/ 7247 w 10000"/>
              <a:gd name="connsiteY25-752" fmla="*/ 2649 h 8410"/>
              <a:gd name="connsiteX26-753" fmla="*/ 6943 w 10000"/>
              <a:gd name="connsiteY26-754" fmla="*/ 2649 h 8410"/>
              <a:gd name="connsiteX27-755" fmla="*/ 6619 w 10000"/>
              <a:gd name="connsiteY27-756" fmla="*/ 3178 h 8410"/>
              <a:gd name="connsiteX28-757" fmla="*/ 6296 w 10000"/>
              <a:gd name="connsiteY28-758" fmla="*/ 3178 h 8410"/>
              <a:gd name="connsiteX29-759" fmla="*/ 5810 w 10000"/>
              <a:gd name="connsiteY29-760" fmla="*/ 3178 h 8410"/>
              <a:gd name="connsiteX30-761" fmla="*/ 5162 w 10000"/>
              <a:gd name="connsiteY30-762" fmla="*/ 3708 h 8410"/>
              <a:gd name="connsiteX31-763" fmla="*/ 4676 w 10000"/>
              <a:gd name="connsiteY31-764" fmla="*/ 3708 h 8410"/>
              <a:gd name="connsiteX32-765" fmla="*/ 4352 w 10000"/>
              <a:gd name="connsiteY32-766" fmla="*/ 4237 h 8410"/>
              <a:gd name="connsiteX33-767" fmla="*/ 3866 w 10000"/>
              <a:gd name="connsiteY33-768" fmla="*/ 4237 h 8410"/>
              <a:gd name="connsiteX34-769" fmla="*/ 3381 w 10000"/>
              <a:gd name="connsiteY34-770" fmla="*/ 4768 h 8410"/>
              <a:gd name="connsiteX35-771" fmla="*/ 2915 w 10000"/>
              <a:gd name="connsiteY35-772" fmla="*/ 4768 h 8410"/>
              <a:gd name="connsiteX36-773" fmla="*/ 2429 w 10000"/>
              <a:gd name="connsiteY36-774" fmla="*/ 5297 h 8410"/>
              <a:gd name="connsiteX37-775" fmla="*/ 2105 w 10000"/>
              <a:gd name="connsiteY37-776" fmla="*/ 5297 h 8410"/>
              <a:gd name="connsiteX38-777" fmla="*/ 1781 w 10000"/>
              <a:gd name="connsiteY38-778" fmla="*/ 5297 h 8410"/>
              <a:gd name="connsiteX39-779" fmla="*/ 1619 w 10000"/>
              <a:gd name="connsiteY39-780" fmla="*/ 5827 h 8410"/>
              <a:gd name="connsiteX40-781" fmla="*/ 1296 w 10000"/>
              <a:gd name="connsiteY40-782" fmla="*/ 5827 h 8410"/>
              <a:gd name="connsiteX41-783" fmla="*/ 1296 w 10000"/>
              <a:gd name="connsiteY41-784" fmla="*/ 5827 h 8410"/>
              <a:gd name="connsiteX42-785" fmla="*/ 1134 w 10000"/>
              <a:gd name="connsiteY42-786" fmla="*/ 5827 h 8410"/>
              <a:gd name="connsiteX43-787" fmla="*/ 972 w 10000"/>
              <a:gd name="connsiteY43-788" fmla="*/ 5827 h 8410"/>
              <a:gd name="connsiteX44-789" fmla="*/ 810 w 10000"/>
              <a:gd name="connsiteY44-790" fmla="*/ 5827 h 8410"/>
              <a:gd name="connsiteX45-791" fmla="*/ 486 w 10000"/>
              <a:gd name="connsiteY45-792" fmla="*/ 4768 h 8410"/>
              <a:gd name="connsiteX46-793" fmla="*/ 324 w 10000"/>
              <a:gd name="connsiteY46-794" fmla="*/ 4237 h 8410"/>
              <a:gd name="connsiteX47-795" fmla="*/ 162 w 10000"/>
              <a:gd name="connsiteY47-796" fmla="*/ 4237 h 8410"/>
              <a:gd name="connsiteX48-797" fmla="*/ 0 w 10000"/>
              <a:gd name="connsiteY48-798" fmla="*/ 3708 h 8410"/>
              <a:gd name="connsiteX49-799" fmla="*/ 0 w 10000"/>
              <a:gd name="connsiteY49-800" fmla="*/ 3708 h 8410"/>
              <a:gd name="connsiteX50-801" fmla="*/ 162 w 10000"/>
              <a:gd name="connsiteY50-802" fmla="*/ 3178 h 8410"/>
              <a:gd name="connsiteX51-803" fmla="*/ 324 w 10000"/>
              <a:gd name="connsiteY51-804" fmla="*/ 3178 h 8410"/>
              <a:gd name="connsiteX52-805" fmla="*/ 648 w 10000"/>
              <a:gd name="connsiteY52-806" fmla="*/ 3178 h 8410"/>
              <a:gd name="connsiteX53-807" fmla="*/ 1134 w 10000"/>
              <a:gd name="connsiteY53-808" fmla="*/ 3178 h 8410"/>
              <a:gd name="connsiteX54-809" fmla="*/ 2267 w 10000"/>
              <a:gd name="connsiteY54-810" fmla="*/ 2649 h 8410"/>
              <a:gd name="connsiteX55-811" fmla="*/ 3543 w 10000"/>
              <a:gd name="connsiteY55-812" fmla="*/ 2119 h 8410"/>
              <a:gd name="connsiteX56-813" fmla="*/ 4838 w 10000"/>
              <a:gd name="connsiteY56-814" fmla="*/ 1589 h 8410"/>
              <a:gd name="connsiteX57-815" fmla="*/ 6296 w 10000"/>
              <a:gd name="connsiteY57-816" fmla="*/ 1059 h 8410"/>
              <a:gd name="connsiteX58-817" fmla="*/ 6619 w 10000"/>
              <a:gd name="connsiteY58-818" fmla="*/ 1059 h 8410"/>
              <a:gd name="connsiteX59-819" fmla="*/ 6943 w 10000"/>
              <a:gd name="connsiteY59-820" fmla="*/ 1059 h 8410"/>
              <a:gd name="connsiteX60-821" fmla="*/ 7105 w 10000"/>
              <a:gd name="connsiteY60-822" fmla="*/ 1059 h 8410"/>
              <a:gd name="connsiteX61-823" fmla="*/ 7409 w 10000"/>
              <a:gd name="connsiteY61-824" fmla="*/ 530 h 8410"/>
              <a:gd name="connsiteX62-825" fmla="*/ 7571 w 10000"/>
              <a:gd name="connsiteY62-826" fmla="*/ 530 h 8410"/>
              <a:gd name="connsiteX63-827" fmla="*/ 7733 w 10000"/>
              <a:gd name="connsiteY63-828" fmla="*/ 530 h 8410"/>
              <a:gd name="connsiteX64-829" fmla="*/ 7733 w 10000"/>
              <a:gd name="connsiteY64-830" fmla="*/ 530 h 8410"/>
              <a:gd name="connsiteX65-831" fmla="*/ 7733 w 10000"/>
              <a:gd name="connsiteY65-832" fmla="*/ 530 h 8410"/>
              <a:gd name="connsiteX66-833" fmla="*/ 7733 w 10000"/>
              <a:gd name="connsiteY66-834" fmla="*/ 530 h 8410"/>
              <a:gd name="connsiteX0-835" fmla="*/ 7733 w 10000"/>
              <a:gd name="connsiteY0-836" fmla="*/ 630 h 9370"/>
              <a:gd name="connsiteX1-837" fmla="*/ 8057 w 10000"/>
              <a:gd name="connsiteY1-838" fmla="*/ 0 h 9370"/>
              <a:gd name="connsiteX2-839" fmla="*/ 8219 w 10000"/>
              <a:gd name="connsiteY2-840" fmla="*/ 0 h 9370"/>
              <a:gd name="connsiteX3-841" fmla="*/ 8381 w 10000"/>
              <a:gd name="connsiteY3-842" fmla="*/ 0 h 9370"/>
              <a:gd name="connsiteX4-843" fmla="*/ 8543 w 10000"/>
              <a:gd name="connsiteY4-844" fmla="*/ 0 h 9370"/>
              <a:gd name="connsiteX5-845" fmla="*/ 8866 w 10000"/>
              <a:gd name="connsiteY5-846" fmla="*/ 630 h 9370"/>
              <a:gd name="connsiteX6-847" fmla="*/ 9190 w 10000"/>
              <a:gd name="connsiteY6-848" fmla="*/ 1259 h 9370"/>
              <a:gd name="connsiteX7-849" fmla="*/ 9676 w 10000"/>
              <a:gd name="connsiteY7-850" fmla="*/ 1889 h 9370"/>
              <a:gd name="connsiteX8-851" fmla="*/ 9838 w 10000"/>
              <a:gd name="connsiteY8-852" fmla="*/ 2520 h 9370"/>
              <a:gd name="connsiteX9-853" fmla="*/ 10000 w 10000"/>
              <a:gd name="connsiteY9-854" fmla="*/ 3150 h 9370"/>
              <a:gd name="connsiteX10-855" fmla="*/ 10000 w 10000"/>
              <a:gd name="connsiteY10-856" fmla="*/ 3150 h 9370"/>
              <a:gd name="connsiteX11-857" fmla="*/ 10000 w 10000"/>
              <a:gd name="connsiteY11-858" fmla="*/ 4409 h 9370"/>
              <a:gd name="connsiteX12-859" fmla="*/ 9838 w 10000"/>
              <a:gd name="connsiteY12-860" fmla="*/ 4409 h 9370"/>
              <a:gd name="connsiteX13-861" fmla="*/ 9676 w 10000"/>
              <a:gd name="connsiteY13-862" fmla="*/ 5038 h 9370"/>
              <a:gd name="connsiteX14-863" fmla="*/ 9514 w 10000"/>
              <a:gd name="connsiteY14-864" fmla="*/ 5669 h 9370"/>
              <a:gd name="connsiteX15-865" fmla="*/ 9352 w 10000"/>
              <a:gd name="connsiteY15-866" fmla="*/ 6298 h 9370"/>
              <a:gd name="connsiteX16-867" fmla="*/ 9190 w 10000"/>
              <a:gd name="connsiteY16-868" fmla="*/ 8189 h 9370"/>
              <a:gd name="connsiteX17-869" fmla="*/ 9028 w 10000"/>
              <a:gd name="connsiteY17-870" fmla="*/ 9370 h 9370"/>
              <a:gd name="connsiteX18-871" fmla="*/ 8057 w 10000"/>
              <a:gd name="connsiteY18-872" fmla="*/ 7560 h 9370"/>
              <a:gd name="connsiteX19-873" fmla="*/ 8057 w 10000"/>
              <a:gd name="connsiteY19-874" fmla="*/ 5669 h 9370"/>
              <a:gd name="connsiteX20-875" fmla="*/ 8057 w 10000"/>
              <a:gd name="connsiteY20-876" fmla="*/ 5038 h 9370"/>
              <a:gd name="connsiteX21-877" fmla="*/ 8057 w 10000"/>
              <a:gd name="connsiteY21-878" fmla="*/ 4409 h 9370"/>
              <a:gd name="connsiteX22-879" fmla="*/ 7733 w 10000"/>
              <a:gd name="connsiteY22-880" fmla="*/ 3779 h 9370"/>
              <a:gd name="connsiteX23-881" fmla="*/ 7409 w 10000"/>
              <a:gd name="connsiteY23-882" fmla="*/ 3150 h 9370"/>
              <a:gd name="connsiteX24-883" fmla="*/ 7247 w 10000"/>
              <a:gd name="connsiteY24-884" fmla="*/ 3150 h 9370"/>
              <a:gd name="connsiteX25-885" fmla="*/ 6943 w 10000"/>
              <a:gd name="connsiteY25-886" fmla="*/ 3150 h 9370"/>
              <a:gd name="connsiteX26-887" fmla="*/ 6619 w 10000"/>
              <a:gd name="connsiteY26-888" fmla="*/ 3779 h 9370"/>
              <a:gd name="connsiteX27-889" fmla="*/ 6296 w 10000"/>
              <a:gd name="connsiteY27-890" fmla="*/ 3779 h 9370"/>
              <a:gd name="connsiteX28-891" fmla="*/ 5810 w 10000"/>
              <a:gd name="connsiteY28-892" fmla="*/ 3779 h 9370"/>
              <a:gd name="connsiteX29-893" fmla="*/ 5162 w 10000"/>
              <a:gd name="connsiteY29-894" fmla="*/ 4409 h 9370"/>
              <a:gd name="connsiteX30-895" fmla="*/ 4676 w 10000"/>
              <a:gd name="connsiteY30-896" fmla="*/ 4409 h 9370"/>
              <a:gd name="connsiteX31-897" fmla="*/ 4352 w 10000"/>
              <a:gd name="connsiteY31-898" fmla="*/ 5038 h 9370"/>
              <a:gd name="connsiteX32-899" fmla="*/ 3866 w 10000"/>
              <a:gd name="connsiteY32-900" fmla="*/ 5038 h 9370"/>
              <a:gd name="connsiteX33-901" fmla="*/ 3381 w 10000"/>
              <a:gd name="connsiteY33-902" fmla="*/ 5669 h 9370"/>
              <a:gd name="connsiteX34-903" fmla="*/ 2915 w 10000"/>
              <a:gd name="connsiteY34-904" fmla="*/ 5669 h 9370"/>
              <a:gd name="connsiteX35-905" fmla="*/ 2429 w 10000"/>
              <a:gd name="connsiteY35-906" fmla="*/ 6298 h 9370"/>
              <a:gd name="connsiteX36-907" fmla="*/ 2105 w 10000"/>
              <a:gd name="connsiteY36-908" fmla="*/ 6298 h 9370"/>
              <a:gd name="connsiteX37-909" fmla="*/ 1781 w 10000"/>
              <a:gd name="connsiteY37-910" fmla="*/ 6298 h 9370"/>
              <a:gd name="connsiteX38-911" fmla="*/ 1619 w 10000"/>
              <a:gd name="connsiteY38-912" fmla="*/ 6929 h 9370"/>
              <a:gd name="connsiteX39-913" fmla="*/ 1296 w 10000"/>
              <a:gd name="connsiteY39-914" fmla="*/ 6929 h 9370"/>
              <a:gd name="connsiteX40-915" fmla="*/ 1296 w 10000"/>
              <a:gd name="connsiteY40-916" fmla="*/ 6929 h 9370"/>
              <a:gd name="connsiteX41-917" fmla="*/ 1134 w 10000"/>
              <a:gd name="connsiteY41-918" fmla="*/ 6929 h 9370"/>
              <a:gd name="connsiteX42-919" fmla="*/ 972 w 10000"/>
              <a:gd name="connsiteY42-920" fmla="*/ 6929 h 9370"/>
              <a:gd name="connsiteX43-921" fmla="*/ 810 w 10000"/>
              <a:gd name="connsiteY43-922" fmla="*/ 6929 h 9370"/>
              <a:gd name="connsiteX44-923" fmla="*/ 486 w 10000"/>
              <a:gd name="connsiteY44-924" fmla="*/ 5669 h 9370"/>
              <a:gd name="connsiteX45-925" fmla="*/ 324 w 10000"/>
              <a:gd name="connsiteY45-926" fmla="*/ 5038 h 9370"/>
              <a:gd name="connsiteX46-927" fmla="*/ 162 w 10000"/>
              <a:gd name="connsiteY46-928" fmla="*/ 5038 h 9370"/>
              <a:gd name="connsiteX47-929" fmla="*/ 0 w 10000"/>
              <a:gd name="connsiteY47-930" fmla="*/ 4409 h 9370"/>
              <a:gd name="connsiteX48-931" fmla="*/ 0 w 10000"/>
              <a:gd name="connsiteY48-932" fmla="*/ 4409 h 9370"/>
              <a:gd name="connsiteX49-933" fmla="*/ 162 w 10000"/>
              <a:gd name="connsiteY49-934" fmla="*/ 3779 h 9370"/>
              <a:gd name="connsiteX50-935" fmla="*/ 324 w 10000"/>
              <a:gd name="connsiteY50-936" fmla="*/ 3779 h 9370"/>
              <a:gd name="connsiteX51-937" fmla="*/ 648 w 10000"/>
              <a:gd name="connsiteY51-938" fmla="*/ 3779 h 9370"/>
              <a:gd name="connsiteX52-939" fmla="*/ 1134 w 10000"/>
              <a:gd name="connsiteY52-940" fmla="*/ 3779 h 9370"/>
              <a:gd name="connsiteX53-941" fmla="*/ 2267 w 10000"/>
              <a:gd name="connsiteY53-942" fmla="*/ 3150 h 9370"/>
              <a:gd name="connsiteX54-943" fmla="*/ 3543 w 10000"/>
              <a:gd name="connsiteY54-944" fmla="*/ 2520 h 9370"/>
              <a:gd name="connsiteX55-945" fmla="*/ 4838 w 10000"/>
              <a:gd name="connsiteY55-946" fmla="*/ 1889 h 9370"/>
              <a:gd name="connsiteX56-947" fmla="*/ 6296 w 10000"/>
              <a:gd name="connsiteY56-948" fmla="*/ 1259 h 9370"/>
              <a:gd name="connsiteX57-949" fmla="*/ 6619 w 10000"/>
              <a:gd name="connsiteY57-950" fmla="*/ 1259 h 9370"/>
              <a:gd name="connsiteX58-951" fmla="*/ 6943 w 10000"/>
              <a:gd name="connsiteY58-952" fmla="*/ 1259 h 9370"/>
              <a:gd name="connsiteX59-953" fmla="*/ 7105 w 10000"/>
              <a:gd name="connsiteY59-954" fmla="*/ 1259 h 9370"/>
              <a:gd name="connsiteX60-955" fmla="*/ 7409 w 10000"/>
              <a:gd name="connsiteY60-956" fmla="*/ 630 h 9370"/>
              <a:gd name="connsiteX61-957" fmla="*/ 7571 w 10000"/>
              <a:gd name="connsiteY61-958" fmla="*/ 630 h 9370"/>
              <a:gd name="connsiteX62-959" fmla="*/ 7733 w 10000"/>
              <a:gd name="connsiteY62-960" fmla="*/ 630 h 9370"/>
              <a:gd name="connsiteX63-961" fmla="*/ 7733 w 10000"/>
              <a:gd name="connsiteY63-962" fmla="*/ 630 h 9370"/>
              <a:gd name="connsiteX64-963" fmla="*/ 7733 w 10000"/>
              <a:gd name="connsiteY64-964" fmla="*/ 630 h 9370"/>
              <a:gd name="connsiteX65-965" fmla="*/ 7733 w 10000"/>
              <a:gd name="connsiteY65-966" fmla="*/ 630 h 9370"/>
              <a:gd name="connsiteX0-967" fmla="*/ 7733 w 10000"/>
              <a:gd name="connsiteY0-968" fmla="*/ 672 h 10000"/>
              <a:gd name="connsiteX1-969" fmla="*/ 8057 w 10000"/>
              <a:gd name="connsiteY1-970" fmla="*/ 0 h 10000"/>
              <a:gd name="connsiteX2-971" fmla="*/ 8219 w 10000"/>
              <a:gd name="connsiteY2-972" fmla="*/ 0 h 10000"/>
              <a:gd name="connsiteX3-973" fmla="*/ 8381 w 10000"/>
              <a:gd name="connsiteY3-974" fmla="*/ 0 h 10000"/>
              <a:gd name="connsiteX4-975" fmla="*/ 8543 w 10000"/>
              <a:gd name="connsiteY4-976" fmla="*/ 0 h 10000"/>
              <a:gd name="connsiteX5-977" fmla="*/ 8866 w 10000"/>
              <a:gd name="connsiteY5-978" fmla="*/ 672 h 10000"/>
              <a:gd name="connsiteX6-979" fmla="*/ 9190 w 10000"/>
              <a:gd name="connsiteY6-980" fmla="*/ 1344 h 10000"/>
              <a:gd name="connsiteX7-981" fmla="*/ 9676 w 10000"/>
              <a:gd name="connsiteY7-982" fmla="*/ 2016 h 10000"/>
              <a:gd name="connsiteX8-983" fmla="*/ 9838 w 10000"/>
              <a:gd name="connsiteY8-984" fmla="*/ 2689 h 10000"/>
              <a:gd name="connsiteX9-985" fmla="*/ 10000 w 10000"/>
              <a:gd name="connsiteY9-986" fmla="*/ 3362 h 10000"/>
              <a:gd name="connsiteX10-987" fmla="*/ 10000 w 10000"/>
              <a:gd name="connsiteY10-988" fmla="*/ 3362 h 10000"/>
              <a:gd name="connsiteX11-989" fmla="*/ 10000 w 10000"/>
              <a:gd name="connsiteY11-990" fmla="*/ 4705 h 10000"/>
              <a:gd name="connsiteX12-991" fmla="*/ 9838 w 10000"/>
              <a:gd name="connsiteY12-992" fmla="*/ 4705 h 10000"/>
              <a:gd name="connsiteX13-993" fmla="*/ 9676 w 10000"/>
              <a:gd name="connsiteY13-994" fmla="*/ 5377 h 10000"/>
              <a:gd name="connsiteX14-995" fmla="*/ 9514 w 10000"/>
              <a:gd name="connsiteY14-996" fmla="*/ 6050 h 10000"/>
              <a:gd name="connsiteX15-997" fmla="*/ 9352 w 10000"/>
              <a:gd name="connsiteY15-998" fmla="*/ 6721 h 10000"/>
              <a:gd name="connsiteX16-999" fmla="*/ 9190 w 10000"/>
              <a:gd name="connsiteY16-1000" fmla="*/ 8740 h 10000"/>
              <a:gd name="connsiteX17-1001" fmla="*/ 9028 w 10000"/>
              <a:gd name="connsiteY17-1002" fmla="*/ 10000 h 10000"/>
              <a:gd name="connsiteX18-1003" fmla="*/ 8057 w 10000"/>
              <a:gd name="connsiteY18-1004" fmla="*/ 6050 h 10000"/>
              <a:gd name="connsiteX19-1005" fmla="*/ 8057 w 10000"/>
              <a:gd name="connsiteY19-1006" fmla="*/ 5377 h 10000"/>
              <a:gd name="connsiteX20-1007" fmla="*/ 8057 w 10000"/>
              <a:gd name="connsiteY20-1008" fmla="*/ 4705 h 10000"/>
              <a:gd name="connsiteX21-1009" fmla="*/ 7733 w 10000"/>
              <a:gd name="connsiteY21-1010" fmla="*/ 4033 h 10000"/>
              <a:gd name="connsiteX22-1011" fmla="*/ 7409 w 10000"/>
              <a:gd name="connsiteY22-1012" fmla="*/ 3362 h 10000"/>
              <a:gd name="connsiteX23-1013" fmla="*/ 7247 w 10000"/>
              <a:gd name="connsiteY23-1014" fmla="*/ 3362 h 10000"/>
              <a:gd name="connsiteX24-1015" fmla="*/ 6943 w 10000"/>
              <a:gd name="connsiteY24-1016" fmla="*/ 3362 h 10000"/>
              <a:gd name="connsiteX25-1017" fmla="*/ 6619 w 10000"/>
              <a:gd name="connsiteY25-1018" fmla="*/ 4033 h 10000"/>
              <a:gd name="connsiteX26-1019" fmla="*/ 6296 w 10000"/>
              <a:gd name="connsiteY26-1020" fmla="*/ 4033 h 10000"/>
              <a:gd name="connsiteX27-1021" fmla="*/ 5810 w 10000"/>
              <a:gd name="connsiteY27-1022" fmla="*/ 4033 h 10000"/>
              <a:gd name="connsiteX28-1023" fmla="*/ 5162 w 10000"/>
              <a:gd name="connsiteY28-1024" fmla="*/ 4705 h 10000"/>
              <a:gd name="connsiteX29-1025" fmla="*/ 4676 w 10000"/>
              <a:gd name="connsiteY29-1026" fmla="*/ 4705 h 10000"/>
              <a:gd name="connsiteX30-1027" fmla="*/ 4352 w 10000"/>
              <a:gd name="connsiteY30-1028" fmla="*/ 5377 h 10000"/>
              <a:gd name="connsiteX31-1029" fmla="*/ 3866 w 10000"/>
              <a:gd name="connsiteY31-1030" fmla="*/ 5377 h 10000"/>
              <a:gd name="connsiteX32-1031" fmla="*/ 3381 w 10000"/>
              <a:gd name="connsiteY32-1032" fmla="*/ 6050 h 10000"/>
              <a:gd name="connsiteX33-1033" fmla="*/ 2915 w 10000"/>
              <a:gd name="connsiteY33-1034" fmla="*/ 6050 h 10000"/>
              <a:gd name="connsiteX34-1035" fmla="*/ 2429 w 10000"/>
              <a:gd name="connsiteY34-1036" fmla="*/ 6721 h 10000"/>
              <a:gd name="connsiteX35-1037" fmla="*/ 2105 w 10000"/>
              <a:gd name="connsiteY35-1038" fmla="*/ 6721 h 10000"/>
              <a:gd name="connsiteX36-1039" fmla="*/ 1781 w 10000"/>
              <a:gd name="connsiteY36-1040" fmla="*/ 6721 h 10000"/>
              <a:gd name="connsiteX37-1041" fmla="*/ 1619 w 10000"/>
              <a:gd name="connsiteY37-1042" fmla="*/ 7395 h 10000"/>
              <a:gd name="connsiteX38-1043" fmla="*/ 1296 w 10000"/>
              <a:gd name="connsiteY38-1044" fmla="*/ 7395 h 10000"/>
              <a:gd name="connsiteX39-1045" fmla="*/ 1296 w 10000"/>
              <a:gd name="connsiteY39-1046" fmla="*/ 7395 h 10000"/>
              <a:gd name="connsiteX40-1047" fmla="*/ 1134 w 10000"/>
              <a:gd name="connsiteY40-1048" fmla="*/ 7395 h 10000"/>
              <a:gd name="connsiteX41-1049" fmla="*/ 972 w 10000"/>
              <a:gd name="connsiteY41-1050" fmla="*/ 7395 h 10000"/>
              <a:gd name="connsiteX42-1051" fmla="*/ 810 w 10000"/>
              <a:gd name="connsiteY42-1052" fmla="*/ 7395 h 10000"/>
              <a:gd name="connsiteX43-1053" fmla="*/ 486 w 10000"/>
              <a:gd name="connsiteY43-1054" fmla="*/ 6050 h 10000"/>
              <a:gd name="connsiteX44-1055" fmla="*/ 324 w 10000"/>
              <a:gd name="connsiteY44-1056" fmla="*/ 5377 h 10000"/>
              <a:gd name="connsiteX45-1057" fmla="*/ 162 w 10000"/>
              <a:gd name="connsiteY45-1058" fmla="*/ 5377 h 10000"/>
              <a:gd name="connsiteX46-1059" fmla="*/ 0 w 10000"/>
              <a:gd name="connsiteY46-1060" fmla="*/ 4705 h 10000"/>
              <a:gd name="connsiteX47-1061" fmla="*/ 0 w 10000"/>
              <a:gd name="connsiteY47-1062" fmla="*/ 4705 h 10000"/>
              <a:gd name="connsiteX48-1063" fmla="*/ 162 w 10000"/>
              <a:gd name="connsiteY48-1064" fmla="*/ 4033 h 10000"/>
              <a:gd name="connsiteX49-1065" fmla="*/ 324 w 10000"/>
              <a:gd name="connsiteY49-1066" fmla="*/ 4033 h 10000"/>
              <a:gd name="connsiteX50-1067" fmla="*/ 648 w 10000"/>
              <a:gd name="connsiteY50-1068" fmla="*/ 4033 h 10000"/>
              <a:gd name="connsiteX51-1069" fmla="*/ 1134 w 10000"/>
              <a:gd name="connsiteY51-1070" fmla="*/ 4033 h 10000"/>
              <a:gd name="connsiteX52-1071" fmla="*/ 2267 w 10000"/>
              <a:gd name="connsiteY52-1072" fmla="*/ 3362 h 10000"/>
              <a:gd name="connsiteX53-1073" fmla="*/ 3543 w 10000"/>
              <a:gd name="connsiteY53-1074" fmla="*/ 2689 h 10000"/>
              <a:gd name="connsiteX54-1075" fmla="*/ 4838 w 10000"/>
              <a:gd name="connsiteY54-1076" fmla="*/ 2016 h 10000"/>
              <a:gd name="connsiteX55-1077" fmla="*/ 6296 w 10000"/>
              <a:gd name="connsiteY55-1078" fmla="*/ 1344 h 10000"/>
              <a:gd name="connsiteX56-1079" fmla="*/ 6619 w 10000"/>
              <a:gd name="connsiteY56-1080" fmla="*/ 1344 h 10000"/>
              <a:gd name="connsiteX57-1081" fmla="*/ 6943 w 10000"/>
              <a:gd name="connsiteY57-1082" fmla="*/ 1344 h 10000"/>
              <a:gd name="connsiteX58-1083" fmla="*/ 7105 w 10000"/>
              <a:gd name="connsiteY58-1084" fmla="*/ 1344 h 10000"/>
              <a:gd name="connsiteX59-1085" fmla="*/ 7409 w 10000"/>
              <a:gd name="connsiteY59-1086" fmla="*/ 672 h 10000"/>
              <a:gd name="connsiteX60-1087" fmla="*/ 7571 w 10000"/>
              <a:gd name="connsiteY60-1088" fmla="*/ 672 h 10000"/>
              <a:gd name="connsiteX61-1089" fmla="*/ 7733 w 10000"/>
              <a:gd name="connsiteY61-1090" fmla="*/ 672 h 10000"/>
              <a:gd name="connsiteX62-1091" fmla="*/ 7733 w 10000"/>
              <a:gd name="connsiteY62-1092" fmla="*/ 672 h 10000"/>
              <a:gd name="connsiteX63-1093" fmla="*/ 7733 w 10000"/>
              <a:gd name="connsiteY63-1094" fmla="*/ 672 h 10000"/>
              <a:gd name="connsiteX64-1095" fmla="*/ 7733 w 10000"/>
              <a:gd name="connsiteY64-1096" fmla="*/ 672 h 10000"/>
              <a:gd name="connsiteX0-1097" fmla="*/ 7733 w 10000"/>
              <a:gd name="connsiteY0-1098" fmla="*/ 672 h 8740"/>
              <a:gd name="connsiteX1-1099" fmla="*/ 8057 w 10000"/>
              <a:gd name="connsiteY1-1100" fmla="*/ 0 h 8740"/>
              <a:gd name="connsiteX2-1101" fmla="*/ 8219 w 10000"/>
              <a:gd name="connsiteY2-1102" fmla="*/ 0 h 8740"/>
              <a:gd name="connsiteX3-1103" fmla="*/ 8381 w 10000"/>
              <a:gd name="connsiteY3-1104" fmla="*/ 0 h 8740"/>
              <a:gd name="connsiteX4-1105" fmla="*/ 8543 w 10000"/>
              <a:gd name="connsiteY4-1106" fmla="*/ 0 h 8740"/>
              <a:gd name="connsiteX5-1107" fmla="*/ 8866 w 10000"/>
              <a:gd name="connsiteY5-1108" fmla="*/ 672 h 8740"/>
              <a:gd name="connsiteX6-1109" fmla="*/ 9190 w 10000"/>
              <a:gd name="connsiteY6-1110" fmla="*/ 1344 h 8740"/>
              <a:gd name="connsiteX7-1111" fmla="*/ 9676 w 10000"/>
              <a:gd name="connsiteY7-1112" fmla="*/ 2016 h 8740"/>
              <a:gd name="connsiteX8-1113" fmla="*/ 9838 w 10000"/>
              <a:gd name="connsiteY8-1114" fmla="*/ 2689 h 8740"/>
              <a:gd name="connsiteX9-1115" fmla="*/ 10000 w 10000"/>
              <a:gd name="connsiteY9-1116" fmla="*/ 3362 h 8740"/>
              <a:gd name="connsiteX10-1117" fmla="*/ 10000 w 10000"/>
              <a:gd name="connsiteY10-1118" fmla="*/ 3362 h 8740"/>
              <a:gd name="connsiteX11-1119" fmla="*/ 10000 w 10000"/>
              <a:gd name="connsiteY11-1120" fmla="*/ 4705 h 8740"/>
              <a:gd name="connsiteX12-1121" fmla="*/ 9838 w 10000"/>
              <a:gd name="connsiteY12-1122" fmla="*/ 4705 h 8740"/>
              <a:gd name="connsiteX13-1123" fmla="*/ 9676 w 10000"/>
              <a:gd name="connsiteY13-1124" fmla="*/ 5377 h 8740"/>
              <a:gd name="connsiteX14-1125" fmla="*/ 9514 w 10000"/>
              <a:gd name="connsiteY14-1126" fmla="*/ 6050 h 8740"/>
              <a:gd name="connsiteX15-1127" fmla="*/ 9352 w 10000"/>
              <a:gd name="connsiteY15-1128" fmla="*/ 6721 h 8740"/>
              <a:gd name="connsiteX16-1129" fmla="*/ 9190 w 10000"/>
              <a:gd name="connsiteY16-1130" fmla="*/ 8740 h 8740"/>
              <a:gd name="connsiteX17-1131" fmla="*/ 8057 w 10000"/>
              <a:gd name="connsiteY17-1132" fmla="*/ 6050 h 8740"/>
              <a:gd name="connsiteX18-1133" fmla="*/ 8057 w 10000"/>
              <a:gd name="connsiteY18-1134" fmla="*/ 5377 h 8740"/>
              <a:gd name="connsiteX19-1135" fmla="*/ 8057 w 10000"/>
              <a:gd name="connsiteY19-1136" fmla="*/ 4705 h 8740"/>
              <a:gd name="connsiteX20-1137" fmla="*/ 7733 w 10000"/>
              <a:gd name="connsiteY20-1138" fmla="*/ 4033 h 8740"/>
              <a:gd name="connsiteX21-1139" fmla="*/ 7409 w 10000"/>
              <a:gd name="connsiteY21-1140" fmla="*/ 3362 h 8740"/>
              <a:gd name="connsiteX22-1141" fmla="*/ 7247 w 10000"/>
              <a:gd name="connsiteY22-1142" fmla="*/ 3362 h 8740"/>
              <a:gd name="connsiteX23-1143" fmla="*/ 6943 w 10000"/>
              <a:gd name="connsiteY23-1144" fmla="*/ 3362 h 8740"/>
              <a:gd name="connsiteX24-1145" fmla="*/ 6619 w 10000"/>
              <a:gd name="connsiteY24-1146" fmla="*/ 4033 h 8740"/>
              <a:gd name="connsiteX25-1147" fmla="*/ 6296 w 10000"/>
              <a:gd name="connsiteY25-1148" fmla="*/ 4033 h 8740"/>
              <a:gd name="connsiteX26-1149" fmla="*/ 5810 w 10000"/>
              <a:gd name="connsiteY26-1150" fmla="*/ 4033 h 8740"/>
              <a:gd name="connsiteX27-1151" fmla="*/ 5162 w 10000"/>
              <a:gd name="connsiteY27-1152" fmla="*/ 4705 h 8740"/>
              <a:gd name="connsiteX28-1153" fmla="*/ 4676 w 10000"/>
              <a:gd name="connsiteY28-1154" fmla="*/ 4705 h 8740"/>
              <a:gd name="connsiteX29-1155" fmla="*/ 4352 w 10000"/>
              <a:gd name="connsiteY29-1156" fmla="*/ 5377 h 8740"/>
              <a:gd name="connsiteX30-1157" fmla="*/ 3866 w 10000"/>
              <a:gd name="connsiteY30-1158" fmla="*/ 5377 h 8740"/>
              <a:gd name="connsiteX31-1159" fmla="*/ 3381 w 10000"/>
              <a:gd name="connsiteY31-1160" fmla="*/ 6050 h 8740"/>
              <a:gd name="connsiteX32-1161" fmla="*/ 2915 w 10000"/>
              <a:gd name="connsiteY32-1162" fmla="*/ 6050 h 8740"/>
              <a:gd name="connsiteX33-1163" fmla="*/ 2429 w 10000"/>
              <a:gd name="connsiteY33-1164" fmla="*/ 6721 h 8740"/>
              <a:gd name="connsiteX34-1165" fmla="*/ 2105 w 10000"/>
              <a:gd name="connsiteY34-1166" fmla="*/ 6721 h 8740"/>
              <a:gd name="connsiteX35-1167" fmla="*/ 1781 w 10000"/>
              <a:gd name="connsiteY35-1168" fmla="*/ 6721 h 8740"/>
              <a:gd name="connsiteX36-1169" fmla="*/ 1619 w 10000"/>
              <a:gd name="connsiteY36-1170" fmla="*/ 7395 h 8740"/>
              <a:gd name="connsiteX37-1171" fmla="*/ 1296 w 10000"/>
              <a:gd name="connsiteY37-1172" fmla="*/ 7395 h 8740"/>
              <a:gd name="connsiteX38-1173" fmla="*/ 1296 w 10000"/>
              <a:gd name="connsiteY38-1174" fmla="*/ 7395 h 8740"/>
              <a:gd name="connsiteX39-1175" fmla="*/ 1134 w 10000"/>
              <a:gd name="connsiteY39-1176" fmla="*/ 7395 h 8740"/>
              <a:gd name="connsiteX40-1177" fmla="*/ 972 w 10000"/>
              <a:gd name="connsiteY40-1178" fmla="*/ 7395 h 8740"/>
              <a:gd name="connsiteX41-1179" fmla="*/ 810 w 10000"/>
              <a:gd name="connsiteY41-1180" fmla="*/ 7395 h 8740"/>
              <a:gd name="connsiteX42-1181" fmla="*/ 486 w 10000"/>
              <a:gd name="connsiteY42-1182" fmla="*/ 6050 h 8740"/>
              <a:gd name="connsiteX43-1183" fmla="*/ 324 w 10000"/>
              <a:gd name="connsiteY43-1184" fmla="*/ 5377 h 8740"/>
              <a:gd name="connsiteX44-1185" fmla="*/ 162 w 10000"/>
              <a:gd name="connsiteY44-1186" fmla="*/ 5377 h 8740"/>
              <a:gd name="connsiteX45-1187" fmla="*/ 0 w 10000"/>
              <a:gd name="connsiteY45-1188" fmla="*/ 4705 h 8740"/>
              <a:gd name="connsiteX46-1189" fmla="*/ 0 w 10000"/>
              <a:gd name="connsiteY46-1190" fmla="*/ 4705 h 8740"/>
              <a:gd name="connsiteX47-1191" fmla="*/ 162 w 10000"/>
              <a:gd name="connsiteY47-1192" fmla="*/ 4033 h 8740"/>
              <a:gd name="connsiteX48-1193" fmla="*/ 324 w 10000"/>
              <a:gd name="connsiteY48-1194" fmla="*/ 4033 h 8740"/>
              <a:gd name="connsiteX49-1195" fmla="*/ 648 w 10000"/>
              <a:gd name="connsiteY49-1196" fmla="*/ 4033 h 8740"/>
              <a:gd name="connsiteX50-1197" fmla="*/ 1134 w 10000"/>
              <a:gd name="connsiteY50-1198" fmla="*/ 4033 h 8740"/>
              <a:gd name="connsiteX51-1199" fmla="*/ 2267 w 10000"/>
              <a:gd name="connsiteY51-1200" fmla="*/ 3362 h 8740"/>
              <a:gd name="connsiteX52-1201" fmla="*/ 3543 w 10000"/>
              <a:gd name="connsiteY52-1202" fmla="*/ 2689 h 8740"/>
              <a:gd name="connsiteX53-1203" fmla="*/ 4838 w 10000"/>
              <a:gd name="connsiteY53-1204" fmla="*/ 2016 h 8740"/>
              <a:gd name="connsiteX54-1205" fmla="*/ 6296 w 10000"/>
              <a:gd name="connsiteY54-1206" fmla="*/ 1344 h 8740"/>
              <a:gd name="connsiteX55-1207" fmla="*/ 6619 w 10000"/>
              <a:gd name="connsiteY55-1208" fmla="*/ 1344 h 8740"/>
              <a:gd name="connsiteX56-1209" fmla="*/ 6943 w 10000"/>
              <a:gd name="connsiteY56-1210" fmla="*/ 1344 h 8740"/>
              <a:gd name="connsiteX57-1211" fmla="*/ 7105 w 10000"/>
              <a:gd name="connsiteY57-1212" fmla="*/ 1344 h 8740"/>
              <a:gd name="connsiteX58-1213" fmla="*/ 7409 w 10000"/>
              <a:gd name="connsiteY58-1214" fmla="*/ 672 h 8740"/>
              <a:gd name="connsiteX59-1215" fmla="*/ 7571 w 10000"/>
              <a:gd name="connsiteY59-1216" fmla="*/ 672 h 8740"/>
              <a:gd name="connsiteX60-1217" fmla="*/ 7733 w 10000"/>
              <a:gd name="connsiteY60-1218" fmla="*/ 672 h 8740"/>
              <a:gd name="connsiteX61-1219" fmla="*/ 7733 w 10000"/>
              <a:gd name="connsiteY61-1220" fmla="*/ 672 h 8740"/>
              <a:gd name="connsiteX62-1221" fmla="*/ 7733 w 10000"/>
              <a:gd name="connsiteY62-1222" fmla="*/ 672 h 8740"/>
              <a:gd name="connsiteX63-1223" fmla="*/ 7733 w 10000"/>
              <a:gd name="connsiteY63-1224" fmla="*/ 672 h 8740"/>
              <a:gd name="connsiteX0-1225" fmla="*/ 7733 w 10000"/>
              <a:gd name="connsiteY0-1226" fmla="*/ 769 h 8461"/>
              <a:gd name="connsiteX1-1227" fmla="*/ 8057 w 10000"/>
              <a:gd name="connsiteY1-1228" fmla="*/ 0 h 8461"/>
              <a:gd name="connsiteX2-1229" fmla="*/ 8219 w 10000"/>
              <a:gd name="connsiteY2-1230" fmla="*/ 0 h 8461"/>
              <a:gd name="connsiteX3-1231" fmla="*/ 8381 w 10000"/>
              <a:gd name="connsiteY3-1232" fmla="*/ 0 h 8461"/>
              <a:gd name="connsiteX4-1233" fmla="*/ 8543 w 10000"/>
              <a:gd name="connsiteY4-1234" fmla="*/ 0 h 8461"/>
              <a:gd name="connsiteX5-1235" fmla="*/ 8866 w 10000"/>
              <a:gd name="connsiteY5-1236" fmla="*/ 769 h 8461"/>
              <a:gd name="connsiteX6-1237" fmla="*/ 9190 w 10000"/>
              <a:gd name="connsiteY6-1238" fmla="*/ 1538 h 8461"/>
              <a:gd name="connsiteX7-1239" fmla="*/ 9676 w 10000"/>
              <a:gd name="connsiteY7-1240" fmla="*/ 2307 h 8461"/>
              <a:gd name="connsiteX8-1241" fmla="*/ 9838 w 10000"/>
              <a:gd name="connsiteY8-1242" fmla="*/ 3077 h 8461"/>
              <a:gd name="connsiteX9-1243" fmla="*/ 10000 w 10000"/>
              <a:gd name="connsiteY9-1244" fmla="*/ 3847 h 8461"/>
              <a:gd name="connsiteX10-1245" fmla="*/ 10000 w 10000"/>
              <a:gd name="connsiteY10-1246" fmla="*/ 3847 h 8461"/>
              <a:gd name="connsiteX11-1247" fmla="*/ 10000 w 10000"/>
              <a:gd name="connsiteY11-1248" fmla="*/ 5383 h 8461"/>
              <a:gd name="connsiteX12-1249" fmla="*/ 9838 w 10000"/>
              <a:gd name="connsiteY12-1250" fmla="*/ 5383 h 8461"/>
              <a:gd name="connsiteX13-1251" fmla="*/ 9676 w 10000"/>
              <a:gd name="connsiteY13-1252" fmla="*/ 6152 h 8461"/>
              <a:gd name="connsiteX14-1253" fmla="*/ 9514 w 10000"/>
              <a:gd name="connsiteY14-1254" fmla="*/ 6922 h 8461"/>
              <a:gd name="connsiteX15-1255" fmla="*/ 9352 w 10000"/>
              <a:gd name="connsiteY15-1256" fmla="*/ 7690 h 8461"/>
              <a:gd name="connsiteX16-1257" fmla="*/ 8057 w 10000"/>
              <a:gd name="connsiteY16-1258" fmla="*/ 6922 h 8461"/>
              <a:gd name="connsiteX17-1259" fmla="*/ 8057 w 10000"/>
              <a:gd name="connsiteY17-1260" fmla="*/ 6152 h 8461"/>
              <a:gd name="connsiteX18-1261" fmla="*/ 8057 w 10000"/>
              <a:gd name="connsiteY18-1262" fmla="*/ 5383 h 8461"/>
              <a:gd name="connsiteX19-1263" fmla="*/ 7733 w 10000"/>
              <a:gd name="connsiteY19-1264" fmla="*/ 4614 h 8461"/>
              <a:gd name="connsiteX20-1265" fmla="*/ 7409 w 10000"/>
              <a:gd name="connsiteY20-1266" fmla="*/ 3847 h 8461"/>
              <a:gd name="connsiteX21-1267" fmla="*/ 7247 w 10000"/>
              <a:gd name="connsiteY21-1268" fmla="*/ 3847 h 8461"/>
              <a:gd name="connsiteX22-1269" fmla="*/ 6943 w 10000"/>
              <a:gd name="connsiteY22-1270" fmla="*/ 3847 h 8461"/>
              <a:gd name="connsiteX23-1271" fmla="*/ 6619 w 10000"/>
              <a:gd name="connsiteY23-1272" fmla="*/ 4614 h 8461"/>
              <a:gd name="connsiteX24-1273" fmla="*/ 6296 w 10000"/>
              <a:gd name="connsiteY24-1274" fmla="*/ 4614 h 8461"/>
              <a:gd name="connsiteX25-1275" fmla="*/ 5810 w 10000"/>
              <a:gd name="connsiteY25-1276" fmla="*/ 4614 h 8461"/>
              <a:gd name="connsiteX26-1277" fmla="*/ 5162 w 10000"/>
              <a:gd name="connsiteY26-1278" fmla="*/ 5383 h 8461"/>
              <a:gd name="connsiteX27-1279" fmla="*/ 4676 w 10000"/>
              <a:gd name="connsiteY27-1280" fmla="*/ 5383 h 8461"/>
              <a:gd name="connsiteX28-1281" fmla="*/ 4352 w 10000"/>
              <a:gd name="connsiteY28-1282" fmla="*/ 6152 h 8461"/>
              <a:gd name="connsiteX29-1283" fmla="*/ 3866 w 10000"/>
              <a:gd name="connsiteY29-1284" fmla="*/ 6152 h 8461"/>
              <a:gd name="connsiteX30-1285" fmla="*/ 3381 w 10000"/>
              <a:gd name="connsiteY30-1286" fmla="*/ 6922 h 8461"/>
              <a:gd name="connsiteX31-1287" fmla="*/ 2915 w 10000"/>
              <a:gd name="connsiteY31-1288" fmla="*/ 6922 h 8461"/>
              <a:gd name="connsiteX32-1289" fmla="*/ 2429 w 10000"/>
              <a:gd name="connsiteY32-1290" fmla="*/ 7690 h 8461"/>
              <a:gd name="connsiteX33-1291" fmla="*/ 2105 w 10000"/>
              <a:gd name="connsiteY33-1292" fmla="*/ 7690 h 8461"/>
              <a:gd name="connsiteX34-1293" fmla="*/ 1781 w 10000"/>
              <a:gd name="connsiteY34-1294" fmla="*/ 7690 h 8461"/>
              <a:gd name="connsiteX35-1295" fmla="*/ 1619 w 10000"/>
              <a:gd name="connsiteY35-1296" fmla="*/ 8461 h 8461"/>
              <a:gd name="connsiteX36-1297" fmla="*/ 1296 w 10000"/>
              <a:gd name="connsiteY36-1298" fmla="*/ 8461 h 8461"/>
              <a:gd name="connsiteX37-1299" fmla="*/ 1296 w 10000"/>
              <a:gd name="connsiteY37-1300" fmla="*/ 8461 h 8461"/>
              <a:gd name="connsiteX38-1301" fmla="*/ 1134 w 10000"/>
              <a:gd name="connsiteY38-1302" fmla="*/ 8461 h 8461"/>
              <a:gd name="connsiteX39-1303" fmla="*/ 972 w 10000"/>
              <a:gd name="connsiteY39-1304" fmla="*/ 8461 h 8461"/>
              <a:gd name="connsiteX40-1305" fmla="*/ 810 w 10000"/>
              <a:gd name="connsiteY40-1306" fmla="*/ 8461 h 8461"/>
              <a:gd name="connsiteX41-1307" fmla="*/ 486 w 10000"/>
              <a:gd name="connsiteY41-1308" fmla="*/ 6922 h 8461"/>
              <a:gd name="connsiteX42-1309" fmla="*/ 324 w 10000"/>
              <a:gd name="connsiteY42-1310" fmla="*/ 6152 h 8461"/>
              <a:gd name="connsiteX43-1311" fmla="*/ 162 w 10000"/>
              <a:gd name="connsiteY43-1312" fmla="*/ 6152 h 8461"/>
              <a:gd name="connsiteX44-1313" fmla="*/ 0 w 10000"/>
              <a:gd name="connsiteY44-1314" fmla="*/ 5383 h 8461"/>
              <a:gd name="connsiteX45-1315" fmla="*/ 0 w 10000"/>
              <a:gd name="connsiteY45-1316" fmla="*/ 5383 h 8461"/>
              <a:gd name="connsiteX46-1317" fmla="*/ 162 w 10000"/>
              <a:gd name="connsiteY46-1318" fmla="*/ 4614 h 8461"/>
              <a:gd name="connsiteX47-1319" fmla="*/ 324 w 10000"/>
              <a:gd name="connsiteY47-1320" fmla="*/ 4614 h 8461"/>
              <a:gd name="connsiteX48-1321" fmla="*/ 648 w 10000"/>
              <a:gd name="connsiteY48-1322" fmla="*/ 4614 h 8461"/>
              <a:gd name="connsiteX49-1323" fmla="*/ 1134 w 10000"/>
              <a:gd name="connsiteY49-1324" fmla="*/ 4614 h 8461"/>
              <a:gd name="connsiteX50-1325" fmla="*/ 2267 w 10000"/>
              <a:gd name="connsiteY50-1326" fmla="*/ 3847 h 8461"/>
              <a:gd name="connsiteX51-1327" fmla="*/ 3543 w 10000"/>
              <a:gd name="connsiteY51-1328" fmla="*/ 3077 h 8461"/>
              <a:gd name="connsiteX52-1329" fmla="*/ 4838 w 10000"/>
              <a:gd name="connsiteY52-1330" fmla="*/ 2307 h 8461"/>
              <a:gd name="connsiteX53-1331" fmla="*/ 6296 w 10000"/>
              <a:gd name="connsiteY53-1332" fmla="*/ 1538 h 8461"/>
              <a:gd name="connsiteX54-1333" fmla="*/ 6619 w 10000"/>
              <a:gd name="connsiteY54-1334" fmla="*/ 1538 h 8461"/>
              <a:gd name="connsiteX55-1335" fmla="*/ 6943 w 10000"/>
              <a:gd name="connsiteY55-1336" fmla="*/ 1538 h 8461"/>
              <a:gd name="connsiteX56-1337" fmla="*/ 7105 w 10000"/>
              <a:gd name="connsiteY56-1338" fmla="*/ 1538 h 8461"/>
              <a:gd name="connsiteX57-1339" fmla="*/ 7409 w 10000"/>
              <a:gd name="connsiteY57-1340" fmla="*/ 769 h 8461"/>
              <a:gd name="connsiteX58-1341" fmla="*/ 7571 w 10000"/>
              <a:gd name="connsiteY58-1342" fmla="*/ 769 h 8461"/>
              <a:gd name="connsiteX59-1343" fmla="*/ 7733 w 10000"/>
              <a:gd name="connsiteY59-1344" fmla="*/ 769 h 8461"/>
              <a:gd name="connsiteX60-1345" fmla="*/ 7733 w 10000"/>
              <a:gd name="connsiteY60-1346" fmla="*/ 769 h 8461"/>
              <a:gd name="connsiteX61-1347" fmla="*/ 7733 w 10000"/>
              <a:gd name="connsiteY61-1348" fmla="*/ 769 h 8461"/>
              <a:gd name="connsiteX62-1349" fmla="*/ 7733 w 10000"/>
              <a:gd name="connsiteY62-1350" fmla="*/ 769 h 8461"/>
              <a:gd name="connsiteX0-1351" fmla="*/ 7733 w 10000"/>
              <a:gd name="connsiteY0-1352" fmla="*/ 909 h 10000"/>
              <a:gd name="connsiteX1-1353" fmla="*/ 8057 w 10000"/>
              <a:gd name="connsiteY1-1354" fmla="*/ 0 h 10000"/>
              <a:gd name="connsiteX2-1355" fmla="*/ 8219 w 10000"/>
              <a:gd name="connsiteY2-1356" fmla="*/ 0 h 10000"/>
              <a:gd name="connsiteX3-1357" fmla="*/ 8381 w 10000"/>
              <a:gd name="connsiteY3-1358" fmla="*/ 0 h 10000"/>
              <a:gd name="connsiteX4-1359" fmla="*/ 8543 w 10000"/>
              <a:gd name="connsiteY4-1360" fmla="*/ 0 h 10000"/>
              <a:gd name="connsiteX5-1361" fmla="*/ 8866 w 10000"/>
              <a:gd name="connsiteY5-1362" fmla="*/ 909 h 10000"/>
              <a:gd name="connsiteX6-1363" fmla="*/ 9190 w 10000"/>
              <a:gd name="connsiteY6-1364" fmla="*/ 1818 h 10000"/>
              <a:gd name="connsiteX7-1365" fmla="*/ 9676 w 10000"/>
              <a:gd name="connsiteY7-1366" fmla="*/ 2727 h 10000"/>
              <a:gd name="connsiteX8-1367" fmla="*/ 9838 w 10000"/>
              <a:gd name="connsiteY8-1368" fmla="*/ 3637 h 10000"/>
              <a:gd name="connsiteX9-1369" fmla="*/ 10000 w 10000"/>
              <a:gd name="connsiteY9-1370" fmla="*/ 4547 h 10000"/>
              <a:gd name="connsiteX10-1371" fmla="*/ 10000 w 10000"/>
              <a:gd name="connsiteY10-1372" fmla="*/ 4547 h 10000"/>
              <a:gd name="connsiteX11-1373" fmla="*/ 10000 w 10000"/>
              <a:gd name="connsiteY11-1374" fmla="*/ 6362 h 10000"/>
              <a:gd name="connsiteX12-1375" fmla="*/ 9838 w 10000"/>
              <a:gd name="connsiteY12-1376" fmla="*/ 6362 h 10000"/>
              <a:gd name="connsiteX13-1377" fmla="*/ 9676 w 10000"/>
              <a:gd name="connsiteY13-1378" fmla="*/ 7271 h 10000"/>
              <a:gd name="connsiteX14-1379" fmla="*/ 9514 w 10000"/>
              <a:gd name="connsiteY14-1380" fmla="*/ 8181 h 10000"/>
              <a:gd name="connsiteX15-1381" fmla="*/ 8057 w 10000"/>
              <a:gd name="connsiteY15-1382" fmla="*/ 8181 h 10000"/>
              <a:gd name="connsiteX16-1383" fmla="*/ 8057 w 10000"/>
              <a:gd name="connsiteY16-1384" fmla="*/ 7271 h 10000"/>
              <a:gd name="connsiteX17-1385" fmla="*/ 8057 w 10000"/>
              <a:gd name="connsiteY17-1386" fmla="*/ 6362 h 10000"/>
              <a:gd name="connsiteX18-1387" fmla="*/ 7733 w 10000"/>
              <a:gd name="connsiteY18-1388" fmla="*/ 5453 h 10000"/>
              <a:gd name="connsiteX19-1389" fmla="*/ 7409 w 10000"/>
              <a:gd name="connsiteY19-1390" fmla="*/ 4547 h 10000"/>
              <a:gd name="connsiteX20-1391" fmla="*/ 7247 w 10000"/>
              <a:gd name="connsiteY20-1392" fmla="*/ 4547 h 10000"/>
              <a:gd name="connsiteX21-1393" fmla="*/ 6943 w 10000"/>
              <a:gd name="connsiteY21-1394" fmla="*/ 4547 h 10000"/>
              <a:gd name="connsiteX22-1395" fmla="*/ 6619 w 10000"/>
              <a:gd name="connsiteY22-1396" fmla="*/ 5453 h 10000"/>
              <a:gd name="connsiteX23-1397" fmla="*/ 6296 w 10000"/>
              <a:gd name="connsiteY23-1398" fmla="*/ 5453 h 10000"/>
              <a:gd name="connsiteX24-1399" fmla="*/ 5810 w 10000"/>
              <a:gd name="connsiteY24-1400" fmla="*/ 5453 h 10000"/>
              <a:gd name="connsiteX25-1401" fmla="*/ 5162 w 10000"/>
              <a:gd name="connsiteY25-1402" fmla="*/ 6362 h 10000"/>
              <a:gd name="connsiteX26-1403" fmla="*/ 4676 w 10000"/>
              <a:gd name="connsiteY26-1404" fmla="*/ 6362 h 10000"/>
              <a:gd name="connsiteX27-1405" fmla="*/ 4352 w 10000"/>
              <a:gd name="connsiteY27-1406" fmla="*/ 7271 h 10000"/>
              <a:gd name="connsiteX28-1407" fmla="*/ 3866 w 10000"/>
              <a:gd name="connsiteY28-1408" fmla="*/ 7271 h 10000"/>
              <a:gd name="connsiteX29-1409" fmla="*/ 3381 w 10000"/>
              <a:gd name="connsiteY29-1410" fmla="*/ 8181 h 10000"/>
              <a:gd name="connsiteX30-1411" fmla="*/ 2915 w 10000"/>
              <a:gd name="connsiteY30-1412" fmla="*/ 8181 h 10000"/>
              <a:gd name="connsiteX31-1413" fmla="*/ 2429 w 10000"/>
              <a:gd name="connsiteY31-1414" fmla="*/ 9089 h 10000"/>
              <a:gd name="connsiteX32-1415" fmla="*/ 2105 w 10000"/>
              <a:gd name="connsiteY32-1416" fmla="*/ 9089 h 10000"/>
              <a:gd name="connsiteX33-1417" fmla="*/ 1781 w 10000"/>
              <a:gd name="connsiteY33-1418" fmla="*/ 9089 h 10000"/>
              <a:gd name="connsiteX34-1419" fmla="*/ 1619 w 10000"/>
              <a:gd name="connsiteY34-1420" fmla="*/ 10000 h 10000"/>
              <a:gd name="connsiteX35-1421" fmla="*/ 1296 w 10000"/>
              <a:gd name="connsiteY35-1422" fmla="*/ 10000 h 10000"/>
              <a:gd name="connsiteX36-1423" fmla="*/ 1296 w 10000"/>
              <a:gd name="connsiteY36-1424" fmla="*/ 10000 h 10000"/>
              <a:gd name="connsiteX37-1425" fmla="*/ 1134 w 10000"/>
              <a:gd name="connsiteY37-1426" fmla="*/ 10000 h 10000"/>
              <a:gd name="connsiteX38-1427" fmla="*/ 972 w 10000"/>
              <a:gd name="connsiteY38-1428" fmla="*/ 10000 h 10000"/>
              <a:gd name="connsiteX39-1429" fmla="*/ 810 w 10000"/>
              <a:gd name="connsiteY39-1430" fmla="*/ 10000 h 10000"/>
              <a:gd name="connsiteX40-1431" fmla="*/ 486 w 10000"/>
              <a:gd name="connsiteY40-1432" fmla="*/ 8181 h 10000"/>
              <a:gd name="connsiteX41-1433" fmla="*/ 324 w 10000"/>
              <a:gd name="connsiteY41-1434" fmla="*/ 7271 h 10000"/>
              <a:gd name="connsiteX42-1435" fmla="*/ 162 w 10000"/>
              <a:gd name="connsiteY42-1436" fmla="*/ 7271 h 10000"/>
              <a:gd name="connsiteX43-1437" fmla="*/ 0 w 10000"/>
              <a:gd name="connsiteY43-1438" fmla="*/ 6362 h 10000"/>
              <a:gd name="connsiteX44-1439" fmla="*/ 0 w 10000"/>
              <a:gd name="connsiteY44-1440" fmla="*/ 6362 h 10000"/>
              <a:gd name="connsiteX45-1441" fmla="*/ 162 w 10000"/>
              <a:gd name="connsiteY45-1442" fmla="*/ 5453 h 10000"/>
              <a:gd name="connsiteX46-1443" fmla="*/ 324 w 10000"/>
              <a:gd name="connsiteY46-1444" fmla="*/ 5453 h 10000"/>
              <a:gd name="connsiteX47-1445" fmla="*/ 648 w 10000"/>
              <a:gd name="connsiteY47-1446" fmla="*/ 5453 h 10000"/>
              <a:gd name="connsiteX48-1447" fmla="*/ 1134 w 10000"/>
              <a:gd name="connsiteY48-1448" fmla="*/ 5453 h 10000"/>
              <a:gd name="connsiteX49-1449" fmla="*/ 2267 w 10000"/>
              <a:gd name="connsiteY49-1450" fmla="*/ 4547 h 10000"/>
              <a:gd name="connsiteX50-1451" fmla="*/ 3543 w 10000"/>
              <a:gd name="connsiteY50-1452" fmla="*/ 3637 h 10000"/>
              <a:gd name="connsiteX51-1453" fmla="*/ 4838 w 10000"/>
              <a:gd name="connsiteY51-1454" fmla="*/ 2727 h 10000"/>
              <a:gd name="connsiteX52-1455" fmla="*/ 6296 w 10000"/>
              <a:gd name="connsiteY52-1456" fmla="*/ 1818 h 10000"/>
              <a:gd name="connsiteX53-1457" fmla="*/ 6619 w 10000"/>
              <a:gd name="connsiteY53-1458" fmla="*/ 1818 h 10000"/>
              <a:gd name="connsiteX54-1459" fmla="*/ 6943 w 10000"/>
              <a:gd name="connsiteY54-1460" fmla="*/ 1818 h 10000"/>
              <a:gd name="connsiteX55-1461" fmla="*/ 7105 w 10000"/>
              <a:gd name="connsiteY55-1462" fmla="*/ 1818 h 10000"/>
              <a:gd name="connsiteX56-1463" fmla="*/ 7409 w 10000"/>
              <a:gd name="connsiteY56-1464" fmla="*/ 909 h 10000"/>
              <a:gd name="connsiteX57-1465" fmla="*/ 7571 w 10000"/>
              <a:gd name="connsiteY57-1466" fmla="*/ 909 h 10000"/>
              <a:gd name="connsiteX58-1467" fmla="*/ 7733 w 10000"/>
              <a:gd name="connsiteY58-1468" fmla="*/ 909 h 10000"/>
              <a:gd name="connsiteX59-1469" fmla="*/ 7733 w 10000"/>
              <a:gd name="connsiteY59-1470" fmla="*/ 909 h 10000"/>
              <a:gd name="connsiteX60-1471" fmla="*/ 7733 w 10000"/>
              <a:gd name="connsiteY60-1472" fmla="*/ 909 h 10000"/>
              <a:gd name="connsiteX61-1473" fmla="*/ 7733 w 10000"/>
              <a:gd name="connsiteY61-1474" fmla="*/ 909 h 10000"/>
              <a:gd name="connsiteX0-1475" fmla="*/ 7733 w 10000"/>
              <a:gd name="connsiteY0-1476" fmla="*/ 909 h 10000"/>
              <a:gd name="connsiteX1-1477" fmla="*/ 8057 w 10000"/>
              <a:gd name="connsiteY1-1478" fmla="*/ 0 h 10000"/>
              <a:gd name="connsiteX2-1479" fmla="*/ 8219 w 10000"/>
              <a:gd name="connsiteY2-1480" fmla="*/ 0 h 10000"/>
              <a:gd name="connsiteX3-1481" fmla="*/ 8381 w 10000"/>
              <a:gd name="connsiteY3-1482" fmla="*/ 0 h 10000"/>
              <a:gd name="connsiteX4-1483" fmla="*/ 8543 w 10000"/>
              <a:gd name="connsiteY4-1484" fmla="*/ 0 h 10000"/>
              <a:gd name="connsiteX5-1485" fmla="*/ 8866 w 10000"/>
              <a:gd name="connsiteY5-1486" fmla="*/ 909 h 10000"/>
              <a:gd name="connsiteX6-1487" fmla="*/ 9190 w 10000"/>
              <a:gd name="connsiteY6-1488" fmla="*/ 1818 h 10000"/>
              <a:gd name="connsiteX7-1489" fmla="*/ 9676 w 10000"/>
              <a:gd name="connsiteY7-1490" fmla="*/ 2727 h 10000"/>
              <a:gd name="connsiteX8-1491" fmla="*/ 9838 w 10000"/>
              <a:gd name="connsiteY8-1492" fmla="*/ 3637 h 10000"/>
              <a:gd name="connsiteX9-1493" fmla="*/ 10000 w 10000"/>
              <a:gd name="connsiteY9-1494" fmla="*/ 4547 h 10000"/>
              <a:gd name="connsiteX10-1495" fmla="*/ 10000 w 10000"/>
              <a:gd name="connsiteY10-1496" fmla="*/ 4547 h 10000"/>
              <a:gd name="connsiteX11-1497" fmla="*/ 10000 w 10000"/>
              <a:gd name="connsiteY11-1498" fmla="*/ 6362 h 10000"/>
              <a:gd name="connsiteX12-1499" fmla="*/ 9838 w 10000"/>
              <a:gd name="connsiteY12-1500" fmla="*/ 6362 h 10000"/>
              <a:gd name="connsiteX13-1501" fmla="*/ 9676 w 10000"/>
              <a:gd name="connsiteY13-1502" fmla="*/ 7271 h 10000"/>
              <a:gd name="connsiteX14-1503" fmla="*/ 8057 w 10000"/>
              <a:gd name="connsiteY14-1504" fmla="*/ 8181 h 10000"/>
              <a:gd name="connsiteX15-1505" fmla="*/ 8057 w 10000"/>
              <a:gd name="connsiteY15-1506" fmla="*/ 7271 h 10000"/>
              <a:gd name="connsiteX16-1507" fmla="*/ 8057 w 10000"/>
              <a:gd name="connsiteY16-1508" fmla="*/ 6362 h 10000"/>
              <a:gd name="connsiteX17-1509" fmla="*/ 7733 w 10000"/>
              <a:gd name="connsiteY17-1510" fmla="*/ 5453 h 10000"/>
              <a:gd name="connsiteX18-1511" fmla="*/ 7409 w 10000"/>
              <a:gd name="connsiteY18-1512" fmla="*/ 4547 h 10000"/>
              <a:gd name="connsiteX19-1513" fmla="*/ 7247 w 10000"/>
              <a:gd name="connsiteY19-1514" fmla="*/ 4547 h 10000"/>
              <a:gd name="connsiteX20-1515" fmla="*/ 6943 w 10000"/>
              <a:gd name="connsiteY20-1516" fmla="*/ 4547 h 10000"/>
              <a:gd name="connsiteX21-1517" fmla="*/ 6619 w 10000"/>
              <a:gd name="connsiteY21-1518" fmla="*/ 5453 h 10000"/>
              <a:gd name="connsiteX22-1519" fmla="*/ 6296 w 10000"/>
              <a:gd name="connsiteY22-1520" fmla="*/ 5453 h 10000"/>
              <a:gd name="connsiteX23-1521" fmla="*/ 5810 w 10000"/>
              <a:gd name="connsiteY23-1522" fmla="*/ 5453 h 10000"/>
              <a:gd name="connsiteX24-1523" fmla="*/ 5162 w 10000"/>
              <a:gd name="connsiteY24-1524" fmla="*/ 6362 h 10000"/>
              <a:gd name="connsiteX25-1525" fmla="*/ 4676 w 10000"/>
              <a:gd name="connsiteY25-1526" fmla="*/ 6362 h 10000"/>
              <a:gd name="connsiteX26-1527" fmla="*/ 4352 w 10000"/>
              <a:gd name="connsiteY26-1528" fmla="*/ 7271 h 10000"/>
              <a:gd name="connsiteX27-1529" fmla="*/ 3866 w 10000"/>
              <a:gd name="connsiteY27-1530" fmla="*/ 7271 h 10000"/>
              <a:gd name="connsiteX28-1531" fmla="*/ 3381 w 10000"/>
              <a:gd name="connsiteY28-1532" fmla="*/ 8181 h 10000"/>
              <a:gd name="connsiteX29-1533" fmla="*/ 2915 w 10000"/>
              <a:gd name="connsiteY29-1534" fmla="*/ 8181 h 10000"/>
              <a:gd name="connsiteX30-1535" fmla="*/ 2429 w 10000"/>
              <a:gd name="connsiteY30-1536" fmla="*/ 9089 h 10000"/>
              <a:gd name="connsiteX31-1537" fmla="*/ 2105 w 10000"/>
              <a:gd name="connsiteY31-1538" fmla="*/ 9089 h 10000"/>
              <a:gd name="connsiteX32-1539" fmla="*/ 1781 w 10000"/>
              <a:gd name="connsiteY32-1540" fmla="*/ 9089 h 10000"/>
              <a:gd name="connsiteX33-1541" fmla="*/ 1619 w 10000"/>
              <a:gd name="connsiteY33-1542" fmla="*/ 10000 h 10000"/>
              <a:gd name="connsiteX34-1543" fmla="*/ 1296 w 10000"/>
              <a:gd name="connsiteY34-1544" fmla="*/ 10000 h 10000"/>
              <a:gd name="connsiteX35-1545" fmla="*/ 1296 w 10000"/>
              <a:gd name="connsiteY35-1546" fmla="*/ 10000 h 10000"/>
              <a:gd name="connsiteX36-1547" fmla="*/ 1134 w 10000"/>
              <a:gd name="connsiteY36-1548" fmla="*/ 10000 h 10000"/>
              <a:gd name="connsiteX37-1549" fmla="*/ 972 w 10000"/>
              <a:gd name="connsiteY37-1550" fmla="*/ 10000 h 10000"/>
              <a:gd name="connsiteX38-1551" fmla="*/ 810 w 10000"/>
              <a:gd name="connsiteY38-1552" fmla="*/ 10000 h 10000"/>
              <a:gd name="connsiteX39-1553" fmla="*/ 486 w 10000"/>
              <a:gd name="connsiteY39-1554" fmla="*/ 8181 h 10000"/>
              <a:gd name="connsiteX40-1555" fmla="*/ 324 w 10000"/>
              <a:gd name="connsiteY40-1556" fmla="*/ 7271 h 10000"/>
              <a:gd name="connsiteX41-1557" fmla="*/ 162 w 10000"/>
              <a:gd name="connsiteY41-1558" fmla="*/ 7271 h 10000"/>
              <a:gd name="connsiteX42-1559" fmla="*/ 0 w 10000"/>
              <a:gd name="connsiteY42-1560" fmla="*/ 6362 h 10000"/>
              <a:gd name="connsiteX43-1561" fmla="*/ 0 w 10000"/>
              <a:gd name="connsiteY43-1562" fmla="*/ 6362 h 10000"/>
              <a:gd name="connsiteX44-1563" fmla="*/ 162 w 10000"/>
              <a:gd name="connsiteY44-1564" fmla="*/ 5453 h 10000"/>
              <a:gd name="connsiteX45-1565" fmla="*/ 324 w 10000"/>
              <a:gd name="connsiteY45-1566" fmla="*/ 5453 h 10000"/>
              <a:gd name="connsiteX46-1567" fmla="*/ 648 w 10000"/>
              <a:gd name="connsiteY46-1568" fmla="*/ 5453 h 10000"/>
              <a:gd name="connsiteX47-1569" fmla="*/ 1134 w 10000"/>
              <a:gd name="connsiteY47-1570" fmla="*/ 5453 h 10000"/>
              <a:gd name="connsiteX48-1571" fmla="*/ 2267 w 10000"/>
              <a:gd name="connsiteY48-1572" fmla="*/ 4547 h 10000"/>
              <a:gd name="connsiteX49-1573" fmla="*/ 3543 w 10000"/>
              <a:gd name="connsiteY49-1574" fmla="*/ 3637 h 10000"/>
              <a:gd name="connsiteX50-1575" fmla="*/ 4838 w 10000"/>
              <a:gd name="connsiteY50-1576" fmla="*/ 2727 h 10000"/>
              <a:gd name="connsiteX51-1577" fmla="*/ 6296 w 10000"/>
              <a:gd name="connsiteY51-1578" fmla="*/ 1818 h 10000"/>
              <a:gd name="connsiteX52-1579" fmla="*/ 6619 w 10000"/>
              <a:gd name="connsiteY52-1580" fmla="*/ 1818 h 10000"/>
              <a:gd name="connsiteX53-1581" fmla="*/ 6943 w 10000"/>
              <a:gd name="connsiteY53-1582" fmla="*/ 1818 h 10000"/>
              <a:gd name="connsiteX54-1583" fmla="*/ 7105 w 10000"/>
              <a:gd name="connsiteY54-1584" fmla="*/ 1818 h 10000"/>
              <a:gd name="connsiteX55-1585" fmla="*/ 7409 w 10000"/>
              <a:gd name="connsiteY55-1586" fmla="*/ 909 h 10000"/>
              <a:gd name="connsiteX56-1587" fmla="*/ 7571 w 10000"/>
              <a:gd name="connsiteY56-1588" fmla="*/ 909 h 10000"/>
              <a:gd name="connsiteX57-1589" fmla="*/ 7733 w 10000"/>
              <a:gd name="connsiteY57-1590" fmla="*/ 909 h 10000"/>
              <a:gd name="connsiteX58-1591" fmla="*/ 7733 w 10000"/>
              <a:gd name="connsiteY58-1592" fmla="*/ 909 h 10000"/>
              <a:gd name="connsiteX59-1593" fmla="*/ 7733 w 10000"/>
              <a:gd name="connsiteY59-1594" fmla="*/ 909 h 10000"/>
              <a:gd name="connsiteX60-1595" fmla="*/ 7733 w 10000"/>
              <a:gd name="connsiteY60-1596" fmla="*/ 909 h 10000"/>
              <a:gd name="connsiteX0-1597" fmla="*/ 7733 w 10000"/>
              <a:gd name="connsiteY0-1598" fmla="*/ 909 h 10000"/>
              <a:gd name="connsiteX1-1599" fmla="*/ 8057 w 10000"/>
              <a:gd name="connsiteY1-1600" fmla="*/ 0 h 10000"/>
              <a:gd name="connsiteX2-1601" fmla="*/ 8219 w 10000"/>
              <a:gd name="connsiteY2-1602" fmla="*/ 0 h 10000"/>
              <a:gd name="connsiteX3-1603" fmla="*/ 8381 w 10000"/>
              <a:gd name="connsiteY3-1604" fmla="*/ 0 h 10000"/>
              <a:gd name="connsiteX4-1605" fmla="*/ 8543 w 10000"/>
              <a:gd name="connsiteY4-1606" fmla="*/ 0 h 10000"/>
              <a:gd name="connsiteX5-1607" fmla="*/ 8866 w 10000"/>
              <a:gd name="connsiteY5-1608" fmla="*/ 909 h 10000"/>
              <a:gd name="connsiteX6-1609" fmla="*/ 9190 w 10000"/>
              <a:gd name="connsiteY6-1610" fmla="*/ 1818 h 10000"/>
              <a:gd name="connsiteX7-1611" fmla="*/ 9676 w 10000"/>
              <a:gd name="connsiteY7-1612" fmla="*/ 2727 h 10000"/>
              <a:gd name="connsiteX8-1613" fmla="*/ 9838 w 10000"/>
              <a:gd name="connsiteY8-1614" fmla="*/ 3637 h 10000"/>
              <a:gd name="connsiteX9-1615" fmla="*/ 10000 w 10000"/>
              <a:gd name="connsiteY9-1616" fmla="*/ 4547 h 10000"/>
              <a:gd name="connsiteX10-1617" fmla="*/ 10000 w 10000"/>
              <a:gd name="connsiteY10-1618" fmla="*/ 4547 h 10000"/>
              <a:gd name="connsiteX11-1619" fmla="*/ 10000 w 10000"/>
              <a:gd name="connsiteY11-1620" fmla="*/ 6362 h 10000"/>
              <a:gd name="connsiteX12-1621" fmla="*/ 9676 w 10000"/>
              <a:gd name="connsiteY12-1622" fmla="*/ 7271 h 10000"/>
              <a:gd name="connsiteX13-1623" fmla="*/ 8057 w 10000"/>
              <a:gd name="connsiteY13-1624" fmla="*/ 8181 h 10000"/>
              <a:gd name="connsiteX14-1625" fmla="*/ 8057 w 10000"/>
              <a:gd name="connsiteY14-1626" fmla="*/ 7271 h 10000"/>
              <a:gd name="connsiteX15-1627" fmla="*/ 8057 w 10000"/>
              <a:gd name="connsiteY15-1628" fmla="*/ 6362 h 10000"/>
              <a:gd name="connsiteX16-1629" fmla="*/ 7733 w 10000"/>
              <a:gd name="connsiteY16-1630" fmla="*/ 5453 h 10000"/>
              <a:gd name="connsiteX17-1631" fmla="*/ 7409 w 10000"/>
              <a:gd name="connsiteY17-1632" fmla="*/ 4547 h 10000"/>
              <a:gd name="connsiteX18-1633" fmla="*/ 7247 w 10000"/>
              <a:gd name="connsiteY18-1634" fmla="*/ 4547 h 10000"/>
              <a:gd name="connsiteX19-1635" fmla="*/ 6943 w 10000"/>
              <a:gd name="connsiteY19-1636" fmla="*/ 4547 h 10000"/>
              <a:gd name="connsiteX20-1637" fmla="*/ 6619 w 10000"/>
              <a:gd name="connsiteY20-1638" fmla="*/ 5453 h 10000"/>
              <a:gd name="connsiteX21-1639" fmla="*/ 6296 w 10000"/>
              <a:gd name="connsiteY21-1640" fmla="*/ 5453 h 10000"/>
              <a:gd name="connsiteX22-1641" fmla="*/ 5810 w 10000"/>
              <a:gd name="connsiteY22-1642" fmla="*/ 5453 h 10000"/>
              <a:gd name="connsiteX23-1643" fmla="*/ 5162 w 10000"/>
              <a:gd name="connsiteY23-1644" fmla="*/ 6362 h 10000"/>
              <a:gd name="connsiteX24-1645" fmla="*/ 4676 w 10000"/>
              <a:gd name="connsiteY24-1646" fmla="*/ 6362 h 10000"/>
              <a:gd name="connsiteX25-1647" fmla="*/ 4352 w 10000"/>
              <a:gd name="connsiteY25-1648" fmla="*/ 7271 h 10000"/>
              <a:gd name="connsiteX26-1649" fmla="*/ 3866 w 10000"/>
              <a:gd name="connsiteY26-1650" fmla="*/ 7271 h 10000"/>
              <a:gd name="connsiteX27-1651" fmla="*/ 3381 w 10000"/>
              <a:gd name="connsiteY27-1652" fmla="*/ 8181 h 10000"/>
              <a:gd name="connsiteX28-1653" fmla="*/ 2915 w 10000"/>
              <a:gd name="connsiteY28-1654" fmla="*/ 8181 h 10000"/>
              <a:gd name="connsiteX29-1655" fmla="*/ 2429 w 10000"/>
              <a:gd name="connsiteY29-1656" fmla="*/ 9089 h 10000"/>
              <a:gd name="connsiteX30-1657" fmla="*/ 2105 w 10000"/>
              <a:gd name="connsiteY30-1658" fmla="*/ 9089 h 10000"/>
              <a:gd name="connsiteX31-1659" fmla="*/ 1781 w 10000"/>
              <a:gd name="connsiteY31-1660" fmla="*/ 9089 h 10000"/>
              <a:gd name="connsiteX32-1661" fmla="*/ 1619 w 10000"/>
              <a:gd name="connsiteY32-1662" fmla="*/ 10000 h 10000"/>
              <a:gd name="connsiteX33-1663" fmla="*/ 1296 w 10000"/>
              <a:gd name="connsiteY33-1664" fmla="*/ 10000 h 10000"/>
              <a:gd name="connsiteX34-1665" fmla="*/ 1296 w 10000"/>
              <a:gd name="connsiteY34-1666" fmla="*/ 10000 h 10000"/>
              <a:gd name="connsiteX35-1667" fmla="*/ 1134 w 10000"/>
              <a:gd name="connsiteY35-1668" fmla="*/ 10000 h 10000"/>
              <a:gd name="connsiteX36-1669" fmla="*/ 972 w 10000"/>
              <a:gd name="connsiteY36-1670" fmla="*/ 10000 h 10000"/>
              <a:gd name="connsiteX37-1671" fmla="*/ 810 w 10000"/>
              <a:gd name="connsiteY37-1672" fmla="*/ 10000 h 10000"/>
              <a:gd name="connsiteX38-1673" fmla="*/ 486 w 10000"/>
              <a:gd name="connsiteY38-1674" fmla="*/ 8181 h 10000"/>
              <a:gd name="connsiteX39-1675" fmla="*/ 324 w 10000"/>
              <a:gd name="connsiteY39-1676" fmla="*/ 7271 h 10000"/>
              <a:gd name="connsiteX40-1677" fmla="*/ 162 w 10000"/>
              <a:gd name="connsiteY40-1678" fmla="*/ 7271 h 10000"/>
              <a:gd name="connsiteX41-1679" fmla="*/ 0 w 10000"/>
              <a:gd name="connsiteY41-1680" fmla="*/ 6362 h 10000"/>
              <a:gd name="connsiteX42-1681" fmla="*/ 0 w 10000"/>
              <a:gd name="connsiteY42-1682" fmla="*/ 6362 h 10000"/>
              <a:gd name="connsiteX43-1683" fmla="*/ 162 w 10000"/>
              <a:gd name="connsiteY43-1684" fmla="*/ 5453 h 10000"/>
              <a:gd name="connsiteX44-1685" fmla="*/ 324 w 10000"/>
              <a:gd name="connsiteY44-1686" fmla="*/ 5453 h 10000"/>
              <a:gd name="connsiteX45-1687" fmla="*/ 648 w 10000"/>
              <a:gd name="connsiteY45-1688" fmla="*/ 5453 h 10000"/>
              <a:gd name="connsiteX46-1689" fmla="*/ 1134 w 10000"/>
              <a:gd name="connsiteY46-1690" fmla="*/ 5453 h 10000"/>
              <a:gd name="connsiteX47-1691" fmla="*/ 2267 w 10000"/>
              <a:gd name="connsiteY47-1692" fmla="*/ 4547 h 10000"/>
              <a:gd name="connsiteX48-1693" fmla="*/ 3543 w 10000"/>
              <a:gd name="connsiteY48-1694" fmla="*/ 3637 h 10000"/>
              <a:gd name="connsiteX49-1695" fmla="*/ 4838 w 10000"/>
              <a:gd name="connsiteY49-1696" fmla="*/ 2727 h 10000"/>
              <a:gd name="connsiteX50-1697" fmla="*/ 6296 w 10000"/>
              <a:gd name="connsiteY50-1698" fmla="*/ 1818 h 10000"/>
              <a:gd name="connsiteX51-1699" fmla="*/ 6619 w 10000"/>
              <a:gd name="connsiteY51-1700" fmla="*/ 1818 h 10000"/>
              <a:gd name="connsiteX52-1701" fmla="*/ 6943 w 10000"/>
              <a:gd name="connsiteY52-1702" fmla="*/ 1818 h 10000"/>
              <a:gd name="connsiteX53-1703" fmla="*/ 7105 w 10000"/>
              <a:gd name="connsiteY53-1704" fmla="*/ 1818 h 10000"/>
              <a:gd name="connsiteX54-1705" fmla="*/ 7409 w 10000"/>
              <a:gd name="connsiteY54-1706" fmla="*/ 909 h 10000"/>
              <a:gd name="connsiteX55-1707" fmla="*/ 7571 w 10000"/>
              <a:gd name="connsiteY55-1708" fmla="*/ 909 h 10000"/>
              <a:gd name="connsiteX56-1709" fmla="*/ 7733 w 10000"/>
              <a:gd name="connsiteY56-1710" fmla="*/ 909 h 10000"/>
              <a:gd name="connsiteX57-1711" fmla="*/ 7733 w 10000"/>
              <a:gd name="connsiteY57-1712" fmla="*/ 909 h 10000"/>
              <a:gd name="connsiteX58-1713" fmla="*/ 7733 w 10000"/>
              <a:gd name="connsiteY58-1714" fmla="*/ 909 h 10000"/>
              <a:gd name="connsiteX59-1715" fmla="*/ 7733 w 10000"/>
              <a:gd name="connsiteY59-1716" fmla="*/ 909 h 10000"/>
              <a:gd name="connsiteX0-1717" fmla="*/ 7733 w 10000"/>
              <a:gd name="connsiteY0-1718" fmla="*/ 909 h 10000"/>
              <a:gd name="connsiteX1-1719" fmla="*/ 8057 w 10000"/>
              <a:gd name="connsiteY1-1720" fmla="*/ 0 h 10000"/>
              <a:gd name="connsiteX2-1721" fmla="*/ 8219 w 10000"/>
              <a:gd name="connsiteY2-1722" fmla="*/ 0 h 10000"/>
              <a:gd name="connsiteX3-1723" fmla="*/ 8381 w 10000"/>
              <a:gd name="connsiteY3-1724" fmla="*/ 0 h 10000"/>
              <a:gd name="connsiteX4-1725" fmla="*/ 8543 w 10000"/>
              <a:gd name="connsiteY4-1726" fmla="*/ 0 h 10000"/>
              <a:gd name="connsiteX5-1727" fmla="*/ 8866 w 10000"/>
              <a:gd name="connsiteY5-1728" fmla="*/ 909 h 10000"/>
              <a:gd name="connsiteX6-1729" fmla="*/ 9190 w 10000"/>
              <a:gd name="connsiteY6-1730" fmla="*/ 1818 h 10000"/>
              <a:gd name="connsiteX7-1731" fmla="*/ 9676 w 10000"/>
              <a:gd name="connsiteY7-1732" fmla="*/ 2727 h 10000"/>
              <a:gd name="connsiteX8-1733" fmla="*/ 9838 w 10000"/>
              <a:gd name="connsiteY8-1734" fmla="*/ 3637 h 10000"/>
              <a:gd name="connsiteX9-1735" fmla="*/ 10000 w 10000"/>
              <a:gd name="connsiteY9-1736" fmla="*/ 4547 h 10000"/>
              <a:gd name="connsiteX10-1737" fmla="*/ 10000 w 10000"/>
              <a:gd name="connsiteY10-1738" fmla="*/ 4547 h 10000"/>
              <a:gd name="connsiteX11-1739" fmla="*/ 10000 w 10000"/>
              <a:gd name="connsiteY11-1740" fmla="*/ 6362 h 10000"/>
              <a:gd name="connsiteX12-1741" fmla="*/ 8057 w 10000"/>
              <a:gd name="connsiteY12-1742" fmla="*/ 8181 h 10000"/>
              <a:gd name="connsiteX13-1743" fmla="*/ 8057 w 10000"/>
              <a:gd name="connsiteY13-1744" fmla="*/ 7271 h 10000"/>
              <a:gd name="connsiteX14-1745" fmla="*/ 8057 w 10000"/>
              <a:gd name="connsiteY14-1746" fmla="*/ 6362 h 10000"/>
              <a:gd name="connsiteX15-1747" fmla="*/ 7733 w 10000"/>
              <a:gd name="connsiteY15-1748" fmla="*/ 5453 h 10000"/>
              <a:gd name="connsiteX16-1749" fmla="*/ 7409 w 10000"/>
              <a:gd name="connsiteY16-1750" fmla="*/ 4547 h 10000"/>
              <a:gd name="connsiteX17-1751" fmla="*/ 7247 w 10000"/>
              <a:gd name="connsiteY17-1752" fmla="*/ 4547 h 10000"/>
              <a:gd name="connsiteX18-1753" fmla="*/ 6943 w 10000"/>
              <a:gd name="connsiteY18-1754" fmla="*/ 4547 h 10000"/>
              <a:gd name="connsiteX19-1755" fmla="*/ 6619 w 10000"/>
              <a:gd name="connsiteY19-1756" fmla="*/ 5453 h 10000"/>
              <a:gd name="connsiteX20-1757" fmla="*/ 6296 w 10000"/>
              <a:gd name="connsiteY20-1758" fmla="*/ 5453 h 10000"/>
              <a:gd name="connsiteX21-1759" fmla="*/ 5810 w 10000"/>
              <a:gd name="connsiteY21-1760" fmla="*/ 5453 h 10000"/>
              <a:gd name="connsiteX22-1761" fmla="*/ 5162 w 10000"/>
              <a:gd name="connsiteY22-1762" fmla="*/ 6362 h 10000"/>
              <a:gd name="connsiteX23-1763" fmla="*/ 4676 w 10000"/>
              <a:gd name="connsiteY23-1764" fmla="*/ 6362 h 10000"/>
              <a:gd name="connsiteX24-1765" fmla="*/ 4352 w 10000"/>
              <a:gd name="connsiteY24-1766" fmla="*/ 7271 h 10000"/>
              <a:gd name="connsiteX25-1767" fmla="*/ 3866 w 10000"/>
              <a:gd name="connsiteY25-1768" fmla="*/ 7271 h 10000"/>
              <a:gd name="connsiteX26-1769" fmla="*/ 3381 w 10000"/>
              <a:gd name="connsiteY26-1770" fmla="*/ 8181 h 10000"/>
              <a:gd name="connsiteX27-1771" fmla="*/ 2915 w 10000"/>
              <a:gd name="connsiteY27-1772" fmla="*/ 8181 h 10000"/>
              <a:gd name="connsiteX28-1773" fmla="*/ 2429 w 10000"/>
              <a:gd name="connsiteY28-1774" fmla="*/ 9089 h 10000"/>
              <a:gd name="connsiteX29-1775" fmla="*/ 2105 w 10000"/>
              <a:gd name="connsiteY29-1776" fmla="*/ 9089 h 10000"/>
              <a:gd name="connsiteX30-1777" fmla="*/ 1781 w 10000"/>
              <a:gd name="connsiteY30-1778" fmla="*/ 9089 h 10000"/>
              <a:gd name="connsiteX31-1779" fmla="*/ 1619 w 10000"/>
              <a:gd name="connsiteY31-1780" fmla="*/ 10000 h 10000"/>
              <a:gd name="connsiteX32-1781" fmla="*/ 1296 w 10000"/>
              <a:gd name="connsiteY32-1782" fmla="*/ 10000 h 10000"/>
              <a:gd name="connsiteX33-1783" fmla="*/ 1296 w 10000"/>
              <a:gd name="connsiteY33-1784" fmla="*/ 10000 h 10000"/>
              <a:gd name="connsiteX34-1785" fmla="*/ 1134 w 10000"/>
              <a:gd name="connsiteY34-1786" fmla="*/ 10000 h 10000"/>
              <a:gd name="connsiteX35-1787" fmla="*/ 972 w 10000"/>
              <a:gd name="connsiteY35-1788" fmla="*/ 10000 h 10000"/>
              <a:gd name="connsiteX36-1789" fmla="*/ 810 w 10000"/>
              <a:gd name="connsiteY36-1790" fmla="*/ 10000 h 10000"/>
              <a:gd name="connsiteX37-1791" fmla="*/ 486 w 10000"/>
              <a:gd name="connsiteY37-1792" fmla="*/ 8181 h 10000"/>
              <a:gd name="connsiteX38-1793" fmla="*/ 324 w 10000"/>
              <a:gd name="connsiteY38-1794" fmla="*/ 7271 h 10000"/>
              <a:gd name="connsiteX39-1795" fmla="*/ 162 w 10000"/>
              <a:gd name="connsiteY39-1796" fmla="*/ 7271 h 10000"/>
              <a:gd name="connsiteX40-1797" fmla="*/ 0 w 10000"/>
              <a:gd name="connsiteY40-1798" fmla="*/ 6362 h 10000"/>
              <a:gd name="connsiteX41-1799" fmla="*/ 0 w 10000"/>
              <a:gd name="connsiteY41-1800" fmla="*/ 6362 h 10000"/>
              <a:gd name="connsiteX42-1801" fmla="*/ 162 w 10000"/>
              <a:gd name="connsiteY42-1802" fmla="*/ 5453 h 10000"/>
              <a:gd name="connsiteX43-1803" fmla="*/ 324 w 10000"/>
              <a:gd name="connsiteY43-1804" fmla="*/ 5453 h 10000"/>
              <a:gd name="connsiteX44-1805" fmla="*/ 648 w 10000"/>
              <a:gd name="connsiteY44-1806" fmla="*/ 5453 h 10000"/>
              <a:gd name="connsiteX45-1807" fmla="*/ 1134 w 10000"/>
              <a:gd name="connsiteY45-1808" fmla="*/ 5453 h 10000"/>
              <a:gd name="connsiteX46-1809" fmla="*/ 2267 w 10000"/>
              <a:gd name="connsiteY46-1810" fmla="*/ 4547 h 10000"/>
              <a:gd name="connsiteX47-1811" fmla="*/ 3543 w 10000"/>
              <a:gd name="connsiteY47-1812" fmla="*/ 3637 h 10000"/>
              <a:gd name="connsiteX48-1813" fmla="*/ 4838 w 10000"/>
              <a:gd name="connsiteY48-1814" fmla="*/ 2727 h 10000"/>
              <a:gd name="connsiteX49-1815" fmla="*/ 6296 w 10000"/>
              <a:gd name="connsiteY49-1816" fmla="*/ 1818 h 10000"/>
              <a:gd name="connsiteX50-1817" fmla="*/ 6619 w 10000"/>
              <a:gd name="connsiteY50-1818" fmla="*/ 1818 h 10000"/>
              <a:gd name="connsiteX51-1819" fmla="*/ 6943 w 10000"/>
              <a:gd name="connsiteY51-1820" fmla="*/ 1818 h 10000"/>
              <a:gd name="connsiteX52-1821" fmla="*/ 7105 w 10000"/>
              <a:gd name="connsiteY52-1822" fmla="*/ 1818 h 10000"/>
              <a:gd name="connsiteX53-1823" fmla="*/ 7409 w 10000"/>
              <a:gd name="connsiteY53-1824" fmla="*/ 909 h 10000"/>
              <a:gd name="connsiteX54-1825" fmla="*/ 7571 w 10000"/>
              <a:gd name="connsiteY54-1826" fmla="*/ 909 h 10000"/>
              <a:gd name="connsiteX55-1827" fmla="*/ 7733 w 10000"/>
              <a:gd name="connsiteY55-1828" fmla="*/ 909 h 10000"/>
              <a:gd name="connsiteX56-1829" fmla="*/ 7733 w 10000"/>
              <a:gd name="connsiteY56-1830" fmla="*/ 909 h 10000"/>
              <a:gd name="connsiteX57-1831" fmla="*/ 7733 w 10000"/>
              <a:gd name="connsiteY57-1832" fmla="*/ 909 h 10000"/>
              <a:gd name="connsiteX58-1833" fmla="*/ 7733 w 10000"/>
              <a:gd name="connsiteY58-1834" fmla="*/ 909 h 10000"/>
              <a:gd name="connsiteX0-1835" fmla="*/ 7733 w 10000"/>
              <a:gd name="connsiteY0-1836" fmla="*/ 909 h 10000"/>
              <a:gd name="connsiteX1-1837" fmla="*/ 8057 w 10000"/>
              <a:gd name="connsiteY1-1838" fmla="*/ 0 h 10000"/>
              <a:gd name="connsiteX2-1839" fmla="*/ 8219 w 10000"/>
              <a:gd name="connsiteY2-1840" fmla="*/ 0 h 10000"/>
              <a:gd name="connsiteX3-1841" fmla="*/ 8381 w 10000"/>
              <a:gd name="connsiteY3-1842" fmla="*/ 0 h 10000"/>
              <a:gd name="connsiteX4-1843" fmla="*/ 8543 w 10000"/>
              <a:gd name="connsiteY4-1844" fmla="*/ 0 h 10000"/>
              <a:gd name="connsiteX5-1845" fmla="*/ 8866 w 10000"/>
              <a:gd name="connsiteY5-1846" fmla="*/ 909 h 10000"/>
              <a:gd name="connsiteX6-1847" fmla="*/ 9190 w 10000"/>
              <a:gd name="connsiteY6-1848" fmla="*/ 1818 h 10000"/>
              <a:gd name="connsiteX7-1849" fmla="*/ 9676 w 10000"/>
              <a:gd name="connsiteY7-1850" fmla="*/ 2727 h 10000"/>
              <a:gd name="connsiteX8-1851" fmla="*/ 9838 w 10000"/>
              <a:gd name="connsiteY8-1852" fmla="*/ 3637 h 10000"/>
              <a:gd name="connsiteX9-1853" fmla="*/ 10000 w 10000"/>
              <a:gd name="connsiteY9-1854" fmla="*/ 4547 h 10000"/>
              <a:gd name="connsiteX10-1855" fmla="*/ 10000 w 10000"/>
              <a:gd name="connsiteY10-1856" fmla="*/ 4547 h 10000"/>
              <a:gd name="connsiteX11-1857" fmla="*/ 8057 w 10000"/>
              <a:gd name="connsiteY11-1858" fmla="*/ 8181 h 10000"/>
              <a:gd name="connsiteX12-1859" fmla="*/ 8057 w 10000"/>
              <a:gd name="connsiteY12-1860" fmla="*/ 7271 h 10000"/>
              <a:gd name="connsiteX13-1861" fmla="*/ 8057 w 10000"/>
              <a:gd name="connsiteY13-1862" fmla="*/ 6362 h 10000"/>
              <a:gd name="connsiteX14-1863" fmla="*/ 7733 w 10000"/>
              <a:gd name="connsiteY14-1864" fmla="*/ 5453 h 10000"/>
              <a:gd name="connsiteX15-1865" fmla="*/ 7409 w 10000"/>
              <a:gd name="connsiteY15-1866" fmla="*/ 4547 h 10000"/>
              <a:gd name="connsiteX16-1867" fmla="*/ 7247 w 10000"/>
              <a:gd name="connsiteY16-1868" fmla="*/ 4547 h 10000"/>
              <a:gd name="connsiteX17-1869" fmla="*/ 6943 w 10000"/>
              <a:gd name="connsiteY17-1870" fmla="*/ 4547 h 10000"/>
              <a:gd name="connsiteX18-1871" fmla="*/ 6619 w 10000"/>
              <a:gd name="connsiteY18-1872" fmla="*/ 5453 h 10000"/>
              <a:gd name="connsiteX19-1873" fmla="*/ 6296 w 10000"/>
              <a:gd name="connsiteY19-1874" fmla="*/ 5453 h 10000"/>
              <a:gd name="connsiteX20-1875" fmla="*/ 5810 w 10000"/>
              <a:gd name="connsiteY20-1876" fmla="*/ 5453 h 10000"/>
              <a:gd name="connsiteX21-1877" fmla="*/ 5162 w 10000"/>
              <a:gd name="connsiteY21-1878" fmla="*/ 6362 h 10000"/>
              <a:gd name="connsiteX22-1879" fmla="*/ 4676 w 10000"/>
              <a:gd name="connsiteY22-1880" fmla="*/ 6362 h 10000"/>
              <a:gd name="connsiteX23-1881" fmla="*/ 4352 w 10000"/>
              <a:gd name="connsiteY23-1882" fmla="*/ 7271 h 10000"/>
              <a:gd name="connsiteX24-1883" fmla="*/ 3866 w 10000"/>
              <a:gd name="connsiteY24-1884" fmla="*/ 7271 h 10000"/>
              <a:gd name="connsiteX25-1885" fmla="*/ 3381 w 10000"/>
              <a:gd name="connsiteY25-1886" fmla="*/ 8181 h 10000"/>
              <a:gd name="connsiteX26-1887" fmla="*/ 2915 w 10000"/>
              <a:gd name="connsiteY26-1888" fmla="*/ 8181 h 10000"/>
              <a:gd name="connsiteX27-1889" fmla="*/ 2429 w 10000"/>
              <a:gd name="connsiteY27-1890" fmla="*/ 9089 h 10000"/>
              <a:gd name="connsiteX28-1891" fmla="*/ 2105 w 10000"/>
              <a:gd name="connsiteY28-1892" fmla="*/ 9089 h 10000"/>
              <a:gd name="connsiteX29-1893" fmla="*/ 1781 w 10000"/>
              <a:gd name="connsiteY29-1894" fmla="*/ 9089 h 10000"/>
              <a:gd name="connsiteX30-1895" fmla="*/ 1619 w 10000"/>
              <a:gd name="connsiteY30-1896" fmla="*/ 10000 h 10000"/>
              <a:gd name="connsiteX31-1897" fmla="*/ 1296 w 10000"/>
              <a:gd name="connsiteY31-1898" fmla="*/ 10000 h 10000"/>
              <a:gd name="connsiteX32-1899" fmla="*/ 1296 w 10000"/>
              <a:gd name="connsiteY32-1900" fmla="*/ 10000 h 10000"/>
              <a:gd name="connsiteX33-1901" fmla="*/ 1134 w 10000"/>
              <a:gd name="connsiteY33-1902" fmla="*/ 10000 h 10000"/>
              <a:gd name="connsiteX34-1903" fmla="*/ 972 w 10000"/>
              <a:gd name="connsiteY34-1904" fmla="*/ 10000 h 10000"/>
              <a:gd name="connsiteX35-1905" fmla="*/ 810 w 10000"/>
              <a:gd name="connsiteY35-1906" fmla="*/ 10000 h 10000"/>
              <a:gd name="connsiteX36-1907" fmla="*/ 486 w 10000"/>
              <a:gd name="connsiteY36-1908" fmla="*/ 8181 h 10000"/>
              <a:gd name="connsiteX37-1909" fmla="*/ 324 w 10000"/>
              <a:gd name="connsiteY37-1910" fmla="*/ 7271 h 10000"/>
              <a:gd name="connsiteX38-1911" fmla="*/ 162 w 10000"/>
              <a:gd name="connsiteY38-1912" fmla="*/ 7271 h 10000"/>
              <a:gd name="connsiteX39-1913" fmla="*/ 0 w 10000"/>
              <a:gd name="connsiteY39-1914" fmla="*/ 6362 h 10000"/>
              <a:gd name="connsiteX40-1915" fmla="*/ 0 w 10000"/>
              <a:gd name="connsiteY40-1916" fmla="*/ 6362 h 10000"/>
              <a:gd name="connsiteX41-1917" fmla="*/ 162 w 10000"/>
              <a:gd name="connsiteY41-1918" fmla="*/ 5453 h 10000"/>
              <a:gd name="connsiteX42-1919" fmla="*/ 324 w 10000"/>
              <a:gd name="connsiteY42-1920" fmla="*/ 5453 h 10000"/>
              <a:gd name="connsiteX43-1921" fmla="*/ 648 w 10000"/>
              <a:gd name="connsiteY43-1922" fmla="*/ 5453 h 10000"/>
              <a:gd name="connsiteX44-1923" fmla="*/ 1134 w 10000"/>
              <a:gd name="connsiteY44-1924" fmla="*/ 5453 h 10000"/>
              <a:gd name="connsiteX45-1925" fmla="*/ 2267 w 10000"/>
              <a:gd name="connsiteY45-1926" fmla="*/ 4547 h 10000"/>
              <a:gd name="connsiteX46-1927" fmla="*/ 3543 w 10000"/>
              <a:gd name="connsiteY46-1928" fmla="*/ 3637 h 10000"/>
              <a:gd name="connsiteX47-1929" fmla="*/ 4838 w 10000"/>
              <a:gd name="connsiteY47-1930" fmla="*/ 2727 h 10000"/>
              <a:gd name="connsiteX48-1931" fmla="*/ 6296 w 10000"/>
              <a:gd name="connsiteY48-1932" fmla="*/ 1818 h 10000"/>
              <a:gd name="connsiteX49-1933" fmla="*/ 6619 w 10000"/>
              <a:gd name="connsiteY49-1934" fmla="*/ 1818 h 10000"/>
              <a:gd name="connsiteX50-1935" fmla="*/ 6943 w 10000"/>
              <a:gd name="connsiteY50-1936" fmla="*/ 1818 h 10000"/>
              <a:gd name="connsiteX51-1937" fmla="*/ 7105 w 10000"/>
              <a:gd name="connsiteY51-1938" fmla="*/ 1818 h 10000"/>
              <a:gd name="connsiteX52-1939" fmla="*/ 7409 w 10000"/>
              <a:gd name="connsiteY52-1940" fmla="*/ 909 h 10000"/>
              <a:gd name="connsiteX53-1941" fmla="*/ 7571 w 10000"/>
              <a:gd name="connsiteY53-1942" fmla="*/ 909 h 10000"/>
              <a:gd name="connsiteX54-1943" fmla="*/ 7733 w 10000"/>
              <a:gd name="connsiteY54-1944" fmla="*/ 909 h 10000"/>
              <a:gd name="connsiteX55-1945" fmla="*/ 7733 w 10000"/>
              <a:gd name="connsiteY55-1946" fmla="*/ 909 h 10000"/>
              <a:gd name="connsiteX56-1947" fmla="*/ 7733 w 10000"/>
              <a:gd name="connsiteY56-1948" fmla="*/ 909 h 10000"/>
              <a:gd name="connsiteX57-1949" fmla="*/ 7733 w 10000"/>
              <a:gd name="connsiteY57-1950" fmla="*/ 909 h 10000"/>
              <a:gd name="connsiteX0-1951" fmla="*/ 7733 w 10000"/>
              <a:gd name="connsiteY0-1952" fmla="*/ 909 h 10000"/>
              <a:gd name="connsiteX1-1953" fmla="*/ 8057 w 10000"/>
              <a:gd name="connsiteY1-1954" fmla="*/ 0 h 10000"/>
              <a:gd name="connsiteX2-1955" fmla="*/ 8219 w 10000"/>
              <a:gd name="connsiteY2-1956" fmla="*/ 0 h 10000"/>
              <a:gd name="connsiteX3-1957" fmla="*/ 8381 w 10000"/>
              <a:gd name="connsiteY3-1958" fmla="*/ 0 h 10000"/>
              <a:gd name="connsiteX4-1959" fmla="*/ 8543 w 10000"/>
              <a:gd name="connsiteY4-1960" fmla="*/ 0 h 10000"/>
              <a:gd name="connsiteX5-1961" fmla="*/ 8866 w 10000"/>
              <a:gd name="connsiteY5-1962" fmla="*/ 909 h 10000"/>
              <a:gd name="connsiteX6-1963" fmla="*/ 9190 w 10000"/>
              <a:gd name="connsiteY6-1964" fmla="*/ 1818 h 10000"/>
              <a:gd name="connsiteX7-1965" fmla="*/ 9676 w 10000"/>
              <a:gd name="connsiteY7-1966" fmla="*/ 2727 h 10000"/>
              <a:gd name="connsiteX8-1967" fmla="*/ 9838 w 10000"/>
              <a:gd name="connsiteY8-1968" fmla="*/ 3637 h 10000"/>
              <a:gd name="connsiteX9-1969" fmla="*/ 10000 w 10000"/>
              <a:gd name="connsiteY9-1970" fmla="*/ 4547 h 10000"/>
              <a:gd name="connsiteX10-1971" fmla="*/ 8057 w 10000"/>
              <a:gd name="connsiteY10-1972" fmla="*/ 8181 h 10000"/>
              <a:gd name="connsiteX11-1973" fmla="*/ 8057 w 10000"/>
              <a:gd name="connsiteY11-1974" fmla="*/ 7271 h 10000"/>
              <a:gd name="connsiteX12-1975" fmla="*/ 8057 w 10000"/>
              <a:gd name="connsiteY12-1976" fmla="*/ 6362 h 10000"/>
              <a:gd name="connsiteX13-1977" fmla="*/ 7733 w 10000"/>
              <a:gd name="connsiteY13-1978" fmla="*/ 5453 h 10000"/>
              <a:gd name="connsiteX14-1979" fmla="*/ 7409 w 10000"/>
              <a:gd name="connsiteY14-1980" fmla="*/ 4547 h 10000"/>
              <a:gd name="connsiteX15-1981" fmla="*/ 7247 w 10000"/>
              <a:gd name="connsiteY15-1982" fmla="*/ 4547 h 10000"/>
              <a:gd name="connsiteX16-1983" fmla="*/ 6943 w 10000"/>
              <a:gd name="connsiteY16-1984" fmla="*/ 4547 h 10000"/>
              <a:gd name="connsiteX17-1985" fmla="*/ 6619 w 10000"/>
              <a:gd name="connsiteY17-1986" fmla="*/ 5453 h 10000"/>
              <a:gd name="connsiteX18-1987" fmla="*/ 6296 w 10000"/>
              <a:gd name="connsiteY18-1988" fmla="*/ 5453 h 10000"/>
              <a:gd name="connsiteX19-1989" fmla="*/ 5810 w 10000"/>
              <a:gd name="connsiteY19-1990" fmla="*/ 5453 h 10000"/>
              <a:gd name="connsiteX20-1991" fmla="*/ 5162 w 10000"/>
              <a:gd name="connsiteY20-1992" fmla="*/ 6362 h 10000"/>
              <a:gd name="connsiteX21-1993" fmla="*/ 4676 w 10000"/>
              <a:gd name="connsiteY21-1994" fmla="*/ 6362 h 10000"/>
              <a:gd name="connsiteX22-1995" fmla="*/ 4352 w 10000"/>
              <a:gd name="connsiteY22-1996" fmla="*/ 7271 h 10000"/>
              <a:gd name="connsiteX23-1997" fmla="*/ 3866 w 10000"/>
              <a:gd name="connsiteY23-1998" fmla="*/ 7271 h 10000"/>
              <a:gd name="connsiteX24-1999" fmla="*/ 3381 w 10000"/>
              <a:gd name="connsiteY24-2000" fmla="*/ 8181 h 10000"/>
              <a:gd name="connsiteX25-2001" fmla="*/ 2915 w 10000"/>
              <a:gd name="connsiteY25-2002" fmla="*/ 8181 h 10000"/>
              <a:gd name="connsiteX26-2003" fmla="*/ 2429 w 10000"/>
              <a:gd name="connsiteY26-2004" fmla="*/ 9089 h 10000"/>
              <a:gd name="connsiteX27-2005" fmla="*/ 2105 w 10000"/>
              <a:gd name="connsiteY27-2006" fmla="*/ 9089 h 10000"/>
              <a:gd name="connsiteX28-2007" fmla="*/ 1781 w 10000"/>
              <a:gd name="connsiteY28-2008" fmla="*/ 9089 h 10000"/>
              <a:gd name="connsiteX29-2009" fmla="*/ 1619 w 10000"/>
              <a:gd name="connsiteY29-2010" fmla="*/ 10000 h 10000"/>
              <a:gd name="connsiteX30-2011" fmla="*/ 1296 w 10000"/>
              <a:gd name="connsiteY30-2012" fmla="*/ 10000 h 10000"/>
              <a:gd name="connsiteX31-2013" fmla="*/ 1296 w 10000"/>
              <a:gd name="connsiteY31-2014" fmla="*/ 10000 h 10000"/>
              <a:gd name="connsiteX32-2015" fmla="*/ 1134 w 10000"/>
              <a:gd name="connsiteY32-2016" fmla="*/ 10000 h 10000"/>
              <a:gd name="connsiteX33-2017" fmla="*/ 972 w 10000"/>
              <a:gd name="connsiteY33-2018" fmla="*/ 10000 h 10000"/>
              <a:gd name="connsiteX34-2019" fmla="*/ 810 w 10000"/>
              <a:gd name="connsiteY34-2020" fmla="*/ 10000 h 10000"/>
              <a:gd name="connsiteX35-2021" fmla="*/ 486 w 10000"/>
              <a:gd name="connsiteY35-2022" fmla="*/ 8181 h 10000"/>
              <a:gd name="connsiteX36-2023" fmla="*/ 324 w 10000"/>
              <a:gd name="connsiteY36-2024" fmla="*/ 7271 h 10000"/>
              <a:gd name="connsiteX37-2025" fmla="*/ 162 w 10000"/>
              <a:gd name="connsiteY37-2026" fmla="*/ 7271 h 10000"/>
              <a:gd name="connsiteX38-2027" fmla="*/ 0 w 10000"/>
              <a:gd name="connsiteY38-2028" fmla="*/ 6362 h 10000"/>
              <a:gd name="connsiteX39-2029" fmla="*/ 0 w 10000"/>
              <a:gd name="connsiteY39-2030" fmla="*/ 6362 h 10000"/>
              <a:gd name="connsiteX40-2031" fmla="*/ 162 w 10000"/>
              <a:gd name="connsiteY40-2032" fmla="*/ 5453 h 10000"/>
              <a:gd name="connsiteX41-2033" fmla="*/ 324 w 10000"/>
              <a:gd name="connsiteY41-2034" fmla="*/ 5453 h 10000"/>
              <a:gd name="connsiteX42-2035" fmla="*/ 648 w 10000"/>
              <a:gd name="connsiteY42-2036" fmla="*/ 5453 h 10000"/>
              <a:gd name="connsiteX43-2037" fmla="*/ 1134 w 10000"/>
              <a:gd name="connsiteY43-2038" fmla="*/ 5453 h 10000"/>
              <a:gd name="connsiteX44-2039" fmla="*/ 2267 w 10000"/>
              <a:gd name="connsiteY44-2040" fmla="*/ 4547 h 10000"/>
              <a:gd name="connsiteX45-2041" fmla="*/ 3543 w 10000"/>
              <a:gd name="connsiteY45-2042" fmla="*/ 3637 h 10000"/>
              <a:gd name="connsiteX46-2043" fmla="*/ 4838 w 10000"/>
              <a:gd name="connsiteY46-2044" fmla="*/ 2727 h 10000"/>
              <a:gd name="connsiteX47-2045" fmla="*/ 6296 w 10000"/>
              <a:gd name="connsiteY47-2046" fmla="*/ 1818 h 10000"/>
              <a:gd name="connsiteX48-2047" fmla="*/ 6619 w 10000"/>
              <a:gd name="connsiteY48-2048" fmla="*/ 1818 h 10000"/>
              <a:gd name="connsiteX49-2049" fmla="*/ 6943 w 10000"/>
              <a:gd name="connsiteY49-2050" fmla="*/ 1818 h 10000"/>
              <a:gd name="connsiteX50-2051" fmla="*/ 7105 w 10000"/>
              <a:gd name="connsiteY50-2052" fmla="*/ 1818 h 10000"/>
              <a:gd name="connsiteX51-2053" fmla="*/ 7409 w 10000"/>
              <a:gd name="connsiteY51-2054" fmla="*/ 909 h 10000"/>
              <a:gd name="connsiteX52-2055" fmla="*/ 7571 w 10000"/>
              <a:gd name="connsiteY52-2056" fmla="*/ 909 h 10000"/>
              <a:gd name="connsiteX53-2057" fmla="*/ 7733 w 10000"/>
              <a:gd name="connsiteY53-2058" fmla="*/ 909 h 10000"/>
              <a:gd name="connsiteX54-2059" fmla="*/ 7733 w 10000"/>
              <a:gd name="connsiteY54-2060" fmla="*/ 909 h 10000"/>
              <a:gd name="connsiteX55-2061" fmla="*/ 7733 w 10000"/>
              <a:gd name="connsiteY55-2062" fmla="*/ 909 h 10000"/>
              <a:gd name="connsiteX56-2063" fmla="*/ 7733 w 10000"/>
              <a:gd name="connsiteY56-2064" fmla="*/ 909 h 10000"/>
              <a:gd name="connsiteX0-2065" fmla="*/ 7733 w 10000"/>
              <a:gd name="connsiteY0-2066" fmla="*/ 909 h 10000"/>
              <a:gd name="connsiteX1-2067" fmla="*/ 8057 w 10000"/>
              <a:gd name="connsiteY1-2068" fmla="*/ 0 h 10000"/>
              <a:gd name="connsiteX2-2069" fmla="*/ 8219 w 10000"/>
              <a:gd name="connsiteY2-2070" fmla="*/ 0 h 10000"/>
              <a:gd name="connsiteX3-2071" fmla="*/ 8381 w 10000"/>
              <a:gd name="connsiteY3-2072" fmla="*/ 0 h 10000"/>
              <a:gd name="connsiteX4-2073" fmla="*/ 8543 w 10000"/>
              <a:gd name="connsiteY4-2074" fmla="*/ 0 h 10000"/>
              <a:gd name="connsiteX5-2075" fmla="*/ 8866 w 10000"/>
              <a:gd name="connsiteY5-2076" fmla="*/ 909 h 10000"/>
              <a:gd name="connsiteX6-2077" fmla="*/ 9190 w 10000"/>
              <a:gd name="connsiteY6-2078" fmla="*/ 1818 h 10000"/>
              <a:gd name="connsiteX7-2079" fmla="*/ 9676 w 10000"/>
              <a:gd name="connsiteY7-2080" fmla="*/ 2727 h 10000"/>
              <a:gd name="connsiteX8-2081" fmla="*/ 10000 w 10000"/>
              <a:gd name="connsiteY8-2082" fmla="*/ 4547 h 10000"/>
              <a:gd name="connsiteX9-2083" fmla="*/ 8057 w 10000"/>
              <a:gd name="connsiteY9-2084" fmla="*/ 8181 h 10000"/>
              <a:gd name="connsiteX10-2085" fmla="*/ 8057 w 10000"/>
              <a:gd name="connsiteY10-2086" fmla="*/ 7271 h 10000"/>
              <a:gd name="connsiteX11-2087" fmla="*/ 8057 w 10000"/>
              <a:gd name="connsiteY11-2088" fmla="*/ 6362 h 10000"/>
              <a:gd name="connsiteX12-2089" fmla="*/ 7733 w 10000"/>
              <a:gd name="connsiteY12-2090" fmla="*/ 5453 h 10000"/>
              <a:gd name="connsiteX13-2091" fmla="*/ 7409 w 10000"/>
              <a:gd name="connsiteY13-2092" fmla="*/ 4547 h 10000"/>
              <a:gd name="connsiteX14-2093" fmla="*/ 7247 w 10000"/>
              <a:gd name="connsiteY14-2094" fmla="*/ 4547 h 10000"/>
              <a:gd name="connsiteX15-2095" fmla="*/ 6943 w 10000"/>
              <a:gd name="connsiteY15-2096" fmla="*/ 4547 h 10000"/>
              <a:gd name="connsiteX16-2097" fmla="*/ 6619 w 10000"/>
              <a:gd name="connsiteY16-2098" fmla="*/ 5453 h 10000"/>
              <a:gd name="connsiteX17-2099" fmla="*/ 6296 w 10000"/>
              <a:gd name="connsiteY17-2100" fmla="*/ 5453 h 10000"/>
              <a:gd name="connsiteX18-2101" fmla="*/ 5810 w 10000"/>
              <a:gd name="connsiteY18-2102" fmla="*/ 5453 h 10000"/>
              <a:gd name="connsiteX19-2103" fmla="*/ 5162 w 10000"/>
              <a:gd name="connsiteY19-2104" fmla="*/ 6362 h 10000"/>
              <a:gd name="connsiteX20-2105" fmla="*/ 4676 w 10000"/>
              <a:gd name="connsiteY20-2106" fmla="*/ 6362 h 10000"/>
              <a:gd name="connsiteX21-2107" fmla="*/ 4352 w 10000"/>
              <a:gd name="connsiteY21-2108" fmla="*/ 7271 h 10000"/>
              <a:gd name="connsiteX22-2109" fmla="*/ 3866 w 10000"/>
              <a:gd name="connsiteY22-2110" fmla="*/ 7271 h 10000"/>
              <a:gd name="connsiteX23-2111" fmla="*/ 3381 w 10000"/>
              <a:gd name="connsiteY23-2112" fmla="*/ 8181 h 10000"/>
              <a:gd name="connsiteX24-2113" fmla="*/ 2915 w 10000"/>
              <a:gd name="connsiteY24-2114" fmla="*/ 8181 h 10000"/>
              <a:gd name="connsiteX25-2115" fmla="*/ 2429 w 10000"/>
              <a:gd name="connsiteY25-2116" fmla="*/ 9089 h 10000"/>
              <a:gd name="connsiteX26-2117" fmla="*/ 2105 w 10000"/>
              <a:gd name="connsiteY26-2118" fmla="*/ 9089 h 10000"/>
              <a:gd name="connsiteX27-2119" fmla="*/ 1781 w 10000"/>
              <a:gd name="connsiteY27-2120" fmla="*/ 9089 h 10000"/>
              <a:gd name="connsiteX28-2121" fmla="*/ 1619 w 10000"/>
              <a:gd name="connsiteY28-2122" fmla="*/ 10000 h 10000"/>
              <a:gd name="connsiteX29-2123" fmla="*/ 1296 w 10000"/>
              <a:gd name="connsiteY29-2124" fmla="*/ 10000 h 10000"/>
              <a:gd name="connsiteX30-2125" fmla="*/ 1296 w 10000"/>
              <a:gd name="connsiteY30-2126" fmla="*/ 10000 h 10000"/>
              <a:gd name="connsiteX31-2127" fmla="*/ 1134 w 10000"/>
              <a:gd name="connsiteY31-2128" fmla="*/ 10000 h 10000"/>
              <a:gd name="connsiteX32-2129" fmla="*/ 972 w 10000"/>
              <a:gd name="connsiteY32-2130" fmla="*/ 10000 h 10000"/>
              <a:gd name="connsiteX33-2131" fmla="*/ 810 w 10000"/>
              <a:gd name="connsiteY33-2132" fmla="*/ 10000 h 10000"/>
              <a:gd name="connsiteX34-2133" fmla="*/ 486 w 10000"/>
              <a:gd name="connsiteY34-2134" fmla="*/ 8181 h 10000"/>
              <a:gd name="connsiteX35-2135" fmla="*/ 324 w 10000"/>
              <a:gd name="connsiteY35-2136" fmla="*/ 7271 h 10000"/>
              <a:gd name="connsiteX36-2137" fmla="*/ 162 w 10000"/>
              <a:gd name="connsiteY36-2138" fmla="*/ 7271 h 10000"/>
              <a:gd name="connsiteX37-2139" fmla="*/ 0 w 10000"/>
              <a:gd name="connsiteY37-2140" fmla="*/ 6362 h 10000"/>
              <a:gd name="connsiteX38-2141" fmla="*/ 0 w 10000"/>
              <a:gd name="connsiteY38-2142" fmla="*/ 6362 h 10000"/>
              <a:gd name="connsiteX39-2143" fmla="*/ 162 w 10000"/>
              <a:gd name="connsiteY39-2144" fmla="*/ 5453 h 10000"/>
              <a:gd name="connsiteX40-2145" fmla="*/ 324 w 10000"/>
              <a:gd name="connsiteY40-2146" fmla="*/ 5453 h 10000"/>
              <a:gd name="connsiteX41-2147" fmla="*/ 648 w 10000"/>
              <a:gd name="connsiteY41-2148" fmla="*/ 5453 h 10000"/>
              <a:gd name="connsiteX42-2149" fmla="*/ 1134 w 10000"/>
              <a:gd name="connsiteY42-2150" fmla="*/ 5453 h 10000"/>
              <a:gd name="connsiteX43-2151" fmla="*/ 2267 w 10000"/>
              <a:gd name="connsiteY43-2152" fmla="*/ 4547 h 10000"/>
              <a:gd name="connsiteX44-2153" fmla="*/ 3543 w 10000"/>
              <a:gd name="connsiteY44-2154" fmla="*/ 3637 h 10000"/>
              <a:gd name="connsiteX45-2155" fmla="*/ 4838 w 10000"/>
              <a:gd name="connsiteY45-2156" fmla="*/ 2727 h 10000"/>
              <a:gd name="connsiteX46-2157" fmla="*/ 6296 w 10000"/>
              <a:gd name="connsiteY46-2158" fmla="*/ 1818 h 10000"/>
              <a:gd name="connsiteX47-2159" fmla="*/ 6619 w 10000"/>
              <a:gd name="connsiteY47-2160" fmla="*/ 1818 h 10000"/>
              <a:gd name="connsiteX48-2161" fmla="*/ 6943 w 10000"/>
              <a:gd name="connsiteY48-2162" fmla="*/ 1818 h 10000"/>
              <a:gd name="connsiteX49-2163" fmla="*/ 7105 w 10000"/>
              <a:gd name="connsiteY49-2164" fmla="*/ 1818 h 10000"/>
              <a:gd name="connsiteX50-2165" fmla="*/ 7409 w 10000"/>
              <a:gd name="connsiteY50-2166" fmla="*/ 909 h 10000"/>
              <a:gd name="connsiteX51-2167" fmla="*/ 7571 w 10000"/>
              <a:gd name="connsiteY51-2168" fmla="*/ 909 h 10000"/>
              <a:gd name="connsiteX52-2169" fmla="*/ 7733 w 10000"/>
              <a:gd name="connsiteY52-2170" fmla="*/ 909 h 10000"/>
              <a:gd name="connsiteX53-2171" fmla="*/ 7733 w 10000"/>
              <a:gd name="connsiteY53-2172" fmla="*/ 909 h 10000"/>
              <a:gd name="connsiteX54-2173" fmla="*/ 7733 w 10000"/>
              <a:gd name="connsiteY54-2174" fmla="*/ 909 h 10000"/>
              <a:gd name="connsiteX55-2175" fmla="*/ 7733 w 10000"/>
              <a:gd name="connsiteY55-2176" fmla="*/ 909 h 10000"/>
              <a:gd name="connsiteX0-2177" fmla="*/ 7733 w 9676"/>
              <a:gd name="connsiteY0-2178" fmla="*/ 909 h 10000"/>
              <a:gd name="connsiteX1-2179" fmla="*/ 8057 w 9676"/>
              <a:gd name="connsiteY1-2180" fmla="*/ 0 h 10000"/>
              <a:gd name="connsiteX2-2181" fmla="*/ 8219 w 9676"/>
              <a:gd name="connsiteY2-2182" fmla="*/ 0 h 10000"/>
              <a:gd name="connsiteX3-2183" fmla="*/ 8381 w 9676"/>
              <a:gd name="connsiteY3-2184" fmla="*/ 0 h 10000"/>
              <a:gd name="connsiteX4-2185" fmla="*/ 8543 w 9676"/>
              <a:gd name="connsiteY4-2186" fmla="*/ 0 h 10000"/>
              <a:gd name="connsiteX5-2187" fmla="*/ 8866 w 9676"/>
              <a:gd name="connsiteY5-2188" fmla="*/ 909 h 10000"/>
              <a:gd name="connsiteX6-2189" fmla="*/ 9190 w 9676"/>
              <a:gd name="connsiteY6-2190" fmla="*/ 1818 h 10000"/>
              <a:gd name="connsiteX7-2191" fmla="*/ 9676 w 9676"/>
              <a:gd name="connsiteY7-2192" fmla="*/ 2727 h 10000"/>
              <a:gd name="connsiteX8-2193" fmla="*/ 8057 w 9676"/>
              <a:gd name="connsiteY8-2194" fmla="*/ 8181 h 10000"/>
              <a:gd name="connsiteX9-2195" fmla="*/ 8057 w 9676"/>
              <a:gd name="connsiteY9-2196" fmla="*/ 7271 h 10000"/>
              <a:gd name="connsiteX10-2197" fmla="*/ 8057 w 9676"/>
              <a:gd name="connsiteY10-2198" fmla="*/ 6362 h 10000"/>
              <a:gd name="connsiteX11-2199" fmla="*/ 7733 w 9676"/>
              <a:gd name="connsiteY11-2200" fmla="*/ 5453 h 10000"/>
              <a:gd name="connsiteX12-2201" fmla="*/ 7409 w 9676"/>
              <a:gd name="connsiteY12-2202" fmla="*/ 4547 h 10000"/>
              <a:gd name="connsiteX13-2203" fmla="*/ 7247 w 9676"/>
              <a:gd name="connsiteY13-2204" fmla="*/ 4547 h 10000"/>
              <a:gd name="connsiteX14-2205" fmla="*/ 6943 w 9676"/>
              <a:gd name="connsiteY14-2206" fmla="*/ 4547 h 10000"/>
              <a:gd name="connsiteX15-2207" fmla="*/ 6619 w 9676"/>
              <a:gd name="connsiteY15-2208" fmla="*/ 5453 h 10000"/>
              <a:gd name="connsiteX16-2209" fmla="*/ 6296 w 9676"/>
              <a:gd name="connsiteY16-2210" fmla="*/ 5453 h 10000"/>
              <a:gd name="connsiteX17-2211" fmla="*/ 5810 w 9676"/>
              <a:gd name="connsiteY17-2212" fmla="*/ 5453 h 10000"/>
              <a:gd name="connsiteX18-2213" fmla="*/ 5162 w 9676"/>
              <a:gd name="connsiteY18-2214" fmla="*/ 6362 h 10000"/>
              <a:gd name="connsiteX19-2215" fmla="*/ 4676 w 9676"/>
              <a:gd name="connsiteY19-2216" fmla="*/ 6362 h 10000"/>
              <a:gd name="connsiteX20-2217" fmla="*/ 4352 w 9676"/>
              <a:gd name="connsiteY20-2218" fmla="*/ 7271 h 10000"/>
              <a:gd name="connsiteX21-2219" fmla="*/ 3866 w 9676"/>
              <a:gd name="connsiteY21-2220" fmla="*/ 7271 h 10000"/>
              <a:gd name="connsiteX22-2221" fmla="*/ 3381 w 9676"/>
              <a:gd name="connsiteY22-2222" fmla="*/ 8181 h 10000"/>
              <a:gd name="connsiteX23-2223" fmla="*/ 2915 w 9676"/>
              <a:gd name="connsiteY23-2224" fmla="*/ 8181 h 10000"/>
              <a:gd name="connsiteX24-2225" fmla="*/ 2429 w 9676"/>
              <a:gd name="connsiteY24-2226" fmla="*/ 9089 h 10000"/>
              <a:gd name="connsiteX25-2227" fmla="*/ 2105 w 9676"/>
              <a:gd name="connsiteY25-2228" fmla="*/ 9089 h 10000"/>
              <a:gd name="connsiteX26-2229" fmla="*/ 1781 w 9676"/>
              <a:gd name="connsiteY26-2230" fmla="*/ 9089 h 10000"/>
              <a:gd name="connsiteX27-2231" fmla="*/ 1619 w 9676"/>
              <a:gd name="connsiteY27-2232" fmla="*/ 10000 h 10000"/>
              <a:gd name="connsiteX28-2233" fmla="*/ 1296 w 9676"/>
              <a:gd name="connsiteY28-2234" fmla="*/ 10000 h 10000"/>
              <a:gd name="connsiteX29-2235" fmla="*/ 1296 w 9676"/>
              <a:gd name="connsiteY29-2236" fmla="*/ 10000 h 10000"/>
              <a:gd name="connsiteX30-2237" fmla="*/ 1134 w 9676"/>
              <a:gd name="connsiteY30-2238" fmla="*/ 10000 h 10000"/>
              <a:gd name="connsiteX31-2239" fmla="*/ 972 w 9676"/>
              <a:gd name="connsiteY31-2240" fmla="*/ 10000 h 10000"/>
              <a:gd name="connsiteX32-2241" fmla="*/ 810 w 9676"/>
              <a:gd name="connsiteY32-2242" fmla="*/ 10000 h 10000"/>
              <a:gd name="connsiteX33-2243" fmla="*/ 486 w 9676"/>
              <a:gd name="connsiteY33-2244" fmla="*/ 8181 h 10000"/>
              <a:gd name="connsiteX34-2245" fmla="*/ 324 w 9676"/>
              <a:gd name="connsiteY34-2246" fmla="*/ 7271 h 10000"/>
              <a:gd name="connsiteX35-2247" fmla="*/ 162 w 9676"/>
              <a:gd name="connsiteY35-2248" fmla="*/ 7271 h 10000"/>
              <a:gd name="connsiteX36-2249" fmla="*/ 0 w 9676"/>
              <a:gd name="connsiteY36-2250" fmla="*/ 6362 h 10000"/>
              <a:gd name="connsiteX37-2251" fmla="*/ 0 w 9676"/>
              <a:gd name="connsiteY37-2252" fmla="*/ 6362 h 10000"/>
              <a:gd name="connsiteX38-2253" fmla="*/ 162 w 9676"/>
              <a:gd name="connsiteY38-2254" fmla="*/ 5453 h 10000"/>
              <a:gd name="connsiteX39-2255" fmla="*/ 324 w 9676"/>
              <a:gd name="connsiteY39-2256" fmla="*/ 5453 h 10000"/>
              <a:gd name="connsiteX40-2257" fmla="*/ 648 w 9676"/>
              <a:gd name="connsiteY40-2258" fmla="*/ 5453 h 10000"/>
              <a:gd name="connsiteX41-2259" fmla="*/ 1134 w 9676"/>
              <a:gd name="connsiteY41-2260" fmla="*/ 5453 h 10000"/>
              <a:gd name="connsiteX42-2261" fmla="*/ 2267 w 9676"/>
              <a:gd name="connsiteY42-2262" fmla="*/ 4547 h 10000"/>
              <a:gd name="connsiteX43-2263" fmla="*/ 3543 w 9676"/>
              <a:gd name="connsiteY43-2264" fmla="*/ 3637 h 10000"/>
              <a:gd name="connsiteX44-2265" fmla="*/ 4838 w 9676"/>
              <a:gd name="connsiteY44-2266" fmla="*/ 2727 h 10000"/>
              <a:gd name="connsiteX45-2267" fmla="*/ 6296 w 9676"/>
              <a:gd name="connsiteY45-2268" fmla="*/ 1818 h 10000"/>
              <a:gd name="connsiteX46-2269" fmla="*/ 6619 w 9676"/>
              <a:gd name="connsiteY46-2270" fmla="*/ 1818 h 10000"/>
              <a:gd name="connsiteX47-2271" fmla="*/ 6943 w 9676"/>
              <a:gd name="connsiteY47-2272" fmla="*/ 1818 h 10000"/>
              <a:gd name="connsiteX48-2273" fmla="*/ 7105 w 9676"/>
              <a:gd name="connsiteY48-2274" fmla="*/ 1818 h 10000"/>
              <a:gd name="connsiteX49-2275" fmla="*/ 7409 w 9676"/>
              <a:gd name="connsiteY49-2276" fmla="*/ 909 h 10000"/>
              <a:gd name="connsiteX50-2277" fmla="*/ 7571 w 9676"/>
              <a:gd name="connsiteY50-2278" fmla="*/ 909 h 10000"/>
              <a:gd name="connsiteX51-2279" fmla="*/ 7733 w 9676"/>
              <a:gd name="connsiteY51-2280" fmla="*/ 909 h 10000"/>
              <a:gd name="connsiteX52-2281" fmla="*/ 7733 w 9676"/>
              <a:gd name="connsiteY52-2282" fmla="*/ 909 h 10000"/>
              <a:gd name="connsiteX53-2283" fmla="*/ 7733 w 9676"/>
              <a:gd name="connsiteY53-2284" fmla="*/ 909 h 10000"/>
              <a:gd name="connsiteX54-2285" fmla="*/ 7733 w 9676"/>
              <a:gd name="connsiteY54-2286" fmla="*/ 909 h 10000"/>
              <a:gd name="connsiteX0-2287" fmla="*/ 7992 w 9498"/>
              <a:gd name="connsiteY0-2288" fmla="*/ 909 h 10000"/>
              <a:gd name="connsiteX1-2289" fmla="*/ 8327 w 9498"/>
              <a:gd name="connsiteY1-2290" fmla="*/ 0 h 10000"/>
              <a:gd name="connsiteX2-2291" fmla="*/ 8494 w 9498"/>
              <a:gd name="connsiteY2-2292" fmla="*/ 0 h 10000"/>
              <a:gd name="connsiteX3-2293" fmla="*/ 8662 w 9498"/>
              <a:gd name="connsiteY3-2294" fmla="*/ 0 h 10000"/>
              <a:gd name="connsiteX4-2295" fmla="*/ 8829 w 9498"/>
              <a:gd name="connsiteY4-2296" fmla="*/ 0 h 10000"/>
              <a:gd name="connsiteX5-2297" fmla="*/ 9163 w 9498"/>
              <a:gd name="connsiteY5-2298" fmla="*/ 909 h 10000"/>
              <a:gd name="connsiteX6-2299" fmla="*/ 9498 w 9498"/>
              <a:gd name="connsiteY6-2300" fmla="*/ 1818 h 10000"/>
              <a:gd name="connsiteX7-2301" fmla="*/ 8327 w 9498"/>
              <a:gd name="connsiteY7-2302" fmla="*/ 8181 h 10000"/>
              <a:gd name="connsiteX8-2303" fmla="*/ 8327 w 9498"/>
              <a:gd name="connsiteY8-2304" fmla="*/ 7271 h 10000"/>
              <a:gd name="connsiteX9-2305" fmla="*/ 8327 w 9498"/>
              <a:gd name="connsiteY9-2306" fmla="*/ 6362 h 10000"/>
              <a:gd name="connsiteX10-2307" fmla="*/ 7992 w 9498"/>
              <a:gd name="connsiteY10-2308" fmla="*/ 5453 h 10000"/>
              <a:gd name="connsiteX11-2309" fmla="*/ 7657 w 9498"/>
              <a:gd name="connsiteY11-2310" fmla="*/ 4547 h 10000"/>
              <a:gd name="connsiteX12-2311" fmla="*/ 7490 w 9498"/>
              <a:gd name="connsiteY12-2312" fmla="*/ 4547 h 10000"/>
              <a:gd name="connsiteX13-2313" fmla="*/ 7175 w 9498"/>
              <a:gd name="connsiteY13-2314" fmla="*/ 4547 h 10000"/>
              <a:gd name="connsiteX14-2315" fmla="*/ 6841 w 9498"/>
              <a:gd name="connsiteY14-2316" fmla="*/ 5453 h 10000"/>
              <a:gd name="connsiteX15-2317" fmla="*/ 6507 w 9498"/>
              <a:gd name="connsiteY15-2318" fmla="*/ 5453 h 10000"/>
              <a:gd name="connsiteX16-2319" fmla="*/ 6005 w 9498"/>
              <a:gd name="connsiteY16-2320" fmla="*/ 5453 h 10000"/>
              <a:gd name="connsiteX17-2321" fmla="*/ 5335 w 9498"/>
              <a:gd name="connsiteY17-2322" fmla="*/ 6362 h 10000"/>
              <a:gd name="connsiteX18-2323" fmla="*/ 4833 w 9498"/>
              <a:gd name="connsiteY18-2324" fmla="*/ 6362 h 10000"/>
              <a:gd name="connsiteX19-2325" fmla="*/ 4498 w 9498"/>
              <a:gd name="connsiteY19-2326" fmla="*/ 7271 h 10000"/>
              <a:gd name="connsiteX20-2327" fmla="*/ 3995 w 9498"/>
              <a:gd name="connsiteY20-2328" fmla="*/ 7271 h 10000"/>
              <a:gd name="connsiteX21-2329" fmla="*/ 3494 w 9498"/>
              <a:gd name="connsiteY21-2330" fmla="*/ 8181 h 10000"/>
              <a:gd name="connsiteX22-2331" fmla="*/ 3013 w 9498"/>
              <a:gd name="connsiteY22-2332" fmla="*/ 8181 h 10000"/>
              <a:gd name="connsiteX23-2333" fmla="*/ 2510 w 9498"/>
              <a:gd name="connsiteY23-2334" fmla="*/ 9089 h 10000"/>
              <a:gd name="connsiteX24-2335" fmla="*/ 2175 w 9498"/>
              <a:gd name="connsiteY24-2336" fmla="*/ 9089 h 10000"/>
              <a:gd name="connsiteX25-2337" fmla="*/ 1841 w 9498"/>
              <a:gd name="connsiteY25-2338" fmla="*/ 9089 h 10000"/>
              <a:gd name="connsiteX26-2339" fmla="*/ 1673 w 9498"/>
              <a:gd name="connsiteY26-2340" fmla="*/ 10000 h 10000"/>
              <a:gd name="connsiteX27-2341" fmla="*/ 1339 w 9498"/>
              <a:gd name="connsiteY27-2342" fmla="*/ 10000 h 10000"/>
              <a:gd name="connsiteX28-2343" fmla="*/ 1339 w 9498"/>
              <a:gd name="connsiteY28-2344" fmla="*/ 10000 h 10000"/>
              <a:gd name="connsiteX29-2345" fmla="*/ 1172 w 9498"/>
              <a:gd name="connsiteY29-2346" fmla="*/ 10000 h 10000"/>
              <a:gd name="connsiteX30-2347" fmla="*/ 1005 w 9498"/>
              <a:gd name="connsiteY30-2348" fmla="*/ 10000 h 10000"/>
              <a:gd name="connsiteX31-2349" fmla="*/ 837 w 9498"/>
              <a:gd name="connsiteY31-2350" fmla="*/ 10000 h 10000"/>
              <a:gd name="connsiteX32-2351" fmla="*/ 502 w 9498"/>
              <a:gd name="connsiteY32-2352" fmla="*/ 8181 h 10000"/>
              <a:gd name="connsiteX33-2353" fmla="*/ 335 w 9498"/>
              <a:gd name="connsiteY33-2354" fmla="*/ 7271 h 10000"/>
              <a:gd name="connsiteX34-2355" fmla="*/ 167 w 9498"/>
              <a:gd name="connsiteY34-2356" fmla="*/ 7271 h 10000"/>
              <a:gd name="connsiteX35-2357" fmla="*/ 0 w 9498"/>
              <a:gd name="connsiteY35-2358" fmla="*/ 6362 h 10000"/>
              <a:gd name="connsiteX36-2359" fmla="*/ 0 w 9498"/>
              <a:gd name="connsiteY36-2360" fmla="*/ 6362 h 10000"/>
              <a:gd name="connsiteX37-2361" fmla="*/ 167 w 9498"/>
              <a:gd name="connsiteY37-2362" fmla="*/ 5453 h 10000"/>
              <a:gd name="connsiteX38-2363" fmla="*/ 335 w 9498"/>
              <a:gd name="connsiteY38-2364" fmla="*/ 5453 h 10000"/>
              <a:gd name="connsiteX39-2365" fmla="*/ 670 w 9498"/>
              <a:gd name="connsiteY39-2366" fmla="*/ 5453 h 10000"/>
              <a:gd name="connsiteX40-2367" fmla="*/ 1172 w 9498"/>
              <a:gd name="connsiteY40-2368" fmla="*/ 5453 h 10000"/>
              <a:gd name="connsiteX41-2369" fmla="*/ 2343 w 9498"/>
              <a:gd name="connsiteY41-2370" fmla="*/ 4547 h 10000"/>
              <a:gd name="connsiteX42-2371" fmla="*/ 3662 w 9498"/>
              <a:gd name="connsiteY42-2372" fmla="*/ 3637 h 10000"/>
              <a:gd name="connsiteX43-2373" fmla="*/ 5000 w 9498"/>
              <a:gd name="connsiteY43-2374" fmla="*/ 2727 h 10000"/>
              <a:gd name="connsiteX44-2375" fmla="*/ 6507 w 9498"/>
              <a:gd name="connsiteY44-2376" fmla="*/ 1818 h 10000"/>
              <a:gd name="connsiteX45-2377" fmla="*/ 6841 w 9498"/>
              <a:gd name="connsiteY45-2378" fmla="*/ 1818 h 10000"/>
              <a:gd name="connsiteX46-2379" fmla="*/ 7175 w 9498"/>
              <a:gd name="connsiteY46-2380" fmla="*/ 1818 h 10000"/>
              <a:gd name="connsiteX47-2381" fmla="*/ 7343 w 9498"/>
              <a:gd name="connsiteY47-2382" fmla="*/ 1818 h 10000"/>
              <a:gd name="connsiteX48-2383" fmla="*/ 7657 w 9498"/>
              <a:gd name="connsiteY48-2384" fmla="*/ 909 h 10000"/>
              <a:gd name="connsiteX49-2385" fmla="*/ 7825 w 9498"/>
              <a:gd name="connsiteY49-2386" fmla="*/ 909 h 10000"/>
              <a:gd name="connsiteX50-2387" fmla="*/ 7992 w 9498"/>
              <a:gd name="connsiteY50-2388" fmla="*/ 909 h 10000"/>
              <a:gd name="connsiteX51-2389" fmla="*/ 7992 w 9498"/>
              <a:gd name="connsiteY51-2390" fmla="*/ 909 h 10000"/>
              <a:gd name="connsiteX52-2391" fmla="*/ 7992 w 9498"/>
              <a:gd name="connsiteY52-2392" fmla="*/ 909 h 10000"/>
              <a:gd name="connsiteX53-2393" fmla="*/ 7992 w 9498"/>
              <a:gd name="connsiteY53-2394" fmla="*/ 909 h 10000"/>
              <a:gd name="connsiteX0-2395" fmla="*/ 8414 w 10000"/>
              <a:gd name="connsiteY0-2396" fmla="*/ 909 h 10000"/>
              <a:gd name="connsiteX1-2397" fmla="*/ 8767 w 10000"/>
              <a:gd name="connsiteY1-2398" fmla="*/ 0 h 10000"/>
              <a:gd name="connsiteX2-2399" fmla="*/ 8943 w 10000"/>
              <a:gd name="connsiteY2-2400" fmla="*/ 0 h 10000"/>
              <a:gd name="connsiteX3-2401" fmla="*/ 9120 w 10000"/>
              <a:gd name="connsiteY3-2402" fmla="*/ 0 h 10000"/>
              <a:gd name="connsiteX4-2403" fmla="*/ 9296 w 10000"/>
              <a:gd name="connsiteY4-2404" fmla="*/ 0 h 10000"/>
              <a:gd name="connsiteX5-2405" fmla="*/ 9647 w 10000"/>
              <a:gd name="connsiteY5-2406" fmla="*/ 909 h 10000"/>
              <a:gd name="connsiteX6-2407" fmla="*/ 10000 w 10000"/>
              <a:gd name="connsiteY6-2408" fmla="*/ 1818 h 10000"/>
              <a:gd name="connsiteX7-2409" fmla="*/ 8767 w 10000"/>
              <a:gd name="connsiteY7-2410" fmla="*/ 8181 h 10000"/>
              <a:gd name="connsiteX8-2411" fmla="*/ 8767 w 10000"/>
              <a:gd name="connsiteY8-2412" fmla="*/ 6362 h 10000"/>
              <a:gd name="connsiteX9-2413" fmla="*/ 8414 w 10000"/>
              <a:gd name="connsiteY9-2414" fmla="*/ 5453 h 10000"/>
              <a:gd name="connsiteX10-2415" fmla="*/ 8062 w 10000"/>
              <a:gd name="connsiteY10-2416" fmla="*/ 4547 h 10000"/>
              <a:gd name="connsiteX11-2417" fmla="*/ 7886 w 10000"/>
              <a:gd name="connsiteY11-2418" fmla="*/ 4547 h 10000"/>
              <a:gd name="connsiteX12-2419" fmla="*/ 7554 w 10000"/>
              <a:gd name="connsiteY12-2420" fmla="*/ 4547 h 10000"/>
              <a:gd name="connsiteX13-2421" fmla="*/ 7203 w 10000"/>
              <a:gd name="connsiteY13-2422" fmla="*/ 5453 h 10000"/>
              <a:gd name="connsiteX14-2423" fmla="*/ 6851 w 10000"/>
              <a:gd name="connsiteY14-2424" fmla="*/ 5453 h 10000"/>
              <a:gd name="connsiteX15-2425" fmla="*/ 6322 w 10000"/>
              <a:gd name="connsiteY15-2426" fmla="*/ 5453 h 10000"/>
              <a:gd name="connsiteX16-2427" fmla="*/ 5617 w 10000"/>
              <a:gd name="connsiteY16-2428" fmla="*/ 6362 h 10000"/>
              <a:gd name="connsiteX17-2429" fmla="*/ 5088 w 10000"/>
              <a:gd name="connsiteY17-2430" fmla="*/ 6362 h 10000"/>
              <a:gd name="connsiteX18-2431" fmla="*/ 4736 w 10000"/>
              <a:gd name="connsiteY18-2432" fmla="*/ 7271 h 10000"/>
              <a:gd name="connsiteX19-2433" fmla="*/ 4206 w 10000"/>
              <a:gd name="connsiteY19-2434" fmla="*/ 7271 h 10000"/>
              <a:gd name="connsiteX20-2435" fmla="*/ 3679 w 10000"/>
              <a:gd name="connsiteY20-2436" fmla="*/ 8181 h 10000"/>
              <a:gd name="connsiteX21-2437" fmla="*/ 3172 w 10000"/>
              <a:gd name="connsiteY21-2438" fmla="*/ 8181 h 10000"/>
              <a:gd name="connsiteX22-2439" fmla="*/ 2643 w 10000"/>
              <a:gd name="connsiteY22-2440" fmla="*/ 9089 h 10000"/>
              <a:gd name="connsiteX23-2441" fmla="*/ 2290 w 10000"/>
              <a:gd name="connsiteY23-2442" fmla="*/ 9089 h 10000"/>
              <a:gd name="connsiteX24-2443" fmla="*/ 1938 w 10000"/>
              <a:gd name="connsiteY24-2444" fmla="*/ 9089 h 10000"/>
              <a:gd name="connsiteX25-2445" fmla="*/ 1761 w 10000"/>
              <a:gd name="connsiteY25-2446" fmla="*/ 10000 h 10000"/>
              <a:gd name="connsiteX26-2447" fmla="*/ 1410 w 10000"/>
              <a:gd name="connsiteY26-2448" fmla="*/ 10000 h 10000"/>
              <a:gd name="connsiteX27-2449" fmla="*/ 1410 w 10000"/>
              <a:gd name="connsiteY27-2450" fmla="*/ 10000 h 10000"/>
              <a:gd name="connsiteX28-2451" fmla="*/ 1234 w 10000"/>
              <a:gd name="connsiteY28-2452" fmla="*/ 10000 h 10000"/>
              <a:gd name="connsiteX29-2453" fmla="*/ 1058 w 10000"/>
              <a:gd name="connsiteY29-2454" fmla="*/ 10000 h 10000"/>
              <a:gd name="connsiteX30-2455" fmla="*/ 881 w 10000"/>
              <a:gd name="connsiteY30-2456" fmla="*/ 10000 h 10000"/>
              <a:gd name="connsiteX31-2457" fmla="*/ 529 w 10000"/>
              <a:gd name="connsiteY31-2458" fmla="*/ 8181 h 10000"/>
              <a:gd name="connsiteX32-2459" fmla="*/ 353 w 10000"/>
              <a:gd name="connsiteY32-2460" fmla="*/ 7271 h 10000"/>
              <a:gd name="connsiteX33-2461" fmla="*/ 176 w 10000"/>
              <a:gd name="connsiteY33-2462" fmla="*/ 7271 h 10000"/>
              <a:gd name="connsiteX34-2463" fmla="*/ 0 w 10000"/>
              <a:gd name="connsiteY34-2464" fmla="*/ 6362 h 10000"/>
              <a:gd name="connsiteX35-2465" fmla="*/ 0 w 10000"/>
              <a:gd name="connsiteY35-2466" fmla="*/ 6362 h 10000"/>
              <a:gd name="connsiteX36-2467" fmla="*/ 176 w 10000"/>
              <a:gd name="connsiteY36-2468" fmla="*/ 5453 h 10000"/>
              <a:gd name="connsiteX37-2469" fmla="*/ 353 w 10000"/>
              <a:gd name="connsiteY37-2470" fmla="*/ 5453 h 10000"/>
              <a:gd name="connsiteX38-2471" fmla="*/ 705 w 10000"/>
              <a:gd name="connsiteY38-2472" fmla="*/ 5453 h 10000"/>
              <a:gd name="connsiteX39-2473" fmla="*/ 1234 w 10000"/>
              <a:gd name="connsiteY39-2474" fmla="*/ 5453 h 10000"/>
              <a:gd name="connsiteX40-2475" fmla="*/ 2467 w 10000"/>
              <a:gd name="connsiteY40-2476" fmla="*/ 4547 h 10000"/>
              <a:gd name="connsiteX41-2477" fmla="*/ 3856 w 10000"/>
              <a:gd name="connsiteY41-2478" fmla="*/ 3637 h 10000"/>
              <a:gd name="connsiteX42-2479" fmla="*/ 5264 w 10000"/>
              <a:gd name="connsiteY42-2480" fmla="*/ 2727 h 10000"/>
              <a:gd name="connsiteX43-2481" fmla="*/ 6851 w 10000"/>
              <a:gd name="connsiteY43-2482" fmla="*/ 1818 h 10000"/>
              <a:gd name="connsiteX44-2483" fmla="*/ 7203 w 10000"/>
              <a:gd name="connsiteY44-2484" fmla="*/ 1818 h 10000"/>
              <a:gd name="connsiteX45-2485" fmla="*/ 7554 w 10000"/>
              <a:gd name="connsiteY45-2486" fmla="*/ 1818 h 10000"/>
              <a:gd name="connsiteX46-2487" fmla="*/ 7731 w 10000"/>
              <a:gd name="connsiteY46-2488" fmla="*/ 1818 h 10000"/>
              <a:gd name="connsiteX47-2489" fmla="*/ 8062 w 10000"/>
              <a:gd name="connsiteY47-2490" fmla="*/ 909 h 10000"/>
              <a:gd name="connsiteX48-2491" fmla="*/ 8239 w 10000"/>
              <a:gd name="connsiteY48-2492" fmla="*/ 909 h 10000"/>
              <a:gd name="connsiteX49-2493" fmla="*/ 8414 w 10000"/>
              <a:gd name="connsiteY49-2494" fmla="*/ 909 h 10000"/>
              <a:gd name="connsiteX50-2495" fmla="*/ 8414 w 10000"/>
              <a:gd name="connsiteY50-2496" fmla="*/ 909 h 10000"/>
              <a:gd name="connsiteX51-2497" fmla="*/ 8414 w 10000"/>
              <a:gd name="connsiteY51-2498" fmla="*/ 909 h 10000"/>
              <a:gd name="connsiteX52-2499" fmla="*/ 8414 w 10000"/>
              <a:gd name="connsiteY52-2500" fmla="*/ 909 h 10000"/>
              <a:gd name="connsiteX0-2501" fmla="*/ 8414 w 10000"/>
              <a:gd name="connsiteY0-2502" fmla="*/ 909 h 10000"/>
              <a:gd name="connsiteX1-2503" fmla="*/ 8767 w 10000"/>
              <a:gd name="connsiteY1-2504" fmla="*/ 0 h 10000"/>
              <a:gd name="connsiteX2-2505" fmla="*/ 8943 w 10000"/>
              <a:gd name="connsiteY2-2506" fmla="*/ 0 h 10000"/>
              <a:gd name="connsiteX3-2507" fmla="*/ 9120 w 10000"/>
              <a:gd name="connsiteY3-2508" fmla="*/ 0 h 10000"/>
              <a:gd name="connsiteX4-2509" fmla="*/ 9296 w 10000"/>
              <a:gd name="connsiteY4-2510" fmla="*/ 0 h 10000"/>
              <a:gd name="connsiteX5-2511" fmla="*/ 9647 w 10000"/>
              <a:gd name="connsiteY5-2512" fmla="*/ 909 h 10000"/>
              <a:gd name="connsiteX6-2513" fmla="*/ 10000 w 10000"/>
              <a:gd name="connsiteY6-2514" fmla="*/ 1818 h 10000"/>
              <a:gd name="connsiteX7-2515" fmla="*/ 8767 w 10000"/>
              <a:gd name="connsiteY7-2516" fmla="*/ 6362 h 10000"/>
              <a:gd name="connsiteX8-2517" fmla="*/ 8414 w 10000"/>
              <a:gd name="connsiteY8-2518" fmla="*/ 5453 h 10000"/>
              <a:gd name="connsiteX9-2519" fmla="*/ 8062 w 10000"/>
              <a:gd name="connsiteY9-2520" fmla="*/ 4547 h 10000"/>
              <a:gd name="connsiteX10-2521" fmla="*/ 7886 w 10000"/>
              <a:gd name="connsiteY10-2522" fmla="*/ 4547 h 10000"/>
              <a:gd name="connsiteX11-2523" fmla="*/ 7554 w 10000"/>
              <a:gd name="connsiteY11-2524" fmla="*/ 4547 h 10000"/>
              <a:gd name="connsiteX12-2525" fmla="*/ 7203 w 10000"/>
              <a:gd name="connsiteY12-2526" fmla="*/ 5453 h 10000"/>
              <a:gd name="connsiteX13-2527" fmla="*/ 6851 w 10000"/>
              <a:gd name="connsiteY13-2528" fmla="*/ 5453 h 10000"/>
              <a:gd name="connsiteX14-2529" fmla="*/ 6322 w 10000"/>
              <a:gd name="connsiteY14-2530" fmla="*/ 5453 h 10000"/>
              <a:gd name="connsiteX15-2531" fmla="*/ 5617 w 10000"/>
              <a:gd name="connsiteY15-2532" fmla="*/ 6362 h 10000"/>
              <a:gd name="connsiteX16-2533" fmla="*/ 5088 w 10000"/>
              <a:gd name="connsiteY16-2534" fmla="*/ 6362 h 10000"/>
              <a:gd name="connsiteX17-2535" fmla="*/ 4736 w 10000"/>
              <a:gd name="connsiteY17-2536" fmla="*/ 7271 h 10000"/>
              <a:gd name="connsiteX18-2537" fmla="*/ 4206 w 10000"/>
              <a:gd name="connsiteY18-2538" fmla="*/ 7271 h 10000"/>
              <a:gd name="connsiteX19-2539" fmla="*/ 3679 w 10000"/>
              <a:gd name="connsiteY19-2540" fmla="*/ 8181 h 10000"/>
              <a:gd name="connsiteX20-2541" fmla="*/ 3172 w 10000"/>
              <a:gd name="connsiteY20-2542" fmla="*/ 8181 h 10000"/>
              <a:gd name="connsiteX21-2543" fmla="*/ 2643 w 10000"/>
              <a:gd name="connsiteY21-2544" fmla="*/ 9089 h 10000"/>
              <a:gd name="connsiteX22-2545" fmla="*/ 2290 w 10000"/>
              <a:gd name="connsiteY22-2546" fmla="*/ 9089 h 10000"/>
              <a:gd name="connsiteX23-2547" fmla="*/ 1938 w 10000"/>
              <a:gd name="connsiteY23-2548" fmla="*/ 9089 h 10000"/>
              <a:gd name="connsiteX24-2549" fmla="*/ 1761 w 10000"/>
              <a:gd name="connsiteY24-2550" fmla="*/ 10000 h 10000"/>
              <a:gd name="connsiteX25-2551" fmla="*/ 1410 w 10000"/>
              <a:gd name="connsiteY25-2552" fmla="*/ 10000 h 10000"/>
              <a:gd name="connsiteX26-2553" fmla="*/ 1410 w 10000"/>
              <a:gd name="connsiteY26-2554" fmla="*/ 10000 h 10000"/>
              <a:gd name="connsiteX27-2555" fmla="*/ 1234 w 10000"/>
              <a:gd name="connsiteY27-2556" fmla="*/ 10000 h 10000"/>
              <a:gd name="connsiteX28-2557" fmla="*/ 1058 w 10000"/>
              <a:gd name="connsiteY28-2558" fmla="*/ 10000 h 10000"/>
              <a:gd name="connsiteX29-2559" fmla="*/ 881 w 10000"/>
              <a:gd name="connsiteY29-2560" fmla="*/ 10000 h 10000"/>
              <a:gd name="connsiteX30-2561" fmla="*/ 529 w 10000"/>
              <a:gd name="connsiteY30-2562" fmla="*/ 8181 h 10000"/>
              <a:gd name="connsiteX31-2563" fmla="*/ 353 w 10000"/>
              <a:gd name="connsiteY31-2564" fmla="*/ 7271 h 10000"/>
              <a:gd name="connsiteX32-2565" fmla="*/ 176 w 10000"/>
              <a:gd name="connsiteY32-2566" fmla="*/ 7271 h 10000"/>
              <a:gd name="connsiteX33-2567" fmla="*/ 0 w 10000"/>
              <a:gd name="connsiteY33-2568" fmla="*/ 6362 h 10000"/>
              <a:gd name="connsiteX34-2569" fmla="*/ 0 w 10000"/>
              <a:gd name="connsiteY34-2570" fmla="*/ 6362 h 10000"/>
              <a:gd name="connsiteX35-2571" fmla="*/ 176 w 10000"/>
              <a:gd name="connsiteY35-2572" fmla="*/ 5453 h 10000"/>
              <a:gd name="connsiteX36-2573" fmla="*/ 353 w 10000"/>
              <a:gd name="connsiteY36-2574" fmla="*/ 5453 h 10000"/>
              <a:gd name="connsiteX37-2575" fmla="*/ 705 w 10000"/>
              <a:gd name="connsiteY37-2576" fmla="*/ 5453 h 10000"/>
              <a:gd name="connsiteX38-2577" fmla="*/ 1234 w 10000"/>
              <a:gd name="connsiteY38-2578" fmla="*/ 5453 h 10000"/>
              <a:gd name="connsiteX39-2579" fmla="*/ 2467 w 10000"/>
              <a:gd name="connsiteY39-2580" fmla="*/ 4547 h 10000"/>
              <a:gd name="connsiteX40-2581" fmla="*/ 3856 w 10000"/>
              <a:gd name="connsiteY40-2582" fmla="*/ 3637 h 10000"/>
              <a:gd name="connsiteX41-2583" fmla="*/ 5264 w 10000"/>
              <a:gd name="connsiteY41-2584" fmla="*/ 2727 h 10000"/>
              <a:gd name="connsiteX42-2585" fmla="*/ 6851 w 10000"/>
              <a:gd name="connsiteY42-2586" fmla="*/ 1818 h 10000"/>
              <a:gd name="connsiteX43-2587" fmla="*/ 7203 w 10000"/>
              <a:gd name="connsiteY43-2588" fmla="*/ 1818 h 10000"/>
              <a:gd name="connsiteX44-2589" fmla="*/ 7554 w 10000"/>
              <a:gd name="connsiteY44-2590" fmla="*/ 1818 h 10000"/>
              <a:gd name="connsiteX45-2591" fmla="*/ 7731 w 10000"/>
              <a:gd name="connsiteY45-2592" fmla="*/ 1818 h 10000"/>
              <a:gd name="connsiteX46-2593" fmla="*/ 8062 w 10000"/>
              <a:gd name="connsiteY46-2594" fmla="*/ 909 h 10000"/>
              <a:gd name="connsiteX47-2595" fmla="*/ 8239 w 10000"/>
              <a:gd name="connsiteY47-2596" fmla="*/ 909 h 10000"/>
              <a:gd name="connsiteX48-2597" fmla="*/ 8414 w 10000"/>
              <a:gd name="connsiteY48-2598" fmla="*/ 909 h 10000"/>
              <a:gd name="connsiteX49-2599" fmla="*/ 8414 w 10000"/>
              <a:gd name="connsiteY49-2600" fmla="*/ 909 h 10000"/>
              <a:gd name="connsiteX50-2601" fmla="*/ 8414 w 10000"/>
              <a:gd name="connsiteY50-2602" fmla="*/ 909 h 10000"/>
              <a:gd name="connsiteX51-2603" fmla="*/ 8414 w 10000"/>
              <a:gd name="connsiteY51-2604" fmla="*/ 909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81" y="connsiteY40-82"/>
              </a:cxn>
              <a:cxn ang="0">
                <a:pos x="connsiteX41-83" y="connsiteY41-84"/>
              </a:cxn>
              <a:cxn ang="0">
                <a:pos x="connsiteX42-85" y="connsiteY42-86"/>
              </a:cxn>
              <a:cxn ang="0">
                <a:pos x="connsiteX43-87" y="connsiteY43-88"/>
              </a:cxn>
              <a:cxn ang="0">
                <a:pos x="connsiteX44-89" y="connsiteY44-90"/>
              </a:cxn>
              <a:cxn ang="0">
                <a:pos x="connsiteX45-91" y="connsiteY45-92"/>
              </a:cxn>
              <a:cxn ang="0">
                <a:pos x="connsiteX46-93" y="connsiteY46-94"/>
              </a:cxn>
              <a:cxn ang="0">
                <a:pos x="connsiteX47-95" y="connsiteY47-96"/>
              </a:cxn>
              <a:cxn ang="0">
                <a:pos x="connsiteX48-97" y="connsiteY48-98"/>
              </a:cxn>
              <a:cxn ang="0">
                <a:pos x="connsiteX49-99" y="connsiteY49-100"/>
              </a:cxn>
              <a:cxn ang="0">
                <a:pos x="connsiteX50-101" y="connsiteY50-102"/>
              </a:cxn>
              <a:cxn ang="0">
                <a:pos x="connsiteX51-103" y="connsiteY51-104"/>
              </a:cxn>
            </a:cxnLst>
            <a:rect l="l" t="t" r="r" b="b"/>
            <a:pathLst>
              <a:path w="10000" h="10000">
                <a:moveTo>
                  <a:pt x="8414" y="909"/>
                </a:moveTo>
                <a:lnTo>
                  <a:pt x="8767" y="0"/>
                </a:lnTo>
                <a:lnTo>
                  <a:pt x="8943" y="0"/>
                </a:lnTo>
                <a:lnTo>
                  <a:pt x="9120" y="0"/>
                </a:lnTo>
                <a:lnTo>
                  <a:pt x="9296" y="0"/>
                </a:lnTo>
                <a:lnTo>
                  <a:pt x="9647" y="909"/>
                </a:lnTo>
                <a:lnTo>
                  <a:pt x="10000" y="1818"/>
                </a:lnTo>
                <a:lnTo>
                  <a:pt x="8767" y="6362"/>
                </a:lnTo>
                <a:lnTo>
                  <a:pt x="8414" y="5453"/>
                </a:lnTo>
                <a:lnTo>
                  <a:pt x="8062" y="4547"/>
                </a:lnTo>
                <a:lnTo>
                  <a:pt x="7886" y="4547"/>
                </a:lnTo>
                <a:lnTo>
                  <a:pt x="7554" y="4547"/>
                </a:lnTo>
                <a:lnTo>
                  <a:pt x="7203" y="5453"/>
                </a:lnTo>
                <a:lnTo>
                  <a:pt x="6851" y="5453"/>
                </a:lnTo>
                <a:lnTo>
                  <a:pt x="6322" y="5453"/>
                </a:lnTo>
                <a:lnTo>
                  <a:pt x="5617" y="6362"/>
                </a:lnTo>
                <a:lnTo>
                  <a:pt x="5088" y="6362"/>
                </a:lnTo>
                <a:lnTo>
                  <a:pt x="4736" y="7271"/>
                </a:lnTo>
                <a:lnTo>
                  <a:pt x="4206" y="7271"/>
                </a:lnTo>
                <a:lnTo>
                  <a:pt x="3679" y="8181"/>
                </a:lnTo>
                <a:lnTo>
                  <a:pt x="3172" y="8181"/>
                </a:lnTo>
                <a:lnTo>
                  <a:pt x="2643" y="9089"/>
                </a:lnTo>
                <a:lnTo>
                  <a:pt x="2290" y="9089"/>
                </a:lnTo>
                <a:lnTo>
                  <a:pt x="1938" y="9089"/>
                </a:lnTo>
                <a:lnTo>
                  <a:pt x="1761" y="10000"/>
                </a:lnTo>
                <a:lnTo>
                  <a:pt x="1410" y="10000"/>
                </a:lnTo>
                <a:lnTo>
                  <a:pt x="1410" y="10000"/>
                </a:lnTo>
                <a:lnTo>
                  <a:pt x="1234" y="10000"/>
                </a:lnTo>
                <a:lnTo>
                  <a:pt x="1058" y="10000"/>
                </a:lnTo>
                <a:lnTo>
                  <a:pt x="881" y="10000"/>
                </a:lnTo>
                <a:cubicBezTo>
                  <a:pt x="763" y="9394"/>
                  <a:pt x="646" y="8787"/>
                  <a:pt x="529" y="8181"/>
                </a:cubicBezTo>
                <a:cubicBezTo>
                  <a:pt x="470" y="7878"/>
                  <a:pt x="412" y="7574"/>
                  <a:pt x="353" y="7271"/>
                </a:cubicBezTo>
                <a:lnTo>
                  <a:pt x="176" y="7271"/>
                </a:lnTo>
                <a:cubicBezTo>
                  <a:pt x="117" y="6968"/>
                  <a:pt x="59" y="6665"/>
                  <a:pt x="0" y="6362"/>
                </a:cubicBezTo>
                <a:lnTo>
                  <a:pt x="0" y="6362"/>
                </a:lnTo>
                <a:cubicBezTo>
                  <a:pt x="59" y="6059"/>
                  <a:pt x="117" y="5756"/>
                  <a:pt x="176" y="5453"/>
                </a:cubicBezTo>
                <a:lnTo>
                  <a:pt x="353" y="5453"/>
                </a:lnTo>
                <a:lnTo>
                  <a:pt x="705" y="5453"/>
                </a:lnTo>
                <a:lnTo>
                  <a:pt x="1234" y="5453"/>
                </a:lnTo>
                <a:lnTo>
                  <a:pt x="2467" y="4547"/>
                </a:lnTo>
                <a:lnTo>
                  <a:pt x="3856" y="3637"/>
                </a:lnTo>
                <a:lnTo>
                  <a:pt x="5264" y="2727"/>
                </a:lnTo>
                <a:lnTo>
                  <a:pt x="6851" y="1818"/>
                </a:lnTo>
                <a:lnTo>
                  <a:pt x="7203" y="1818"/>
                </a:lnTo>
                <a:lnTo>
                  <a:pt x="7554" y="1818"/>
                </a:lnTo>
                <a:lnTo>
                  <a:pt x="7731" y="1818"/>
                </a:lnTo>
                <a:lnTo>
                  <a:pt x="8062" y="909"/>
                </a:lnTo>
                <a:lnTo>
                  <a:pt x="8239" y="909"/>
                </a:lnTo>
                <a:lnTo>
                  <a:pt x="8414" y="909"/>
                </a:lnTo>
                <a:lnTo>
                  <a:pt x="8414" y="909"/>
                </a:lnTo>
                <a:lnTo>
                  <a:pt x="8414" y="909"/>
                </a:lnTo>
                <a:lnTo>
                  <a:pt x="8414" y="909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31" name="Freeform 64"/>
          <p:cNvSpPr/>
          <p:nvPr/>
        </p:nvSpPr>
        <p:spPr bwMode="auto">
          <a:xfrm>
            <a:off x="9775825" y="3843338"/>
            <a:ext cx="190500" cy="177800"/>
          </a:xfrm>
          <a:custGeom>
            <a:avLst/>
            <a:gdLst>
              <a:gd name="connsiteX0" fmla="*/ 2186 w 10000"/>
              <a:gd name="connsiteY0" fmla="*/ 2230 h 10000"/>
              <a:gd name="connsiteX1" fmla="*/ 3757 w 10000"/>
              <a:gd name="connsiteY1" fmla="*/ 1951 h 10000"/>
              <a:gd name="connsiteX2" fmla="*/ 5419 w 10000"/>
              <a:gd name="connsiteY2" fmla="*/ 1394 h 10000"/>
              <a:gd name="connsiteX3" fmla="*/ 5838 w 10000"/>
              <a:gd name="connsiteY3" fmla="*/ 1394 h 10000"/>
              <a:gd name="connsiteX4" fmla="*/ 6257 w 10000"/>
              <a:gd name="connsiteY4" fmla="*/ 1115 h 10000"/>
              <a:gd name="connsiteX5" fmla="*/ 6558 w 10000"/>
              <a:gd name="connsiteY5" fmla="*/ 1115 h 10000"/>
              <a:gd name="connsiteX6" fmla="*/ 6872 w 10000"/>
              <a:gd name="connsiteY6" fmla="*/ 1115 h 10000"/>
              <a:gd name="connsiteX7" fmla="*/ 7081 w 10000"/>
              <a:gd name="connsiteY7" fmla="*/ 836 h 10000"/>
              <a:gd name="connsiteX8" fmla="*/ 7395 w 10000"/>
              <a:gd name="connsiteY8" fmla="*/ 836 h 10000"/>
              <a:gd name="connsiteX9" fmla="*/ 7500 w 10000"/>
              <a:gd name="connsiteY9" fmla="*/ 836 h 10000"/>
              <a:gd name="connsiteX10" fmla="*/ 7709 w 10000"/>
              <a:gd name="connsiteY10" fmla="*/ 836 h 10000"/>
              <a:gd name="connsiteX11" fmla="*/ 7919 w 10000"/>
              <a:gd name="connsiteY11" fmla="*/ 557 h 10000"/>
              <a:gd name="connsiteX12" fmla="*/ 8128 w 10000"/>
              <a:gd name="connsiteY12" fmla="*/ 557 h 10000"/>
              <a:gd name="connsiteX13" fmla="*/ 8338 w 10000"/>
              <a:gd name="connsiteY13" fmla="*/ 557 h 10000"/>
              <a:gd name="connsiteX14" fmla="*/ 8442 w 10000"/>
              <a:gd name="connsiteY14" fmla="*/ 279 h 10000"/>
              <a:gd name="connsiteX15" fmla="*/ 8547 w 10000"/>
              <a:gd name="connsiteY15" fmla="*/ 0 h 10000"/>
              <a:gd name="connsiteX16" fmla="*/ 8757 w 10000"/>
              <a:gd name="connsiteY16" fmla="*/ 0 h 10000"/>
              <a:gd name="connsiteX17" fmla="*/ 8848 w 10000"/>
              <a:gd name="connsiteY17" fmla="*/ 279 h 10000"/>
              <a:gd name="connsiteX18" fmla="*/ 9058 w 10000"/>
              <a:gd name="connsiteY18" fmla="*/ 279 h 10000"/>
              <a:gd name="connsiteX19" fmla="*/ 9162 w 10000"/>
              <a:gd name="connsiteY19" fmla="*/ 557 h 10000"/>
              <a:gd name="connsiteX20" fmla="*/ 9476 w 10000"/>
              <a:gd name="connsiteY20" fmla="*/ 836 h 10000"/>
              <a:gd name="connsiteX21" fmla="*/ 9686 w 10000"/>
              <a:gd name="connsiteY21" fmla="*/ 1394 h 10000"/>
              <a:gd name="connsiteX22" fmla="*/ 9895 w 10000"/>
              <a:gd name="connsiteY22" fmla="*/ 1672 h 10000"/>
              <a:gd name="connsiteX23" fmla="*/ 10000 w 10000"/>
              <a:gd name="connsiteY23" fmla="*/ 1951 h 10000"/>
              <a:gd name="connsiteX24" fmla="*/ 10000 w 10000"/>
              <a:gd name="connsiteY24" fmla="*/ 1951 h 10000"/>
              <a:gd name="connsiteX25" fmla="*/ 10000 w 10000"/>
              <a:gd name="connsiteY25" fmla="*/ 2230 h 10000"/>
              <a:gd name="connsiteX26" fmla="*/ 9895 w 10000"/>
              <a:gd name="connsiteY26" fmla="*/ 2509 h 10000"/>
              <a:gd name="connsiteX27" fmla="*/ 9895 w 10000"/>
              <a:gd name="connsiteY27" fmla="*/ 2509 h 10000"/>
              <a:gd name="connsiteX28" fmla="*/ 9791 w 10000"/>
              <a:gd name="connsiteY28" fmla="*/ 2509 h 10000"/>
              <a:gd name="connsiteX29" fmla="*/ 9686 w 10000"/>
              <a:gd name="connsiteY29" fmla="*/ 2787 h 10000"/>
              <a:gd name="connsiteX30" fmla="*/ 9581 w 10000"/>
              <a:gd name="connsiteY30" fmla="*/ 3345 h 10000"/>
              <a:gd name="connsiteX31" fmla="*/ 9476 w 10000"/>
              <a:gd name="connsiteY31" fmla="*/ 3624 h 10000"/>
              <a:gd name="connsiteX32" fmla="*/ 9476 w 10000"/>
              <a:gd name="connsiteY32" fmla="*/ 4460 h 10000"/>
              <a:gd name="connsiteX33" fmla="*/ 9372 w 10000"/>
              <a:gd name="connsiteY33" fmla="*/ 4983 h 10000"/>
              <a:gd name="connsiteX34" fmla="*/ 9267 w 10000"/>
              <a:gd name="connsiteY34" fmla="*/ 5819 h 10000"/>
              <a:gd name="connsiteX35" fmla="*/ 9058 w 10000"/>
              <a:gd name="connsiteY35" fmla="*/ 7213 h 10000"/>
              <a:gd name="connsiteX36" fmla="*/ 8953 w 10000"/>
              <a:gd name="connsiteY36" fmla="*/ 8049 h 10000"/>
              <a:gd name="connsiteX37" fmla="*/ 8757 w 10000"/>
              <a:gd name="connsiteY37" fmla="*/ 8606 h 10000"/>
              <a:gd name="connsiteX38" fmla="*/ 8652 w 10000"/>
              <a:gd name="connsiteY38" fmla="*/ 9164 h 10000"/>
              <a:gd name="connsiteX39" fmla="*/ 8442 w 10000"/>
              <a:gd name="connsiteY39" fmla="*/ 9443 h 10000"/>
              <a:gd name="connsiteX40" fmla="*/ 8233 w 10000"/>
              <a:gd name="connsiteY40" fmla="*/ 9721 h 10000"/>
              <a:gd name="connsiteX41" fmla="*/ 8128 w 10000"/>
              <a:gd name="connsiteY41" fmla="*/ 10000 h 10000"/>
              <a:gd name="connsiteX42" fmla="*/ 8024 w 10000"/>
              <a:gd name="connsiteY42" fmla="*/ 10000 h 10000"/>
              <a:gd name="connsiteX43" fmla="*/ 7919 w 10000"/>
              <a:gd name="connsiteY43" fmla="*/ 10000 h 10000"/>
              <a:gd name="connsiteX44" fmla="*/ 7814 w 10000"/>
              <a:gd name="connsiteY44" fmla="*/ 10000 h 10000"/>
              <a:gd name="connsiteX45" fmla="*/ 7814 w 10000"/>
              <a:gd name="connsiteY45" fmla="*/ 9721 h 10000"/>
              <a:gd name="connsiteX46" fmla="*/ 7709 w 10000"/>
              <a:gd name="connsiteY46" fmla="*/ 9443 h 10000"/>
              <a:gd name="connsiteX47" fmla="*/ 7709 w 10000"/>
              <a:gd name="connsiteY47" fmla="*/ 9164 h 10000"/>
              <a:gd name="connsiteX48" fmla="*/ 7709 w 10000"/>
              <a:gd name="connsiteY48" fmla="*/ 8885 h 10000"/>
              <a:gd name="connsiteX49" fmla="*/ 7605 w 10000"/>
              <a:gd name="connsiteY49" fmla="*/ 8328 h 10000"/>
              <a:gd name="connsiteX50" fmla="*/ 7395 w 10000"/>
              <a:gd name="connsiteY50" fmla="*/ 7770 h 10000"/>
              <a:gd name="connsiteX51" fmla="*/ 7081 w 10000"/>
              <a:gd name="connsiteY51" fmla="*/ 7213 h 10000"/>
              <a:gd name="connsiteX52" fmla="*/ 6872 w 10000"/>
              <a:gd name="connsiteY52" fmla="*/ 6934 h 10000"/>
              <a:gd name="connsiteX53" fmla="*/ 6662 w 10000"/>
              <a:gd name="connsiteY53" fmla="*/ 6655 h 10000"/>
              <a:gd name="connsiteX54" fmla="*/ 6558 w 10000"/>
              <a:gd name="connsiteY54" fmla="*/ 6376 h 10000"/>
              <a:gd name="connsiteX55" fmla="*/ 6558 w 10000"/>
              <a:gd name="connsiteY55" fmla="*/ 6098 h 10000"/>
              <a:gd name="connsiteX56" fmla="*/ 6662 w 10000"/>
              <a:gd name="connsiteY56" fmla="*/ 6098 h 10000"/>
              <a:gd name="connsiteX57" fmla="*/ 6767 w 10000"/>
              <a:gd name="connsiteY57" fmla="*/ 6098 h 10000"/>
              <a:gd name="connsiteX58" fmla="*/ 6976 w 10000"/>
              <a:gd name="connsiteY58" fmla="*/ 6098 h 10000"/>
              <a:gd name="connsiteX59" fmla="*/ 7186 w 10000"/>
              <a:gd name="connsiteY59" fmla="*/ 6376 h 10000"/>
              <a:gd name="connsiteX60" fmla="*/ 7500 w 10000"/>
              <a:gd name="connsiteY60" fmla="*/ 6655 h 10000"/>
              <a:gd name="connsiteX61" fmla="*/ 7605 w 10000"/>
              <a:gd name="connsiteY61" fmla="*/ 6655 h 10000"/>
              <a:gd name="connsiteX62" fmla="*/ 7814 w 10000"/>
              <a:gd name="connsiteY62" fmla="*/ 6655 h 10000"/>
              <a:gd name="connsiteX63" fmla="*/ 7919 w 10000"/>
              <a:gd name="connsiteY63" fmla="*/ 6655 h 10000"/>
              <a:gd name="connsiteX64" fmla="*/ 8024 w 10000"/>
              <a:gd name="connsiteY64" fmla="*/ 6655 h 10000"/>
              <a:gd name="connsiteX65" fmla="*/ 8128 w 10000"/>
              <a:gd name="connsiteY65" fmla="*/ 6655 h 10000"/>
              <a:gd name="connsiteX66" fmla="*/ 8128 w 10000"/>
              <a:gd name="connsiteY66" fmla="*/ 6376 h 10000"/>
              <a:gd name="connsiteX67" fmla="*/ 8233 w 10000"/>
              <a:gd name="connsiteY67" fmla="*/ 6098 h 10000"/>
              <a:gd name="connsiteX68" fmla="*/ 8338 w 10000"/>
              <a:gd name="connsiteY68" fmla="*/ 5819 h 10000"/>
              <a:gd name="connsiteX69" fmla="*/ 8338 w 10000"/>
              <a:gd name="connsiteY69" fmla="*/ 5261 h 10000"/>
              <a:gd name="connsiteX70" fmla="*/ 8442 w 10000"/>
              <a:gd name="connsiteY70" fmla="*/ 4460 h 10000"/>
              <a:gd name="connsiteX71" fmla="*/ 8547 w 10000"/>
              <a:gd name="connsiteY71" fmla="*/ 3345 h 10000"/>
              <a:gd name="connsiteX72" fmla="*/ 8652 w 10000"/>
              <a:gd name="connsiteY72" fmla="*/ 2787 h 10000"/>
              <a:gd name="connsiteX73" fmla="*/ 8652 w 10000"/>
              <a:gd name="connsiteY73" fmla="*/ 2230 h 10000"/>
              <a:gd name="connsiteX74" fmla="*/ 8652 w 10000"/>
              <a:gd name="connsiteY74" fmla="*/ 1951 h 10000"/>
              <a:gd name="connsiteX75" fmla="*/ 8652 w 10000"/>
              <a:gd name="connsiteY75" fmla="*/ 1951 h 10000"/>
              <a:gd name="connsiteX76" fmla="*/ 8547 w 10000"/>
              <a:gd name="connsiteY76" fmla="*/ 1951 h 10000"/>
              <a:gd name="connsiteX77" fmla="*/ 8338 w 10000"/>
              <a:gd name="connsiteY77" fmla="*/ 1951 h 10000"/>
              <a:gd name="connsiteX78" fmla="*/ 8128 w 10000"/>
              <a:gd name="connsiteY78" fmla="*/ 1951 h 10000"/>
              <a:gd name="connsiteX79" fmla="*/ 7814 w 10000"/>
              <a:gd name="connsiteY79" fmla="*/ 1951 h 10000"/>
              <a:gd name="connsiteX80" fmla="*/ 7500 w 10000"/>
              <a:gd name="connsiteY80" fmla="*/ 1951 h 10000"/>
              <a:gd name="connsiteX81" fmla="*/ 7081 w 10000"/>
              <a:gd name="connsiteY81" fmla="*/ 2230 h 10000"/>
              <a:gd name="connsiteX82" fmla="*/ 6453 w 10000"/>
              <a:gd name="connsiteY82" fmla="*/ 2230 h 10000"/>
              <a:gd name="connsiteX83" fmla="*/ 5942 w 10000"/>
              <a:gd name="connsiteY83" fmla="*/ 2230 h 10000"/>
              <a:gd name="connsiteX84" fmla="*/ 5419 w 10000"/>
              <a:gd name="connsiteY84" fmla="*/ 2509 h 10000"/>
              <a:gd name="connsiteX85" fmla="*/ 4895 w 10000"/>
              <a:gd name="connsiteY85" fmla="*/ 2787 h 10000"/>
              <a:gd name="connsiteX86" fmla="*/ 4476 w 10000"/>
              <a:gd name="connsiteY86" fmla="*/ 2787 h 10000"/>
              <a:gd name="connsiteX87" fmla="*/ 4058 w 10000"/>
              <a:gd name="connsiteY87" fmla="*/ 3066 h 10000"/>
              <a:gd name="connsiteX88" fmla="*/ 3547 w 10000"/>
              <a:gd name="connsiteY88" fmla="*/ 3345 h 10000"/>
              <a:gd name="connsiteX89" fmla="*/ 2919 w 10000"/>
              <a:gd name="connsiteY89" fmla="*/ 3345 h 10000"/>
              <a:gd name="connsiteX90" fmla="*/ 2291 w 10000"/>
              <a:gd name="connsiteY90" fmla="*/ 3624 h 10000"/>
              <a:gd name="connsiteX91" fmla="*/ 1976 w 10000"/>
              <a:gd name="connsiteY91" fmla="*/ 3902 h 10000"/>
              <a:gd name="connsiteX92" fmla="*/ 1767 w 10000"/>
              <a:gd name="connsiteY92" fmla="*/ 3902 h 10000"/>
              <a:gd name="connsiteX93" fmla="*/ 1453 w 10000"/>
              <a:gd name="connsiteY93" fmla="*/ 3902 h 10000"/>
              <a:gd name="connsiteX94" fmla="*/ 1257 w 10000"/>
              <a:gd name="connsiteY94" fmla="*/ 4181 h 10000"/>
              <a:gd name="connsiteX95" fmla="*/ 1152 w 10000"/>
              <a:gd name="connsiteY95" fmla="*/ 4181 h 10000"/>
              <a:gd name="connsiteX96" fmla="*/ 942 w 10000"/>
              <a:gd name="connsiteY96" fmla="*/ 4181 h 10000"/>
              <a:gd name="connsiteX97" fmla="*/ 838 w 10000"/>
              <a:gd name="connsiteY97" fmla="*/ 4181 h 10000"/>
              <a:gd name="connsiteX98" fmla="*/ 733 w 10000"/>
              <a:gd name="connsiteY98" fmla="*/ 4181 h 10000"/>
              <a:gd name="connsiteX99" fmla="*/ 628 w 10000"/>
              <a:gd name="connsiteY99" fmla="*/ 4181 h 10000"/>
              <a:gd name="connsiteX100" fmla="*/ 314 w 10000"/>
              <a:gd name="connsiteY100" fmla="*/ 3624 h 10000"/>
              <a:gd name="connsiteX101" fmla="*/ 209 w 10000"/>
              <a:gd name="connsiteY101" fmla="*/ 3345 h 10000"/>
              <a:gd name="connsiteX102" fmla="*/ 105 w 10000"/>
              <a:gd name="connsiteY102" fmla="*/ 3066 h 10000"/>
              <a:gd name="connsiteX103" fmla="*/ 0 w 10000"/>
              <a:gd name="connsiteY103" fmla="*/ 3066 h 10000"/>
              <a:gd name="connsiteX104" fmla="*/ 0 w 10000"/>
              <a:gd name="connsiteY104" fmla="*/ 2787 h 10000"/>
              <a:gd name="connsiteX105" fmla="*/ 0 w 10000"/>
              <a:gd name="connsiteY105" fmla="*/ 2787 h 10000"/>
              <a:gd name="connsiteX106" fmla="*/ 105 w 10000"/>
              <a:gd name="connsiteY106" fmla="*/ 2509 h 10000"/>
              <a:gd name="connsiteX107" fmla="*/ 209 w 10000"/>
              <a:gd name="connsiteY107" fmla="*/ 2509 h 10000"/>
              <a:gd name="connsiteX108" fmla="*/ 314 w 10000"/>
              <a:gd name="connsiteY108" fmla="*/ 2509 h 10000"/>
              <a:gd name="connsiteX109" fmla="*/ 419 w 10000"/>
              <a:gd name="connsiteY109" fmla="*/ 2509 h 10000"/>
              <a:gd name="connsiteX110" fmla="*/ 524 w 10000"/>
              <a:gd name="connsiteY110" fmla="*/ 2509 h 10000"/>
              <a:gd name="connsiteX111" fmla="*/ 733 w 10000"/>
              <a:gd name="connsiteY111" fmla="*/ 2509 h 10000"/>
              <a:gd name="connsiteX112" fmla="*/ 942 w 10000"/>
              <a:gd name="connsiteY112" fmla="*/ 2509 h 10000"/>
              <a:gd name="connsiteX113" fmla="*/ 1152 w 10000"/>
              <a:gd name="connsiteY113" fmla="*/ 2509 h 10000"/>
              <a:gd name="connsiteX114" fmla="*/ 1453 w 10000"/>
              <a:gd name="connsiteY114" fmla="*/ 2509 h 10000"/>
              <a:gd name="connsiteX115" fmla="*/ 1767 w 10000"/>
              <a:gd name="connsiteY115" fmla="*/ 2509 h 10000"/>
              <a:gd name="connsiteX116" fmla="*/ 2186 w 10000"/>
              <a:gd name="connsiteY116" fmla="*/ 2230 h 10000"/>
              <a:gd name="connsiteX117" fmla="*/ 2186 w 10000"/>
              <a:gd name="connsiteY117" fmla="*/ 2230 h 10000"/>
              <a:gd name="connsiteX0-1" fmla="*/ 2186 w 10000"/>
              <a:gd name="connsiteY0-2" fmla="*/ 2230 h 10000"/>
              <a:gd name="connsiteX1-3" fmla="*/ 3757 w 10000"/>
              <a:gd name="connsiteY1-4" fmla="*/ 1951 h 10000"/>
              <a:gd name="connsiteX2-5" fmla="*/ 5419 w 10000"/>
              <a:gd name="connsiteY2-6" fmla="*/ 1394 h 10000"/>
              <a:gd name="connsiteX3-7" fmla="*/ 5838 w 10000"/>
              <a:gd name="connsiteY3-8" fmla="*/ 1394 h 10000"/>
              <a:gd name="connsiteX4-9" fmla="*/ 6257 w 10000"/>
              <a:gd name="connsiteY4-10" fmla="*/ 1115 h 10000"/>
              <a:gd name="connsiteX5-11" fmla="*/ 6558 w 10000"/>
              <a:gd name="connsiteY5-12" fmla="*/ 1115 h 10000"/>
              <a:gd name="connsiteX6-13" fmla="*/ 6872 w 10000"/>
              <a:gd name="connsiteY6-14" fmla="*/ 1115 h 10000"/>
              <a:gd name="connsiteX7-15" fmla="*/ 7081 w 10000"/>
              <a:gd name="connsiteY7-16" fmla="*/ 836 h 10000"/>
              <a:gd name="connsiteX8-17" fmla="*/ 7395 w 10000"/>
              <a:gd name="connsiteY8-18" fmla="*/ 836 h 10000"/>
              <a:gd name="connsiteX9-19" fmla="*/ 7500 w 10000"/>
              <a:gd name="connsiteY9-20" fmla="*/ 836 h 10000"/>
              <a:gd name="connsiteX10-21" fmla="*/ 7709 w 10000"/>
              <a:gd name="connsiteY10-22" fmla="*/ 836 h 10000"/>
              <a:gd name="connsiteX11-23" fmla="*/ 7919 w 10000"/>
              <a:gd name="connsiteY11-24" fmla="*/ 557 h 10000"/>
              <a:gd name="connsiteX12-25" fmla="*/ 8128 w 10000"/>
              <a:gd name="connsiteY12-26" fmla="*/ 557 h 10000"/>
              <a:gd name="connsiteX13-27" fmla="*/ 8338 w 10000"/>
              <a:gd name="connsiteY13-28" fmla="*/ 557 h 10000"/>
              <a:gd name="connsiteX14-29" fmla="*/ 8442 w 10000"/>
              <a:gd name="connsiteY14-30" fmla="*/ 279 h 10000"/>
              <a:gd name="connsiteX15-31" fmla="*/ 8547 w 10000"/>
              <a:gd name="connsiteY15-32" fmla="*/ 0 h 10000"/>
              <a:gd name="connsiteX16-33" fmla="*/ 8757 w 10000"/>
              <a:gd name="connsiteY16-34" fmla="*/ 0 h 10000"/>
              <a:gd name="connsiteX17-35" fmla="*/ 8848 w 10000"/>
              <a:gd name="connsiteY17-36" fmla="*/ 279 h 10000"/>
              <a:gd name="connsiteX18-37" fmla="*/ 9058 w 10000"/>
              <a:gd name="connsiteY18-38" fmla="*/ 279 h 10000"/>
              <a:gd name="connsiteX19-39" fmla="*/ 9162 w 10000"/>
              <a:gd name="connsiteY19-40" fmla="*/ 557 h 10000"/>
              <a:gd name="connsiteX20-41" fmla="*/ 9476 w 10000"/>
              <a:gd name="connsiteY20-42" fmla="*/ 836 h 10000"/>
              <a:gd name="connsiteX21-43" fmla="*/ 9686 w 10000"/>
              <a:gd name="connsiteY21-44" fmla="*/ 1394 h 10000"/>
              <a:gd name="connsiteX22-45" fmla="*/ 9895 w 10000"/>
              <a:gd name="connsiteY22-46" fmla="*/ 1672 h 10000"/>
              <a:gd name="connsiteX23-47" fmla="*/ 10000 w 10000"/>
              <a:gd name="connsiteY23-48" fmla="*/ 1951 h 10000"/>
              <a:gd name="connsiteX24-49" fmla="*/ 10000 w 10000"/>
              <a:gd name="connsiteY24-50" fmla="*/ 1951 h 10000"/>
              <a:gd name="connsiteX25-51" fmla="*/ 10000 w 10000"/>
              <a:gd name="connsiteY25-52" fmla="*/ 2230 h 10000"/>
              <a:gd name="connsiteX26-53" fmla="*/ 9895 w 10000"/>
              <a:gd name="connsiteY26-54" fmla="*/ 2509 h 10000"/>
              <a:gd name="connsiteX27-55" fmla="*/ 9895 w 10000"/>
              <a:gd name="connsiteY27-56" fmla="*/ 2509 h 10000"/>
              <a:gd name="connsiteX28-57" fmla="*/ 9791 w 10000"/>
              <a:gd name="connsiteY28-58" fmla="*/ 2509 h 10000"/>
              <a:gd name="connsiteX29-59" fmla="*/ 9686 w 10000"/>
              <a:gd name="connsiteY29-60" fmla="*/ 2787 h 10000"/>
              <a:gd name="connsiteX30-61" fmla="*/ 9581 w 10000"/>
              <a:gd name="connsiteY30-62" fmla="*/ 3345 h 10000"/>
              <a:gd name="connsiteX31-63" fmla="*/ 9476 w 10000"/>
              <a:gd name="connsiteY31-64" fmla="*/ 3624 h 10000"/>
              <a:gd name="connsiteX32-65" fmla="*/ 9476 w 10000"/>
              <a:gd name="connsiteY32-66" fmla="*/ 4460 h 10000"/>
              <a:gd name="connsiteX33-67" fmla="*/ 9372 w 10000"/>
              <a:gd name="connsiteY33-68" fmla="*/ 4983 h 10000"/>
              <a:gd name="connsiteX34-69" fmla="*/ 9267 w 10000"/>
              <a:gd name="connsiteY34-70" fmla="*/ 5819 h 10000"/>
              <a:gd name="connsiteX35-71" fmla="*/ 9058 w 10000"/>
              <a:gd name="connsiteY35-72" fmla="*/ 7213 h 10000"/>
              <a:gd name="connsiteX36-73" fmla="*/ 8953 w 10000"/>
              <a:gd name="connsiteY36-74" fmla="*/ 8049 h 10000"/>
              <a:gd name="connsiteX37-75" fmla="*/ 8757 w 10000"/>
              <a:gd name="connsiteY37-76" fmla="*/ 8606 h 10000"/>
              <a:gd name="connsiteX38-77" fmla="*/ 8652 w 10000"/>
              <a:gd name="connsiteY38-78" fmla="*/ 9164 h 10000"/>
              <a:gd name="connsiteX39-79" fmla="*/ 8442 w 10000"/>
              <a:gd name="connsiteY39-80" fmla="*/ 9443 h 10000"/>
              <a:gd name="connsiteX40-81" fmla="*/ 8233 w 10000"/>
              <a:gd name="connsiteY40-82" fmla="*/ 9721 h 10000"/>
              <a:gd name="connsiteX41-83" fmla="*/ 8128 w 10000"/>
              <a:gd name="connsiteY41-84" fmla="*/ 10000 h 10000"/>
              <a:gd name="connsiteX42-85" fmla="*/ 8024 w 10000"/>
              <a:gd name="connsiteY42-86" fmla="*/ 10000 h 10000"/>
              <a:gd name="connsiteX43-87" fmla="*/ 7919 w 10000"/>
              <a:gd name="connsiteY43-88" fmla="*/ 10000 h 10000"/>
              <a:gd name="connsiteX44-89" fmla="*/ 7814 w 10000"/>
              <a:gd name="connsiteY44-90" fmla="*/ 10000 h 10000"/>
              <a:gd name="connsiteX45-91" fmla="*/ 7814 w 10000"/>
              <a:gd name="connsiteY45-92" fmla="*/ 9721 h 10000"/>
              <a:gd name="connsiteX46-93" fmla="*/ 7709 w 10000"/>
              <a:gd name="connsiteY46-94" fmla="*/ 9443 h 10000"/>
              <a:gd name="connsiteX47-95" fmla="*/ 7709 w 10000"/>
              <a:gd name="connsiteY47-96" fmla="*/ 9164 h 10000"/>
              <a:gd name="connsiteX48-97" fmla="*/ 7709 w 10000"/>
              <a:gd name="connsiteY48-98" fmla="*/ 8885 h 10000"/>
              <a:gd name="connsiteX49-99" fmla="*/ 7605 w 10000"/>
              <a:gd name="connsiteY49-100" fmla="*/ 8328 h 10000"/>
              <a:gd name="connsiteX50-101" fmla="*/ 7395 w 10000"/>
              <a:gd name="connsiteY50-102" fmla="*/ 7770 h 10000"/>
              <a:gd name="connsiteX51-103" fmla="*/ 7081 w 10000"/>
              <a:gd name="connsiteY51-104" fmla="*/ 7213 h 10000"/>
              <a:gd name="connsiteX52-105" fmla="*/ 6872 w 10000"/>
              <a:gd name="connsiteY52-106" fmla="*/ 6934 h 10000"/>
              <a:gd name="connsiteX53-107" fmla="*/ 6662 w 10000"/>
              <a:gd name="connsiteY53-108" fmla="*/ 6655 h 10000"/>
              <a:gd name="connsiteX54-109" fmla="*/ 6558 w 10000"/>
              <a:gd name="connsiteY54-110" fmla="*/ 6376 h 10000"/>
              <a:gd name="connsiteX55-111" fmla="*/ 6558 w 10000"/>
              <a:gd name="connsiteY55-112" fmla="*/ 6098 h 10000"/>
              <a:gd name="connsiteX56-113" fmla="*/ 6662 w 10000"/>
              <a:gd name="connsiteY56-114" fmla="*/ 6098 h 10000"/>
              <a:gd name="connsiteX57-115" fmla="*/ 6767 w 10000"/>
              <a:gd name="connsiteY57-116" fmla="*/ 6098 h 10000"/>
              <a:gd name="connsiteX58-117" fmla="*/ 6976 w 10000"/>
              <a:gd name="connsiteY58-118" fmla="*/ 6098 h 10000"/>
              <a:gd name="connsiteX59-119" fmla="*/ 7186 w 10000"/>
              <a:gd name="connsiteY59-120" fmla="*/ 6376 h 10000"/>
              <a:gd name="connsiteX60-121" fmla="*/ 7500 w 10000"/>
              <a:gd name="connsiteY60-122" fmla="*/ 6655 h 10000"/>
              <a:gd name="connsiteX61-123" fmla="*/ 7605 w 10000"/>
              <a:gd name="connsiteY61-124" fmla="*/ 6655 h 10000"/>
              <a:gd name="connsiteX62-125" fmla="*/ 7814 w 10000"/>
              <a:gd name="connsiteY62-126" fmla="*/ 6655 h 10000"/>
              <a:gd name="connsiteX63-127" fmla="*/ 7919 w 10000"/>
              <a:gd name="connsiteY63-128" fmla="*/ 6655 h 10000"/>
              <a:gd name="connsiteX64-129" fmla="*/ 8024 w 10000"/>
              <a:gd name="connsiteY64-130" fmla="*/ 6655 h 10000"/>
              <a:gd name="connsiteX65-131" fmla="*/ 8128 w 10000"/>
              <a:gd name="connsiteY65-132" fmla="*/ 6655 h 10000"/>
              <a:gd name="connsiteX66-133" fmla="*/ 8128 w 10000"/>
              <a:gd name="connsiteY66-134" fmla="*/ 6376 h 10000"/>
              <a:gd name="connsiteX67-135" fmla="*/ 8233 w 10000"/>
              <a:gd name="connsiteY67-136" fmla="*/ 6098 h 10000"/>
              <a:gd name="connsiteX68-137" fmla="*/ 8338 w 10000"/>
              <a:gd name="connsiteY68-138" fmla="*/ 5819 h 10000"/>
              <a:gd name="connsiteX69-139" fmla="*/ 8338 w 10000"/>
              <a:gd name="connsiteY69-140" fmla="*/ 5261 h 10000"/>
              <a:gd name="connsiteX70-141" fmla="*/ 8442 w 10000"/>
              <a:gd name="connsiteY70-142" fmla="*/ 4460 h 10000"/>
              <a:gd name="connsiteX71-143" fmla="*/ 8547 w 10000"/>
              <a:gd name="connsiteY71-144" fmla="*/ 3345 h 10000"/>
              <a:gd name="connsiteX72-145" fmla="*/ 8652 w 10000"/>
              <a:gd name="connsiteY72-146" fmla="*/ 2787 h 10000"/>
              <a:gd name="connsiteX73-147" fmla="*/ 8652 w 10000"/>
              <a:gd name="connsiteY73-148" fmla="*/ 2230 h 10000"/>
              <a:gd name="connsiteX74-149" fmla="*/ 8652 w 10000"/>
              <a:gd name="connsiteY74-150" fmla="*/ 1951 h 10000"/>
              <a:gd name="connsiteX75-151" fmla="*/ 8652 w 10000"/>
              <a:gd name="connsiteY75-152" fmla="*/ 1951 h 10000"/>
              <a:gd name="connsiteX76-153" fmla="*/ 8547 w 10000"/>
              <a:gd name="connsiteY76-154" fmla="*/ 1951 h 10000"/>
              <a:gd name="connsiteX77-155" fmla="*/ 8338 w 10000"/>
              <a:gd name="connsiteY77-156" fmla="*/ 1951 h 10000"/>
              <a:gd name="connsiteX78-157" fmla="*/ 8128 w 10000"/>
              <a:gd name="connsiteY78-158" fmla="*/ 1951 h 10000"/>
              <a:gd name="connsiteX79-159" fmla="*/ 7814 w 10000"/>
              <a:gd name="connsiteY79-160" fmla="*/ 1951 h 10000"/>
              <a:gd name="connsiteX80-161" fmla="*/ 7500 w 10000"/>
              <a:gd name="connsiteY80-162" fmla="*/ 1951 h 10000"/>
              <a:gd name="connsiteX81-163" fmla="*/ 7081 w 10000"/>
              <a:gd name="connsiteY81-164" fmla="*/ 2230 h 10000"/>
              <a:gd name="connsiteX82-165" fmla="*/ 6453 w 10000"/>
              <a:gd name="connsiteY82-166" fmla="*/ 2230 h 10000"/>
              <a:gd name="connsiteX83-167" fmla="*/ 5942 w 10000"/>
              <a:gd name="connsiteY83-168" fmla="*/ 2230 h 10000"/>
              <a:gd name="connsiteX84-169" fmla="*/ 5419 w 10000"/>
              <a:gd name="connsiteY84-170" fmla="*/ 2509 h 10000"/>
              <a:gd name="connsiteX85-171" fmla="*/ 4895 w 10000"/>
              <a:gd name="connsiteY85-172" fmla="*/ 2787 h 10000"/>
              <a:gd name="connsiteX86-173" fmla="*/ 4476 w 10000"/>
              <a:gd name="connsiteY86-174" fmla="*/ 2787 h 10000"/>
              <a:gd name="connsiteX87-175" fmla="*/ 4058 w 10000"/>
              <a:gd name="connsiteY87-176" fmla="*/ 3066 h 10000"/>
              <a:gd name="connsiteX88-177" fmla="*/ 3547 w 10000"/>
              <a:gd name="connsiteY88-178" fmla="*/ 3345 h 10000"/>
              <a:gd name="connsiteX89-179" fmla="*/ 2919 w 10000"/>
              <a:gd name="connsiteY89-180" fmla="*/ 3345 h 10000"/>
              <a:gd name="connsiteX90-181" fmla="*/ 2291 w 10000"/>
              <a:gd name="connsiteY90-182" fmla="*/ 3624 h 10000"/>
              <a:gd name="connsiteX91-183" fmla="*/ 1976 w 10000"/>
              <a:gd name="connsiteY91-184" fmla="*/ 3902 h 10000"/>
              <a:gd name="connsiteX92-185" fmla="*/ 1767 w 10000"/>
              <a:gd name="connsiteY92-186" fmla="*/ 3902 h 10000"/>
              <a:gd name="connsiteX93-187" fmla="*/ 1453 w 10000"/>
              <a:gd name="connsiteY93-188" fmla="*/ 3902 h 10000"/>
              <a:gd name="connsiteX94-189" fmla="*/ 1257 w 10000"/>
              <a:gd name="connsiteY94-190" fmla="*/ 4181 h 10000"/>
              <a:gd name="connsiteX95-191" fmla="*/ 1152 w 10000"/>
              <a:gd name="connsiteY95-192" fmla="*/ 4181 h 10000"/>
              <a:gd name="connsiteX96-193" fmla="*/ 838 w 10000"/>
              <a:gd name="connsiteY96-194" fmla="*/ 4181 h 10000"/>
              <a:gd name="connsiteX97-195" fmla="*/ 733 w 10000"/>
              <a:gd name="connsiteY97-196" fmla="*/ 4181 h 10000"/>
              <a:gd name="connsiteX98-197" fmla="*/ 628 w 10000"/>
              <a:gd name="connsiteY98-198" fmla="*/ 4181 h 10000"/>
              <a:gd name="connsiteX99-199" fmla="*/ 314 w 10000"/>
              <a:gd name="connsiteY99-200" fmla="*/ 3624 h 10000"/>
              <a:gd name="connsiteX100-201" fmla="*/ 209 w 10000"/>
              <a:gd name="connsiteY100-202" fmla="*/ 3345 h 10000"/>
              <a:gd name="connsiteX101-203" fmla="*/ 105 w 10000"/>
              <a:gd name="connsiteY101-204" fmla="*/ 3066 h 10000"/>
              <a:gd name="connsiteX102-205" fmla="*/ 0 w 10000"/>
              <a:gd name="connsiteY102-206" fmla="*/ 3066 h 10000"/>
              <a:gd name="connsiteX103-207" fmla="*/ 0 w 10000"/>
              <a:gd name="connsiteY103-208" fmla="*/ 2787 h 10000"/>
              <a:gd name="connsiteX104-209" fmla="*/ 0 w 10000"/>
              <a:gd name="connsiteY104-210" fmla="*/ 2787 h 10000"/>
              <a:gd name="connsiteX105-211" fmla="*/ 105 w 10000"/>
              <a:gd name="connsiteY105-212" fmla="*/ 2509 h 10000"/>
              <a:gd name="connsiteX106-213" fmla="*/ 209 w 10000"/>
              <a:gd name="connsiteY106-214" fmla="*/ 2509 h 10000"/>
              <a:gd name="connsiteX107-215" fmla="*/ 314 w 10000"/>
              <a:gd name="connsiteY107-216" fmla="*/ 2509 h 10000"/>
              <a:gd name="connsiteX108-217" fmla="*/ 419 w 10000"/>
              <a:gd name="connsiteY108-218" fmla="*/ 2509 h 10000"/>
              <a:gd name="connsiteX109-219" fmla="*/ 524 w 10000"/>
              <a:gd name="connsiteY109-220" fmla="*/ 2509 h 10000"/>
              <a:gd name="connsiteX110-221" fmla="*/ 733 w 10000"/>
              <a:gd name="connsiteY110-222" fmla="*/ 2509 h 10000"/>
              <a:gd name="connsiteX111-223" fmla="*/ 942 w 10000"/>
              <a:gd name="connsiteY111-224" fmla="*/ 2509 h 10000"/>
              <a:gd name="connsiteX112-225" fmla="*/ 1152 w 10000"/>
              <a:gd name="connsiteY112-226" fmla="*/ 2509 h 10000"/>
              <a:gd name="connsiteX113-227" fmla="*/ 1453 w 10000"/>
              <a:gd name="connsiteY113-228" fmla="*/ 2509 h 10000"/>
              <a:gd name="connsiteX114-229" fmla="*/ 1767 w 10000"/>
              <a:gd name="connsiteY114-230" fmla="*/ 2509 h 10000"/>
              <a:gd name="connsiteX115-231" fmla="*/ 2186 w 10000"/>
              <a:gd name="connsiteY115-232" fmla="*/ 2230 h 10000"/>
              <a:gd name="connsiteX116-233" fmla="*/ 2186 w 10000"/>
              <a:gd name="connsiteY116-234" fmla="*/ 2230 h 10000"/>
              <a:gd name="connsiteX0-235" fmla="*/ 2186 w 10000"/>
              <a:gd name="connsiteY0-236" fmla="*/ 2230 h 10000"/>
              <a:gd name="connsiteX1-237" fmla="*/ 3757 w 10000"/>
              <a:gd name="connsiteY1-238" fmla="*/ 1951 h 10000"/>
              <a:gd name="connsiteX2-239" fmla="*/ 5419 w 10000"/>
              <a:gd name="connsiteY2-240" fmla="*/ 1394 h 10000"/>
              <a:gd name="connsiteX3-241" fmla="*/ 5838 w 10000"/>
              <a:gd name="connsiteY3-242" fmla="*/ 1394 h 10000"/>
              <a:gd name="connsiteX4-243" fmla="*/ 6257 w 10000"/>
              <a:gd name="connsiteY4-244" fmla="*/ 1115 h 10000"/>
              <a:gd name="connsiteX5-245" fmla="*/ 6558 w 10000"/>
              <a:gd name="connsiteY5-246" fmla="*/ 1115 h 10000"/>
              <a:gd name="connsiteX6-247" fmla="*/ 6872 w 10000"/>
              <a:gd name="connsiteY6-248" fmla="*/ 1115 h 10000"/>
              <a:gd name="connsiteX7-249" fmla="*/ 7081 w 10000"/>
              <a:gd name="connsiteY7-250" fmla="*/ 836 h 10000"/>
              <a:gd name="connsiteX8-251" fmla="*/ 7395 w 10000"/>
              <a:gd name="connsiteY8-252" fmla="*/ 836 h 10000"/>
              <a:gd name="connsiteX9-253" fmla="*/ 7500 w 10000"/>
              <a:gd name="connsiteY9-254" fmla="*/ 836 h 10000"/>
              <a:gd name="connsiteX10-255" fmla="*/ 7709 w 10000"/>
              <a:gd name="connsiteY10-256" fmla="*/ 836 h 10000"/>
              <a:gd name="connsiteX11-257" fmla="*/ 7919 w 10000"/>
              <a:gd name="connsiteY11-258" fmla="*/ 557 h 10000"/>
              <a:gd name="connsiteX12-259" fmla="*/ 8128 w 10000"/>
              <a:gd name="connsiteY12-260" fmla="*/ 557 h 10000"/>
              <a:gd name="connsiteX13-261" fmla="*/ 8338 w 10000"/>
              <a:gd name="connsiteY13-262" fmla="*/ 557 h 10000"/>
              <a:gd name="connsiteX14-263" fmla="*/ 8442 w 10000"/>
              <a:gd name="connsiteY14-264" fmla="*/ 279 h 10000"/>
              <a:gd name="connsiteX15-265" fmla="*/ 8547 w 10000"/>
              <a:gd name="connsiteY15-266" fmla="*/ 0 h 10000"/>
              <a:gd name="connsiteX16-267" fmla="*/ 8757 w 10000"/>
              <a:gd name="connsiteY16-268" fmla="*/ 0 h 10000"/>
              <a:gd name="connsiteX17-269" fmla="*/ 8848 w 10000"/>
              <a:gd name="connsiteY17-270" fmla="*/ 279 h 10000"/>
              <a:gd name="connsiteX18-271" fmla="*/ 9058 w 10000"/>
              <a:gd name="connsiteY18-272" fmla="*/ 279 h 10000"/>
              <a:gd name="connsiteX19-273" fmla="*/ 9162 w 10000"/>
              <a:gd name="connsiteY19-274" fmla="*/ 557 h 10000"/>
              <a:gd name="connsiteX20-275" fmla="*/ 9476 w 10000"/>
              <a:gd name="connsiteY20-276" fmla="*/ 836 h 10000"/>
              <a:gd name="connsiteX21-277" fmla="*/ 9686 w 10000"/>
              <a:gd name="connsiteY21-278" fmla="*/ 1394 h 10000"/>
              <a:gd name="connsiteX22-279" fmla="*/ 9895 w 10000"/>
              <a:gd name="connsiteY22-280" fmla="*/ 1672 h 10000"/>
              <a:gd name="connsiteX23-281" fmla="*/ 10000 w 10000"/>
              <a:gd name="connsiteY23-282" fmla="*/ 1951 h 10000"/>
              <a:gd name="connsiteX24-283" fmla="*/ 10000 w 10000"/>
              <a:gd name="connsiteY24-284" fmla="*/ 1951 h 10000"/>
              <a:gd name="connsiteX25-285" fmla="*/ 10000 w 10000"/>
              <a:gd name="connsiteY25-286" fmla="*/ 2230 h 10000"/>
              <a:gd name="connsiteX26-287" fmla="*/ 9895 w 10000"/>
              <a:gd name="connsiteY26-288" fmla="*/ 2509 h 10000"/>
              <a:gd name="connsiteX27-289" fmla="*/ 9895 w 10000"/>
              <a:gd name="connsiteY27-290" fmla="*/ 2509 h 10000"/>
              <a:gd name="connsiteX28-291" fmla="*/ 9791 w 10000"/>
              <a:gd name="connsiteY28-292" fmla="*/ 2509 h 10000"/>
              <a:gd name="connsiteX29-293" fmla="*/ 9686 w 10000"/>
              <a:gd name="connsiteY29-294" fmla="*/ 2787 h 10000"/>
              <a:gd name="connsiteX30-295" fmla="*/ 9581 w 10000"/>
              <a:gd name="connsiteY30-296" fmla="*/ 3345 h 10000"/>
              <a:gd name="connsiteX31-297" fmla="*/ 9476 w 10000"/>
              <a:gd name="connsiteY31-298" fmla="*/ 3624 h 10000"/>
              <a:gd name="connsiteX32-299" fmla="*/ 9476 w 10000"/>
              <a:gd name="connsiteY32-300" fmla="*/ 4460 h 10000"/>
              <a:gd name="connsiteX33-301" fmla="*/ 9372 w 10000"/>
              <a:gd name="connsiteY33-302" fmla="*/ 4983 h 10000"/>
              <a:gd name="connsiteX34-303" fmla="*/ 9267 w 10000"/>
              <a:gd name="connsiteY34-304" fmla="*/ 5819 h 10000"/>
              <a:gd name="connsiteX35-305" fmla="*/ 9058 w 10000"/>
              <a:gd name="connsiteY35-306" fmla="*/ 7213 h 10000"/>
              <a:gd name="connsiteX36-307" fmla="*/ 8953 w 10000"/>
              <a:gd name="connsiteY36-308" fmla="*/ 8049 h 10000"/>
              <a:gd name="connsiteX37-309" fmla="*/ 8757 w 10000"/>
              <a:gd name="connsiteY37-310" fmla="*/ 8606 h 10000"/>
              <a:gd name="connsiteX38-311" fmla="*/ 8652 w 10000"/>
              <a:gd name="connsiteY38-312" fmla="*/ 9164 h 10000"/>
              <a:gd name="connsiteX39-313" fmla="*/ 8442 w 10000"/>
              <a:gd name="connsiteY39-314" fmla="*/ 9443 h 10000"/>
              <a:gd name="connsiteX40-315" fmla="*/ 8233 w 10000"/>
              <a:gd name="connsiteY40-316" fmla="*/ 9721 h 10000"/>
              <a:gd name="connsiteX41-317" fmla="*/ 8128 w 10000"/>
              <a:gd name="connsiteY41-318" fmla="*/ 10000 h 10000"/>
              <a:gd name="connsiteX42-319" fmla="*/ 8024 w 10000"/>
              <a:gd name="connsiteY42-320" fmla="*/ 10000 h 10000"/>
              <a:gd name="connsiteX43-321" fmla="*/ 7919 w 10000"/>
              <a:gd name="connsiteY43-322" fmla="*/ 10000 h 10000"/>
              <a:gd name="connsiteX44-323" fmla="*/ 7814 w 10000"/>
              <a:gd name="connsiteY44-324" fmla="*/ 10000 h 10000"/>
              <a:gd name="connsiteX45-325" fmla="*/ 7814 w 10000"/>
              <a:gd name="connsiteY45-326" fmla="*/ 9721 h 10000"/>
              <a:gd name="connsiteX46-327" fmla="*/ 7709 w 10000"/>
              <a:gd name="connsiteY46-328" fmla="*/ 9443 h 10000"/>
              <a:gd name="connsiteX47-329" fmla="*/ 7709 w 10000"/>
              <a:gd name="connsiteY47-330" fmla="*/ 9164 h 10000"/>
              <a:gd name="connsiteX48-331" fmla="*/ 7709 w 10000"/>
              <a:gd name="connsiteY48-332" fmla="*/ 8885 h 10000"/>
              <a:gd name="connsiteX49-333" fmla="*/ 7605 w 10000"/>
              <a:gd name="connsiteY49-334" fmla="*/ 8328 h 10000"/>
              <a:gd name="connsiteX50-335" fmla="*/ 7395 w 10000"/>
              <a:gd name="connsiteY50-336" fmla="*/ 7770 h 10000"/>
              <a:gd name="connsiteX51-337" fmla="*/ 7081 w 10000"/>
              <a:gd name="connsiteY51-338" fmla="*/ 7213 h 10000"/>
              <a:gd name="connsiteX52-339" fmla="*/ 6872 w 10000"/>
              <a:gd name="connsiteY52-340" fmla="*/ 6934 h 10000"/>
              <a:gd name="connsiteX53-341" fmla="*/ 6662 w 10000"/>
              <a:gd name="connsiteY53-342" fmla="*/ 6655 h 10000"/>
              <a:gd name="connsiteX54-343" fmla="*/ 6558 w 10000"/>
              <a:gd name="connsiteY54-344" fmla="*/ 6376 h 10000"/>
              <a:gd name="connsiteX55-345" fmla="*/ 6558 w 10000"/>
              <a:gd name="connsiteY55-346" fmla="*/ 6098 h 10000"/>
              <a:gd name="connsiteX56-347" fmla="*/ 6662 w 10000"/>
              <a:gd name="connsiteY56-348" fmla="*/ 6098 h 10000"/>
              <a:gd name="connsiteX57-349" fmla="*/ 6767 w 10000"/>
              <a:gd name="connsiteY57-350" fmla="*/ 6098 h 10000"/>
              <a:gd name="connsiteX58-351" fmla="*/ 6976 w 10000"/>
              <a:gd name="connsiteY58-352" fmla="*/ 6098 h 10000"/>
              <a:gd name="connsiteX59-353" fmla="*/ 7186 w 10000"/>
              <a:gd name="connsiteY59-354" fmla="*/ 6376 h 10000"/>
              <a:gd name="connsiteX60-355" fmla="*/ 7500 w 10000"/>
              <a:gd name="connsiteY60-356" fmla="*/ 6655 h 10000"/>
              <a:gd name="connsiteX61-357" fmla="*/ 7605 w 10000"/>
              <a:gd name="connsiteY61-358" fmla="*/ 6655 h 10000"/>
              <a:gd name="connsiteX62-359" fmla="*/ 7814 w 10000"/>
              <a:gd name="connsiteY62-360" fmla="*/ 6655 h 10000"/>
              <a:gd name="connsiteX63-361" fmla="*/ 7919 w 10000"/>
              <a:gd name="connsiteY63-362" fmla="*/ 6655 h 10000"/>
              <a:gd name="connsiteX64-363" fmla="*/ 8024 w 10000"/>
              <a:gd name="connsiteY64-364" fmla="*/ 6655 h 10000"/>
              <a:gd name="connsiteX65-365" fmla="*/ 8128 w 10000"/>
              <a:gd name="connsiteY65-366" fmla="*/ 6655 h 10000"/>
              <a:gd name="connsiteX66-367" fmla="*/ 8128 w 10000"/>
              <a:gd name="connsiteY66-368" fmla="*/ 6376 h 10000"/>
              <a:gd name="connsiteX67-369" fmla="*/ 8233 w 10000"/>
              <a:gd name="connsiteY67-370" fmla="*/ 6098 h 10000"/>
              <a:gd name="connsiteX68-371" fmla="*/ 8338 w 10000"/>
              <a:gd name="connsiteY68-372" fmla="*/ 5819 h 10000"/>
              <a:gd name="connsiteX69-373" fmla="*/ 8338 w 10000"/>
              <a:gd name="connsiteY69-374" fmla="*/ 5261 h 10000"/>
              <a:gd name="connsiteX70-375" fmla="*/ 8442 w 10000"/>
              <a:gd name="connsiteY70-376" fmla="*/ 4460 h 10000"/>
              <a:gd name="connsiteX71-377" fmla="*/ 8547 w 10000"/>
              <a:gd name="connsiteY71-378" fmla="*/ 3345 h 10000"/>
              <a:gd name="connsiteX72-379" fmla="*/ 8652 w 10000"/>
              <a:gd name="connsiteY72-380" fmla="*/ 2787 h 10000"/>
              <a:gd name="connsiteX73-381" fmla="*/ 8652 w 10000"/>
              <a:gd name="connsiteY73-382" fmla="*/ 2230 h 10000"/>
              <a:gd name="connsiteX74-383" fmla="*/ 8652 w 10000"/>
              <a:gd name="connsiteY74-384" fmla="*/ 1951 h 10000"/>
              <a:gd name="connsiteX75-385" fmla="*/ 8652 w 10000"/>
              <a:gd name="connsiteY75-386" fmla="*/ 1951 h 10000"/>
              <a:gd name="connsiteX76-387" fmla="*/ 8547 w 10000"/>
              <a:gd name="connsiteY76-388" fmla="*/ 1951 h 10000"/>
              <a:gd name="connsiteX77-389" fmla="*/ 8338 w 10000"/>
              <a:gd name="connsiteY77-390" fmla="*/ 1951 h 10000"/>
              <a:gd name="connsiteX78-391" fmla="*/ 8128 w 10000"/>
              <a:gd name="connsiteY78-392" fmla="*/ 1951 h 10000"/>
              <a:gd name="connsiteX79-393" fmla="*/ 7814 w 10000"/>
              <a:gd name="connsiteY79-394" fmla="*/ 1951 h 10000"/>
              <a:gd name="connsiteX80-395" fmla="*/ 7500 w 10000"/>
              <a:gd name="connsiteY80-396" fmla="*/ 1951 h 10000"/>
              <a:gd name="connsiteX81-397" fmla="*/ 7081 w 10000"/>
              <a:gd name="connsiteY81-398" fmla="*/ 2230 h 10000"/>
              <a:gd name="connsiteX82-399" fmla="*/ 6453 w 10000"/>
              <a:gd name="connsiteY82-400" fmla="*/ 2230 h 10000"/>
              <a:gd name="connsiteX83-401" fmla="*/ 5942 w 10000"/>
              <a:gd name="connsiteY83-402" fmla="*/ 2230 h 10000"/>
              <a:gd name="connsiteX84-403" fmla="*/ 5419 w 10000"/>
              <a:gd name="connsiteY84-404" fmla="*/ 2509 h 10000"/>
              <a:gd name="connsiteX85-405" fmla="*/ 4895 w 10000"/>
              <a:gd name="connsiteY85-406" fmla="*/ 2787 h 10000"/>
              <a:gd name="connsiteX86-407" fmla="*/ 4476 w 10000"/>
              <a:gd name="connsiteY86-408" fmla="*/ 2787 h 10000"/>
              <a:gd name="connsiteX87-409" fmla="*/ 4058 w 10000"/>
              <a:gd name="connsiteY87-410" fmla="*/ 3066 h 10000"/>
              <a:gd name="connsiteX88-411" fmla="*/ 3547 w 10000"/>
              <a:gd name="connsiteY88-412" fmla="*/ 3345 h 10000"/>
              <a:gd name="connsiteX89-413" fmla="*/ 2919 w 10000"/>
              <a:gd name="connsiteY89-414" fmla="*/ 3345 h 10000"/>
              <a:gd name="connsiteX90-415" fmla="*/ 2291 w 10000"/>
              <a:gd name="connsiteY90-416" fmla="*/ 3624 h 10000"/>
              <a:gd name="connsiteX91-417" fmla="*/ 1976 w 10000"/>
              <a:gd name="connsiteY91-418" fmla="*/ 3902 h 10000"/>
              <a:gd name="connsiteX92-419" fmla="*/ 1767 w 10000"/>
              <a:gd name="connsiteY92-420" fmla="*/ 3902 h 10000"/>
              <a:gd name="connsiteX93-421" fmla="*/ 1453 w 10000"/>
              <a:gd name="connsiteY93-422" fmla="*/ 3902 h 10000"/>
              <a:gd name="connsiteX94-423" fmla="*/ 1257 w 10000"/>
              <a:gd name="connsiteY94-424" fmla="*/ 4181 h 10000"/>
              <a:gd name="connsiteX95-425" fmla="*/ 1152 w 10000"/>
              <a:gd name="connsiteY95-426" fmla="*/ 4181 h 10000"/>
              <a:gd name="connsiteX96-427" fmla="*/ 838 w 10000"/>
              <a:gd name="connsiteY96-428" fmla="*/ 4181 h 10000"/>
              <a:gd name="connsiteX97-429" fmla="*/ 628 w 10000"/>
              <a:gd name="connsiteY97-430" fmla="*/ 4181 h 10000"/>
              <a:gd name="connsiteX98-431" fmla="*/ 314 w 10000"/>
              <a:gd name="connsiteY98-432" fmla="*/ 3624 h 10000"/>
              <a:gd name="connsiteX99-433" fmla="*/ 209 w 10000"/>
              <a:gd name="connsiteY99-434" fmla="*/ 3345 h 10000"/>
              <a:gd name="connsiteX100-435" fmla="*/ 105 w 10000"/>
              <a:gd name="connsiteY100-436" fmla="*/ 3066 h 10000"/>
              <a:gd name="connsiteX101-437" fmla="*/ 0 w 10000"/>
              <a:gd name="connsiteY101-438" fmla="*/ 3066 h 10000"/>
              <a:gd name="connsiteX102-439" fmla="*/ 0 w 10000"/>
              <a:gd name="connsiteY102-440" fmla="*/ 2787 h 10000"/>
              <a:gd name="connsiteX103-441" fmla="*/ 0 w 10000"/>
              <a:gd name="connsiteY103-442" fmla="*/ 2787 h 10000"/>
              <a:gd name="connsiteX104-443" fmla="*/ 105 w 10000"/>
              <a:gd name="connsiteY104-444" fmla="*/ 2509 h 10000"/>
              <a:gd name="connsiteX105-445" fmla="*/ 209 w 10000"/>
              <a:gd name="connsiteY105-446" fmla="*/ 2509 h 10000"/>
              <a:gd name="connsiteX106-447" fmla="*/ 314 w 10000"/>
              <a:gd name="connsiteY106-448" fmla="*/ 2509 h 10000"/>
              <a:gd name="connsiteX107-449" fmla="*/ 419 w 10000"/>
              <a:gd name="connsiteY107-450" fmla="*/ 2509 h 10000"/>
              <a:gd name="connsiteX108-451" fmla="*/ 524 w 10000"/>
              <a:gd name="connsiteY108-452" fmla="*/ 2509 h 10000"/>
              <a:gd name="connsiteX109-453" fmla="*/ 733 w 10000"/>
              <a:gd name="connsiteY109-454" fmla="*/ 2509 h 10000"/>
              <a:gd name="connsiteX110-455" fmla="*/ 942 w 10000"/>
              <a:gd name="connsiteY110-456" fmla="*/ 2509 h 10000"/>
              <a:gd name="connsiteX111-457" fmla="*/ 1152 w 10000"/>
              <a:gd name="connsiteY111-458" fmla="*/ 2509 h 10000"/>
              <a:gd name="connsiteX112-459" fmla="*/ 1453 w 10000"/>
              <a:gd name="connsiteY112-460" fmla="*/ 2509 h 10000"/>
              <a:gd name="connsiteX113-461" fmla="*/ 1767 w 10000"/>
              <a:gd name="connsiteY113-462" fmla="*/ 2509 h 10000"/>
              <a:gd name="connsiteX114-463" fmla="*/ 2186 w 10000"/>
              <a:gd name="connsiteY114-464" fmla="*/ 2230 h 10000"/>
              <a:gd name="connsiteX115-465" fmla="*/ 2186 w 10000"/>
              <a:gd name="connsiteY115-466" fmla="*/ 2230 h 10000"/>
              <a:gd name="connsiteX0-467" fmla="*/ 2186 w 10000"/>
              <a:gd name="connsiteY0-468" fmla="*/ 2230 h 10000"/>
              <a:gd name="connsiteX1-469" fmla="*/ 3757 w 10000"/>
              <a:gd name="connsiteY1-470" fmla="*/ 1951 h 10000"/>
              <a:gd name="connsiteX2-471" fmla="*/ 5419 w 10000"/>
              <a:gd name="connsiteY2-472" fmla="*/ 1394 h 10000"/>
              <a:gd name="connsiteX3-473" fmla="*/ 5838 w 10000"/>
              <a:gd name="connsiteY3-474" fmla="*/ 1394 h 10000"/>
              <a:gd name="connsiteX4-475" fmla="*/ 6257 w 10000"/>
              <a:gd name="connsiteY4-476" fmla="*/ 1115 h 10000"/>
              <a:gd name="connsiteX5-477" fmla="*/ 6558 w 10000"/>
              <a:gd name="connsiteY5-478" fmla="*/ 1115 h 10000"/>
              <a:gd name="connsiteX6-479" fmla="*/ 6872 w 10000"/>
              <a:gd name="connsiteY6-480" fmla="*/ 1115 h 10000"/>
              <a:gd name="connsiteX7-481" fmla="*/ 7081 w 10000"/>
              <a:gd name="connsiteY7-482" fmla="*/ 836 h 10000"/>
              <a:gd name="connsiteX8-483" fmla="*/ 7395 w 10000"/>
              <a:gd name="connsiteY8-484" fmla="*/ 836 h 10000"/>
              <a:gd name="connsiteX9-485" fmla="*/ 7500 w 10000"/>
              <a:gd name="connsiteY9-486" fmla="*/ 836 h 10000"/>
              <a:gd name="connsiteX10-487" fmla="*/ 7709 w 10000"/>
              <a:gd name="connsiteY10-488" fmla="*/ 836 h 10000"/>
              <a:gd name="connsiteX11-489" fmla="*/ 7919 w 10000"/>
              <a:gd name="connsiteY11-490" fmla="*/ 557 h 10000"/>
              <a:gd name="connsiteX12-491" fmla="*/ 8128 w 10000"/>
              <a:gd name="connsiteY12-492" fmla="*/ 557 h 10000"/>
              <a:gd name="connsiteX13-493" fmla="*/ 8338 w 10000"/>
              <a:gd name="connsiteY13-494" fmla="*/ 557 h 10000"/>
              <a:gd name="connsiteX14-495" fmla="*/ 8442 w 10000"/>
              <a:gd name="connsiteY14-496" fmla="*/ 279 h 10000"/>
              <a:gd name="connsiteX15-497" fmla="*/ 8547 w 10000"/>
              <a:gd name="connsiteY15-498" fmla="*/ 0 h 10000"/>
              <a:gd name="connsiteX16-499" fmla="*/ 8757 w 10000"/>
              <a:gd name="connsiteY16-500" fmla="*/ 0 h 10000"/>
              <a:gd name="connsiteX17-501" fmla="*/ 8848 w 10000"/>
              <a:gd name="connsiteY17-502" fmla="*/ 279 h 10000"/>
              <a:gd name="connsiteX18-503" fmla="*/ 9058 w 10000"/>
              <a:gd name="connsiteY18-504" fmla="*/ 279 h 10000"/>
              <a:gd name="connsiteX19-505" fmla="*/ 9162 w 10000"/>
              <a:gd name="connsiteY19-506" fmla="*/ 557 h 10000"/>
              <a:gd name="connsiteX20-507" fmla="*/ 9476 w 10000"/>
              <a:gd name="connsiteY20-508" fmla="*/ 836 h 10000"/>
              <a:gd name="connsiteX21-509" fmla="*/ 9686 w 10000"/>
              <a:gd name="connsiteY21-510" fmla="*/ 1394 h 10000"/>
              <a:gd name="connsiteX22-511" fmla="*/ 9895 w 10000"/>
              <a:gd name="connsiteY22-512" fmla="*/ 1672 h 10000"/>
              <a:gd name="connsiteX23-513" fmla="*/ 10000 w 10000"/>
              <a:gd name="connsiteY23-514" fmla="*/ 1951 h 10000"/>
              <a:gd name="connsiteX24-515" fmla="*/ 10000 w 10000"/>
              <a:gd name="connsiteY24-516" fmla="*/ 1951 h 10000"/>
              <a:gd name="connsiteX25-517" fmla="*/ 10000 w 10000"/>
              <a:gd name="connsiteY25-518" fmla="*/ 2230 h 10000"/>
              <a:gd name="connsiteX26-519" fmla="*/ 9895 w 10000"/>
              <a:gd name="connsiteY26-520" fmla="*/ 2509 h 10000"/>
              <a:gd name="connsiteX27-521" fmla="*/ 9895 w 10000"/>
              <a:gd name="connsiteY27-522" fmla="*/ 2509 h 10000"/>
              <a:gd name="connsiteX28-523" fmla="*/ 9791 w 10000"/>
              <a:gd name="connsiteY28-524" fmla="*/ 2509 h 10000"/>
              <a:gd name="connsiteX29-525" fmla="*/ 9686 w 10000"/>
              <a:gd name="connsiteY29-526" fmla="*/ 2787 h 10000"/>
              <a:gd name="connsiteX30-527" fmla="*/ 9581 w 10000"/>
              <a:gd name="connsiteY30-528" fmla="*/ 3345 h 10000"/>
              <a:gd name="connsiteX31-529" fmla="*/ 9476 w 10000"/>
              <a:gd name="connsiteY31-530" fmla="*/ 3624 h 10000"/>
              <a:gd name="connsiteX32-531" fmla="*/ 9476 w 10000"/>
              <a:gd name="connsiteY32-532" fmla="*/ 4460 h 10000"/>
              <a:gd name="connsiteX33-533" fmla="*/ 9372 w 10000"/>
              <a:gd name="connsiteY33-534" fmla="*/ 4983 h 10000"/>
              <a:gd name="connsiteX34-535" fmla="*/ 9267 w 10000"/>
              <a:gd name="connsiteY34-536" fmla="*/ 5819 h 10000"/>
              <a:gd name="connsiteX35-537" fmla="*/ 9058 w 10000"/>
              <a:gd name="connsiteY35-538" fmla="*/ 7213 h 10000"/>
              <a:gd name="connsiteX36-539" fmla="*/ 8953 w 10000"/>
              <a:gd name="connsiteY36-540" fmla="*/ 8049 h 10000"/>
              <a:gd name="connsiteX37-541" fmla="*/ 8757 w 10000"/>
              <a:gd name="connsiteY37-542" fmla="*/ 8606 h 10000"/>
              <a:gd name="connsiteX38-543" fmla="*/ 8652 w 10000"/>
              <a:gd name="connsiteY38-544" fmla="*/ 9164 h 10000"/>
              <a:gd name="connsiteX39-545" fmla="*/ 8442 w 10000"/>
              <a:gd name="connsiteY39-546" fmla="*/ 9443 h 10000"/>
              <a:gd name="connsiteX40-547" fmla="*/ 8233 w 10000"/>
              <a:gd name="connsiteY40-548" fmla="*/ 9721 h 10000"/>
              <a:gd name="connsiteX41-549" fmla="*/ 8128 w 10000"/>
              <a:gd name="connsiteY41-550" fmla="*/ 10000 h 10000"/>
              <a:gd name="connsiteX42-551" fmla="*/ 8024 w 10000"/>
              <a:gd name="connsiteY42-552" fmla="*/ 10000 h 10000"/>
              <a:gd name="connsiteX43-553" fmla="*/ 7919 w 10000"/>
              <a:gd name="connsiteY43-554" fmla="*/ 10000 h 10000"/>
              <a:gd name="connsiteX44-555" fmla="*/ 7814 w 10000"/>
              <a:gd name="connsiteY44-556" fmla="*/ 10000 h 10000"/>
              <a:gd name="connsiteX45-557" fmla="*/ 7814 w 10000"/>
              <a:gd name="connsiteY45-558" fmla="*/ 9721 h 10000"/>
              <a:gd name="connsiteX46-559" fmla="*/ 7709 w 10000"/>
              <a:gd name="connsiteY46-560" fmla="*/ 9443 h 10000"/>
              <a:gd name="connsiteX47-561" fmla="*/ 7709 w 10000"/>
              <a:gd name="connsiteY47-562" fmla="*/ 9164 h 10000"/>
              <a:gd name="connsiteX48-563" fmla="*/ 7709 w 10000"/>
              <a:gd name="connsiteY48-564" fmla="*/ 8885 h 10000"/>
              <a:gd name="connsiteX49-565" fmla="*/ 7605 w 10000"/>
              <a:gd name="connsiteY49-566" fmla="*/ 8328 h 10000"/>
              <a:gd name="connsiteX50-567" fmla="*/ 7395 w 10000"/>
              <a:gd name="connsiteY50-568" fmla="*/ 7770 h 10000"/>
              <a:gd name="connsiteX51-569" fmla="*/ 7081 w 10000"/>
              <a:gd name="connsiteY51-570" fmla="*/ 7213 h 10000"/>
              <a:gd name="connsiteX52-571" fmla="*/ 6872 w 10000"/>
              <a:gd name="connsiteY52-572" fmla="*/ 6934 h 10000"/>
              <a:gd name="connsiteX53-573" fmla="*/ 6662 w 10000"/>
              <a:gd name="connsiteY53-574" fmla="*/ 6655 h 10000"/>
              <a:gd name="connsiteX54-575" fmla="*/ 6558 w 10000"/>
              <a:gd name="connsiteY54-576" fmla="*/ 6376 h 10000"/>
              <a:gd name="connsiteX55-577" fmla="*/ 6558 w 10000"/>
              <a:gd name="connsiteY55-578" fmla="*/ 6098 h 10000"/>
              <a:gd name="connsiteX56-579" fmla="*/ 6662 w 10000"/>
              <a:gd name="connsiteY56-580" fmla="*/ 6098 h 10000"/>
              <a:gd name="connsiteX57-581" fmla="*/ 6767 w 10000"/>
              <a:gd name="connsiteY57-582" fmla="*/ 6098 h 10000"/>
              <a:gd name="connsiteX58-583" fmla="*/ 6976 w 10000"/>
              <a:gd name="connsiteY58-584" fmla="*/ 6098 h 10000"/>
              <a:gd name="connsiteX59-585" fmla="*/ 7186 w 10000"/>
              <a:gd name="connsiteY59-586" fmla="*/ 6376 h 10000"/>
              <a:gd name="connsiteX60-587" fmla="*/ 7500 w 10000"/>
              <a:gd name="connsiteY60-588" fmla="*/ 6655 h 10000"/>
              <a:gd name="connsiteX61-589" fmla="*/ 7605 w 10000"/>
              <a:gd name="connsiteY61-590" fmla="*/ 6655 h 10000"/>
              <a:gd name="connsiteX62-591" fmla="*/ 7814 w 10000"/>
              <a:gd name="connsiteY62-592" fmla="*/ 6655 h 10000"/>
              <a:gd name="connsiteX63-593" fmla="*/ 7919 w 10000"/>
              <a:gd name="connsiteY63-594" fmla="*/ 6655 h 10000"/>
              <a:gd name="connsiteX64-595" fmla="*/ 8024 w 10000"/>
              <a:gd name="connsiteY64-596" fmla="*/ 6655 h 10000"/>
              <a:gd name="connsiteX65-597" fmla="*/ 8128 w 10000"/>
              <a:gd name="connsiteY65-598" fmla="*/ 6655 h 10000"/>
              <a:gd name="connsiteX66-599" fmla="*/ 8128 w 10000"/>
              <a:gd name="connsiteY66-600" fmla="*/ 6376 h 10000"/>
              <a:gd name="connsiteX67-601" fmla="*/ 8233 w 10000"/>
              <a:gd name="connsiteY67-602" fmla="*/ 6098 h 10000"/>
              <a:gd name="connsiteX68-603" fmla="*/ 8338 w 10000"/>
              <a:gd name="connsiteY68-604" fmla="*/ 5819 h 10000"/>
              <a:gd name="connsiteX69-605" fmla="*/ 8338 w 10000"/>
              <a:gd name="connsiteY69-606" fmla="*/ 5261 h 10000"/>
              <a:gd name="connsiteX70-607" fmla="*/ 8442 w 10000"/>
              <a:gd name="connsiteY70-608" fmla="*/ 4460 h 10000"/>
              <a:gd name="connsiteX71-609" fmla="*/ 8547 w 10000"/>
              <a:gd name="connsiteY71-610" fmla="*/ 3345 h 10000"/>
              <a:gd name="connsiteX72-611" fmla="*/ 8652 w 10000"/>
              <a:gd name="connsiteY72-612" fmla="*/ 2787 h 10000"/>
              <a:gd name="connsiteX73-613" fmla="*/ 8652 w 10000"/>
              <a:gd name="connsiteY73-614" fmla="*/ 2230 h 10000"/>
              <a:gd name="connsiteX74-615" fmla="*/ 8652 w 10000"/>
              <a:gd name="connsiteY74-616" fmla="*/ 1951 h 10000"/>
              <a:gd name="connsiteX75-617" fmla="*/ 8652 w 10000"/>
              <a:gd name="connsiteY75-618" fmla="*/ 1951 h 10000"/>
              <a:gd name="connsiteX76-619" fmla="*/ 8547 w 10000"/>
              <a:gd name="connsiteY76-620" fmla="*/ 1951 h 10000"/>
              <a:gd name="connsiteX77-621" fmla="*/ 8338 w 10000"/>
              <a:gd name="connsiteY77-622" fmla="*/ 1951 h 10000"/>
              <a:gd name="connsiteX78-623" fmla="*/ 8128 w 10000"/>
              <a:gd name="connsiteY78-624" fmla="*/ 1951 h 10000"/>
              <a:gd name="connsiteX79-625" fmla="*/ 7814 w 10000"/>
              <a:gd name="connsiteY79-626" fmla="*/ 1951 h 10000"/>
              <a:gd name="connsiteX80-627" fmla="*/ 7500 w 10000"/>
              <a:gd name="connsiteY80-628" fmla="*/ 1951 h 10000"/>
              <a:gd name="connsiteX81-629" fmla="*/ 7081 w 10000"/>
              <a:gd name="connsiteY81-630" fmla="*/ 2230 h 10000"/>
              <a:gd name="connsiteX82-631" fmla="*/ 6453 w 10000"/>
              <a:gd name="connsiteY82-632" fmla="*/ 2230 h 10000"/>
              <a:gd name="connsiteX83-633" fmla="*/ 5942 w 10000"/>
              <a:gd name="connsiteY83-634" fmla="*/ 2230 h 10000"/>
              <a:gd name="connsiteX84-635" fmla="*/ 5419 w 10000"/>
              <a:gd name="connsiteY84-636" fmla="*/ 2509 h 10000"/>
              <a:gd name="connsiteX85-637" fmla="*/ 4895 w 10000"/>
              <a:gd name="connsiteY85-638" fmla="*/ 2787 h 10000"/>
              <a:gd name="connsiteX86-639" fmla="*/ 4476 w 10000"/>
              <a:gd name="connsiteY86-640" fmla="*/ 2787 h 10000"/>
              <a:gd name="connsiteX87-641" fmla="*/ 4058 w 10000"/>
              <a:gd name="connsiteY87-642" fmla="*/ 3066 h 10000"/>
              <a:gd name="connsiteX88-643" fmla="*/ 3547 w 10000"/>
              <a:gd name="connsiteY88-644" fmla="*/ 3345 h 10000"/>
              <a:gd name="connsiteX89-645" fmla="*/ 2919 w 10000"/>
              <a:gd name="connsiteY89-646" fmla="*/ 3345 h 10000"/>
              <a:gd name="connsiteX90-647" fmla="*/ 2291 w 10000"/>
              <a:gd name="connsiteY90-648" fmla="*/ 3624 h 10000"/>
              <a:gd name="connsiteX91-649" fmla="*/ 1976 w 10000"/>
              <a:gd name="connsiteY91-650" fmla="*/ 3902 h 10000"/>
              <a:gd name="connsiteX92-651" fmla="*/ 1767 w 10000"/>
              <a:gd name="connsiteY92-652" fmla="*/ 3902 h 10000"/>
              <a:gd name="connsiteX93-653" fmla="*/ 1453 w 10000"/>
              <a:gd name="connsiteY93-654" fmla="*/ 3902 h 10000"/>
              <a:gd name="connsiteX94-655" fmla="*/ 1257 w 10000"/>
              <a:gd name="connsiteY94-656" fmla="*/ 4181 h 10000"/>
              <a:gd name="connsiteX95-657" fmla="*/ 1152 w 10000"/>
              <a:gd name="connsiteY95-658" fmla="*/ 4181 h 10000"/>
              <a:gd name="connsiteX96-659" fmla="*/ 838 w 10000"/>
              <a:gd name="connsiteY96-660" fmla="*/ 4181 h 10000"/>
              <a:gd name="connsiteX97-661" fmla="*/ 314 w 10000"/>
              <a:gd name="connsiteY97-662" fmla="*/ 3624 h 10000"/>
              <a:gd name="connsiteX98-663" fmla="*/ 209 w 10000"/>
              <a:gd name="connsiteY98-664" fmla="*/ 3345 h 10000"/>
              <a:gd name="connsiteX99-665" fmla="*/ 105 w 10000"/>
              <a:gd name="connsiteY99-666" fmla="*/ 3066 h 10000"/>
              <a:gd name="connsiteX100-667" fmla="*/ 0 w 10000"/>
              <a:gd name="connsiteY100-668" fmla="*/ 3066 h 10000"/>
              <a:gd name="connsiteX101-669" fmla="*/ 0 w 10000"/>
              <a:gd name="connsiteY101-670" fmla="*/ 2787 h 10000"/>
              <a:gd name="connsiteX102-671" fmla="*/ 0 w 10000"/>
              <a:gd name="connsiteY102-672" fmla="*/ 2787 h 10000"/>
              <a:gd name="connsiteX103-673" fmla="*/ 105 w 10000"/>
              <a:gd name="connsiteY103-674" fmla="*/ 2509 h 10000"/>
              <a:gd name="connsiteX104-675" fmla="*/ 209 w 10000"/>
              <a:gd name="connsiteY104-676" fmla="*/ 2509 h 10000"/>
              <a:gd name="connsiteX105-677" fmla="*/ 314 w 10000"/>
              <a:gd name="connsiteY105-678" fmla="*/ 2509 h 10000"/>
              <a:gd name="connsiteX106-679" fmla="*/ 419 w 10000"/>
              <a:gd name="connsiteY106-680" fmla="*/ 2509 h 10000"/>
              <a:gd name="connsiteX107-681" fmla="*/ 524 w 10000"/>
              <a:gd name="connsiteY107-682" fmla="*/ 2509 h 10000"/>
              <a:gd name="connsiteX108-683" fmla="*/ 733 w 10000"/>
              <a:gd name="connsiteY108-684" fmla="*/ 2509 h 10000"/>
              <a:gd name="connsiteX109-685" fmla="*/ 942 w 10000"/>
              <a:gd name="connsiteY109-686" fmla="*/ 2509 h 10000"/>
              <a:gd name="connsiteX110-687" fmla="*/ 1152 w 10000"/>
              <a:gd name="connsiteY110-688" fmla="*/ 2509 h 10000"/>
              <a:gd name="connsiteX111-689" fmla="*/ 1453 w 10000"/>
              <a:gd name="connsiteY111-690" fmla="*/ 2509 h 10000"/>
              <a:gd name="connsiteX112-691" fmla="*/ 1767 w 10000"/>
              <a:gd name="connsiteY112-692" fmla="*/ 2509 h 10000"/>
              <a:gd name="connsiteX113-693" fmla="*/ 2186 w 10000"/>
              <a:gd name="connsiteY113-694" fmla="*/ 2230 h 10000"/>
              <a:gd name="connsiteX114-695" fmla="*/ 2186 w 10000"/>
              <a:gd name="connsiteY114-696" fmla="*/ 2230 h 10000"/>
              <a:gd name="connsiteX0-697" fmla="*/ 2186 w 10000"/>
              <a:gd name="connsiteY0-698" fmla="*/ 2230 h 10000"/>
              <a:gd name="connsiteX1-699" fmla="*/ 3757 w 10000"/>
              <a:gd name="connsiteY1-700" fmla="*/ 1951 h 10000"/>
              <a:gd name="connsiteX2-701" fmla="*/ 5419 w 10000"/>
              <a:gd name="connsiteY2-702" fmla="*/ 1394 h 10000"/>
              <a:gd name="connsiteX3-703" fmla="*/ 5838 w 10000"/>
              <a:gd name="connsiteY3-704" fmla="*/ 1394 h 10000"/>
              <a:gd name="connsiteX4-705" fmla="*/ 6257 w 10000"/>
              <a:gd name="connsiteY4-706" fmla="*/ 1115 h 10000"/>
              <a:gd name="connsiteX5-707" fmla="*/ 6558 w 10000"/>
              <a:gd name="connsiteY5-708" fmla="*/ 1115 h 10000"/>
              <a:gd name="connsiteX6-709" fmla="*/ 6872 w 10000"/>
              <a:gd name="connsiteY6-710" fmla="*/ 1115 h 10000"/>
              <a:gd name="connsiteX7-711" fmla="*/ 7081 w 10000"/>
              <a:gd name="connsiteY7-712" fmla="*/ 836 h 10000"/>
              <a:gd name="connsiteX8-713" fmla="*/ 7395 w 10000"/>
              <a:gd name="connsiteY8-714" fmla="*/ 836 h 10000"/>
              <a:gd name="connsiteX9-715" fmla="*/ 7500 w 10000"/>
              <a:gd name="connsiteY9-716" fmla="*/ 836 h 10000"/>
              <a:gd name="connsiteX10-717" fmla="*/ 7709 w 10000"/>
              <a:gd name="connsiteY10-718" fmla="*/ 836 h 10000"/>
              <a:gd name="connsiteX11-719" fmla="*/ 7919 w 10000"/>
              <a:gd name="connsiteY11-720" fmla="*/ 557 h 10000"/>
              <a:gd name="connsiteX12-721" fmla="*/ 8128 w 10000"/>
              <a:gd name="connsiteY12-722" fmla="*/ 557 h 10000"/>
              <a:gd name="connsiteX13-723" fmla="*/ 8338 w 10000"/>
              <a:gd name="connsiteY13-724" fmla="*/ 557 h 10000"/>
              <a:gd name="connsiteX14-725" fmla="*/ 8442 w 10000"/>
              <a:gd name="connsiteY14-726" fmla="*/ 279 h 10000"/>
              <a:gd name="connsiteX15-727" fmla="*/ 8547 w 10000"/>
              <a:gd name="connsiteY15-728" fmla="*/ 0 h 10000"/>
              <a:gd name="connsiteX16-729" fmla="*/ 8757 w 10000"/>
              <a:gd name="connsiteY16-730" fmla="*/ 0 h 10000"/>
              <a:gd name="connsiteX17-731" fmla="*/ 8848 w 10000"/>
              <a:gd name="connsiteY17-732" fmla="*/ 279 h 10000"/>
              <a:gd name="connsiteX18-733" fmla="*/ 9058 w 10000"/>
              <a:gd name="connsiteY18-734" fmla="*/ 279 h 10000"/>
              <a:gd name="connsiteX19-735" fmla="*/ 9162 w 10000"/>
              <a:gd name="connsiteY19-736" fmla="*/ 557 h 10000"/>
              <a:gd name="connsiteX20-737" fmla="*/ 9476 w 10000"/>
              <a:gd name="connsiteY20-738" fmla="*/ 836 h 10000"/>
              <a:gd name="connsiteX21-739" fmla="*/ 9686 w 10000"/>
              <a:gd name="connsiteY21-740" fmla="*/ 1394 h 10000"/>
              <a:gd name="connsiteX22-741" fmla="*/ 9895 w 10000"/>
              <a:gd name="connsiteY22-742" fmla="*/ 1672 h 10000"/>
              <a:gd name="connsiteX23-743" fmla="*/ 10000 w 10000"/>
              <a:gd name="connsiteY23-744" fmla="*/ 1951 h 10000"/>
              <a:gd name="connsiteX24-745" fmla="*/ 10000 w 10000"/>
              <a:gd name="connsiteY24-746" fmla="*/ 1951 h 10000"/>
              <a:gd name="connsiteX25-747" fmla="*/ 10000 w 10000"/>
              <a:gd name="connsiteY25-748" fmla="*/ 2230 h 10000"/>
              <a:gd name="connsiteX26-749" fmla="*/ 9895 w 10000"/>
              <a:gd name="connsiteY26-750" fmla="*/ 2509 h 10000"/>
              <a:gd name="connsiteX27-751" fmla="*/ 9895 w 10000"/>
              <a:gd name="connsiteY27-752" fmla="*/ 2509 h 10000"/>
              <a:gd name="connsiteX28-753" fmla="*/ 9791 w 10000"/>
              <a:gd name="connsiteY28-754" fmla="*/ 2509 h 10000"/>
              <a:gd name="connsiteX29-755" fmla="*/ 9686 w 10000"/>
              <a:gd name="connsiteY29-756" fmla="*/ 2787 h 10000"/>
              <a:gd name="connsiteX30-757" fmla="*/ 9581 w 10000"/>
              <a:gd name="connsiteY30-758" fmla="*/ 3345 h 10000"/>
              <a:gd name="connsiteX31-759" fmla="*/ 9476 w 10000"/>
              <a:gd name="connsiteY31-760" fmla="*/ 3624 h 10000"/>
              <a:gd name="connsiteX32-761" fmla="*/ 9476 w 10000"/>
              <a:gd name="connsiteY32-762" fmla="*/ 4460 h 10000"/>
              <a:gd name="connsiteX33-763" fmla="*/ 9372 w 10000"/>
              <a:gd name="connsiteY33-764" fmla="*/ 4983 h 10000"/>
              <a:gd name="connsiteX34-765" fmla="*/ 9267 w 10000"/>
              <a:gd name="connsiteY34-766" fmla="*/ 5819 h 10000"/>
              <a:gd name="connsiteX35-767" fmla="*/ 9058 w 10000"/>
              <a:gd name="connsiteY35-768" fmla="*/ 7213 h 10000"/>
              <a:gd name="connsiteX36-769" fmla="*/ 8953 w 10000"/>
              <a:gd name="connsiteY36-770" fmla="*/ 8049 h 10000"/>
              <a:gd name="connsiteX37-771" fmla="*/ 8757 w 10000"/>
              <a:gd name="connsiteY37-772" fmla="*/ 8606 h 10000"/>
              <a:gd name="connsiteX38-773" fmla="*/ 8652 w 10000"/>
              <a:gd name="connsiteY38-774" fmla="*/ 9164 h 10000"/>
              <a:gd name="connsiteX39-775" fmla="*/ 8442 w 10000"/>
              <a:gd name="connsiteY39-776" fmla="*/ 9443 h 10000"/>
              <a:gd name="connsiteX40-777" fmla="*/ 8233 w 10000"/>
              <a:gd name="connsiteY40-778" fmla="*/ 9721 h 10000"/>
              <a:gd name="connsiteX41-779" fmla="*/ 8128 w 10000"/>
              <a:gd name="connsiteY41-780" fmla="*/ 10000 h 10000"/>
              <a:gd name="connsiteX42-781" fmla="*/ 8024 w 10000"/>
              <a:gd name="connsiteY42-782" fmla="*/ 10000 h 10000"/>
              <a:gd name="connsiteX43-783" fmla="*/ 7919 w 10000"/>
              <a:gd name="connsiteY43-784" fmla="*/ 10000 h 10000"/>
              <a:gd name="connsiteX44-785" fmla="*/ 7814 w 10000"/>
              <a:gd name="connsiteY44-786" fmla="*/ 10000 h 10000"/>
              <a:gd name="connsiteX45-787" fmla="*/ 7814 w 10000"/>
              <a:gd name="connsiteY45-788" fmla="*/ 9721 h 10000"/>
              <a:gd name="connsiteX46-789" fmla="*/ 7709 w 10000"/>
              <a:gd name="connsiteY46-790" fmla="*/ 9443 h 10000"/>
              <a:gd name="connsiteX47-791" fmla="*/ 7709 w 10000"/>
              <a:gd name="connsiteY47-792" fmla="*/ 9164 h 10000"/>
              <a:gd name="connsiteX48-793" fmla="*/ 7709 w 10000"/>
              <a:gd name="connsiteY48-794" fmla="*/ 8885 h 10000"/>
              <a:gd name="connsiteX49-795" fmla="*/ 7605 w 10000"/>
              <a:gd name="connsiteY49-796" fmla="*/ 8328 h 10000"/>
              <a:gd name="connsiteX50-797" fmla="*/ 7395 w 10000"/>
              <a:gd name="connsiteY50-798" fmla="*/ 7770 h 10000"/>
              <a:gd name="connsiteX51-799" fmla="*/ 7081 w 10000"/>
              <a:gd name="connsiteY51-800" fmla="*/ 7213 h 10000"/>
              <a:gd name="connsiteX52-801" fmla="*/ 6872 w 10000"/>
              <a:gd name="connsiteY52-802" fmla="*/ 6934 h 10000"/>
              <a:gd name="connsiteX53-803" fmla="*/ 6662 w 10000"/>
              <a:gd name="connsiteY53-804" fmla="*/ 6655 h 10000"/>
              <a:gd name="connsiteX54-805" fmla="*/ 6558 w 10000"/>
              <a:gd name="connsiteY54-806" fmla="*/ 6376 h 10000"/>
              <a:gd name="connsiteX55-807" fmla="*/ 6558 w 10000"/>
              <a:gd name="connsiteY55-808" fmla="*/ 6098 h 10000"/>
              <a:gd name="connsiteX56-809" fmla="*/ 6662 w 10000"/>
              <a:gd name="connsiteY56-810" fmla="*/ 6098 h 10000"/>
              <a:gd name="connsiteX57-811" fmla="*/ 6767 w 10000"/>
              <a:gd name="connsiteY57-812" fmla="*/ 6098 h 10000"/>
              <a:gd name="connsiteX58-813" fmla="*/ 6976 w 10000"/>
              <a:gd name="connsiteY58-814" fmla="*/ 6098 h 10000"/>
              <a:gd name="connsiteX59-815" fmla="*/ 7186 w 10000"/>
              <a:gd name="connsiteY59-816" fmla="*/ 6376 h 10000"/>
              <a:gd name="connsiteX60-817" fmla="*/ 7500 w 10000"/>
              <a:gd name="connsiteY60-818" fmla="*/ 6655 h 10000"/>
              <a:gd name="connsiteX61-819" fmla="*/ 7605 w 10000"/>
              <a:gd name="connsiteY61-820" fmla="*/ 6655 h 10000"/>
              <a:gd name="connsiteX62-821" fmla="*/ 7814 w 10000"/>
              <a:gd name="connsiteY62-822" fmla="*/ 6655 h 10000"/>
              <a:gd name="connsiteX63-823" fmla="*/ 7919 w 10000"/>
              <a:gd name="connsiteY63-824" fmla="*/ 6655 h 10000"/>
              <a:gd name="connsiteX64-825" fmla="*/ 8024 w 10000"/>
              <a:gd name="connsiteY64-826" fmla="*/ 6655 h 10000"/>
              <a:gd name="connsiteX65-827" fmla="*/ 8128 w 10000"/>
              <a:gd name="connsiteY65-828" fmla="*/ 6655 h 10000"/>
              <a:gd name="connsiteX66-829" fmla="*/ 8128 w 10000"/>
              <a:gd name="connsiteY66-830" fmla="*/ 6376 h 10000"/>
              <a:gd name="connsiteX67-831" fmla="*/ 8233 w 10000"/>
              <a:gd name="connsiteY67-832" fmla="*/ 6098 h 10000"/>
              <a:gd name="connsiteX68-833" fmla="*/ 8338 w 10000"/>
              <a:gd name="connsiteY68-834" fmla="*/ 5819 h 10000"/>
              <a:gd name="connsiteX69-835" fmla="*/ 8338 w 10000"/>
              <a:gd name="connsiteY69-836" fmla="*/ 5261 h 10000"/>
              <a:gd name="connsiteX70-837" fmla="*/ 8442 w 10000"/>
              <a:gd name="connsiteY70-838" fmla="*/ 4460 h 10000"/>
              <a:gd name="connsiteX71-839" fmla="*/ 8547 w 10000"/>
              <a:gd name="connsiteY71-840" fmla="*/ 3345 h 10000"/>
              <a:gd name="connsiteX72-841" fmla="*/ 8652 w 10000"/>
              <a:gd name="connsiteY72-842" fmla="*/ 2787 h 10000"/>
              <a:gd name="connsiteX73-843" fmla="*/ 8652 w 10000"/>
              <a:gd name="connsiteY73-844" fmla="*/ 2230 h 10000"/>
              <a:gd name="connsiteX74-845" fmla="*/ 8652 w 10000"/>
              <a:gd name="connsiteY74-846" fmla="*/ 1951 h 10000"/>
              <a:gd name="connsiteX75-847" fmla="*/ 8652 w 10000"/>
              <a:gd name="connsiteY75-848" fmla="*/ 1951 h 10000"/>
              <a:gd name="connsiteX76-849" fmla="*/ 8547 w 10000"/>
              <a:gd name="connsiteY76-850" fmla="*/ 1951 h 10000"/>
              <a:gd name="connsiteX77-851" fmla="*/ 8338 w 10000"/>
              <a:gd name="connsiteY77-852" fmla="*/ 1951 h 10000"/>
              <a:gd name="connsiteX78-853" fmla="*/ 8128 w 10000"/>
              <a:gd name="connsiteY78-854" fmla="*/ 1951 h 10000"/>
              <a:gd name="connsiteX79-855" fmla="*/ 7814 w 10000"/>
              <a:gd name="connsiteY79-856" fmla="*/ 1951 h 10000"/>
              <a:gd name="connsiteX80-857" fmla="*/ 7500 w 10000"/>
              <a:gd name="connsiteY80-858" fmla="*/ 1951 h 10000"/>
              <a:gd name="connsiteX81-859" fmla="*/ 7081 w 10000"/>
              <a:gd name="connsiteY81-860" fmla="*/ 2230 h 10000"/>
              <a:gd name="connsiteX82-861" fmla="*/ 6453 w 10000"/>
              <a:gd name="connsiteY82-862" fmla="*/ 2230 h 10000"/>
              <a:gd name="connsiteX83-863" fmla="*/ 5942 w 10000"/>
              <a:gd name="connsiteY83-864" fmla="*/ 2230 h 10000"/>
              <a:gd name="connsiteX84-865" fmla="*/ 5419 w 10000"/>
              <a:gd name="connsiteY84-866" fmla="*/ 2509 h 10000"/>
              <a:gd name="connsiteX85-867" fmla="*/ 4895 w 10000"/>
              <a:gd name="connsiteY85-868" fmla="*/ 2787 h 10000"/>
              <a:gd name="connsiteX86-869" fmla="*/ 4476 w 10000"/>
              <a:gd name="connsiteY86-870" fmla="*/ 2787 h 10000"/>
              <a:gd name="connsiteX87-871" fmla="*/ 4058 w 10000"/>
              <a:gd name="connsiteY87-872" fmla="*/ 3066 h 10000"/>
              <a:gd name="connsiteX88-873" fmla="*/ 3547 w 10000"/>
              <a:gd name="connsiteY88-874" fmla="*/ 3345 h 10000"/>
              <a:gd name="connsiteX89-875" fmla="*/ 2919 w 10000"/>
              <a:gd name="connsiteY89-876" fmla="*/ 3345 h 10000"/>
              <a:gd name="connsiteX90-877" fmla="*/ 2291 w 10000"/>
              <a:gd name="connsiteY90-878" fmla="*/ 3624 h 10000"/>
              <a:gd name="connsiteX91-879" fmla="*/ 1976 w 10000"/>
              <a:gd name="connsiteY91-880" fmla="*/ 3902 h 10000"/>
              <a:gd name="connsiteX92-881" fmla="*/ 1767 w 10000"/>
              <a:gd name="connsiteY92-882" fmla="*/ 3902 h 10000"/>
              <a:gd name="connsiteX93-883" fmla="*/ 1453 w 10000"/>
              <a:gd name="connsiteY93-884" fmla="*/ 3902 h 10000"/>
              <a:gd name="connsiteX94-885" fmla="*/ 1257 w 10000"/>
              <a:gd name="connsiteY94-886" fmla="*/ 4181 h 10000"/>
              <a:gd name="connsiteX95-887" fmla="*/ 1152 w 10000"/>
              <a:gd name="connsiteY95-888" fmla="*/ 4181 h 10000"/>
              <a:gd name="connsiteX96-889" fmla="*/ 838 w 10000"/>
              <a:gd name="connsiteY96-890" fmla="*/ 4181 h 10000"/>
              <a:gd name="connsiteX97-891" fmla="*/ 314 w 10000"/>
              <a:gd name="connsiteY97-892" fmla="*/ 3624 h 10000"/>
              <a:gd name="connsiteX98-893" fmla="*/ 105 w 10000"/>
              <a:gd name="connsiteY98-894" fmla="*/ 3066 h 10000"/>
              <a:gd name="connsiteX99-895" fmla="*/ 0 w 10000"/>
              <a:gd name="connsiteY99-896" fmla="*/ 3066 h 10000"/>
              <a:gd name="connsiteX100-897" fmla="*/ 0 w 10000"/>
              <a:gd name="connsiteY100-898" fmla="*/ 2787 h 10000"/>
              <a:gd name="connsiteX101-899" fmla="*/ 0 w 10000"/>
              <a:gd name="connsiteY101-900" fmla="*/ 2787 h 10000"/>
              <a:gd name="connsiteX102-901" fmla="*/ 105 w 10000"/>
              <a:gd name="connsiteY102-902" fmla="*/ 2509 h 10000"/>
              <a:gd name="connsiteX103-903" fmla="*/ 209 w 10000"/>
              <a:gd name="connsiteY103-904" fmla="*/ 2509 h 10000"/>
              <a:gd name="connsiteX104-905" fmla="*/ 314 w 10000"/>
              <a:gd name="connsiteY104-906" fmla="*/ 2509 h 10000"/>
              <a:gd name="connsiteX105-907" fmla="*/ 419 w 10000"/>
              <a:gd name="connsiteY105-908" fmla="*/ 2509 h 10000"/>
              <a:gd name="connsiteX106-909" fmla="*/ 524 w 10000"/>
              <a:gd name="connsiteY106-910" fmla="*/ 2509 h 10000"/>
              <a:gd name="connsiteX107-911" fmla="*/ 733 w 10000"/>
              <a:gd name="connsiteY107-912" fmla="*/ 2509 h 10000"/>
              <a:gd name="connsiteX108-913" fmla="*/ 942 w 10000"/>
              <a:gd name="connsiteY108-914" fmla="*/ 2509 h 10000"/>
              <a:gd name="connsiteX109-915" fmla="*/ 1152 w 10000"/>
              <a:gd name="connsiteY109-916" fmla="*/ 2509 h 10000"/>
              <a:gd name="connsiteX110-917" fmla="*/ 1453 w 10000"/>
              <a:gd name="connsiteY110-918" fmla="*/ 2509 h 10000"/>
              <a:gd name="connsiteX111-919" fmla="*/ 1767 w 10000"/>
              <a:gd name="connsiteY111-920" fmla="*/ 2509 h 10000"/>
              <a:gd name="connsiteX112-921" fmla="*/ 2186 w 10000"/>
              <a:gd name="connsiteY112-922" fmla="*/ 2230 h 10000"/>
              <a:gd name="connsiteX113-923" fmla="*/ 2186 w 10000"/>
              <a:gd name="connsiteY113-924" fmla="*/ 2230 h 10000"/>
              <a:gd name="connsiteX0-925" fmla="*/ 2186 w 10000"/>
              <a:gd name="connsiteY0-926" fmla="*/ 2230 h 10000"/>
              <a:gd name="connsiteX1-927" fmla="*/ 3757 w 10000"/>
              <a:gd name="connsiteY1-928" fmla="*/ 1951 h 10000"/>
              <a:gd name="connsiteX2-929" fmla="*/ 5419 w 10000"/>
              <a:gd name="connsiteY2-930" fmla="*/ 1394 h 10000"/>
              <a:gd name="connsiteX3-931" fmla="*/ 5838 w 10000"/>
              <a:gd name="connsiteY3-932" fmla="*/ 1394 h 10000"/>
              <a:gd name="connsiteX4-933" fmla="*/ 6257 w 10000"/>
              <a:gd name="connsiteY4-934" fmla="*/ 1115 h 10000"/>
              <a:gd name="connsiteX5-935" fmla="*/ 6558 w 10000"/>
              <a:gd name="connsiteY5-936" fmla="*/ 1115 h 10000"/>
              <a:gd name="connsiteX6-937" fmla="*/ 6872 w 10000"/>
              <a:gd name="connsiteY6-938" fmla="*/ 1115 h 10000"/>
              <a:gd name="connsiteX7-939" fmla="*/ 7081 w 10000"/>
              <a:gd name="connsiteY7-940" fmla="*/ 836 h 10000"/>
              <a:gd name="connsiteX8-941" fmla="*/ 7395 w 10000"/>
              <a:gd name="connsiteY8-942" fmla="*/ 836 h 10000"/>
              <a:gd name="connsiteX9-943" fmla="*/ 7500 w 10000"/>
              <a:gd name="connsiteY9-944" fmla="*/ 836 h 10000"/>
              <a:gd name="connsiteX10-945" fmla="*/ 7709 w 10000"/>
              <a:gd name="connsiteY10-946" fmla="*/ 836 h 10000"/>
              <a:gd name="connsiteX11-947" fmla="*/ 7919 w 10000"/>
              <a:gd name="connsiteY11-948" fmla="*/ 557 h 10000"/>
              <a:gd name="connsiteX12-949" fmla="*/ 8128 w 10000"/>
              <a:gd name="connsiteY12-950" fmla="*/ 557 h 10000"/>
              <a:gd name="connsiteX13-951" fmla="*/ 8338 w 10000"/>
              <a:gd name="connsiteY13-952" fmla="*/ 557 h 10000"/>
              <a:gd name="connsiteX14-953" fmla="*/ 8442 w 10000"/>
              <a:gd name="connsiteY14-954" fmla="*/ 279 h 10000"/>
              <a:gd name="connsiteX15-955" fmla="*/ 8547 w 10000"/>
              <a:gd name="connsiteY15-956" fmla="*/ 0 h 10000"/>
              <a:gd name="connsiteX16-957" fmla="*/ 8757 w 10000"/>
              <a:gd name="connsiteY16-958" fmla="*/ 0 h 10000"/>
              <a:gd name="connsiteX17-959" fmla="*/ 8848 w 10000"/>
              <a:gd name="connsiteY17-960" fmla="*/ 279 h 10000"/>
              <a:gd name="connsiteX18-961" fmla="*/ 9058 w 10000"/>
              <a:gd name="connsiteY18-962" fmla="*/ 279 h 10000"/>
              <a:gd name="connsiteX19-963" fmla="*/ 9162 w 10000"/>
              <a:gd name="connsiteY19-964" fmla="*/ 557 h 10000"/>
              <a:gd name="connsiteX20-965" fmla="*/ 9476 w 10000"/>
              <a:gd name="connsiteY20-966" fmla="*/ 836 h 10000"/>
              <a:gd name="connsiteX21-967" fmla="*/ 9686 w 10000"/>
              <a:gd name="connsiteY21-968" fmla="*/ 1394 h 10000"/>
              <a:gd name="connsiteX22-969" fmla="*/ 9895 w 10000"/>
              <a:gd name="connsiteY22-970" fmla="*/ 1672 h 10000"/>
              <a:gd name="connsiteX23-971" fmla="*/ 10000 w 10000"/>
              <a:gd name="connsiteY23-972" fmla="*/ 1951 h 10000"/>
              <a:gd name="connsiteX24-973" fmla="*/ 10000 w 10000"/>
              <a:gd name="connsiteY24-974" fmla="*/ 1951 h 10000"/>
              <a:gd name="connsiteX25-975" fmla="*/ 10000 w 10000"/>
              <a:gd name="connsiteY25-976" fmla="*/ 2230 h 10000"/>
              <a:gd name="connsiteX26-977" fmla="*/ 9895 w 10000"/>
              <a:gd name="connsiteY26-978" fmla="*/ 2509 h 10000"/>
              <a:gd name="connsiteX27-979" fmla="*/ 9895 w 10000"/>
              <a:gd name="connsiteY27-980" fmla="*/ 2509 h 10000"/>
              <a:gd name="connsiteX28-981" fmla="*/ 9791 w 10000"/>
              <a:gd name="connsiteY28-982" fmla="*/ 2509 h 10000"/>
              <a:gd name="connsiteX29-983" fmla="*/ 9686 w 10000"/>
              <a:gd name="connsiteY29-984" fmla="*/ 2787 h 10000"/>
              <a:gd name="connsiteX30-985" fmla="*/ 9581 w 10000"/>
              <a:gd name="connsiteY30-986" fmla="*/ 3345 h 10000"/>
              <a:gd name="connsiteX31-987" fmla="*/ 9476 w 10000"/>
              <a:gd name="connsiteY31-988" fmla="*/ 3624 h 10000"/>
              <a:gd name="connsiteX32-989" fmla="*/ 9476 w 10000"/>
              <a:gd name="connsiteY32-990" fmla="*/ 4460 h 10000"/>
              <a:gd name="connsiteX33-991" fmla="*/ 9372 w 10000"/>
              <a:gd name="connsiteY33-992" fmla="*/ 4983 h 10000"/>
              <a:gd name="connsiteX34-993" fmla="*/ 9267 w 10000"/>
              <a:gd name="connsiteY34-994" fmla="*/ 5819 h 10000"/>
              <a:gd name="connsiteX35-995" fmla="*/ 9058 w 10000"/>
              <a:gd name="connsiteY35-996" fmla="*/ 7213 h 10000"/>
              <a:gd name="connsiteX36-997" fmla="*/ 8953 w 10000"/>
              <a:gd name="connsiteY36-998" fmla="*/ 8049 h 10000"/>
              <a:gd name="connsiteX37-999" fmla="*/ 8757 w 10000"/>
              <a:gd name="connsiteY37-1000" fmla="*/ 8606 h 10000"/>
              <a:gd name="connsiteX38-1001" fmla="*/ 8652 w 10000"/>
              <a:gd name="connsiteY38-1002" fmla="*/ 9164 h 10000"/>
              <a:gd name="connsiteX39-1003" fmla="*/ 8442 w 10000"/>
              <a:gd name="connsiteY39-1004" fmla="*/ 9443 h 10000"/>
              <a:gd name="connsiteX40-1005" fmla="*/ 8233 w 10000"/>
              <a:gd name="connsiteY40-1006" fmla="*/ 9721 h 10000"/>
              <a:gd name="connsiteX41-1007" fmla="*/ 8128 w 10000"/>
              <a:gd name="connsiteY41-1008" fmla="*/ 10000 h 10000"/>
              <a:gd name="connsiteX42-1009" fmla="*/ 8024 w 10000"/>
              <a:gd name="connsiteY42-1010" fmla="*/ 10000 h 10000"/>
              <a:gd name="connsiteX43-1011" fmla="*/ 7919 w 10000"/>
              <a:gd name="connsiteY43-1012" fmla="*/ 10000 h 10000"/>
              <a:gd name="connsiteX44-1013" fmla="*/ 7814 w 10000"/>
              <a:gd name="connsiteY44-1014" fmla="*/ 10000 h 10000"/>
              <a:gd name="connsiteX45-1015" fmla="*/ 7814 w 10000"/>
              <a:gd name="connsiteY45-1016" fmla="*/ 9721 h 10000"/>
              <a:gd name="connsiteX46-1017" fmla="*/ 7709 w 10000"/>
              <a:gd name="connsiteY46-1018" fmla="*/ 9443 h 10000"/>
              <a:gd name="connsiteX47-1019" fmla="*/ 7709 w 10000"/>
              <a:gd name="connsiteY47-1020" fmla="*/ 9164 h 10000"/>
              <a:gd name="connsiteX48-1021" fmla="*/ 7709 w 10000"/>
              <a:gd name="connsiteY48-1022" fmla="*/ 8885 h 10000"/>
              <a:gd name="connsiteX49-1023" fmla="*/ 7605 w 10000"/>
              <a:gd name="connsiteY49-1024" fmla="*/ 8328 h 10000"/>
              <a:gd name="connsiteX50-1025" fmla="*/ 7395 w 10000"/>
              <a:gd name="connsiteY50-1026" fmla="*/ 7770 h 10000"/>
              <a:gd name="connsiteX51-1027" fmla="*/ 7081 w 10000"/>
              <a:gd name="connsiteY51-1028" fmla="*/ 7213 h 10000"/>
              <a:gd name="connsiteX52-1029" fmla="*/ 6872 w 10000"/>
              <a:gd name="connsiteY52-1030" fmla="*/ 6934 h 10000"/>
              <a:gd name="connsiteX53-1031" fmla="*/ 6662 w 10000"/>
              <a:gd name="connsiteY53-1032" fmla="*/ 6655 h 10000"/>
              <a:gd name="connsiteX54-1033" fmla="*/ 6558 w 10000"/>
              <a:gd name="connsiteY54-1034" fmla="*/ 6376 h 10000"/>
              <a:gd name="connsiteX55-1035" fmla="*/ 6558 w 10000"/>
              <a:gd name="connsiteY55-1036" fmla="*/ 6098 h 10000"/>
              <a:gd name="connsiteX56-1037" fmla="*/ 6662 w 10000"/>
              <a:gd name="connsiteY56-1038" fmla="*/ 6098 h 10000"/>
              <a:gd name="connsiteX57-1039" fmla="*/ 6767 w 10000"/>
              <a:gd name="connsiteY57-1040" fmla="*/ 6098 h 10000"/>
              <a:gd name="connsiteX58-1041" fmla="*/ 6976 w 10000"/>
              <a:gd name="connsiteY58-1042" fmla="*/ 6098 h 10000"/>
              <a:gd name="connsiteX59-1043" fmla="*/ 7186 w 10000"/>
              <a:gd name="connsiteY59-1044" fmla="*/ 6376 h 10000"/>
              <a:gd name="connsiteX60-1045" fmla="*/ 7500 w 10000"/>
              <a:gd name="connsiteY60-1046" fmla="*/ 6655 h 10000"/>
              <a:gd name="connsiteX61-1047" fmla="*/ 7605 w 10000"/>
              <a:gd name="connsiteY61-1048" fmla="*/ 6655 h 10000"/>
              <a:gd name="connsiteX62-1049" fmla="*/ 7814 w 10000"/>
              <a:gd name="connsiteY62-1050" fmla="*/ 6655 h 10000"/>
              <a:gd name="connsiteX63-1051" fmla="*/ 7919 w 10000"/>
              <a:gd name="connsiteY63-1052" fmla="*/ 6655 h 10000"/>
              <a:gd name="connsiteX64-1053" fmla="*/ 8024 w 10000"/>
              <a:gd name="connsiteY64-1054" fmla="*/ 6655 h 10000"/>
              <a:gd name="connsiteX65-1055" fmla="*/ 8128 w 10000"/>
              <a:gd name="connsiteY65-1056" fmla="*/ 6655 h 10000"/>
              <a:gd name="connsiteX66-1057" fmla="*/ 8128 w 10000"/>
              <a:gd name="connsiteY66-1058" fmla="*/ 6376 h 10000"/>
              <a:gd name="connsiteX67-1059" fmla="*/ 8233 w 10000"/>
              <a:gd name="connsiteY67-1060" fmla="*/ 6098 h 10000"/>
              <a:gd name="connsiteX68-1061" fmla="*/ 8338 w 10000"/>
              <a:gd name="connsiteY68-1062" fmla="*/ 5819 h 10000"/>
              <a:gd name="connsiteX69-1063" fmla="*/ 8338 w 10000"/>
              <a:gd name="connsiteY69-1064" fmla="*/ 5261 h 10000"/>
              <a:gd name="connsiteX70-1065" fmla="*/ 8442 w 10000"/>
              <a:gd name="connsiteY70-1066" fmla="*/ 4460 h 10000"/>
              <a:gd name="connsiteX71-1067" fmla="*/ 8547 w 10000"/>
              <a:gd name="connsiteY71-1068" fmla="*/ 3345 h 10000"/>
              <a:gd name="connsiteX72-1069" fmla="*/ 8652 w 10000"/>
              <a:gd name="connsiteY72-1070" fmla="*/ 2787 h 10000"/>
              <a:gd name="connsiteX73-1071" fmla="*/ 8652 w 10000"/>
              <a:gd name="connsiteY73-1072" fmla="*/ 2230 h 10000"/>
              <a:gd name="connsiteX74-1073" fmla="*/ 8652 w 10000"/>
              <a:gd name="connsiteY74-1074" fmla="*/ 1951 h 10000"/>
              <a:gd name="connsiteX75-1075" fmla="*/ 8652 w 10000"/>
              <a:gd name="connsiteY75-1076" fmla="*/ 1951 h 10000"/>
              <a:gd name="connsiteX76-1077" fmla="*/ 8547 w 10000"/>
              <a:gd name="connsiteY76-1078" fmla="*/ 1951 h 10000"/>
              <a:gd name="connsiteX77-1079" fmla="*/ 8338 w 10000"/>
              <a:gd name="connsiteY77-1080" fmla="*/ 1951 h 10000"/>
              <a:gd name="connsiteX78-1081" fmla="*/ 8128 w 10000"/>
              <a:gd name="connsiteY78-1082" fmla="*/ 1951 h 10000"/>
              <a:gd name="connsiteX79-1083" fmla="*/ 7814 w 10000"/>
              <a:gd name="connsiteY79-1084" fmla="*/ 1951 h 10000"/>
              <a:gd name="connsiteX80-1085" fmla="*/ 7500 w 10000"/>
              <a:gd name="connsiteY80-1086" fmla="*/ 1951 h 10000"/>
              <a:gd name="connsiteX81-1087" fmla="*/ 7081 w 10000"/>
              <a:gd name="connsiteY81-1088" fmla="*/ 2230 h 10000"/>
              <a:gd name="connsiteX82-1089" fmla="*/ 6453 w 10000"/>
              <a:gd name="connsiteY82-1090" fmla="*/ 2230 h 10000"/>
              <a:gd name="connsiteX83-1091" fmla="*/ 5942 w 10000"/>
              <a:gd name="connsiteY83-1092" fmla="*/ 2230 h 10000"/>
              <a:gd name="connsiteX84-1093" fmla="*/ 5419 w 10000"/>
              <a:gd name="connsiteY84-1094" fmla="*/ 2509 h 10000"/>
              <a:gd name="connsiteX85-1095" fmla="*/ 4895 w 10000"/>
              <a:gd name="connsiteY85-1096" fmla="*/ 2787 h 10000"/>
              <a:gd name="connsiteX86-1097" fmla="*/ 4476 w 10000"/>
              <a:gd name="connsiteY86-1098" fmla="*/ 2787 h 10000"/>
              <a:gd name="connsiteX87-1099" fmla="*/ 4058 w 10000"/>
              <a:gd name="connsiteY87-1100" fmla="*/ 3066 h 10000"/>
              <a:gd name="connsiteX88-1101" fmla="*/ 3547 w 10000"/>
              <a:gd name="connsiteY88-1102" fmla="*/ 3345 h 10000"/>
              <a:gd name="connsiteX89-1103" fmla="*/ 2919 w 10000"/>
              <a:gd name="connsiteY89-1104" fmla="*/ 3345 h 10000"/>
              <a:gd name="connsiteX90-1105" fmla="*/ 2291 w 10000"/>
              <a:gd name="connsiteY90-1106" fmla="*/ 3624 h 10000"/>
              <a:gd name="connsiteX91-1107" fmla="*/ 1976 w 10000"/>
              <a:gd name="connsiteY91-1108" fmla="*/ 3902 h 10000"/>
              <a:gd name="connsiteX92-1109" fmla="*/ 1767 w 10000"/>
              <a:gd name="connsiteY92-1110" fmla="*/ 3902 h 10000"/>
              <a:gd name="connsiteX93-1111" fmla="*/ 1453 w 10000"/>
              <a:gd name="connsiteY93-1112" fmla="*/ 3902 h 10000"/>
              <a:gd name="connsiteX94-1113" fmla="*/ 1257 w 10000"/>
              <a:gd name="connsiteY94-1114" fmla="*/ 4181 h 10000"/>
              <a:gd name="connsiteX95-1115" fmla="*/ 1152 w 10000"/>
              <a:gd name="connsiteY95-1116" fmla="*/ 4181 h 10000"/>
              <a:gd name="connsiteX96-1117" fmla="*/ 838 w 10000"/>
              <a:gd name="connsiteY96-1118" fmla="*/ 4181 h 10000"/>
              <a:gd name="connsiteX97-1119" fmla="*/ 314 w 10000"/>
              <a:gd name="connsiteY97-1120" fmla="*/ 3624 h 10000"/>
              <a:gd name="connsiteX98-1121" fmla="*/ 105 w 10000"/>
              <a:gd name="connsiteY98-1122" fmla="*/ 3066 h 10000"/>
              <a:gd name="connsiteX99-1123" fmla="*/ 0 w 10000"/>
              <a:gd name="connsiteY99-1124" fmla="*/ 2787 h 10000"/>
              <a:gd name="connsiteX100-1125" fmla="*/ 0 w 10000"/>
              <a:gd name="connsiteY100-1126" fmla="*/ 2787 h 10000"/>
              <a:gd name="connsiteX101-1127" fmla="*/ 105 w 10000"/>
              <a:gd name="connsiteY101-1128" fmla="*/ 2509 h 10000"/>
              <a:gd name="connsiteX102-1129" fmla="*/ 209 w 10000"/>
              <a:gd name="connsiteY102-1130" fmla="*/ 2509 h 10000"/>
              <a:gd name="connsiteX103-1131" fmla="*/ 314 w 10000"/>
              <a:gd name="connsiteY103-1132" fmla="*/ 2509 h 10000"/>
              <a:gd name="connsiteX104-1133" fmla="*/ 419 w 10000"/>
              <a:gd name="connsiteY104-1134" fmla="*/ 2509 h 10000"/>
              <a:gd name="connsiteX105-1135" fmla="*/ 524 w 10000"/>
              <a:gd name="connsiteY105-1136" fmla="*/ 2509 h 10000"/>
              <a:gd name="connsiteX106-1137" fmla="*/ 733 w 10000"/>
              <a:gd name="connsiteY106-1138" fmla="*/ 2509 h 10000"/>
              <a:gd name="connsiteX107-1139" fmla="*/ 942 w 10000"/>
              <a:gd name="connsiteY107-1140" fmla="*/ 2509 h 10000"/>
              <a:gd name="connsiteX108-1141" fmla="*/ 1152 w 10000"/>
              <a:gd name="connsiteY108-1142" fmla="*/ 2509 h 10000"/>
              <a:gd name="connsiteX109-1143" fmla="*/ 1453 w 10000"/>
              <a:gd name="connsiteY109-1144" fmla="*/ 2509 h 10000"/>
              <a:gd name="connsiteX110-1145" fmla="*/ 1767 w 10000"/>
              <a:gd name="connsiteY110-1146" fmla="*/ 2509 h 10000"/>
              <a:gd name="connsiteX111-1147" fmla="*/ 2186 w 10000"/>
              <a:gd name="connsiteY111-1148" fmla="*/ 2230 h 10000"/>
              <a:gd name="connsiteX112-1149" fmla="*/ 2186 w 10000"/>
              <a:gd name="connsiteY112-1150" fmla="*/ 2230 h 10000"/>
              <a:gd name="connsiteX0-1151" fmla="*/ 2186 w 10000"/>
              <a:gd name="connsiteY0-1152" fmla="*/ 2230 h 10000"/>
              <a:gd name="connsiteX1-1153" fmla="*/ 3757 w 10000"/>
              <a:gd name="connsiteY1-1154" fmla="*/ 1951 h 10000"/>
              <a:gd name="connsiteX2-1155" fmla="*/ 5419 w 10000"/>
              <a:gd name="connsiteY2-1156" fmla="*/ 1394 h 10000"/>
              <a:gd name="connsiteX3-1157" fmla="*/ 5838 w 10000"/>
              <a:gd name="connsiteY3-1158" fmla="*/ 1394 h 10000"/>
              <a:gd name="connsiteX4-1159" fmla="*/ 6257 w 10000"/>
              <a:gd name="connsiteY4-1160" fmla="*/ 1115 h 10000"/>
              <a:gd name="connsiteX5-1161" fmla="*/ 6558 w 10000"/>
              <a:gd name="connsiteY5-1162" fmla="*/ 1115 h 10000"/>
              <a:gd name="connsiteX6-1163" fmla="*/ 6872 w 10000"/>
              <a:gd name="connsiteY6-1164" fmla="*/ 1115 h 10000"/>
              <a:gd name="connsiteX7-1165" fmla="*/ 7081 w 10000"/>
              <a:gd name="connsiteY7-1166" fmla="*/ 836 h 10000"/>
              <a:gd name="connsiteX8-1167" fmla="*/ 7395 w 10000"/>
              <a:gd name="connsiteY8-1168" fmla="*/ 836 h 10000"/>
              <a:gd name="connsiteX9-1169" fmla="*/ 7500 w 10000"/>
              <a:gd name="connsiteY9-1170" fmla="*/ 836 h 10000"/>
              <a:gd name="connsiteX10-1171" fmla="*/ 7709 w 10000"/>
              <a:gd name="connsiteY10-1172" fmla="*/ 836 h 10000"/>
              <a:gd name="connsiteX11-1173" fmla="*/ 7919 w 10000"/>
              <a:gd name="connsiteY11-1174" fmla="*/ 557 h 10000"/>
              <a:gd name="connsiteX12-1175" fmla="*/ 8128 w 10000"/>
              <a:gd name="connsiteY12-1176" fmla="*/ 557 h 10000"/>
              <a:gd name="connsiteX13-1177" fmla="*/ 8338 w 10000"/>
              <a:gd name="connsiteY13-1178" fmla="*/ 557 h 10000"/>
              <a:gd name="connsiteX14-1179" fmla="*/ 8442 w 10000"/>
              <a:gd name="connsiteY14-1180" fmla="*/ 279 h 10000"/>
              <a:gd name="connsiteX15-1181" fmla="*/ 8547 w 10000"/>
              <a:gd name="connsiteY15-1182" fmla="*/ 0 h 10000"/>
              <a:gd name="connsiteX16-1183" fmla="*/ 8757 w 10000"/>
              <a:gd name="connsiteY16-1184" fmla="*/ 0 h 10000"/>
              <a:gd name="connsiteX17-1185" fmla="*/ 8848 w 10000"/>
              <a:gd name="connsiteY17-1186" fmla="*/ 279 h 10000"/>
              <a:gd name="connsiteX18-1187" fmla="*/ 9058 w 10000"/>
              <a:gd name="connsiteY18-1188" fmla="*/ 279 h 10000"/>
              <a:gd name="connsiteX19-1189" fmla="*/ 9162 w 10000"/>
              <a:gd name="connsiteY19-1190" fmla="*/ 557 h 10000"/>
              <a:gd name="connsiteX20-1191" fmla="*/ 9476 w 10000"/>
              <a:gd name="connsiteY20-1192" fmla="*/ 836 h 10000"/>
              <a:gd name="connsiteX21-1193" fmla="*/ 9686 w 10000"/>
              <a:gd name="connsiteY21-1194" fmla="*/ 1394 h 10000"/>
              <a:gd name="connsiteX22-1195" fmla="*/ 9895 w 10000"/>
              <a:gd name="connsiteY22-1196" fmla="*/ 1672 h 10000"/>
              <a:gd name="connsiteX23-1197" fmla="*/ 10000 w 10000"/>
              <a:gd name="connsiteY23-1198" fmla="*/ 1951 h 10000"/>
              <a:gd name="connsiteX24-1199" fmla="*/ 10000 w 10000"/>
              <a:gd name="connsiteY24-1200" fmla="*/ 1951 h 10000"/>
              <a:gd name="connsiteX25-1201" fmla="*/ 10000 w 10000"/>
              <a:gd name="connsiteY25-1202" fmla="*/ 2230 h 10000"/>
              <a:gd name="connsiteX26-1203" fmla="*/ 9895 w 10000"/>
              <a:gd name="connsiteY26-1204" fmla="*/ 2509 h 10000"/>
              <a:gd name="connsiteX27-1205" fmla="*/ 9895 w 10000"/>
              <a:gd name="connsiteY27-1206" fmla="*/ 2509 h 10000"/>
              <a:gd name="connsiteX28-1207" fmla="*/ 9791 w 10000"/>
              <a:gd name="connsiteY28-1208" fmla="*/ 2509 h 10000"/>
              <a:gd name="connsiteX29-1209" fmla="*/ 9686 w 10000"/>
              <a:gd name="connsiteY29-1210" fmla="*/ 2787 h 10000"/>
              <a:gd name="connsiteX30-1211" fmla="*/ 9581 w 10000"/>
              <a:gd name="connsiteY30-1212" fmla="*/ 3345 h 10000"/>
              <a:gd name="connsiteX31-1213" fmla="*/ 9476 w 10000"/>
              <a:gd name="connsiteY31-1214" fmla="*/ 3624 h 10000"/>
              <a:gd name="connsiteX32-1215" fmla="*/ 9476 w 10000"/>
              <a:gd name="connsiteY32-1216" fmla="*/ 4460 h 10000"/>
              <a:gd name="connsiteX33-1217" fmla="*/ 9372 w 10000"/>
              <a:gd name="connsiteY33-1218" fmla="*/ 4983 h 10000"/>
              <a:gd name="connsiteX34-1219" fmla="*/ 9267 w 10000"/>
              <a:gd name="connsiteY34-1220" fmla="*/ 5819 h 10000"/>
              <a:gd name="connsiteX35-1221" fmla="*/ 9058 w 10000"/>
              <a:gd name="connsiteY35-1222" fmla="*/ 7213 h 10000"/>
              <a:gd name="connsiteX36-1223" fmla="*/ 8953 w 10000"/>
              <a:gd name="connsiteY36-1224" fmla="*/ 8049 h 10000"/>
              <a:gd name="connsiteX37-1225" fmla="*/ 8757 w 10000"/>
              <a:gd name="connsiteY37-1226" fmla="*/ 8606 h 10000"/>
              <a:gd name="connsiteX38-1227" fmla="*/ 8652 w 10000"/>
              <a:gd name="connsiteY38-1228" fmla="*/ 9164 h 10000"/>
              <a:gd name="connsiteX39-1229" fmla="*/ 8442 w 10000"/>
              <a:gd name="connsiteY39-1230" fmla="*/ 9443 h 10000"/>
              <a:gd name="connsiteX40-1231" fmla="*/ 8233 w 10000"/>
              <a:gd name="connsiteY40-1232" fmla="*/ 9721 h 10000"/>
              <a:gd name="connsiteX41-1233" fmla="*/ 8128 w 10000"/>
              <a:gd name="connsiteY41-1234" fmla="*/ 10000 h 10000"/>
              <a:gd name="connsiteX42-1235" fmla="*/ 8024 w 10000"/>
              <a:gd name="connsiteY42-1236" fmla="*/ 10000 h 10000"/>
              <a:gd name="connsiteX43-1237" fmla="*/ 7919 w 10000"/>
              <a:gd name="connsiteY43-1238" fmla="*/ 10000 h 10000"/>
              <a:gd name="connsiteX44-1239" fmla="*/ 7814 w 10000"/>
              <a:gd name="connsiteY44-1240" fmla="*/ 10000 h 10000"/>
              <a:gd name="connsiteX45-1241" fmla="*/ 7814 w 10000"/>
              <a:gd name="connsiteY45-1242" fmla="*/ 9721 h 10000"/>
              <a:gd name="connsiteX46-1243" fmla="*/ 7709 w 10000"/>
              <a:gd name="connsiteY46-1244" fmla="*/ 9443 h 10000"/>
              <a:gd name="connsiteX47-1245" fmla="*/ 7709 w 10000"/>
              <a:gd name="connsiteY47-1246" fmla="*/ 9164 h 10000"/>
              <a:gd name="connsiteX48-1247" fmla="*/ 7709 w 10000"/>
              <a:gd name="connsiteY48-1248" fmla="*/ 8885 h 10000"/>
              <a:gd name="connsiteX49-1249" fmla="*/ 7605 w 10000"/>
              <a:gd name="connsiteY49-1250" fmla="*/ 8328 h 10000"/>
              <a:gd name="connsiteX50-1251" fmla="*/ 7395 w 10000"/>
              <a:gd name="connsiteY50-1252" fmla="*/ 7770 h 10000"/>
              <a:gd name="connsiteX51-1253" fmla="*/ 7081 w 10000"/>
              <a:gd name="connsiteY51-1254" fmla="*/ 7213 h 10000"/>
              <a:gd name="connsiteX52-1255" fmla="*/ 6872 w 10000"/>
              <a:gd name="connsiteY52-1256" fmla="*/ 6934 h 10000"/>
              <a:gd name="connsiteX53-1257" fmla="*/ 6662 w 10000"/>
              <a:gd name="connsiteY53-1258" fmla="*/ 6655 h 10000"/>
              <a:gd name="connsiteX54-1259" fmla="*/ 6558 w 10000"/>
              <a:gd name="connsiteY54-1260" fmla="*/ 6376 h 10000"/>
              <a:gd name="connsiteX55-1261" fmla="*/ 6558 w 10000"/>
              <a:gd name="connsiteY55-1262" fmla="*/ 6098 h 10000"/>
              <a:gd name="connsiteX56-1263" fmla="*/ 6662 w 10000"/>
              <a:gd name="connsiteY56-1264" fmla="*/ 6098 h 10000"/>
              <a:gd name="connsiteX57-1265" fmla="*/ 6767 w 10000"/>
              <a:gd name="connsiteY57-1266" fmla="*/ 6098 h 10000"/>
              <a:gd name="connsiteX58-1267" fmla="*/ 6976 w 10000"/>
              <a:gd name="connsiteY58-1268" fmla="*/ 6098 h 10000"/>
              <a:gd name="connsiteX59-1269" fmla="*/ 7186 w 10000"/>
              <a:gd name="connsiteY59-1270" fmla="*/ 6376 h 10000"/>
              <a:gd name="connsiteX60-1271" fmla="*/ 7500 w 10000"/>
              <a:gd name="connsiteY60-1272" fmla="*/ 6655 h 10000"/>
              <a:gd name="connsiteX61-1273" fmla="*/ 7605 w 10000"/>
              <a:gd name="connsiteY61-1274" fmla="*/ 6655 h 10000"/>
              <a:gd name="connsiteX62-1275" fmla="*/ 7814 w 10000"/>
              <a:gd name="connsiteY62-1276" fmla="*/ 6655 h 10000"/>
              <a:gd name="connsiteX63-1277" fmla="*/ 7919 w 10000"/>
              <a:gd name="connsiteY63-1278" fmla="*/ 6655 h 10000"/>
              <a:gd name="connsiteX64-1279" fmla="*/ 8024 w 10000"/>
              <a:gd name="connsiteY64-1280" fmla="*/ 6655 h 10000"/>
              <a:gd name="connsiteX65-1281" fmla="*/ 8128 w 10000"/>
              <a:gd name="connsiteY65-1282" fmla="*/ 6655 h 10000"/>
              <a:gd name="connsiteX66-1283" fmla="*/ 8128 w 10000"/>
              <a:gd name="connsiteY66-1284" fmla="*/ 6376 h 10000"/>
              <a:gd name="connsiteX67-1285" fmla="*/ 8233 w 10000"/>
              <a:gd name="connsiteY67-1286" fmla="*/ 6098 h 10000"/>
              <a:gd name="connsiteX68-1287" fmla="*/ 8338 w 10000"/>
              <a:gd name="connsiteY68-1288" fmla="*/ 5819 h 10000"/>
              <a:gd name="connsiteX69-1289" fmla="*/ 8338 w 10000"/>
              <a:gd name="connsiteY69-1290" fmla="*/ 5261 h 10000"/>
              <a:gd name="connsiteX70-1291" fmla="*/ 8442 w 10000"/>
              <a:gd name="connsiteY70-1292" fmla="*/ 4460 h 10000"/>
              <a:gd name="connsiteX71-1293" fmla="*/ 8547 w 10000"/>
              <a:gd name="connsiteY71-1294" fmla="*/ 3345 h 10000"/>
              <a:gd name="connsiteX72-1295" fmla="*/ 8652 w 10000"/>
              <a:gd name="connsiteY72-1296" fmla="*/ 2787 h 10000"/>
              <a:gd name="connsiteX73-1297" fmla="*/ 8652 w 10000"/>
              <a:gd name="connsiteY73-1298" fmla="*/ 2230 h 10000"/>
              <a:gd name="connsiteX74-1299" fmla="*/ 8652 w 10000"/>
              <a:gd name="connsiteY74-1300" fmla="*/ 1951 h 10000"/>
              <a:gd name="connsiteX75-1301" fmla="*/ 8652 w 10000"/>
              <a:gd name="connsiteY75-1302" fmla="*/ 1951 h 10000"/>
              <a:gd name="connsiteX76-1303" fmla="*/ 8547 w 10000"/>
              <a:gd name="connsiteY76-1304" fmla="*/ 1951 h 10000"/>
              <a:gd name="connsiteX77-1305" fmla="*/ 8338 w 10000"/>
              <a:gd name="connsiteY77-1306" fmla="*/ 1951 h 10000"/>
              <a:gd name="connsiteX78-1307" fmla="*/ 8128 w 10000"/>
              <a:gd name="connsiteY78-1308" fmla="*/ 1951 h 10000"/>
              <a:gd name="connsiteX79-1309" fmla="*/ 7814 w 10000"/>
              <a:gd name="connsiteY79-1310" fmla="*/ 1951 h 10000"/>
              <a:gd name="connsiteX80-1311" fmla="*/ 7500 w 10000"/>
              <a:gd name="connsiteY80-1312" fmla="*/ 1951 h 10000"/>
              <a:gd name="connsiteX81-1313" fmla="*/ 7081 w 10000"/>
              <a:gd name="connsiteY81-1314" fmla="*/ 2230 h 10000"/>
              <a:gd name="connsiteX82-1315" fmla="*/ 6453 w 10000"/>
              <a:gd name="connsiteY82-1316" fmla="*/ 2230 h 10000"/>
              <a:gd name="connsiteX83-1317" fmla="*/ 5942 w 10000"/>
              <a:gd name="connsiteY83-1318" fmla="*/ 2230 h 10000"/>
              <a:gd name="connsiteX84-1319" fmla="*/ 5419 w 10000"/>
              <a:gd name="connsiteY84-1320" fmla="*/ 2509 h 10000"/>
              <a:gd name="connsiteX85-1321" fmla="*/ 4895 w 10000"/>
              <a:gd name="connsiteY85-1322" fmla="*/ 2787 h 10000"/>
              <a:gd name="connsiteX86-1323" fmla="*/ 4476 w 10000"/>
              <a:gd name="connsiteY86-1324" fmla="*/ 2787 h 10000"/>
              <a:gd name="connsiteX87-1325" fmla="*/ 4058 w 10000"/>
              <a:gd name="connsiteY87-1326" fmla="*/ 3066 h 10000"/>
              <a:gd name="connsiteX88-1327" fmla="*/ 3547 w 10000"/>
              <a:gd name="connsiteY88-1328" fmla="*/ 3345 h 10000"/>
              <a:gd name="connsiteX89-1329" fmla="*/ 2919 w 10000"/>
              <a:gd name="connsiteY89-1330" fmla="*/ 3345 h 10000"/>
              <a:gd name="connsiteX90-1331" fmla="*/ 2291 w 10000"/>
              <a:gd name="connsiteY90-1332" fmla="*/ 3624 h 10000"/>
              <a:gd name="connsiteX91-1333" fmla="*/ 1976 w 10000"/>
              <a:gd name="connsiteY91-1334" fmla="*/ 3902 h 10000"/>
              <a:gd name="connsiteX92-1335" fmla="*/ 1767 w 10000"/>
              <a:gd name="connsiteY92-1336" fmla="*/ 3902 h 10000"/>
              <a:gd name="connsiteX93-1337" fmla="*/ 1453 w 10000"/>
              <a:gd name="connsiteY93-1338" fmla="*/ 3902 h 10000"/>
              <a:gd name="connsiteX94-1339" fmla="*/ 1257 w 10000"/>
              <a:gd name="connsiteY94-1340" fmla="*/ 4181 h 10000"/>
              <a:gd name="connsiteX95-1341" fmla="*/ 1152 w 10000"/>
              <a:gd name="connsiteY95-1342" fmla="*/ 4181 h 10000"/>
              <a:gd name="connsiteX96-1343" fmla="*/ 838 w 10000"/>
              <a:gd name="connsiteY96-1344" fmla="*/ 4181 h 10000"/>
              <a:gd name="connsiteX97-1345" fmla="*/ 314 w 10000"/>
              <a:gd name="connsiteY97-1346" fmla="*/ 3624 h 10000"/>
              <a:gd name="connsiteX98-1347" fmla="*/ 105 w 10000"/>
              <a:gd name="connsiteY98-1348" fmla="*/ 3066 h 10000"/>
              <a:gd name="connsiteX99-1349" fmla="*/ 0 w 10000"/>
              <a:gd name="connsiteY99-1350" fmla="*/ 2787 h 10000"/>
              <a:gd name="connsiteX100-1351" fmla="*/ 105 w 10000"/>
              <a:gd name="connsiteY100-1352" fmla="*/ 2509 h 10000"/>
              <a:gd name="connsiteX101-1353" fmla="*/ 209 w 10000"/>
              <a:gd name="connsiteY101-1354" fmla="*/ 2509 h 10000"/>
              <a:gd name="connsiteX102-1355" fmla="*/ 314 w 10000"/>
              <a:gd name="connsiteY102-1356" fmla="*/ 2509 h 10000"/>
              <a:gd name="connsiteX103-1357" fmla="*/ 419 w 10000"/>
              <a:gd name="connsiteY103-1358" fmla="*/ 2509 h 10000"/>
              <a:gd name="connsiteX104-1359" fmla="*/ 524 w 10000"/>
              <a:gd name="connsiteY104-1360" fmla="*/ 2509 h 10000"/>
              <a:gd name="connsiteX105-1361" fmla="*/ 733 w 10000"/>
              <a:gd name="connsiteY105-1362" fmla="*/ 2509 h 10000"/>
              <a:gd name="connsiteX106-1363" fmla="*/ 942 w 10000"/>
              <a:gd name="connsiteY106-1364" fmla="*/ 2509 h 10000"/>
              <a:gd name="connsiteX107-1365" fmla="*/ 1152 w 10000"/>
              <a:gd name="connsiteY107-1366" fmla="*/ 2509 h 10000"/>
              <a:gd name="connsiteX108-1367" fmla="*/ 1453 w 10000"/>
              <a:gd name="connsiteY108-1368" fmla="*/ 2509 h 10000"/>
              <a:gd name="connsiteX109-1369" fmla="*/ 1767 w 10000"/>
              <a:gd name="connsiteY109-1370" fmla="*/ 2509 h 10000"/>
              <a:gd name="connsiteX110-1371" fmla="*/ 2186 w 10000"/>
              <a:gd name="connsiteY110-1372" fmla="*/ 2230 h 10000"/>
              <a:gd name="connsiteX111-1373" fmla="*/ 2186 w 10000"/>
              <a:gd name="connsiteY111-1374" fmla="*/ 2230 h 10000"/>
              <a:gd name="connsiteX0-1375" fmla="*/ 2186 w 10000"/>
              <a:gd name="connsiteY0-1376" fmla="*/ 2230 h 10000"/>
              <a:gd name="connsiteX1-1377" fmla="*/ 3757 w 10000"/>
              <a:gd name="connsiteY1-1378" fmla="*/ 1951 h 10000"/>
              <a:gd name="connsiteX2-1379" fmla="*/ 5419 w 10000"/>
              <a:gd name="connsiteY2-1380" fmla="*/ 1394 h 10000"/>
              <a:gd name="connsiteX3-1381" fmla="*/ 5838 w 10000"/>
              <a:gd name="connsiteY3-1382" fmla="*/ 1394 h 10000"/>
              <a:gd name="connsiteX4-1383" fmla="*/ 6257 w 10000"/>
              <a:gd name="connsiteY4-1384" fmla="*/ 1115 h 10000"/>
              <a:gd name="connsiteX5-1385" fmla="*/ 6558 w 10000"/>
              <a:gd name="connsiteY5-1386" fmla="*/ 1115 h 10000"/>
              <a:gd name="connsiteX6-1387" fmla="*/ 6872 w 10000"/>
              <a:gd name="connsiteY6-1388" fmla="*/ 1115 h 10000"/>
              <a:gd name="connsiteX7-1389" fmla="*/ 7081 w 10000"/>
              <a:gd name="connsiteY7-1390" fmla="*/ 836 h 10000"/>
              <a:gd name="connsiteX8-1391" fmla="*/ 7395 w 10000"/>
              <a:gd name="connsiteY8-1392" fmla="*/ 836 h 10000"/>
              <a:gd name="connsiteX9-1393" fmla="*/ 7500 w 10000"/>
              <a:gd name="connsiteY9-1394" fmla="*/ 836 h 10000"/>
              <a:gd name="connsiteX10-1395" fmla="*/ 7709 w 10000"/>
              <a:gd name="connsiteY10-1396" fmla="*/ 836 h 10000"/>
              <a:gd name="connsiteX11-1397" fmla="*/ 7919 w 10000"/>
              <a:gd name="connsiteY11-1398" fmla="*/ 557 h 10000"/>
              <a:gd name="connsiteX12-1399" fmla="*/ 8128 w 10000"/>
              <a:gd name="connsiteY12-1400" fmla="*/ 557 h 10000"/>
              <a:gd name="connsiteX13-1401" fmla="*/ 8338 w 10000"/>
              <a:gd name="connsiteY13-1402" fmla="*/ 557 h 10000"/>
              <a:gd name="connsiteX14-1403" fmla="*/ 8442 w 10000"/>
              <a:gd name="connsiteY14-1404" fmla="*/ 279 h 10000"/>
              <a:gd name="connsiteX15-1405" fmla="*/ 8547 w 10000"/>
              <a:gd name="connsiteY15-1406" fmla="*/ 0 h 10000"/>
              <a:gd name="connsiteX16-1407" fmla="*/ 8757 w 10000"/>
              <a:gd name="connsiteY16-1408" fmla="*/ 0 h 10000"/>
              <a:gd name="connsiteX17-1409" fmla="*/ 8848 w 10000"/>
              <a:gd name="connsiteY17-1410" fmla="*/ 279 h 10000"/>
              <a:gd name="connsiteX18-1411" fmla="*/ 9058 w 10000"/>
              <a:gd name="connsiteY18-1412" fmla="*/ 279 h 10000"/>
              <a:gd name="connsiteX19-1413" fmla="*/ 9162 w 10000"/>
              <a:gd name="connsiteY19-1414" fmla="*/ 557 h 10000"/>
              <a:gd name="connsiteX20-1415" fmla="*/ 9476 w 10000"/>
              <a:gd name="connsiteY20-1416" fmla="*/ 836 h 10000"/>
              <a:gd name="connsiteX21-1417" fmla="*/ 9686 w 10000"/>
              <a:gd name="connsiteY21-1418" fmla="*/ 1394 h 10000"/>
              <a:gd name="connsiteX22-1419" fmla="*/ 9895 w 10000"/>
              <a:gd name="connsiteY22-1420" fmla="*/ 1672 h 10000"/>
              <a:gd name="connsiteX23-1421" fmla="*/ 10000 w 10000"/>
              <a:gd name="connsiteY23-1422" fmla="*/ 1951 h 10000"/>
              <a:gd name="connsiteX24-1423" fmla="*/ 10000 w 10000"/>
              <a:gd name="connsiteY24-1424" fmla="*/ 1951 h 10000"/>
              <a:gd name="connsiteX25-1425" fmla="*/ 10000 w 10000"/>
              <a:gd name="connsiteY25-1426" fmla="*/ 2230 h 10000"/>
              <a:gd name="connsiteX26-1427" fmla="*/ 9895 w 10000"/>
              <a:gd name="connsiteY26-1428" fmla="*/ 2509 h 10000"/>
              <a:gd name="connsiteX27-1429" fmla="*/ 9895 w 10000"/>
              <a:gd name="connsiteY27-1430" fmla="*/ 2509 h 10000"/>
              <a:gd name="connsiteX28-1431" fmla="*/ 9791 w 10000"/>
              <a:gd name="connsiteY28-1432" fmla="*/ 2509 h 10000"/>
              <a:gd name="connsiteX29-1433" fmla="*/ 9686 w 10000"/>
              <a:gd name="connsiteY29-1434" fmla="*/ 2787 h 10000"/>
              <a:gd name="connsiteX30-1435" fmla="*/ 9581 w 10000"/>
              <a:gd name="connsiteY30-1436" fmla="*/ 3345 h 10000"/>
              <a:gd name="connsiteX31-1437" fmla="*/ 9476 w 10000"/>
              <a:gd name="connsiteY31-1438" fmla="*/ 3624 h 10000"/>
              <a:gd name="connsiteX32-1439" fmla="*/ 9476 w 10000"/>
              <a:gd name="connsiteY32-1440" fmla="*/ 4460 h 10000"/>
              <a:gd name="connsiteX33-1441" fmla="*/ 9372 w 10000"/>
              <a:gd name="connsiteY33-1442" fmla="*/ 4983 h 10000"/>
              <a:gd name="connsiteX34-1443" fmla="*/ 9267 w 10000"/>
              <a:gd name="connsiteY34-1444" fmla="*/ 5819 h 10000"/>
              <a:gd name="connsiteX35-1445" fmla="*/ 9058 w 10000"/>
              <a:gd name="connsiteY35-1446" fmla="*/ 7213 h 10000"/>
              <a:gd name="connsiteX36-1447" fmla="*/ 8953 w 10000"/>
              <a:gd name="connsiteY36-1448" fmla="*/ 8049 h 10000"/>
              <a:gd name="connsiteX37-1449" fmla="*/ 8757 w 10000"/>
              <a:gd name="connsiteY37-1450" fmla="*/ 8606 h 10000"/>
              <a:gd name="connsiteX38-1451" fmla="*/ 8652 w 10000"/>
              <a:gd name="connsiteY38-1452" fmla="*/ 9164 h 10000"/>
              <a:gd name="connsiteX39-1453" fmla="*/ 8442 w 10000"/>
              <a:gd name="connsiteY39-1454" fmla="*/ 9443 h 10000"/>
              <a:gd name="connsiteX40-1455" fmla="*/ 8233 w 10000"/>
              <a:gd name="connsiteY40-1456" fmla="*/ 9721 h 10000"/>
              <a:gd name="connsiteX41-1457" fmla="*/ 8128 w 10000"/>
              <a:gd name="connsiteY41-1458" fmla="*/ 10000 h 10000"/>
              <a:gd name="connsiteX42-1459" fmla="*/ 8024 w 10000"/>
              <a:gd name="connsiteY42-1460" fmla="*/ 10000 h 10000"/>
              <a:gd name="connsiteX43-1461" fmla="*/ 7919 w 10000"/>
              <a:gd name="connsiteY43-1462" fmla="*/ 10000 h 10000"/>
              <a:gd name="connsiteX44-1463" fmla="*/ 7814 w 10000"/>
              <a:gd name="connsiteY44-1464" fmla="*/ 10000 h 10000"/>
              <a:gd name="connsiteX45-1465" fmla="*/ 7814 w 10000"/>
              <a:gd name="connsiteY45-1466" fmla="*/ 9721 h 10000"/>
              <a:gd name="connsiteX46-1467" fmla="*/ 7709 w 10000"/>
              <a:gd name="connsiteY46-1468" fmla="*/ 9443 h 10000"/>
              <a:gd name="connsiteX47-1469" fmla="*/ 7709 w 10000"/>
              <a:gd name="connsiteY47-1470" fmla="*/ 9164 h 10000"/>
              <a:gd name="connsiteX48-1471" fmla="*/ 7709 w 10000"/>
              <a:gd name="connsiteY48-1472" fmla="*/ 8885 h 10000"/>
              <a:gd name="connsiteX49-1473" fmla="*/ 7605 w 10000"/>
              <a:gd name="connsiteY49-1474" fmla="*/ 8328 h 10000"/>
              <a:gd name="connsiteX50-1475" fmla="*/ 7395 w 10000"/>
              <a:gd name="connsiteY50-1476" fmla="*/ 7770 h 10000"/>
              <a:gd name="connsiteX51-1477" fmla="*/ 7081 w 10000"/>
              <a:gd name="connsiteY51-1478" fmla="*/ 7213 h 10000"/>
              <a:gd name="connsiteX52-1479" fmla="*/ 6872 w 10000"/>
              <a:gd name="connsiteY52-1480" fmla="*/ 6934 h 10000"/>
              <a:gd name="connsiteX53-1481" fmla="*/ 6662 w 10000"/>
              <a:gd name="connsiteY53-1482" fmla="*/ 6655 h 10000"/>
              <a:gd name="connsiteX54-1483" fmla="*/ 6558 w 10000"/>
              <a:gd name="connsiteY54-1484" fmla="*/ 6376 h 10000"/>
              <a:gd name="connsiteX55-1485" fmla="*/ 6558 w 10000"/>
              <a:gd name="connsiteY55-1486" fmla="*/ 6098 h 10000"/>
              <a:gd name="connsiteX56-1487" fmla="*/ 6662 w 10000"/>
              <a:gd name="connsiteY56-1488" fmla="*/ 6098 h 10000"/>
              <a:gd name="connsiteX57-1489" fmla="*/ 6767 w 10000"/>
              <a:gd name="connsiteY57-1490" fmla="*/ 6098 h 10000"/>
              <a:gd name="connsiteX58-1491" fmla="*/ 6976 w 10000"/>
              <a:gd name="connsiteY58-1492" fmla="*/ 6098 h 10000"/>
              <a:gd name="connsiteX59-1493" fmla="*/ 7186 w 10000"/>
              <a:gd name="connsiteY59-1494" fmla="*/ 6376 h 10000"/>
              <a:gd name="connsiteX60-1495" fmla="*/ 7500 w 10000"/>
              <a:gd name="connsiteY60-1496" fmla="*/ 6655 h 10000"/>
              <a:gd name="connsiteX61-1497" fmla="*/ 7605 w 10000"/>
              <a:gd name="connsiteY61-1498" fmla="*/ 6655 h 10000"/>
              <a:gd name="connsiteX62-1499" fmla="*/ 7814 w 10000"/>
              <a:gd name="connsiteY62-1500" fmla="*/ 6655 h 10000"/>
              <a:gd name="connsiteX63-1501" fmla="*/ 7919 w 10000"/>
              <a:gd name="connsiteY63-1502" fmla="*/ 6655 h 10000"/>
              <a:gd name="connsiteX64-1503" fmla="*/ 8024 w 10000"/>
              <a:gd name="connsiteY64-1504" fmla="*/ 6655 h 10000"/>
              <a:gd name="connsiteX65-1505" fmla="*/ 8128 w 10000"/>
              <a:gd name="connsiteY65-1506" fmla="*/ 6655 h 10000"/>
              <a:gd name="connsiteX66-1507" fmla="*/ 8128 w 10000"/>
              <a:gd name="connsiteY66-1508" fmla="*/ 6376 h 10000"/>
              <a:gd name="connsiteX67-1509" fmla="*/ 8233 w 10000"/>
              <a:gd name="connsiteY67-1510" fmla="*/ 6098 h 10000"/>
              <a:gd name="connsiteX68-1511" fmla="*/ 8338 w 10000"/>
              <a:gd name="connsiteY68-1512" fmla="*/ 5819 h 10000"/>
              <a:gd name="connsiteX69-1513" fmla="*/ 8338 w 10000"/>
              <a:gd name="connsiteY69-1514" fmla="*/ 5261 h 10000"/>
              <a:gd name="connsiteX70-1515" fmla="*/ 8442 w 10000"/>
              <a:gd name="connsiteY70-1516" fmla="*/ 4460 h 10000"/>
              <a:gd name="connsiteX71-1517" fmla="*/ 8547 w 10000"/>
              <a:gd name="connsiteY71-1518" fmla="*/ 3345 h 10000"/>
              <a:gd name="connsiteX72-1519" fmla="*/ 8652 w 10000"/>
              <a:gd name="connsiteY72-1520" fmla="*/ 2787 h 10000"/>
              <a:gd name="connsiteX73-1521" fmla="*/ 8652 w 10000"/>
              <a:gd name="connsiteY73-1522" fmla="*/ 2230 h 10000"/>
              <a:gd name="connsiteX74-1523" fmla="*/ 8652 w 10000"/>
              <a:gd name="connsiteY74-1524" fmla="*/ 1951 h 10000"/>
              <a:gd name="connsiteX75-1525" fmla="*/ 8652 w 10000"/>
              <a:gd name="connsiteY75-1526" fmla="*/ 1951 h 10000"/>
              <a:gd name="connsiteX76-1527" fmla="*/ 8547 w 10000"/>
              <a:gd name="connsiteY76-1528" fmla="*/ 1951 h 10000"/>
              <a:gd name="connsiteX77-1529" fmla="*/ 8338 w 10000"/>
              <a:gd name="connsiteY77-1530" fmla="*/ 1951 h 10000"/>
              <a:gd name="connsiteX78-1531" fmla="*/ 8128 w 10000"/>
              <a:gd name="connsiteY78-1532" fmla="*/ 1951 h 10000"/>
              <a:gd name="connsiteX79-1533" fmla="*/ 7814 w 10000"/>
              <a:gd name="connsiteY79-1534" fmla="*/ 1951 h 10000"/>
              <a:gd name="connsiteX80-1535" fmla="*/ 7500 w 10000"/>
              <a:gd name="connsiteY80-1536" fmla="*/ 1951 h 10000"/>
              <a:gd name="connsiteX81-1537" fmla="*/ 7081 w 10000"/>
              <a:gd name="connsiteY81-1538" fmla="*/ 2230 h 10000"/>
              <a:gd name="connsiteX82-1539" fmla="*/ 6453 w 10000"/>
              <a:gd name="connsiteY82-1540" fmla="*/ 2230 h 10000"/>
              <a:gd name="connsiteX83-1541" fmla="*/ 5942 w 10000"/>
              <a:gd name="connsiteY83-1542" fmla="*/ 2230 h 10000"/>
              <a:gd name="connsiteX84-1543" fmla="*/ 5419 w 10000"/>
              <a:gd name="connsiteY84-1544" fmla="*/ 2509 h 10000"/>
              <a:gd name="connsiteX85-1545" fmla="*/ 4895 w 10000"/>
              <a:gd name="connsiteY85-1546" fmla="*/ 2787 h 10000"/>
              <a:gd name="connsiteX86-1547" fmla="*/ 4476 w 10000"/>
              <a:gd name="connsiteY86-1548" fmla="*/ 2787 h 10000"/>
              <a:gd name="connsiteX87-1549" fmla="*/ 4058 w 10000"/>
              <a:gd name="connsiteY87-1550" fmla="*/ 3066 h 10000"/>
              <a:gd name="connsiteX88-1551" fmla="*/ 3547 w 10000"/>
              <a:gd name="connsiteY88-1552" fmla="*/ 3345 h 10000"/>
              <a:gd name="connsiteX89-1553" fmla="*/ 2919 w 10000"/>
              <a:gd name="connsiteY89-1554" fmla="*/ 3345 h 10000"/>
              <a:gd name="connsiteX90-1555" fmla="*/ 2291 w 10000"/>
              <a:gd name="connsiteY90-1556" fmla="*/ 3624 h 10000"/>
              <a:gd name="connsiteX91-1557" fmla="*/ 1976 w 10000"/>
              <a:gd name="connsiteY91-1558" fmla="*/ 3902 h 10000"/>
              <a:gd name="connsiteX92-1559" fmla="*/ 1767 w 10000"/>
              <a:gd name="connsiteY92-1560" fmla="*/ 3902 h 10000"/>
              <a:gd name="connsiteX93-1561" fmla="*/ 1453 w 10000"/>
              <a:gd name="connsiteY93-1562" fmla="*/ 3902 h 10000"/>
              <a:gd name="connsiteX94-1563" fmla="*/ 1257 w 10000"/>
              <a:gd name="connsiteY94-1564" fmla="*/ 4181 h 10000"/>
              <a:gd name="connsiteX95-1565" fmla="*/ 1152 w 10000"/>
              <a:gd name="connsiteY95-1566" fmla="*/ 4181 h 10000"/>
              <a:gd name="connsiteX96-1567" fmla="*/ 838 w 10000"/>
              <a:gd name="connsiteY96-1568" fmla="*/ 4181 h 10000"/>
              <a:gd name="connsiteX97-1569" fmla="*/ 314 w 10000"/>
              <a:gd name="connsiteY97-1570" fmla="*/ 3624 h 10000"/>
              <a:gd name="connsiteX98-1571" fmla="*/ 0 w 10000"/>
              <a:gd name="connsiteY98-1572" fmla="*/ 2787 h 10000"/>
              <a:gd name="connsiteX99-1573" fmla="*/ 105 w 10000"/>
              <a:gd name="connsiteY99-1574" fmla="*/ 2509 h 10000"/>
              <a:gd name="connsiteX100-1575" fmla="*/ 209 w 10000"/>
              <a:gd name="connsiteY100-1576" fmla="*/ 2509 h 10000"/>
              <a:gd name="connsiteX101-1577" fmla="*/ 314 w 10000"/>
              <a:gd name="connsiteY101-1578" fmla="*/ 2509 h 10000"/>
              <a:gd name="connsiteX102-1579" fmla="*/ 419 w 10000"/>
              <a:gd name="connsiteY102-1580" fmla="*/ 2509 h 10000"/>
              <a:gd name="connsiteX103-1581" fmla="*/ 524 w 10000"/>
              <a:gd name="connsiteY103-1582" fmla="*/ 2509 h 10000"/>
              <a:gd name="connsiteX104-1583" fmla="*/ 733 w 10000"/>
              <a:gd name="connsiteY104-1584" fmla="*/ 2509 h 10000"/>
              <a:gd name="connsiteX105-1585" fmla="*/ 942 w 10000"/>
              <a:gd name="connsiteY105-1586" fmla="*/ 2509 h 10000"/>
              <a:gd name="connsiteX106-1587" fmla="*/ 1152 w 10000"/>
              <a:gd name="connsiteY106-1588" fmla="*/ 2509 h 10000"/>
              <a:gd name="connsiteX107-1589" fmla="*/ 1453 w 10000"/>
              <a:gd name="connsiteY107-1590" fmla="*/ 2509 h 10000"/>
              <a:gd name="connsiteX108-1591" fmla="*/ 1767 w 10000"/>
              <a:gd name="connsiteY108-1592" fmla="*/ 2509 h 10000"/>
              <a:gd name="connsiteX109-1593" fmla="*/ 2186 w 10000"/>
              <a:gd name="connsiteY109-1594" fmla="*/ 2230 h 10000"/>
              <a:gd name="connsiteX110-1595" fmla="*/ 2186 w 10000"/>
              <a:gd name="connsiteY110-1596" fmla="*/ 2230 h 10000"/>
              <a:gd name="connsiteX0-1597" fmla="*/ 2186 w 10000"/>
              <a:gd name="connsiteY0-1598" fmla="*/ 2230 h 10000"/>
              <a:gd name="connsiteX1-1599" fmla="*/ 3757 w 10000"/>
              <a:gd name="connsiteY1-1600" fmla="*/ 1951 h 10000"/>
              <a:gd name="connsiteX2-1601" fmla="*/ 5419 w 10000"/>
              <a:gd name="connsiteY2-1602" fmla="*/ 1394 h 10000"/>
              <a:gd name="connsiteX3-1603" fmla="*/ 5838 w 10000"/>
              <a:gd name="connsiteY3-1604" fmla="*/ 1394 h 10000"/>
              <a:gd name="connsiteX4-1605" fmla="*/ 6257 w 10000"/>
              <a:gd name="connsiteY4-1606" fmla="*/ 1115 h 10000"/>
              <a:gd name="connsiteX5-1607" fmla="*/ 6558 w 10000"/>
              <a:gd name="connsiteY5-1608" fmla="*/ 1115 h 10000"/>
              <a:gd name="connsiteX6-1609" fmla="*/ 6872 w 10000"/>
              <a:gd name="connsiteY6-1610" fmla="*/ 1115 h 10000"/>
              <a:gd name="connsiteX7-1611" fmla="*/ 7081 w 10000"/>
              <a:gd name="connsiteY7-1612" fmla="*/ 836 h 10000"/>
              <a:gd name="connsiteX8-1613" fmla="*/ 7395 w 10000"/>
              <a:gd name="connsiteY8-1614" fmla="*/ 836 h 10000"/>
              <a:gd name="connsiteX9-1615" fmla="*/ 7500 w 10000"/>
              <a:gd name="connsiteY9-1616" fmla="*/ 836 h 10000"/>
              <a:gd name="connsiteX10-1617" fmla="*/ 7709 w 10000"/>
              <a:gd name="connsiteY10-1618" fmla="*/ 836 h 10000"/>
              <a:gd name="connsiteX11-1619" fmla="*/ 7919 w 10000"/>
              <a:gd name="connsiteY11-1620" fmla="*/ 557 h 10000"/>
              <a:gd name="connsiteX12-1621" fmla="*/ 8128 w 10000"/>
              <a:gd name="connsiteY12-1622" fmla="*/ 557 h 10000"/>
              <a:gd name="connsiteX13-1623" fmla="*/ 8338 w 10000"/>
              <a:gd name="connsiteY13-1624" fmla="*/ 557 h 10000"/>
              <a:gd name="connsiteX14-1625" fmla="*/ 8442 w 10000"/>
              <a:gd name="connsiteY14-1626" fmla="*/ 279 h 10000"/>
              <a:gd name="connsiteX15-1627" fmla="*/ 8547 w 10000"/>
              <a:gd name="connsiteY15-1628" fmla="*/ 0 h 10000"/>
              <a:gd name="connsiteX16-1629" fmla="*/ 8757 w 10000"/>
              <a:gd name="connsiteY16-1630" fmla="*/ 0 h 10000"/>
              <a:gd name="connsiteX17-1631" fmla="*/ 8848 w 10000"/>
              <a:gd name="connsiteY17-1632" fmla="*/ 279 h 10000"/>
              <a:gd name="connsiteX18-1633" fmla="*/ 9058 w 10000"/>
              <a:gd name="connsiteY18-1634" fmla="*/ 279 h 10000"/>
              <a:gd name="connsiteX19-1635" fmla="*/ 9162 w 10000"/>
              <a:gd name="connsiteY19-1636" fmla="*/ 557 h 10000"/>
              <a:gd name="connsiteX20-1637" fmla="*/ 9476 w 10000"/>
              <a:gd name="connsiteY20-1638" fmla="*/ 836 h 10000"/>
              <a:gd name="connsiteX21-1639" fmla="*/ 9686 w 10000"/>
              <a:gd name="connsiteY21-1640" fmla="*/ 1394 h 10000"/>
              <a:gd name="connsiteX22-1641" fmla="*/ 9895 w 10000"/>
              <a:gd name="connsiteY22-1642" fmla="*/ 1672 h 10000"/>
              <a:gd name="connsiteX23-1643" fmla="*/ 10000 w 10000"/>
              <a:gd name="connsiteY23-1644" fmla="*/ 1951 h 10000"/>
              <a:gd name="connsiteX24-1645" fmla="*/ 10000 w 10000"/>
              <a:gd name="connsiteY24-1646" fmla="*/ 1951 h 10000"/>
              <a:gd name="connsiteX25-1647" fmla="*/ 10000 w 10000"/>
              <a:gd name="connsiteY25-1648" fmla="*/ 2230 h 10000"/>
              <a:gd name="connsiteX26-1649" fmla="*/ 9895 w 10000"/>
              <a:gd name="connsiteY26-1650" fmla="*/ 2509 h 10000"/>
              <a:gd name="connsiteX27-1651" fmla="*/ 9895 w 10000"/>
              <a:gd name="connsiteY27-1652" fmla="*/ 2509 h 10000"/>
              <a:gd name="connsiteX28-1653" fmla="*/ 9791 w 10000"/>
              <a:gd name="connsiteY28-1654" fmla="*/ 2509 h 10000"/>
              <a:gd name="connsiteX29-1655" fmla="*/ 9686 w 10000"/>
              <a:gd name="connsiteY29-1656" fmla="*/ 2787 h 10000"/>
              <a:gd name="connsiteX30-1657" fmla="*/ 9581 w 10000"/>
              <a:gd name="connsiteY30-1658" fmla="*/ 3345 h 10000"/>
              <a:gd name="connsiteX31-1659" fmla="*/ 9476 w 10000"/>
              <a:gd name="connsiteY31-1660" fmla="*/ 3624 h 10000"/>
              <a:gd name="connsiteX32-1661" fmla="*/ 9476 w 10000"/>
              <a:gd name="connsiteY32-1662" fmla="*/ 4460 h 10000"/>
              <a:gd name="connsiteX33-1663" fmla="*/ 9372 w 10000"/>
              <a:gd name="connsiteY33-1664" fmla="*/ 4983 h 10000"/>
              <a:gd name="connsiteX34-1665" fmla="*/ 9267 w 10000"/>
              <a:gd name="connsiteY34-1666" fmla="*/ 5819 h 10000"/>
              <a:gd name="connsiteX35-1667" fmla="*/ 9058 w 10000"/>
              <a:gd name="connsiteY35-1668" fmla="*/ 7213 h 10000"/>
              <a:gd name="connsiteX36-1669" fmla="*/ 8953 w 10000"/>
              <a:gd name="connsiteY36-1670" fmla="*/ 8049 h 10000"/>
              <a:gd name="connsiteX37-1671" fmla="*/ 8757 w 10000"/>
              <a:gd name="connsiteY37-1672" fmla="*/ 8606 h 10000"/>
              <a:gd name="connsiteX38-1673" fmla="*/ 8652 w 10000"/>
              <a:gd name="connsiteY38-1674" fmla="*/ 9164 h 10000"/>
              <a:gd name="connsiteX39-1675" fmla="*/ 8442 w 10000"/>
              <a:gd name="connsiteY39-1676" fmla="*/ 9443 h 10000"/>
              <a:gd name="connsiteX40-1677" fmla="*/ 8233 w 10000"/>
              <a:gd name="connsiteY40-1678" fmla="*/ 9721 h 10000"/>
              <a:gd name="connsiteX41-1679" fmla="*/ 8128 w 10000"/>
              <a:gd name="connsiteY41-1680" fmla="*/ 10000 h 10000"/>
              <a:gd name="connsiteX42-1681" fmla="*/ 8024 w 10000"/>
              <a:gd name="connsiteY42-1682" fmla="*/ 10000 h 10000"/>
              <a:gd name="connsiteX43-1683" fmla="*/ 7919 w 10000"/>
              <a:gd name="connsiteY43-1684" fmla="*/ 10000 h 10000"/>
              <a:gd name="connsiteX44-1685" fmla="*/ 7814 w 10000"/>
              <a:gd name="connsiteY44-1686" fmla="*/ 10000 h 10000"/>
              <a:gd name="connsiteX45-1687" fmla="*/ 7814 w 10000"/>
              <a:gd name="connsiteY45-1688" fmla="*/ 9721 h 10000"/>
              <a:gd name="connsiteX46-1689" fmla="*/ 7709 w 10000"/>
              <a:gd name="connsiteY46-1690" fmla="*/ 9443 h 10000"/>
              <a:gd name="connsiteX47-1691" fmla="*/ 7709 w 10000"/>
              <a:gd name="connsiteY47-1692" fmla="*/ 9164 h 10000"/>
              <a:gd name="connsiteX48-1693" fmla="*/ 7709 w 10000"/>
              <a:gd name="connsiteY48-1694" fmla="*/ 8885 h 10000"/>
              <a:gd name="connsiteX49-1695" fmla="*/ 7605 w 10000"/>
              <a:gd name="connsiteY49-1696" fmla="*/ 8328 h 10000"/>
              <a:gd name="connsiteX50-1697" fmla="*/ 7395 w 10000"/>
              <a:gd name="connsiteY50-1698" fmla="*/ 7770 h 10000"/>
              <a:gd name="connsiteX51-1699" fmla="*/ 7081 w 10000"/>
              <a:gd name="connsiteY51-1700" fmla="*/ 7213 h 10000"/>
              <a:gd name="connsiteX52-1701" fmla="*/ 6872 w 10000"/>
              <a:gd name="connsiteY52-1702" fmla="*/ 6934 h 10000"/>
              <a:gd name="connsiteX53-1703" fmla="*/ 6662 w 10000"/>
              <a:gd name="connsiteY53-1704" fmla="*/ 6655 h 10000"/>
              <a:gd name="connsiteX54-1705" fmla="*/ 6558 w 10000"/>
              <a:gd name="connsiteY54-1706" fmla="*/ 6376 h 10000"/>
              <a:gd name="connsiteX55-1707" fmla="*/ 6558 w 10000"/>
              <a:gd name="connsiteY55-1708" fmla="*/ 6098 h 10000"/>
              <a:gd name="connsiteX56-1709" fmla="*/ 6662 w 10000"/>
              <a:gd name="connsiteY56-1710" fmla="*/ 6098 h 10000"/>
              <a:gd name="connsiteX57-1711" fmla="*/ 6767 w 10000"/>
              <a:gd name="connsiteY57-1712" fmla="*/ 6098 h 10000"/>
              <a:gd name="connsiteX58-1713" fmla="*/ 6976 w 10000"/>
              <a:gd name="connsiteY58-1714" fmla="*/ 6098 h 10000"/>
              <a:gd name="connsiteX59-1715" fmla="*/ 7186 w 10000"/>
              <a:gd name="connsiteY59-1716" fmla="*/ 6376 h 10000"/>
              <a:gd name="connsiteX60-1717" fmla="*/ 7500 w 10000"/>
              <a:gd name="connsiteY60-1718" fmla="*/ 6655 h 10000"/>
              <a:gd name="connsiteX61-1719" fmla="*/ 7605 w 10000"/>
              <a:gd name="connsiteY61-1720" fmla="*/ 6655 h 10000"/>
              <a:gd name="connsiteX62-1721" fmla="*/ 7814 w 10000"/>
              <a:gd name="connsiteY62-1722" fmla="*/ 6655 h 10000"/>
              <a:gd name="connsiteX63-1723" fmla="*/ 7919 w 10000"/>
              <a:gd name="connsiteY63-1724" fmla="*/ 6655 h 10000"/>
              <a:gd name="connsiteX64-1725" fmla="*/ 8024 w 10000"/>
              <a:gd name="connsiteY64-1726" fmla="*/ 6655 h 10000"/>
              <a:gd name="connsiteX65-1727" fmla="*/ 8128 w 10000"/>
              <a:gd name="connsiteY65-1728" fmla="*/ 6655 h 10000"/>
              <a:gd name="connsiteX66-1729" fmla="*/ 8128 w 10000"/>
              <a:gd name="connsiteY66-1730" fmla="*/ 6376 h 10000"/>
              <a:gd name="connsiteX67-1731" fmla="*/ 8233 w 10000"/>
              <a:gd name="connsiteY67-1732" fmla="*/ 6098 h 10000"/>
              <a:gd name="connsiteX68-1733" fmla="*/ 8338 w 10000"/>
              <a:gd name="connsiteY68-1734" fmla="*/ 5819 h 10000"/>
              <a:gd name="connsiteX69-1735" fmla="*/ 8338 w 10000"/>
              <a:gd name="connsiteY69-1736" fmla="*/ 5261 h 10000"/>
              <a:gd name="connsiteX70-1737" fmla="*/ 8442 w 10000"/>
              <a:gd name="connsiteY70-1738" fmla="*/ 4460 h 10000"/>
              <a:gd name="connsiteX71-1739" fmla="*/ 8547 w 10000"/>
              <a:gd name="connsiteY71-1740" fmla="*/ 3345 h 10000"/>
              <a:gd name="connsiteX72-1741" fmla="*/ 8652 w 10000"/>
              <a:gd name="connsiteY72-1742" fmla="*/ 2787 h 10000"/>
              <a:gd name="connsiteX73-1743" fmla="*/ 8652 w 10000"/>
              <a:gd name="connsiteY73-1744" fmla="*/ 2230 h 10000"/>
              <a:gd name="connsiteX74-1745" fmla="*/ 8652 w 10000"/>
              <a:gd name="connsiteY74-1746" fmla="*/ 1951 h 10000"/>
              <a:gd name="connsiteX75-1747" fmla="*/ 8652 w 10000"/>
              <a:gd name="connsiteY75-1748" fmla="*/ 1951 h 10000"/>
              <a:gd name="connsiteX76-1749" fmla="*/ 8547 w 10000"/>
              <a:gd name="connsiteY76-1750" fmla="*/ 1951 h 10000"/>
              <a:gd name="connsiteX77-1751" fmla="*/ 8338 w 10000"/>
              <a:gd name="connsiteY77-1752" fmla="*/ 1951 h 10000"/>
              <a:gd name="connsiteX78-1753" fmla="*/ 8128 w 10000"/>
              <a:gd name="connsiteY78-1754" fmla="*/ 1951 h 10000"/>
              <a:gd name="connsiteX79-1755" fmla="*/ 7814 w 10000"/>
              <a:gd name="connsiteY79-1756" fmla="*/ 1951 h 10000"/>
              <a:gd name="connsiteX80-1757" fmla="*/ 7500 w 10000"/>
              <a:gd name="connsiteY80-1758" fmla="*/ 1951 h 10000"/>
              <a:gd name="connsiteX81-1759" fmla="*/ 7081 w 10000"/>
              <a:gd name="connsiteY81-1760" fmla="*/ 2230 h 10000"/>
              <a:gd name="connsiteX82-1761" fmla="*/ 6453 w 10000"/>
              <a:gd name="connsiteY82-1762" fmla="*/ 2230 h 10000"/>
              <a:gd name="connsiteX83-1763" fmla="*/ 5942 w 10000"/>
              <a:gd name="connsiteY83-1764" fmla="*/ 2230 h 10000"/>
              <a:gd name="connsiteX84-1765" fmla="*/ 5419 w 10000"/>
              <a:gd name="connsiteY84-1766" fmla="*/ 2509 h 10000"/>
              <a:gd name="connsiteX85-1767" fmla="*/ 4895 w 10000"/>
              <a:gd name="connsiteY85-1768" fmla="*/ 2787 h 10000"/>
              <a:gd name="connsiteX86-1769" fmla="*/ 4476 w 10000"/>
              <a:gd name="connsiteY86-1770" fmla="*/ 2787 h 10000"/>
              <a:gd name="connsiteX87-1771" fmla="*/ 4058 w 10000"/>
              <a:gd name="connsiteY87-1772" fmla="*/ 3066 h 10000"/>
              <a:gd name="connsiteX88-1773" fmla="*/ 3547 w 10000"/>
              <a:gd name="connsiteY88-1774" fmla="*/ 3345 h 10000"/>
              <a:gd name="connsiteX89-1775" fmla="*/ 2919 w 10000"/>
              <a:gd name="connsiteY89-1776" fmla="*/ 3345 h 10000"/>
              <a:gd name="connsiteX90-1777" fmla="*/ 2291 w 10000"/>
              <a:gd name="connsiteY90-1778" fmla="*/ 3624 h 10000"/>
              <a:gd name="connsiteX91-1779" fmla="*/ 1976 w 10000"/>
              <a:gd name="connsiteY91-1780" fmla="*/ 3902 h 10000"/>
              <a:gd name="connsiteX92-1781" fmla="*/ 1767 w 10000"/>
              <a:gd name="connsiteY92-1782" fmla="*/ 3902 h 10000"/>
              <a:gd name="connsiteX93-1783" fmla="*/ 1453 w 10000"/>
              <a:gd name="connsiteY93-1784" fmla="*/ 3902 h 10000"/>
              <a:gd name="connsiteX94-1785" fmla="*/ 1257 w 10000"/>
              <a:gd name="connsiteY94-1786" fmla="*/ 4181 h 10000"/>
              <a:gd name="connsiteX95-1787" fmla="*/ 1152 w 10000"/>
              <a:gd name="connsiteY95-1788" fmla="*/ 4181 h 10000"/>
              <a:gd name="connsiteX96-1789" fmla="*/ 838 w 10000"/>
              <a:gd name="connsiteY96-1790" fmla="*/ 4181 h 10000"/>
              <a:gd name="connsiteX97-1791" fmla="*/ 0 w 10000"/>
              <a:gd name="connsiteY97-1792" fmla="*/ 2787 h 10000"/>
              <a:gd name="connsiteX98-1793" fmla="*/ 105 w 10000"/>
              <a:gd name="connsiteY98-1794" fmla="*/ 2509 h 10000"/>
              <a:gd name="connsiteX99-1795" fmla="*/ 209 w 10000"/>
              <a:gd name="connsiteY99-1796" fmla="*/ 2509 h 10000"/>
              <a:gd name="connsiteX100-1797" fmla="*/ 314 w 10000"/>
              <a:gd name="connsiteY100-1798" fmla="*/ 2509 h 10000"/>
              <a:gd name="connsiteX101-1799" fmla="*/ 419 w 10000"/>
              <a:gd name="connsiteY101-1800" fmla="*/ 2509 h 10000"/>
              <a:gd name="connsiteX102-1801" fmla="*/ 524 w 10000"/>
              <a:gd name="connsiteY102-1802" fmla="*/ 2509 h 10000"/>
              <a:gd name="connsiteX103-1803" fmla="*/ 733 w 10000"/>
              <a:gd name="connsiteY103-1804" fmla="*/ 2509 h 10000"/>
              <a:gd name="connsiteX104-1805" fmla="*/ 942 w 10000"/>
              <a:gd name="connsiteY104-1806" fmla="*/ 2509 h 10000"/>
              <a:gd name="connsiteX105-1807" fmla="*/ 1152 w 10000"/>
              <a:gd name="connsiteY105-1808" fmla="*/ 2509 h 10000"/>
              <a:gd name="connsiteX106-1809" fmla="*/ 1453 w 10000"/>
              <a:gd name="connsiteY106-1810" fmla="*/ 2509 h 10000"/>
              <a:gd name="connsiteX107-1811" fmla="*/ 1767 w 10000"/>
              <a:gd name="connsiteY107-1812" fmla="*/ 2509 h 10000"/>
              <a:gd name="connsiteX108-1813" fmla="*/ 2186 w 10000"/>
              <a:gd name="connsiteY108-1814" fmla="*/ 2230 h 10000"/>
              <a:gd name="connsiteX109-1815" fmla="*/ 2186 w 10000"/>
              <a:gd name="connsiteY109-1816" fmla="*/ 2230 h 10000"/>
              <a:gd name="connsiteX0-1817" fmla="*/ 2186 w 10000"/>
              <a:gd name="connsiteY0-1818" fmla="*/ 2230 h 10000"/>
              <a:gd name="connsiteX1-1819" fmla="*/ 3757 w 10000"/>
              <a:gd name="connsiteY1-1820" fmla="*/ 1951 h 10000"/>
              <a:gd name="connsiteX2-1821" fmla="*/ 5419 w 10000"/>
              <a:gd name="connsiteY2-1822" fmla="*/ 1394 h 10000"/>
              <a:gd name="connsiteX3-1823" fmla="*/ 5838 w 10000"/>
              <a:gd name="connsiteY3-1824" fmla="*/ 1394 h 10000"/>
              <a:gd name="connsiteX4-1825" fmla="*/ 6257 w 10000"/>
              <a:gd name="connsiteY4-1826" fmla="*/ 1115 h 10000"/>
              <a:gd name="connsiteX5-1827" fmla="*/ 6558 w 10000"/>
              <a:gd name="connsiteY5-1828" fmla="*/ 1115 h 10000"/>
              <a:gd name="connsiteX6-1829" fmla="*/ 6872 w 10000"/>
              <a:gd name="connsiteY6-1830" fmla="*/ 1115 h 10000"/>
              <a:gd name="connsiteX7-1831" fmla="*/ 7081 w 10000"/>
              <a:gd name="connsiteY7-1832" fmla="*/ 836 h 10000"/>
              <a:gd name="connsiteX8-1833" fmla="*/ 7395 w 10000"/>
              <a:gd name="connsiteY8-1834" fmla="*/ 836 h 10000"/>
              <a:gd name="connsiteX9-1835" fmla="*/ 7500 w 10000"/>
              <a:gd name="connsiteY9-1836" fmla="*/ 836 h 10000"/>
              <a:gd name="connsiteX10-1837" fmla="*/ 7709 w 10000"/>
              <a:gd name="connsiteY10-1838" fmla="*/ 836 h 10000"/>
              <a:gd name="connsiteX11-1839" fmla="*/ 7919 w 10000"/>
              <a:gd name="connsiteY11-1840" fmla="*/ 557 h 10000"/>
              <a:gd name="connsiteX12-1841" fmla="*/ 8128 w 10000"/>
              <a:gd name="connsiteY12-1842" fmla="*/ 557 h 10000"/>
              <a:gd name="connsiteX13-1843" fmla="*/ 8338 w 10000"/>
              <a:gd name="connsiteY13-1844" fmla="*/ 557 h 10000"/>
              <a:gd name="connsiteX14-1845" fmla="*/ 8442 w 10000"/>
              <a:gd name="connsiteY14-1846" fmla="*/ 279 h 10000"/>
              <a:gd name="connsiteX15-1847" fmla="*/ 8547 w 10000"/>
              <a:gd name="connsiteY15-1848" fmla="*/ 0 h 10000"/>
              <a:gd name="connsiteX16-1849" fmla="*/ 8757 w 10000"/>
              <a:gd name="connsiteY16-1850" fmla="*/ 0 h 10000"/>
              <a:gd name="connsiteX17-1851" fmla="*/ 8848 w 10000"/>
              <a:gd name="connsiteY17-1852" fmla="*/ 279 h 10000"/>
              <a:gd name="connsiteX18-1853" fmla="*/ 9058 w 10000"/>
              <a:gd name="connsiteY18-1854" fmla="*/ 279 h 10000"/>
              <a:gd name="connsiteX19-1855" fmla="*/ 9162 w 10000"/>
              <a:gd name="connsiteY19-1856" fmla="*/ 557 h 10000"/>
              <a:gd name="connsiteX20-1857" fmla="*/ 9476 w 10000"/>
              <a:gd name="connsiteY20-1858" fmla="*/ 836 h 10000"/>
              <a:gd name="connsiteX21-1859" fmla="*/ 9686 w 10000"/>
              <a:gd name="connsiteY21-1860" fmla="*/ 1394 h 10000"/>
              <a:gd name="connsiteX22-1861" fmla="*/ 9895 w 10000"/>
              <a:gd name="connsiteY22-1862" fmla="*/ 1672 h 10000"/>
              <a:gd name="connsiteX23-1863" fmla="*/ 10000 w 10000"/>
              <a:gd name="connsiteY23-1864" fmla="*/ 1951 h 10000"/>
              <a:gd name="connsiteX24-1865" fmla="*/ 10000 w 10000"/>
              <a:gd name="connsiteY24-1866" fmla="*/ 1951 h 10000"/>
              <a:gd name="connsiteX25-1867" fmla="*/ 10000 w 10000"/>
              <a:gd name="connsiteY25-1868" fmla="*/ 2230 h 10000"/>
              <a:gd name="connsiteX26-1869" fmla="*/ 9895 w 10000"/>
              <a:gd name="connsiteY26-1870" fmla="*/ 2509 h 10000"/>
              <a:gd name="connsiteX27-1871" fmla="*/ 9895 w 10000"/>
              <a:gd name="connsiteY27-1872" fmla="*/ 2509 h 10000"/>
              <a:gd name="connsiteX28-1873" fmla="*/ 9791 w 10000"/>
              <a:gd name="connsiteY28-1874" fmla="*/ 2509 h 10000"/>
              <a:gd name="connsiteX29-1875" fmla="*/ 9686 w 10000"/>
              <a:gd name="connsiteY29-1876" fmla="*/ 2787 h 10000"/>
              <a:gd name="connsiteX30-1877" fmla="*/ 9581 w 10000"/>
              <a:gd name="connsiteY30-1878" fmla="*/ 3345 h 10000"/>
              <a:gd name="connsiteX31-1879" fmla="*/ 9476 w 10000"/>
              <a:gd name="connsiteY31-1880" fmla="*/ 3624 h 10000"/>
              <a:gd name="connsiteX32-1881" fmla="*/ 9476 w 10000"/>
              <a:gd name="connsiteY32-1882" fmla="*/ 4460 h 10000"/>
              <a:gd name="connsiteX33-1883" fmla="*/ 9372 w 10000"/>
              <a:gd name="connsiteY33-1884" fmla="*/ 4983 h 10000"/>
              <a:gd name="connsiteX34-1885" fmla="*/ 9267 w 10000"/>
              <a:gd name="connsiteY34-1886" fmla="*/ 5819 h 10000"/>
              <a:gd name="connsiteX35-1887" fmla="*/ 9058 w 10000"/>
              <a:gd name="connsiteY35-1888" fmla="*/ 7213 h 10000"/>
              <a:gd name="connsiteX36-1889" fmla="*/ 8953 w 10000"/>
              <a:gd name="connsiteY36-1890" fmla="*/ 8049 h 10000"/>
              <a:gd name="connsiteX37-1891" fmla="*/ 8757 w 10000"/>
              <a:gd name="connsiteY37-1892" fmla="*/ 8606 h 10000"/>
              <a:gd name="connsiteX38-1893" fmla="*/ 8652 w 10000"/>
              <a:gd name="connsiteY38-1894" fmla="*/ 9164 h 10000"/>
              <a:gd name="connsiteX39-1895" fmla="*/ 8442 w 10000"/>
              <a:gd name="connsiteY39-1896" fmla="*/ 9443 h 10000"/>
              <a:gd name="connsiteX40-1897" fmla="*/ 8233 w 10000"/>
              <a:gd name="connsiteY40-1898" fmla="*/ 9721 h 10000"/>
              <a:gd name="connsiteX41-1899" fmla="*/ 8128 w 10000"/>
              <a:gd name="connsiteY41-1900" fmla="*/ 10000 h 10000"/>
              <a:gd name="connsiteX42-1901" fmla="*/ 8024 w 10000"/>
              <a:gd name="connsiteY42-1902" fmla="*/ 10000 h 10000"/>
              <a:gd name="connsiteX43-1903" fmla="*/ 7919 w 10000"/>
              <a:gd name="connsiteY43-1904" fmla="*/ 10000 h 10000"/>
              <a:gd name="connsiteX44-1905" fmla="*/ 7814 w 10000"/>
              <a:gd name="connsiteY44-1906" fmla="*/ 10000 h 10000"/>
              <a:gd name="connsiteX45-1907" fmla="*/ 7814 w 10000"/>
              <a:gd name="connsiteY45-1908" fmla="*/ 9721 h 10000"/>
              <a:gd name="connsiteX46-1909" fmla="*/ 7709 w 10000"/>
              <a:gd name="connsiteY46-1910" fmla="*/ 9443 h 10000"/>
              <a:gd name="connsiteX47-1911" fmla="*/ 7709 w 10000"/>
              <a:gd name="connsiteY47-1912" fmla="*/ 9164 h 10000"/>
              <a:gd name="connsiteX48-1913" fmla="*/ 7709 w 10000"/>
              <a:gd name="connsiteY48-1914" fmla="*/ 8885 h 10000"/>
              <a:gd name="connsiteX49-1915" fmla="*/ 7605 w 10000"/>
              <a:gd name="connsiteY49-1916" fmla="*/ 8328 h 10000"/>
              <a:gd name="connsiteX50-1917" fmla="*/ 7395 w 10000"/>
              <a:gd name="connsiteY50-1918" fmla="*/ 7770 h 10000"/>
              <a:gd name="connsiteX51-1919" fmla="*/ 7081 w 10000"/>
              <a:gd name="connsiteY51-1920" fmla="*/ 7213 h 10000"/>
              <a:gd name="connsiteX52-1921" fmla="*/ 6872 w 10000"/>
              <a:gd name="connsiteY52-1922" fmla="*/ 6934 h 10000"/>
              <a:gd name="connsiteX53-1923" fmla="*/ 6662 w 10000"/>
              <a:gd name="connsiteY53-1924" fmla="*/ 6655 h 10000"/>
              <a:gd name="connsiteX54-1925" fmla="*/ 6558 w 10000"/>
              <a:gd name="connsiteY54-1926" fmla="*/ 6376 h 10000"/>
              <a:gd name="connsiteX55-1927" fmla="*/ 6558 w 10000"/>
              <a:gd name="connsiteY55-1928" fmla="*/ 6098 h 10000"/>
              <a:gd name="connsiteX56-1929" fmla="*/ 6662 w 10000"/>
              <a:gd name="connsiteY56-1930" fmla="*/ 6098 h 10000"/>
              <a:gd name="connsiteX57-1931" fmla="*/ 6767 w 10000"/>
              <a:gd name="connsiteY57-1932" fmla="*/ 6098 h 10000"/>
              <a:gd name="connsiteX58-1933" fmla="*/ 6976 w 10000"/>
              <a:gd name="connsiteY58-1934" fmla="*/ 6098 h 10000"/>
              <a:gd name="connsiteX59-1935" fmla="*/ 7186 w 10000"/>
              <a:gd name="connsiteY59-1936" fmla="*/ 6376 h 10000"/>
              <a:gd name="connsiteX60-1937" fmla="*/ 7500 w 10000"/>
              <a:gd name="connsiteY60-1938" fmla="*/ 6655 h 10000"/>
              <a:gd name="connsiteX61-1939" fmla="*/ 7605 w 10000"/>
              <a:gd name="connsiteY61-1940" fmla="*/ 6655 h 10000"/>
              <a:gd name="connsiteX62-1941" fmla="*/ 7814 w 10000"/>
              <a:gd name="connsiteY62-1942" fmla="*/ 6655 h 10000"/>
              <a:gd name="connsiteX63-1943" fmla="*/ 7919 w 10000"/>
              <a:gd name="connsiteY63-1944" fmla="*/ 6655 h 10000"/>
              <a:gd name="connsiteX64-1945" fmla="*/ 8024 w 10000"/>
              <a:gd name="connsiteY64-1946" fmla="*/ 6655 h 10000"/>
              <a:gd name="connsiteX65-1947" fmla="*/ 8128 w 10000"/>
              <a:gd name="connsiteY65-1948" fmla="*/ 6655 h 10000"/>
              <a:gd name="connsiteX66-1949" fmla="*/ 8128 w 10000"/>
              <a:gd name="connsiteY66-1950" fmla="*/ 6376 h 10000"/>
              <a:gd name="connsiteX67-1951" fmla="*/ 8233 w 10000"/>
              <a:gd name="connsiteY67-1952" fmla="*/ 6098 h 10000"/>
              <a:gd name="connsiteX68-1953" fmla="*/ 8338 w 10000"/>
              <a:gd name="connsiteY68-1954" fmla="*/ 5819 h 10000"/>
              <a:gd name="connsiteX69-1955" fmla="*/ 8338 w 10000"/>
              <a:gd name="connsiteY69-1956" fmla="*/ 5261 h 10000"/>
              <a:gd name="connsiteX70-1957" fmla="*/ 8442 w 10000"/>
              <a:gd name="connsiteY70-1958" fmla="*/ 4460 h 10000"/>
              <a:gd name="connsiteX71-1959" fmla="*/ 8547 w 10000"/>
              <a:gd name="connsiteY71-1960" fmla="*/ 3345 h 10000"/>
              <a:gd name="connsiteX72-1961" fmla="*/ 8652 w 10000"/>
              <a:gd name="connsiteY72-1962" fmla="*/ 2787 h 10000"/>
              <a:gd name="connsiteX73-1963" fmla="*/ 8652 w 10000"/>
              <a:gd name="connsiteY73-1964" fmla="*/ 2230 h 10000"/>
              <a:gd name="connsiteX74-1965" fmla="*/ 8652 w 10000"/>
              <a:gd name="connsiteY74-1966" fmla="*/ 1951 h 10000"/>
              <a:gd name="connsiteX75-1967" fmla="*/ 8652 w 10000"/>
              <a:gd name="connsiteY75-1968" fmla="*/ 1951 h 10000"/>
              <a:gd name="connsiteX76-1969" fmla="*/ 8547 w 10000"/>
              <a:gd name="connsiteY76-1970" fmla="*/ 1951 h 10000"/>
              <a:gd name="connsiteX77-1971" fmla="*/ 8338 w 10000"/>
              <a:gd name="connsiteY77-1972" fmla="*/ 1951 h 10000"/>
              <a:gd name="connsiteX78-1973" fmla="*/ 8128 w 10000"/>
              <a:gd name="connsiteY78-1974" fmla="*/ 1951 h 10000"/>
              <a:gd name="connsiteX79-1975" fmla="*/ 7814 w 10000"/>
              <a:gd name="connsiteY79-1976" fmla="*/ 1951 h 10000"/>
              <a:gd name="connsiteX80-1977" fmla="*/ 7500 w 10000"/>
              <a:gd name="connsiteY80-1978" fmla="*/ 1951 h 10000"/>
              <a:gd name="connsiteX81-1979" fmla="*/ 7081 w 10000"/>
              <a:gd name="connsiteY81-1980" fmla="*/ 2230 h 10000"/>
              <a:gd name="connsiteX82-1981" fmla="*/ 6453 w 10000"/>
              <a:gd name="connsiteY82-1982" fmla="*/ 2230 h 10000"/>
              <a:gd name="connsiteX83-1983" fmla="*/ 5942 w 10000"/>
              <a:gd name="connsiteY83-1984" fmla="*/ 2230 h 10000"/>
              <a:gd name="connsiteX84-1985" fmla="*/ 5419 w 10000"/>
              <a:gd name="connsiteY84-1986" fmla="*/ 2509 h 10000"/>
              <a:gd name="connsiteX85-1987" fmla="*/ 4895 w 10000"/>
              <a:gd name="connsiteY85-1988" fmla="*/ 2787 h 10000"/>
              <a:gd name="connsiteX86-1989" fmla="*/ 4476 w 10000"/>
              <a:gd name="connsiteY86-1990" fmla="*/ 2787 h 10000"/>
              <a:gd name="connsiteX87-1991" fmla="*/ 4058 w 10000"/>
              <a:gd name="connsiteY87-1992" fmla="*/ 3066 h 10000"/>
              <a:gd name="connsiteX88-1993" fmla="*/ 3547 w 10000"/>
              <a:gd name="connsiteY88-1994" fmla="*/ 3345 h 10000"/>
              <a:gd name="connsiteX89-1995" fmla="*/ 2919 w 10000"/>
              <a:gd name="connsiteY89-1996" fmla="*/ 3345 h 10000"/>
              <a:gd name="connsiteX90-1997" fmla="*/ 2291 w 10000"/>
              <a:gd name="connsiteY90-1998" fmla="*/ 3624 h 10000"/>
              <a:gd name="connsiteX91-1999" fmla="*/ 1976 w 10000"/>
              <a:gd name="connsiteY91-2000" fmla="*/ 3902 h 10000"/>
              <a:gd name="connsiteX92-2001" fmla="*/ 1767 w 10000"/>
              <a:gd name="connsiteY92-2002" fmla="*/ 3902 h 10000"/>
              <a:gd name="connsiteX93-2003" fmla="*/ 1453 w 10000"/>
              <a:gd name="connsiteY93-2004" fmla="*/ 3902 h 10000"/>
              <a:gd name="connsiteX94-2005" fmla="*/ 1257 w 10000"/>
              <a:gd name="connsiteY94-2006" fmla="*/ 4181 h 10000"/>
              <a:gd name="connsiteX95-2007" fmla="*/ 1152 w 10000"/>
              <a:gd name="connsiteY95-2008" fmla="*/ 4181 h 10000"/>
              <a:gd name="connsiteX96-2009" fmla="*/ 838 w 10000"/>
              <a:gd name="connsiteY96-2010" fmla="*/ 4181 h 10000"/>
              <a:gd name="connsiteX97-2011" fmla="*/ 0 w 10000"/>
              <a:gd name="connsiteY97-2012" fmla="*/ 2787 h 10000"/>
              <a:gd name="connsiteX98-2013" fmla="*/ 105 w 10000"/>
              <a:gd name="connsiteY98-2014" fmla="*/ 2509 h 10000"/>
              <a:gd name="connsiteX99-2015" fmla="*/ 314 w 10000"/>
              <a:gd name="connsiteY99-2016" fmla="*/ 2509 h 10000"/>
              <a:gd name="connsiteX100-2017" fmla="*/ 419 w 10000"/>
              <a:gd name="connsiteY100-2018" fmla="*/ 2509 h 10000"/>
              <a:gd name="connsiteX101-2019" fmla="*/ 524 w 10000"/>
              <a:gd name="connsiteY101-2020" fmla="*/ 2509 h 10000"/>
              <a:gd name="connsiteX102-2021" fmla="*/ 733 w 10000"/>
              <a:gd name="connsiteY102-2022" fmla="*/ 2509 h 10000"/>
              <a:gd name="connsiteX103-2023" fmla="*/ 942 w 10000"/>
              <a:gd name="connsiteY103-2024" fmla="*/ 2509 h 10000"/>
              <a:gd name="connsiteX104-2025" fmla="*/ 1152 w 10000"/>
              <a:gd name="connsiteY104-2026" fmla="*/ 2509 h 10000"/>
              <a:gd name="connsiteX105-2027" fmla="*/ 1453 w 10000"/>
              <a:gd name="connsiteY105-2028" fmla="*/ 2509 h 10000"/>
              <a:gd name="connsiteX106-2029" fmla="*/ 1767 w 10000"/>
              <a:gd name="connsiteY106-2030" fmla="*/ 2509 h 10000"/>
              <a:gd name="connsiteX107-2031" fmla="*/ 2186 w 10000"/>
              <a:gd name="connsiteY107-2032" fmla="*/ 2230 h 10000"/>
              <a:gd name="connsiteX108-2033" fmla="*/ 2186 w 10000"/>
              <a:gd name="connsiteY108-2034" fmla="*/ 2230 h 10000"/>
              <a:gd name="connsiteX0-2035" fmla="*/ 2186 w 10000"/>
              <a:gd name="connsiteY0-2036" fmla="*/ 2230 h 10000"/>
              <a:gd name="connsiteX1-2037" fmla="*/ 3757 w 10000"/>
              <a:gd name="connsiteY1-2038" fmla="*/ 1951 h 10000"/>
              <a:gd name="connsiteX2-2039" fmla="*/ 5419 w 10000"/>
              <a:gd name="connsiteY2-2040" fmla="*/ 1394 h 10000"/>
              <a:gd name="connsiteX3-2041" fmla="*/ 5838 w 10000"/>
              <a:gd name="connsiteY3-2042" fmla="*/ 1394 h 10000"/>
              <a:gd name="connsiteX4-2043" fmla="*/ 6257 w 10000"/>
              <a:gd name="connsiteY4-2044" fmla="*/ 1115 h 10000"/>
              <a:gd name="connsiteX5-2045" fmla="*/ 6558 w 10000"/>
              <a:gd name="connsiteY5-2046" fmla="*/ 1115 h 10000"/>
              <a:gd name="connsiteX6-2047" fmla="*/ 6872 w 10000"/>
              <a:gd name="connsiteY6-2048" fmla="*/ 1115 h 10000"/>
              <a:gd name="connsiteX7-2049" fmla="*/ 7081 w 10000"/>
              <a:gd name="connsiteY7-2050" fmla="*/ 836 h 10000"/>
              <a:gd name="connsiteX8-2051" fmla="*/ 7395 w 10000"/>
              <a:gd name="connsiteY8-2052" fmla="*/ 836 h 10000"/>
              <a:gd name="connsiteX9-2053" fmla="*/ 7500 w 10000"/>
              <a:gd name="connsiteY9-2054" fmla="*/ 836 h 10000"/>
              <a:gd name="connsiteX10-2055" fmla="*/ 7709 w 10000"/>
              <a:gd name="connsiteY10-2056" fmla="*/ 836 h 10000"/>
              <a:gd name="connsiteX11-2057" fmla="*/ 7919 w 10000"/>
              <a:gd name="connsiteY11-2058" fmla="*/ 557 h 10000"/>
              <a:gd name="connsiteX12-2059" fmla="*/ 8128 w 10000"/>
              <a:gd name="connsiteY12-2060" fmla="*/ 557 h 10000"/>
              <a:gd name="connsiteX13-2061" fmla="*/ 8338 w 10000"/>
              <a:gd name="connsiteY13-2062" fmla="*/ 557 h 10000"/>
              <a:gd name="connsiteX14-2063" fmla="*/ 8442 w 10000"/>
              <a:gd name="connsiteY14-2064" fmla="*/ 279 h 10000"/>
              <a:gd name="connsiteX15-2065" fmla="*/ 8547 w 10000"/>
              <a:gd name="connsiteY15-2066" fmla="*/ 0 h 10000"/>
              <a:gd name="connsiteX16-2067" fmla="*/ 8757 w 10000"/>
              <a:gd name="connsiteY16-2068" fmla="*/ 0 h 10000"/>
              <a:gd name="connsiteX17-2069" fmla="*/ 8848 w 10000"/>
              <a:gd name="connsiteY17-2070" fmla="*/ 279 h 10000"/>
              <a:gd name="connsiteX18-2071" fmla="*/ 9058 w 10000"/>
              <a:gd name="connsiteY18-2072" fmla="*/ 279 h 10000"/>
              <a:gd name="connsiteX19-2073" fmla="*/ 9162 w 10000"/>
              <a:gd name="connsiteY19-2074" fmla="*/ 557 h 10000"/>
              <a:gd name="connsiteX20-2075" fmla="*/ 9476 w 10000"/>
              <a:gd name="connsiteY20-2076" fmla="*/ 836 h 10000"/>
              <a:gd name="connsiteX21-2077" fmla="*/ 9686 w 10000"/>
              <a:gd name="connsiteY21-2078" fmla="*/ 1394 h 10000"/>
              <a:gd name="connsiteX22-2079" fmla="*/ 9895 w 10000"/>
              <a:gd name="connsiteY22-2080" fmla="*/ 1672 h 10000"/>
              <a:gd name="connsiteX23-2081" fmla="*/ 10000 w 10000"/>
              <a:gd name="connsiteY23-2082" fmla="*/ 1951 h 10000"/>
              <a:gd name="connsiteX24-2083" fmla="*/ 10000 w 10000"/>
              <a:gd name="connsiteY24-2084" fmla="*/ 1951 h 10000"/>
              <a:gd name="connsiteX25-2085" fmla="*/ 10000 w 10000"/>
              <a:gd name="connsiteY25-2086" fmla="*/ 2230 h 10000"/>
              <a:gd name="connsiteX26-2087" fmla="*/ 9895 w 10000"/>
              <a:gd name="connsiteY26-2088" fmla="*/ 2509 h 10000"/>
              <a:gd name="connsiteX27-2089" fmla="*/ 9895 w 10000"/>
              <a:gd name="connsiteY27-2090" fmla="*/ 2509 h 10000"/>
              <a:gd name="connsiteX28-2091" fmla="*/ 9791 w 10000"/>
              <a:gd name="connsiteY28-2092" fmla="*/ 2509 h 10000"/>
              <a:gd name="connsiteX29-2093" fmla="*/ 9686 w 10000"/>
              <a:gd name="connsiteY29-2094" fmla="*/ 2787 h 10000"/>
              <a:gd name="connsiteX30-2095" fmla="*/ 9581 w 10000"/>
              <a:gd name="connsiteY30-2096" fmla="*/ 3345 h 10000"/>
              <a:gd name="connsiteX31-2097" fmla="*/ 9476 w 10000"/>
              <a:gd name="connsiteY31-2098" fmla="*/ 3624 h 10000"/>
              <a:gd name="connsiteX32-2099" fmla="*/ 9476 w 10000"/>
              <a:gd name="connsiteY32-2100" fmla="*/ 4460 h 10000"/>
              <a:gd name="connsiteX33-2101" fmla="*/ 9372 w 10000"/>
              <a:gd name="connsiteY33-2102" fmla="*/ 4983 h 10000"/>
              <a:gd name="connsiteX34-2103" fmla="*/ 9267 w 10000"/>
              <a:gd name="connsiteY34-2104" fmla="*/ 5819 h 10000"/>
              <a:gd name="connsiteX35-2105" fmla="*/ 9058 w 10000"/>
              <a:gd name="connsiteY35-2106" fmla="*/ 7213 h 10000"/>
              <a:gd name="connsiteX36-2107" fmla="*/ 8953 w 10000"/>
              <a:gd name="connsiteY36-2108" fmla="*/ 8049 h 10000"/>
              <a:gd name="connsiteX37-2109" fmla="*/ 8757 w 10000"/>
              <a:gd name="connsiteY37-2110" fmla="*/ 8606 h 10000"/>
              <a:gd name="connsiteX38-2111" fmla="*/ 8652 w 10000"/>
              <a:gd name="connsiteY38-2112" fmla="*/ 9164 h 10000"/>
              <a:gd name="connsiteX39-2113" fmla="*/ 8442 w 10000"/>
              <a:gd name="connsiteY39-2114" fmla="*/ 9443 h 10000"/>
              <a:gd name="connsiteX40-2115" fmla="*/ 8233 w 10000"/>
              <a:gd name="connsiteY40-2116" fmla="*/ 9721 h 10000"/>
              <a:gd name="connsiteX41-2117" fmla="*/ 8128 w 10000"/>
              <a:gd name="connsiteY41-2118" fmla="*/ 10000 h 10000"/>
              <a:gd name="connsiteX42-2119" fmla="*/ 8024 w 10000"/>
              <a:gd name="connsiteY42-2120" fmla="*/ 10000 h 10000"/>
              <a:gd name="connsiteX43-2121" fmla="*/ 7919 w 10000"/>
              <a:gd name="connsiteY43-2122" fmla="*/ 10000 h 10000"/>
              <a:gd name="connsiteX44-2123" fmla="*/ 7814 w 10000"/>
              <a:gd name="connsiteY44-2124" fmla="*/ 10000 h 10000"/>
              <a:gd name="connsiteX45-2125" fmla="*/ 7814 w 10000"/>
              <a:gd name="connsiteY45-2126" fmla="*/ 9721 h 10000"/>
              <a:gd name="connsiteX46-2127" fmla="*/ 7709 w 10000"/>
              <a:gd name="connsiteY46-2128" fmla="*/ 9443 h 10000"/>
              <a:gd name="connsiteX47-2129" fmla="*/ 7709 w 10000"/>
              <a:gd name="connsiteY47-2130" fmla="*/ 9164 h 10000"/>
              <a:gd name="connsiteX48-2131" fmla="*/ 7709 w 10000"/>
              <a:gd name="connsiteY48-2132" fmla="*/ 8885 h 10000"/>
              <a:gd name="connsiteX49-2133" fmla="*/ 7605 w 10000"/>
              <a:gd name="connsiteY49-2134" fmla="*/ 8328 h 10000"/>
              <a:gd name="connsiteX50-2135" fmla="*/ 7395 w 10000"/>
              <a:gd name="connsiteY50-2136" fmla="*/ 7770 h 10000"/>
              <a:gd name="connsiteX51-2137" fmla="*/ 7081 w 10000"/>
              <a:gd name="connsiteY51-2138" fmla="*/ 7213 h 10000"/>
              <a:gd name="connsiteX52-2139" fmla="*/ 6872 w 10000"/>
              <a:gd name="connsiteY52-2140" fmla="*/ 6934 h 10000"/>
              <a:gd name="connsiteX53-2141" fmla="*/ 6662 w 10000"/>
              <a:gd name="connsiteY53-2142" fmla="*/ 6655 h 10000"/>
              <a:gd name="connsiteX54-2143" fmla="*/ 6558 w 10000"/>
              <a:gd name="connsiteY54-2144" fmla="*/ 6376 h 10000"/>
              <a:gd name="connsiteX55-2145" fmla="*/ 6558 w 10000"/>
              <a:gd name="connsiteY55-2146" fmla="*/ 6098 h 10000"/>
              <a:gd name="connsiteX56-2147" fmla="*/ 6662 w 10000"/>
              <a:gd name="connsiteY56-2148" fmla="*/ 6098 h 10000"/>
              <a:gd name="connsiteX57-2149" fmla="*/ 6767 w 10000"/>
              <a:gd name="connsiteY57-2150" fmla="*/ 6098 h 10000"/>
              <a:gd name="connsiteX58-2151" fmla="*/ 6976 w 10000"/>
              <a:gd name="connsiteY58-2152" fmla="*/ 6098 h 10000"/>
              <a:gd name="connsiteX59-2153" fmla="*/ 7186 w 10000"/>
              <a:gd name="connsiteY59-2154" fmla="*/ 6376 h 10000"/>
              <a:gd name="connsiteX60-2155" fmla="*/ 7500 w 10000"/>
              <a:gd name="connsiteY60-2156" fmla="*/ 6655 h 10000"/>
              <a:gd name="connsiteX61-2157" fmla="*/ 7605 w 10000"/>
              <a:gd name="connsiteY61-2158" fmla="*/ 6655 h 10000"/>
              <a:gd name="connsiteX62-2159" fmla="*/ 7814 w 10000"/>
              <a:gd name="connsiteY62-2160" fmla="*/ 6655 h 10000"/>
              <a:gd name="connsiteX63-2161" fmla="*/ 7919 w 10000"/>
              <a:gd name="connsiteY63-2162" fmla="*/ 6655 h 10000"/>
              <a:gd name="connsiteX64-2163" fmla="*/ 8024 w 10000"/>
              <a:gd name="connsiteY64-2164" fmla="*/ 6655 h 10000"/>
              <a:gd name="connsiteX65-2165" fmla="*/ 8128 w 10000"/>
              <a:gd name="connsiteY65-2166" fmla="*/ 6655 h 10000"/>
              <a:gd name="connsiteX66-2167" fmla="*/ 8128 w 10000"/>
              <a:gd name="connsiteY66-2168" fmla="*/ 6376 h 10000"/>
              <a:gd name="connsiteX67-2169" fmla="*/ 8233 w 10000"/>
              <a:gd name="connsiteY67-2170" fmla="*/ 6098 h 10000"/>
              <a:gd name="connsiteX68-2171" fmla="*/ 8338 w 10000"/>
              <a:gd name="connsiteY68-2172" fmla="*/ 5819 h 10000"/>
              <a:gd name="connsiteX69-2173" fmla="*/ 8338 w 10000"/>
              <a:gd name="connsiteY69-2174" fmla="*/ 5261 h 10000"/>
              <a:gd name="connsiteX70-2175" fmla="*/ 8442 w 10000"/>
              <a:gd name="connsiteY70-2176" fmla="*/ 4460 h 10000"/>
              <a:gd name="connsiteX71-2177" fmla="*/ 8547 w 10000"/>
              <a:gd name="connsiteY71-2178" fmla="*/ 3345 h 10000"/>
              <a:gd name="connsiteX72-2179" fmla="*/ 8652 w 10000"/>
              <a:gd name="connsiteY72-2180" fmla="*/ 2787 h 10000"/>
              <a:gd name="connsiteX73-2181" fmla="*/ 8652 w 10000"/>
              <a:gd name="connsiteY73-2182" fmla="*/ 2230 h 10000"/>
              <a:gd name="connsiteX74-2183" fmla="*/ 8652 w 10000"/>
              <a:gd name="connsiteY74-2184" fmla="*/ 1951 h 10000"/>
              <a:gd name="connsiteX75-2185" fmla="*/ 8652 w 10000"/>
              <a:gd name="connsiteY75-2186" fmla="*/ 1951 h 10000"/>
              <a:gd name="connsiteX76-2187" fmla="*/ 8547 w 10000"/>
              <a:gd name="connsiteY76-2188" fmla="*/ 1951 h 10000"/>
              <a:gd name="connsiteX77-2189" fmla="*/ 8338 w 10000"/>
              <a:gd name="connsiteY77-2190" fmla="*/ 1951 h 10000"/>
              <a:gd name="connsiteX78-2191" fmla="*/ 8128 w 10000"/>
              <a:gd name="connsiteY78-2192" fmla="*/ 1951 h 10000"/>
              <a:gd name="connsiteX79-2193" fmla="*/ 7814 w 10000"/>
              <a:gd name="connsiteY79-2194" fmla="*/ 1951 h 10000"/>
              <a:gd name="connsiteX80-2195" fmla="*/ 7500 w 10000"/>
              <a:gd name="connsiteY80-2196" fmla="*/ 1951 h 10000"/>
              <a:gd name="connsiteX81-2197" fmla="*/ 7081 w 10000"/>
              <a:gd name="connsiteY81-2198" fmla="*/ 2230 h 10000"/>
              <a:gd name="connsiteX82-2199" fmla="*/ 6453 w 10000"/>
              <a:gd name="connsiteY82-2200" fmla="*/ 2230 h 10000"/>
              <a:gd name="connsiteX83-2201" fmla="*/ 5942 w 10000"/>
              <a:gd name="connsiteY83-2202" fmla="*/ 2230 h 10000"/>
              <a:gd name="connsiteX84-2203" fmla="*/ 5419 w 10000"/>
              <a:gd name="connsiteY84-2204" fmla="*/ 2509 h 10000"/>
              <a:gd name="connsiteX85-2205" fmla="*/ 4895 w 10000"/>
              <a:gd name="connsiteY85-2206" fmla="*/ 2787 h 10000"/>
              <a:gd name="connsiteX86-2207" fmla="*/ 4476 w 10000"/>
              <a:gd name="connsiteY86-2208" fmla="*/ 2787 h 10000"/>
              <a:gd name="connsiteX87-2209" fmla="*/ 4058 w 10000"/>
              <a:gd name="connsiteY87-2210" fmla="*/ 3066 h 10000"/>
              <a:gd name="connsiteX88-2211" fmla="*/ 3547 w 10000"/>
              <a:gd name="connsiteY88-2212" fmla="*/ 3345 h 10000"/>
              <a:gd name="connsiteX89-2213" fmla="*/ 2919 w 10000"/>
              <a:gd name="connsiteY89-2214" fmla="*/ 3345 h 10000"/>
              <a:gd name="connsiteX90-2215" fmla="*/ 2291 w 10000"/>
              <a:gd name="connsiteY90-2216" fmla="*/ 3624 h 10000"/>
              <a:gd name="connsiteX91-2217" fmla="*/ 1976 w 10000"/>
              <a:gd name="connsiteY91-2218" fmla="*/ 3902 h 10000"/>
              <a:gd name="connsiteX92-2219" fmla="*/ 1767 w 10000"/>
              <a:gd name="connsiteY92-2220" fmla="*/ 3902 h 10000"/>
              <a:gd name="connsiteX93-2221" fmla="*/ 1453 w 10000"/>
              <a:gd name="connsiteY93-2222" fmla="*/ 3902 h 10000"/>
              <a:gd name="connsiteX94-2223" fmla="*/ 1257 w 10000"/>
              <a:gd name="connsiteY94-2224" fmla="*/ 4181 h 10000"/>
              <a:gd name="connsiteX95-2225" fmla="*/ 1152 w 10000"/>
              <a:gd name="connsiteY95-2226" fmla="*/ 4181 h 10000"/>
              <a:gd name="connsiteX96-2227" fmla="*/ 838 w 10000"/>
              <a:gd name="connsiteY96-2228" fmla="*/ 4181 h 10000"/>
              <a:gd name="connsiteX97-2229" fmla="*/ 0 w 10000"/>
              <a:gd name="connsiteY97-2230" fmla="*/ 2787 h 10000"/>
              <a:gd name="connsiteX98-2231" fmla="*/ 314 w 10000"/>
              <a:gd name="connsiteY98-2232" fmla="*/ 2509 h 10000"/>
              <a:gd name="connsiteX99-2233" fmla="*/ 419 w 10000"/>
              <a:gd name="connsiteY99-2234" fmla="*/ 2509 h 10000"/>
              <a:gd name="connsiteX100-2235" fmla="*/ 524 w 10000"/>
              <a:gd name="connsiteY100-2236" fmla="*/ 2509 h 10000"/>
              <a:gd name="connsiteX101-2237" fmla="*/ 733 w 10000"/>
              <a:gd name="connsiteY101-2238" fmla="*/ 2509 h 10000"/>
              <a:gd name="connsiteX102-2239" fmla="*/ 942 w 10000"/>
              <a:gd name="connsiteY102-2240" fmla="*/ 2509 h 10000"/>
              <a:gd name="connsiteX103-2241" fmla="*/ 1152 w 10000"/>
              <a:gd name="connsiteY103-2242" fmla="*/ 2509 h 10000"/>
              <a:gd name="connsiteX104-2243" fmla="*/ 1453 w 10000"/>
              <a:gd name="connsiteY104-2244" fmla="*/ 2509 h 10000"/>
              <a:gd name="connsiteX105-2245" fmla="*/ 1767 w 10000"/>
              <a:gd name="connsiteY105-2246" fmla="*/ 2509 h 10000"/>
              <a:gd name="connsiteX106-2247" fmla="*/ 2186 w 10000"/>
              <a:gd name="connsiteY106-2248" fmla="*/ 2230 h 10000"/>
              <a:gd name="connsiteX107-2249" fmla="*/ 2186 w 10000"/>
              <a:gd name="connsiteY107-2250" fmla="*/ 2230 h 10000"/>
              <a:gd name="connsiteX0-2251" fmla="*/ 1872 w 9686"/>
              <a:gd name="connsiteY0-2252" fmla="*/ 2230 h 10000"/>
              <a:gd name="connsiteX1-2253" fmla="*/ 3443 w 9686"/>
              <a:gd name="connsiteY1-2254" fmla="*/ 1951 h 10000"/>
              <a:gd name="connsiteX2-2255" fmla="*/ 5105 w 9686"/>
              <a:gd name="connsiteY2-2256" fmla="*/ 1394 h 10000"/>
              <a:gd name="connsiteX3-2257" fmla="*/ 5524 w 9686"/>
              <a:gd name="connsiteY3-2258" fmla="*/ 1394 h 10000"/>
              <a:gd name="connsiteX4-2259" fmla="*/ 5943 w 9686"/>
              <a:gd name="connsiteY4-2260" fmla="*/ 1115 h 10000"/>
              <a:gd name="connsiteX5-2261" fmla="*/ 6244 w 9686"/>
              <a:gd name="connsiteY5-2262" fmla="*/ 1115 h 10000"/>
              <a:gd name="connsiteX6-2263" fmla="*/ 6558 w 9686"/>
              <a:gd name="connsiteY6-2264" fmla="*/ 1115 h 10000"/>
              <a:gd name="connsiteX7-2265" fmla="*/ 6767 w 9686"/>
              <a:gd name="connsiteY7-2266" fmla="*/ 836 h 10000"/>
              <a:gd name="connsiteX8-2267" fmla="*/ 7081 w 9686"/>
              <a:gd name="connsiteY8-2268" fmla="*/ 836 h 10000"/>
              <a:gd name="connsiteX9-2269" fmla="*/ 7186 w 9686"/>
              <a:gd name="connsiteY9-2270" fmla="*/ 836 h 10000"/>
              <a:gd name="connsiteX10-2271" fmla="*/ 7395 w 9686"/>
              <a:gd name="connsiteY10-2272" fmla="*/ 836 h 10000"/>
              <a:gd name="connsiteX11-2273" fmla="*/ 7605 w 9686"/>
              <a:gd name="connsiteY11-2274" fmla="*/ 557 h 10000"/>
              <a:gd name="connsiteX12-2275" fmla="*/ 7814 w 9686"/>
              <a:gd name="connsiteY12-2276" fmla="*/ 557 h 10000"/>
              <a:gd name="connsiteX13-2277" fmla="*/ 8024 w 9686"/>
              <a:gd name="connsiteY13-2278" fmla="*/ 557 h 10000"/>
              <a:gd name="connsiteX14-2279" fmla="*/ 8128 w 9686"/>
              <a:gd name="connsiteY14-2280" fmla="*/ 279 h 10000"/>
              <a:gd name="connsiteX15-2281" fmla="*/ 8233 w 9686"/>
              <a:gd name="connsiteY15-2282" fmla="*/ 0 h 10000"/>
              <a:gd name="connsiteX16-2283" fmla="*/ 8443 w 9686"/>
              <a:gd name="connsiteY16-2284" fmla="*/ 0 h 10000"/>
              <a:gd name="connsiteX17-2285" fmla="*/ 8534 w 9686"/>
              <a:gd name="connsiteY17-2286" fmla="*/ 279 h 10000"/>
              <a:gd name="connsiteX18-2287" fmla="*/ 8744 w 9686"/>
              <a:gd name="connsiteY18-2288" fmla="*/ 279 h 10000"/>
              <a:gd name="connsiteX19-2289" fmla="*/ 8848 w 9686"/>
              <a:gd name="connsiteY19-2290" fmla="*/ 557 h 10000"/>
              <a:gd name="connsiteX20-2291" fmla="*/ 9162 w 9686"/>
              <a:gd name="connsiteY20-2292" fmla="*/ 836 h 10000"/>
              <a:gd name="connsiteX21-2293" fmla="*/ 9372 w 9686"/>
              <a:gd name="connsiteY21-2294" fmla="*/ 1394 h 10000"/>
              <a:gd name="connsiteX22-2295" fmla="*/ 9581 w 9686"/>
              <a:gd name="connsiteY22-2296" fmla="*/ 1672 h 10000"/>
              <a:gd name="connsiteX23-2297" fmla="*/ 9686 w 9686"/>
              <a:gd name="connsiteY23-2298" fmla="*/ 1951 h 10000"/>
              <a:gd name="connsiteX24-2299" fmla="*/ 9686 w 9686"/>
              <a:gd name="connsiteY24-2300" fmla="*/ 1951 h 10000"/>
              <a:gd name="connsiteX25-2301" fmla="*/ 9686 w 9686"/>
              <a:gd name="connsiteY25-2302" fmla="*/ 2230 h 10000"/>
              <a:gd name="connsiteX26-2303" fmla="*/ 9581 w 9686"/>
              <a:gd name="connsiteY26-2304" fmla="*/ 2509 h 10000"/>
              <a:gd name="connsiteX27-2305" fmla="*/ 9581 w 9686"/>
              <a:gd name="connsiteY27-2306" fmla="*/ 2509 h 10000"/>
              <a:gd name="connsiteX28-2307" fmla="*/ 9477 w 9686"/>
              <a:gd name="connsiteY28-2308" fmla="*/ 2509 h 10000"/>
              <a:gd name="connsiteX29-2309" fmla="*/ 9372 w 9686"/>
              <a:gd name="connsiteY29-2310" fmla="*/ 2787 h 10000"/>
              <a:gd name="connsiteX30-2311" fmla="*/ 9267 w 9686"/>
              <a:gd name="connsiteY30-2312" fmla="*/ 3345 h 10000"/>
              <a:gd name="connsiteX31-2313" fmla="*/ 9162 w 9686"/>
              <a:gd name="connsiteY31-2314" fmla="*/ 3624 h 10000"/>
              <a:gd name="connsiteX32-2315" fmla="*/ 9162 w 9686"/>
              <a:gd name="connsiteY32-2316" fmla="*/ 4460 h 10000"/>
              <a:gd name="connsiteX33-2317" fmla="*/ 9058 w 9686"/>
              <a:gd name="connsiteY33-2318" fmla="*/ 4983 h 10000"/>
              <a:gd name="connsiteX34-2319" fmla="*/ 8953 w 9686"/>
              <a:gd name="connsiteY34-2320" fmla="*/ 5819 h 10000"/>
              <a:gd name="connsiteX35-2321" fmla="*/ 8744 w 9686"/>
              <a:gd name="connsiteY35-2322" fmla="*/ 7213 h 10000"/>
              <a:gd name="connsiteX36-2323" fmla="*/ 8639 w 9686"/>
              <a:gd name="connsiteY36-2324" fmla="*/ 8049 h 10000"/>
              <a:gd name="connsiteX37-2325" fmla="*/ 8443 w 9686"/>
              <a:gd name="connsiteY37-2326" fmla="*/ 8606 h 10000"/>
              <a:gd name="connsiteX38-2327" fmla="*/ 8338 w 9686"/>
              <a:gd name="connsiteY38-2328" fmla="*/ 9164 h 10000"/>
              <a:gd name="connsiteX39-2329" fmla="*/ 8128 w 9686"/>
              <a:gd name="connsiteY39-2330" fmla="*/ 9443 h 10000"/>
              <a:gd name="connsiteX40-2331" fmla="*/ 7919 w 9686"/>
              <a:gd name="connsiteY40-2332" fmla="*/ 9721 h 10000"/>
              <a:gd name="connsiteX41-2333" fmla="*/ 7814 w 9686"/>
              <a:gd name="connsiteY41-2334" fmla="*/ 10000 h 10000"/>
              <a:gd name="connsiteX42-2335" fmla="*/ 7710 w 9686"/>
              <a:gd name="connsiteY42-2336" fmla="*/ 10000 h 10000"/>
              <a:gd name="connsiteX43-2337" fmla="*/ 7605 w 9686"/>
              <a:gd name="connsiteY43-2338" fmla="*/ 10000 h 10000"/>
              <a:gd name="connsiteX44-2339" fmla="*/ 7500 w 9686"/>
              <a:gd name="connsiteY44-2340" fmla="*/ 10000 h 10000"/>
              <a:gd name="connsiteX45-2341" fmla="*/ 7500 w 9686"/>
              <a:gd name="connsiteY45-2342" fmla="*/ 9721 h 10000"/>
              <a:gd name="connsiteX46-2343" fmla="*/ 7395 w 9686"/>
              <a:gd name="connsiteY46-2344" fmla="*/ 9443 h 10000"/>
              <a:gd name="connsiteX47-2345" fmla="*/ 7395 w 9686"/>
              <a:gd name="connsiteY47-2346" fmla="*/ 9164 h 10000"/>
              <a:gd name="connsiteX48-2347" fmla="*/ 7395 w 9686"/>
              <a:gd name="connsiteY48-2348" fmla="*/ 8885 h 10000"/>
              <a:gd name="connsiteX49-2349" fmla="*/ 7291 w 9686"/>
              <a:gd name="connsiteY49-2350" fmla="*/ 8328 h 10000"/>
              <a:gd name="connsiteX50-2351" fmla="*/ 7081 w 9686"/>
              <a:gd name="connsiteY50-2352" fmla="*/ 7770 h 10000"/>
              <a:gd name="connsiteX51-2353" fmla="*/ 6767 w 9686"/>
              <a:gd name="connsiteY51-2354" fmla="*/ 7213 h 10000"/>
              <a:gd name="connsiteX52-2355" fmla="*/ 6558 w 9686"/>
              <a:gd name="connsiteY52-2356" fmla="*/ 6934 h 10000"/>
              <a:gd name="connsiteX53-2357" fmla="*/ 6348 w 9686"/>
              <a:gd name="connsiteY53-2358" fmla="*/ 6655 h 10000"/>
              <a:gd name="connsiteX54-2359" fmla="*/ 6244 w 9686"/>
              <a:gd name="connsiteY54-2360" fmla="*/ 6376 h 10000"/>
              <a:gd name="connsiteX55-2361" fmla="*/ 6244 w 9686"/>
              <a:gd name="connsiteY55-2362" fmla="*/ 6098 h 10000"/>
              <a:gd name="connsiteX56-2363" fmla="*/ 6348 w 9686"/>
              <a:gd name="connsiteY56-2364" fmla="*/ 6098 h 10000"/>
              <a:gd name="connsiteX57-2365" fmla="*/ 6453 w 9686"/>
              <a:gd name="connsiteY57-2366" fmla="*/ 6098 h 10000"/>
              <a:gd name="connsiteX58-2367" fmla="*/ 6662 w 9686"/>
              <a:gd name="connsiteY58-2368" fmla="*/ 6098 h 10000"/>
              <a:gd name="connsiteX59-2369" fmla="*/ 6872 w 9686"/>
              <a:gd name="connsiteY59-2370" fmla="*/ 6376 h 10000"/>
              <a:gd name="connsiteX60-2371" fmla="*/ 7186 w 9686"/>
              <a:gd name="connsiteY60-2372" fmla="*/ 6655 h 10000"/>
              <a:gd name="connsiteX61-2373" fmla="*/ 7291 w 9686"/>
              <a:gd name="connsiteY61-2374" fmla="*/ 6655 h 10000"/>
              <a:gd name="connsiteX62-2375" fmla="*/ 7500 w 9686"/>
              <a:gd name="connsiteY62-2376" fmla="*/ 6655 h 10000"/>
              <a:gd name="connsiteX63-2377" fmla="*/ 7605 w 9686"/>
              <a:gd name="connsiteY63-2378" fmla="*/ 6655 h 10000"/>
              <a:gd name="connsiteX64-2379" fmla="*/ 7710 w 9686"/>
              <a:gd name="connsiteY64-2380" fmla="*/ 6655 h 10000"/>
              <a:gd name="connsiteX65-2381" fmla="*/ 7814 w 9686"/>
              <a:gd name="connsiteY65-2382" fmla="*/ 6655 h 10000"/>
              <a:gd name="connsiteX66-2383" fmla="*/ 7814 w 9686"/>
              <a:gd name="connsiteY66-2384" fmla="*/ 6376 h 10000"/>
              <a:gd name="connsiteX67-2385" fmla="*/ 7919 w 9686"/>
              <a:gd name="connsiteY67-2386" fmla="*/ 6098 h 10000"/>
              <a:gd name="connsiteX68-2387" fmla="*/ 8024 w 9686"/>
              <a:gd name="connsiteY68-2388" fmla="*/ 5819 h 10000"/>
              <a:gd name="connsiteX69-2389" fmla="*/ 8024 w 9686"/>
              <a:gd name="connsiteY69-2390" fmla="*/ 5261 h 10000"/>
              <a:gd name="connsiteX70-2391" fmla="*/ 8128 w 9686"/>
              <a:gd name="connsiteY70-2392" fmla="*/ 4460 h 10000"/>
              <a:gd name="connsiteX71-2393" fmla="*/ 8233 w 9686"/>
              <a:gd name="connsiteY71-2394" fmla="*/ 3345 h 10000"/>
              <a:gd name="connsiteX72-2395" fmla="*/ 8338 w 9686"/>
              <a:gd name="connsiteY72-2396" fmla="*/ 2787 h 10000"/>
              <a:gd name="connsiteX73-2397" fmla="*/ 8338 w 9686"/>
              <a:gd name="connsiteY73-2398" fmla="*/ 2230 h 10000"/>
              <a:gd name="connsiteX74-2399" fmla="*/ 8338 w 9686"/>
              <a:gd name="connsiteY74-2400" fmla="*/ 1951 h 10000"/>
              <a:gd name="connsiteX75-2401" fmla="*/ 8338 w 9686"/>
              <a:gd name="connsiteY75-2402" fmla="*/ 1951 h 10000"/>
              <a:gd name="connsiteX76-2403" fmla="*/ 8233 w 9686"/>
              <a:gd name="connsiteY76-2404" fmla="*/ 1951 h 10000"/>
              <a:gd name="connsiteX77-2405" fmla="*/ 8024 w 9686"/>
              <a:gd name="connsiteY77-2406" fmla="*/ 1951 h 10000"/>
              <a:gd name="connsiteX78-2407" fmla="*/ 7814 w 9686"/>
              <a:gd name="connsiteY78-2408" fmla="*/ 1951 h 10000"/>
              <a:gd name="connsiteX79-2409" fmla="*/ 7500 w 9686"/>
              <a:gd name="connsiteY79-2410" fmla="*/ 1951 h 10000"/>
              <a:gd name="connsiteX80-2411" fmla="*/ 7186 w 9686"/>
              <a:gd name="connsiteY80-2412" fmla="*/ 1951 h 10000"/>
              <a:gd name="connsiteX81-2413" fmla="*/ 6767 w 9686"/>
              <a:gd name="connsiteY81-2414" fmla="*/ 2230 h 10000"/>
              <a:gd name="connsiteX82-2415" fmla="*/ 6139 w 9686"/>
              <a:gd name="connsiteY82-2416" fmla="*/ 2230 h 10000"/>
              <a:gd name="connsiteX83-2417" fmla="*/ 5628 w 9686"/>
              <a:gd name="connsiteY83-2418" fmla="*/ 2230 h 10000"/>
              <a:gd name="connsiteX84-2419" fmla="*/ 5105 w 9686"/>
              <a:gd name="connsiteY84-2420" fmla="*/ 2509 h 10000"/>
              <a:gd name="connsiteX85-2421" fmla="*/ 4581 w 9686"/>
              <a:gd name="connsiteY85-2422" fmla="*/ 2787 h 10000"/>
              <a:gd name="connsiteX86-2423" fmla="*/ 4162 w 9686"/>
              <a:gd name="connsiteY86-2424" fmla="*/ 2787 h 10000"/>
              <a:gd name="connsiteX87-2425" fmla="*/ 3744 w 9686"/>
              <a:gd name="connsiteY87-2426" fmla="*/ 3066 h 10000"/>
              <a:gd name="connsiteX88-2427" fmla="*/ 3233 w 9686"/>
              <a:gd name="connsiteY88-2428" fmla="*/ 3345 h 10000"/>
              <a:gd name="connsiteX89-2429" fmla="*/ 2605 w 9686"/>
              <a:gd name="connsiteY89-2430" fmla="*/ 3345 h 10000"/>
              <a:gd name="connsiteX90-2431" fmla="*/ 1977 w 9686"/>
              <a:gd name="connsiteY90-2432" fmla="*/ 3624 h 10000"/>
              <a:gd name="connsiteX91-2433" fmla="*/ 1662 w 9686"/>
              <a:gd name="connsiteY91-2434" fmla="*/ 3902 h 10000"/>
              <a:gd name="connsiteX92-2435" fmla="*/ 1453 w 9686"/>
              <a:gd name="connsiteY92-2436" fmla="*/ 3902 h 10000"/>
              <a:gd name="connsiteX93-2437" fmla="*/ 1139 w 9686"/>
              <a:gd name="connsiteY93-2438" fmla="*/ 3902 h 10000"/>
              <a:gd name="connsiteX94-2439" fmla="*/ 943 w 9686"/>
              <a:gd name="connsiteY94-2440" fmla="*/ 4181 h 10000"/>
              <a:gd name="connsiteX95-2441" fmla="*/ 838 w 9686"/>
              <a:gd name="connsiteY95-2442" fmla="*/ 4181 h 10000"/>
              <a:gd name="connsiteX96-2443" fmla="*/ 524 w 9686"/>
              <a:gd name="connsiteY96-2444" fmla="*/ 4181 h 10000"/>
              <a:gd name="connsiteX97-2445" fmla="*/ 0 w 9686"/>
              <a:gd name="connsiteY97-2446" fmla="*/ 2509 h 10000"/>
              <a:gd name="connsiteX98-2447" fmla="*/ 105 w 9686"/>
              <a:gd name="connsiteY98-2448" fmla="*/ 2509 h 10000"/>
              <a:gd name="connsiteX99-2449" fmla="*/ 210 w 9686"/>
              <a:gd name="connsiteY99-2450" fmla="*/ 2509 h 10000"/>
              <a:gd name="connsiteX100-2451" fmla="*/ 419 w 9686"/>
              <a:gd name="connsiteY100-2452" fmla="*/ 2509 h 10000"/>
              <a:gd name="connsiteX101-2453" fmla="*/ 628 w 9686"/>
              <a:gd name="connsiteY101-2454" fmla="*/ 2509 h 10000"/>
              <a:gd name="connsiteX102-2455" fmla="*/ 838 w 9686"/>
              <a:gd name="connsiteY102-2456" fmla="*/ 2509 h 10000"/>
              <a:gd name="connsiteX103-2457" fmla="*/ 1139 w 9686"/>
              <a:gd name="connsiteY103-2458" fmla="*/ 2509 h 10000"/>
              <a:gd name="connsiteX104-2459" fmla="*/ 1453 w 9686"/>
              <a:gd name="connsiteY104-2460" fmla="*/ 2509 h 10000"/>
              <a:gd name="connsiteX105-2461" fmla="*/ 1872 w 9686"/>
              <a:gd name="connsiteY105-2462" fmla="*/ 2230 h 10000"/>
              <a:gd name="connsiteX106-2463" fmla="*/ 1872 w 9686"/>
              <a:gd name="connsiteY106-2464" fmla="*/ 2230 h 10000"/>
              <a:gd name="connsiteX0-2465" fmla="*/ 1933 w 10000"/>
              <a:gd name="connsiteY0-2466" fmla="*/ 2230 h 10000"/>
              <a:gd name="connsiteX1-2467" fmla="*/ 3555 w 10000"/>
              <a:gd name="connsiteY1-2468" fmla="*/ 1951 h 10000"/>
              <a:gd name="connsiteX2-2469" fmla="*/ 5270 w 10000"/>
              <a:gd name="connsiteY2-2470" fmla="*/ 1394 h 10000"/>
              <a:gd name="connsiteX3-2471" fmla="*/ 5703 w 10000"/>
              <a:gd name="connsiteY3-2472" fmla="*/ 1394 h 10000"/>
              <a:gd name="connsiteX4-2473" fmla="*/ 6136 w 10000"/>
              <a:gd name="connsiteY4-2474" fmla="*/ 1115 h 10000"/>
              <a:gd name="connsiteX5-2475" fmla="*/ 6446 w 10000"/>
              <a:gd name="connsiteY5-2476" fmla="*/ 1115 h 10000"/>
              <a:gd name="connsiteX6-2477" fmla="*/ 6771 w 10000"/>
              <a:gd name="connsiteY6-2478" fmla="*/ 1115 h 10000"/>
              <a:gd name="connsiteX7-2479" fmla="*/ 6986 w 10000"/>
              <a:gd name="connsiteY7-2480" fmla="*/ 836 h 10000"/>
              <a:gd name="connsiteX8-2481" fmla="*/ 7311 w 10000"/>
              <a:gd name="connsiteY8-2482" fmla="*/ 836 h 10000"/>
              <a:gd name="connsiteX9-2483" fmla="*/ 7419 w 10000"/>
              <a:gd name="connsiteY9-2484" fmla="*/ 836 h 10000"/>
              <a:gd name="connsiteX10-2485" fmla="*/ 7635 w 10000"/>
              <a:gd name="connsiteY10-2486" fmla="*/ 836 h 10000"/>
              <a:gd name="connsiteX11-2487" fmla="*/ 7852 w 10000"/>
              <a:gd name="connsiteY11-2488" fmla="*/ 557 h 10000"/>
              <a:gd name="connsiteX12-2489" fmla="*/ 8067 w 10000"/>
              <a:gd name="connsiteY12-2490" fmla="*/ 557 h 10000"/>
              <a:gd name="connsiteX13-2491" fmla="*/ 8284 w 10000"/>
              <a:gd name="connsiteY13-2492" fmla="*/ 557 h 10000"/>
              <a:gd name="connsiteX14-2493" fmla="*/ 8391 w 10000"/>
              <a:gd name="connsiteY14-2494" fmla="*/ 279 h 10000"/>
              <a:gd name="connsiteX15-2495" fmla="*/ 8500 w 10000"/>
              <a:gd name="connsiteY15-2496" fmla="*/ 0 h 10000"/>
              <a:gd name="connsiteX16-2497" fmla="*/ 8717 w 10000"/>
              <a:gd name="connsiteY16-2498" fmla="*/ 0 h 10000"/>
              <a:gd name="connsiteX17-2499" fmla="*/ 8811 w 10000"/>
              <a:gd name="connsiteY17-2500" fmla="*/ 279 h 10000"/>
              <a:gd name="connsiteX18-2501" fmla="*/ 9027 w 10000"/>
              <a:gd name="connsiteY18-2502" fmla="*/ 279 h 10000"/>
              <a:gd name="connsiteX19-2503" fmla="*/ 9135 w 10000"/>
              <a:gd name="connsiteY19-2504" fmla="*/ 557 h 10000"/>
              <a:gd name="connsiteX20-2505" fmla="*/ 9459 w 10000"/>
              <a:gd name="connsiteY20-2506" fmla="*/ 836 h 10000"/>
              <a:gd name="connsiteX21-2507" fmla="*/ 9676 w 10000"/>
              <a:gd name="connsiteY21-2508" fmla="*/ 1394 h 10000"/>
              <a:gd name="connsiteX22-2509" fmla="*/ 9892 w 10000"/>
              <a:gd name="connsiteY22-2510" fmla="*/ 1672 h 10000"/>
              <a:gd name="connsiteX23-2511" fmla="*/ 10000 w 10000"/>
              <a:gd name="connsiteY23-2512" fmla="*/ 1951 h 10000"/>
              <a:gd name="connsiteX24-2513" fmla="*/ 10000 w 10000"/>
              <a:gd name="connsiteY24-2514" fmla="*/ 1951 h 10000"/>
              <a:gd name="connsiteX25-2515" fmla="*/ 10000 w 10000"/>
              <a:gd name="connsiteY25-2516" fmla="*/ 2230 h 10000"/>
              <a:gd name="connsiteX26-2517" fmla="*/ 9892 w 10000"/>
              <a:gd name="connsiteY26-2518" fmla="*/ 2509 h 10000"/>
              <a:gd name="connsiteX27-2519" fmla="*/ 9892 w 10000"/>
              <a:gd name="connsiteY27-2520" fmla="*/ 2509 h 10000"/>
              <a:gd name="connsiteX28-2521" fmla="*/ 9784 w 10000"/>
              <a:gd name="connsiteY28-2522" fmla="*/ 2509 h 10000"/>
              <a:gd name="connsiteX29-2523" fmla="*/ 9676 w 10000"/>
              <a:gd name="connsiteY29-2524" fmla="*/ 2787 h 10000"/>
              <a:gd name="connsiteX30-2525" fmla="*/ 9567 w 10000"/>
              <a:gd name="connsiteY30-2526" fmla="*/ 3345 h 10000"/>
              <a:gd name="connsiteX31-2527" fmla="*/ 9459 w 10000"/>
              <a:gd name="connsiteY31-2528" fmla="*/ 3624 h 10000"/>
              <a:gd name="connsiteX32-2529" fmla="*/ 9459 w 10000"/>
              <a:gd name="connsiteY32-2530" fmla="*/ 4460 h 10000"/>
              <a:gd name="connsiteX33-2531" fmla="*/ 9352 w 10000"/>
              <a:gd name="connsiteY33-2532" fmla="*/ 4983 h 10000"/>
              <a:gd name="connsiteX34-2533" fmla="*/ 9243 w 10000"/>
              <a:gd name="connsiteY34-2534" fmla="*/ 5819 h 10000"/>
              <a:gd name="connsiteX35-2535" fmla="*/ 9027 w 10000"/>
              <a:gd name="connsiteY35-2536" fmla="*/ 7213 h 10000"/>
              <a:gd name="connsiteX36-2537" fmla="*/ 8919 w 10000"/>
              <a:gd name="connsiteY36-2538" fmla="*/ 8049 h 10000"/>
              <a:gd name="connsiteX37-2539" fmla="*/ 8717 w 10000"/>
              <a:gd name="connsiteY37-2540" fmla="*/ 8606 h 10000"/>
              <a:gd name="connsiteX38-2541" fmla="*/ 8608 w 10000"/>
              <a:gd name="connsiteY38-2542" fmla="*/ 9164 h 10000"/>
              <a:gd name="connsiteX39-2543" fmla="*/ 8391 w 10000"/>
              <a:gd name="connsiteY39-2544" fmla="*/ 9443 h 10000"/>
              <a:gd name="connsiteX40-2545" fmla="*/ 8176 w 10000"/>
              <a:gd name="connsiteY40-2546" fmla="*/ 9721 h 10000"/>
              <a:gd name="connsiteX41-2547" fmla="*/ 8067 w 10000"/>
              <a:gd name="connsiteY41-2548" fmla="*/ 10000 h 10000"/>
              <a:gd name="connsiteX42-2549" fmla="*/ 7960 w 10000"/>
              <a:gd name="connsiteY42-2550" fmla="*/ 10000 h 10000"/>
              <a:gd name="connsiteX43-2551" fmla="*/ 7852 w 10000"/>
              <a:gd name="connsiteY43-2552" fmla="*/ 10000 h 10000"/>
              <a:gd name="connsiteX44-2553" fmla="*/ 7743 w 10000"/>
              <a:gd name="connsiteY44-2554" fmla="*/ 10000 h 10000"/>
              <a:gd name="connsiteX45-2555" fmla="*/ 7743 w 10000"/>
              <a:gd name="connsiteY45-2556" fmla="*/ 9721 h 10000"/>
              <a:gd name="connsiteX46-2557" fmla="*/ 7635 w 10000"/>
              <a:gd name="connsiteY46-2558" fmla="*/ 9443 h 10000"/>
              <a:gd name="connsiteX47-2559" fmla="*/ 7635 w 10000"/>
              <a:gd name="connsiteY47-2560" fmla="*/ 9164 h 10000"/>
              <a:gd name="connsiteX48-2561" fmla="*/ 7635 w 10000"/>
              <a:gd name="connsiteY48-2562" fmla="*/ 8885 h 10000"/>
              <a:gd name="connsiteX49-2563" fmla="*/ 7527 w 10000"/>
              <a:gd name="connsiteY49-2564" fmla="*/ 8328 h 10000"/>
              <a:gd name="connsiteX50-2565" fmla="*/ 7311 w 10000"/>
              <a:gd name="connsiteY50-2566" fmla="*/ 7770 h 10000"/>
              <a:gd name="connsiteX51-2567" fmla="*/ 6986 w 10000"/>
              <a:gd name="connsiteY51-2568" fmla="*/ 7213 h 10000"/>
              <a:gd name="connsiteX52-2569" fmla="*/ 6771 w 10000"/>
              <a:gd name="connsiteY52-2570" fmla="*/ 6934 h 10000"/>
              <a:gd name="connsiteX53-2571" fmla="*/ 6554 w 10000"/>
              <a:gd name="connsiteY53-2572" fmla="*/ 6655 h 10000"/>
              <a:gd name="connsiteX54-2573" fmla="*/ 6446 w 10000"/>
              <a:gd name="connsiteY54-2574" fmla="*/ 6376 h 10000"/>
              <a:gd name="connsiteX55-2575" fmla="*/ 6446 w 10000"/>
              <a:gd name="connsiteY55-2576" fmla="*/ 6098 h 10000"/>
              <a:gd name="connsiteX56-2577" fmla="*/ 6554 w 10000"/>
              <a:gd name="connsiteY56-2578" fmla="*/ 6098 h 10000"/>
              <a:gd name="connsiteX57-2579" fmla="*/ 6662 w 10000"/>
              <a:gd name="connsiteY57-2580" fmla="*/ 6098 h 10000"/>
              <a:gd name="connsiteX58-2581" fmla="*/ 6878 w 10000"/>
              <a:gd name="connsiteY58-2582" fmla="*/ 6098 h 10000"/>
              <a:gd name="connsiteX59-2583" fmla="*/ 7095 w 10000"/>
              <a:gd name="connsiteY59-2584" fmla="*/ 6376 h 10000"/>
              <a:gd name="connsiteX60-2585" fmla="*/ 7419 w 10000"/>
              <a:gd name="connsiteY60-2586" fmla="*/ 6655 h 10000"/>
              <a:gd name="connsiteX61-2587" fmla="*/ 7527 w 10000"/>
              <a:gd name="connsiteY61-2588" fmla="*/ 6655 h 10000"/>
              <a:gd name="connsiteX62-2589" fmla="*/ 7743 w 10000"/>
              <a:gd name="connsiteY62-2590" fmla="*/ 6655 h 10000"/>
              <a:gd name="connsiteX63-2591" fmla="*/ 7852 w 10000"/>
              <a:gd name="connsiteY63-2592" fmla="*/ 6655 h 10000"/>
              <a:gd name="connsiteX64-2593" fmla="*/ 7960 w 10000"/>
              <a:gd name="connsiteY64-2594" fmla="*/ 6655 h 10000"/>
              <a:gd name="connsiteX65-2595" fmla="*/ 8067 w 10000"/>
              <a:gd name="connsiteY65-2596" fmla="*/ 6655 h 10000"/>
              <a:gd name="connsiteX66-2597" fmla="*/ 8067 w 10000"/>
              <a:gd name="connsiteY66-2598" fmla="*/ 6376 h 10000"/>
              <a:gd name="connsiteX67-2599" fmla="*/ 8176 w 10000"/>
              <a:gd name="connsiteY67-2600" fmla="*/ 6098 h 10000"/>
              <a:gd name="connsiteX68-2601" fmla="*/ 8284 w 10000"/>
              <a:gd name="connsiteY68-2602" fmla="*/ 5819 h 10000"/>
              <a:gd name="connsiteX69-2603" fmla="*/ 8284 w 10000"/>
              <a:gd name="connsiteY69-2604" fmla="*/ 5261 h 10000"/>
              <a:gd name="connsiteX70-2605" fmla="*/ 8391 w 10000"/>
              <a:gd name="connsiteY70-2606" fmla="*/ 4460 h 10000"/>
              <a:gd name="connsiteX71-2607" fmla="*/ 8500 w 10000"/>
              <a:gd name="connsiteY71-2608" fmla="*/ 3345 h 10000"/>
              <a:gd name="connsiteX72-2609" fmla="*/ 8608 w 10000"/>
              <a:gd name="connsiteY72-2610" fmla="*/ 2787 h 10000"/>
              <a:gd name="connsiteX73-2611" fmla="*/ 8608 w 10000"/>
              <a:gd name="connsiteY73-2612" fmla="*/ 2230 h 10000"/>
              <a:gd name="connsiteX74-2613" fmla="*/ 8608 w 10000"/>
              <a:gd name="connsiteY74-2614" fmla="*/ 1951 h 10000"/>
              <a:gd name="connsiteX75-2615" fmla="*/ 8608 w 10000"/>
              <a:gd name="connsiteY75-2616" fmla="*/ 1951 h 10000"/>
              <a:gd name="connsiteX76-2617" fmla="*/ 8500 w 10000"/>
              <a:gd name="connsiteY76-2618" fmla="*/ 1951 h 10000"/>
              <a:gd name="connsiteX77-2619" fmla="*/ 8284 w 10000"/>
              <a:gd name="connsiteY77-2620" fmla="*/ 1951 h 10000"/>
              <a:gd name="connsiteX78-2621" fmla="*/ 8067 w 10000"/>
              <a:gd name="connsiteY78-2622" fmla="*/ 1951 h 10000"/>
              <a:gd name="connsiteX79-2623" fmla="*/ 7743 w 10000"/>
              <a:gd name="connsiteY79-2624" fmla="*/ 1951 h 10000"/>
              <a:gd name="connsiteX80-2625" fmla="*/ 7419 w 10000"/>
              <a:gd name="connsiteY80-2626" fmla="*/ 1951 h 10000"/>
              <a:gd name="connsiteX81-2627" fmla="*/ 6986 w 10000"/>
              <a:gd name="connsiteY81-2628" fmla="*/ 2230 h 10000"/>
              <a:gd name="connsiteX82-2629" fmla="*/ 6338 w 10000"/>
              <a:gd name="connsiteY82-2630" fmla="*/ 2230 h 10000"/>
              <a:gd name="connsiteX83-2631" fmla="*/ 5810 w 10000"/>
              <a:gd name="connsiteY83-2632" fmla="*/ 2230 h 10000"/>
              <a:gd name="connsiteX84-2633" fmla="*/ 5270 w 10000"/>
              <a:gd name="connsiteY84-2634" fmla="*/ 2509 h 10000"/>
              <a:gd name="connsiteX85-2635" fmla="*/ 4730 w 10000"/>
              <a:gd name="connsiteY85-2636" fmla="*/ 2787 h 10000"/>
              <a:gd name="connsiteX86-2637" fmla="*/ 4297 w 10000"/>
              <a:gd name="connsiteY86-2638" fmla="*/ 2787 h 10000"/>
              <a:gd name="connsiteX87-2639" fmla="*/ 3865 w 10000"/>
              <a:gd name="connsiteY87-2640" fmla="*/ 3066 h 10000"/>
              <a:gd name="connsiteX88-2641" fmla="*/ 3338 w 10000"/>
              <a:gd name="connsiteY88-2642" fmla="*/ 3345 h 10000"/>
              <a:gd name="connsiteX89-2643" fmla="*/ 2689 w 10000"/>
              <a:gd name="connsiteY89-2644" fmla="*/ 3345 h 10000"/>
              <a:gd name="connsiteX90-2645" fmla="*/ 2041 w 10000"/>
              <a:gd name="connsiteY90-2646" fmla="*/ 3624 h 10000"/>
              <a:gd name="connsiteX91-2647" fmla="*/ 1716 w 10000"/>
              <a:gd name="connsiteY91-2648" fmla="*/ 3902 h 10000"/>
              <a:gd name="connsiteX92-2649" fmla="*/ 1500 w 10000"/>
              <a:gd name="connsiteY92-2650" fmla="*/ 3902 h 10000"/>
              <a:gd name="connsiteX93-2651" fmla="*/ 1176 w 10000"/>
              <a:gd name="connsiteY93-2652" fmla="*/ 3902 h 10000"/>
              <a:gd name="connsiteX94-2653" fmla="*/ 974 w 10000"/>
              <a:gd name="connsiteY94-2654" fmla="*/ 4181 h 10000"/>
              <a:gd name="connsiteX95-2655" fmla="*/ 865 w 10000"/>
              <a:gd name="connsiteY95-2656" fmla="*/ 4181 h 10000"/>
              <a:gd name="connsiteX96-2657" fmla="*/ 541 w 10000"/>
              <a:gd name="connsiteY96-2658" fmla="*/ 4181 h 10000"/>
              <a:gd name="connsiteX97-2659" fmla="*/ 0 w 10000"/>
              <a:gd name="connsiteY97-2660" fmla="*/ 2509 h 10000"/>
              <a:gd name="connsiteX98-2661" fmla="*/ 217 w 10000"/>
              <a:gd name="connsiteY98-2662" fmla="*/ 2509 h 10000"/>
              <a:gd name="connsiteX99-2663" fmla="*/ 433 w 10000"/>
              <a:gd name="connsiteY99-2664" fmla="*/ 2509 h 10000"/>
              <a:gd name="connsiteX100-2665" fmla="*/ 648 w 10000"/>
              <a:gd name="connsiteY100-2666" fmla="*/ 2509 h 10000"/>
              <a:gd name="connsiteX101-2667" fmla="*/ 865 w 10000"/>
              <a:gd name="connsiteY101-2668" fmla="*/ 2509 h 10000"/>
              <a:gd name="connsiteX102-2669" fmla="*/ 1176 w 10000"/>
              <a:gd name="connsiteY102-2670" fmla="*/ 2509 h 10000"/>
              <a:gd name="connsiteX103-2671" fmla="*/ 1500 w 10000"/>
              <a:gd name="connsiteY103-2672" fmla="*/ 2509 h 10000"/>
              <a:gd name="connsiteX104-2673" fmla="*/ 1933 w 10000"/>
              <a:gd name="connsiteY104-2674" fmla="*/ 2230 h 10000"/>
              <a:gd name="connsiteX105-2675" fmla="*/ 1933 w 10000"/>
              <a:gd name="connsiteY105-2676" fmla="*/ 2230 h 10000"/>
              <a:gd name="connsiteX0-2677" fmla="*/ 1933 w 10000"/>
              <a:gd name="connsiteY0-2678" fmla="*/ 2230 h 10000"/>
              <a:gd name="connsiteX1-2679" fmla="*/ 3555 w 10000"/>
              <a:gd name="connsiteY1-2680" fmla="*/ 1951 h 10000"/>
              <a:gd name="connsiteX2-2681" fmla="*/ 5270 w 10000"/>
              <a:gd name="connsiteY2-2682" fmla="*/ 1394 h 10000"/>
              <a:gd name="connsiteX3-2683" fmla="*/ 5703 w 10000"/>
              <a:gd name="connsiteY3-2684" fmla="*/ 1394 h 10000"/>
              <a:gd name="connsiteX4-2685" fmla="*/ 6136 w 10000"/>
              <a:gd name="connsiteY4-2686" fmla="*/ 1115 h 10000"/>
              <a:gd name="connsiteX5-2687" fmla="*/ 6446 w 10000"/>
              <a:gd name="connsiteY5-2688" fmla="*/ 1115 h 10000"/>
              <a:gd name="connsiteX6-2689" fmla="*/ 6771 w 10000"/>
              <a:gd name="connsiteY6-2690" fmla="*/ 1115 h 10000"/>
              <a:gd name="connsiteX7-2691" fmla="*/ 6986 w 10000"/>
              <a:gd name="connsiteY7-2692" fmla="*/ 836 h 10000"/>
              <a:gd name="connsiteX8-2693" fmla="*/ 7311 w 10000"/>
              <a:gd name="connsiteY8-2694" fmla="*/ 836 h 10000"/>
              <a:gd name="connsiteX9-2695" fmla="*/ 7419 w 10000"/>
              <a:gd name="connsiteY9-2696" fmla="*/ 836 h 10000"/>
              <a:gd name="connsiteX10-2697" fmla="*/ 7635 w 10000"/>
              <a:gd name="connsiteY10-2698" fmla="*/ 836 h 10000"/>
              <a:gd name="connsiteX11-2699" fmla="*/ 7852 w 10000"/>
              <a:gd name="connsiteY11-2700" fmla="*/ 557 h 10000"/>
              <a:gd name="connsiteX12-2701" fmla="*/ 8067 w 10000"/>
              <a:gd name="connsiteY12-2702" fmla="*/ 557 h 10000"/>
              <a:gd name="connsiteX13-2703" fmla="*/ 8284 w 10000"/>
              <a:gd name="connsiteY13-2704" fmla="*/ 557 h 10000"/>
              <a:gd name="connsiteX14-2705" fmla="*/ 8391 w 10000"/>
              <a:gd name="connsiteY14-2706" fmla="*/ 279 h 10000"/>
              <a:gd name="connsiteX15-2707" fmla="*/ 8500 w 10000"/>
              <a:gd name="connsiteY15-2708" fmla="*/ 0 h 10000"/>
              <a:gd name="connsiteX16-2709" fmla="*/ 8717 w 10000"/>
              <a:gd name="connsiteY16-2710" fmla="*/ 0 h 10000"/>
              <a:gd name="connsiteX17-2711" fmla="*/ 8811 w 10000"/>
              <a:gd name="connsiteY17-2712" fmla="*/ 279 h 10000"/>
              <a:gd name="connsiteX18-2713" fmla="*/ 9027 w 10000"/>
              <a:gd name="connsiteY18-2714" fmla="*/ 279 h 10000"/>
              <a:gd name="connsiteX19-2715" fmla="*/ 9135 w 10000"/>
              <a:gd name="connsiteY19-2716" fmla="*/ 557 h 10000"/>
              <a:gd name="connsiteX20-2717" fmla="*/ 9459 w 10000"/>
              <a:gd name="connsiteY20-2718" fmla="*/ 836 h 10000"/>
              <a:gd name="connsiteX21-2719" fmla="*/ 9676 w 10000"/>
              <a:gd name="connsiteY21-2720" fmla="*/ 1394 h 10000"/>
              <a:gd name="connsiteX22-2721" fmla="*/ 9892 w 10000"/>
              <a:gd name="connsiteY22-2722" fmla="*/ 1672 h 10000"/>
              <a:gd name="connsiteX23-2723" fmla="*/ 10000 w 10000"/>
              <a:gd name="connsiteY23-2724" fmla="*/ 1951 h 10000"/>
              <a:gd name="connsiteX24-2725" fmla="*/ 10000 w 10000"/>
              <a:gd name="connsiteY24-2726" fmla="*/ 1951 h 10000"/>
              <a:gd name="connsiteX25-2727" fmla="*/ 10000 w 10000"/>
              <a:gd name="connsiteY25-2728" fmla="*/ 2230 h 10000"/>
              <a:gd name="connsiteX26-2729" fmla="*/ 9892 w 10000"/>
              <a:gd name="connsiteY26-2730" fmla="*/ 2509 h 10000"/>
              <a:gd name="connsiteX27-2731" fmla="*/ 9892 w 10000"/>
              <a:gd name="connsiteY27-2732" fmla="*/ 2509 h 10000"/>
              <a:gd name="connsiteX28-2733" fmla="*/ 9784 w 10000"/>
              <a:gd name="connsiteY28-2734" fmla="*/ 2509 h 10000"/>
              <a:gd name="connsiteX29-2735" fmla="*/ 9676 w 10000"/>
              <a:gd name="connsiteY29-2736" fmla="*/ 2787 h 10000"/>
              <a:gd name="connsiteX30-2737" fmla="*/ 9567 w 10000"/>
              <a:gd name="connsiteY30-2738" fmla="*/ 3345 h 10000"/>
              <a:gd name="connsiteX31-2739" fmla="*/ 9459 w 10000"/>
              <a:gd name="connsiteY31-2740" fmla="*/ 3624 h 10000"/>
              <a:gd name="connsiteX32-2741" fmla="*/ 9459 w 10000"/>
              <a:gd name="connsiteY32-2742" fmla="*/ 4460 h 10000"/>
              <a:gd name="connsiteX33-2743" fmla="*/ 9352 w 10000"/>
              <a:gd name="connsiteY33-2744" fmla="*/ 4983 h 10000"/>
              <a:gd name="connsiteX34-2745" fmla="*/ 9243 w 10000"/>
              <a:gd name="connsiteY34-2746" fmla="*/ 5819 h 10000"/>
              <a:gd name="connsiteX35-2747" fmla="*/ 9027 w 10000"/>
              <a:gd name="connsiteY35-2748" fmla="*/ 7213 h 10000"/>
              <a:gd name="connsiteX36-2749" fmla="*/ 8919 w 10000"/>
              <a:gd name="connsiteY36-2750" fmla="*/ 8049 h 10000"/>
              <a:gd name="connsiteX37-2751" fmla="*/ 8717 w 10000"/>
              <a:gd name="connsiteY37-2752" fmla="*/ 8606 h 10000"/>
              <a:gd name="connsiteX38-2753" fmla="*/ 8608 w 10000"/>
              <a:gd name="connsiteY38-2754" fmla="*/ 9164 h 10000"/>
              <a:gd name="connsiteX39-2755" fmla="*/ 8391 w 10000"/>
              <a:gd name="connsiteY39-2756" fmla="*/ 9443 h 10000"/>
              <a:gd name="connsiteX40-2757" fmla="*/ 8176 w 10000"/>
              <a:gd name="connsiteY40-2758" fmla="*/ 9721 h 10000"/>
              <a:gd name="connsiteX41-2759" fmla="*/ 8067 w 10000"/>
              <a:gd name="connsiteY41-2760" fmla="*/ 10000 h 10000"/>
              <a:gd name="connsiteX42-2761" fmla="*/ 7960 w 10000"/>
              <a:gd name="connsiteY42-2762" fmla="*/ 10000 h 10000"/>
              <a:gd name="connsiteX43-2763" fmla="*/ 7852 w 10000"/>
              <a:gd name="connsiteY43-2764" fmla="*/ 10000 h 10000"/>
              <a:gd name="connsiteX44-2765" fmla="*/ 7743 w 10000"/>
              <a:gd name="connsiteY44-2766" fmla="*/ 10000 h 10000"/>
              <a:gd name="connsiteX45-2767" fmla="*/ 7743 w 10000"/>
              <a:gd name="connsiteY45-2768" fmla="*/ 9721 h 10000"/>
              <a:gd name="connsiteX46-2769" fmla="*/ 7635 w 10000"/>
              <a:gd name="connsiteY46-2770" fmla="*/ 9443 h 10000"/>
              <a:gd name="connsiteX47-2771" fmla="*/ 7635 w 10000"/>
              <a:gd name="connsiteY47-2772" fmla="*/ 9164 h 10000"/>
              <a:gd name="connsiteX48-2773" fmla="*/ 7635 w 10000"/>
              <a:gd name="connsiteY48-2774" fmla="*/ 8885 h 10000"/>
              <a:gd name="connsiteX49-2775" fmla="*/ 7527 w 10000"/>
              <a:gd name="connsiteY49-2776" fmla="*/ 8328 h 10000"/>
              <a:gd name="connsiteX50-2777" fmla="*/ 7311 w 10000"/>
              <a:gd name="connsiteY50-2778" fmla="*/ 7770 h 10000"/>
              <a:gd name="connsiteX51-2779" fmla="*/ 6986 w 10000"/>
              <a:gd name="connsiteY51-2780" fmla="*/ 7213 h 10000"/>
              <a:gd name="connsiteX52-2781" fmla="*/ 6771 w 10000"/>
              <a:gd name="connsiteY52-2782" fmla="*/ 6934 h 10000"/>
              <a:gd name="connsiteX53-2783" fmla="*/ 6554 w 10000"/>
              <a:gd name="connsiteY53-2784" fmla="*/ 6655 h 10000"/>
              <a:gd name="connsiteX54-2785" fmla="*/ 6446 w 10000"/>
              <a:gd name="connsiteY54-2786" fmla="*/ 6376 h 10000"/>
              <a:gd name="connsiteX55-2787" fmla="*/ 6446 w 10000"/>
              <a:gd name="connsiteY55-2788" fmla="*/ 6098 h 10000"/>
              <a:gd name="connsiteX56-2789" fmla="*/ 6554 w 10000"/>
              <a:gd name="connsiteY56-2790" fmla="*/ 6098 h 10000"/>
              <a:gd name="connsiteX57-2791" fmla="*/ 6662 w 10000"/>
              <a:gd name="connsiteY57-2792" fmla="*/ 6098 h 10000"/>
              <a:gd name="connsiteX58-2793" fmla="*/ 6878 w 10000"/>
              <a:gd name="connsiteY58-2794" fmla="*/ 6098 h 10000"/>
              <a:gd name="connsiteX59-2795" fmla="*/ 7095 w 10000"/>
              <a:gd name="connsiteY59-2796" fmla="*/ 6376 h 10000"/>
              <a:gd name="connsiteX60-2797" fmla="*/ 7419 w 10000"/>
              <a:gd name="connsiteY60-2798" fmla="*/ 6655 h 10000"/>
              <a:gd name="connsiteX61-2799" fmla="*/ 7527 w 10000"/>
              <a:gd name="connsiteY61-2800" fmla="*/ 6655 h 10000"/>
              <a:gd name="connsiteX62-2801" fmla="*/ 7743 w 10000"/>
              <a:gd name="connsiteY62-2802" fmla="*/ 6655 h 10000"/>
              <a:gd name="connsiteX63-2803" fmla="*/ 7852 w 10000"/>
              <a:gd name="connsiteY63-2804" fmla="*/ 6655 h 10000"/>
              <a:gd name="connsiteX64-2805" fmla="*/ 7960 w 10000"/>
              <a:gd name="connsiteY64-2806" fmla="*/ 6655 h 10000"/>
              <a:gd name="connsiteX65-2807" fmla="*/ 8067 w 10000"/>
              <a:gd name="connsiteY65-2808" fmla="*/ 6655 h 10000"/>
              <a:gd name="connsiteX66-2809" fmla="*/ 8067 w 10000"/>
              <a:gd name="connsiteY66-2810" fmla="*/ 6376 h 10000"/>
              <a:gd name="connsiteX67-2811" fmla="*/ 8176 w 10000"/>
              <a:gd name="connsiteY67-2812" fmla="*/ 6098 h 10000"/>
              <a:gd name="connsiteX68-2813" fmla="*/ 8284 w 10000"/>
              <a:gd name="connsiteY68-2814" fmla="*/ 5819 h 10000"/>
              <a:gd name="connsiteX69-2815" fmla="*/ 8284 w 10000"/>
              <a:gd name="connsiteY69-2816" fmla="*/ 5261 h 10000"/>
              <a:gd name="connsiteX70-2817" fmla="*/ 8391 w 10000"/>
              <a:gd name="connsiteY70-2818" fmla="*/ 4460 h 10000"/>
              <a:gd name="connsiteX71-2819" fmla="*/ 8500 w 10000"/>
              <a:gd name="connsiteY71-2820" fmla="*/ 3345 h 10000"/>
              <a:gd name="connsiteX72-2821" fmla="*/ 8608 w 10000"/>
              <a:gd name="connsiteY72-2822" fmla="*/ 2787 h 10000"/>
              <a:gd name="connsiteX73-2823" fmla="*/ 8608 w 10000"/>
              <a:gd name="connsiteY73-2824" fmla="*/ 2230 h 10000"/>
              <a:gd name="connsiteX74-2825" fmla="*/ 8608 w 10000"/>
              <a:gd name="connsiteY74-2826" fmla="*/ 1951 h 10000"/>
              <a:gd name="connsiteX75-2827" fmla="*/ 8608 w 10000"/>
              <a:gd name="connsiteY75-2828" fmla="*/ 1951 h 10000"/>
              <a:gd name="connsiteX76-2829" fmla="*/ 8500 w 10000"/>
              <a:gd name="connsiteY76-2830" fmla="*/ 1951 h 10000"/>
              <a:gd name="connsiteX77-2831" fmla="*/ 8284 w 10000"/>
              <a:gd name="connsiteY77-2832" fmla="*/ 1951 h 10000"/>
              <a:gd name="connsiteX78-2833" fmla="*/ 8067 w 10000"/>
              <a:gd name="connsiteY78-2834" fmla="*/ 1951 h 10000"/>
              <a:gd name="connsiteX79-2835" fmla="*/ 7743 w 10000"/>
              <a:gd name="connsiteY79-2836" fmla="*/ 1951 h 10000"/>
              <a:gd name="connsiteX80-2837" fmla="*/ 7419 w 10000"/>
              <a:gd name="connsiteY80-2838" fmla="*/ 1951 h 10000"/>
              <a:gd name="connsiteX81-2839" fmla="*/ 6986 w 10000"/>
              <a:gd name="connsiteY81-2840" fmla="*/ 2230 h 10000"/>
              <a:gd name="connsiteX82-2841" fmla="*/ 6338 w 10000"/>
              <a:gd name="connsiteY82-2842" fmla="*/ 2230 h 10000"/>
              <a:gd name="connsiteX83-2843" fmla="*/ 5810 w 10000"/>
              <a:gd name="connsiteY83-2844" fmla="*/ 2230 h 10000"/>
              <a:gd name="connsiteX84-2845" fmla="*/ 5270 w 10000"/>
              <a:gd name="connsiteY84-2846" fmla="*/ 2509 h 10000"/>
              <a:gd name="connsiteX85-2847" fmla="*/ 4730 w 10000"/>
              <a:gd name="connsiteY85-2848" fmla="*/ 2787 h 10000"/>
              <a:gd name="connsiteX86-2849" fmla="*/ 4297 w 10000"/>
              <a:gd name="connsiteY86-2850" fmla="*/ 2787 h 10000"/>
              <a:gd name="connsiteX87-2851" fmla="*/ 3865 w 10000"/>
              <a:gd name="connsiteY87-2852" fmla="*/ 3066 h 10000"/>
              <a:gd name="connsiteX88-2853" fmla="*/ 3338 w 10000"/>
              <a:gd name="connsiteY88-2854" fmla="*/ 3345 h 10000"/>
              <a:gd name="connsiteX89-2855" fmla="*/ 2689 w 10000"/>
              <a:gd name="connsiteY89-2856" fmla="*/ 3345 h 10000"/>
              <a:gd name="connsiteX90-2857" fmla="*/ 2041 w 10000"/>
              <a:gd name="connsiteY90-2858" fmla="*/ 3624 h 10000"/>
              <a:gd name="connsiteX91-2859" fmla="*/ 1716 w 10000"/>
              <a:gd name="connsiteY91-2860" fmla="*/ 3902 h 10000"/>
              <a:gd name="connsiteX92-2861" fmla="*/ 1500 w 10000"/>
              <a:gd name="connsiteY92-2862" fmla="*/ 3902 h 10000"/>
              <a:gd name="connsiteX93-2863" fmla="*/ 1176 w 10000"/>
              <a:gd name="connsiteY93-2864" fmla="*/ 3902 h 10000"/>
              <a:gd name="connsiteX94-2865" fmla="*/ 974 w 10000"/>
              <a:gd name="connsiteY94-2866" fmla="*/ 4181 h 10000"/>
              <a:gd name="connsiteX95-2867" fmla="*/ 865 w 10000"/>
              <a:gd name="connsiteY95-2868" fmla="*/ 4181 h 10000"/>
              <a:gd name="connsiteX96-2869" fmla="*/ 541 w 10000"/>
              <a:gd name="connsiteY96-2870" fmla="*/ 4181 h 10000"/>
              <a:gd name="connsiteX97-2871" fmla="*/ 0 w 10000"/>
              <a:gd name="connsiteY97-2872" fmla="*/ 2509 h 10000"/>
              <a:gd name="connsiteX98-2873" fmla="*/ 433 w 10000"/>
              <a:gd name="connsiteY98-2874" fmla="*/ 2509 h 10000"/>
              <a:gd name="connsiteX99-2875" fmla="*/ 648 w 10000"/>
              <a:gd name="connsiteY99-2876" fmla="*/ 2509 h 10000"/>
              <a:gd name="connsiteX100-2877" fmla="*/ 865 w 10000"/>
              <a:gd name="connsiteY100-2878" fmla="*/ 2509 h 10000"/>
              <a:gd name="connsiteX101-2879" fmla="*/ 1176 w 10000"/>
              <a:gd name="connsiteY101-2880" fmla="*/ 2509 h 10000"/>
              <a:gd name="connsiteX102-2881" fmla="*/ 1500 w 10000"/>
              <a:gd name="connsiteY102-2882" fmla="*/ 2509 h 10000"/>
              <a:gd name="connsiteX103-2883" fmla="*/ 1933 w 10000"/>
              <a:gd name="connsiteY103-2884" fmla="*/ 2230 h 10000"/>
              <a:gd name="connsiteX104-2885" fmla="*/ 1933 w 10000"/>
              <a:gd name="connsiteY104-2886" fmla="*/ 2230 h 10000"/>
              <a:gd name="connsiteX0-2887" fmla="*/ 1500 w 9567"/>
              <a:gd name="connsiteY0-2888" fmla="*/ 2230 h 10000"/>
              <a:gd name="connsiteX1-2889" fmla="*/ 3122 w 9567"/>
              <a:gd name="connsiteY1-2890" fmla="*/ 1951 h 10000"/>
              <a:gd name="connsiteX2-2891" fmla="*/ 4837 w 9567"/>
              <a:gd name="connsiteY2-2892" fmla="*/ 1394 h 10000"/>
              <a:gd name="connsiteX3-2893" fmla="*/ 5270 w 9567"/>
              <a:gd name="connsiteY3-2894" fmla="*/ 1394 h 10000"/>
              <a:gd name="connsiteX4-2895" fmla="*/ 5703 w 9567"/>
              <a:gd name="connsiteY4-2896" fmla="*/ 1115 h 10000"/>
              <a:gd name="connsiteX5-2897" fmla="*/ 6013 w 9567"/>
              <a:gd name="connsiteY5-2898" fmla="*/ 1115 h 10000"/>
              <a:gd name="connsiteX6-2899" fmla="*/ 6338 w 9567"/>
              <a:gd name="connsiteY6-2900" fmla="*/ 1115 h 10000"/>
              <a:gd name="connsiteX7-2901" fmla="*/ 6553 w 9567"/>
              <a:gd name="connsiteY7-2902" fmla="*/ 836 h 10000"/>
              <a:gd name="connsiteX8-2903" fmla="*/ 6878 w 9567"/>
              <a:gd name="connsiteY8-2904" fmla="*/ 836 h 10000"/>
              <a:gd name="connsiteX9-2905" fmla="*/ 6986 w 9567"/>
              <a:gd name="connsiteY9-2906" fmla="*/ 836 h 10000"/>
              <a:gd name="connsiteX10-2907" fmla="*/ 7202 w 9567"/>
              <a:gd name="connsiteY10-2908" fmla="*/ 836 h 10000"/>
              <a:gd name="connsiteX11-2909" fmla="*/ 7419 w 9567"/>
              <a:gd name="connsiteY11-2910" fmla="*/ 557 h 10000"/>
              <a:gd name="connsiteX12-2911" fmla="*/ 7634 w 9567"/>
              <a:gd name="connsiteY12-2912" fmla="*/ 557 h 10000"/>
              <a:gd name="connsiteX13-2913" fmla="*/ 7851 w 9567"/>
              <a:gd name="connsiteY13-2914" fmla="*/ 557 h 10000"/>
              <a:gd name="connsiteX14-2915" fmla="*/ 7958 w 9567"/>
              <a:gd name="connsiteY14-2916" fmla="*/ 279 h 10000"/>
              <a:gd name="connsiteX15-2917" fmla="*/ 8067 w 9567"/>
              <a:gd name="connsiteY15-2918" fmla="*/ 0 h 10000"/>
              <a:gd name="connsiteX16-2919" fmla="*/ 8284 w 9567"/>
              <a:gd name="connsiteY16-2920" fmla="*/ 0 h 10000"/>
              <a:gd name="connsiteX17-2921" fmla="*/ 8378 w 9567"/>
              <a:gd name="connsiteY17-2922" fmla="*/ 279 h 10000"/>
              <a:gd name="connsiteX18-2923" fmla="*/ 8594 w 9567"/>
              <a:gd name="connsiteY18-2924" fmla="*/ 279 h 10000"/>
              <a:gd name="connsiteX19-2925" fmla="*/ 8702 w 9567"/>
              <a:gd name="connsiteY19-2926" fmla="*/ 557 h 10000"/>
              <a:gd name="connsiteX20-2927" fmla="*/ 9026 w 9567"/>
              <a:gd name="connsiteY20-2928" fmla="*/ 836 h 10000"/>
              <a:gd name="connsiteX21-2929" fmla="*/ 9243 w 9567"/>
              <a:gd name="connsiteY21-2930" fmla="*/ 1394 h 10000"/>
              <a:gd name="connsiteX22-2931" fmla="*/ 9459 w 9567"/>
              <a:gd name="connsiteY22-2932" fmla="*/ 1672 h 10000"/>
              <a:gd name="connsiteX23-2933" fmla="*/ 9567 w 9567"/>
              <a:gd name="connsiteY23-2934" fmla="*/ 1951 h 10000"/>
              <a:gd name="connsiteX24-2935" fmla="*/ 9567 w 9567"/>
              <a:gd name="connsiteY24-2936" fmla="*/ 1951 h 10000"/>
              <a:gd name="connsiteX25-2937" fmla="*/ 9567 w 9567"/>
              <a:gd name="connsiteY25-2938" fmla="*/ 2230 h 10000"/>
              <a:gd name="connsiteX26-2939" fmla="*/ 9459 w 9567"/>
              <a:gd name="connsiteY26-2940" fmla="*/ 2509 h 10000"/>
              <a:gd name="connsiteX27-2941" fmla="*/ 9459 w 9567"/>
              <a:gd name="connsiteY27-2942" fmla="*/ 2509 h 10000"/>
              <a:gd name="connsiteX28-2943" fmla="*/ 9351 w 9567"/>
              <a:gd name="connsiteY28-2944" fmla="*/ 2509 h 10000"/>
              <a:gd name="connsiteX29-2945" fmla="*/ 9243 w 9567"/>
              <a:gd name="connsiteY29-2946" fmla="*/ 2787 h 10000"/>
              <a:gd name="connsiteX30-2947" fmla="*/ 9134 w 9567"/>
              <a:gd name="connsiteY30-2948" fmla="*/ 3345 h 10000"/>
              <a:gd name="connsiteX31-2949" fmla="*/ 9026 w 9567"/>
              <a:gd name="connsiteY31-2950" fmla="*/ 3624 h 10000"/>
              <a:gd name="connsiteX32-2951" fmla="*/ 9026 w 9567"/>
              <a:gd name="connsiteY32-2952" fmla="*/ 4460 h 10000"/>
              <a:gd name="connsiteX33-2953" fmla="*/ 8919 w 9567"/>
              <a:gd name="connsiteY33-2954" fmla="*/ 4983 h 10000"/>
              <a:gd name="connsiteX34-2955" fmla="*/ 8810 w 9567"/>
              <a:gd name="connsiteY34-2956" fmla="*/ 5819 h 10000"/>
              <a:gd name="connsiteX35-2957" fmla="*/ 8594 w 9567"/>
              <a:gd name="connsiteY35-2958" fmla="*/ 7213 h 10000"/>
              <a:gd name="connsiteX36-2959" fmla="*/ 8486 w 9567"/>
              <a:gd name="connsiteY36-2960" fmla="*/ 8049 h 10000"/>
              <a:gd name="connsiteX37-2961" fmla="*/ 8284 w 9567"/>
              <a:gd name="connsiteY37-2962" fmla="*/ 8606 h 10000"/>
              <a:gd name="connsiteX38-2963" fmla="*/ 8175 w 9567"/>
              <a:gd name="connsiteY38-2964" fmla="*/ 9164 h 10000"/>
              <a:gd name="connsiteX39-2965" fmla="*/ 7958 w 9567"/>
              <a:gd name="connsiteY39-2966" fmla="*/ 9443 h 10000"/>
              <a:gd name="connsiteX40-2967" fmla="*/ 7743 w 9567"/>
              <a:gd name="connsiteY40-2968" fmla="*/ 9721 h 10000"/>
              <a:gd name="connsiteX41-2969" fmla="*/ 7634 w 9567"/>
              <a:gd name="connsiteY41-2970" fmla="*/ 10000 h 10000"/>
              <a:gd name="connsiteX42-2971" fmla="*/ 7527 w 9567"/>
              <a:gd name="connsiteY42-2972" fmla="*/ 10000 h 10000"/>
              <a:gd name="connsiteX43-2973" fmla="*/ 7419 w 9567"/>
              <a:gd name="connsiteY43-2974" fmla="*/ 10000 h 10000"/>
              <a:gd name="connsiteX44-2975" fmla="*/ 7310 w 9567"/>
              <a:gd name="connsiteY44-2976" fmla="*/ 10000 h 10000"/>
              <a:gd name="connsiteX45-2977" fmla="*/ 7310 w 9567"/>
              <a:gd name="connsiteY45-2978" fmla="*/ 9721 h 10000"/>
              <a:gd name="connsiteX46-2979" fmla="*/ 7202 w 9567"/>
              <a:gd name="connsiteY46-2980" fmla="*/ 9443 h 10000"/>
              <a:gd name="connsiteX47-2981" fmla="*/ 7202 w 9567"/>
              <a:gd name="connsiteY47-2982" fmla="*/ 9164 h 10000"/>
              <a:gd name="connsiteX48-2983" fmla="*/ 7202 w 9567"/>
              <a:gd name="connsiteY48-2984" fmla="*/ 8885 h 10000"/>
              <a:gd name="connsiteX49-2985" fmla="*/ 7094 w 9567"/>
              <a:gd name="connsiteY49-2986" fmla="*/ 8328 h 10000"/>
              <a:gd name="connsiteX50-2987" fmla="*/ 6878 w 9567"/>
              <a:gd name="connsiteY50-2988" fmla="*/ 7770 h 10000"/>
              <a:gd name="connsiteX51-2989" fmla="*/ 6553 w 9567"/>
              <a:gd name="connsiteY51-2990" fmla="*/ 7213 h 10000"/>
              <a:gd name="connsiteX52-2991" fmla="*/ 6338 w 9567"/>
              <a:gd name="connsiteY52-2992" fmla="*/ 6934 h 10000"/>
              <a:gd name="connsiteX53-2993" fmla="*/ 6121 w 9567"/>
              <a:gd name="connsiteY53-2994" fmla="*/ 6655 h 10000"/>
              <a:gd name="connsiteX54-2995" fmla="*/ 6013 w 9567"/>
              <a:gd name="connsiteY54-2996" fmla="*/ 6376 h 10000"/>
              <a:gd name="connsiteX55-2997" fmla="*/ 6013 w 9567"/>
              <a:gd name="connsiteY55-2998" fmla="*/ 6098 h 10000"/>
              <a:gd name="connsiteX56-2999" fmla="*/ 6121 w 9567"/>
              <a:gd name="connsiteY56-3000" fmla="*/ 6098 h 10000"/>
              <a:gd name="connsiteX57-3001" fmla="*/ 6229 w 9567"/>
              <a:gd name="connsiteY57-3002" fmla="*/ 6098 h 10000"/>
              <a:gd name="connsiteX58-3003" fmla="*/ 6445 w 9567"/>
              <a:gd name="connsiteY58-3004" fmla="*/ 6098 h 10000"/>
              <a:gd name="connsiteX59-3005" fmla="*/ 6662 w 9567"/>
              <a:gd name="connsiteY59-3006" fmla="*/ 6376 h 10000"/>
              <a:gd name="connsiteX60-3007" fmla="*/ 6986 w 9567"/>
              <a:gd name="connsiteY60-3008" fmla="*/ 6655 h 10000"/>
              <a:gd name="connsiteX61-3009" fmla="*/ 7094 w 9567"/>
              <a:gd name="connsiteY61-3010" fmla="*/ 6655 h 10000"/>
              <a:gd name="connsiteX62-3011" fmla="*/ 7310 w 9567"/>
              <a:gd name="connsiteY62-3012" fmla="*/ 6655 h 10000"/>
              <a:gd name="connsiteX63-3013" fmla="*/ 7419 w 9567"/>
              <a:gd name="connsiteY63-3014" fmla="*/ 6655 h 10000"/>
              <a:gd name="connsiteX64-3015" fmla="*/ 7527 w 9567"/>
              <a:gd name="connsiteY64-3016" fmla="*/ 6655 h 10000"/>
              <a:gd name="connsiteX65-3017" fmla="*/ 7634 w 9567"/>
              <a:gd name="connsiteY65-3018" fmla="*/ 6655 h 10000"/>
              <a:gd name="connsiteX66-3019" fmla="*/ 7634 w 9567"/>
              <a:gd name="connsiteY66-3020" fmla="*/ 6376 h 10000"/>
              <a:gd name="connsiteX67-3021" fmla="*/ 7743 w 9567"/>
              <a:gd name="connsiteY67-3022" fmla="*/ 6098 h 10000"/>
              <a:gd name="connsiteX68-3023" fmla="*/ 7851 w 9567"/>
              <a:gd name="connsiteY68-3024" fmla="*/ 5819 h 10000"/>
              <a:gd name="connsiteX69-3025" fmla="*/ 7851 w 9567"/>
              <a:gd name="connsiteY69-3026" fmla="*/ 5261 h 10000"/>
              <a:gd name="connsiteX70-3027" fmla="*/ 7958 w 9567"/>
              <a:gd name="connsiteY70-3028" fmla="*/ 4460 h 10000"/>
              <a:gd name="connsiteX71-3029" fmla="*/ 8067 w 9567"/>
              <a:gd name="connsiteY71-3030" fmla="*/ 3345 h 10000"/>
              <a:gd name="connsiteX72-3031" fmla="*/ 8175 w 9567"/>
              <a:gd name="connsiteY72-3032" fmla="*/ 2787 h 10000"/>
              <a:gd name="connsiteX73-3033" fmla="*/ 8175 w 9567"/>
              <a:gd name="connsiteY73-3034" fmla="*/ 2230 h 10000"/>
              <a:gd name="connsiteX74-3035" fmla="*/ 8175 w 9567"/>
              <a:gd name="connsiteY74-3036" fmla="*/ 1951 h 10000"/>
              <a:gd name="connsiteX75-3037" fmla="*/ 8175 w 9567"/>
              <a:gd name="connsiteY75-3038" fmla="*/ 1951 h 10000"/>
              <a:gd name="connsiteX76-3039" fmla="*/ 8067 w 9567"/>
              <a:gd name="connsiteY76-3040" fmla="*/ 1951 h 10000"/>
              <a:gd name="connsiteX77-3041" fmla="*/ 7851 w 9567"/>
              <a:gd name="connsiteY77-3042" fmla="*/ 1951 h 10000"/>
              <a:gd name="connsiteX78-3043" fmla="*/ 7634 w 9567"/>
              <a:gd name="connsiteY78-3044" fmla="*/ 1951 h 10000"/>
              <a:gd name="connsiteX79-3045" fmla="*/ 7310 w 9567"/>
              <a:gd name="connsiteY79-3046" fmla="*/ 1951 h 10000"/>
              <a:gd name="connsiteX80-3047" fmla="*/ 6986 w 9567"/>
              <a:gd name="connsiteY80-3048" fmla="*/ 1951 h 10000"/>
              <a:gd name="connsiteX81-3049" fmla="*/ 6553 w 9567"/>
              <a:gd name="connsiteY81-3050" fmla="*/ 2230 h 10000"/>
              <a:gd name="connsiteX82-3051" fmla="*/ 5905 w 9567"/>
              <a:gd name="connsiteY82-3052" fmla="*/ 2230 h 10000"/>
              <a:gd name="connsiteX83-3053" fmla="*/ 5377 w 9567"/>
              <a:gd name="connsiteY83-3054" fmla="*/ 2230 h 10000"/>
              <a:gd name="connsiteX84-3055" fmla="*/ 4837 w 9567"/>
              <a:gd name="connsiteY84-3056" fmla="*/ 2509 h 10000"/>
              <a:gd name="connsiteX85-3057" fmla="*/ 4297 w 9567"/>
              <a:gd name="connsiteY85-3058" fmla="*/ 2787 h 10000"/>
              <a:gd name="connsiteX86-3059" fmla="*/ 3864 w 9567"/>
              <a:gd name="connsiteY86-3060" fmla="*/ 2787 h 10000"/>
              <a:gd name="connsiteX87-3061" fmla="*/ 3432 w 9567"/>
              <a:gd name="connsiteY87-3062" fmla="*/ 3066 h 10000"/>
              <a:gd name="connsiteX88-3063" fmla="*/ 2905 w 9567"/>
              <a:gd name="connsiteY88-3064" fmla="*/ 3345 h 10000"/>
              <a:gd name="connsiteX89-3065" fmla="*/ 2256 w 9567"/>
              <a:gd name="connsiteY89-3066" fmla="*/ 3345 h 10000"/>
              <a:gd name="connsiteX90-3067" fmla="*/ 1608 w 9567"/>
              <a:gd name="connsiteY90-3068" fmla="*/ 3624 h 10000"/>
              <a:gd name="connsiteX91-3069" fmla="*/ 1283 w 9567"/>
              <a:gd name="connsiteY91-3070" fmla="*/ 3902 h 10000"/>
              <a:gd name="connsiteX92-3071" fmla="*/ 1067 w 9567"/>
              <a:gd name="connsiteY92-3072" fmla="*/ 3902 h 10000"/>
              <a:gd name="connsiteX93-3073" fmla="*/ 743 w 9567"/>
              <a:gd name="connsiteY93-3074" fmla="*/ 3902 h 10000"/>
              <a:gd name="connsiteX94-3075" fmla="*/ 541 w 9567"/>
              <a:gd name="connsiteY94-3076" fmla="*/ 4181 h 10000"/>
              <a:gd name="connsiteX95-3077" fmla="*/ 432 w 9567"/>
              <a:gd name="connsiteY95-3078" fmla="*/ 4181 h 10000"/>
              <a:gd name="connsiteX96-3079" fmla="*/ 108 w 9567"/>
              <a:gd name="connsiteY96-3080" fmla="*/ 4181 h 10000"/>
              <a:gd name="connsiteX97-3081" fmla="*/ 0 w 9567"/>
              <a:gd name="connsiteY97-3082" fmla="*/ 2509 h 10000"/>
              <a:gd name="connsiteX98-3083" fmla="*/ 215 w 9567"/>
              <a:gd name="connsiteY98-3084" fmla="*/ 2509 h 10000"/>
              <a:gd name="connsiteX99-3085" fmla="*/ 432 w 9567"/>
              <a:gd name="connsiteY99-3086" fmla="*/ 2509 h 10000"/>
              <a:gd name="connsiteX100-3087" fmla="*/ 743 w 9567"/>
              <a:gd name="connsiteY100-3088" fmla="*/ 2509 h 10000"/>
              <a:gd name="connsiteX101-3089" fmla="*/ 1067 w 9567"/>
              <a:gd name="connsiteY101-3090" fmla="*/ 2509 h 10000"/>
              <a:gd name="connsiteX102-3091" fmla="*/ 1500 w 9567"/>
              <a:gd name="connsiteY102-3092" fmla="*/ 2230 h 10000"/>
              <a:gd name="connsiteX103-3093" fmla="*/ 1500 w 9567"/>
              <a:gd name="connsiteY103-3094" fmla="*/ 2230 h 10000"/>
              <a:gd name="connsiteX0-3095" fmla="*/ 1568 w 10000"/>
              <a:gd name="connsiteY0-3096" fmla="*/ 2230 h 10000"/>
              <a:gd name="connsiteX1-3097" fmla="*/ 3263 w 10000"/>
              <a:gd name="connsiteY1-3098" fmla="*/ 1951 h 10000"/>
              <a:gd name="connsiteX2-3099" fmla="*/ 5056 w 10000"/>
              <a:gd name="connsiteY2-3100" fmla="*/ 1394 h 10000"/>
              <a:gd name="connsiteX3-3101" fmla="*/ 5509 w 10000"/>
              <a:gd name="connsiteY3-3102" fmla="*/ 1394 h 10000"/>
              <a:gd name="connsiteX4-3103" fmla="*/ 5961 w 10000"/>
              <a:gd name="connsiteY4-3104" fmla="*/ 1115 h 10000"/>
              <a:gd name="connsiteX5-3105" fmla="*/ 6285 w 10000"/>
              <a:gd name="connsiteY5-3106" fmla="*/ 1115 h 10000"/>
              <a:gd name="connsiteX6-3107" fmla="*/ 6625 w 10000"/>
              <a:gd name="connsiteY6-3108" fmla="*/ 1115 h 10000"/>
              <a:gd name="connsiteX7-3109" fmla="*/ 6850 w 10000"/>
              <a:gd name="connsiteY7-3110" fmla="*/ 836 h 10000"/>
              <a:gd name="connsiteX8-3111" fmla="*/ 7189 w 10000"/>
              <a:gd name="connsiteY8-3112" fmla="*/ 836 h 10000"/>
              <a:gd name="connsiteX9-3113" fmla="*/ 7302 w 10000"/>
              <a:gd name="connsiteY9-3114" fmla="*/ 836 h 10000"/>
              <a:gd name="connsiteX10-3115" fmla="*/ 7528 w 10000"/>
              <a:gd name="connsiteY10-3116" fmla="*/ 836 h 10000"/>
              <a:gd name="connsiteX11-3117" fmla="*/ 7755 w 10000"/>
              <a:gd name="connsiteY11-3118" fmla="*/ 557 h 10000"/>
              <a:gd name="connsiteX12-3119" fmla="*/ 7980 w 10000"/>
              <a:gd name="connsiteY12-3120" fmla="*/ 557 h 10000"/>
              <a:gd name="connsiteX13-3121" fmla="*/ 8206 w 10000"/>
              <a:gd name="connsiteY13-3122" fmla="*/ 557 h 10000"/>
              <a:gd name="connsiteX14-3123" fmla="*/ 8318 w 10000"/>
              <a:gd name="connsiteY14-3124" fmla="*/ 279 h 10000"/>
              <a:gd name="connsiteX15-3125" fmla="*/ 8432 w 10000"/>
              <a:gd name="connsiteY15-3126" fmla="*/ 0 h 10000"/>
              <a:gd name="connsiteX16-3127" fmla="*/ 8659 w 10000"/>
              <a:gd name="connsiteY16-3128" fmla="*/ 0 h 10000"/>
              <a:gd name="connsiteX17-3129" fmla="*/ 8757 w 10000"/>
              <a:gd name="connsiteY17-3130" fmla="*/ 279 h 10000"/>
              <a:gd name="connsiteX18-3131" fmla="*/ 8983 w 10000"/>
              <a:gd name="connsiteY18-3132" fmla="*/ 279 h 10000"/>
              <a:gd name="connsiteX19-3133" fmla="*/ 9096 w 10000"/>
              <a:gd name="connsiteY19-3134" fmla="*/ 557 h 10000"/>
              <a:gd name="connsiteX20-3135" fmla="*/ 9435 w 10000"/>
              <a:gd name="connsiteY20-3136" fmla="*/ 836 h 10000"/>
              <a:gd name="connsiteX21-3137" fmla="*/ 9661 w 10000"/>
              <a:gd name="connsiteY21-3138" fmla="*/ 1394 h 10000"/>
              <a:gd name="connsiteX22-3139" fmla="*/ 9887 w 10000"/>
              <a:gd name="connsiteY22-3140" fmla="*/ 1672 h 10000"/>
              <a:gd name="connsiteX23-3141" fmla="*/ 10000 w 10000"/>
              <a:gd name="connsiteY23-3142" fmla="*/ 1951 h 10000"/>
              <a:gd name="connsiteX24-3143" fmla="*/ 10000 w 10000"/>
              <a:gd name="connsiteY24-3144" fmla="*/ 1951 h 10000"/>
              <a:gd name="connsiteX25-3145" fmla="*/ 10000 w 10000"/>
              <a:gd name="connsiteY25-3146" fmla="*/ 2230 h 10000"/>
              <a:gd name="connsiteX26-3147" fmla="*/ 9887 w 10000"/>
              <a:gd name="connsiteY26-3148" fmla="*/ 2509 h 10000"/>
              <a:gd name="connsiteX27-3149" fmla="*/ 9887 w 10000"/>
              <a:gd name="connsiteY27-3150" fmla="*/ 2509 h 10000"/>
              <a:gd name="connsiteX28-3151" fmla="*/ 9774 w 10000"/>
              <a:gd name="connsiteY28-3152" fmla="*/ 2509 h 10000"/>
              <a:gd name="connsiteX29-3153" fmla="*/ 9661 w 10000"/>
              <a:gd name="connsiteY29-3154" fmla="*/ 2787 h 10000"/>
              <a:gd name="connsiteX30-3155" fmla="*/ 9547 w 10000"/>
              <a:gd name="connsiteY30-3156" fmla="*/ 3345 h 10000"/>
              <a:gd name="connsiteX31-3157" fmla="*/ 9435 w 10000"/>
              <a:gd name="connsiteY31-3158" fmla="*/ 3624 h 10000"/>
              <a:gd name="connsiteX32-3159" fmla="*/ 9435 w 10000"/>
              <a:gd name="connsiteY32-3160" fmla="*/ 4460 h 10000"/>
              <a:gd name="connsiteX33-3161" fmla="*/ 9323 w 10000"/>
              <a:gd name="connsiteY33-3162" fmla="*/ 4983 h 10000"/>
              <a:gd name="connsiteX34-3163" fmla="*/ 9209 w 10000"/>
              <a:gd name="connsiteY34-3164" fmla="*/ 5819 h 10000"/>
              <a:gd name="connsiteX35-3165" fmla="*/ 8983 w 10000"/>
              <a:gd name="connsiteY35-3166" fmla="*/ 7213 h 10000"/>
              <a:gd name="connsiteX36-3167" fmla="*/ 8870 w 10000"/>
              <a:gd name="connsiteY36-3168" fmla="*/ 8049 h 10000"/>
              <a:gd name="connsiteX37-3169" fmla="*/ 8659 w 10000"/>
              <a:gd name="connsiteY37-3170" fmla="*/ 8606 h 10000"/>
              <a:gd name="connsiteX38-3171" fmla="*/ 8545 w 10000"/>
              <a:gd name="connsiteY38-3172" fmla="*/ 9164 h 10000"/>
              <a:gd name="connsiteX39-3173" fmla="*/ 8318 w 10000"/>
              <a:gd name="connsiteY39-3174" fmla="*/ 9443 h 10000"/>
              <a:gd name="connsiteX40-3175" fmla="*/ 8093 w 10000"/>
              <a:gd name="connsiteY40-3176" fmla="*/ 9721 h 10000"/>
              <a:gd name="connsiteX41-3177" fmla="*/ 7980 w 10000"/>
              <a:gd name="connsiteY41-3178" fmla="*/ 10000 h 10000"/>
              <a:gd name="connsiteX42-3179" fmla="*/ 7868 w 10000"/>
              <a:gd name="connsiteY42-3180" fmla="*/ 10000 h 10000"/>
              <a:gd name="connsiteX43-3181" fmla="*/ 7755 w 10000"/>
              <a:gd name="connsiteY43-3182" fmla="*/ 10000 h 10000"/>
              <a:gd name="connsiteX44-3183" fmla="*/ 7641 w 10000"/>
              <a:gd name="connsiteY44-3184" fmla="*/ 10000 h 10000"/>
              <a:gd name="connsiteX45-3185" fmla="*/ 7641 w 10000"/>
              <a:gd name="connsiteY45-3186" fmla="*/ 9721 h 10000"/>
              <a:gd name="connsiteX46-3187" fmla="*/ 7528 w 10000"/>
              <a:gd name="connsiteY46-3188" fmla="*/ 9443 h 10000"/>
              <a:gd name="connsiteX47-3189" fmla="*/ 7528 w 10000"/>
              <a:gd name="connsiteY47-3190" fmla="*/ 9164 h 10000"/>
              <a:gd name="connsiteX48-3191" fmla="*/ 7528 w 10000"/>
              <a:gd name="connsiteY48-3192" fmla="*/ 8885 h 10000"/>
              <a:gd name="connsiteX49-3193" fmla="*/ 7415 w 10000"/>
              <a:gd name="connsiteY49-3194" fmla="*/ 8328 h 10000"/>
              <a:gd name="connsiteX50-3195" fmla="*/ 7189 w 10000"/>
              <a:gd name="connsiteY50-3196" fmla="*/ 7770 h 10000"/>
              <a:gd name="connsiteX51-3197" fmla="*/ 6850 w 10000"/>
              <a:gd name="connsiteY51-3198" fmla="*/ 7213 h 10000"/>
              <a:gd name="connsiteX52-3199" fmla="*/ 6625 w 10000"/>
              <a:gd name="connsiteY52-3200" fmla="*/ 6934 h 10000"/>
              <a:gd name="connsiteX53-3201" fmla="*/ 6398 w 10000"/>
              <a:gd name="connsiteY53-3202" fmla="*/ 6655 h 10000"/>
              <a:gd name="connsiteX54-3203" fmla="*/ 6285 w 10000"/>
              <a:gd name="connsiteY54-3204" fmla="*/ 6376 h 10000"/>
              <a:gd name="connsiteX55-3205" fmla="*/ 6285 w 10000"/>
              <a:gd name="connsiteY55-3206" fmla="*/ 6098 h 10000"/>
              <a:gd name="connsiteX56-3207" fmla="*/ 6398 w 10000"/>
              <a:gd name="connsiteY56-3208" fmla="*/ 6098 h 10000"/>
              <a:gd name="connsiteX57-3209" fmla="*/ 6511 w 10000"/>
              <a:gd name="connsiteY57-3210" fmla="*/ 6098 h 10000"/>
              <a:gd name="connsiteX58-3211" fmla="*/ 6737 w 10000"/>
              <a:gd name="connsiteY58-3212" fmla="*/ 6098 h 10000"/>
              <a:gd name="connsiteX59-3213" fmla="*/ 6964 w 10000"/>
              <a:gd name="connsiteY59-3214" fmla="*/ 6376 h 10000"/>
              <a:gd name="connsiteX60-3215" fmla="*/ 7302 w 10000"/>
              <a:gd name="connsiteY60-3216" fmla="*/ 6655 h 10000"/>
              <a:gd name="connsiteX61-3217" fmla="*/ 7415 w 10000"/>
              <a:gd name="connsiteY61-3218" fmla="*/ 6655 h 10000"/>
              <a:gd name="connsiteX62-3219" fmla="*/ 7641 w 10000"/>
              <a:gd name="connsiteY62-3220" fmla="*/ 6655 h 10000"/>
              <a:gd name="connsiteX63-3221" fmla="*/ 7755 w 10000"/>
              <a:gd name="connsiteY63-3222" fmla="*/ 6655 h 10000"/>
              <a:gd name="connsiteX64-3223" fmla="*/ 7868 w 10000"/>
              <a:gd name="connsiteY64-3224" fmla="*/ 6655 h 10000"/>
              <a:gd name="connsiteX65-3225" fmla="*/ 7980 w 10000"/>
              <a:gd name="connsiteY65-3226" fmla="*/ 6655 h 10000"/>
              <a:gd name="connsiteX66-3227" fmla="*/ 7980 w 10000"/>
              <a:gd name="connsiteY66-3228" fmla="*/ 6376 h 10000"/>
              <a:gd name="connsiteX67-3229" fmla="*/ 8093 w 10000"/>
              <a:gd name="connsiteY67-3230" fmla="*/ 6098 h 10000"/>
              <a:gd name="connsiteX68-3231" fmla="*/ 8206 w 10000"/>
              <a:gd name="connsiteY68-3232" fmla="*/ 5819 h 10000"/>
              <a:gd name="connsiteX69-3233" fmla="*/ 8206 w 10000"/>
              <a:gd name="connsiteY69-3234" fmla="*/ 5261 h 10000"/>
              <a:gd name="connsiteX70-3235" fmla="*/ 8318 w 10000"/>
              <a:gd name="connsiteY70-3236" fmla="*/ 4460 h 10000"/>
              <a:gd name="connsiteX71-3237" fmla="*/ 8432 w 10000"/>
              <a:gd name="connsiteY71-3238" fmla="*/ 3345 h 10000"/>
              <a:gd name="connsiteX72-3239" fmla="*/ 8545 w 10000"/>
              <a:gd name="connsiteY72-3240" fmla="*/ 2787 h 10000"/>
              <a:gd name="connsiteX73-3241" fmla="*/ 8545 w 10000"/>
              <a:gd name="connsiteY73-3242" fmla="*/ 2230 h 10000"/>
              <a:gd name="connsiteX74-3243" fmla="*/ 8545 w 10000"/>
              <a:gd name="connsiteY74-3244" fmla="*/ 1951 h 10000"/>
              <a:gd name="connsiteX75-3245" fmla="*/ 8545 w 10000"/>
              <a:gd name="connsiteY75-3246" fmla="*/ 1951 h 10000"/>
              <a:gd name="connsiteX76-3247" fmla="*/ 8432 w 10000"/>
              <a:gd name="connsiteY76-3248" fmla="*/ 1951 h 10000"/>
              <a:gd name="connsiteX77-3249" fmla="*/ 8206 w 10000"/>
              <a:gd name="connsiteY77-3250" fmla="*/ 1951 h 10000"/>
              <a:gd name="connsiteX78-3251" fmla="*/ 7980 w 10000"/>
              <a:gd name="connsiteY78-3252" fmla="*/ 1951 h 10000"/>
              <a:gd name="connsiteX79-3253" fmla="*/ 7641 w 10000"/>
              <a:gd name="connsiteY79-3254" fmla="*/ 1951 h 10000"/>
              <a:gd name="connsiteX80-3255" fmla="*/ 7302 w 10000"/>
              <a:gd name="connsiteY80-3256" fmla="*/ 1951 h 10000"/>
              <a:gd name="connsiteX81-3257" fmla="*/ 6850 w 10000"/>
              <a:gd name="connsiteY81-3258" fmla="*/ 2230 h 10000"/>
              <a:gd name="connsiteX82-3259" fmla="*/ 6172 w 10000"/>
              <a:gd name="connsiteY82-3260" fmla="*/ 2230 h 10000"/>
              <a:gd name="connsiteX83-3261" fmla="*/ 5620 w 10000"/>
              <a:gd name="connsiteY83-3262" fmla="*/ 2230 h 10000"/>
              <a:gd name="connsiteX84-3263" fmla="*/ 5056 w 10000"/>
              <a:gd name="connsiteY84-3264" fmla="*/ 2509 h 10000"/>
              <a:gd name="connsiteX85-3265" fmla="*/ 4491 w 10000"/>
              <a:gd name="connsiteY85-3266" fmla="*/ 2787 h 10000"/>
              <a:gd name="connsiteX86-3267" fmla="*/ 4039 w 10000"/>
              <a:gd name="connsiteY86-3268" fmla="*/ 2787 h 10000"/>
              <a:gd name="connsiteX87-3269" fmla="*/ 3587 w 10000"/>
              <a:gd name="connsiteY87-3270" fmla="*/ 3066 h 10000"/>
              <a:gd name="connsiteX88-3271" fmla="*/ 3036 w 10000"/>
              <a:gd name="connsiteY88-3272" fmla="*/ 3345 h 10000"/>
              <a:gd name="connsiteX89-3273" fmla="*/ 2358 w 10000"/>
              <a:gd name="connsiteY89-3274" fmla="*/ 3345 h 10000"/>
              <a:gd name="connsiteX90-3275" fmla="*/ 1681 w 10000"/>
              <a:gd name="connsiteY90-3276" fmla="*/ 3624 h 10000"/>
              <a:gd name="connsiteX91-3277" fmla="*/ 1341 w 10000"/>
              <a:gd name="connsiteY91-3278" fmla="*/ 3902 h 10000"/>
              <a:gd name="connsiteX92-3279" fmla="*/ 1115 w 10000"/>
              <a:gd name="connsiteY92-3280" fmla="*/ 3902 h 10000"/>
              <a:gd name="connsiteX93-3281" fmla="*/ 777 w 10000"/>
              <a:gd name="connsiteY93-3282" fmla="*/ 3902 h 10000"/>
              <a:gd name="connsiteX94-3283" fmla="*/ 565 w 10000"/>
              <a:gd name="connsiteY94-3284" fmla="*/ 4181 h 10000"/>
              <a:gd name="connsiteX95-3285" fmla="*/ 452 w 10000"/>
              <a:gd name="connsiteY95-3286" fmla="*/ 4181 h 10000"/>
              <a:gd name="connsiteX96-3287" fmla="*/ 113 w 10000"/>
              <a:gd name="connsiteY96-3288" fmla="*/ 4181 h 10000"/>
              <a:gd name="connsiteX97-3289" fmla="*/ 0 w 10000"/>
              <a:gd name="connsiteY97-3290" fmla="*/ 2509 h 10000"/>
              <a:gd name="connsiteX98-3291" fmla="*/ 452 w 10000"/>
              <a:gd name="connsiteY98-3292" fmla="*/ 2509 h 10000"/>
              <a:gd name="connsiteX99-3293" fmla="*/ 777 w 10000"/>
              <a:gd name="connsiteY99-3294" fmla="*/ 2509 h 10000"/>
              <a:gd name="connsiteX100-3295" fmla="*/ 1115 w 10000"/>
              <a:gd name="connsiteY100-3296" fmla="*/ 2509 h 10000"/>
              <a:gd name="connsiteX101-3297" fmla="*/ 1568 w 10000"/>
              <a:gd name="connsiteY101-3298" fmla="*/ 2230 h 10000"/>
              <a:gd name="connsiteX102-3299" fmla="*/ 1568 w 10000"/>
              <a:gd name="connsiteY102-3300" fmla="*/ 2230 h 10000"/>
              <a:gd name="connsiteX0-3301" fmla="*/ 1455 w 9887"/>
              <a:gd name="connsiteY0-3302" fmla="*/ 2230 h 10000"/>
              <a:gd name="connsiteX1-3303" fmla="*/ 3150 w 9887"/>
              <a:gd name="connsiteY1-3304" fmla="*/ 1951 h 10000"/>
              <a:gd name="connsiteX2-3305" fmla="*/ 4943 w 9887"/>
              <a:gd name="connsiteY2-3306" fmla="*/ 1394 h 10000"/>
              <a:gd name="connsiteX3-3307" fmla="*/ 5396 w 9887"/>
              <a:gd name="connsiteY3-3308" fmla="*/ 1394 h 10000"/>
              <a:gd name="connsiteX4-3309" fmla="*/ 5848 w 9887"/>
              <a:gd name="connsiteY4-3310" fmla="*/ 1115 h 10000"/>
              <a:gd name="connsiteX5-3311" fmla="*/ 6172 w 9887"/>
              <a:gd name="connsiteY5-3312" fmla="*/ 1115 h 10000"/>
              <a:gd name="connsiteX6-3313" fmla="*/ 6512 w 9887"/>
              <a:gd name="connsiteY6-3314" fmla="*/ 1115 h 10000"/>
              <a:gd name="connsiteX7-3315" fmla="*/ 6737 w 9887"/>
              <a:gd name="connsiteY7-3316" fmla="*/ 836 h 10000"/>
              <a:gd name="connsiteX8-3317" fmla="*/ 7076 w 9887"/>
              <a:gd name="connsiteY8-3318" fmla="*/ 836 h 10000"/>
              <a:gd name="connsiteX9-3319" fmla="*/ 7189 w 9887"/>
              <a:gd name="connsiteY9-3320" fmla="*/ 836 h 10000"/>
              <a:gd name="connsiteX10-3321" fmla="*/ 7415 w 9887"/>
              <a:gd name="connsiteY10-3322" fmla="*/ 836 h 10000"/>
              <a:gd name="connsiteX11-3323" fmla="*/ 7642 w 9887"/>
              <a:gd name="connsiteY11-3324" fmla="*/ 557 h 10000"/>
              <a:gd name="connsiteX12-3325" fmla="*/ 7867 w 9887"/>
              <a:gd name="connsiteY12-3326" fmla="*/ 557 h 10000"/>
              <a:gd name="connsiteX13-3327" fmla="*/ 8093 w 9887"/>
              <a:gd name="connsiteY13-3328" fmla="*/ 557 h 10000"/>
              <a:gd name="connsiteX14-3329" fmla="*/ 8205 w 9887"/>
              <a:gd name="connsiteY14-3330" fmla="*/ 279 h 10000"/>
              <a:gd name="connsiteX15-3331" fmla="*/ 8319 w 9887"/>
              <a:gd name="connsiteY15-3332" fmla="*/ 0 h 10000"/>
              <a:gd name="connsiteX16-3333" fmla="*/ 8546 w 9887"/>
              <a:gd name="connsiteY16-3334" fmla="*/ 0 h 10000"/>
              <a:gd name="connsiteX17-3335" fmla="*/ 8644 w 9887"/>
              <a:gd name="connsiteY17-3336" fmla="*/ 279 h 10000"/>
              <a:gd name="connsiteX18-3337" fmla="*/ 8870 w 9887"/>
              <a:gd name="connsiteY18-3338" fmla="*/ 279 h 10000"/>
              <a:gd name="connsiteX19-3339" fmla="*/ 8983 w 9887"/>
              <a:gd name="connsiteY19-3340" fmla="*/ 557 h 10000"/>
              <a:gd name="connsiteX20-3341" fmla="*/ 9322 w 9887"/>
              <a:gd name="connsiteY20-3342" fmla="*/ 836 h 10000"/>
              <a:gd name="connsiteX21-3343" fmla="*/ 9548 w 9887"/>
              <a:gd name="connsiteY21-3344" fmla="*/ 1394 h 10000"/>
              <a:gd name="connsiteX22-3345" fmla="*/ 9774 w 9887"/>
              <a:gd name="connsiteY22-3346" fmla="*/ 1672 h 10000"/>
              <a:gd name="connsiteX23-3347" fmla="*/ 9887 w 9887"/>
              <a:gd name="connsiteY23-3348" fmla="*/ 1951 h 10000"/>
              <a:gd name="connsiteX24-3349" fmla="*/ 9887 w 9887"/>
              <a:gd name="connsiteY24-3350" fmla="*/ 1951 h 10000"/>
              <a:gd name="connsiteX25-3351" fmla="*/ 9887 w 9887"/>
              <a:gd name="connsiteY25-3352" fmla="*/ 2230 h 10000"/>
              <a:gd name="connsiteX26-3353" fmla="*/ 9774 w 9887"/>
              <a:gd name="connsiteY26-3354" fmla="*/ 2509 h 10000"/>
              <a:gd name="connsiteX27-3355" fmla="*/ 9774 w 9887"/>
              <a:gd name="connsiteY27-3356" fmla="*/ 2509 h 10000"/>
              <a:gd name="connsiteX28-3357" fmla="*/ 9661 w 9887"/>
              <a:gd name="connsiteY28-3358" fmla="*/ 2509 h 10000"/>
              <a:gd name="connsiteX29-3359" fmla="*/ 9548 w 9887"/>
              <a:gd name="connsiteY29-3360" fmla="*/ 2787 h 10000"/>
              <a:gd name="connsiteX30-3361" fmla="*/ 9434 w 9887"/>
              <a:gd name="connsiteY30-3362" fmla="*/ 3345 h 10000"/>
              <a:gd name="connsiteX31-3363" fmla="*/ 9322 w 9887"/>
              <a:gd name="connsiteY31-3364" fmla="*/ 3624 h 10000"/>
              <a:gd name="connsiteX32-3365" fmla="*/ 9322 w 9887"/>
              <a:gd name="connsiteY32-3366" fmla="*/ 4460 h 10000"/>
              <a:gd name="connsiteX33-3367" fmla="*/ 9210 w 9887"/>
              <a:gd name="connsiteY33-3368" fmla="*/ 4983 h 10000"/>
              <a:gd name="connsiteX34-3369" fmla="*/ 9096 w 9887"/>
              <a:gd name="connsiteY34-3370" fmla="*/ 5819 h 10000"/>
              <a:gd name="connsiteX35-3371" fmla="*/ 8870 w 9887"/>
              <a:gd name="connsiteY35-3372" fmla="*/ 7213 h 10000"/>
              <a:gd name="connsiteX36-3373" fmla="*/ 8757 w 9887"/>
              <a:gd name="connsiteY36-3374" fmla="*/ 8049 h 10000"/>
              <a:gd name="connsiteX37-3375" fmla="*/ 8546 w 9887"/>
              <a:gd name="connsiteY37-3376" fmla="*/ 8606 h 10000"/>
              <a:gd name="connsiteX38-3377" fmla="*/ 8432 w 9887"/>
              <a:gd name="connsiteY38-3378" fmla="*/ 9164 h 10000"/>
              <a:gd name="connsiteX39-3379" fmla="*/ 8205 w 9887"/>
              <a:gd name="connsiteY39-3380" fmla="*/ 9443 h 10000"/>
              <a:gd name="connsiteX40-3381" fmla="*/ 7980 w 9887"/>
              <a:gd name="connsiteY40-3382" fmla="*/ 9721 h 10000"/>
              <a:gd name="connsiteX41-3383" fmla="*/ 7867 w 9887"/>
              <a:gd name="connsiteY41-3384" fmla="*/ 10000 h 10000"/>
              <a:gd name="connsiteX42-3385" fmla="*/ 7755 w 9887"/>
              <a:gd name="connsiteY42-3386" fmla="*/ 10000 h 10000"/>
              <a:gd name="connsiteX43-3387" fmla="*/ 7642 w 9887"/>
              <a:gd name="connsiteY43-3388" fmla="*/ 10000 h 10000"/>
              <a:gd name="connsiteX44-3389" fmla="*/ 7528 w 9887"/>
              <a:gd name="connsiteY44-3390" fmla="*/ 10000 h 10000"/>
              <a:gd name="connsiteX45-3391" fmla="*/ 7528 w 9887"/>
              <a:gd name="connsiteY45-3392" fmla="*/ 9721 h 10000"/>
              <a:gd name="connsiteX46-3393" fmla="*/ 7415 w 9887"/>
              <a:gd name="connsiteY46-3394" fmla="*/ 9443 h 10000"/>
              <a:gd name="connsiteX47-3395" fmla="*/ 7415 w 9887"/>
              <a:gd name="connsiteY47-3396" fmla="*/ 9164 h 10000"/>
              <a:gd name="connsiteX48-3397" fmla="*/ 7415 w 9887"/>
              <a:gd name="connsiteY48-3398" fmla="*/ 8885 h 10000"/>
              <a:gd name="connsiteX49-3399" fmla="*/ 7302 w 9887"/>
              <a:gd name="connsiteY49-3400" fmla="*/ 8328 h 10000"/>
              <a:gd name="connsiteX50-3401" fmla="*/ 7076 w 9887"/>
              <a:gd name="connsiteY50-3402" fmla="*/ 7770 h 10000"/>
              <a:gd name="connsiteX51-3403" fmla="*/ 6737 w 9887"/>
              <a:gd name="connsiteY51-3404" fmla="*/ 7213 h 10000"/>
              <a:gd name="connsiteX52-3405" fmla="*/ 6512 w 9887"/>
              <a:gd name="connsiteY52-3406" fmla="*/ 6934 h 10000"/>
              <a:gd name="connsiteX53-3407" fmla="*/ 6285 w 9887"/>
              <a:gd name="connsiteY53-3408" fmla="*/ 6655 h 10000"/>
              <a:gd name="connsiteX54-3409" fmla="*/ 6172 w 9887"/>
              <a:gd name="connsiteY54-3410" fmla="*/ 6376 h 10000"/>
              <a:gd name="connsiteX55-3411" fmla="*/ 6172 w 9887"/>
              <a:gd name="connsiteY55-3412" fmla="*/ 6098 h 10000"/>
              <a:gd name="connsiteX56-3413" fmla="*/ 6285 w 9887"/>
              <a:gd name="connsiteY56-3414" fmla="*/ 6098 h 10000"/>
              <a:gd name="connsiteX57-3415" fmla="*/ 6398 w 9887"/>
              <a:gd name="connsiteY57-3416" fmla="*/ 6098 h 10000"/>
              <a:gd name="connsiteX58-3417" fmla="*/ 6624 w 9887"/>
              <a:gd name="connsiteY58-3418" fmla="*/ 6098 h 10000"/>
              <a:gd name="connsiteX59-3419" fmla="*/ 6851 w 9887"/>
              <a:gd name="connsiteY59-3420" fmla="*/ 6376 h 10000"/>
              <a:gd name="connsiteX60-3421" fmla="*/ 7189 w 9887"/>
              <a:gd name="connsiteY60-3422" fmla="*/ 6655 h 10000"/>
              <a:gd name="connsiteX61-3423" fmla="*/ 7302 w 9887"/>
              <a:gd name="connsiteY61-3424" fmla="*/ 6655 h 10000"/>
              <a:gd name="connsiteX62-3425" fmla="*/ 7528 w 9887"/>
              <a:gd name="connsiteY62-3426" fmla="*/ 6655 h 10000"/>
              <a:gd name="connsiteX63-3427" fmla="*/ 7642 w 9887"/>
              <a:gd name="connsiteY63-3428" fmla="*/ 6655 h 10000"/>
              <a:gd name="connsiteX64-3429" fmla="*/ 7755 w 9887"/>
              <a:gd name="connsiteY64-3430" fmla="*/ 6655 h 10000"/>
              <a:gd name="connsiteX65-3431" fmla="*/ 7867 w 9887"/>
              <a:gd name="connsiteY65-3432" fmla="*/ 6655 h 10000"/>
              <a:gd name="connsiteX66-3433" fmla="*/ 7867 w 9887"/>
              <a:gd name="connsiteY66-3434" fmla="*/ 6376 h 10000"/>
              <a:gd name="connsiteX67-3435" fmla="*/ 7980 w 9887"/>
              <a:gd name="connsiteY67-3436" fmla="*/ 6098 h 10000"/>
              <a:gd name="connsiteX68-3437" fmla="*/ 8093 w 9887"/>
              <a:gd name="connsiteY68-3438" fmla="*/ 5819 h 10000"/>
              <a:gd name="connsiteX69-3439" fmla="*/ 8093 w 9887"/>
              <a:gd name="connsiteY69-3440" fmla="*/ 5261 h 10000"/>
              <a:gd name="connsiteX70-3441" fmla="*/ 8205 w 9887"/>
              <a:gd name="connsiteY70-3442" fmla="*/ 4460 h 10000"/>
              <a:gd name="connsiteX71-3443" fmla="*/ 8319 w 9887"/>
              <a:gd name="connsiteY71-3444" fmla="*/ 3345 h 10000"/>
              <a:gd name="connsiteX72-3445" fmla="*/ 8432 w 9887"/>
              <a:gd name="connsiteY72-3446" fmla="*/ 2787 h 10000"/>
              <a:gd name="connsiteX73-3447" fmla="*/ 8432 w 9887"/>
              <a:gd name="connsiteY73-3448" fmla="*/ 2230 h 10000"/>
              <a:gd name="connsiteX74-3449" fmla="*/ 8432 w 9887"/>
              <a:gd name="connsiteY74-3450" fmla="*/ 1951 h 10000"/>
              <a:gd name="connsiteX75-3451" fmla="*/ 8432 w 9887"/>
              <a:gd name="connsiteY75-3452" fmla="*/ 1951 h 10000"/>
              <a:gd name="connsiteX76-3453" fmla="*/ 8319 w 9887"/>
              <a:gd name="connsiteY76-3454" fmla="*/ 1951 h 10000"/>
              <a:gd name="connsiteX77-3455" fmla="*/ 8093 w 9887"/>
              <a:gd name="connsiteY77-3456" fmla="*/ 1951 h 10000"/>
              <a:gd name="connsiteX78-3457" fmla="*/ 7867 w 9887"/>
              <a:gd name="connsiteY78-3458" fmla="*/ 1951 h 10000"/>
              <a:gd name="connsiteX79-3459" fmla="*/ 7528 w 9887"/>
              <a:gd name="connsiteY79-3460" fmla="*/ 1951 h 10000"/>
              <a:gd name="connsiteX80-3461" fmla="*/ 7189 w 9887"/>
              <a:gd name="connsiteY80-3462" fmla="*/ 1951 h 10000"/>
              <a:gd name="connsiteX81-3463" fmla="*/ 6737 w 9887"/>
              <a:gd name="connsiteY81-3464" fmla="*/ 2230 h 10000"/>
              <a:gd name="connsiteX82-3465" fmla="*/ 6059 w 9887"/>
              <a:gd name="connsiteY82-3466" fmla="*/ 2230 h 10000"/>
              <a:gd name="connsiteX83-3467" fmla="*/ 5507 w 9887"/>
              <a:gd name="connsiteY83-3468" fmla="*/ 2230 h 10000"/>
              <a:gd name="connsiteX84-3469" fmla="*/ 4943 w 9887"/>
              <a:gd name="connsiteY84-3470" fmla="*/ 2509 h 10000"/>
              <a:gd name="connsiteX85-3471" fmla="*/ 4378 w 9887"/>
              <a:gd name="connsiteY85-3472" fmla="*/ 2787 h 10000"/>
              <a:gd name="connsiteX86-3473" fmla="*/ 3926 w 9887"/>
              <a:gd name="connsiteY86-3474" fmla="*/ 2787 h 10000"/>
              <a:gd name="connsiteX87-3475" fmla="*/ 3474 w 9887"/>
              <a:gd name="connsiteY87-3476" fmla="*/ 3066 h 10000"/>
              <a:gd name="connsiteX88-3477" fmla="*/ 2923 w 9887"/>
              <a:gd name="connsiteY88-3478" fmla="*/ 3345 h 10000"/>
              <a:gd name="connsiteX89-3479" fmla="*/ 2245 w 9887"/>
              <a:gd name="connsiteY89-3480" fmla="*/ 3345 h 10000"/>
              <a:gd name="connsiteX90-3481" fmla="*/ 1568 w 9887"/>
              <a:gd name="connsiteY90-3482" fmla="*/ 3624 h 10000"/>
              <a:gd name="connsiteX91-3483" fmla="*/ 1228 w 9887"/>
              <a:gd name="connsiteY91-3484" fmla="*/ 3902 h 10000"/>
              <a:gd name="connsiteX92-3485" fmla="*/ 1002 w 9887"/>
              <a:gd name="connsiteY92-3486" fmla="*/ 3902 h 10000"/>
              <a:gd name="connsiteX93-3487" fmla="*/ 664 w 9887"/>
              <a:gd name="connsiteY93-3488" fmla="*/ 3902 h 10000"/>
              <a:gd name="connsiteX94-3489" fmla="*/ 452 w 9887"/>
              <a:gd name="connsiteY94-3490" fmla="*/ 4181 h 10000"/>
              <a:gd name="connsiteX95-3491" fmla="*/ 339 w 9887"/>
              <a:gd name="connsiteY95-3492" fmla="*/ 4181 h 10000"/>
              <a:gd name="connsiteX96-3493" fmla="*/ 0 w 9887"/>
              <a:gd name="connsiteY96-3494" fmla="*/ 4181 h 10000"/>
              <a:gd name="connsiteX97-3495" fmla="*/ 339 w 9887"/>
              <a:gd name="connsiteY97-3496" fmla="*/ 2509 h 10000"/>
              <a:gd name="connsiteX98-3497" fmla="*/ 664 w 9887"/>
              <a:gd name="connsiteY98-3498" fmla="*/ 2509 h 10000"/>
              <a:gd name="connsiteX99-3499" fmla="*/ 1002 w 9887"/>
              <a:gd name="connsiteY99-3500" fmla="*/ 2509 h 10000"/>
              <a:gd name="connsiteX100-3501" fmla="*/ 1455 w 9887"/>
              <a:gd name="connsiteY100-3502" fmla="*/ 2230 h 10000"/>
              <a:gd name="connsiteX101-3503" fmla="*/ 1455 w 9887"/>
              <a:gd name="connsiteY101-3504" fmla="*/ 2230 h 10000"/>
              <a:gd name="connsiteX0-3505" fmla="*/ 1129 w 9657"/>
              <a:gd name="connsiteY0-3506" fmla="*/ 2230 h 10000"/>
              <a:gd name="connsiteX1-3507" fmla="*/ 2843 w 9657"/>
              <a:gd name="connsiteY1-3508" fmla="*/ 1951 h 10000"/>
              <a:gd name="connsiteX2-3509" fmla="*/ 4656 w 9657"/>
              <a:gd name="connsiteY2-3510" fmla="*/ 1394 h 10000"/>
              <a:gd name="connsiteX3-3511" fmla="*/ 5115 w 9657"/>
              <a:gd name="connsiteY3-3512" fmla="*/ 1394 h 10000"/>
              <a:gd name="connsiteX4-3513" fmla="*/ 5572 w 9657"/>
              <a:gd name="connsiteY4-3514" fmla="*/ 1115 h 10000"/>
              <a:gd name="connsiteX5-3515" fmla="*/ 5900 w 9657"/>
              <a:gd name="connsiteY5-3516" fmla="*/ 1115 h 10000"/>
              <a:gd name="connsiteX6-3517" fmla="*/ 6243 w 9657"/>
              <a:gd name="connsiteY6-3518" fmla="*/ 1115 h 10000"/>
              <a:gd name="connsiteX7-3519" fmla="*/ 6471 w 9657"/>
              <a:gd name="connsiteY7-3520" fmla="*/ 836 h 10000"/>
              <a:gd name="connsiteX8-3521" fmla="*/ 6814 w 9657"/>
              <a:gd name="connsiteY8-3522" fmla="*/ 836 h 10000"/>
              <a:gd name="connsiteX9-3523" fmla="*/ 6928 w 9657"/>
              <a:gd name="connsiteY9-3524" fmla="*/ 836 h 10000"/>
              <a:gd name="connsiteX10-3525" fmla="*/ 7157 w 9657"/>
              <a:gd name="connsiteY10-3526" fmla="*/ 836 h 10000"/>
              <a:gd name="connsiteX11-3527" fmla="*/ 7386 w 9657"/>
              <a:gd name="connsiteY11-3528" fmla="*/ 557 h 10000"/>
              <a:gd name="connsiteX12-3529" fmla="*/ 7614 w 9657"/>
              <a:gd name="connsiteY12-3530" fmla="*/ 557 h 10000"/>
              <a:gd name="connsiteX13-3531" fmla="*/ 7842 w 9657"/>
              <a:gd name="connsiteY13-3532" fmla="*/ 557 h 10000"/>
              <a:gd name="connsiteX14-3533" fmla="*/ 7956 w 9657"/>
              <a:gd name="connsiteY14-3534" fmla="*/ 279 h 10000"/>
              <a:gd name="connsiteX15-3535" fmla="*/ 8071 w 9657"/>
              <a:gd name="connsiteY15-3536" fmla="*/ 0 h 10000"/>
              <a:gd name="connsiteX16-3537" fmla="*/ 8301 w 9657"/>
              <a:gd name="connsiteY16-3538" fmla="*/ 0 h 10000"/>
              <a:gd name="connsiteX17-3539" fmla="*/ 8400 w 9657"/>
              <a:gd name="connsiteY17-3540" fmla="*/ 279 h 10000"/>
              <a:gd name="connsiteX18-3541" fmla="*/ 8628 w 9657"/>
              <a:gd name="connsiteY18-3542" fmla="*/ 279 h 10000"/>
              <a:gd name="connsiteX19-3543" fmla="*/ 8743 w 9657"/>
              <a:gd name="connsiteY19-3544" fmla="*/ 557 h 10000"/>
              <a:gd name="connsiteX20-3545" fmla="*/ 9086 w 9657"/>
              <a:gd name="connsiteY20-3546" fmla="*/ 836 h 10000"/>
              <a:gd name="connsiteX21-3547" fmla="*/ 9314 w 9657"/>
              <a:gd name="connsiteY21-3548" fmla="*/ 1394 h 10000"/>
              <a:gd name="connsiteX22-3549" fmla="*/ 9543 w 9657"/>
              <a:gd name="connsiteY22-3550" fmla="*/ 1672 h 10000"/>
              <a:gd name="connsiteX23-3551" fmla="*/ 9657 w 9657"/>
              <a:gd name="connsiteY23-3552" fmla="*/ 1951 h 10000"/>
              <a:gd name="connsiteX24-3553" fmla="*/ 9657 w 9657"/>
              <a:gd name="connsiteY24-3554" fmla="*/ 1951 h 10000"/>
              <a:gd name="connsiteX25-3555" fmla="*/ 9657 w 9657"/>
              <a:gd name="connsiteY25-3556" fmla="*/ 2230 h 10000"/>
              <a:gd name="connsiteX26-3557" fmla="*/ 9543 w 9657"/>
              <a:gd name="connsiteY26-3558" fmla="*/ 2509 h 10000"/>
              <a:gd name="connsiteX27-3559" fmla="*/ 9543 w 9657"/>
              <a:gd name="connsiteY27-3560" fmla="*/ 2509 h 10000"/>
              <a:gd name="connsiteX28-3561" fmla="*/ 9428 w 9657"/>
              <a:gd name="connsiteY28-3562" fmla="*/ 2509 h 10000"/>
              <a:gd name="connsiteX29-3563" fmla="*/ 9314 w 9657"/>
              <a:gd name="connsiteY29-3564" fmla="*/ 2787 h 10000"/>
              <a:gd name="connsiteX30-3565" fmla="*/ 9199 w 9657"/>
              <a:gd name="connsiteY30-3566" fmla="*/ 3345 h 10000"/>
              <a:gd name="connsiteX31-3567" fmla="*/ 9086 w 9657"/>
              <a:gd name="connsiteY31-3568" fmla="*/ 3624 h 10000"/>
              <a:gd name="connsiteX32-3569" fmla="*/ 9086 w 9657"/>
              <a:gd name="connsiteY32-3570" fmla="*/ 4460 h 10000"/>
              <a:gd name="connsiteX33-3571" fmla="*/ 8972 w 9657"/>
              <a:gd name="connsiteY33-3572" fmla="*/ 4983 h 10000"/>
              <a:gd name="connsiteX34-3573" fmla="*/ 8857 w 9657"/>
              <a:gd name="connsiteY34-3574" fmla="*/ 5819 h 10000"/>
              <a:gd name="connsiteX35-3575" fmla="*/ 8628 w 9657"/>
              <a:gd name="connsiteY35-3576" fmla="*/ 7213 h 10000"/>
              <a:gd name="connsiteX36-3577" fmla="*/ 8514 w 9657"/>
              <a:gd name="connsiteY36-3578" fmla="*/ 8049 h 10000"/>
              <a:gd name="connsiteX37-3579" fmla="*/ 8301 w 9657"/>
              <a:gd name="connsiteY37-3580" fmla="*/ 8606 h 10000"/>
              <a:gd name="connsiteX38-3581" fmla="*/ 8185 w 9657"/>
              <a:gd name="connsiteY38-3582" fmla="*/ 9164 h 10000"/>
              <a:gd name="connsiteX39-3583" fmla="*/ 7956 w 9657"/>
              <a:gd name="connsiteY39-3584" fmla="*/ 9443 h 10000"/>
              <a:gd name="connsiteX40-3585" fmla="*/ 7728 w 9657"/>
              <a:gd name="connsiteY40-3586" fmla="*/ 9721 h 10000"/>
              <a:gd name="connsiteX41-3587" fmla="*/ 7614 w 9657"/>
              <a:gd name="connsiteY41-3588" fmla="*/ 10000 h 10000"/>
              <a:gd name="connsiteX42-3589" fmla="*/ 7501 w 9657"/>
              <a:gd name="connsiteY42-3590" fmla="*/ 10000 h 10000"/>
              <a:gd name="connsiteX43-3591" fmla="*/ 7386 w 9657"/>
              <a:gd name="connsiteY43-3592" fmla="*/ 10000 h 10000"/>
              <a:gd name="connsiteX44-3593" fmla="*/ 7271 w 9657"/>
              <a:gd name="connsiteY44-3594" fmla="*/ 10000 h 10000"/>
              <a:gd name="connsiteX45-3595" fmla="*/ 7271 w 9657"/>
              <a:gd name="connsiteY45-3596" fmla="*/ 9721 h 10000"/>
              <a:gd name="connsiteX46-3597" fmla="*/ 7157 w 9657"/>
              <a:gd name="connsiteY46-3598" fmla="*/ 9443 h 10000"/>
              <a:gd name="connsiteX47-3599" fmla="*/ 7157 w 9657"/>
              <a:gd name="connsiteY47-3600" fmla="*/ 9164 h 10000"/>
              <a:gd name="connsiteX48-3601" fmla="*/ 7157 w 9657"/>
              <a:gd name="connsiteY48-3602" fmla="*/ 8885 h 10000"/>
              <a:gd name="connsiteX49-3603" fmla="*/ 7042 w 9657"/>
              <a:gd name="connsiteY49-3604" fmla="*/ 8328 h 10000"/>
              <a:gd name="connsiteX50-3605" fmla="*/ 6814 w 9657"/>
              <a:gd name="connsiteY50-3606" fmla="*/ 7770 h 10000"/>
              <a:gd name="connsiteX51-3607" fmla="*/ 6471 w 9657"/>
              <a:gd name="connsiteY51-3608" fmla="*/ 7213 h 10000"/>
              <a:gd name="connsiteX52-3609" fmla="*/ 6243 w 9657"/>
              <a:gd name="connsiteY52-3610" fmla="*/ 6934 h 10000"/>
              <a:gd name="connsiteX53-3611" fmla="*/ 6014 w 9657"/>
              <a:gd name="connsiteY53-3612" fmla="*/ 6655 h 10000"/>
              <a:gd name="connsiteX54-3613" fmla="*/ 5900 w 9657"/>
              <a:gd name="connsiteY54-3614" fmla="*/ 6376 h 10000"/>
              <a:gd name="connsiteX55-3615" fmla="*/ 5900 w 9657"/>
              <a:gd name="connsiteY55-3616" fmla="*/ 6098 h 10000"/>
              <a:gd name="connsiteX56-3617" fmla="*/ 6014 w 9657"/>
              <a:gd name="connsiteY56-3618" fmla="*/ 6098 h 10000"/>
              <a:gd name="connsiteX57-3619" fmla="*/ 6128 w 9657"/>
              <a:gd name="connsiteY57-3620" fmla="*/ 6098 h 10000"/>
              <a:gd name="connsiteX58-3621" fmla="*/ 6357 w 9657"/>
              <a:gd name="connsiteY58-3622" fmla="*/ 6098 h 10000"/>
              <a:gd name="connsiteX59-3623" fmla="*/ 6586 w 9657"/>
              <a:gd name="connsiteY59-3624" fmla="*/ 6376 h 10000"/>
              <a:gd name="connsiteX60-3625" fmla="*/ 6928 w 9657"/>
              <a:gd name="connsiteY60-3626" fmla="*/ 6655 h 10000"/>
              <a:gd name="connsiteX61-3627" fmla="*/ 7042 w 9657"/>
              <a:gd name="connsiteY61-3628" fmla="*/ 6655 h 10000"/>
              <a:gd name="connsiteX62-3629" fmla="*/ 7271 w 9657"/>
              <a:gd name="connsiteY62-3630" fmla="*/ 6655 h 10000"/>
              <a:gd name="connsiteX63-3631" fmla="*/ 7386 w 9657"/>
              <a:gd name="connsiteY63-3632" fmla="*/ 6655 h 10000"/>
              <a:gd name="connsiteX64-3633" fmla="*/ 7501 w 9657"/>
              <a:gd name="connsiteY64-3634" fmla="*/ 6655 h 10000"/>
              <a:gd name="connsiteX65-3635" fmla="*/ 7614 w 9657"/>
              <a:gd name="connsiteY65-3636" fmla="*/ 6655 h 10000"/>
              <a:gd name="connsiteX66-3637" fmla="*/ 7614 w 9657"/>
              <a:gd name="connsiteY66-3638" fmla="*/ 6376 h 10000"/>
              <a:gd name="connsiteX67-3639" fmla="*/ 7728 w 9657"/>
              <a:gd name="connsiteY67-3640" fmla="*/ 6098 h 10000"/>
              <a:gd name="connsiteX68-3641" fmla="*/ 7842 w 9657"/>
              <a:gd name="connsiteY68-3642" fmla="*/ 5819 h 10000"/>
              <a:gd name="connsiteX69-3643" fmla="*/ 7842 w 9657"/>
              <a:gd name="connsiteY69-3644" fmla="*/ 5261 h 10000"/>
              <a:gd name="connsiteX70-3645" fmla="*/ 7956 w 9657"/>
              <a:gd name="connsiteY70-3646" fmla="*/ 4460 h 10000"/>
              <a:gd name="connsiteX71-3647" fmla="*/ 8071 w 9657"/>
              <a:gd name="connsiteY71-3648" fmla="*/ 3345 h 10000"/>
              <a:gd name="connsiteX72-3649" fmla="*/ 8185 w 9657"/>
              <a:gd name="connsiteY72-3650" fmla="*/ 2787 h 10000"/>
              <a:gd name="connsiteX73-3651" fmla="*/ 8185 w 9657"/>
              <a:gd name="connsiteY73-3652" fmla="*/ 2230 h 10000"/>
              <a:gd name="connsiteX74-3653" fmla="*/ 8185 w 9657"/>
              <a:gd name="connsiteY74-3654" fmla="*/ 1951 h 10000"/>
              <a:gd name="connsiteX75-3655" fmla="*/ 8185 w 9657"/>
              <a:gd name="connsiteY75-3656" fmla="*/ 1951 h 10000"/>
              <a:gd name="connsiteX76-3657" fmla="*/ 8071 w 9657"/>
              <a:gd name="connsiteY76-3658" fmla="*/ 1951 h 10000"/>
              <a:gd name="connsiteX77-3659" fmla="*/ 7842 w 9657"/>
              <a:gd name="connsiteY77-3660" fmla="*/ 1951 h 10000"/>
              <a:gd name="connsiteX78-3661" fmla="*/ 7614 w 9657"/>
              <a:gd name="connsiteY78-3662" fmla="*/ 1951 h 10000"/>
              <a:gd name="connsiteX79-3663" fmla="*/ 7271 w 9657"/>
              <a:gd name="connsiteY79-3664" fmla="*/ 1951 h 10000"/>
              <a:gd name="connsiteX80-3665" fmla="*/ 6928 w 9657"/>
              <a:gd name="connsiteY80-3666" fmla="*/ 1951 h 10000"/>
              <a:gd name="connsiteX81-3667" fmla="*/ 6471 w 9657"/>
              <a:gd name="connsiteY81-3668" fmla="*/ 2230 h 10000"/>
              <a:gd name="connsiteX82-3669" fmla="*/ 5785 w 9657"/>
              <a:gd name="connsiteY82-3670" fmla="*/ 2230 h 10000"/>
              <a:gd name="connsiteX83-3671" fmla="*/ 5227 w 9657"/>
              <a:gd name="connsiteY83-3672" fmla="*/ 2230 h 10000"/>
              <a:gd name="connsiteX84-3673" fmla="*/ 4656 w 9657"/>
              <a:gd name="connsiteY84-3674" fmla="*/ 2509 h 10000"/>
              <a:gd name="connsiteX85-3675" fmla="*/ 4085 w 9657"/>
              <a:gd name="connsiteY85-3676" fmla="*/ 2787 h 10000"/>
              <a:gd name="connsiteX86-3677" fmla="*/ 3628 w 9657"/>
              <a:gd name="connsiteY86-3678" fmla="*/ 2787 h 10000"/>
              <a:gd name="connsiteX87-3679" fmla="*/ 3171 w 9657"/>
              <a:gd name="connsiteY87-3680" fmla="*/ 3066 h 10000"/>
              <a:gd name="connsiteX88-3681" fmla="*/ 2613 w 9657"/>
              <a:gd name="connsiteY88-3682" fmla="*/ 3345 h 10000"/>
              <a:gd name="connsiteX89-3683" fmla="*/ 1928 w 9657"/>
              <a:gd name="connsiteY89-3684" fmla="*/ 3345 h 10000"/>
              <a:gd name="connsiteX90-3685" fmla="*/ 1243 w 9657"/>
              <a:gd name="connsiteY90-3686" fmla="*/ 3624 h 10000"/>
              <a:gd name="connsiteX91-3687" fmla="*/ 899 w 9657"/>
              <a:gd name="connsiteY91-3688" fmla="*/ 3902 h 10000"/>
              <a:gd name="connsiteX92-3689" fmla="*/ 670 w 9657"/>
              <a:gd name="connsiteY92-3690" fmla="*/ 3902 h 10000"/>
              <a:gd name="connsiteX93-3691" fmla="*/ 329 w 9657"/>
              <a:gd name="connsiteY93-3692" fmla="*/ 3902 h 10000"/>
              <a:gd name="connsiteX94-3693" fmla="*/ 114 w 9657"/>
              <a:gd name="connsiteY94-3694" fmla="*/ 4181 h 10000"/>
              <a:gd name="connsiteX95-3695" fmla="*/ 0 w 9657"/>
              <a:gd name="connsiteY95-3696" fmla="*/ 4181 h 10000"/>
              <a:gd name="connsiteX96-3697" fmla="*/ 0 w 9657"/>
              <a:gd name="connsiteY96-3698" fmla="*/ 2509 h 10000"/>
              <a:gd name="connsiteX97-3699" fmla="*/ 329 w 9657"/>
              <a:gd name="connsiteY97-3700" fmla="*/ 2509 h 10000"/>
              <a:gd name="connsiteX98-3701" fmla="*/ 670 w 9657"/>
              <a:gd name="connsiteY98-3702" fmla="*/ 2509 h 10000"/>
              <a:gd name="connsiteX99-3703" fmla="*/ 1129 w 9657"/>
              <a:gd name="connsiteY99-3704" fmla="*/ 2230 h 10000"/>
              <a:gd name="connsiteX100-3705" fmla="*/ 1129 w 9657"/>
              <a:gd name="connsiteY100-3706" fmla="*/ 2230 h 10000"/>
              <a:gd name="connsiteX0-3707" fmla="*/ 1169 w 10000"/>
              <a:gd name="connsiteY0-3708" fmla="*/ 2230 h 10000"/>
              <a:gd name="connsiteX1-3709" fmla="*/ 2944 w 10000"/>
              <a:gd name="connsiteY1-3710" fmla="*/ 1951 h 10000"/>
              <a:gd name="connsiteX2-3711" fmla="*/ 4821 w 10000"/>
              <a:gd name="connsiteY2-3712" fmla="*/ 1394 h 10000"/>
              <a:gd name="connsiteX3-3713" fmla="*/ 5297 w 10000"/>
              <a:gd name="connsiteY3-3714" fmla="*/ 1394 h 10000"/>
              <a:gd name="connsiteX4-3715" fmla="*/ 5770 w 10000"/>
              <a:gd name="connsiteY4-3716" fmla="*/ 1115 h 10000"/>
              <a:gd name="connsiteX5-3717" fmla="*/ 6110 w 10000"/>
              <a:gd name="connsiteY5-3718" fmla="*/ 1115 h 10000"/>
              <a:gd name="connsiteX6-3719" fmla="*/ 6465 w 10000"/>
              <a:gd name="connsiteY6-3720" fmla="*/ 1115 h 10000"/>
              <a:gd name="connsiteX7-3721" fmla="*/ 6701 w 10000"/>
              <a:gd name="connsiteY7-3722" fmla="*/ 836 h 10000"/>
              <a:gd name="connsiteX8-3723" fmla="*/ 7056 w 10000"/>
              <a:gd name="connsiteY8-3724" fmla="*/ 836 h 10000"/>
              <a:gd name="connsiteX9-3725" fmla="*/ 7174 w 10000"/>
              <a:gd name="connsiteY9-3726" fmla="*/ 836 h 10000"/>
              <a:gd name="connsiteX10-3727" fmla="*/ 7411 w 10000"/>
              <a:gd name="connsiteY10-3728" fmla="*/ 836 h 10000"/>
              <a:gd name="connsiteX11-3729" fmla="*/ 7648 w 10000"/>
              <a:gd name="connsiteY11-3730" fmla="*/ 557 h 10000"/>
              <a:gd name="connsiteX12-3731" fmla="*/ 7884 w 10000"/>
              <a:gd name="connsiteY12-3732" fmla="*/ 557 h 10000"/>
              <a:gd name="connsiteX13-3733" fmla="*/ 8121 w 10000"/>
              <a:gd name="connsiteY13-3734" fmla="*/ 557 h 10000"/>
              <a:gd name="connsiteX14-3735" fmla="*/ 8239 w 10000"/>
              <a:gd name="connsiteY14-3736" fmla="*/ 279 h 10000"/>
              <a:gd name="connsiteX15-3737" fmla="*/ 8358 w 10000"/>
              <a:gd name="connsiteY15-3738" fmla="*/ 0 h 10000"/>
              <a:gd name="connsiteX16-3739" fmla="*/ 8596 w 10000"/>
              <a:gd name="connsiteY16-3740" fmla="*/ 0 h 10000"/>
              <a:gd name="connsiteX17-3741" fmla="*/ 8698 w 10000"/>
              <a:gd name="connsiteY17-3742" fmla="*/ 279 h 10000"/>
              <a:gd name="connsiteX18-3743" fmla="*/ 8934 w 10000"/>
              <a:gd name="connsiteY18-3744" fmla="*/ 279 h 10000"/>
              <a:gd name="connsiteX19-3745" fmla="*/ 9054 w 10000"/>
              <a:gd name="connsiteY19-3746" fmla="*/ 557 h 10000"/>
              <a:gd name="connsiteX20-3747" fmla="*/ 9409 w 10000"/>
              <a:gd name="connsiteY20-3748" fmla="*/ 836 h 10000"/>
              <a:gd name="connsiteX21-3749" fmla="*/ 9645 w 10000"/>
              <a:gd name="connsiteY21-3750" fmla="*/ 1394 h 10000"/>
              <a:gd name="connsiteX22-3751" fmla="*/ 9882 w 10000"/>
              <a:gd name="connsiteY22-3752" fmla="*/ 1672 h 10000"/>
              <a:gd name="connsiteX23-3753" fmla="*/ 10000 w 10000"/>
              <a:gd name="connsiteY23-3754" fmla="*/ 1951 h 10000"/>
              <a:gd name="connsiteX24-3755" fmla="*/ 10000 w 10000"/>
              <a:gd name="connsiteY24-3756" fmla="*/ 1951 h 10000"/>
              <a:gd name="connsiteX25-3757" fmla="*/ 10000 w 10000"/>
              <a:gd name="connsiteY25-3758" fmla="*/ 2230 h 10000"/>
              <a:gd name="connsiteX26-3759" fmla="*/ 9882 w 10000"/>
              <a:gd name="connsiteY26-3760" fmla="*/ 2509 h 10000"/>
              <a:gd name="connsiteX27-3761" fmla="*/ 9882 w 10000"/>
              <a:gd name="connsiteY27-3762" fmla="*/ 2509 h 10000"/>
              <a:gd name="connsiteX28-3763" fmla="*/ 9763 w 10000"/>
              <a:gd name="connsiteY28-3764" fmla="*/ 2509 h 10000"/>
              <a:gd name="connsiteX29-3765" fmla="*/ 9645 w 10000"/>
              <a:gd name="connsiteY29-3766" fmla="*/ 2787 h 10000"/>
              <a:gd name="connsiteX30-3767" fmla="*/ 9526 w 10000"/>
              <a:gd name="connsiteY30-3768" fmla="*/ 3345 h 10000"/>
              <a:gd name="connsiteX31-3769" fmla="*/ 9409 w 10000"/>
              <a:gd name="connsiteY31-3770" fmla="*/ 3624 h 10000"/>
              <a:gd name="connsiteX32-3771" fmla="*/ 9409 w 10000"/>
              <a:gd name="connsiteY32-3772" fmla="*/ 4460 h 10000"/>
              <a:gd name="connsiteX33-3773" fmla="*/ 9291 w 10000"/>
              <a:gd name="connsiteY33-3774" fmla="*/ 4983 h 10000"/>
              <a:gd name="connsiteX34-3775" fmla="*/ 9172 w 10000"/>
              <a:gd name="connsiteY34-3776" fmla="*/ 5819 h 10000"/>
              <a:gd name="connsiteX35-3777" fmla="*/ 8934 w 10000"/>
              <a:gd name="connsiteY35-3778" fmla="*/ 7213 h 10000"/>
              <a:gd name="connsiteX36-3779" fmla="*/ 8816 w 10000"/>
              <a:gd name="connsiteY36-3780" fmla="*/ 8049 h 10000"/>
              <a:gd name="connsiteX37-3781" fmla="*/ 8596 w 10000"/>
              <a:gd name="connsiteY37-3782" fmla="*/ 8606 h 10000"/>
              <a:gd name="connsiteX38-3783" fmla="*/ 8476 w 10000"/>
              <a:gd name="connsiteY38-3784" fmla="*/ 9164 h 10000"/>
              <a:gd name="connsiteX39-3785" fmla="*/ 8239 w 10000"/>
              <a:gd name="connsiteY39-3786" fmla="*/ 9443 h 10000"/>
              <a:gd name="connsiteX40-3787" fmla="*/ 8002 w 10000"/>
              <a:gd name="connsiteY40-3788" fmla="*/ 9721 h 10000"/>
              <a:gd name="connsiteX41-3789" fmla="*/ 7884 w 10000"/>
              <a:gd name="connsiteY41-3790" fmla="*/ 10000 h 10000"/>
              <a:gd name="connsiteX42-3791" fmla="*/ 7767 w 10000"/>
              <a:gd name="connsiteY42-3792" fmla="*/ 10000 h 10000"/>
              <a:gd name="connsiteX43-3793" fmla="*/ 7648 w 10000"/>
              <a:gd name="connsiteY43-3794" fmla="*/ 10000 h 10000"/>
              <a:gd name="connsiteX44-3795" fmla="*/ 7529 w 10000"/>
              <a:gd name="connsiteY44-3796" fmla="*/ 10000 h 10000"/>
              <a:gd name="connsiteX45-3797" fmla="*/ 7529 w 10000"/>
              <a:gd name="connsiteY45-3798" fmla="*/ 9721 h 10000"/>
              <a:gd name="connsiteX46-3799" fmla="*/ 7411 w 10000"/>
              <a:gd name="connsiteY46-3800" fmla="*/ 9443 h 10000"/>
              <a:gd name="connsiteX47-3801" fmla="*/ 7411 w 10000"/>
              <a:gd name="connsiteY47-3802" fmla="*/ 9164 h 10000"/>
              <a:gd name="connsiteX48-3803" fmla="*/ 7411 w 10000"/>
              <a:gd name="connsiteY48-3804" fmla="*/ 8885 h 10000"/>
              <a:gd name="connsiteX49-3805" fmla="*/ 7292 w 10000"/>
              <a:gd name="connsiteY49-3806" fmla="*/ 8328 h 10000"/>
              <a:gd name="connsiteX50-3807" fmla="*/ 7056 w 10000"/>
              <a:gd name="connsiteY50-3808" fmla="*/ 7770 h 10000"/>
              <a:gd name="connsiteX51-3809" fmla="*/ 6701 w 10000"/>
              <a:gd name="connsiteY51-3810" fmla="*/ 7213 h 10000"/>
              <a:gd name="connsiteX52-3811" fmla="*/ 6465 w 10000"/>
              <a:gd name="connsiteY52-3812" fmla="*/ 6934 h 10000"/>
              <a:gd name="connsiteX53-3813" fmla="*/ 6228 w 10000"/>
              <a:gd name="connsiteY53-3814" fmla="*/ 6655 h 10000"/>
              <a:gd name="connsiteX54-3815" fmla="*/ 6110 w 10000"/>
              <a:gd name="connsiteY54-3816" fmla="*/ 6376 h 10000"/>
              <a:gd name="connsiteX55-3817" fmla="*/ 6110 w 10000"/>
              <a:gd name="connsiteY55-3818" fmla="*/ 6098 h 10000"/>
              <a:gd name="connsiteX56-3819" fmla="*/ 6228 w 10000"/>
              <a:gd name="connsiteY56-3820" fmla="*/ 6098 h 10000"/>
              <a:gd name="connsiteX57-3821" fmla="*/ 6346 w 10000"/>
              <a:gd name="connsiteY57-3822" fmla="*/ 6098 h 10000"/>
              <a:gd name="connsiteX58-3823" fmla="*/ 6583 w 10000"/>
              <a:gd name="connsiteY58-3824" fmla="*/ 6098 h 10000"/>
              <a:gd name="connsiteX59-3825" fmla="*/ 6820 w 10000"/>
              <a:gd name="connsiteY59-3826" fmla="*/ 6376 h 10000"/>
              <a:gd name="connsiteX60-3827" fmla="*/ 7174 w 10000"/>
              <a:gd name="connsiteY60-3828" fmla="*/ 6655 h 10000"/>
              <a:gd name="connsiteX61-3829" fmla="*/ 7292 w 10000"/>
              <a:gd name="connsiteY61-3830" fmla="*/ 6655 h 10000"/>
              <a:gd name="connsiteX62-3831" fmla="*/ 7529 w 10000"/>
              <a:gd name="connsiteY62-3832" fmla="*/ 6655 h 10000"/>
              <a:gd name="connsiteX63-3833" fmla="*/ 7648 w 10000"/>
              <a:gd name="connsiteY63-3834" fmla="*/ 6655 h 10000"/>
              <a:gd name="connsiteX64-3835" fmla="*/ 7767 w 10000"/>
              <a:gd name="connsiteY64-3836" fmla="*/ 6655 h 10000"/>
              <a:gd name="connsiteX65-3837" fmla="*/ 7884 w 10000"/>
              <a:gd name="connsiteY65-3838" fmla="*/ 6655 h 10000"/>
              <a:gd name="connsiteX66-3839" fmla="*/ 7884 w 10000"/>
              <a:gd name="connsiteY66-3840" fmla="*/ 6376 h 10000"/>
              <a:gd name="connsiteX67-3841" fmla="*/ 8002 w 10000"/>
              <a:gd name="connsiteY67-3842" fmla="*/ 6098 h 10000"/>
              <a:gd name="connsiteX68-3843" fmla="*/ 8121 w 10000"/>
              <a:gd name="connsiteY68-3844" fmla="*/ 5819 h 10000"/>
              <a:gd name="connsiteX69-3845" fmla="*/ 8121 w 10000"/>
              <a:gd name="connsiteY69-3846" fmla="*/ 5261 h 10000"/>
              <a:gd name="connsiteX70-3847" fmla="*/ 8239 w 10000"/>
              <a:gd name="connsiteY70-3848" fmla="*/ 4460 h 10000"/>
              <a:gd name="connsiteX71-3849" fmla="*/ 8358 w 10000"/>
              <a:gd name="connsiteY71-3850" fmla="*/ 3345 h 10000"/>
              <a:gd name="connsiteX72-3851" fmla="*/ 8476 w 10000"/>
              <a:gd name="connsiteY72-3852" fmla="*/ 2787 h 10000"/>
              <a:gd name="connsiteX73-3853" fmla="*/ 8476 w 10000"/>
              <a:gd name="connsiteY73-3854" fmla="*/ 2230 h 10000"/>
              <a:gd name="connsiteX74-3855" fmla="*/ 8476 w 10000"/>
              <a:gd name="connsiteY74-3856" fmla="*/ 1951 h 10000"/>
              <a:gd name="connsiteX75-3857" fmla="*/ 8476 w 10000"/>
              <a:gd name="connsiteY75-3858" fmla="*/ 1951 h 10000"/>
              <a:gd name="connsiteX76-3859" fmla="*/ 8358 w 10000"/>
              <a:gd name="connsiteY76-3860" fmla="*/ 1951 h 10000"/>
              <a:gd name="connsiteX77-3861" fmla="*/ 8121 w 10000"/>
              <a:gd name="connsiteY77-3862" fmla="*/ 1951 h 10000"/>
              <a:gd name="connsiteX78-3863" fmla="*/ 7884 w 10000"/>
              <a:gd name="connsiteY78-3864" fmla="*/ 1951 h 10000"/>
              <a:gd name="connsiteX79-3865" fmla="*/ 7529 w 10000"/>
              <a:gd name="connsiteY79-3866" fmla="*/ 1951 h 10000"/>
              <a:gd name="connsiteX80-3867" fmla="*/ 7174 w 10000"/>
              <a:gd name="connsiteY80-3868" fmla="*/ 1951 h 10000"/>
              <a:gd name="connsiteX81-3869" fmla="*/ 6701 w 10000"/>
              <a:gd name="connsiteY81-3870" fmla="*/ 2230 h 10000"/>
              <a:gd name="connsiteX82-3871" fmla="*/ 5990 w 10000"/>
              <a:gd name="connsiteY82-3872" fmla="*/ 2230 h 10000"/>
              <a:gd name="connsiteX83-3873" fmla="*/ 5413 w 10000"/>
              <a:gd name="connsiteY83-3874" fmla="*/ 2230 h 10000"/>
              <a:gd name="connsiteX84-3875" fmla="*/ 4821 w 10000"/>
              <a:gd name="connsiteY84-3876" fmla="*/ 2509 h 10000"/>
              <a:gd name="connsiteX85-3877" fmla="*/ 4230 w 10000"/>
              <a:gd name="connsiteY85-3878" fmla="*/ 2787 h 10000"/>
              <a:gd name="connsiteX86-3879" fmla="*/ 3757 w 10000"/>
              <a:gd name="connsiteY86-3880" fmla="*/ 2787 h 10000"/>
              <a:gd name="connsiteX87-3881" fmla="*/ 3284 w 10000"/>
              <a:gd name="connsiteY87-3882" fmla="*/ 3066 h 10000"/>
              <a:gd name="connsiteX88-3883" fmla="*/ 2706 w 10000"/>
              <a:gd name="connsiteY88-3884" fmla="*/ 3345 h 10000"/>
              <a:gd name="connsiteX89-3885" fmla="*/ 1996 w 10000"/>
              <a:gd name="connsiteY89-3886" fmla="*/ 3345 h 10000"/>
              <a:gd name="connsiteX90-3887" fmla="*/ 1287 w 10000"/>
              <a:gd name="connsiteY90-3888" fmla="*/ 3624 h 10000"/>
              <a:gd name="connsiteX91-3889" fmla="*/ 931 w 10000"/>
              <a:gd name="connsiteY91-3890" fmla="*/ 3902 h 10000"/>
              <a:gd name="connsiteX92-3891" fmla="*/ 694 w 10000"/>
              <a:gd name="connsiteY92-3892" fmla="*/ 3902 h 10000"/>
              <a:gd name="connsiteX93-3893" fmla="*/ 341 w 10000"/>
              <a:gd name="connsiteY93-3894" fmla="*/ 3902 h 10000"/>
              <a:gd name="connsiteX94-3895" fmla="*/ 118 w 10000"/>
              <a:gd name="connsiteY94-3896" fmla="*/ 4181 h 10000"/>
              <a:gd name="connsiteX95-3897" fmla="*/ 0 w 10000"/>
              <a:gd name="connsiteY95-3898" fmla="*/ 2509 h 10000"/>
              <a:gd name="connsiteX96-3899" fmla="*/ 341 w 10000"/>
              <a:gd name="connsiteY96-3900" fmla="*/ 2509 h 10000"/>
              <a:gd name="connsiteX97-3901" fmla="*/ 694 w 10000"/>
              <a:gd name="connsiteY97-3902" fmla="*/ 2509 h 10000"/>
              <a:gd name="connsiteX98-3903" fmla="*/ 1169 w 10000"/>
              <a:gd name="connsiteY98-3904" fmla="*/ 2230 h 10000"/>
              <a:gd name="connsiteX99-3905" fmla="*/ 1169 w 10000"/>
              <a:gd name="connsiteY99-3906" fmla="*/ 2230 h 10000"/>
              <a:gd name="connsiteX0-3907" fmla="*/ 1169 w 10000"/>
              <a:gd name="connsiteY0-3908" fmla="*/ 2230 h 10000"/>
              <a:gd name="connsiteX1-3909" fmla="*/ 2944 w 10000"/>
              <a:gd name="connsiteY1-3910" fmla="*/ 1951 h 10000"/>
              <a:gd name="connsiteX2-3911" fmla="*/ 4821 w 10000"/>
              <a:gd name="connsiteY2-3912" fmla="*/ 1394 h 10000"/>
              <a:gd name="connsiteX3-3913" fmla="*/ 5297 w 10000"/>
              <a:gd name="connsiteY3-3914" fmla="*/ 1394 h 10000"/>
              <a:gd name="connsiteX4-3915" fmla="*/ 5770 w 10000"/>
              <a:gd name="connsiteY4-3916" fmla="*/ 1115 h 10000"/>
              <a:gd name="connsiteX5-3917" fmla="*/ 6110 w 10000"/>
              <a:gd name="connsiteY5-3918" fmla="*/ 1115 h 10000"/>
              <a:gd name="connsiteX6-3919" fmla="*/ 6465 w 10000"/>
              <a:gd name="connsiteY6-3920" fmla="*/ 1115 h 10000"/>
              <a:gd name="connsiteX7-3921" fmla="*/ 6701 w 10000"/>
              <a:gd name="connsiteY7-3922" fmla="*/ 836 h 10000"/>
              <a:gd name="connsiteX8-3923" fmla="*/ 7056 w 10000"/>
              <a:gd name="connsiteY8-3924" fmla="*/ 836 h 10000"/>
              <a:gd name="connsiteX9-3925" fmla="*/ 7174 w 10000"/>
              <a:gd name="connsiteY9-3926" fmla="*/ 836 h 10000"/>
              <a:gd name="connsiteX10-3927" fmla="*/ 7411 w 10000"/>
              <a:gd name="connsiteY10-3928" fmla="*/ 836 h 10000"/>
              <a:gd name="connsiteX11-3929" fmla="*/ 7648 w 10000"/>
              <a:gd name="connsiteY11-3930" fmla="*/ 557 h 10000"/>
              <a:gd name="connsiteX12-3931" fmla="*/ 7884 w 10000"/>
              <a:gd name="connsiteY12-3932" fmla="*/ 557 h 10000"/>
              <a:gd name="connsiteX13-3933" fmla="*/ 8121 w 10000"/>
              <a:gd name="connsiteY13-3934" fmla="*/ 557 h 10000"/>
              <a:gd name="connsiteX14-3935" fmla="*/ 8239 w 10000"/>
              <a:gd name="connsiteY14-3936" fmla="*/ 279 h 10000"/>
              <a:gd name="connsiteX15-3937" fmla="*/ 8358 w 10000"/>
              <a:gd name="connsiteY15-3938" fmla="*/ 0 h 10000"/>
              <a:gd name="connsiteX16-3939" fmla="*/ 8596 w 10000"/>
              <a:gd name="connsiteY16-3940" fmla="*/ 0 h 10000"/>
              <a:gd name="connsiteX17-3941" fmla="*/ 8698 w 10000"/>
              <a:gd name="connsiteY17-3942" fmla="*/ 279 h 10000"/>
              <a:gd name="connsiteX18-3943" fmla="*/ 8934 w 10000"/>
              <a:gd name="connsiteY18-3944" fmla="*/ 279 h 10000"/>
              <a:gd name="connsiteX19-3945" fmla="*/ 9054 w 10000"/>
              <a:gd name="connsiteY19-3946" fmla="*/ 557 h 10000"/>
              <a:gd name="connsiteX20-3947" fmla="*/ 9409 w 10000"/>
              <a:gd name="connsiteY20-3948" fmla="*/ 836 h 10000"/>
              <a:gd name="connsiteX21-3949" fmla="*/ 9645 w 10000"/>
              <a:gd name="connsiteY21-3950" fmla="*/ 1394 h 10000"/>
              <a:gd name="connsiteX22-3951" fmla="*/ 9882 w 10000"/>
              <a:gd name="connsiteY22-3952" fmla="*/ 1672 h 10000"/>
              <a:gd name="connsiteX23-3953" fmla="*/ 10000 w 10000"/>
              <a:gd name="connsiteY23-3954" fmla="*/ 1951 h 10000"/>
              <a:gd name="connsiteX24-3955" fmla="*/ 10000 w 10000"/>
              <a:gd name="connsiteY24-3956" fmla="*/ 1951 h 10000"/>
              <a:gd name="connsiteX25-3957" fmla="*/ 10000 w 10000"/>
              <a:gd name="connsiteY25-3958" fmla="*/ 2230 h 10000"/>
              <a:gd name="connsiteX26-3959" fmla="*/ 9882 w 10000"/>
              <a:gd name="connsiteY26-3960" fmla="*/ 2509 h 10000"/>
              <a:gd name="connsiteX27-3961" fmla="*/ 9882 w 10000"/>
              <a:gd name="connsiteY27-3962" fmla="*/ 2509 h 10000"/>
              <a:gd name="connsiteX28-3963" fmla="*/ 9763 w 10000"/>
              <a:gd name="connsiteY28-3964" fmla="*/ 2509 h 10000"/>
              <a:gd name="connsiteX29-3965" fmla="*/ 9645 w 10000"/>
              <a:gd name="connsiteY29-3966" fmla="*/ 2787 h 10000"/>
              <a:gd name="connsiteX30-3967" fmla="*/ 9526 w 10000"/>
              <a:gd name="connsiteY30-3968" fmla="*/ 3345 h 10000"/>
              <a:gd name="connsiteX31-3969" fmla="*/ 9409 w 10000"/>
              <a:gd name="connsiteY31-3970" fmla="*/ 3624 h 10000"/>
              <a:gd name="connsiteX32-3971" fmla="*/ 9409 w 10000"/>
              <a:gd name="connsiteY32-3972" fmla="*/ 4460 h 10000"/>
              <a:gd name="connsiteX33-3973" fmla="*/ 9291 w 10000"/>
              <a:gd name="connsiteY33-3974" fmla="*/ 4983 h 10000"/>
              <a:gd name="connsiteX34-3975" fmla="*/ 9172 w 10000"/>
              <a:gd name="connsiteY34-3976" fmla="*/ 5819 h 10000"/>
              <a:gd name="connsiteX35-3977" fmla="*/ 8934 w 10000"/>
              <a:gd name="connsiteY35-3978" fmla="*/ 7213 h 10000"/>
              <a:gd name="connsiteX36-3979" fmla="*/ 8816 w 10000"/>
              <a:gd name="connsiteY36-3980" fmla="*/ 8049 h 10000"/>
              <a:gd name="connsiteX37-3981" fmla="*/ 8596 w 10000"/>
              <a:gd name="connsiteY37-3982" fmla="*/ 8606 h 10000"/>
              <a:gd name="connsiteX38-3983" fmla="*/ 8476 w 10000"/>
              <a:gd name="connsiteY38-3984" fmla="*/ 9164 h 10000"/>
              <a:gd name="connsiteX39-3985" fmla="*/ 8239 w 10000"/>
              <a:gd name="connsiteY39-3986" fmla="*/ 9443 h 10000"/>
              <a:gd name="connsiteX40-3987" fmla="*/ 8002 w 10000"/>
              <a:gd name="connsiteY40-3988" fmla="*/ 9721 h 10000"/>
              <a:gd name="connsiteX41-3989" fmla="*/ 7884 w 10000"/>
              <a:gd name="connsiteY41-3990" fmla="*/ 10000 h 10000"/>
              <a:gd name="connsiteX42-3991" fmla="*/ 7767 w 10000"/>
              <a:gd name="connsiteY42-3992" fmla="*/ 10000 h 10000"/>
              <a:gd name="connsiteX43-3993" fmla="*/ 7648 w 10000"/>
              <a:gd name="connsiteY43-3994" fmla="*/ 10000 h 10000"/>
              <a:gd name="connsiteX44-3995" fmla="*/ 7529 w 10000"/>
              <a:gd name="connsiteY44-3996" fmla="*/ 10000 h 10000"/>
              <a:gd name="connsiteX45-3997" fmla="*/ 7529 w 10000"/>
              <a:gd name="connsiteY45-3998" fmla="*/ 9721 h 10000"/>
              <a:gd name="connsiteX46-3999" fmla="*/ 7411 w 10000"/>
              <a:gd name="connsiteY46-4000" fmla="*/ 9443 h 10000"/>
              <a:gd name="connsiteX47-4001" fmla="*/ 7411 w 10000"/>
              <a:gd name="connsiteY47-4002" fmla="*/ 9164 h 10000"/>
              <a:gd name="connsiteX48-4003" fmla="*/ 7411 w 10000"/>
              <a:gd name="connsiteY48-4004" fmla="*/ 8885 h 10000"/>
              <a:gd name="connsiteX49-4005" fmla="*/ 7292 w 10000"/>
              <a:gd name="connsiteY49-4006" fmla="*/ 8328 h 10000"/>
              <a:gd name="connsiteX50-4007" fmla="*/ 7056 w 10000"/>
              <a:gd name="connsiteY50-4008" fmla="*/ 7770 h 10000"/>
              <a:gd name="connsiteX51-4009" fmla="*/ 6701 w 10000"/>
              <a:gd name="connsiteY51-4010" fmla="*/ 7213 h 10000"/>
              <a:gd name="connsiteX52-4011" fmla="*/ 6465 w 10000"/>
              <a:gd name="connsiteY52-4012" fmla="*/ 6934 h 10000"/>
              <a:gd name="connsiteX53-4013" fmla="*/ 6228 w 10000"/>
              <a:gd name="connsiteY53-4014" fmla="*/ 6655 h 10000"/>
              <a:gd name="connsiteX54-4015" fmla="*/ 6110 w 10000"/>
              <a:gd name="connsiteY54-4016" fmla="*/ 6376 h 10000"/>
              <a:gd name="connsiteX55-4017" fmla="*/ 6110 w 10000"/>
              <a:gd name="connsiteY55-4018" fmla="*/ 6098 h 10000"/>
              <a:gd name="connsiteX56-4019" fmla="*/ 6228 w 10000"/>
              <a:gd name="connsiteY56-4020" fmla="*/ 6098 h 10000"/>
              <a:gd name="connsiteX57-4021" fmla="*/ 6346 w 10000"/>
              <a:gd name="connsiteY57-4022" fmla="*/ 6098 h 10000"/>
              <a:gd name="connsiteX58-4023" fmla="*/ 6583 w 10000"/>
              <a:gd name="connsiteY58-4024" fmla="*/ 6098 h 10000"/>
              <a:gd name="connsiteX59-4025" fmla="*/ 6820 w 10000"/>
              <a:gd name="connsiteY59-4026" fmla="*/ 6376 h 10000"/>
              <a:gd name="connsiteX60-4027" fmla="*/ 7174 w 10000"/>
              <a:gd name="connsiteY60-4028" fmla="*/ 6655 h 10000"/>
              <a:gd name="connsiteX61-4029" fmla="*/ 7292 w 10000"/>
              <a:gd name="connsiteY61-4030" fmla="*/ 6655 h 10000"/>
              <a:gd name="connsiteX62-4031" fmla="*/ 7529 w 10000"/>
              <a:gd name="connsiteY62-4032" fmla="*/ 6655 h 10000"/>
              <a:gd name="connsiteX63-4033" fmla="*/ 7648 w 10000"/>
              <a:gd name="connsiteY63-4034" fmla="*/ 6655 h 10000"/>
              <a:gd name="connsiteX64-4035" fmla="*/ 7767 w 10000"/>
              <a:gd name="connsiteY64-4036" fmla="*/ 6655 h 10000"/>
              <a:gd name="connsiteX65-4037" fmla="*/ 7884 w 10000"/>
              <a:gd name="connsiteY65-4038" fmla="*/ 6655 h 10000"/>
              <a:gd name="connsiteX66-4039" fmla="*/ 7884 w 10000"/>
              <a:gd name="connsiteY66-4040" fmla="*/ 6376 h 10000"/>
              <a:gd name="connsiteX67-4041" fmla="*/ 8002 w 10000"/>
              <a:gd name="connsiteY67-4042" fmla="*/ 6098 h 10000"/>
              <a:gd name="connsiteX68-4043" fmla="*/ 8121 w 10000"/>
              <a:gd name="connsiteY68-4044" fmla="*/ 5819 h 10000"/>
              <a:gd name="connsiteX69-4045" fmla="*/ 8121 w 10000"/>
              <a:gd name="connsiteY69-4046" fmla="*/ 5261 h 10000"/>
              <a:gd name="connsiteX70-4047" fmla="*/ 8239 w 10000"/>
              <a:gd name="connsiteY70-4048" fmla="*/ 4460 h 10000"/>
              <a:gd name="connsiteX71-4049" fmla="*/ 8358 w 10000"/>
              <a:gd name="connsiteY71-4050" fmla="*/ 3345 h 10000"/>
              <a:gd name="connsiteX72-4051" fmla="*/ 8476 w 10000"/>
              <a:gd name="connsiteY72-4052" fmla="*/ 2787 h 10000"/>
              <a:gd name="connsiteX73-4053" fmla="*/ 8476 w 10000"/>
              <a:gd name="connsiteY73-4054" fmla="*/ 2230 h 10000"/>
              <a:gd name="connsiteX74-4055" fmla="*/ 8476 w 10000"/>
              <a:gd name="connsiteY74-4056" fmla="*/ 1951 h 10000"/>
              <a:gd name="connsiteX75-4057" fmla="*/ 8476 w 10000"/>
              <a:gd name="connsiteY75-4058" fmla="*/ 1951 h 10000"/>
              <a:gd name="connsiteX76-4059" fmla="*/ 8358 w 10000"/>
              <a:gd name="connsiteY76-4060" fmla="*/ 1951 h 10000"/>
              <a:gd name="connsiteX77-4061" fmla="*/ 8121 w 10000"/>
              <a:gd name="connsiteY77-4062" fmla="*/ 1951 h 10000"/>
              <a:gd name="connsiteX78-4063" fmla="*/ 7884 w 10000"/>
              <a:gd name="connsiteY78-4064" fmla="*/ 1951 h 10000"/>
              <a:gd name="connsiteX79-4065" fmla="*/ 7529 w 10000"/>
              <a:gd name="connsiteY79-4066" fmla="*/ 1951 h 10000"/>
              <a:gd name="connsiteX80-4067" fmla="*/ 7174 w 10000"/>
              <a:gd name="connsiteY80-4068" fmla="*/ 1951 h 10000"/>
              <a:gd name="connsiteX81-4069" fmla="*/ 6701 w 10000"/>
              <a:gd name="connsiteY81-4070" fmla="*/ 2230 h 10000"/>
              <a:gd name="connsiteX82-4071" fmla="*/ 5990 w 10000"/>
              <a:gd name="connsiteY82-4072" fmla="*/ 2230 h 10000"/>
              <a:gd name="connsiteX83-4073" fmla="*/ 5413 w 10000"/>
              <a:gd name="connsiteY83-4074" fmla="*/ 2230 h 10000"/>
              <a:gd name="connsiteX84-4075" fmla="*/ 4821 w 10000"/>
              <a:gd name="connsiteY84-4076" fmla="*/ 2509 h 10000"/>
              <a:gd name="connsiteX85-4077" fmla="*/ 4230 w 10000"/>
              <a:gd name="connsiteY85-4078" fmla="*/ 2787 h 10000"/>
              <a:gd name="connsiteX86-4079" fmla="*/ 3757 w 10000"/>
              <a:gd name="connsiteY86-4080" fmla="*/ 2787 h 10000"/>
              <a:gd name="connsiteX87-4081" fmla="*/ 3284 w 10000"/>
              <a:gd name="connsiteY87-4082" fmla="*/ 3066 h 10000"/>
              <a:gd name="connsiteX88-4083" fmla="*/ 2706 w 10000"/>
              <a:gd name="connsiteY88-4084" fmla="*/ 3345 h 10000"/>
              <a:gd name="connsiteX89-4085" fmla="*/ 1996 w 10000"/>
              <a:gd name="connsiteY89-4086" fmla="*/ 3345 h 10000"/>
              <a:gd name="connsiteX90-4087" fmla="*/ 1287 w 10000"/>
              <a:gd name="connsiteY90-4088" fmla="*/ 3624 h 10000"/>
              <a:gd name="connsiteX91-4089" fmla="*/ 931 w 10000"/>
              <a:gd name="connsiteY91-4090" fmla="*/ 3902 h 10000"/>
              <a:gd name="connsiteX92-4091" fmla="*/ 694 w 10000"/>
              <a:gd name="connsiteY92-4092" fmla="*/ 3902 h 10000"/>
              <a:gd name="connsiteX93-4093" fmla="*/ 341 w 10000"/>
              <a:gd name="connsiteY93-4094" fmla="*/ 3902 h 10000"/>
              <a:gd name="connsiteX94-4095" fmla="*/ 0 w 10000"/>
              <a:gd name="connsiteY94-4096" fmla="*/ 2509 h 10000"/>
              <a:gd name="connsiteX95-4097" fmla="*/ 341 w 10000"/>
              <a:gd name="connsiteY95-4098" fmla="*/ 2509 h 10000"/>
              <a:gd name="connsiteX96-4099" fmla="*/ 694 w 10000"/>
              <a:gd name="connsiteY96-4100" fmla="*/ 2509 h 10000"/>
              <a:gd name="connsiteX97-4101" fmla="*/ 1169 w 10000"/>
              <a:gd name="connsiteY97-4102" fmla="*/ 2230 h 10000"/>
              <a:gd name="connsiteX98-4103" fmla="*/ 1169 w 10000"/>
              <a:gd name="connsiteY98-4104" fmla="*/ 2230 h 10000"/>
              <a:gd name="connsiteX0-4105" fmla="*/ 1169 w 10000"/>
              <a:gd name="connsiteY0-4106" fmla="*/ 2230 h 10000"/>
              <a:gd name="connsiteX1-4107" fmla="*/ 2944 w 10000"/>
              <a:gd name="connsiteY1-4108" fmla="*/ 1951 h 10000"/>
              <a:gd name="connsiteX2-4109" fmla="*/ 4821 w 10000"/>
              <a:gd name="connsiteY2-4110" fmla="*/ 1394 h 10000"/>
              <a:gd name="connsiteX3-4111" fmla="*/ 5297 w 10000"/>
              <a:gd name="connsiteY3-4112" fmla="*/ 1394 h 10000"/>
              <a:gd name="connsiteX4-4113" fmla="*/ 5770 w 10000"/>
              <a:gd name="connsiteY4-4114" fmla="*/ 1115 h 10000"/>
              <a:gd name="connsiteX5-4115" fmla="*/ 6110 w 10000"/>
              <a:gd name="connsiteY5-4116" fmla="*/ 1115 h 10000"/>
              <a:gd name="connsiteX6-4117" fmla="*/ 6465 w 10000"/>
              <a:gd name="connsiteY6-4118" fmla="*/ 1115 h 10000"/>
              <a:gd name="connsiteX7-4119" fmla="*/ 6701 w 10000"/>
              <a:gd name="connsiteY7-4120" fmla="*/ 836 h 10000"/>
              <a:gd name="connsiteX8-4121" fmla="*/ 7056 w 10000"/>
              <a:gd name="connsiteY8-4122" fmla="*/ 836 h 10000"/>
              <a:gd name="connsiteX9-4123" fmla="*/ 7174 w 10000"/>
              <a:gd name="connsiteY9-4124" fmla="*/ 836 h 10000"/>
              <a:gd name="connsiteX10-4125" fmla="*/ 7411 w 10000"/>
              <a:gd name="connsiteY10-4126" fmla="*/ 836 h 10000"/>
              <a:gd name="connsiteX11-4127" fmla="*/ 7648 w 10000"/>
              <a:gd name="connsiteY11-4128" fmla="*/ 557 h 10000"/>
              <a:gd name="connsiteX12-4129" fmla="*/ 7884 w 10000"/>
              <a:gd name="connsiteY12-4130" fmla="*/ 557 h 10000"/>
              <a:gd name="connsiteX13-4131" fmla="*/ 8121 w 10000"/>
              <a:gd name="connsiteY13-4132" fmla="*/ 557 h 10000"/>
              <a:gd name="connsiteX14-4133" fmla="*/ 8239 w 10000"/>
              <a:gd name="connsiteY14-4134" fmla="*/ 279 h 10000"/>
              <a:gd name="connsiteX15-4135" fmla="*/ 8358 w 10000"/>
              <a:gd name="connsiteY15-4136" fmla="*/ 0 h 10000"/>
              <a:gd name="connsiteX16-4137" fmla="*/ 8596 w 10000"/>
              <a:gd name="connsiteY16-4138" fmla="*/ 0 h 10000"/>
              <a:gd name="connsiteX17-4139" fmla="*/ 8698 w 10000"/>
              <a:gd name="connsiteY17-4140" fmla="*/ 279 h 10000"/>
              <a:gd name="connsiteX18-4141" fmla="*/ 8934 w 10000"/>
              <a:gd name="connsiteY18-4142" fmla="*/ 279 h 10000"/>
              <a:gd name="connsiteX19-4143" fmla="*/ 9054 w 10000"/>
              <a:gd name="connsiteY19-4144" fmla="*/ 557 h 10000"/>
              <a:gd name="connsiteX20-4145" fmla="*/ 9409 w 10000"/>
              <a:gd name="connsiteY20-4146" fmla="*/ 836 h 10000"/>
              <a:gd name="connsiteX21-4147" fmla="*/ 9645 w 10000"/>
              <a:gd name="connsiteY21-4148" fmla="*/ 1394 h 10000"/>
              <a:gd name="connsiteX22-4149" fmla="*/ 9882 w 10000"/>
              <a:gd name="connsiteY22-4150" fmla="*/ 1672 h 10000"/>
              <a:gd name="connsiteX23-4151" fmla="*/ 10000 w 10000"/>
              <a:gd name="connsiteY23-4152" fmla="*/ 1951 h 10000"/>
              <a:gd name="connsiteX24-4153" fmla="*/ 10000 w 10000"/>
              <a:gd name="connsiteY24-4154" fmla="*/ 1951 h 10000"/>
              <a:gd name="connsiteX25-4155" fmla="*/ 10000 w 10000"/>
              <a:gd name="connsiteY25-4156" fmla="*/ 2230 h 10000"/>
              <a:gd name="connsiteX26-4157" fmla="*/ 9882 w 10000"/>
              <a:gd name="connsiteY26-4158" fmla="*/ 2509 h 10000"/>
              <a:gd name="connsiteX27-4159" fmla="*/ 9882 w 10000"/>
              <a:gd name="connsiteY27-4160" fmla="*/ 2509 h 10000"/>
              <a:gd name="connsiteX28-4161" fmla="*/ 9763 w 10000"/>
              <a:gd name="connsiteY28-4162" fmla="*/ 2509 h 10000"/>
              <a:gd name="connsiteX29-4163" fmla="*/ 9645 w 10000"/>
              <a:gd name="connsiteY29-4164" fmla="*/ 2787 h 10000"/>
              <a:gd name="connsiteX30-4165" fmla="*/ 9526 w 10000"/>
              <a:gd name="connsiteY30-4166" fmla="*/ 3345 h 10000"/>
              <a:gd name="connsiteX31-4167" fmla="*/ 9409 w 10000"/>
              <a:gd name="connsiteY31-4168" fmla="*/ 3624 h 10000"/>
              <a:gd name="connsiteX32-4169" fmla="*/ 9409 w 10000"/>
              <a:gd name="connsiteY32-4170" fmla="*/ 4460 h 10000"/>
              <a:gd name="connsiteX33-4171" fmla="*/ 9291 w 10000"/>
              <a:gd name="connsiteY33-4172" fmla="*/ 4983 h 10000"/>
              <a:gd name="connsiteX34-4173" fmla="*/ 9172 w 10000"/>
              <a:gd name="connsiteY34-4174" fmla="*/ 5819 h 10000"/>
              <a:gd name="connsiteX35-4175" fmla="*/ 8934 w 10000"/>
              <a:gd name="connsiteY35-4176" fmla="*/ 7213 h 10000"/>
              <a:gd name="connsiteX36-4177" fmla="*/ 8816 w 10000"/>
              <a:gd name="connsiteY36-4178" fmla="*/ 8049 h 10000"/>
              <a:gd name="connsiteX37-4179" fmla="*/ 8596 w 10000"/>
              <a:gd name="connsiteY37-4180" fmla="*/ 8606 h 10000"/>
              <a:gd name="connsiteX38-4181" fmla="*/ 8476 w 10000"/>
              <a:gd name="connsiteY38-4182" fmla="*/ 9164 h 10000"/>
              <a:gd name="connsiteX39-4183" fmla="*/ 8239 w 10000"/>
              <a:gd name="connsiteY39-4184" fmla="*/ 9443 h 10000"/>
              <a:gd name="connsiteX40-4185" fmla="*/ 8002 w 10000"/>
              <a:gd name="connsiteY40-4186" fmla="*/ 9721 h 10000"/>
              <a:gd name="connsiteX41-4187" fmla="*/ 7884 w 10000"/>
              <a:gd name="connsiteY41-4188" fmla="*/ 10000 h 10000"/>
              <a:gd name="connsiteX42-4189" fmla="*/ 7767 w 10000"/>
              <a:gd name="connsiteY42-4190" fmla="*/ 10000 h 10000"/>
              <a:gd name="connsiteX43-4191" fmla="*/ 7648 w 10000"/>
              <a:gd name="connsiteY43-4192" fmla="*/ 10000 h 10000"/>
              <a:gd name="connsiteX44-4193" fmla="*/ 7529 w 10000"/>
              <a:gd name="connsiteY44-4194" fmla="*/ 10000 h 10000"/>
              <a:gd name="connsiteX45-4195" fmla="*/ 7529 w 10000"/>
              <a:gd name="connsiteY45-4196" fmla="*/ 9721 h 10000"/>
              <a:gd name="connsiteX46-4197" fmla="*/ 7411 w 10000"/>
              <a:gd name="connsiteY46-4198" fmla="*/ 9443 h 10000"/>
              <a:gd name="connsiteX47-4199" fmla="*/ 7411 w 10000"/>
              <a:gd name="connsiteY47-4200" fmla="*/ 9164 h 10000"/>
              <a:gd name="connsiteX48-4201" fmla="*/ 7411 w 10000"/>
              <a:gd name="connsiteY48-4202" fmla="*/ 8885 h 10000"/>
              <a:gd name="connsiteX49-4203" fmla="*/ 7292 w 10000"/>
              <a:gd name="connsiteY49-4204" fmla="*/ 8328 h 10000"/>
              <a:gd name="connsiteX50-4205" fmla="*/ 7056 w 10000"/>
              <a:gd name="connsiteY50-4206" fmla="*/ 7770 h 10000"/>
              <a:gd name="connsiteX51-4207" fmla="*/ 6701 w 10000"/>
              <a:gd name="connsiteY51-4208" fmla="*/ 7213 h 10000"/>
              <a:gd name="connsiteX52-4209" fmla="*/ 6465 w 10000"/>
              <a:gd name="connsiteY52-4210" fmla="*/ 6934 h 10000"/>
              <a:gd name="connsiteX53-4211" fmla="*/ 6228 w 10000"/>
              <a:gd name="connsiteY53-4212" fmla="*/ 6655 h 10000"/>
              <a:gd name="connsiteX54-4213" fmla="*/ 6110 w 10000"/>
              <a:gd name="connsiteY54-4214" fmla="*/ 6376 h 10000"/>
              <a:gd name="connsiteX55-4215" fmla="*/ 6110 w 10000"/>
              <a:gd name="connsiteY55-4216" fmla="*/ 6098 h 10000"/>
              <a:gd name="connsiteX56-4217" fmla="*/ 6228 w 10000"/>
              <a:gd name="connsiteY56-4218" fmla="*/ 6098 h 10000"/>
              <a:gd name="connsiteX57-4219" fmla="*/ 6346 w 10000"/>
              <a:gd name="connsiteY57-4220" fmla="*/ 6098 h 10000"/>
              <a:gd name="connsiteX58-4221" fmla="*/ 6583 w 10000"/>
              <a:gd name="connsiteY58-4222" fmla="*/ 6098 h 10000"/>
              <a:gd name="connsiteX59-4223" fmla="*/ 6820 w 10000"/>
              <a:gd name="connsiteY59-4224" fmla="*/ 6376 h 10000"/>
              <a:gd name="connsiteX60-4225" fmla="*/ 7174 w 10000"/>
              <a:gd name="connsiteY60-4226" fmla="*/ 6655 h 10000"/>
              <a:gd name="connsiteX61-4227" fmla="*/ 7292 w 10000"/>
              <a:gd name="connsiteY61-4228" fmla="*/ 6655 h 10000"/>
              <a:gd name="connsiteX62-4229" fmla="*/ 7529 w 10000"/>
              <a:gd name="connsiteY62-4230" fmla="*/ 6655 h 10000"/>
              <a:gd name="connsiteX63-4231" fmla="*/ 7648 w 10000"/>
              <a:gd name="connsiteY63-4232" fmla="*/ 6655 h 10000"/>
              <a:gd name="connsiteX64-4233" fmla="*/ 7767 w 10000"/>
              <a:gd name="connsiteY64-4234" fmla="*/ 6655 h 10000"/>
              <a:gd name="connsiteX65-4235" fmla="*/ 7884 w 10000"/>
              <a:gd name="connsiteY65-4236" fmla="*/ 6655 h 10000"/>
              <a:gd name="connsiteX66-4237" fmla="*/ 7884 w 10000"/>
              <a:gd name="connsiteY66-4238" fmla="*/ 6376 h 10000"/>
              <a:gd name="connsiteX67-4239" fmla="*/ 8002 w 10000"/>
              <a:gd name="connsiteY67-4240" fmla="*/ 6098 h 10000"/>
              <a:gd name="connsiteX68-4241" fmla="*/ 8121 w 10000"/>
              <a:gd name="connsiteY68-4242" fmla="*/ 5819 h 10000"/>
              <a:gd name="connsiteX69-4243" fmla="*/ 8121 w 10000"/>
              <a:gd name="connsiteY69-4244" fmla="*/ 5261 h 10000"/>
              <a:gd name="connsiteX70-4245" fmla="*/ 8239 w 10000"/>
              <a:gd name="connsiteY70-4246" fmla="*/ 4460 h 10000"/>
              <a:gd name="connsiteX71-4247" fmla="*/ 8358 w 10000"/>
              <a:gd name="connsiteY71-4248" fmla="*/ 3345 h 10000"/>
              <a:gd name="connsiteX72-4249" fmla="*/ 8476 w 10000"/>
              <a:gd name="connsiteY72-4250" fmla="*/ 2787 h 10000"/>
              <a:gd name="connsiteX73-4251" fmla="*/ 8476 w 10000"/>
              <a:gd name="connsiteY73-4252" fmla="*/ 2230 h 10000"/>
              <a:gd name="connsiteX74-4253" fmla="*/ 8476 w 10000"/>
              <a:gd name="connsiteY74-4254" fmla="*/ 1951 h 10000"/>
              <a:gd name="connsiteX75-4255" fmla="*/ 8476 w 10000"/>
              <a:gd name="connsiteY75-4256" fmla="*/ 1951 h 10000"/>
              <a:gd name="connsiteX76-4257" fmla="*/ 8358 w 10000"/>
              <a:gd name="connsiteY76-4258" fmla="*/ 1951 h 10000"/>
              <a:gd name="connsiteX77-4259" fmla="*/ 8121 w 10000"/>
              <a:gd name="connsiteY77-4260" fmla="*/ 1951 h 10000"/>
              <a:gd name="connsiteX78-4261" fmla="*/ 7884 w 10000"/>
              <a:gd name="connsiteY78-4262" fmla="*/ 1951 h 10000"/>
              <a:gd name="connsiteX79-4263" fmla="*/ 7529 w 10000"/>
              <a:gd name="connsiteY79-4264" fmla="*/ 1951 h 10000"/>
              <a:gd name="connsiteX80-4265" fmla="*/ 7174 w 10000"/>
              <a:gd name="connsiteY80-4266" fmla="*/ 1951 h 10000"/>
              <a:gd name="connsiteX81-4267" fmla="*/ 6701 w 10000"/>
              <a:gd name="connsiteY81-4268" fmla="*/ 2230 h 10000"/>
              <a:gd name="connsiteX82-4269" fmla="*/ 5990 w 10000"/>
              <a:gd name="connsiteY82-4270" fmla="*/ 2230 h 10000"/>
              <a:gd name="connsiteX83-4271" fmla="*/ 5413 w 10000"/>
              <a:gd name="connsiteY83-4272" fmla="*/ 2230 h 10000"/>
              <a:gd name="connsiteX84-4273" fmla="*/ 4821 w 10000"/>
              <a:gd name="connsiteY84-4274" fmla="*/ 2509 h 10000"/>
              <a:gd name="connsiteX85-4275" fmla="*/ 4230 w 10000"/>
              <a:gd name="connsiteY85-4276" fmla="*/ 2787 h 10000"/>
              <a:gd name="connsiteX86-4277" fmla="*/ 3757 w 10000"/>
              <a:gd name="connsiteY86-4278" fmla="*/ 2787 h 10000"/>
              <a:gd name="connsiteX87-4279" fmla="*/ 3284 w 10000"/>
              <a:gd name="connsiteY87-4280" fmla="*/ 3066 h 10000"/>
              <a:gd name="connsiteX88-4281" fmla="*/ 2706 w 10000"/>
              <a:gd name="connsiteY88-4282" fmla="*/ 3345 h 10000"/>
              <a:gd name="connsiteX89-4283" fmla="*/ 1996 w 10000"/>
              <a:gd name="connsiteY89-4284" fmla="*/ 3345 h 10000"/>
              <a:gd name="connsiteX90-4285" fmla="*/ 1287 w 10000"/>
              <a:gd name="connsiteY90-4286" fmla="*/ 3624 h 10000"/>
              <a:gd name="connsiteX91-4287" fmla="*/ 931 w 10000"/>
              <a:gd name="connsiteY91-4288" fmla="*/ 3902 h 10000"/>
              <a:gd name="connsiteX92-4289" fmla="*/ 694 w 10000"/>
              <a:gd name="connsiteY92-4290" fmla="*/ 3902 h 10000"/>
              <a:gd name="connsiteX93-4291" fmla="*/ 0 w 10000"/>
              <a:gd name="connsiteY93-4292" fmla="*/ 2509 h 10000"/>
              <a:gd name="connsiteX94-4293" fmla="*/ 341 w 10000"/>
              <a:gd name="connsiteY94-4294" fmla="*/ 2509 h 10000"/>
              <a:gd name="connsiteX95-4295" fmla="*/ 694 w 10000"/>
              <a:gd name="connsiteY95-4296" fmla="*/ 2509 h 10000"/>
              <a:gd name="connsiteX96-4297" fmla="*/ 1169 w 10000"/>
              <a:gd name="connsiteY96-4298" fmla="*/ 2230 h 10000"/>
              <a:gd name="connsiteX97-4299" fmla="*/ 1169 w 10000"/>
              <a:gd name="connsiteY97-4300" fmla="*/ 2230 h 10000"/>
              <a:gd name="connsiteX0-4301" fmla="*/ 828 w 9659"/>
              <a:gd name="connsiteY0-4302" fmla="*/ 2230 h 10000"/>
              <a:gd name="connsiteX1-4303" fmla="*/ 2603 w 9659"/>
              <a:gd name="connsiteY1-4304" fmla="*/ 1951 h 10000"/>
              <a:gd name="connsiteX2-4305" fmla="*/ 4480 w 9659"/>
              <a:gd name="connsiteY2-4306" fmla="*/ 1394 h 10000"/>
              <a:gd name="connsiteX3-4307" fmla="*/ 4956 w 9659"/>
              <a:gd name="connsiteY3-4308" fmla="*/ 1394 h 10000"/>
              <a:gd name="connsiteX4-4309" fmla="*/ 5429 w 9659"/>
              <a:gd name="connsiteY4-4310" fmla="*/ 1115 h 10000"/>
              <a:gd name="connsiteX5-4311" fmla="*/ 5769 w 9659"/>
              <a:gd name="connsiteY5-4312" fmla="*/ 1115 h 10000"/>
              <a:gd name="connsiteX6-4313" fmla="*/ 6124 w 9659"/>
              <a:gd name="connsiteY6-4314" fmla="*/ 1115 h 10000"/>
              <a:gd name="connsiteX7-4315" fmla="*/ 6360 w 9659"/>
              <a:gd name="connsiteY7-4316" fmla="*/ 836 h 10000"/>
              <a:gd name="connsiteX8-4317" fmla="*/ 6715 w 9659"/>
              <a:gd name="connsiteY8-4318" fmla="*/ 836 h 10000"/>
              <a:gd name="connsiteX9-4319" fmla="*/ 6833 w 9659"/>
              <a:gd name="connsiteY9-4320" fmla="*/ 836 h 10000"/>
              <a:gd name="connsiteX10-4321" fmla="*/ 7070 w 9659"/>
              <a:gd name="connsiteY10-4322" fmla="*/ 836 h 10000"/>
              <a:gd name="connsiteX11-4323" fmla="*/ 7307 w 9659"/>
              <a:gd name="connsiteY11-4324" fmla="*/ 557 h 10000"/>
              <a:gd name="connsiteX12-4325" fmla="*/ 7543 w 9659"/>
              <a:gd name="connsiteY12-4326" fmla="*/ 557 h 10000"/>
              <a:gd name="connsiteX13-4327" fmla="*/ 7780 w 9659"/>
              <a:gd name="connsiteY13-4328" fmla="*/ 557 h 10000"/>
              <a:gd name="connsiteX14-4329" fmla="*/ 7898 w 9659"/>
              <a:gd name="connsiteY14-4330" fmla="*/ 279 h 10000"/>
              <a:gd name="connsiteX15-4331" fmla="*/ 8017 w 9659"/>
              <a:gd name="connsiteY15-4332" fmla="*/ 0 h 10000"/>
              <a:gd name="connsiteX16-4333" fmla="*/ 8255 w 9659"/>
              <a:gd name="connsiteY16-4334" fmla="*/ 0 h 10000"/>
              <a:gd name="connsiteX17-4335" fmla="*/ 8357 w 9659"/>
              <a:gd name="connsiteY17-4336" fmla="*/ 279 h 10000"/>
              <a:gd name="connsiteX18-4337" fmla="*/ 8593 w 9659"/>
              <a:gd name="connsiteY18-4338" fmla="*/ 279 h 10000"/>
              <a:gd name="connsiteX19-4339" fmla="*/ 8713 w 9659"/>
              <a:gd name="connsiteY19-4340" fmla="*/ 557 h 10000"/>
              <a:gd name="connsiteX20-4341" fmla="*/ 9068 w 9659"/>
              <a:gd name="connsiteY20-4342" fmla="*/ 836 h 10000"/>
              <a:gd name="connsiteX21-4343" fmla="*/ 9304 w 9659"/>
              <a:gd name="connsiteY21-4344" fmla="*/ 1394 h 10000"/>
              <a:gd name="connsiteX22-4345" fmla="*/ 9541 w 9659"/>
              <a:gd name="connsiteY22-4346" fmla="*/ 1672 h 10000"/>
              <a:gd name="connsiteX23-4347" fmla="*/ 9659 w 9659"/>
              <a:gd name="connsiteY23-4348" fmla="*/ 1951 h 10000"/>
              <a:gd name="connsiteX24-4349" fmla="*/ 9659 w 9659"/>
              <a:gd name="connsiteY24-4350" fmla="*/ 1951 h 10000"/>
              <a:gd name="connsiteX25-4351" fmla="*/ 9659 w 9659"/>
              <a:gd name="connsiteY25-4352" fmla="*/ 2230 h 10000"/>
              <a:gd name="connsiteX26-4353" fmla="*/ 9541 w 9659"/>
              <a:gd name="connsiteY26-4354" fmla="*/ 2509 h 10000"/>
              <a:gd name="connsiteX27-4355" fmla="*/ 9541 w 9659"/>
              <a:gd name="connsiteY27-4356" fmla="*/ 2509 h 10000"/>
              <a:gd name="connsiteX28-4357" fmla="*/ 9422 w 9659"/>
              <a:gd name="connsiteY28-4358" fmla="*/ 2509 h 10000"/>
              <a:gd name="connsiteX29-4359" fmla="*/ 9304 w 9659"/>
              <a:gd name="connsiteY29-4360" fmla="*/ 2787 h 10000"/>
              <a:gd name="connsiteX30-4361" fmla="*/ 9185 w 9659"/>
              <a:gd name="connsiteY30-4362" fmla="*/ 3345 h 10000"/>
              <a:gd name="connsiteX31-4363" fmla="*/ 9068 w 9659"/>
              <a:gd name="connsiteY31-4364" fmla="*/ 3624 h 10000"/>
              <a:gd name="connsiteX32-4365" fmla="*/ 9068 w 9659"/>
              <a:gd name="connsiteY32-4366" fmla="*/ 4460 h 10000"/>
              <a:gd name="connsiteX33-4367" fmla="*/ 8950 w 9659"/>
              <a:gd name="connsiteY33-4368" fmla="*/ 4983 h 10000"/>
              <a:gd name="connsiteX34-4369" fmla="*/ 8831 w 9659"/>
              <a:gd name="connsiteY34-4370" fmla="*/ 5819 h 10000"/>
              <a:gd name="connsiteX35-4371" fmla="*/ 8593 w 9659"/>
              <a:gd name="connsiteY35-4372" fmla="*/ 7213 h 10000"/>
              <a:gd name="connsiteX36-4373" fmla="*/ 8475 w 9659"/>
              <a:gd name="connsiteY36-4374" fmla="*/ 8049 h 10000"/>
              <a:gd name="connsiteX37-4375" fmla="*/ 8255 w 9659"/>
              <a:gd name="connsiteY37-4376" fmla="*/ 8606 h 10000"/>
              <a:gd name="connsiteX38-4377" fmla="*/ 8135 w 9659"/>
              <a:gd name="connsiteY38-4378" fmla="*/ 9164 h 10000"/>
              <a:gd name="connsiteX39-4379" fmla="*/ 7898 w 9659"/>
              <a:gd name="connsiteY39-4380" fmla="*/ 9443 h 10000"/>
              <a:gd name="connsiteX40-4381" fmla="*/ 7661 w 9659"/>
              <a:gd name="connsiteY40-4382" fmla="*/ 9721 h 10000"/>
              <a:gd name="connsiteX41-4383" fmla="*/ 7543 w 9659"/>
              <a:gd name="connsiteY41-4384" fmla="*/ 10000 h 10000"/>
              <a:gd name="connsiteX42-4385" fmla="*/ 7426 w 9659"/>
              <a:gd name="connsiteY42-4386" fmla="*/ 10000 h 10000"/>
              <a:gd name="connsiteX43-4387" fmla="*/ 7307 w 9659"/>
              <a:gd name="connsiteY43-4388" fmla="*/ 10000 h 10000"/>
              <a:gd name="connsiteX44-4389" fmla="*/ 7188 w 9659"/>
              <a:gd name="connsiteY44-4390" fmla="*/ 10000 h 10000"/>
              <a:gd name="connsiteX45-4391" fmla="*/ 7188 w 9659"/>
              <a:gd name="connsiteY45-4392" fmla="*/ 9721 h 10000"/>
              <a:gd name="connsiteX46-4393" fmla="*/ 7070 w 9659"/>
              <a:gd name="connsiteY46-4394" fmla="*/ 9443 h 10000"/>
              <a:gd name="connsiteX47-4395" fmla="*/ 7070 w 9659"/>
              <a:gd name="connsiteY47-4396" fmla="*/ 9164 h 10000"/>
              <a:gd name="connsiteX48-4397" fmla="*/ 7070 w 9659"/>
              <a:gd name="connsiteY48-4398" fmla="*/ 8885 h 10000"/>
              <a:gd name="connsiteX49-4399" fmla="*/ 6951 w 9659"/>
              <a:gd name="connsiteY49-4400" fmla="*/ 8328 h 10000"/>
              <a:gd name="connsiteX50-4401" fmla="*/ 6715 w 9659"/>
              <a:gd name="connsiteY50-4402" fmla="*/ 7770 h 10000"/>
              <a:gd name="connsiteX51-4403" fmla="*/ 6360 w 9659"/>
              <a:gd name="connsiteY51-4404" fmla="*/ 7213 h 10000"/>
              <a:gd name="connsiteX52-4405" fmla="*/ 6124 w 9659"/>
              <a:gd name="connsiteY52-4406" fmla="*/ 6934 h 10000"/>
              <a:gd name="connsiteX53-4407" fmla="*/ 5887 w 9659"/>
              <a:gd name="connsiteY53-4408" fmla="*/ 6655 h 10000"/>
              <a:gd name="connsiteX54-4409" fmla="*/ 5769 w 9659"/>
              <a:gd name="connsiteY54-4410" fmla="*/ 6376 h 10000"/>
              <a:gd name="connsiteX55-4411" fmla="*/ 5769 w 9659"/>
              <a:gd name="connsiteY55-4412" fmla="*/ 6098 h 10000"/>
              <a:gd name="connsiteX56-4413" fmla="*/ 5887 w 9659"/>
              <a:gd name="connsiteY56-4414" fmla="*/ 6098 h 10000"/>
              <a:gd name="connsiteX57-4415" fmla="*/ 6005 w 9659"/>
              <a:gd name="connsiteY57-4416" fmla="*/ 6098 h 10000"/>
              <a:gd name="connsiteX58-4417" fmla="*/ 6242 w 9659"/>
              <a:gd name="connsiteY58-4418" fmla="*/ 6098 h 10000"/>
              <a:gd name="connsiteX59-4419" fmla="*/ 6479 w 9659"/>
              <a:gd name="connsiteY59-4420" fmla="*/ 6376 h 10000"/>
              <a:gd name="connsiteX60-4421" fmla="*/ 6833 w 9659"/>
              <a:gd name="connsiteY60-4422" fmla="*/ 6655 h 10000"/>
              <a:gd name="connsiteX61-4423" fmla="*/ 6951 w 9659"/>
              <a:gd name="connsiteY61-4424" fmla="*/ 6655 h 10000"/>
              <a:gd name="connsiteX62-4425" fmla="*/ 7188 w 9659"/>
              <a:gd name="connsiteY62-4426" fmla="*/ 6655 h 10000"/>
              <a:gd name="connsiteX63-4427" fmla="*/ 7307 w 9659"/>
              <a:gd name="connsiteY63-4428" fmla="*/ 6655 h 10000"/>
              <a:gd name="connsiteX64-4429" fmla="*/ 7426 w 9659"/>
              <a:gd name="connsiteY64-4430" fmla="*/ 6655 h 10000"/>
              <a:gd name="connsiteX65-4431" fmla="*/ 7543 w 9659"/>
              <a:gd name="connsiteY65-4432" fmla="*/ 6655 h 10000"/>
              <a:gd name="connsiteX66-4433" fmla="*/ 7543 w 9659"/>
              <a:gd name="connsiteY66-4434" fmla="*/ 6376 h 10000"/>
              <a:gd name="connsiteX67-4435" fmla="*/ 7661 w 9659"/>
              <a:gd name="connsiteY67-4436" fmla="*/ 6098 h 10000"/>
              <a:gd name="connsiteX68-4437" fmla="*/ 7780 w 9659"/>
              <a:gd name="connsiteY68-4438" fmla="*/ 5819 h 10000"/>
              <a:gd name="connsiteX69-4439" fmla="*/ 7780 w 9659"/>
              <a:gd name="connsiteY69-4440" fmla="*/ 5261 h 10000"/>
              <a:gd name="connsiteX70-4441" fmla="*/ 7898 w 9659"/>
              <a:gd name="connsiteY70-4442" fmla="*/ 4460 h 10000"/>
              <a:gd name="connsiteX71-4443" fmla="*/ 8017 w 9659"/>
              <a:gd name="connsiteY71-4444" fmla="*/ 3345 h 10000"/>
              <a:gd name="connsiteX72-4445" fmla="*/ 8135 w 9659"/>
              <a:gd name="connsiteY72-4446" fmla="*/ 2787 h 10000"/>
              <a:gd name="connsiteX73-4447" fmla="*/ 8135 w 9659"/>
              <a:gd name="connsiteY73-4448" fmla="*/ 2230 h 10000"/>
              <a:gd name="connsiteX74-4449" fmla="*/ 8135 w 9659"/>
              <a:gd name="connsiteY74-4450" fmla="*/ 1951 h 10000"/>
              <a:gd name="connsiteX75-4451" fmla="*/ 8135 w 9659"/>
              <a:gd name="connsiteY75-4452" fmla="*/ 1951 h 10000"/>
              <a:gd name="connsiteX76-4453" fmla="*/ 8017 w 9659"/>
              <a:gd name="connsiteY76-4454" fmla="*/ 1951 h 10000"/>
              <a:gd name="connsiteX77-4455" fmla="*/ 7780 w 9659"/>
              <a:gd name="connsiteY77-4456" fmla="*/ 1951 h 10000"/>
              <a:gd name="connsiteX78-4457" fmla="*/ 7543 w 9659"/>
              <a:gd name="connsiteY78-4458" fmla="*/ 1951 h 10000"/>
              <a:gd name="connsiteX79-4459" fmla="*/ 7188 w 9659"/>
              <a:gd name="connsiteY79-4460" fmla="*/ 1951 h 10000"/>
              <a:gd name="connsiteX80-4461" fmla="*/ 6833 w 9659"/>
              <a:gd name="connsiteY80-4462" fmla="*/ 1951 h 10000"/>
              <a:gd name="connsiteX81-4463" fmla="*/ 6360 w 9659"/>
              <a:gd name="connsiteY81-4464" fmla="*/ 2230 h 10000"/>
              <a:gd name="connsiteX82-4465" fmla="*/ 5649 w 9659"/>
              <a:gd name="connsiteY82-4466" fmla="*/ 2230 h 10000"/>
              <a:gd name="connsiteX83-4467" fmla="*/ 5072 w 9659"/>
              <a:gd name="connsiteY83-4468" fmla="*/ 2230 h 10000"/>
              <a:gd name="connsiteX84-4469" fmla="*/ 4480 w 9659"/>
              <a:gd name="connsiteY84-4470" fmla="*/ 2509 h 10000"/>
              <a:gd name="connsiteX85-4471" fmla="*/ 3889 w 9659"/>
              <a:gd name="connsiteY85-4472" fmla="*/ 2787 h 10000"/>
              <a:gd name="connsiteX86-4473" fmla="*/ 3416 w 9659"/>
              <a:gd name="connsiteY86-4474" fmla="*/ 2787 h 10000"/>
              <a:gd name="connsiteX87-4475" fmla="*/ 2943 w 9659"/>
              <a:gd name="connsiteY87-4476" fmla="*/ 3066 h 10000"/>
              <a:gd name="connsiteX88-4477" fmla="*/ 2365 w 9659"/>
              <a:gd name="connsiteY88-4478" fmla="*/ 3345 h 10000"/>
              <a:gd name="connsiteX89-4479" fmla="*/ 1655 w 9659"/>
              <a:gd name="connsiteY89-4480" fmla="*/ 3345 h 10000"/>
              <a:gd name="connsiteX90-4481" fmla="*/ 946 w 9659"/>
              <a:gd name="connsiteY90-4482" fmla="*/ 3624 h 10000"/>
              <a:gd name="connsiteX91-4483" fmla="*/ 590 w 9659"/>
              <a:gd name="connsiteY91-4484" fmla="*/ 3902 h 10000"/>
              <a:gd name="connsiteX92-4485" fmla="*/ 353 w 9659"/>
              <a:gd name="connsiteY92-4486" fmla="*/ 3902 h 10000"/>
              <a:gd name="connsiteX93-4487" fmla="*/ 0 w 9659"/>
              <a:gd name="connsiteY93-4488" fmla="*/ 2509 h 10000"/>
              <a:gd name="connsiteX94-4489" fmla="*/ 353 w 9659"/>
              <a:gd name="connsiteY94-4490" fmla="*/ 2509 h 10000"/>
              <a:gd name="connsiteX95-4491" fmla="*/ 828 w 9659"/>
              <a:gd name="connsiteY95-4492" fmla="*/ 2230 h 10000"/>
              <a:gd name="connsiteX96-4493" fmla="*/ 828 w 9659"/>
              <a:gd name="connsiteY96-4494" fmla="*/ 2230 h 10000"/>
              <a:gd name="connsiteX0-4495" fmla="*/ 574 w 9717"/>
              <a:gd name="connsiteY0-4496" fmla="*/ 2230 h 10000"/>
              <a:gd name="connsiteX1-4497" fmla="*/ 2412 w 9717"/>
              <a:gd name="connsiteY1-4498" fmla="*/ 1951 h 10000"/>
              <a:gd name="connsiteX2-4499" fmla="*/ 4355 w 9717"/>
              <a:gd name="connsiteY2-4500" fmla="*/ 1394 h 10000"/>
              <a:gd name="connsiteX3-4501" fmla="*/ 4848 w 9717"/>
              <a:gd name="connsiteY3-4502" fmla="*/ 1394 h 10000"/>
              <a:gd name="connsiteX4-4503" fmla="*/ 5338 w 9717"/>
              <a:gd name="connsiteY4-4504" fmla="*/ 1115 h 10000"/>
              <a:gd name="connsiteX5-4505" fmla="*/ 5690 w 9717"/>
              <a:gd name="connsiteY5-4506" fmla="*/ 1115 h 10000"/>
              <a:gd name="connsiteX6-4507" fmla="*/ 6057 w 9717"/>
              <a:gd name="connsiteY6-4508" fmla="*/ 1115 h 10000"/>
              <a:gd name="connsiteX7-4509" fmla="*/ 6302 w 9717"/>
              <a:gd name="connsiteY7-4510" fmla="*/ 836 h 10000"/>
              <a:gd name="connsiteX8-4511" fmla="*/ 6669 w 9717"/>
              <a:gd name="connsiteY8-4512" fmla="*/ 836 h 10000"/>
              <a:gd name="connsiteX9-4513" fmla="*/ 6791 w 9717"/>
              <a:gd name="connsiteY9-4514" fmla="*/ 836 h 10000"/>
              <a:gd name="connsiteX10-4515" fmla="*/ 7037 w 9717"/>
              <a:gd name="connsiteY10-4516" fmla="*/ 836 h 10000"/>
              <a:gd name="connsiteX11-4517" fmla="*/ 7282 w 9717"/>
              <a:gd name="connsiteY11-4518" fmla="*/ 557 h 10000"/>
              <a:gd name="connsiteX12-4519" fmla="*/ 7526 w 9717"/>
              <a:gd name="connsiteY12-4520" fmla="*/ 557 h 10000"/>
              <a:gd name="connsiteX13-4521" fmla="*/ 7772 w 9717"/>
              <a:gd name="connsiteY13-4522" fmla="*/ 557 h 10000"/>
              <a:gd name="connsiteX14-4523" fmla="*/ 7894 w 9717"/>
              <a:gd name="connsiteY14-4524" fmla="*/ 279 h 10000"/>
              <a:gd name="connsiteX15-4525" fmla="*/ 8017 w 9717"/>
              <a:gd name="connsiteY15-4526" fmla="*/ 0 h 10000"/>
              <a:gd name="connsiteX16-4527" fmla="*/ 8263 w 9717"/>
              <a:gd name="connsiteY16-4528" fmla="*/ 0 h 10000"/>
              <a:gd name="connsiteX17-4529" fmla="*/ 8369 w 9717"/>
              <a:gd name="connsiteY17-4530" fmla="*/ 279 h 10000"/>
              <a:gd name="connsiteX18-4531" fmla="*/ 8613 w 9717"/>
              <a:gd name="connsiteY18-4532" fmla="*/ 279 h 10000"/>
              <a:gd name="connsiteX19-4533" fmla="*/ 8738 w 9717"/>
              <a:gd name="connsiteY19-4534" fmla="*/ 557 h 10000"/>
              <a:gd name="connsiteX20-4535" fmla="*/ 9105 w 9717"/>
              <a:gd name="connsiteY20-4536" fmla="*/ 836 h 10000"/>
              <a:gd name="connsiteX21-4537" fmla="*/ 9349 w 9717"/>
              <a:gd name="connsiteY21-4538" fmla="*/ 1394 h 10000"/>
              <a:gd name="connsiteX22-4539" fmla="*/ 9595 w 9717"/>
              <a:gd name="connsiteY22-4540" fmla="*/ 1672 h 10000"/>
              <a:gd name="connsiteX23-4541" fmla="*/ 9717 w 9717"/>
              <a:gd name="connsiteY23-4542" fmla="*/ 1951 h 10000"/>
              <a:gd name="connsiteX24-4543" fmla="*/ 9717 w 9717"/>
              <a:gd name="connsiteY24-4544" fmla="*/ 1951 h 10000"/>
              <a:gd name="connsiteX25-4545" fmla="*/ 9717 w 9717"/>
              <a:gd name="connsiteY25-4546" fmla="*/ 2230 h 10000"/>
              <a:gd name="connsiteX26-4547" fmla="*/ 9595 w 9717"/>
              <a:gd name="connsiteY26-4548" fmla="*/ 2509 h 10000"/>
              <a:gd name="connsiteX27-4549" fmla="*/ 9595 w 9717"/>
              <a:gd name="connsiteY27-4550" fmla="*/ 2509 h 10000"/>
              <a:gd name="connsiteX28-4551" fmla="*/ 9472 w 9717"/>
              <a:gd name="connsiteY28-4552" fmla="*/ 2509 h 10000"/>
              <a:gd name="connsiteX29-4553" fmla="*/ 9349 w 9717"/>
              <a:gd name="connsiteY29-4554" fmla="*/ 2787 h 10000"/>
              <a:gd name="connsiteX30-4555" fmla="*/ 9226 w 9717"/>
              <a:gd name="connsiteY30-4556" fmla="*/ 3345 h 10000"/>
              <a:gd name="connsiteX31-4557" fmla="*/ 9105 w 9717"/>
              <a:gd name="connsiteY31-4558" fmla="*/ 3624 h 10000"/>
              <a:gd name="connsiteX32-4559" fmla="*/ 9105 w 9717"/>
              <a:gd name="connsiteY32-4560" fmla="*/ 4460 h 10000"/>
              <a:gd name="connsiteX33-4561" fmla="*/ 8983 w 9717"/>
              <a:gd name="connsiteY33-4562" fmla="*/ 4983 h 10000"/>
              <a:gd name="connsiteX34-4563" fmla="*/ 8860 w 9717"/>
              <a:gd name="connsiteY34-4564" fmla="*/ 5819 h 10000"/>
              <a:gd name="connsiteX35-4565" fmla="*/ 8613 w 9717"/>
              <a:gd name="connsiteY35-4566" fmla="*/ 7213 h 10000"/>
              <a:gd name="connsiteX36-4567" fmla="*/ 8491 w 9717"/>
              <a:gd name="connsiteY36-4568" fmla="*/ 8049 h 10000"/>
              <a:gd name="connsiteX37-4569" fmla="*/ 8263 w 9717"/>
              <a:gd name="connsiteY37-4570" fmla="*/ 8606 h 10000"/>
              <a:gd name="connsiteX38-4571" fmla="*/ 8139 w 9717"/>
              <a:gd name="connsiteY38-4572" fmla="*/ 9164 h 10000"/>
              <a:gd name="connsiteX39-4573" fmla="*/ 7894 w 9717"/>
              <a:gd name="connsiteY39-4574" fmla="*/ 9443 h 10000"/>
              <a:gd name="connsiteX40-4575" fmla="*/ 7648 w 9717"/>
              <a:gd name="connsiteY40-4576" fmla="*/ 9721 h 10000"/>
              <a:gd name="connsiteX41-4577" fmla="*/ 7526 w 9717"/>
              <a:gd name="connsiteY41-4578" fmla="*/ 10000 h 10000"/>
              <a:gd name="connsiteX42-4579" fmla="*/ 7405 w 9717"/>
              <a:gd name="connsiteY42-4580" fmla="*/ 10000 h 10000"/>
              <a:gd name="connsiteX43-4581" fmla="*/ 7282 w 9717"/>
              <a:gd name="connsiteY43-4582" fmla="*/ 10000 h 10000"/>
              <a:gd name="connsiteX44-4583" fmla="*/ 7159 w 9717"/>
              <a:gd name="connsiteY44-4584" fmla="*/ 10000 h 10000"/>
              <a:gd name="connsiteX45-4585" fmla="*/ 7159 w 9717"/>
              <a:gd name="connsiteY45-4586" fmla="*/ 9721 h 10000"/>
              <a:gd name="connsiteX46-4587" fmla="*/ 7037 w 9717"/>
              <a:gd name="connsiteY46-4588" fmla="*/ 9443 h 10000"/>
              <a:gd name="connsiteX47-4589" fmla="*/ 7037 w 9717"/>
              <a:gd name="connsiteY47-4590" fmla="*/ 9164 h 10000"/>
              <a:gd name="connsiteX48-4591" fmla="*/ 7037 w 9717"/>
              <a:gd name="connsiteY48-4592" fmla="*/ 8885 h 10000"/>
              <a:gd name="connsiteX49-4593" fmla="*/ 6913 w 9717"/>
              <a:gd name="connsiteY49-4594" fmla="*/ 8328 h 10000"/>
              <a:gd name="connsiteX50-4595" fmla="*/ 6669 w 9717"/>
              <a:gd name="connsiteY50-4596" fmla="*/ 7770 h 10000"/>
              <a:gd name="connsiteX51-4597" fmla="*/ 6302 w 9717"/>
              <a:gd name="connsiteY51-4598" fmla="*/ 7213 h 10000"/>
              <a:gd name="connsiteX52-4599" fmla="*/ 6057 w 9717"/>
              <a:gd name="connsiteY52-4600" fmla="*/ 6934 h 10000"/>
              <a:gd name="connsiteX53-4601" fmla="*/ 5812 w 9717"/>
              <a:gd name="connsiteY53-4602" fmla="*/ 6655 h 10000"/>
              <a:gd name="connsiteX54-4603" fmla="*/ 5690 w 9717"/>
              <a:gd name="connsiteY54-4604" fmla="*/ 6376 h 10000"/>
              <a:gd name="connsiteX55-4605" fmla="*/ 5690 w 9717"/>
              <a:gd name="connsiteY55-4606" fmla="*/ 6098 h 10000"/>
              <a:gd name="connsiteX56-4607" fmla="*/ 5812 w 9717"/>
              <a:gd name="connsiteY56-4608" fmla="*/ 6098 h 10000"/>
              <a:gd name="connsiteX57-4609" fmla="*/ 5934 w 9717"/>
              <a:gd name="connsiteY57-4610" fmla="*/ 6098 h 10000"/>
              <a:gd name="connsiteX58-4611" fmla="*/ 6179 w 9717"/>
              <a:gd name="connsiteY58-4612" fmla="*/ 6098 h 10000"/>
              <a:gd name="connsiteX59-4613" fmla="*/ 6425 w 9717"/>
              <a:gd name="connsiteY59-4614" fmla="*/ 6376 h 10000"/>
              <a:gd name="connsiteX60-4615" fmla="*/ 6791 w 9717"/>
              <a:gd name="connsiteY60-4616" fmla="*/ 6655 h 10000"/>
              <a:gd name="connsiteX61-4617" fmla="*/ 6913 w 9717"/>
              <a:gd name="connsiteY61-4618" fmla="*/ 6655 h 10000"/>
              <a:gd name="connsiteX62-4619" fmla="*/ 7159 w 9717"/>
              <a:gd name="connsiteY62-4620" fmla="*/ 6655 h 10000"/>
              <a:gd name="connsiteX63-4621" fmla="*/ 7282 w 9717"/>
              <a:gd name="connsiteY63-4622" fmla="*/ 6655 h 10000"/>
              <a:gd name="connsiteX64-4623" fmla="*/ 7405 w 9717"/>
              <a:gd name="connsiteY64-4624" fmla="*/ 6655 h 10000"/>
              <a:gd name="connsiteX65-4625" fmla="*/ 7526 w 9717"/>
              <a:gd name="connsiteY65-4626" fmla="*/ 6655 h 10000"/>
              <a:gd name="connsiteX66-4627" fmla="*/ 7526 w 9717"/>
              <a:gd name="connsiteY66-4628" fmla="*/ 6376 h 10000"/>
              <a:gd name="connsiteX67-4629" fmla="*/ 7648 w 9717"/>
              <a:gd name="connsiteY67-4630" fmla="*/ 6098 h 10000"/>
              <a:gd name="connsiteX68-4631" fmla="*/ 7772 w 9717"/>
              <a:gd name="connsiteY68-4632" fmla="*/ 5819 h 10000"/>
              <a:gd name="connsiteX69-4633" fmla="*/ 7772 w 9717"/>
              <a:gd name="connsiteY69-4634" fmla="*/ 5261 h 10000"/>
              <a:gd name="connsiteX70-4635" fmla="*/ 7894 w 9717"/>
              <a:gd name="connsiteY70-4636" fmla="*/ 4460 h 10000"/>
              <a:gd name="connsiteX71-4637" fmla="*/ 8017 w 9717"/>
              <a:gd name="connsiteY71-4638" fmla="*/ 3345 h 10000"/>
              <a:gd name="connsiteX72-4639" fmla="*/ 8139 w 9717"/>
              <a:gd name="connsiteY72-4640" fmla="*/ 2787 h 10000"/>
              <a:gd name="connsiteX73-4641" fmla="*/ 8139 w 9717"/>
              <a:gd name="connsiteY73-4642" fmla="*/ 2230 h 10000"/>
              <a:gd name="connsiteX74-4643" fmla="*/ 8139 w 9717"/>
              <a:gd name="connsiteY74-4644" fmla="*/ 1951 h 10000"/>
              <a:gd name="connsiteX75-4645" fmla="*/ 8139 w 9717"/>
              <a:gd name="connsiteY75-4646" fmla="*/ 1951 h 10000"/>
              <a:gd name="connsiteX76-4647" fmla="*/ 8017 w 9717"/>
              <a:gd name="connsiteY76-4648" fmla="*/ 1951 h 10000"/>
              <a:gd name="connsiteX77-4649" fmla="*/ 7772 w 9717"/>
              <a:gd name="connsiteY77-4650" fmla="*/ 1951 h 10000"/>
              <a:gd name="connsiteX78-4651" fmla="*/ 7526 w 9717"/>
              <a:gd name="connsiteY78-4652" fmla="*/ 1951 h 10000"/>
              <a:gd name="connsiteX79-4653" fmla="*/ 7159 w 9717"/>
              <a:gd name="connsiteY79-4654" fmla="*/ 1951 h 10000"/>
              <a:gd name="connsiteX80-4655" fmla="*/ 6791 w 9717"/>
              <a:gd name="connsiteY80-4656" fmla="*/ 1951 h 10000"/>
              <a:gd name="connsiteX81-4657" fmla="*/ 6302 w 9717"/>
              <a:gd name="connsiteY81-4658" fmla="*/ 2230 h 10000"/>
              <a:gd name="connsiteX82-4659" fmla="*/ 5565 w 9717"/>
              <a:gd name="connsiteY82-4660" fmla="*/ 2230 h 10000"/>
              <a:gd name="connsiteX83-4661" fmla="*/ 4968 w 9717"/>
              <a:gd name="connsiteY83-4662" fmla="*/ 2230 h 10000"/>
              <a:gd name="connsiteX84-4663" fmla="*/ 4355 w 9717"/>
              <a:gd name="connsiteY84-4664" fmla="*/ 2509 h 10000"/>
              <a:gd name="connsiteX85-4665" fmla="*/ 3743 w 9717"/>
              <a:gd name="connsiteY85-4666" fmla="*/ 2787 h 10000"/>
              <a:gd name="connsiteX86-4667" fmla="*/ 3254 w 9717"/>
              <a:gd name="connsiteY86-4668" fmla="*/ 2787 h 10000"/>
              <a:gd name="connsiteX87-4669" fmla="*/ 2764 w 9717"/>
              <a:gd name="connsiteY87-4670" fmla="*/ 3066 h 10000"/>
              <a:gd name="connsiteX88-4671" fmla="*/ 2165 w 9717"/>
              <a:gd name="connsiteY88-4672" fmla="*/ 3345 h 10000"/>
              <a:gd name="connsiteX89-4673" fmla="*/ 1430 w 9717"/>
              <a:gd name="connsiteY89-4674" fmla="*/ 3345 h 10000"/>
              <a:gd name="connsiteX90-4675" fmla="*/ 696 w 9717"/>
              <a:gd name="connsiteY90-4676" fmla="*/ 3624 h 10000"/>
              <a:gd name="connsiteX91-4677" fmla="*/ 328 w 9717"/>
              <a:gd name="connsiteY91-4678" fmla="*/ 3902 h 10000"/>
              <a:gd name="connsiteX92-4679" fmla="*/ 82 w 9717"/>
              <a:gd name="connsiteY92-4680" fmla="*/ 3902 h 10000"/>
              <a:gd name="connsiteX93-4681" fmla="*/ 82 w 9717"/>
              <a:gd name="connsiteY93-4682" fmla="*/ 2509 h 10000"/>
              <a:gd name="connsiteX94-4683" fmla="*/ 574 w 9717"/>
              <a:gd name="connsiteY94-4684" fmla="*/ 2230 h 10000"/>
              <a:gd name="connsiteX95-4685" fmla="*/ 574 w 9717"/>
              <a:gd name="connsiteY95-4686" fmla="*/ 2230 h 10000"/>
              <a:gd name="connsiteX0-4687" fmla="*/ 507 w 9916"/>
              <a:gd name="connsiteY0-4688" fmla="*/ 2230 h 10000"/>
              <a:gd name="connsiteX1-4689" fmla="*/ 2398 w 9916"/>
              <a:gd name="connsiteY1-4690" fmla="*/ 1951 h 10000"/>
              <a:gd name="connsiteX2-4691" fmla="*/ 4398 w 9916"/>
              <a:gd name="connsiteY2-4692" fmla="*/ 1394 h 10000"/>
              <a:gd name="connsiteX3-4693" fmla="*/ 4905 w 9916"/>
              <a:gd name="connsiteY3-4694" fmla="*/ 1394 h 10000"/>
              <a:gd name="connsiteX4-4695" fmla="*/ 5409 w 9916"/>
              <a:gd name="connsiteY4-4696" fmla="*/ 1115 h 10000"/>
              <a:gd name="connsiteX5-4697" fmla="*/ 5772 w 9916"/>
              <a:gd name="connsiteY5-4698" fmla="*/ 1115 h 10000"/>
              <a:gd name="connsiteX6-4699" fmla="*/ 6149 w 9916"/>
              <a:gd name="connsiteY6-4700" fmla="*/ 1115 h 10000"/>
              <a:gd name="connsiteX7-4701" fmla="*/ 6402 w 9916"/>
              <a:gd name="connsiteY7-4702" fmla="*/ 836 h 10000"/>
              <a:gd name="connsiteX8-4703" fmla="*/ 6779 w 9916"/>
              <a:gd name="connsiteY8-4704" fmla="*/ 836 h 10000"/>
              <a:gd name="connsiteX9-4705" fmla="*/ 6905 w 9916"/>
              <a:gd name="connsiteY9-4706" fmla="*/ 836 h 10000"/>
              <a:gd name="connsiteX10-4707" fmla="*/ 7158 w 9916"/>
              <a:gd name="connsiteY10-4708" fmla="*/ 836 h 10000"/>
              <a:gd name="connsiteX11-4709" fmla="*/ 7410 w 9916"/>
              <a:gd name="connsiteY11-4710" fmla="*/ 557 h 10000"/>
              <a:gd name="connsiteX12-4711" fmla="*/ 7661 w 9916"/>
              <a:gd name="connsiteY12-4712" fmla="*/ 557 h 10000"/>
              <a:gd name="connsiteX13-4713" fmla="*/ 7914 w 9916"/>
              <a:gd name="connsiteY13-4714" fmla="*/ 557 h 10000"/>
              <a:gd name="connsiteX14-4715" fmla="*/ 8040 w 9916"/>
              <a:gd name="connsiteY14-4716" fmla="*/ 279 h 10000"/>
              <a:gd name="connsiteX15-4717" fmla="*/ 8166 w 9916"/>
              <a:gd name="connsiteY15-4718" fmla="*/ 0 h 10000"/>
              <a:gd name="connsiteX16-4719" fmla="*/ 8420 w 9916"/>
              <a:gd name="connsiteY16-4720" fmla="*/ 0 h 10000"/>
              <a:gd name="connsiteX17-4721" fmla="*/ 8529 w 9916"/>
              <a:gd name="connsiteY17-4722" fmla="*/ 279 h 10000"/>
              <a:gd name="connsiteX18-4723" fmla="*/ 8780 w 9916"/>
              <a:gd name="connsiteY18-4724" fmla="*/ 279 h 10000"/>
              <a:gd name="connsiteX19-4725" fmla="*/ 8908 w 9916"/>
              <a:gd name="connsiteY19-4726" fmla="*/ 557 h 10000"/>
              <a:gd name="connsiteX20-4727" fmla="*/ 9286 w 9916"/>
              <a:gd name="connsiteY20-4728" fmla="*/ 836 h 10000"/>
              <a:gd name="connsiteX21-4729" fmla="*/ 9537 w 9916"/>
              <a:gd name="connsiteY21-4730" fmla="*/ 1394 h 10000"/>
              <a:gd name="connsiteX22-4731" fmla="*/ 9790 w 9916"/>
              <a:gd name="connsiteY22-4732" fmla="*/ 1672 h 10000"/>
              <a:gd name="connsiteX23-4733" fmla="*/ 9916 w 9916"/>
              <a:gd name="connsiteY23-4734" fmla="*/ 1951 h 10000"/>
              <a:gd name="connsiteX24-4735" fmla="*/ 9916 w 9916"/>
              <a:gd name="connsiteY24-4736" fmla="*/ 1951 h 10000"/>
              <a:gd name="connsiteX25-4737" fmla="*/ 9916 w 9916"/>
              <a:gd name="connsiteY25-4738" fmla="*/ 2230 h 10000"/>
              <a:gd name="connsiteX26-4739" fmla="*/ 9790 w 9916"/>
              <a:gd name="connsiteY26-4740" fmla="*/ 2509 h 10000"/>
              <a:gd name="connsiteX27-4741" fmla="*/ 9790 w 9916"/>
              <a:gd name="connsiteY27-4742" fmla="*/ 2509 h 10000"/>
              <a:gd name="connsiteX28-4743" fmla="*/ 9664 w 9916"/>
              <a:gd name="connsiteY28-4744" fmla="*/ 2509 h 10000"/>
              <a:gd name="connsiteX29-4745" fmla="*/ 9537 w 9916"/>
              <a:gd name="connsiteY29-4746" fmla="*/ 2787 h 10000"/>
              <a:gd name="connsiteX30-4747" fmla="*/ 9411 w 9916"/>
              <a:gd name="connsiteY30-4748" fmla="*/ 3345 h 10000"/>
              <a:gd name="connsiteX31-4749" fmla="*/ 9286 w 9916"/>
              <a:gd name="connsiteY31-4750" fmla="*/ 3624 h 10000"/>
              <a:gd name="connsiteX32-4751" fmla="*/ 9286 w 9916"/>
              <a:gd name="connsiteY32-4752" fmla="*/ 4460 h 10000"/>
              <a:gd name="connsiteX33-4753" fmla="*/ 9161 w 9916"/>
              <a:gd name="connsiteY33-4754" fmla="*/ 4983 h 10000"/>
              <a:gd name="connsiteX34-4755" fmla="*/ 9034 w 9916"/>
              <a:gd name="connsiteY34-4756" fmla="*/ 5819 h 10000"/>
              <a:gd name="connsiteX35-4757" fmla="*/ 8780 w 9916"/>
              <a:gd name="connsiteY35-4758" fmla="*/ 7213 h 10000"/>
              <a:gd name="connsiteX36-4759" fmla="*/ 8654 w 9916"/>
              <a:gd name="connsiteY36-4760" fmla="*/ 8049 h 10000"/>
              <a:gd name="connsiteX37-4761" fmla="*/ 8420 w 9916"/>
              <a:gd name="connsiteY37-4762" fmla="*/ 8606 h 10000"/>
              <a:gd name="connsiteX38-4763" fmla="*/ 8292 w 9916"/>
              <a:gd name="connsiteY38-4764" fmla="*/ 9164 h 10000"/>
              <a:gd name="connsiteX39-4765" fmla="*/ 8040 w 9916"/>
              <a:gd name="connsiteY39-4766" fmla="*/ 9443 h 10000"/>
              <a:gd name="connsiteX40-4767" fmla="*/ 7787 w 9916"/>
              <a:gd name="connsiteY40-4768" fmla="*/ 9721 h 10000"/>
              <a:gd name="connsiteX41-4769" fmla="*/ 7661 w 9916"/>
              <a:gd name="connsiteY41-4770" fmla="*/ 10000 h 10000"/>
              <a:gd name="connsiteX42-4771" fmla="*/ 7537 w 9916"/>
              <a:gd name="connsiteY42-4772" fmla="*/ 10000 h 10000"/>
              <a:gd name="connsiteX43-4773" fmla="*/ 7410 w 9916"/>
              <a:gd name="connsiteY43-4774" fmla="*/ 10000 h 10000"/>
              <a:gd name="connsiteX44-4775" fmla="*/ 7284 w 9916"/>
              <a:gd name="connsiteY44-4776" fmla="*/ 10000 h 10000"/>
              <a:gd name="connsiteX45-4777" fmla="*/ 7284 w 9916"/>
              <a:gd name="connsiteY45-4778" fmla="*/ 9721 h 10000"/>
              <a:gd name="connsiteX46-4779" fmla="*/ 7158 w 9916"/>
              <a:gd name="connsiteY46-4780" fmla="*/ 9443 h 10000"/>
              <a:gd name="connsiteX47-4781" fmla="*/ 7158 w 9916"/>
              <a:gd name="connsiteY47-4782" fmla="*/ 9164 h 10000"/>
              <a:gd name="connsiteX48-4783" fmla="*/ 7158 w 9916"/>
              <a:gd name="connsiteY48-4784" fmla="*/ 8885 h 10000"/>
              <a:gd name="connsiteX49-4785" fmla="*/ 7030 w 9916"/>
              <a:gd name="connsiteY49-4786" fmla="*/ 8328 h 10000"/>
              <a:gd name="connsiteX50-4787" fmla="*/ 6779 w 9916"/>
              <a:gd name="connsiteY50-4788" fmla="*/ 7770 h 10000"/>
              <a:gd name="connsiteX51-4789" fmla="*/ 6402 w 9916"/>
              <a:gd name="connsiteY51-4790" fmla="*/ 7213 h 10000"/>
              <a:gd name="connsiteX52-4791" fmla="*/ 6149 w 9916"/>
              <a:gd name="connsiteY52-4792" fmla="*/ 6934 h 10000"/>
              <a:gd name="connsiteX53-4793" fmla="*/ 5897 w 9916"/>
              <a:gd name="connsiteY53-4794" fmla="*/ 6655 h 10000"/>
              <a:gd name="connsiteX54-4795" fmla="*/ 5772 w 9916"/>
              <a:gd name="connsiteY54-4796" fmla="*/ 6376 h 10000"/>
              <a:gd name="connsiteX55-4797" fmla="*/ 5772 w 9916"/>
              <a:gd name="connsiteY55-4798" fmla="*/ 6098 h 10000"/>
              <a:gd name="connsiteX56-4799" fmla="*/ 5897 w 9916"/>
              <a:gd name="connsiteY56-4800" fmla="*/ 6098 h 10000"/>
              <a:gd name="connsiteX57-4801" fmla="*/ 6023 w 9916"/>
              <a:gd name="connsiteY57-4802" fmla="*/ 6098 h 10000"/>
              <a:gd name="connsiteX58-4803" fmla="*/ 6275 w 9916"/>
              <a:gd name="connsiteY58-4804" fmla="*/ 6098 h 10000"/>
              <a:gd name="connsiteX59-4805" fmla="*/ 6528 w 9916"/>
              <a:gd name="connsiteY59-4806" fmla="*/ 6376 h 10000"/>
              <a:gd name="connsiteX60-4807" fmla="*/ 6905 w 9916"/>
              <a:gd name="connsiteY60-4808" fmla="*/ 6655 h 10000"/>
              <a:gd name="connsiteX61-4809" fmla="*/ 7030 w 9916"/>
              <a:gd name="connsiteY61-4810" fmla="*/ 6655 h 10000"/>
              <a:gd name="connsiteX62-4811" fmla="*/ 7284 w 9916"/>
              <a:gd name="connsiteY62-4812" fmla="*/ 6655 h 10000"/>
              <a:gd name="connsiteX63-4813" fmla="*/ 7410 w 9916"/>
              <a:gd name="connsiteY63-4814" fmla="*/ 6655 h 10000"/>
              <a:gd name="connsiteX64-4815" fmla="*/ 7537 w 9916"/>
              <a:gd name="connsiteY64-4816" fmla="*/ 6655 h 10000"/>
              <a:gd name="connsiteX65-4817" fmla="*/ 7661 w 9916"/>
              <a:gd name="connsiteY65-4818" fmla="*/ 6655 h 10000"/>
              <a:gd name="connsiteX66-4819" fmla="*/ 7661 w 9916"/>
              <a:gd name="connsiteY66-4820" fmla="*/ 6376 h 10000"/>
              <a:gd name="connsiteX67-4821" fmla="*/ 7787 w 9916"/>
              <a:gd name="connsiteY67-4822" fmla="*/ 6098 h 10000"/>
              <a:gd name="connsiteX68-4823" fmla="*/ 7914 w 9916"/>
              <a:gd name="connsiteY68-4824" fmla="*/ 5819 h 10000"/>
              <a:gd name="connsiteX69-4825" fmla="*/ 7914 w 9916"/>
              <a:gd name="connsiteY69-4826" fmla="*/ 5261 h 10000"/>
              <a:gd name="connsiteX70-4827" fmla="*/ 8040 w 9916"/>
              <a:gd name="connsiteY70-4828" fmla="*/ 4460 h 10000"/>
              <a:gd name="connsiteX71-4829" fmla="*/ 8166 w 9916"/>
              <a:gd name="connsiteY71-4830" fmla="*/ 3345 h 10000"/>
              <a:gd name="connsiteX72-4831" fmla="*/ 8292 w 9916"/>
              <a:gd name="connsiteY72-4832" fmla="*/ 2787 h 10000"/>
              <a:gd name="connsiteX73-4833" fmla="*/ 8292 w 9916"/>
              <a:gd name="connsiteY73-4834" fmla="*/ 2230 h 10000"/>
              <a:gd name="connsiteX74-4835" fmla="*/ 8292 w 9916"/>
              <a:gd name="connsiteY74-4836" fmla="*/ 1951 h 10000"/>
              <a:gd name="connsiteX75-4837" fmla="*/ 8292 w 9916"/>
              <a:gd name="connsiteY75-4838" fmla="*/ 1951 h 10000"/>
              <a:gd name="connsiteX76-4839" fmla="*/ 8166 w 9916"/>
              <a:gd name="connsiteY76-4840" fmla="*/ 1951 h 10000"/>
              <a:gd name="connsiteX77-4841" fmla="*/ 7914 w 9916"/>
              <a:gd name="connsiteY77-4842" fmla="*/ 1951 h 10000"/>
              <a:gd name="connsiteX78-4843" fmla="*/ 7661 w 9916"/>
              <a:gd name="connsiteY78-4844" fmla="*/ 1951 h 10000"/>
              <a:gd name="connsiteX79-4845" fmla="*/ 7284 w 9916"/>
              <a:gd name="connsiteY79-4846" fmla="*/ 1951 h 10000"/>
              <a:gd name="connsiteX80-4847" fmla="*/ 6905 w 9916"/>
              <a:gd name="connsiteY80-4848" fmla="*/ 1951 h 10000"/>
              <a:gd name="connsiteX81-4849" fmla="*/ 6402 w 9916"/>
              <a:gd name="connsiteY81-4850" fmla="*/ 2230 h 10000"/>
              <a:gd name="connsiteX82-4851" fmla="*/ 5643 w 9916"/>
              <a:gd name="connsiteY82-4852" fmla="*/ 2230 h 10000"/>
              <a:gd name="connsiteX83-4853" fmla="*/ 5029 w 9916"/>
              <a:gd name="connsiteY83-4854" fmla="*/ 2230 h 10000"/>
              <a:gd name="connsiteX84-4855" fmla="*/ 4398 w 9916"/>
              <a:gd name="connsiteY84-4856" fmla="*/ 2509 h 10000"/>
              <a:gd name="connsiteX85-4857" fmla="*/ 3768 w 9916"/>
              <a:gd name="connsiteY85-4858" fmla="*/ 2787 h 10000"/>
              <a:gd name="connsiteX86-4859" fmla="*/ 3265 w 9916"/>
              <a:gd name="connsiteY86-4860" fmla="*/ 2787 h 10000"/>
              <a:gd name="connsiteX87-4861" fmla="*/ 2760 w 9916"/>
              <a:gd name="connsiteY87-4862" fmla="*/ 3066 h 10000"/>
              <a:gd name="connsiteX88-4863" fmla="*/ 2144 w 9916"/>
              <a:gd name="connsiteY88-4864" fmla="*/ 3345 h 10000"/>
              <a:gd name="connsiteX89-4865" fmla="*/ 1388 w 9916"/>
              <a:gd name="connsiteY89-4866" fmla="*/ 3345 h 10000"/>
              <a:gd name="connsiteX90-4867" fmla="*/ 632 w 9916"/>
              <a:gd name="connsiteY90-4868" fmla="*/ 3624 h 10000"/>
              <a:gd name="connsiteX91-4869" fmla="*/ 254 w 9916"/>
              <a:gd name="connsiteY91-4870" fmla="*/ 3902 h 10000"/>
              <a:gd name="connsiteX92-4871" fmla="*/ 0 w 9916"/>
              <a:gd name="connsiteY92-4872" fmla="*/ 3902 h 10000"/>
              <a:gd name="connsiteX93-4873" fmla="*/ 507 w 9916"/>
              <a:gd name="connsiteY93-4874" fmla="*/ 2230 h 10000"/>
              <a:gd name="connsiteX94-4875" fmla="*/ 507 w 9916"/>
              <a:gd name="connsiteY94-4876" fmla="*/ 2230 h 10000"/>
              <a:gd name="connsiteX0-4877" fmla="*/ 511 w 10000"/>
              <a:gd name="connsiteY0-4878" fmla="*/ 2230 h 10000"/>
              <a:gd name="connsiteX1-4879" fmla="*/ 2418 w 10000"/>
              <a:gd name="connsiteY1-4880" fmla="*/ 1951 h 10000"/>
              <a:gd name="connsiteX2-4881" fmla="*/ 4435 w 10000"/>
              <a:gd name="connsiteY2-4882" fmla="*/ 1394 h 10000"/>
              <a:gd name="connsiteX3-4883" fmla="*/ 4947 w 10000"/>
              <a:gd name="connsiteY3-4884" fmla="*/ 1394 h 10000"/>
              <a:gd name="connsiteX4-4885" fmla="*/ 5455 w 10000"/>
              <a:gd name="connsiteY4-4886" fmla="*/ 1115 h 10000"/>
              <a:gd name="connsiteX5-4887" fmla="*/ 5821 w 10000"/>
              <a:gd name="connsiteY5-4888" fmla="*/ 1115 h 10000"/>
              <a:gd name="connsiteX6-4889" fmla="*/ 6201 w 10000"/>
              <a:gd name="connsiteY6-4890" fmla="*/ 1115 h 10000"/>
              <a:gd name="connsiteX7-4891" fmla="*/ 6456 w 10000"/>
              <a:gd name="connsiteY7-4892" fmla="*/ 836 h 10000"/>
              <a:gd name="connsiteX8-4893" fmla="*/ 6836 w 10000"/>
              <a:gd name="connsiteY8-4894" fmla="*/ 836 h 10000"/>
              <a:gd name="connsiteX9-4895" fmla="*/ 6963 w 10000"/>
              <a:gd name="connsiteY9-4896" fmla="*/ 836 h 10000"/>
              <a:gd name="connsiteX10-4897" fmla="*/ 7219 w 10000"/>
              <a:gd name="connsiteY10-4898" fmla="*/ 836 h 10000"/>
              <a:gd name="connsiteX11-4899" fmla="*/ 7473 w 10000"/>
              <a:gd name="connsiteY11-4900" fmla="*/ 557 h 10000"/>
              <a:gd name="connsiteX12-4901" fmla="*/ 7726 w 10000"/>
              <a:gd name="connsiteY12-4902" fmla="*/ 557 h 10000"/>
              <a:gd name="connsiteX13-4903" fmla="*/ 7981 w 10000"/>
              <a:gd name="connsiteY13-4904" fmla="*/ 557 h 10000"/>
              <a:gd name="connsiteX14-4905" fmla="*/ 8108 w 10000"/>
              <a:gd name="connsiteY14-4906" fmla="*/ 279 h 10000"/>
              <a:gd name="connsiteX15-4907" fmla="*/ 8235 w 10000"/>
              <a:gd name="connsiteY15-4908" fmla="*/ 0 h 10000"/>
              <a:gd name="connsiteX16-4909" fmla="*/ 8491 w 10000"/>
              <a:gd name="connsiteY16-4910" fmla="*/ 0 h 10000"/>
              <a:gd name="connsiteX17-4911" fmla="*/ 8601 w 10000"/>
              <a:gd name="connsiteY17-4912" fmla="*/ 279 h 10000"/>
              <a:gd name="connsiteX18-4913" fmla="*/ 8854 w 10000"/>
              <a:gd name="connsiteY18-4914" fmla="*/ 279 h 10000"/>
              <a:gd name="connsiteX19-4915" fmla="*/ 8983 w 10000"/>
              <a:gd name="connsiteY19-4916" fmla="*/ 557 h 10000"/>
              <a:gd name="connsiteX20-4917" fmla="*/ 9365 w 10000"/>
              <a:gd name="connsiteY20-4918" fmla="*/ 836 h 10000"/>
              <a:gd name="connsiteX21-4919" fmla="*/ 9618 w 10000"/>
              <a:gd name="connsiteY21-4920" fmla="*/ 1394 h 10000"/>
              <a:gd name="connsiteX22-4921" fmla="*/ 9873 w 10000"/>
              <a:gd name="connsiteY22-4922" fmla="*/ 1672 h 10000"/>
              <a:gd name="connsiteX23-4923" fmla="*/ 10000 w 10000"/>
              <a:gd name="connsiteY23-4924" fmla="*/ 1951 h 10000"/>
              <a:gd name="connsiteX24-4925" fmla="*/ 10000 w 10000"/>
              <a:gd name="connsiteY24-4926" fmla="*/ 1951 h 10000"/>
              <a:gd name="connsiteX25-4927" fmla="*/ 10000 w 10000"/>
              <a:gd name="connsiteY25-4928" fmla="*/ 2230 h 10000"/>
              <a:gd name="connsiteX26-4929" fmla="*/ 9873 w 10000"/>
              <a:gd name="connsiteY26-4930" fmla="*/ 2509 h 10000"/>
              <a:gd name="connsiteX27-4931" fmla="*/ 9873 w 10000"/>
              <a:gd name="connsiteY27-4932" fmla="*/ 2509 h 10000"/>
              <a:gd name="connsiteX28-4933" fmla="*/ 9746 w 10000"/>
              <a:gd name="connsiteY28-4934" fmla="*/ 2509 h 10000"/>
              <a:gd name="connsiteX29-4935" fmla="*/ 9618 w 10000"/>
              <a:gd name="connsiteY29-4936" fmla="*/ 2787 h 10000"/>
              <a:gd name="connsiteX30-4937" fmla="*/ 9491 w 10000"/>
              <a:gd name="connsiteY30-4938" fmla="*/ 3345 h 10000"/>
              <a:gd name="connsiteX31-4939" fmla="*/ 9365 w 10000"/>
              <a:gd name="connsiteY31-4940" fmla="*/ 3624 h 10000"/>
              <a:gd name="connsiteX32-4941" fmla="*/ 9365 w 10000"/>
              <a:gd name="connsiteY32-4942" fmla="*/ 4460 h 10000"/>
              <a:gd name="connsiteX33-4943" fmla="*/ 9239 w 10000"/>
              <a:gd name="connsiteY33-4944" fmla="*/ 4983 h 10000"/>
              <a:gd name="connsiteX34-4945" fmla="*/ 9111 w 10000"/>
              <a:gd name="connsiteY34-4946" fmla="*/ 5819 h 10000"/>
              <a:gd name="connsiteX35-4947" fmla="*/ 8854 w 10000"/>
              <a:gd name="connsiteY35-4948" fmla="*/ 7213 h 10000"/>
              <a:gd name="connsiteX36-4949" fmla="*/ 8727 w 10000"/>
              <a:gd name="connsiteY36-4950" fmla="*/ 8049 h 10000"/>
              <a:gd name="connsiteX37-4951" fmla="*/ 8491 w 10000"/>
              <a:gd name="connsiteY37-4952" fmla="*/ 8606 h 10000"/>
              <a:gd name="connsiteX38-4953" fmla="*/ 8362 w 10000"/>
              <a:gd name="connsiteY38-4954" fmla="*/ 9164 h 10000"/>
              <a:gd name="connsiteX39-4955" fmla="*/ 8108 w 10000"/>
              <a:gd name="connsiteY39-4956" fmla="*/ 9443 h 10000"/>
              <a:gd name="connsiteX40-4957" fmla="*/ 7853 w 10000"/>
              <a:gd name="connsiteY40-4958" fmla="*/ 9721 h 10000"/>
              <a:gd name="connsiteX41-4959" fmla="*/ 7726 w 10000"/>
              <a:gd name="connsiteY41-4960" fmla="*/ 10000 h 10000"/>
              <a:gd name="connsiteX42-4961" fmla="*/ 7601 w 10000"/>
              <a:gd name="connsiteY42-4962" fmla="*/ 10000 h 10000"/>
              <a:gd name="connsiteX43-4963" fmla="*/ 7473 w 10000"/>
              <a:gd name="connsiteY43-4964" fmla="*/ 10000 h 10000"/>
              <a:gd name="connsiteX44-4965" fmla="*/ 7346 w 10000"/>
              <a:gd name="connsiteY44-4966" fmla="*/ 10000 h 10000"/>
              <a:gd name="connsiteX45-4967" fmla="*/ 7346 w 10000"/>
              <a:gd name="connsiteY45-4968" fmla="*/ 9721 h 10000"/>
              <a:gd name="connsiteX46-4969" fmla="*/ 7219 w 10000"/>
              <a:gd name="connsiteY46-4970" fmla="*/ 9443 h 10000"/>
              <a:gd name="connsiteX47-4971" fmla="*/ 7219 w 10000"/>
              <a:gd name="connsiteY47-4972" fmla="*/ 9164 h 10000"/>
              <a:gd name="connsiteX48-4973" fmla="*/ 7219 w 10000"/>
              <a:gd name="connsiteY48-4974" fmla="*/ 8885 h 10000"/>
              <a:gd name="connsiteX49-4975" fmla="*/ 7090 w 10000"/>
              <a:gd name="connsiteY49-4976" fmla="*/ 8328 h 10000"/>
              <a:gd name="connsiteX50-4977" fmla="*/ 6836 w 10000"/>
              <a:gd name="connsiteY50-4978" fmla="*/ 7770 h 10000"/>
              <a:gd name="connsiteX51-4979" fmla="*/ 6456 w 10000"/>
              <a:gd name="connsiteY51-4980" fmla="*/ 7213 h 10000"/>
              <a:gd name="connsiteX52-4981" fmla="*/ 6201 w 10000"/>
              <a:gd name="connsiteY52-4982" fmla="*/ 6934 h 10000"/>
              <a:gd name="connsiteX53-4983" fmla="*/ 5947 w 10000"/>
              <a:gd name="connsiteY53-4984" fmla="*/ 6655 h 10000"/>
              <a:gd name="connsiteX54-4985" fmla="*/ 5821 w 10000"/>
              <a:gd name="connsiteY54-4986" fmla="*/ 6376 h 10000"/>
              <a:gd name="connsiteX55-4987" fmla="*/ 5821 w 10000"/>
              <a:gd name="connsiteY55-4988" fmla="*/ 6098 h 10000"/>
              <a:gd name="connsiteX56-4989" fmla="*/ 5947 w 10000"/>
              <a:gd name="connsiteY56-4990" fmla="*/ 6098 h 10000"/>
              <a:gd name="connsiteX57-4991" fmla="*/ 6074 w 10000"/>
              <a:gd name="connsiteY57-4992" fmla="*/ 6098 h 10000"/>
              <a:gd name="connsiteX58-4993" fmla="*/ 6328 w 10000"/>
              <a:gd name="connsiteY58-4994" fmla="*/ 6098 h 10000"/>
              <a:gd name="connsiteX59-4995" fmla="*/ 6583 w 10000"/>
              <a:gd name="connsiteY59-4996" fmla="*/ 6376 h 10000"/>
              <a:gd name="connsiteX60-4997" fmla="*/ 6963 w 10000"/>
              <a:gd name="connsiteY60-4998" fmla="*/ 6655 h 10000"/>
              <a:gd name="connsiteX61-4999" fmla="*/ 7090 w 10000"/>
              <a:gd name="connsiteY61-5000" fmla="*/ 6655 h 10000"/>
              <a:gd name="connsiteX62-5001" fmla="*/ 7346 w 10000"/>
              <a:gd name="connsiteY62-5002" fmla="*/ 6655 h 10000"/>
              <a:gd name="connsiteX63-5003" fmla="*/ 7473 w 10000"/>
              <a:gd name="connsiteY63-5004" fmla="*/ 6655 h 10000"/>
              <a:gd name="connsiteX64-5005" fmla="*/ 7601 w 10000"/>
              <a:gd name="connsiteY64-5006" fmla="*/ 6655 h 10000"/>
              <a:gd name="connsiteX65-5007" fmla="*/ 7726 w 10000"/>
              <a:gd name="connsiteY65-5008" fmla="*/ 6655 h 10000"/>
              <a:gd name="connsiteX66-5009" fmla="*/ 7726 w 10000"/>
              <a:gd name="connsiteY66-5010" fmla="*/ 6376 h 10000"/>
              <a:gd name="connsiteX67-5011" fmla="*/ 7853 w 10000"/>
              <a:gd name="connsiteY67-5012" fmla="*/ 6098 h 10000"/>
              <a:gd name="connsiteX68-5013" fmla="*/ 7981 w 10000"/>
              <a:gd name="connsiteY68-5014" fmla="*/ 5819 h 10000"/>
              <a:gd name="connsiteX69-5015" fmla="*/ 7981 w 10000"/>
              <a:gd name="connsiteY69-5016" fmla="*/ 5261 h 10000"/>
              <a:gd name="connsiteX70-5017" fmla="*/ 8108 w 10000"/>
              <a:gd name="connsiteY70-5018" fmla="*/ 4460 h 10000"/>
              <a:gd name="connsiteX71-5019" fmla="*/ 8235 w 10000"/>
              <a:gd name="connsiteY71-5020" fmla="*/ 3345 h 10000"/>
              <a:gd name="connsiteX72-5021" fmla="*/ 8362 w 10000"/>
              <a:gd name="connsiteY72-5022" fmla="*/ 2787 h 10000"/>
              <a:gd name="connsiteX73-5023" fmla="*/ 8362 w 10000"/>
              <a:gd name="connsiteY73-5024" fmla="*/ 2230 h 10000"/>
              <a:gd name="connsiteX74-5025" fmla="*/ 8362 w 10000"/>
              <a:gd name="connsiteY74-5026" fmla="*/ 1951 h 10000"/>
              <a:gd name="connsiteX75-5027" fmla="*/ 8362 w 10000"/>
              <a:gd name="connsiteY75-5028" fmla="*/ 1951 h 10000"/>
              <a:gd name="connsiteX76-5029" fmla="*/ 8235 w 10000"/>
              <a:gd name="connsiteY76-5030" fmla="*/ 1951 h 10000"/>
              <a:gd name="connsiteX77-5031" fmla="*/ 7981 w 10000"/>
              <a:gd name="connsiteY77-5032" fmla="*/ 1951 h 10000"/>
              <a:gd name="connsiteX78-5033" fmla="*/ 7726 w 10000"/>
              <a:gd name="connsiteY78-5034" fmla="*/ 1951 h 10000"/>
              <a:gd name="connsiteX79-5035" fmla="*/ 7346 w 10000"/>
              <a:gd name="connsiteY79-5036" fmla="*/ 1951 h 10000"/>
              <a:gd name="connsiteX80-5037" fmla="*/ 6963 w 10000"/>
              <a:gd name="connsiteY80-5038" fmla="*/ 1951 h 10000"/>
              <a:gd name="connsiteX81-5039" fmla="*/ 6456 w 10000"/>
              <a:gd name="connsiteY81-5040" fmla="*/ 2230 h 10000"/>
              <a:gd name="connsiteX82-5041" fmla="*/ 5691 w 10000"/>
              <a:gd name="connsiteY82-5042" fmla="*/ 2230 h 10000"/>
              <a:gd name="connsiteX83-5043" fmla="*/ 5072 w 10000"/>
              <a:gd name="connsiteY83-5044" fmla="*/ 2230 h 10000"/>
              <a:gd name="connsiteX84-5045" fmla="*/ 4435 w 10000"/>
              <a:gd name="connsiteY84-5046" fmla="*/ 2509 h 10000"/>
              <a:gd name="connsiteX85-5047" fmla="*/ 3800 w 10000"/>
              <a:gd name="connsiteY85-5048" fmla="*/ 2787 h 10000"/>
              <a:gd name="connsiteX86-5049" fmla="*/ 3293 w 10000"/>
              <a:gd name="connsiteY86-5050" fmla="*/ 2787 h 10000"/>
              <a:gd name="connsiteX87-5051" fmla="*/ 2783 w 10000"/>
              <a:gd name="connsiteY87-5052" fmla="*/ 3066 h 10000"/>
              <a:gd name="connsiteX88-5053" fmla="*/ 2162 w 10000"/>
              <a:gd name="connsiteY88-5054" fmla="*/ 3345 h 10000"/>
              <a:gd name="connsiteX89-5055" fmla="*/ 1400 w 10000"/>
              <a:gd name="connsiteY89-5056" fmla="*/ 3345 h 10000"/>
              <a:gd name="connsiteX90-5057" fmla="*/ 637 w 10000"/>
              <a:gd name="connsiteY90-5058" fmla="*/ 3624 h 10000"/>
              <a:gd name="connsiteX91-5059" fmla="*/ 256 w 10000"/>
              <a:gd name="connsiteY91-5060" fmla="*/ 3902 h 10000"/>
              <a:gd name="connsiteX92-5061" fmla="*/ 0 w 10000"/>
              <a:gd name="connsiteY92-5062" fmla="*/ 3902 h 10000"/>
              <a:gd name="connsiteX93-5063" fmla="*/ 511 w 10000"/>
              <a:gd name="connsiteY93-5064" fmla="*/ 2230 h 10000"/>
              <a:gd name="connsiteX0-5065" fmla="*/ 511 w 10000"/>
              <a:gd name="connsiteY0-5066" fmla="*/ 2230 h 10000"/>
              <a:gd name="connsiteX1-5067" fmla="*/ 2418 w 10000"/>
              <a:gd name="connsiteY1-5068" fmla="*/ 1951 h 10000"/>
              <a:gd name="connsiteX2-5069" fmla="*/ 4435 w 10000"/>
              <a:gd name="connsiteY2-5070" fmla="*/ 1394 h 10000"/>
              <a:gd name="connsiteX3-5071" fmla="*/ 4947 w 10000"/>
              <a:gd name="connsiteY3-5072" fmla="*/ 1394 h 10000"/>
              <a:gd name="connsiteX4-5073" fmla="*/ 5455 w 10000"/>
              <a:gd name="connsiteY4-5074" fmla="*/ 1115 h 10000"/>
              <a:gd name="connsiteX5-5075" fmla="*/ 5821 w 10000"/>
              <a:gd name="connsiteY5-5076" fmla="*/ 1115 h 10000"/>
              <a:gd name="connsiteX6-5077" fmla="*/ 6201 w 10000"/>
              <a:gd name="connsiteY6-5078" fmla="*/ 1115 h 10000"/>
              <a:gd name="connsiteX7-5079" fmla="*/ 6456 w 10000"/>
              <a:gd name="connsiteY7-5080" fmla="*/ 836 h 10000"/>
              <a:gd name="connsiteX8-5081" fmla="*/ 6836 w 10000"/>
              <a:gd name="connsiteY8-5082" fmla="*/ 836 h 10000"/>
              <a:gd name="connsiteX9-5083" fmla="*/ 6963 w 10000"/>
              <a:gd name="connsiteY9-5084" fmla="*/ 836 h 10000"/>
              <a:gd name="connsiteX10-5085" fmla="*/ 7219 w 10000"/>
              <a:gd name="connsiteY10-5086" fmla="*/ 836 h 10000"/>
              <a:gd name="connsiteX11-5087" fmla="*/ 7473 w 10000"/>
              <a:gd name="connsiteY11-5088" fmla="*/ 557 h 10000"/>
              <a:gd name="connsiteX12-5089" fmla="*/ 7726 w 10000"/>
              <a:gd name="connsiteY12-5090" fmla="*/ 557 h 10000"/>
              <a:gd name="connsiteX13-5091" fmla="*/ 7981 w 10000"/>
              <a:gd name="connsiteY13-5092" fmla="*/ 557 h 10000"/>
              <a:gd name="connsiteX14-5093" fmla="*/ 8108 w 10000"/>
              <a:gd name="connsiteY14-5094" fmla="*/ 279 h 10000"/>
              <a:gd name="connsiteX15-5095" fmla="*/ 8235 w 10000"/>
              <a:gd name="connsiteY15-5096" fmla="*/ 0 h 10000"/>
              <a:gd name="connsiteX16-5097" fmla="*/ 8491 w 10000"/>
              <a:gd name="connsiteY16-5098" fmla="*/ 0 h 10000"/>
              <a:gd name="connsiteX17-5099" fmla="*/ 8601 w 10000"/>
              <a:gd name="connsiteY17-5100" fmla="*/ 279 h 10000"/>
              <a:gd name="connsiteX18-5101" fmla="*/ 8854 w 10000"/>
              <a:gd name="connsiteY18-5102" fmla="*/ 279 h 10000"/>
              <a:gd name="connsiteX19-5103" fmla="*/ 8983 w 10000"/>
              <a:gd name="connsiteY19-5104" fmla="*/ 557 h 10000"/>
              <a:gd name="connsiteX20-5105" fmla="*/ 9365 w 10000"/>
              <a:gd name="connsiteY20-5106" fmla="*/ 836 h 10000"/>
              <a:gd name="connsiteX21-5107" fmla="*/ 9618 w 10000"/>
              <a:gd name="connsiteY21-5108" fmla="*/ 1394 h 10000"/>
              <a:gd name="connsiteX22-5109" fmla="*/ 9873 w 10000"/>
              <a:gd name="connsiteY22-5110" fmla="*/ 1672 h 10000"/>
              <a:gd name="connsiteX23-5111" fmla="*/ 10000 w 10000"/>
              <a:gd name="connsiteY23-5112" fmla="*/ 1951 h 10000"/>
              <a:gd name="connsiteX24-5113" fmla="*/ 10000 w 10000"/>
              <a:gd name="connsiteY24-5114" fmla="*/ 1951 h 10000"/>
              <a:gd name="connsiteX25-5115" fmla="*/ 10000 w 10000"/>
              <a:gd name="connsiteY25-5116" fmla="*/ 2230 h 10000"/>
              <a:gd name="connsiteX26-5117" fmla="*/ 9873 w 10000"/>
              <a:gd name="connsiteY26-5118" fmla="*/ 2509 h 10000"/>
              <a:gd name="connsiteX27-5119" fmla="*/ 9873 w 10000"/>
              <a:gd name="connsiteY27-5120" fmla="*/ 2509 h 10000"/>
              <a:gd name="connsiteX28-5121" fmla="*/ 9746 w 10000"/>
              <a:gd name="connsiteY28-5122" fmla="*/ 2509 h 10000"/>
              <a:gd name="connsiteX29-5123" fmla="*/ 9618 w 10000"/>
              <a:gd name="connsiteY29-5124" fmla="*/ 2787 h 10000"/>
              <a:gd name="connsiteX30-5125" fmla="*/ 9491 w 10000"/>
              <a:gd name="connsiteY30-5126" fmla="*/ 3345 h 10000"/>
              <a:gd name="connsiteX31-5127" fmla="*/ 9365 w 10000"/>
              <a:gd name="connsiteY31-5128" fmla="*/ 3624 h 10000"/>
              <a:gd name="connsiteX32-5129" fmla="*/ 9365 w 10000"/>
              <a:gd name="connsiteY32-5130" fmla="*/ 4460 h 10000"/>
              <a:gd name="connsiteX33-5131" fmla="*/ 9239 w 10000"/>
              <a:gd name="connsiteY33-5132" fmla="*/ 4983 h 10000"/>
              <a:gd name="connsiteX34-5133" fmla="*/ 9111 w 10000"/>
              <a:gd name="connsiteY34-5134" fmla="*/ 5819 h 10000"/>
              <a:gd name="connsiteX35-5135" fmla="*/ 8854 w 10000"/>
              <a:gd name="connsiteY35-5136" fmla="*/ 7213 h 10000"/>
              <a:gd name="connsiteX36-5137" fmla="*/ 8727 w 10000"/>
              <a:gd name="connsiteY36-5138" fmla="*/ 8049 h 10000"/>
              <a:gd name="connsiteX37-5139" fmla="*/ 8491 w 10000"/>
              <a:gd name="connsiteY37-5140" fmla="*/ 8606 h 10000"/>
              <a:gd name="connsiteX38-5141" fmla="*/ 8362 w 10000"/>
              <a:gd name="connsiteY38-5142" fmla="*/ 9164 h 10000"/>
              <a:gd name="connsiteX39-5143" fmla="*/ 8108 w 10000"/>
              <a:gd name="connsiteY39-5144" fmla="*/ 9443 h 10000"/>
              <a:gd name="connsiteX40-5145" fmla="*/ 7853 w 10000"/>
              <a:gd name="connsiteY40-5146" fmla="*/ 9721 h 10000"/>
              <a:gd name="connsiteX41-5147" fmla="*/ 7726 w 10000"/>
              <a:gd name="connsiteY41-5148" fmla="*/ 10000 h 10000"/>
              <a:gd name="connsiteX42-5149" fmla="*/ 7601 w 10000"/>
              <a:gd name="connsiteY42-5150" fmla="*/ 10000 h 10000"/>
              <a:gd name="connsiteX43-5151" fmla="*/ 7473 w 10000"/>
              <a:gd name="connsiteY43-5152" fmla="*/ 10000 h 10000"/>
              <a:gd name="connsiteX44-5153" fmla="*/ 7346 w 10000"/>
              <a:gd name="connsiteY44-5154" fmla="*/ 10000 h 10000"/>
              <a:gd name="connsiteX45-5155" fmla="*/ 7346 w 10000"/>
              <a:gd name="connsiteY45-5156" fmla="*/ 9721 h 10000"/>
              <a:gd name="connsiteX46-5157" fmla="*/ 7219 w 10000"/>
              <a:gd name="connsiteY46-5158" fmla="*/ 9443 h 10000"/>
              <a:gd name="connsiteX47-5159" fmla="*/ 7219 w 10000"/>
              <a:gd name="connsiteY47-5160" fmla="*/ 9164 h 10000"/>
              <a:gd name="connsiteX48-5161" fmla="*/ 7219 w 10000"/>
              <a:gd name="connsiteY48-5162" fmla="*/ 8885 h 10000"/>
              <a:gd name="connsiteX49-5163" fmla="*/ 7090 w 10000"/>
              <a:gd name="connsiteY49-5164" fmla="*/ 8328 h 10000"/>
              <a:gd name="connsiteX50-5165" fmla="*/ 6836 w 10000"/>
              <a:gd name="connsiteY50-5166" fmla="*/ 7770 h 10000"/>
              <a:gd name="connsiteX51-5167" fmla="*/ 6456 w 10000"/>
              <a:gd name="connsiteY51-5168" fmla="*/ 7213 h 10000"/>
              <a:gd name="connsiteX52-5169" fmla="*/ 6201 w 10000"/>
              <a:gd name="connsiteY52-5170" fmla="*/ 6934 h 10000"/>
              <a:gd name="connsiteX53-5171" fmla="*/ 5947 w 10000"/>
              <a:gd name="connsiteY53-5172" fmla="*/ 6655 h 10000"/>
              <a:gd name="connsiteX54-5173" fmla="*/ 5821 w 10000"/>
              <a:gd name="connsiteY54-5174" fmla="*/ 6376 h 10000"/>
              <a:gd name="connsiteX55-5175" fmla="*/ 5821 w 10000"/>
              <a:gd name="connsiteY55-5176" fmla="*/ 6098 h 10000"/>
              <a:gd name="connsiteX56-5177" fmla="*/ 5947 w 10000"/>
              <a:gd name="connsiteY56-5178" fmla="*/ 6098 h 10000"/>
              <a:gd name="connsiteX57-5179" fmla="*/ 6074 w 10000"/>
              <a:gd name="connsiteY57-5180" fmla="*/ 6098 h 10000"/>
              <a:gd name="connsiteX58-5181" fmla="*/ 6328 w 10000"/>
              <a:gd name="connsiteY58-5182" fmla="*/ 6098 h 10000"/>
              <a:gd name="connsiteX59-5183" fmla="*/ 6583 w 10000"/>
              <a:gd name="connsiteY59-5184" fmla="*/ 6376 h 10000"/>
              <a:gd name="connsiteX60-5185" fmla="*/ 6963 w 10000"/>
              <a:gd name="connsiteY60-5186" fmla="*/ 6655 h 10000"/>
              <a:gd name="connsiteX61-5187" fmla="*/ 7090 w 10000"/>
              <a:gd name="connsiteY61-5188" fmla="*/ 6655 h 10000"/>
              <a:gd name="connsiteX62-5189" fmla="*/ 7346 w 10000"/>
              <a:gd name="connsiteY62-5190" fmla="*/ 6655 h 10000"/>
              <a:gd name="connsiteX63-5191" fmla="*/ 7473 w 10000"/>
              <a:gd name="connsiteY63-5192" fmla="*/ 6655 h 10000"/>
              <a:gd name="connsiteX64-5193" fmla="*/ 7601 w 10000"/>
              <a:gd name="connsiteY64-5194" fmla="*/ 6655 h 10000"/>
              <a:gd name="connsiteX65-5195" fmla="*/ 7726 w 10000"/>
              <a:gd name="connsiteY65-5196" fmla="*/ 6655 h 10000"/>
              <a:gd name="connsiteX66-5197" fmla="*/ 7726 w 10000"/>
              <a:gd name="connsiteY66-5198" fmla="*/ 6376 h 10000"/>
              <a:gd name="connsiteX67-5199" fmla="*/ 7853 w 10000"/>
              <a:gd name="connsiteY67-5200" fmla="*/ 6098 h 10000"/>
              <a:gd name="connsiteX68-5201" fmla="*/ 7981 w 10000"/>
              <a:gd name="connsiteY68-5202" fmla="*/ 5819 h 10000"/>
              <a:gd name="connsiteX69-5203" fmla="*/ 7981 w 10000"/>
              <a:gd name="connsiteY69-5204" fmla="*/ 5261 h 10000"/>
              <a:gd name="connsiteX70-5205" fmla="*/ 8108 w 10000"/>
              <a:gd name="connsiteY70-5206" fmla="*/ 4460 h 10000"/>
              <a:gd name="connsiteX71-5207" fmla="*/ 8235 w 10000"/>
              <a:gd name="connsiteY71-5208" fmla="*/ 3345 h 10000"/>
              <a:gd name="connsiteX72-5209" fmla="*/ 8362 w 10000"/>
              <a:gd name="connsiteY72-5210" fmla="*/ 2787 h 10000"/>
              <a:gd name="connsiteX73-5211" fmla="*/ 8362 w 10000"/>
              <a:gd name="connsiteY73-5212" fmla="*/ 2230 h 10000"/>
              <a:gd name="connsiteX74-5213" fmla="*/ 8362 w 10000"/>
              <a:gd name="connsiteY74-5214" fmla="*/ 1951 h 10000"/>
              <a:gd name="connsiteX75-5215" fmla="*/ 8362 w 10000"/>
              <a:gd name="connsiteY75-5216" fmla="*/ 1951 h 10000"/>
              <a:gd name="connsiteX76-5217" fmla="*/ 8235 w 10000"/>
              <a:gd name="connsiteY76-5218" fmla="*/ 1951 h 10000"/>
              <a:gd name="connsiteX77-5219" fmla="*/ 7981 w 10000"/>
              <a:gd name="connsiteY77-5220" fmla="*/ 1951 h 10000"/>
              <a:gd name="connsiteX78-5221" fmla="*/ 7726 w 10000"/>
              <a:gd name="connsiteY78-5222" fmla="*/ 1951 h 10000"/>
              <a:gd name="connsiteX79-5223" fmla="*/ 7346 w 10000"/>
              <a:gd name="connsiteY79-5224" fmla="*/ 1951 h 10000"/>
              <a:gd name="connsiteX80-5225" fmla="*/ 6963 w 10000"/>
              <a:gd name="connsiteY80-5226" fmla="*/ 1951 h 10000"/>
              <a:gd name="connsiteX81-5227" fmla="*/ 6456 w 10000"/>
              <a:gd name="connsiteY81-5228" fmla="*/ 2230 h 10000"/>
              <a:gd name="connsiteX82-5229" fmla="*/ 5691 w 10000"/>
              <a:gd name="connsiteY82-5230" fmla="*/ 2230 h 10000"/>
              <a:gd name="connsiteX83-5231" fmla="*/ 5072 w 10000"/>
              <a:gd name="connsiteY83-5232" fmla="*/ 2230 h 10000"/>
              <a:gd name="connsiteX84-5233" fmla="*/ 4435 w 10000"/>
              <a:gd name="connsiteY84-5234" fmla="*/ 2509 h 10000"/>
              <a:gd name="connsiteX85-5235" fmla="*/ 3800 w 10000"/>
              <a:gd name="connsiteY85-5236" fmla="*/ 2787 h 10000"/>
              <a:gd name="connsiteX86-5237" fmla="*/ 3293 w 10000"/>
              <a:gd name="connsiteY86-5238" fmla="*/ 2787 h 10000"/>
              <a:gd name="connsiteX87-5239" fmla="*/ 2783 w 10000"/>
              <a:gd name="connsiteY87-5240" fmla="*/ 3066 h 10000"/>
              <a:gd name="connsiteX88-5241" fmla="*/ 2162 w 10000"/>
              <a:gd name="connsiteY88-5242" fmla="*/ 3345 h 10000"/>
              <a:gd name="connsiteX89-5243" fmla="*/ 1400 w 10000"/>
              <a:gd name="connsiteY89-5244" fmla="*/ 3345 h 10000"/>
              <a:gd name="connsiteX90-5245" fmla="*/ 256 w 10000"/>
              <a:gd name="connsiteY90-5246" fmla="*/ 3902 h 10000"/>
              <a:gd name="connsiteX91-5247" fmla="*/ 0 w 10000"/>
              <a:gd name="connsiteY91-5248" fmla="*/ 3902 h 10000"/>
              <a:gd name="connsiteX92-5249" fmla="*/ 511 w 10000"/>
              <a:gd name="connsiteY92-5250" fmla="*/ 2230 h 10000"/>
              <a:gd name="connsiteX0-5251" fmla="*/ 511 w 10000"/>
              <a:gd name="connsiteY0-5252" fmla="*/ 2230 h 10000"/>
              <a:gd name="connsiteX1-5253" fmla="*/ 2418 w 10000"/>
              <a:gd name="connsiteY1-5254" fmla="*/ 1951 h 10000"/>
              <a:gd name="connsiteX2-5255" fmla="*/ 4435 w 10000"/>
              <a:gd name="connsiteY2-5256" fmla="*/ 1394 h 10000"/>
              <a:gd name="connsiteX3-5257" fmla="*/ 4947 w 10000"/>
              <a:gd name="connsiteY3-5258" fmla="*/ 1394 h 10000"/>
              <a:gd name="connsiteX4-5259" fmla="*/ 5455 w 10000"/>
              <a:gd name="connsiteY4-5260" fmla="*/ 1115 h 10000"/>
              <a:gd name="connsiteX5-5261" fmla="*/ 5821 w 10000"/>
              <a:gd name="connsiteY5-5262" fmla="*/ 1115 h 10000"/>
              <a:gd name="connsiteX6-5263" fmla="*/ 6201 w 10000"/>
              <a:gd name="connsiteY6-5264" fmla="*/ 1115 h 10000"/>
              <a:gd name="connsiteX7-5265" fmla="*/ 6456 w 10000"/>
              <a:gd name="connsiteY7-5266" fmla="*/ 836 h 10000"/>
              <a:gd name="connsiteX8-5267" fmla="*/ 6836 w 10000"/>
              <a:gd name="connsiteY8-5268" fmla="*/ 836 h 10000"/>
              <a:gd name="connsiteX9-5269" fmla="*/ 6963 w 10000"/>
              <a:gd name="connsiteY9-5270" fmla="*/ 836 h 10000"/>
              <a:gd name="connsiteX10-5271" fmla="*/ 7219 w 10000"/>
              <a:gd name="connsiteY10-5272" fmla="*/ 836 h 10000"/>
              <a:gd name="connsiteX11-5273" fmla="*/ 7473 w 10000"/>
              <a:gd name="connsiteY11-5274" fmla="*/ 557 h 10000"/>
              <a:gd name="connsiteX12-5275" fmla="*/ 7726 w 10000"/>
              <a:gd name="connsiteY12-5276" fmla="*/ 557 h 10000"/>
              <a:gd name="connsiteX13-5277" fmla="*/ 7981 w 10000"/>
              <a:gd name="connsiteY13-5278" fmla="*/ 557 h 10000"/>
              <a:gd name="connsiteX14-5279" fmla="*/ 8108 w 10000"/>
              <a:gd name="connsiteY14-5280" fmla="*/ 279 h 10000"/>
              <a:gd name="connsiteX15-5281" fmla="*/ 8235 w 10000"/>
              <a:gd name="connsiteY15-5282" fmla="*/ 0 h 10000"/>
              <a:gd name="connsiteX16-5283" fmla="*/ 8491 w 10000"/>
              <a:gd name="connsiteY16-5284" fmla="*/ 0 h 10000"/>
              <a:gd name="connsiteX17-5285" fmla="*/ 8601 w 10000"/>
              <a:gd name="connsiteY17-5286" fmla="*/ 279 h 10000"/>
              <a:gd name="connsiteX18-5287" fmla="*/ 8854 w 10000"/>
              <a:gd name="connsiteY18-5288" fmla="*/ 279 h 10000"/>
              <a:gd name="connsiteX19-5289" fmla="*/ 8983 w 10000"/>
              <a:gd name="connsiteY19-5290" fmla="*/ 557 h 10000"/>
              <a:gd name="connsiteX20-5291" fmla="*/ 9365 w 10000"/>
              <a:gd name="connsiteY20-5292" fmla="*/ 836 h 10000"/>
              <a:gd name="connsiteX21-5293" fmla="*/ 9618 w 10000"/>
              <a:gd name="connsiteY21-5294" fmla="*/ 1394 h 10000"/>
              <a:gd name="connsiteX22-5295" fmla="*/ 9873 w 10000"/>
              <a:gd name="connsiteY22-5296" fmla="*/ 1672 h 10000"/>
              <a:gd name="connsiteX23-5297" fmla="*/ 10000 w 10000"/>
              <a:gd name="connsiteY23-5298" fmla="*/ 1951 h 10000"/>
              <a:gd name="connsiteX24-5299" fmla="*/ 10000 w 10000"/>
              <a:gd name="connsiteY24-5300" fmla="*/ 1951 h 10000"/>
              <a:gd name="connsiteX25-5301" fmla="*/ 10000 w 10000"/>
              <a:gd name="connsiteY25-5302" fmla="*/ 2230 h 10000"/>
              <a:gd name="connsiteX26-5303" fmla="*/ 9873 w 10000"/>
              <a:gd name="connsiteY26-5304" fmla="*/ 2509 h 10000"/>
              <a:gd name="connsiteX27-5305" fmla="*/ 9873 w 10000"/>
              <a:gd name="connsiteY27-5306" fmla="*/ 2509 h 10000"/>
              <a:gd name="connsiteX28-5307" fmla="*/ 9746 w 10000"/>
              <a:gd name="connsiteY28-5308" fmla="*/ 2509 h 10000"/>
              <a:gd name="connsiteX29-5309" fmla="*/ 9618 w 10000"/>
              <a:gd name="connsiteY29-5310" fmla="*/ 2787 h 10000"/>
              <a:gd name="connsiteX30-5311" fmla="*/ 9491 w 10000"/>
              <a:gd name="connsiteY30-5312" fmla="*/ 3345 h 10000"/>
              <a:gd name="connsiteX31-5313" fmla="*/ 9365 w 10000"/>
              <a:gd name="connsiteY31-5314" fmla="*/ 3624 h 10000"/>
              <a:gd name="connsiteX32-5315" fmla="*/ 9365 w 10000"/>
              <a:gd name="connsiteY32-5316" fmla="*/ 4460 h 10000"/>
              <a:gd name="connsiteX33-5317" fmla="*/ 9239 w 10000"/>
              <a:gd name="connsiteY33-5318" fmla="*/ 4983 h 10000"/>
              <a:gd name="connsiteX34-5319" fmla="*/ 9111 w 10000"/>
              <a:gd name="connsiteY34-5320" fmla="*/ 5819 h 10000"/>
              <a:gd name="connsiteX35-5321" fmla="*/ 8854 w 10000"/>
              <a:gd name="connsiteY35-5322" fmla="*/ 7213 h 10000"/>
              <a:gd name="connsiteX36-5323" fmla="*/ 8727 w 10000"/>
              <a:gd name="connsiteY36-5324" fmla="*/ 8049 h 10000"/>
              <a:gd name="connsiteX37-5325" fmla="*/ 8491 w 10000"/>
              <a:gd name="connsiteY37-5326" fmla="*/ 8606 h 10000"/>
              <a:gd name="connsiteX38-5327" fmla="*/ 8362 w 10000"/>
              <a:gd name="connsiteY38-5328" fmla="*/ 9164 h 10000"/>
              <a:gd name="connsiteX39-5329" fmla="*/ 8108 w 10000"/>
              <a:gd name="connsiteY39-5330" fmla="*/ 9443 h 10000"/>
              <a:gd name="connsiteX40-5331" fmla="*/ 7853 w 10000"/>
              <a:gd name="connsiteY40-5332" fmla="*/ 9721 h 10000"/>
              <a:gd name="connsiteX41-5333" fmla="*/ 7726 w 10000"/>
              <a:gd name="connsiteY41-5334" fmla="*/ 10000 h 10000"/>
              <a:gd name="connsiteX42-5335" fmla="*/ 7601 w 10000"/>
              <a:gd name="connsiteY42-5336" fmla="*/ 10000 h 10000"/>
              <a:gd name="connsiteX43-5337" fmla="*/ 7473 w 10000"/>
              <a:gd name="connsiteY43-5338" fmla="*/ 10000 h 10000"/>
              <a:gd name="connsiteX44-5339" fmla="*/ 7346 w 10000"/>
              <a:gd name="connsiteY44-5340" fmla="*/ 10000 h 10000"/>
              <a:gd name="connsiteX45-5341" fmla="*/ 7346 w 10000"/>
              <a:gd name="connsiteY45-5342" fmla="*/ 9721 h 10000"/>
              <a:gd name="connsiteX46-5343" fmla="*/ 7219 w 10000"/>
              <a:gd name="connsiteY46-5344" fmla="*/ 9443 h 10000"/>
              <a:gd name="connsiteX47-5345" fmla="*/ 7219 w 10000"/>
              <a:gd name="connsiteY47-5346" fmla="*/ 9164 h 10000"/>
              <a:gd name="connsiteX48-5347" fmla="*/ 7219 w 10000"/>
              <a:gd name="connsiteY48-5348" fmla="*/ 8885 h 10000"/>
              <a:gd name="connsiteX49-5349" fmla="*/ 7090 w 10000"/>
              <a:gd name="connsiteY49-5350" fmla="*/ 8328 h 10000"/>
              <a:gd name="connsiteX50-5351" fmla="*/ 6836 w 10000"/>
              <a:gd name="connsiteY50-5352" fmla="*/ 7770 h 10000"/>
              <a:gd name="connsiteX51-5353" fmla="*/ 6456 w 10000"/>
              <a:gd name="connsiteY51-5354" fmla="*/ 7213 h 10000"/>
              <a:gd name="connsiteX52-5355" fmla="*/ 6201 w 10000"/>
              <a:gd name="connsiteY52-5356" fmla="*/ 6934 h 10000"/>
              <a:gd name="connsiteX53-5357" fmla="*/ 5947 w 10000"/>
              <a:gd name="connsiteY53-5358" fmla="*/ 6655 h 10000"/>
              <a:gd name="connsiteX54-5359" fmla="*/ 5821 w 10000"/>
              <a:gd name="connsiteY54-5360" fmla="*/ 6376 h 10000"/>
              <a:gd name="connsiteX55-5361" fmla="*/ 5821 w 10000"/>
              <a:gd name="connsiteY55-5362" fmla="*/ 6098 h 10000"/>
              <a:gd name="connsiteX56-5363" fmla="*/ 5947 w 10000"/>
              <a:gd name="connsiteY56-5364" fmla="*/ 6098 h 10000"/>
              <a:gd name="connsiteX57-5365" fmla="*/ 6074 w 10000"/>
              <a:gd name="connsiteY57-5366" fmla="*/ 6098 h 10000"/>
              <a:gd name="connsiteX58-5367" fmla="*/ 6328 w 10000"/>
              <a:gd name="connsiteY58-5368" fmla="*/ 6098 h 10000"/>
              <a:gd name="connsiteX59-5369" fmla="*/ 6583 w 10000"/>
              <a:gd name="connsiteY59-5370" fmla="*/ 6376 h 10000"/>
              <a:gd name="connsiteX60-5371" fmla="*/ 6963 w 10000"/>
              <a:gd name="connsiteY60-5372" fmla="*/ 6655 h 10000"/>
              <a:gd name="connsiteX61-5373" fmla="*/ 7090 w 10000"/>
              <a:gd name="connsiteY61-5374" fmla="*/ 6655 h 10000"/>
              <a:gd name="connsiteX62-5375" fmla="*/ 7346 w 10000"/>
              <a:gd name="connsiteY62-5376" fmla="*/ 6655 h 10000"/>
              <a:gd name="connsiteX63-5377" fmla="*/ 7473 w 10000"/>
              <a:gd name="connsiteY63-5378" fmla="*/ 6655 h 10000"/>
              <a:gd name="connsiteX64-5379" fmla="*/ 7601 w 10000"/>
              <a:gd name="connsiteY64-5380" fmla="*/ 6655 h 10000"/>
              <a:gd name="connsiteX65-5381" fmla="*/ 7726 w 10000"/>
              <a:gd name="connsiteY65-5382" fmla="*/ 6655 h 10000"/>
              <a:gd name="connsiteX66-5383" fmla="*/ 7726 w 10000"/>
              <a:gd name="connsiteY66-5384" fmla="*/ 6376 h 10000"/>
              <a:gd name="connsiteX67-5385" fmla="*/ 7853 w 10000"/>
              <a:gd name="connsiteY67-5386" fmla="*/ 6098 h 10000"/>
              <a:gd name="connsiteX68-5387" fmla="*/ 7981 w 10000"/>
              <a:gd name="connsiteY68-5388" fmla="*/ 5819 h 10000"/>
              <a:gd name="connsiteX69-5389" fmla="*/ 7981 w 10000"/>
              <a:gd name="connsiteY69-5390" fmla="*/ 5261 h 10000"/>
              <a:gd name="connsiteX70-5391" fmla="*/ 8108 w 10000"/>
              <a:gd name="connsiteY70-5392" fmla="*/ 4460 h 10000"/>
              <a:gd name="connsiteX71-5393" fmla="*/ 8235 w 10000"/>
              <a:gd name="connsiteY71-5394" fmla="*/ 3345 h 10000"/>
              <a:gd name="connsiteX72-5395" fmla="*/ 8362 w 10000"/>
              <a:gd name="connsiteY72-5396" fmla="*/ 2787 h 10000"/>
              <a:gd name="connsiteX73-5397" fmla="*/ 8362 w 10000"/>
              <a:gd name="connsiteY73-5398" fmla="*/ 2230 h 10000"/>
              <a:gd name="connsiteX74-5399" fmla="*/ 8362 w 10000"/>
              <a:gd name="connsiteY74-5400" fmla="*/ 1951 h 10000"/>
              <a:gd name="connsiteX75-5401" fmla="*/ 8362 w 10000"/>
              <a:gd name="connsiteY75-5402" fmla="*/ 1951 h 10000"/>
              <a:gd name="connsiteX76-5403" fmla="*/ 8235 w 10000"/>
              <a:gd name="connsiteY76-5404" fmla="*/ 1951 h 10000"/>
              <a:gd name="connsiteX77-5405" fmla="*/ 7981 w 10000"/>
              <a:gd name="connsiteY77-5406" fmla="*/ 1951 h 10000"/>
              <a:gd name="connsiteX78-5407" fmla="*/ 7726 w 10000"/>
              <a:gd name="connsiteY78-5408" fmla="*/ 1951 h 10000"/>
              <a:gd name="connsiteX79-5409" fmla="*/ 7346 w 10000"/>
              <a:gd name="connsiteY79-5410" fmla="*/ 1951 h 10000"/>
              <a:gd name="connsiteX80-5411" fmla="*/ 6963 w 10000"/>
              <a:gd name="connsiteY80-5412" fmla="*/ 1951 h 10000"/>
              <a:gd name="connsiteX81-5413" fmla="*/ 6456 w 10000"/>
              <a:gd name="connsiteY81-5414" fmla="*/ 2230 h 10000"/>
              <a:gd name="connsiteX82-5415" fmla="*/ 5691 w 10000"/>
              <a:gd name="connsiteY82-5416" fmla="*/ 2230 h 10000"/>
              <a:gd name="connsiteX83-5417" fmla="*/ 5072 w 10000"/>
              <a:gd name="connsiteY83-5418" fmla="*/ 2230 h 10000"/>
              <a:gd name="connsiteX84-5419" fmla="*/ 4435 w 10000"/>
              <a:gd name="connsiteY84-5420" fmla="*/ 2509 h 10000"/>
              <a:gd name="connsiteX85-5421" fmla="*/ 3800 w 10000"/>
              <a:gd name="connsiteY85-5422" fmla="*/ 2787 h 10000"/>
              <a:gd name="connsiteX86-5423" fmla="*/ 3293 w 10000"/>
              <a:gd name="connsiteY86-5424" fmla="*/ 2787 h 10000"/>
              <a:gd name="connsiteX87-5425" fmla="*/ 2783 w 10000"/>
              <a:gd name="connsiteY87-5426" fmla="*/ 3066 h 10000"/>
              <a:gd name="connsiteX88-5427" fmla="*/ 2162 w 10000"/>
              <a:gd name="connsiteY88-5428" fmla="*/ 3345 h 10000"/>
              <a:gd name="connsiteX89-5429" fmla="*/ 1400 w 10000"/>
              <a:gd name="connsiteY89-5430" fmla="*/ 3345 h 10000"/>
              <a:gd name="connsiteX90-5431" fmla="*/ 0 w 10000"/>
              <a:gd name="connsiteY90-5432" fmla="*/ 3902 h 10000"/>
              <a:gd name="connsiteX91-5433" fmla="*/ 511 w 10000"/>
              <a:gd name="connsiteY91-5434" fmla="*/ 2230 h 10000"/>
              <a:gd name="connsiteX0-5435" fmla="*/ 0 w 9489"/>
              <a:gd name="connsiteY0-5436" fmla="*/ 2230 h 10000"/>
              <a:gd name="connsiteX1-5437" fmla="*/ 1907 w 9489"/>
              <a:gd name="connsiteY1-5438" fmla="*/ 1951 h 10000"/>
              <a:gd name="connsiteX2-5439" fmla="*/ 3924 w 9489"/>
              <a:gd name="connsiteY2-5440" fmla="*/ 1394 h 10000"/>
              <a:gd name="connsiteX3-5441" fmla="*/ 4436 w 9489"/>
              <a:gd name="connsiteY3-5442" fmla="*/ 1394 h 10000"/>
              <a:gd name="connsiteX4-5443" fmla="*/ 4944 w 9489"/>
              <a:gd name="connsiteY4-5444" fmla="*/ 1115 h 10000"/>
              <a:gd name="connsiteX5-5445" fmla="*/ 5310 w 9489"/>
              <a:gd name="connsiteY5-5446" fmla="*/ 1115 h 10000"/>
              <a:gd name="connsiteX6-5447" fmla="*/ 5690 w 9489"/>
              <a:gd name="connsiteY6-5448" fmla="*/ 1115 h 10000"/>
              <a:gd name="connsiteX7-5449" fmla="*/ 5945 w 9489"/>
              <a:gd name="connsiteY7-5450" fmla="*/ 836 h 10000"/>
              <a:gd name="connsiteX8-5451" fmla="*/ 6325 w 9489"/>
              <a:gd name="connsiteY8-5452" fmla="*/ 836 h 10000"/>
              <a:gd name="connsiteX9-5453" fmla="*/ 6452 w 9489"/>
              <a:gd name="connsiteY9-5454" fmla="*/ 836 h 10000"/>
              <a:gd name="connsiteX10-5455" fmla="*/ 6708 w 9489"/>
              <a:gd name="connsiteY10-5456" fmla="*/ 836 h 10000"/>
              <a:gd name="connsiteX11-5457" fmla="*/ 6962 w 9489"/>
              <a:gd name="connsiteY11-5458" fmla="*/ 557 h 10000"/>
              <a:gd name="connsiteX12-5459" fmla="*/ 7215 w 9489"/>
              <a:gd name="connsiteY12-5460" fmla="*/ 557 h 10000"/>
              <a:gd name="connsiteX13-5461" fmla="*/ 7470 w 9489"/>
              <a:gd name="connsiteY13-5462" fmla="*/ 557 h 10000"/>
              <a:gd name="connsiteX14-5463" fmla="*/ 7597 w 9489"/>
              <a:gd name="connsiteY14-5464" fmla="*/ 279 h 10000"/>
              <a:gd name="connsiteX15-5465" fmla="*/ 7724 w 9489"/>
              <a:gd name="connsiteY15-5466" fmla="*/ 0 h 10000"/>
              <a:gd name="connsiteX16-5467" fmla="*/ 7980 w 9489"/>
              <a:gd name="connsiteY16-5468" fmla="*/ 0 h 10000"/>
              <a:gd name="connsiteX17-5469" fmla="*/ 8090 w 9489"/>
              <a:gd name="connsiteY17-5470" fmla="*/ 279 h 10000"/>
              <a:gd name="connsiteX18-5471" fmla="*/ 8343 w 9489"/>
              <a:gd name="connsiteY18-5472" fmla="*/ 279 h 10000"/>
              <a:gd name="connsiteX19-5473" fmla="*/ 8472 w 9489"/>
              <a:gd name="connsiteY19-5474" fmla="*/ 557 h 10000"/>
              <a:gd name="connsiteX20-5475" fmla="*/ 8854 w 9489"/>
              <a:gd name="connsiteY20-5476" fmla="*/ 836 h 10000"/>
              <a:gd name="connsiteX21-5477" fmla="*/ 9107 w 9489"/>
              <a:gd name="connsiteY21-5478" fmla="*/ 1394 h 10000"/>
              <a:gd name="connsiteX22-5479" fmla="*/ 9362 w 9489"/>
              <a:gd name="connsiteY22-5480" fmla="*/ 1672 h 10000"/>
              <a:gd name="connsiteX23-5481" fmla="*/ 9489 w 9489"/>
              <a:gd name="connsiteY23-5482" fmla="*/ 1951 h 10000"/>
              <a:gd name="connsiteX24-5483" fmla="*/ 9489 w 9489"/>
              <a:gd name="connsiteY24-5484" fmla="*/ 1951 h 10000"/>
              <a:gd name="connsiteX25-5485" fmla="*/ 9489 w 9489"/>
              <a:gd name="connsiteY25-5486" fmla="*/ 2230 h 10000"/>
              <a:gd name="connsiteX26-5487" fmla="*/ 9362 w 9489"/>
              <a:gd name="connsiteY26-5488" fmla="*/ 2509 h 10000"/>
              <a:gd name="connsiteX27-5489" fmla="*/ 9362 w 9489"/>
              <a:gd name="connsiteY27-5490" fmla="*/ 2509 h 10000"/>
              <a:gd name="connsiteX28-5491" fmla="*/ 9235 w 9489"/>
              <a:gd name="connsiteY28-5492" fmla="*/ 2509 h 10000"/>
              <a:gd name="connsiteX29-5493" fmla="*/ 9107 w 9489"/>
              <a:gd name="connsiteY29-5494" fmla="*/ 2787 h 10000"/>
              <a:gd name="connsiteX30-5495" fmla="*/ 8980 w 9489"/>
              <a:gd name="connsiteY30-5496" fmla="*/ 3345 h 10000"/>
              <a:gd name="connsiteX31-5497" fmla="*/ 8854 w 9489"/>
              <a:gd name="connsiteY31-5498" fmla="*/ 3624 h 10000"/>
              <a:gd name="connsiteX32-5499" fmla="*/ 8854 w 9489"/>
              <a:gd name="connsiteY32-5500" fmla="*/ 4460 h 10000"/>
              <a:gd name="connsiteX33-5501" fmla="*/ 8728 w 9489"/>
              <a:gd name="connsiteY33-5502" fmla="*/ 4983 h 10000"/>
              <a:gd name="connsiteX34-5503" fmla="*/ 8600 w 9489"/>
              <a:gd name="connsiteY34-5504" fmla="*/ 5819 h 10000"/>
              <a:gd name="connsiteX35-5505" fmla="*/ 8343 w 9489"/>
              <a:gd name="connsiteY35-5506" fmla="*/ 7213 h 10000"/>
              <a:gd name="connsiteX36-5507" fmla="*/ 8216 w 9489"/>
              <a:gd name="connsiteY36-5508" fmla="*/ 8049 h 10000"/>
              <a:gd name="connsiteX37-5509" fmla="*/ 7980 w 9489"/>
              <a:gd name="connsiteY37-5510" fmla="*/ 8606 h 10000"/>
              <a:gd name="connsiteX38-5511" fmla="*/ 7851 w 9489"/>
              <a:gd name="connsiteY38-5512" fmla="*/ 9164 h 10000"/>
              <a:gd name="connsiteX39-5513" fmla="*/ 7597 w 9489"/>
              <a:gd name="connsiteY39-5514" fmla="*/ 9443 h 10000"/>
              <a:gd name="connsiteX40-5515" fmla="*/ 7342 w 9489"/>
              <a:gd name="connsiteY40-5516" fmla="*/ 9721 h 10000"/>
              <a:gd name="connsiteX41-5517" fmla="*/ 7215 w 9489"/>
              <a:gd name="connsiteY41-5518" fmla="*/ 10000 h 10000"/>
              <a:gd name="connsiteX42-5519" fmla="*/ 7090 w 9489"/>
              <a:gd name="connsiteY42-5520" fmla="*/ 10000 h 10000"/>
              <a:gd name="connsiteX43-5521" fmla="*/ 6962 w 9489"/>
              <a:gd name="connsiteY43-5522" fmla="*/ 10000 h 10000"/>
              <a:gd name="connsiteX44-5523" fmla="*/ 6835 w 9489"/>
              <a:gd name="connsiteY44-5524" fmla="*/ 10000 h 10000"/>
              <a:gd name="connsiteX45-5525" fmla="*/ 6835 w 9489"/>
              <a:gd name="connsiteY45-5526" fmla="*/ 9721 h 10000"/>
              <a:gd name="connsiteX46-5527" fmla="*/ 6708 w 9489"/>
              <a:gd name="connsiteY46-5528" fmla="*/ 9443 h 10000"/>
              <a:gd name="connsiteX47-5529" fmla="*/ 6708 w 9489"/>
              <a:gd name="connsiteY47-5530" fmla="*/ 9164 h 10000"/>
              <a:gd name="connsiteX48-5531" fmla="*/ 6708 w 9489"/>
              <a:gd name="connsiteY48-5532" fmla="*/ 8885 h 10000"/>
              <a:gd name="connsiteX49-5533" fmla="*/ 6579 w 9489"/>
              <a:gd name="connsiteY49-5534" fmla="*/ 8328 h 10000"/>
              <a:gd name="connsiteX50-5535" fmla="*/ 6325 w 9489"/>
              <a:gd name="connsiteY50-5536" fmla="*/ 7770 h 10000"/>
              <a:gd name="connsiteX51-5537" fmla="*/ 5945 w 9489"/>
              <a:gd name="connsiteY51-5538" fmla="*/ 7213 h 10000"/>
              <a:gd name="connsiteX52-5539" fmla="*/ 5690 w 9489"/>
              <a:gd name="connsiteY52-5540" fmla="*/ 6934 h 10000"/>
              <a:gd name="connsiteX53-5541" fmla="*/ 5436 w 9489"/>
              <a:gd name="connsiteY53-5542" fmla="*/ 6655 h 10000"/>
              <a:gd name="connsiteX54-5543" fmla="*/ 5310 w 9489"/>
              <a:gd name="connsiteY54-5544" fmla="*/ 6376 h 10000"/>
              <a:gd name="connsiteX55-5545" fmla="*/ 5310 w 9489"/>
              <a:gd name="connsiteY55-5546" fmla="*/ 6098 h 10000"/>
              <a:gd name="connsiteX56-5547" fmla="*/ 5436 w 9489"/>
              <a:gd name="connsiteY56-5548" fmla="*/ 6098 h 10000"/>
              <a:gd name="connsiteX57-5549" fmla="*/ 5563 w 9489"/>
              <a:gd name="connsiteY57-5550" fmla="*/ 6098 h 10000"/>
              <a:gd name="connsiteX58-5551" fmla="*/ 5817 w 9489"/>
              <a:gd name="connsiteY58-5552" fmla="*/ 6098 h 10000"/>
              <a:gd name="connsiteX59-5553" fmla="*/ 6072 w 9489"/>
              <a:gd name="connsiteY59-5554" fmla="*/ 6376 h 10000"/>
              <a:gd name="connsiteX60-5555" fmla="*/ 6452 w 9489"/>
              <a:gd name="connsiteY60-5556" fmla="*/ 6655 h 10000"/>
              <a:gd name="connsiteX61-5557" fmla="*/ 6579 w 9489"/>
              <a:gd name="connsiteY61-5558" fmla="*/ 6655 h 10000"/>
              <a:gd name="connsiteX62-5559" fmla="*/ 6835 w 9489"/>
              <a:gd name="connsiteY62-5560" fmla="*/ 6655 h 10000"/>
              <a:gd name="connsiteX63-5561" fmla="*/ 6962 w 9489"/>
              <a:gd name="connsiteY63-5562" fmla="*/ 6655 h 10000"/>
              <a:gd name="connsiteX64-5563" fmla="*/ 7090 w 9489"/>
              <a:gd name="connsiteY64-5564" fmla="*/ 6655 h 10000"/>
              <a:gd name="connsiteX65-5565" fmla="*/ 7215 w 9489"/>
              <a:gd name="connsiteY65-5566" fmla="*/ 6655 h 10000"/>
              <a:gd name="connsiteX66-5567" fmla="*/ 7215 w 9489"/>
              <a:gd name="connsiteY66-5568" fmla="*/ 6376 h 10000"/>
              <a:gd name="connsiteX67-5569" fmla="*/ 7342 w 9489"/>
              <a:gd name="connsiteY67-5570" fmla="*/ 6098 h 10000"/>
              <a:gd name="connsiteX68-5571" fmla="*/ 7470 w 9489"/>
              <a:gd name="connsiteY68-5572" fmla="*/ 5819 h 10000"/>
              <a:gd name="connsiteX69-5573" fmla="*/ 7470 w 9489"/>
              <a:gd name="connsiteY69-5574" fmla="*/ 5261 h 10000"/>
              <a:gd name="connsiteX70-5575" fmla="*/ 7597 w 9489"/>
              <a:gd name="connsiteY70-5576" fmla="*/ 4460 h 10000"/>
              <a:gd name="connsiteX71-5577" fmla="*/ 7724 w 9489"/>
              <a:gd name="connsiteY71-5578" fmla="*/ 3345 h 10000"/>
              <a:gd name="connsiteX72-5579" fmla="*/ 7851 w 9489"/>
              <a:gd name="connsiteY72-5580" fmla="*/ 2787 h 10000"/>
              <a:gd name="connsiteX73-5581" fmla="*/ 7851 w 9489"/>
              <a:gd name="connsiteY73-5582" fmla="*/ 2230 h 10000"/>
              <a:gd name="connsiteX74-5583" fmla="*/ 7851 w 9489"/>
              <a:gd name="connsiteY74-5584" fmla="*/ 1951 h 10000"/>
              <a:gd name="connsiteX75-5585" fmla="*/ 7851 w 9489"/>
              <a:gd name="connsiteY75-5586" fmla="*/ 1951 h 10000"/>
              <a:gd name="connsiteX76-5587" fmla="*/ 7724 w 9489"/>
              <a:gd name="connsiteY76-5588" fmla="*/ 1951 h 10000"/>
              <a:gd name="connsiteX77-5589" fmla="*/ 7470 w 9489"/>
              <a:gd name="connsiteY77-5590" fmla="*/ 1951 h 10000"/>
              <a:gd name="connsiteX78-5591" fmla="*/ 7215 w 9489"/>
              <a:gd name="connsiteY78-5592" fmla="*/ 1951 h 10000"/>
              <a:gd name="connsiteX79-5593" fmla="*/ 6835 w 9489"/>
              <a:gd name="connsiteY79-5594" fmla="*/ 1951 h 10000"/>
              <a:gd name="connsiteX80-5595" fmla="*/ 6452 w 9489"/>
              <a:gd name="connsiteY80-5596" fmla="*/ 1951 h 10000"/>
              <a:gd name="connsiteX81-5597" fmla="*/ 5945 w 9489"/>
              <a:gd name="connsiteY81-5598" fmla="*/ 2230 h 10000"/>
              <a:gd name="connsiteX82-5599" fmla="*/ 5180 w 9489"/>
              <a:gd name="connsiteY82-5600" fmla="*/ 2230 h 10000"/>
              <a:gd name="connsiteX83-5601" fmla="*/ 4561 w 9489"/>
              <a:gd name="connsiteY83-5602" fmla="*/ 2230 h 10000"/>
              <a:gd name="connsiteX84-5603" fmla="*/ 3924 w 9489"/>
              <a:gd name="connsiteY84-5604" fmla="*/ 2509 h 10000"/>
              <a:gd name="connsiteX85-5605" fmla="*/ 3289 w 9489"/>
              <a:gd name="connsiteY85-5606" fmla="*/ 2787 h 10000"/>
              <a:gd name="connsiteX86-5607" fmla="*/ 2782 w 9489"/>
              <a:gd name="connsiteY86-5608" fmla="*/ 2787 h 10000"/>
              <a:gd name="connsiteX87-5609" fmla="*/ 2272 w 9489"/>
              <a:gd name="connsiteY87-5610" fmla="*/ 3066 h 10000"/>
              <a:gd name="connsiteX88-5611" fmla="*/ 1651 w 9489"/>
              <a:gd name="connsiteY88-5612" fmla="*/ 3345 h 10000"/>
              <a:gd name="connsiteX89-5613" fmla="*/ 889 w 9489"/>
              <a:gd name="connsiteY89-5614" fmla="*/ 3345 h 10000"/>
              <a:gd name="connsiteX90-5615" fmla="*/ 0 w 9489"/>
              <a:gd name="connsiteY90-5616" fmla="*/ 2230 h 10000"/>
              <a:gd name="connsiteX0-5617" fmla="*/ 0 w 10000"/>
              <a:gd name="connsiteY0-5618" fmla="*/ 2230 h 10000"/>
              <a:gd name="connsiteX1-5619" fmla="*/ 2010 w 10000"/>
              <a:gd name="connsiteY1-5620" fmla="*/ 1951 h 10000"/>
              <a:gd name="connsiteX2-5621" fmla="*/ 4135 w 10000"/>
              <a:gd name="connsiteY2-5622" fmla="*/ 1394 h 10000"/>
              <a:gd name="connsiteX3-5623" fmla="*/ 4675 w 10000"/>
              <a:gd name="connsiteY3-5624" fmla="*/ 1394 h 10000"/>
              <a:gd name="connsiteX4-5625" fmla="*/ 5210 w 10000"/>
              <a:gd name="connsiteY4-5626" fmla="*/ 1115 h 10000"/>
              <a:gd name="connsiteX5-5627" fmla="*/ 5596 w 10000"/>
              <a:gd name="connsiteY5-5628" fmla="*/ 1115 h 10000"/>
              <a:gd name="connsiteX6-5629" fmla="*/ 5996 w 10000"/>
              <a:gd name="connsiteY6-5630" fmla="*/ 1115 h 10000"/>
              <a:gd name="connsiteX7-5631" fmla="*/ 6265 w 10000"/>
              <a:gd name="connsiteY7-5632" fmla="*/ 836 h 10000"/>
              <a:gd name="connsiteX8-5633" fmla="*/ 6666 w 10000"/>
              <a:gd name="connsiteY8-5634" fmla="*/ 836 h 10000"/>
              <a:gd name="connsiteX9-5635" fmla="*/ 6799 w 10000"/>
              <a:gd name="connsiteY9-5636" fmla="*/ 836 h 10000"/>
              <a:gd name="connsiteX10-5637" fmla="*/ 7069 w 10000"/>
              <a:gd name="connsiteY10-5638" fmla="*/ 836 h 10000"/>
              <a:gd name="connsiteX11-5639" fmla="*/ 7337 w 10000"/>
              <a:gd name="connsiteY11-5640" fmla="*/ 557 h 10000"/>
              <a:gd name="connsiteX12-5641" fmla="*/ 7604 w 10000"/>
              <a:gd name="connsiteY12-5642" fmla="*/ 557 h 10000"/>
              <a:gd name="connsiteX13-5643" fmla="*/ 7872 w 10000"/>
              <a:gd name="connsiteY13-5644" fmla="*/ 557 h 10000"/>
              <a:gd name="connsiteX14-5645" fmla="*/ 8006 w 10000"/>
              <a:gd name="connsiteY14-5646" fmla="*/ 279 h 10000"/>
              <a:gd name="connsiteX15-5647" fmla="*/ 8140 w 10000"/>
              <a:gd name="connsiteY15-5648" fmla="*/ 0 h 10000"/>
              <a:gd name="connsiteX16-5649" fmla="*/ 8410 w 10000"/>
              <a:gd name="connsiteY16-5650" fmla="*/ 0 h 10000"/>
              <a:gd name="connsiteX17-5651" fmla="*/ 8526 w 10000"/>
              <a:gd name="connsiteY17-5652" fmla="*/ 279 h 10000"/>
              <a:gd name="connsiteX18-5653" fmla="*/ 8792 w 10000"/>
              <a:gd name="connsiteY18-5654" fmla="*/ 279 h 10000"/>
              <a:gd name="connsiteX19-5655" fmla="*/ 8928 w 10000"/>
              <a:gd name="connsiteY19-5656" fmla="*/ 557 h 10000"/>
              <a:gd name="connsiteX20-5657" fmla="*/ 9331 w 10000"/>
              <a:gd name="connsiteY20-5658" fmla="*/ 836 h 10000"/>
              <a:gd name="connsiteX21-5659" fmla="*/ 9597 w 10000"/>
              <a:gd name="connsiteY21-5660" fmla="*/ 1394 h 10000"/>
              <a:gd name="connsiteX22-5661" fmla="*/ 9866 w 10000"/>
              <a:gd name="connsiteY22-5662" fmla="*/ 1672 h 10000"/>
              <a:gd name="connsiteX23-5663" fmla="*/ 10000 w 10000"/>
              <a:gd name="connsiteY23-5664" fmla="*/ 1951 h 10000"/>
              <a:gd name="connsiteX24-5665" fmla="*/ 10000 w 10000"/>
              <a:gd name="connsiteY24-5666" fmla="*/ 1951 h 10000"/>
              <a:gd name="connsiteX25-5667" fmla="*/ 10000 w 10000"/>
              <a:gd name="connsiteY25-5668" fmla="*/ 2230 h 10000"/>
              <a:gd name="connsiteX26-5669" fmla="*/ 9866 w 10000"/>
              <a:gd name="connsiteY26-5670" fmla="*/ 2509 h 10000"/>
              <a:gd name="connsiteX27-5671" fmla="*/ 9866 w 10000"/>
              <a:gd name="connsiteY27-5672" fmla="*/ 2509 h 10000"/>
              <a:gd name="connsiteX28-5673" fmla="*/ 9732 w 10000"/>
              <a:gd name="connsiteY28-5674" fmla="*/ 2509 h 10000"/>
              <a:gd name="connsiteX29-5675" fmla="*/ 9597 w 10000"/>
              <a:gd name="connsiteY29-5676" fmla="*/ 2787 h 10000"/>
              <a:gd name="connsiteX30-5677" fmla="*/ 9464 w 10000"/>
              <a:gd name="connsiteY30-5678" fmla="*/ 3345 h 10000"/>
              <a:gd name="connsiteX31-5679" fmla="*/ 9331 w 10000"/>
              <a:gd name="connsiteY31-5680" fmla="*/ 3624 h 10000"/>
              <a:gd name="connsiteX32-5681" fmla="*/ 9331 w 10000"/>
              <a:gd name="connsiteY32-5682" fmla="*/ 4460 h 10000"/>
              <a:gd name="connsiteX33-5683" fmla="*/ 9198 w 10000"/>
              <a:gd name="connsiteY33-5684" fmla="*/ 4983 h 10000"/>
              <a:gd name="connsiteX34-5685" fmla="*/ 9063 w 10000"/>
              <a:gd name="connsiteY34-5686" fmla="*/ 5819 h 10000"/>
              <a:gd name="connsiteX35-5687" fmla="*/ 8792 w 10000"/>
              <a:gd name="connsiteY35-5688" fmla="*/ 7213 h 10000"/>
              <a:gd name="connsiteX36-5689" fmla="*/ 8658 w 10000"/>
              <a:gd name="connsiteY36-5690" fmla="*/ 8049 h 10000"/>
              <a:gd name="connsiteX37-5691" fmla="*/ 8410 w 10000"/>
              <a:gd name="connsiteY37-5692" fmla="*/ 8606 h 10000"/>
              <a:gd name="connsiteX38-5693" fmla="*/ 8274 w 10000"/>
              <a:gd name="connsiteY38-5694" fmla="*/ 9164 h 10000"/>
              <a:gd name="connsiteX39-5695" fmla="*/ 8006 w 10000"/>
              <a:gd name="connsiteY39-5696" fmla="*/ 9443 h 10000"/>
              <a:gd name="connsiteX40-5697" fmla="*/ 7737 w 10000"/>
              <a:gd name="connsiteY40-5698" fmla="*/ 9721 h 10000"/>
              <a:gd name="connsiteX41-5699" fmla="*/ 7604 w 10000"/>
              <a:gd name="connsiteY41-5700" fmla="*/ 10000 h 10000"/>
              <a:gd name="connsiteX42-5701" fmla="*/ 7472 w 10000"/>
              <a:gd name="connsiteY42-5702" fmla="*/ 10000 h 10000"/>
              <a:gd name="connsiteX43-5703" fmla="*/ 7337 w 10000"/>
              <a:gd name="connsiteY43-5704" fmla="*/ 10000 h 10000"/>
              <a:gd name="connsiteX44-5705" fmla="*/ 7203 w 10000"/>
              <a:gd name="connsiteY44-5706" fmla="*/ 10000 h 10000"/>
              <a:gd name="connsiteX45-5707" fmla="*/ 7203 w 10000"/>
              <a:gd name="connsiteY45-5708" fmla="*/ 9721 h 10000"/>
              <a:gd name="connsiteX46-5709" fmla="*/ 7069 w 10000"/>
              <a:gd name="connsiteY46-5710" fmla="*/ 9443 h 10000"/>
              <a:gd name="connsiteX47-5711" fmla="*/ 7069 w 10000"/>
              <a:gd name="connsiteY47-5712" fmla="*/ 9164 h 10000"/>
              <a:gd name="connsiteX48-5713" fmla="*/ 7069 w 10000"/>
              <a:gd name="connsiteY48-5714" fmla="*/ 8885 h 10000"/>
              <a:gd name="connsiteX49-5715" fmla="*/ 6933 w 10000"/>
              <a:gd name="connsiteY49-5716" fmla="*/ 8328 h 10000"/>
              <a:gd name="connsiteX50-5717" fmla="*/ 6666 w 10000"/>
              <a:gd name="connsiteY50-5718" fmla="*/ 7770 h 10000"/>
              <a:gd name="connsiteX51-5719" fmla="*/ 6265 w 10000"/>
              <a:gd name="connsiteY51-5720" fmla="*/ 7213 h 10000"/>
              <a:gd name="connsiteX52-5721" fmla="*/ 5996 w 10000"/>
              <a:gd name="connsiteY52-5722" fmla="*/ 6934 h 10000"/>
              <a:gd name="connsiteX53-5723" fmla="*/ 5729 w 10000"/>
              <a:gd name="connsiteY53-5724" fmla="*/ 6655 h 10000"/>
              <a:gd name="connsiteX54-5725" fmla="*/ 5596 w 10000"/>
              <a:gd name="connsiteY54-5726" fmla="*/ 6376 h 10000"/>
              <a:gd name="connsiteX55-5727" fmla="*/ 5596 w 10000"/>
              <a:gd name="connsiteY55-5728" fmla="*/ 6098 h 10000"/>
              <a:gd name="connsiteX56-5729" fmla="*/ 5729 w 10000"/>
              <a:gd name="connsiteY56-5730" fmla="*/ 6098 h 10000"/>
              <a:gd name="connsiteX57-5731" fmla="*/ 5863 w 10000"/>
              <a:gd name="connsiteY57-5732" fmla="*/ 6098 h 10000"/>
              <a:gd name="connsiteX58-5733" fmla="*/ 6130 w 10000"/>
              <a:gd name="connsiteY58-5734" fmla="*/ 6098 h 10000"/>
              <a:gd name="connsiteX59-5735" fmla="*/ 6399 w 10000"/>
              <a:gd name="connsiteY59-5736" fmla="*/ 6376 h 10000"/>
              <a:gd name="connsiteX60-5737" fmla="*/ 6799 w 10000"/>
              <a:gd name="connsiteY60-5738" fmla="*/ 6655 h 10000"/>
              <a:gd name="connsiteX61-5739" fmla="*/ 6933 w 10000"/>
              <a:gd name="connsiteY61-5740" fmla="*/ 6655 h 10000"/>
              <a:gd name="connsiteX62-5741" fmla="*/ 7203 w 10000"/>
              <a:gd name="connsiteY62-5742" fmla="*/ 6655 h 10000"/>
              <a:gd name="connsiteX63-5743" fmla="*/ 7337 w 10000"/>
              <a:gd name="connsiteY63-5744" fmla="*/ 6655 h 10000"/>
              <a:gd name="connsiteX64-5745" fmla="*/ 7472 w 10000"/>
              <a:gd name="connsiteY64-5746" fmla="*/ 6655 h 10000"/>
              <a:gd name="connsiteX65-5747" fmla="*/ 7604 w 10000"/>
              <a:gd name="connsiteY65-5748" fmla="*/ 6655 h 10000"/>
              <a:gd name="connsiteX66-5749" fmla="*/ 7604 w 10000"/>
              <a:gd name="connsiteY66-5750" fmla="*/ 6376 h 10000"/>
              <a:gd name="connsiteX67-5751" fmla="*/ 7737 w 10000"/>
              <a:gd name="connsiteY67-5752" fmla="*/ 6098 h 10000"/>
              <a:gd name="connsiteX68-5753" fmla="*/ 7872 w 10000"/>
              <a:gd name="connsiteY68-5754" fmla="*/ 5819 h 10000"/>
              <a:gd name="connsiteX69-5755" fmla="*/ 7872 w 10000"/>
              <a:gd name="connsiteY69-5756" fmla="*/ 5261 h 10000"/>
              <a:gd name="connsiteX70-5757" fmla="*/ 8006 w 10000"/>
              <a:gd name="connsiteY70-5758" fmla="*/ 4460 h 10000"/>
              <a:gd name="connsiteX71-5759" fmla="*/ 8140 w 10000"/>
              <a:gd name="connsiteY71-5760" fmla="*/ 3345 h 10000"/>
              <a:gd name="connsiteX72-5761" fmla="*/ 8274 w 10000"/>
              <a:gd name="connsiteY72-5762" fmla="*/ 2787 h 10000"/>
              <a:gd name="connsiteX73-5763" fmla="*/ 8274 w 10000"/>
              <a:gd name="connsiteY73-5764" fmla="*/ 2230 h 10000"/>
              <a:gd name="connsiteX74-5765" fmla="*/ 8274 w 10000"/>
              <a:gd name="connsiteY74-5766" fmla="*/ 1951 h 10000"/>
              <a:gd name="connsiteX75-5767" fmla="*/ 8274 w 10000"/>
              <a:gd name="connsiteY75-5768" fmla="*/ 1951 h 10000"/>
              <a:gd name="connsiteX76-5769" fmla="*/ 8140 w 10000"/>
              <a:gd name="connsiteY76-5770" fmla="*/ 1951 h 10000"/>
              <a:gd name="connsiteX77-5771" fmla="*/ 7872 w 10000"/>
              <a:gd name="connsiteY77-5772" fmla="*/ 1951 h 10000"/>
              <a:gd name="connsiteX78-5773" fmla="*/ 7604 w 10000"/>
              <a:gd name="connsiteY78-5774" fmla="*/ 1951 h 10000"/>
              <a:gd name="connsiteX79-5775" fmla="*/ 7203 w 10000"/>
              <a:gd name="connsiteY79-5776" fmla="*/ 1951 h 10000"/>
              <a:gd name="connsiteX80-5777" fmla="*/ 6799 w 10000"/>
              <a:gd name="connsiteY80-5778" fmla="*/ 1951 h 10000"/>
              <a:gd name="connsiteX81-5779" fmla="*/ 6265 w 10000"/>
              <a:gd name="connsiteY81-5780" fmla="*/ 2230 h 10000"/>
              <a:gd name="connsiteX82-5781" fmla="*/ 5459 w 10000"/>
              <a:gd name="connsiteY82-5782" fmla="*/ 2230 h 10000"/>
              <a:gd name="connsiteX83-5783" fmla="*/ 4807 w 10000"/>
              <a:gd name="connsiteY83-5784" fmla="*/ 2230 h 10000"/>
              <a:gd name="connsiteX84-5785" fmla="*/ 4135 w 10000"/>
              <a:gd name="connsiteY84-5786" fmla="*/ 2509 h 10000"/>
              <a:gd name="connsiteX85-5787" fmla="*/ 3466 w 10000"/>
              <a:gd name="connsiteY85-5788" fmla="*/ 2787 h 10000"/>
              <a:gd name="connsiteX86-5789" fmla="*/ 2932 w 10000"/>
              <a:gd name="connsiteY86-5790" fmla="*/ 2787 h 10000"/>
              <a:gd name="connsiteX87-5791" fmla="*/ 2394 w 10000"/>
              <a:gd name="connsiteY87-5792" fmla="*/ 3066 h 10000"/>
              <a:gd name="connsiteX88-5793" fmla="*/ 1740 w 10000"/>
              <a:gd name="connsiteY88-5794" fmla="*/ 3345 h 10000"/>
              <a:gd name="connsiteX89-5795" fmla="*/ 937 w 10000"/>
              <a:gd name="connsiteY89-5796" fmla="*/ 3345 h 10000"/>
              <a:gd name="connsiteX0-5797" fmla="*/ 0 w 10000"/>
              <a:gd name="connsiteY0-5798" fmla="*/ 2230 h 10000"/>
              <a:gd name="connsiteX1-5799" fmla="*/ 2010 w 10000"/>
              <a:gd name="connsiteY1-5800" fmla="*/ 1951 h 10000"/>
              <a:gd name="connsiteX2-5801" fmla="*/ 4135 w 10000"/>
              <a:gd name="connsiteY2-5802" fmla="*/ 1394 h 10000"/>
              <a:gd name="connsiteX3-5803" fmla="*/ 4675 w 10000"/>
              <a:gd name="connsiteY3-5804" fmla="*/ 1394 h 10000"/>
              <a:gd name="connsiteX4-5805" fmla="*/ 5210 w 10000"/>
              <a:gd name="connsiteY4-5806" fmla="*/ 1115 h 10000"/>
              <a:gd name="connsiteX5-5807" fmla="*/ 5596 w 10000"/>
              <a:gd name="connsiteY5-5808" fmla="*/ 1115 h 10000"/>
              <a:gd name="connsiteX6-5809" fmla="*/ 5996 w 10000"/>
              <a:gd name="connsiteY6-5810" fmla="*/ 1115 h 10000"/>
              <a:gd name="connsiteX7-5811" fmla="*/ 6265 w 10000"/>
              <a:gd name="connsiteY7-5812" fmla="*/ 836 h 10000"/>
              <a:gd name="connsiteX8-5813" fmla="*/ 6666 w 10000"/>
              <a:gd name="connsiteY8-5814" fmla="*/ 836 h 10000"/>
              <a:gd name="connsiteX9-5815" fmla="*/ 6799 w 10000"/>
              <a:gd name="connsiteY9-5816" fmla="*/ 836 h 10000"/>
              <a:gd name="connsiteX10-5817" fmla="*/ 7069 w 10000"/>
              <a:gd name="connsiteY10-5818" fmla="*/ 836 h 10000"/>
              <a:gd name="connsiteX11-5819" fmla="*/ 7337 w 10000"/>
              <a:gd name="connsiteY11-5820" fmla="*/ 557 h 10000"/>
              <a:gd name="connsiteX12-5821" fmla="*/ 7604 w 10000"/>
              <a:gd name="connsiteY12-5822" fmla="*/ 557 h 10000"/>
              <a:gd name="connsiteX13-5823" fmla="*/ 7872 w 10000"/>
              <a:gd name="connsiteY13-5824" fmla="*/ 557 h 10000"/>
              <a:gd name="connsiteX14-5825" fmla="*/ 8006 w 10000"/>
              <a:gd name="connsiteY14-5826" fmla="*/ 279 h 10000"/>
              <a:gd name="connsiteX15-5827" fmla="*/ 8140 w 10000"/>
              <a:gd name="connsiteY15-5828" fmla="*/ 0 h 10000"/>
              <a:gd name="connsiteX16-5829" fmla="*/ 8410 w 10000"/>
              <a:gd name="connsiteY16-5830" fmla="*/ 0 h 10000"/>
              <a:gd name="connsiteX17-5831" fmla="*/ 8526 w 10000"/>
              <a:gd name="connsiteY17-5832" fmla="*/ 279 h 10000"/>
              <a:gd name="connsiteX18-5833" fmla="*/ 8792 w 10000"/>
              <a:gd name="connsiteY18-5834" fmla="*/ 279 h 10000"/>
              <a:gd name="connsiteX19-5835" fmla="*/ 8928 w 10000"/>
              <a:gd name="connsiteY19-5836" fmla="*/ 557 h 10000"/>
              <a:gd name="connsiteX20-5837" fmla="*/ 9331 w 10000"/>
              <a:gd name="connsiteY20-5838" fmla="*/ 836 h 10000"/>
              <a:gd name="connsiteX21-5839" fmla="*/ 9597 w 10000"/>
              <a:gd name="connsiteY21-5840" fmla="*/ 1394 h 10000"/>
              <a:gd name="connsiteX22-5841" fmla="*/ 9866 w 10000"/>
              <a:gd name="connsiteY22-5842" fmla="*/ 1672 h 10000"/>
              <a:gd name="connsiteX23-5843" fmla="*/ 10000 w 10000"/>
              <a:gd name="connsiteY23-5844" fmla="*/ 1951 h 10000"/>
              <a:gd name="connsiteX24-5845" fmla="*/ 10000 w 10000"/>
              <a:gd name="connsiteY24-5846" fmla="*/ 1951 h 10000"/>
              <a:gd name="connsiteX25-5847" fmla="*/ 10000 w 10000"/>
              <a:gd name="connsiteY25-5848" fmla="*/ 2230 h 10000"/>
              <a:gd name="connsiteX26-5849" fmla="*/ 9866 w 10000"/>
              <a:gd name="connsiteY26-5850" fmla="*/ 2509 h 10000"/>
              <a:gd name="connsiteX27-5851" fmla="*/ 9866 w 10000"/>
              <a:gd name="connsiteY27-5852" fmla="*/ 2509 h 10000"/>
              <a:gd name="connsiteX28-5853" fmla="*/ 9732 w 10000"/>
              <a:gd name="connsiteY28-5854" fmla="*/ 2509 h 10000"/>
              <a:gd name="connsiteX29-5855" fmla="*/ 9597 w 10000"/>
              <a:gd name="connsiteY29-5856" fmla="*/ 2787 h 10000"/>
              <a:gd name="connsiteX30-5857" fmla="*/ 9464 w 10000"/>
              <a:gd name="connsiteY30-5858" fmla="*/ 3345 h 10000"/>
              <a:gd name="connsiteX31-5859" fmla="*/ 9331 w 10000"/>
              <a:gd name="connsiteY31-5860" fmla="*/ 3624 h 10000"/>
              <a:gd name="connsiteX32-5861" fmla="*/ 9331 w 10000"/>
              <a:gd name="connsiteY32-5862" fmla="*/ 4460 h 10000"/>
              <a:gd name="connsiteX33-5863" fmla="*/ 9198 w 10000"/>
              <a:gd name="connsiteY33-5864" fmla="*/ 4983 h 10000"/>
              <a:gd name="connsiteX34-5865" fmla="*/ 9063 w 10000"/>
              <a:gd name="connsiteY34-5866" fmla="*/ 5819 h 10000"/>
              <a:gd name="connsiteX35-5867" fmla="*/ 8792 w 10000"/>
              <a:gd name="connsiteY35-5868" fmla="*/ 7213 h 10000"/>
              <a:gd name="connsiteX36-5869" fmla="*/ 8658 w 10000"/>
              <a:gd name="connsiteY36-5870" fmla="*/ 8049 h 10000"/>
              <a:gd name="connsiteX37-5871" fmla="*/ 8410 w 10000"/>
              <a:gd name="connsiteY37-5872" fmla="*/ 8606 h 10000"/>
              <a:gd name="connsiteX38-5873" fmla="*/ 8274 w 10000"/>
              <a:gd name="connsiteY38-5874" fmla="*/ 9164 h 10000"/>
              <a:gd name="connsiteX39-5875" fmla="*/ 8006 w 10000"/>
              <a:gd name="connsiteY39-5876" fmla="*/ 9443 h 10000"/>
              <a:gd name="connsiteX40-5877" fmla="*/ 7737 w 10000"/>
              <a:gd name="connsiteY40-5878" fmla="*/ 9721 h 10000"/>
              <a:gd name="connsiteX41-5879" fmla="*/ 7604 w 10000"/>
              <a:gd name="connsiteY41-5880" fmla="*/ 10000 h 10000"/>
              <a:gd name="connsiteX42-5881" fmla="*/ 7472 w 10000"/>
              <a:gd name="connsiteY42-5882" fmla="*/ 10000 h 10000"/>
              <a:gd name="connsiteX43-5883" fmla="*/ 7337 w 10000"/>
              <a:gd name="connsiteY43-5884" fmla="*/ 10000 h 10000"/>
              <a:gd name="connsiteX44-5885" fmla="*/ 7203 w 10000"/>
              <a:gd name="connsiteY44-5886" fmla="*/ 10000 h 10000"/>
              <a:gd name="connsiteX45-5887" fmla="*/ 7203 w 10000"/>
              <a:gd name="connsiteY45-5888" fmla="*/ 9721 h 10000"/>
              <a:gd name="connsiteX46-5889" fmla="*/ 7069 w 10000"/>
              <a:gd name="connsiteY46-5890" fmla="*/ 9443 h 10000"/>
              <a:gd name="connsiteX47-5891" fmla="*/ 7069 w 10000"/>
              <a:gd name="connsiteY47-5892" fmla="*/ 9164 h 10000"/>
              <a:gd name="connsiteX48-5893" fmla="*/ 7069 w 10000"/>
              <a:gd name="connsiteY48-5894" fmla="*/ 8885 h 10000"/>
              <a:gd name="connsiteX49-5895" fmla="*/ 6933 w 10000"/>
              <a:gd name="connsiteY49-5896" fmla="*/ 8328 h 10000"/>
              <a:gd name="connsiteX50-5897" fmla="*/ 6666 w 10000"/>
              <a:gd name="connsiteY50-5898" fmla="*/ 7770 h 10000"/>
              <a:gd name="connsiteX51-5899" fmla="*/ 6265 w 10000"/>
              <a:gd name="connsiteY51-5900" fmla="*/ 7213 h 10000"/>
              <a:gd name="connsiteX52-5901" fmla="*/ 5996 w 10000"/>
              <a:gd name="connsiteY52-5902" fmla="*/ 6934 h 10000"/>
              <a:gd name="connsiteX53-5903" fmla="*/ 5729 w 10000"/>
              <a:gd name="connsiteY53-5904" fmla="*/ 6655 h 10000"/>
              <a:gd name="connsiteX54-5905" fmla="*/ 5596 w 10000"/>
              <a:gd name="connsiteY54-5906" fmla="*/ 6376 h 10000"/>
              <a:gd name="connsiteX55-5907" fmla="*/ 5596 w 10000"/>
              <a:gd name="connsiteY55-5908" fmla="*/ 6098 h 10000"/>
              <a:gd name="connsiteX56-5909" fmla="*/ 5729 w 10000"/>
              <a:gd name="connsiteY56-5910" fmla="*/ 6098 h 10000"/>
              <a:gd name="connsiteX57-5911" fmla="*/ 5863 w 10000"/>
              <a:gd name="connsiteY57-5912" fmla="*/ 6098 h 10000"/>
              <a:gd name="connsiteX58-5913" fmla="*/ 6130 w 10000"/>
              <a:gd name="connsiteY58-5914" fmla="*/ 6098 h 10000"/>
              <a:gd name="connsiteX59-5915" fmla="*/ 6399 w 10000"/>
              <a:gd name="connsiteY59-5916" fmla="*/ 6376 h 10000"/>
              <a:gd name="connsiteX60-5917" fmla="*/ 6799 w 10000"/>
              <a:gd name="connsiteY60-5918" fmla="*/ 6655 h 10000"/>
              <a:gd name="connsiteX61-5919" fmla="*/ 6933 w 10000"/>
              <a:gd name="connsiteY61-5920" fmla="*/ 6655 h 10000"/>
              <a:gd name="connsiteX62-5921" fmla="*/ 7203 w 10000"/>
              <a:gd name="connsiteY62-5922" fmla="*/ 6655 h 10000"/>
              <a:gd name="connsiteX63-5923" fmla="*/ 7337 w 10000"/>
              <a:gd name="connsiteY63-5924" fmla="*/ 6655 h 10000"/>
              <a:gd name="connsiteX64-5925" fmla="*/ 7472 w 10000"/>
              <a:gd name="connsiteY64-5926" fmla="*/ 6655 h 10000"/>
              <a:gd name="connsiteX65-5927" fmla="*/ 7604 w 10000"/>
              <a:gd name="connsiteY65-5928" fmla="*/ 6655 h 10000"/>
              <a:gd name="connsiteX66-5929" fmla="*/ 7604 w 10000"/>
              <a:gd name="connsiteY66-5930" fmla="*/ 6376 h 10000"/>
              <a:gd name="connsiteX67-5931" fmla="*/ 7737 w 10000"/>
              <a:gd name="connsiteY67-5932" fmla="*/ 6098 h 10000"/>
              <a:gd name="connsiteX68-5933" fmla="*/ 7872 w 10000"/>
              <a:gd name="connsiteY68-5934" fmla="*/ 5819 h 10000"/>
              <a:gd name="connsiteX69-5935" fmla="*/ 7872 w 10000"/>
              <a:gd name="connsiteY69-5936" fmla="*/ 5261 h 10000"/>
              <a:gd name="connsiteX70-5937" fmla="*/ 8006 w 10000"/>
              <a:gd name="connsiteY70-5938" fmla="*/ 4460 h 10000"/>
              <a:gd name="connsiteX71-5939" fmla="*/ 8140 w 10000"/>
              <a:gd name="connsiteY71-5940" fmla="*/ 3345 h 10000"/>
              <a:gd name="connsiteX72-5941" fmla="*/ 8274 w 10000"/>
              <a:gd name="connsiteY72-5942" fmla="*/ 2787 h 10000"/>
              <a:gd name="connsiteX73-5943" fmla="*/ 8274 w 10000"/>
              <a:gd name="connsiteY73-5944" fmla="*/ 2230 h 10000"/>
              <a:gd name="connsiteX74-5945" fmla="*/ 8274 w 10000"/>
              <a:gd name="connsiteY74-5946" fmla="*/ 1951 h 10000"/>
              <a:gd name="connsiteX75-5947" fmla="*/ 8274 w 10000"/>
              <a:gd name="connsiteY75-5948" fmla="*/ 1951 h 10000"/>
              <a:gd name="connsiteX76-5949" fmla="*/ 8140 w 10000"/>
              <a:gd name="connsiteY76-5950" fmla="*/ 1951 h 10000"/>
              <a:gd name="connsiteX77-5951" fmla="*/ 7872 w 10000"/>
              <a:gd name="connsiteY77-5952" fmla="*/ 1951 h 10000"/>
              <a:gd name="connsiteX78-5953" fmla="*/ 7604 w 10000"/>
              <a:gd name="connsiteY78-5954" fmla="*/ 1951 h 10000"/>
              <a:gd name="connsiteX79-5955" fmla="*/ 7203 w 10000"/>
              <a:gd name="connsiteY79-5956" fmla="*/ 1951 h 10000"/>
              <a:gd name="connsiteX80-5957" fmla="*/ 6799 w 10000"/>
              <a:gd name="connsiteY80-5958" fmla="*/ 1951 h 10000"/>
              <a:gd name="connsiteX81-5959" fmla="*/ 6265 w 10000"/>
              <a:gd name="connsiteY81-5960" fmla="*/ 2230 h 10000"/>
              <a:gd name="connsiteX82-5961" fmla="*/ 5459 w 10000"/>
              <a:gd name="connsiteY82-5962" fmla="*/ 2230 h 10000"/>
              <a:gd name="connsiteX83-5963" fmla="*/ 4807 w 10000"/>
              <a:gd name="connsiteY83-5964" fmla="*/ 2230 h 10000"/>
              <a:gd name="connsiteX84-5965" fmla="*/ 4135 w 10000"/>
              <a:gd name="connsiteY84-5966" fmla="*/ 2509 h 10000"/>
              <a:gd name="connsiteX85-5967" fmla="*/ 3466 w 10000"/>
              <a:gd name="connsiteY85-5968" fmla="*/ 2787 h 10000"/>
              <a:gd name="connsiteX86-5969" fmla="*/ 2932 w 10000"/>
              <a:gd name="connsiteY86-5970" fmla="*/ 2787 h 10000"/>
              <a:gd name="connsiteX87-5971" fmla="*/ 2394 w 10000"/>
              <a:gd name="connsiteY87-5972" fmla="*/ 3066 h 10000"/>
              <a:gd name="connsiteX88-5973" fmla="*/ 1740 w 10000"/>
              <a:gd name="connsiteY88-5974" fmla="*/ 3345 h 10000"/>
              <a:gd name="connsiteX0-5975" fmla="*/ 270 w 8260"/>
              <a:gd name="connsiteY0-5976" fmla="*/ 1951 h 10000"/>
              <a:gd name="connsiteX1-5977" fmla="*/ 2395 w 8260"/>
              <a:gd name="connsiteY1-5978" fmla="*/ 1394 h 10000"/>
              <a:gd name="connsiteX2-5979" fmla="*/ 2935 w 8260"/>
              <a:gd name="connsiteY2-5980" fmla="*/ 1394 h 10000"/>
              <a:gd name="connsiteX3-5981" fmla="*/ 3470 w 8260"/>
              <a:gd name="connsiteY3-5982" fmla="*/ 1115 h 10000"/>
              <a:gd name="connsiteX4-5983" fmla="*/ 3856 w 8260"/>
              <a:gd name="connsiteY4-5984" fmla="*/ 1115 h 10000"/>
              <a:gd name="connsiteX5-5985" fmla="*/ 4256 w 8260"/>
              <a:gd name="connsiteY5-5986" fmla="*/ 1115 h 10000"/>
              <a:gd name="connsiteX6-5987" fmla="*/ 4525 w 8260"/>
              <a:gd name="connsiteY6-5988" fmla="*/ 836 h 10000"/>
              <a:gd name="connsiteX7-5989" fmla="*/ 4926 w 8260"/>
              <a:gd name="connsiteY7-5990" fmla="*/ 836 h 10000"/>
              <a:gd name="connsiteX8-5991" fmla="*/ 5059 w 8260"/>
              <a:gd name="connsiteY8-5992" fmla="*/ 836 h 10000"/>
              <a:gd name="connsiteX9-5993" fmla="*/ 5329 w 8260"/>
              <a:gd name="connsiteY9-5994" fmla="*/ 836 h 10000"/>
              <a:gd name="connsiteX10-5995" fmla="*/ 5597 w 8260"/>
              <a:gd name="connsiteY10-5996" fmla="*/ 557 h 10000"/>
              <a:gd name="connsiteX11-5997" fmla="*/ 5864 w 8260"/>
              <a:gd name="connsiteY11-5998" fmla="*/ 557 h 10000"/>
              <a:gd name="connsiteX12-5999" fmla="*/ 6132 w 8260"/>
              <a:gd name="connsiteY12-6000" fmla="*/ 557 h 10000"/>
              <a:gd name="connsiteX13-6001" fmla="*/ 6266 w 8260"/>
              <a:gd name="connsiteY13-6002" fmla="*/ 279 h 10000"/>
              <a:gd name="connsiteX14-6003" fmla="*/ 6400 w 8260"/>
              <a:gd name="connsiteY14-6004" fmla="*/ 0 h 10000"/>
              <a:gd name="connsiteX15-6005" fmla="*/ 6670 w 8260"/>
              <a:gd name="connsiteY15-6006" fmla="*/ 0 h 10000"/>
              <a:gd name="connsiteX16-6007" fmla="*/ 6786 w 8260"/>
              <a:gd name="connsiteY16-6008" fmla="*/ 279 h 10000"/>
              <a:gd name="connsiteX17-6009" fmla="*/ 7052 w 8260"/>
              <a:gd name="connsiteY17-6010" fmla="*/ 279 h 10000"/>
              <a:gd name="connsiteX18-6011" fmla="*/ 7188 w 8260"/>
              <a:gd name="connsiteY18-6012" fmla="*/ 557 h 10000"/>
              <a:gd name="connsiteX19-6013" fmla="*/ 7591 w 8260"/>
              <a:gd name="connsiteY19-6014" fmla="*/ 836 h 10000"/>
              <a:gd name="connsiteX20-6015" fmla="*/ 7857 w 8260"/>
              <a:gd name="connsiteY20-6016" fmla="*/ 1394 h 10000"/>
              <a:gd name="connsiteX21-6017" fmla="*/ 8126 w 8260"/>
              <a:gd name="connsiteY21-6018" fmla="*/ 1672 h 10000"/>
              <a:gd name="connsiteX22-6019" fmla="*/ 8260 w 8260"/>
              <a:gd name="connsiteY22-6020" fmla="*/ 1951 h 10000"/>
              <a:gd name="connsiteX23-6021" fmla="*/ 8260 w 8260"/>
              <a:gd name="connsiteY23-6022" fmla="*/ 1951 h 10000"/>
              <a:gd name="connsiteX24-6023" fmla="*/ 8260 w 8260"/>
              <a:gd name="connsiteY24-6024" fmla="*/ 2230 h 10000"/>
              <a:gd name="connsiteX25-6025" fmla="*/ 8126 w 8260"/>
              <a:gd name="connsiteY25-6026" fmla="*/ 2509 h 10000"/>
              <a:gd name="connsiteX26-6027" fmla="*/ 8126 w 8260"/>
              <a:gd name="connsiteY26-6028" fmla="*/ 2509 h 10000"/>
              <a:gd name="connsiteX27-6029" fmla="*/ 7992 w 8260"/>
              <a:gd name="connsiteY27-6030" fmla="*/ 2509 h 10000"/>
              <a:gd name="connsiteX28-6031" fmla="*/ 7857 w 8260"/>
              <a:gd name="connsiteY28-6032" fmla="*/ 2787 h 10000"/>
              <a:gd name="connsiteX29-6033" fmla="*/ 7724 w 8260"/>
              <a:gd name="connsiteY29-6034" fmla="*/ 3345 h 10000"/>
              <a:gd name="connsiteX30-6035" fmla="*/ 7591 w 8260"/>
              <a:gd name="connsiteY30-6036" fmla="*/ 3624 h 10000"/>
              <a:gd name="connsiteX31-6037" fmla="*/ 7591 w 8260"/>
              <a:gd name="connsiteY31-6038" fmla="*/ 4460 h 10000"/>
              <a:gd name="connsiteX32-6039" fmla="*/ 7458 w 8260"/>
              <a:gd name="connsiteY32-6040" fmla="*/ 4983 h 10000"/>
              <a:gd name="connsiteX33-6041" fmla="*/ 7323 w 8260"/>
              <a:gd name="connsiteY33-6042" fmla="*/ 5819 h 10000"/>
              <a:gd name="connsiteX34-6043" fmla="*/ 7052 w 8260"/>
              <a:gd name="connsiteY34-6044" fmla="*/ 7213 h 10000"/>
              <a:gd name="connsiteX35-6045" fmla="*/ 6918 w 8260"/>
              <a:gd name="connsiteY35-6046" fmla="*/ 8049 h 10000"/>
              <a:gd name="connsiteX36-6047" fmla="*/ 6670 w 8260"/>
              <a:gd name="connsiteY36-6048" fmla="*/ 8606 h 10000"/>
              <a:gd name="connsiteX37-6049" fmla="*/ 6534 w 8260"/>
              <a:gd name="connsiteY37-6050" fmla="*/ 9164 h 10000"/>
              <a:gd name="connsiteX38-6051" fmla="*/ 6266 w 8260"/>
              <a:gd name="connsiteY38-6052" fmla="*/ 9443 h 10000"/>
              <a:gd name="connsiteX39-6053" fmla="*/ 5997 w 8260"/>
              <a:gd name="connsiteY39-6054" fmla="*/ 9721 h 10000"/>
              <a:gd name="connsiteX40-6055" fmla="*/ 5864 w 8260"/>
              <a:gd name="connsiteY40-6056" fmla="*/ 10000 h 10000"/>
              <a:gd name="connsiteX41-6057" fmla="*/ 5732 w 8260"/>
              <a:gd name="connsiteY41-6058" fmla="*/ 10000 h 10000"/>
              <a:gd name="connsiteX42-6059" fmla="*/ 5597 w 8260"/>
              <a:gd name="connsiteY42-6060" fmla="*/ 10000 h 10000"/>
              <a:gd name="connsiteX43-6061" fmla="*/ 5463 w 8260"/>
              <a:gd name="connsiteY43-6062" fmla="*/ 10000 h 10000"/>
              <a:gd name="connsiteX44-6063" fmla="*/ 5463 w 8260"/>
              <a:gd name="connsiteY44-6064" fmla="*/ 9721 h 10000"/>
              <a:gd name="connsiteX45-6065" fmla="*/ 5329 w 8260"/>
              <a:gd name="connsiteY45-6066" fmla="*/ 9443 h 10000"/>
              <a:gd name="connsiteX46-6067" fmla="*/ 5329 w 8260"/>
              <a:gd name="connsiteY46-6068" fmla="*/ 9164 h 10000"/>
              <a:gd name="connsiteX47-6069" fmla="*/ 5329 w 8260"/>
              <a:gd name="connsiteY47-6070" fmla="*/ 8885 h 10000"/>
              <a:gd name="connsiteX48-6071" fmla="*/ 5193 w 8260"/>
              <a:gd name="connsiteY48-6072" fmla="*/ 8328 h 10000"/>
              <a:gd name="connsiteX49-6073" fmla="*/ 4926 w 8260"/>
              <a:gd name="connsiteY49-6074" fmla="*/ 7770 h 10000"/>
              <a:gd name="connsiteX50-6075" fmla="*/ 4525 w 8260"/>
              <a:gd name="connsiteY50-6076" fmla="*/ 7213 h 10000"/>
              <a:gd name="connsiteX51-6077" fmla="*/ 4256 w 8260"/>
              <a:gd name="connsiteY51-6078" fmla="*/ 6934 h 10000"/>
              <a:gd name="connsiteX52-6079" fmla="*/ 3989 w 8260"/>
              <a:gd name="connsiteY52-6080" fmla="*/ 6655 h 10000"/>
              <a:gd name="connsiteX53-6081" fmla="*/ 3856 w 8260"/>
              <a:gd name="connsiteY53-6082" fmla="*/ 6376 h 10000"/>
              <a:gd name="connsiteX54-6083" fmla="*/ 3856 w 8260"/>
              <a:gd name="connsiteY54-6084" fmla="*/ 6098 h 10000"/>
              <a:gd name="connsiteX55-6085" fmla="*/ 3989 w 8260"/>
              <a:gd name="connsiteY55-6086" fmla="*/ 6098 h 10000"/>
              <a:gd name="connsiteX56-6087" fmla="*/ 4123 w 8260"/>
              <a:gd name="connsiteY56-6088" fmla="*/ 6098 h 10000"/>
              <a:gd name="connsiteX57-6089" fmla="*/ 4390 w 8260"/>
              <a:gd name="connsiteY57-6090" fmla="*/ 6098 h 10000"/>
              <a:gd name="connsiteX58-6091" fmla="*/ 4659 w 8260"/>
              <a:gd name="connsiteY58-6092" fmla="*/ 6376 h 10000"/>
              <a:gd name="connsiteX59-6093" fmla="*/ 5059 w 8260"/>
              <a:gd name="connsiteY59-6094" fmla="*/ 6655 h 10000"/>
              <a:gd name="connsiteX60-6095" fmla="*/ 5193 w 8260"/>
              <a:gd name="connsiteY60-6096" fmla="*/ 6655 h 10000"/>
              <a:gd name="connsiteX61-6097" fmla="*/ 5463 w 8260"/>
              <a:gd name="connsiteY61-6098" fmla="*/ 6655 h 10000"/>
              <a:gd name="connsiteX62-6099" fmla="*/ 5597 w 8260"/>
              <a:gd name="connsiteY62-6100" fmla="*/ 6655 h 10000"/>
              <a:gd name="connsiteX63-6101" fmla="*/ 5732 w 8260"/>
              <a:gd name="connsiteY63-6102" fmla="*/ 6655 h 10000"/>
              <a:gd name="connsiteX64-6103" fmla="*/ 5864 w 8260"/>
              <a:gd name="connsiteY64-6104" fmla="*/ 6655 h 10000"/>
              <a:gd name="connsiteX65-6105" fmla="*/ 5864 w 8260"/>
              <a:gd name="connsiteY65-6106" fmla="*/ 6376 h 10000"/>
              <a:gd name="connsiteX66-6107" fmla="*/ 5997 w 8260"/>
              <a:gd name="connsiteY66-6108" fmla="*/ 6098 h 10000"/>
              <a:gd name="connsiteX67-6109" fmla="*/ 6132 w 8260"/>
              <a:gd name="connsiteY67-6110" fmla="*/ 5819 h 10000"/>
              <a:gd name="connsiteX68-6111" fmla="*/ 6132 w 8260"/>
              <a:gd name="connsiteY68-6112" fmla="*/ 5261 h 10000"/>
              <a:gd name="connsiteX69-6113" fmla="*/ 6266 w 8260"/>
              <a:gd name="connsiteY69-6114" fmla="*/ 4460 h 10000"/>
              <a:gd name="connsiteX70-6115" fmla="*/ 6400 w 8260"/>
              <a:gd name="connsiteY70-6116" fmla="*/ 3345 h 10000"/>
              <a:gd name="connsiteX71-6117" fmla="*/ 6534 w 8260"/>
              <a:gd name="connsiteY71-6118" fmla="*/ 2787 h 10000"/>
              <a:gd name="connsiteX72-6119" fmla="*/ 6534 w 8260"/>
              <a:gd name="connsiteY72-6120" fmla="*/ 2230 h 10000"/>
              <a:gd name="connsiteX73-6121" fmla="*/ 6534 w 8260"/>
              <a:gd name="connsiteY73-6122" fmla="*/ 1951 h 10000"/>
              <a:gd name="connsiteX74-6123" fmla="*/ 6534 w 8260"/>
              <a:gd name="connsiteY74-6124" fmla="*/ 1951 h 10000"/>
              <a:gd name="connsiteX75-6125" fmla="*/ 6400 w 8260"/>
              <a:gd name="connsiteY75-6126" fmla="*/ 1951 h 10000"/>
              <a:gd name="connsiteX76-6127" fmla="*/ 6132 w 8260"/>
              <a:gd name="connsiteY76-6128" fmla="*/ 1951 h 10000"/>
              <a:gd name="connsiteX77-6129" fmla="*/ 5864 w 8260"/>
              <a:gd name="connsiteY77-6130" fmla="*/ 1951 h 10000"/>
              <a:gd name="connsiteX78-6131" fmla="*/ 5463 w 8260"/>
              <a:gd name="connsiteY78-6132" fmla="*/ 1951 h 10000"/>
              <a:gd name="connsiteX79-6133" fmla="*/ 5059 w 8260"/>
              <a:gd name="connsiteY79-6134" fmla="*/ 1951 h 10000"/>
              <a:gd name="connsiteX80-6135" fmla="*/ 4525 w 8260"/>
              <a:gd name="connsiteY80-6136" fmla="*/ 2230 h 10000"/>
              <a:gd name="connsiteX81-6137" fmla="*/ 3719 w 8260"/>
              <a:gd name="connsiteY81-6138" fmla="*/ 2230 h 10000"/>
              <a:gd name="connsiteX82-6139" fmla="*/ 3067 w 8260"/>
              <a:gd name="connsiteY82-6140" fmla="*/ 2230 h 10000"/>
              <a:gd name="connsiteX83-6141" fmla="*/ 2395 w 8260"/>
              <a:gd name="connsiteY83-6142" fmla="*/ 2509 h 10000"/>
              <a:gd name="connsiteX84-6143" fmla="*/ 1726 w 8260"/>
              <a:gd name="connsiteY84-6144" fmla="*/ 2787 h 10000"/>
              <a:gd name="connsiteX85-6145" fmla="*/ 1192 w 8260"/>
              <a:gd name="connsiteY85-6146" fmla="*/ 2787 h 10000"/>
              <a:gd name="connsiteX86-6147" fmla="*/ 654 w 8260"/>
              <a:gd name="connsiteY86-6148" fmla="*/ 3066 h 10000"/>
              <a:gd name="connsiteX87-6149" fmla="*/ 0 w 8260"/>
              <a:gd name="connsiteY87-6150" fmla="*/ 3345 h 10000"/>
              <a:gd name="connsiteX0-6151" fmla="*/ 0 w 9673"/>
              <a:gd name="connsiteY0-6152" fmla="*/ 1951 h 10000"/>
              <a:gd name="connsiteX1-6153" fmla="*/ 2573 w 9673"/>
              <a:gd name="connsiteY1-6154" fmla="*/ 1394 h 10000"/>
              <a:gd name="connsiteX2-6155" fmla="*/ 3226 w 9673"/>
              <a:gd name="connsiteY2-6156" fmla="*/ 1394 h 10000"/>
              <a:gd name="connsiteX3-6157" fmla="*/ 3874 w 9673"/>
              <a:gd name="connsiteY3-6158" fmla="*/ 1115 h 10000"/>
              <a:gd name="connsiteX4-6159" fmla="*/ 4341 w 9673"/>
              <a:gd name="connsiteY4-6160" fmla="*/ 1115 h 10000"/>
              <a:gd name="connsiteX5-6161" fmla="*/ 4826 w 9673"/>
              <a:gd name="connsiteY5-6162" fmla="*/ 1115 h 10000"/>
              <a:gd name="connsiteX6-6163" fmla="*/ 5151 w 9673"/>
              <a:gd name="connsiteY6-6164" fmla="*/ 836 h 10000"/>
              <a:gd name="connsiteX7-6165" fmla="*/ 5637 w 9673"/>
              <a:gd name="connsiteY7-6166" fmla="*/ 836 h 10000"/>
              <a:gd name="connsiteX8-6167" fmla="*/ 5798 w 9673"/>
              <a:gd name="connsiteY8-6168" fmla="*/ 836 h 10000"/>
              <a:gd name="connsiteX9-6169" fmla="*/ 6125 w 9673"/>
              <a:gd name="connsiteY9-6170" fmla="*/ 836 h 10000"/>
              <a:gd name="connsiteX10-6171" fmla="*/ 6449 w 9673"/>
              <a:gd name="connsiteY10-6172" fmla="*/ 557 h 10000"/>
              <a:gd name="connsiteX11-6173" fmla="*/ 6772 w 9673"/>
              <a:gd name="connsiteY11-6174" fmla="*/ 557 h 10000"/>
              <a:gd name="connsiteX12-6175" fmla="*/ 7097 w 9673"/>
              <a:gd name="connsiteY12-6176" fmla="*/ 557 h 10000"/>
              <a:gd name="connsiteX13-6177" fmla="*/ 7259 w 9673"/>
              <a:gd name="connsiteY13-6178" fmla="*/ 279 h 10000"/>
              <a:gd name="connsiteX14-6179" fmla="*/ 7421 w 9673"/>
              <a:gd name="connsiteY14-6180" fmla="*/ 0 h 10000"/>
              <a:gd name="connsiteX15-6181" fmla="*/ 7748 w 9673"/>
              <a:gd name="connsiteY15-6182" fmla="*/ 0 h 10000"/>
              <a:gd name="connsiteX16-6183" fmla="*/ 7888 w 9673"/>
              <a:gd name="connsiteY16-6184" fmla="*/ 279 h 10000"/>
              <a:gd name="connsiteX17-6185" fmla="*/ 8211 w 9673"/>
              <a:gd name="connsiteY17-6186" fmla="*/ 279 h 10000"/>
              <a:gd name="connsiteX18-6187" fmla="*/ 8375 w 9673"/>
              <a:gd name="connsiteY18-6188" fmla="*/ 557 h 10000"/>
              <a:gd name="connsiteX19-6189" fmla="*/ 8863 w 9673"/>
              <a:gd name="connsiteY19-6190" fmla="*/ 836 h 10000"/>
              <a:gd name="connsiteX20-6191" fmla="*/ 9185 w 9673"/>
              <a:gd name="connsiteY20-6192" fmla="*/ 1394 h 10000"/>
              <a:gd name="connsiteX21-6193" fmla="*/ 9511 w 9673"/>
              <a:gd name="connsiteY21-6194" fmla="*/ 1672 h 10000"/>
              <a:gd name="connsiteX22-6195" fmla="*/ 9673 w 9673"/>
              <a:gd name="connsiteY22-6196" fmla="*/ 1951 h 10000"/>
              <a:gd name="connsiteX23-6197" fmla="*/ 9673 w 9673"/>
              <a:gd name="connsiteY23-6198" fmla="*/ 1951 h 10000"/>
              <a:gd name="connsiteX24-6199" fmla="*/ 9673 w 9673"/>
              <a:gd name="connsiteY24-6200" fmla="*/ 2230 h 10000"/>
              <a:gd name="connsiteX25-6201" fmla="*/ 9511 w 9673"/>
              <a:gd name="connsiteY25-6202" fmla="*/ 2509 h 10000"/>
              <a:gd name="connsiteX26-6203" fmla="*/ 9511 w 9673"/>
              <a:gd name="connsiteY26-6204" fmla="*/ 2509 h 10000"/>
              <a:gd name="connsiteX27-6205" fmla="*/ 9349 w 9673"/>
              <a:gd name="connsiteY27-6206" fmla="*/ 2509 h 10000"/>
              <a:gd name="connsiteX28-6207" fmla="*/ 9185 w 9673"/>
              <a:gd name="connsiteY28-6208" fmla="*/ 2787 h 10000"/>
              <a:gd name="connsiteX29-6209" fmla="*/ 9024 w 9673"/>
              <a:gd name="connsiteY29-6210" fmla="*/ 3345 h 10000"/>
              <a:gd name="connsiteX30-6211" fmla="*/ 8863 w 9673"/>
              <a:gd name="connsiteY30-6212" fmla="*/ 3624 h 10000"/>
              <a:gd name="connsiteX31-6213" fmla="*/ 8863 w 9673"/>
              <a:gd name="connsiteY31-6214" fmla="*/ 4460 h 10000"/>
              <a:gd name="connsiteX32-6215" fmla="*/ 8702 w 9673"/>
              <a:gd name="connsiteY32-6216" fmla="*/ 4983 h 10000"/>
              <a:gd name="connsiteX33-6217" fmla="*/ 8539 w 9673"/>
              <a:gd name="connsiteY33-6218" fmla="*/ 5819 h 10000"/>
              <a:gd name="connsiteX34-6219" fmla="*/ 8211 w 9673"/>
              <a:gd name="connsiteY34-6220" fmla="*/ 7213 h 10000"/>
              <a:gd name="connsiteX35-6221" fmla="*/ 8048 w 9673"/>
              <a:gd name="connsiteY35-6222" fmla="*/ 8049 h 10000"/>
              <a:gd name="connsiteX36-6223" fmla="*/ 7748 w 9673"/>
              <a:gd name="connsiteY36-6224" fmla="*/ 8606 h 10000"/>
              <a:gd name="connsiteX37-6225" fmla="*/ 7583 w 9673"/>
              <a:gd name="connsiteY37-6226" fmla="*/ 9164 h 10000"/>
              <a:gd name="connsiteX38-6227" fmla="*/ 7259 w 9673"/>
              <a:gd name="connsiteY38-6228" fmla="*/ 9443 h 10000"/>
              <a:gd name="connsiteX39-6229" fmla="*/ 6933 w 9673"/>
              <a:gd name="connsiteY39-6230" fmla="*/ 9721 h 10000"/>
              <a:gd name="connsiteX40-6231" fmla="*/ 6772 w 9673"/>
              <a:gd name="connsiteY40-6232" fmla="*/ 10000 h 10000"/>
              <a:gd name="connsiteX41-6233" fmla="*/ 6612 w 9673"/>
              <a:gd name="connsiteY41-6234" fmla="*/ 10000 h 10000"/>
              <a:gd name="connsiteX42-6235" fmla="*/ 6449 w 9673"/>
              <a:gd name="connsiteY42-6236" fmla="*/ 10000 h 10000"/>
              <a:gd name="connsiteX43-6237" fmla="*/ 6287 w 9673"/>
              <a:gd name="connsiteY43-6238" fmla="*/ 10000 h 10000"/>
              <a:gd name="connsiteX44-6239" fmla="*/ 6287 w 9673"/>
              <a:gd name="connsiteY44-6240" fmla="*/ 9721 h 10000"/>
              <a:gd name="connsiteX45-6241" fmla="*/ 6125 w 9673"/>
              <a:gd name="connsiteY45-6242" fmla="*/ 9443 h 10000"/>
              <a:gd name="connsiteX46-6243" fmla="*/ 6125 w 9673"/>
              <a:gd name="connsiteY46-6244" fmla="*/ 9164 h 10000"/>
              <a:gd name="connsiteX47-6245" fmla="*/ 6125 w 9673"/>
              <a:gd name="connsiteY47-6246" fmla="*/ 8885 h 10000"/>
              <a:gd name="connsiteX48-6247" fmla="*/ 5960 w 9673"/>
              <a:gd name="connsiteY48-6248" fmla="*/ 8328 h 10000"/>
              <a:gd name="connsiteX49-6249" fmla="*/ 5637 w 9673"/>
              <a:gd name="connsiteY49-6250" fmla="*/ 7770 h 10000"/>
              <a:gd name="connsiteX50-6251" fmla="*/ 5151 w 9673"/>
              <a:gd name="connsiteY50-6252" fmla="*/ 7213 h 10000"/>
              <a:gd name="connsiteX51-6253" fmla="*/ 4826 w 9673"/>
              <a:gd name="connsiteY51-6254" fmla="*/ 6934 h 10000"/>
              <a:gd name="connsiteX52-6255" fmla="*/ 4502 w 9673"/>
              <a:gd name="connsiteY52-6256" fmla="*/ 6655 h 10000"/>
              <a:gd name="connsiteX53-6257" fmla="*/ 4341 w 9673"/>
              <a:gd name="connsiteY53-6258" fmla="*/ 6376 h 10000"/>
              <a:gd name="connsiteX54-6259" fmla="*/ 4341 w 9673"/>
              <a:gd name="connsiteY54-6260" fmla="*/ 6098 h 10000"/>
              <a:gd name="connsiteX55-6261" fmla="*/ 4502 w 9673"/>
              <a:gd name="connsiteY55-6262" fmla="*/ 6098 h 10000"/>
              <a:gd name="connsiteX56-6263" fmla="*/ 4665 w 9673"/>
              <a:gd name="connsiteY56-6264" fmla="*/ 6098 h 10000"/>
              <a:gd name="connsiteX57-6265" fmla="*/ 4988 w 9673"/>
              <a:gd name="connsiteY57-6266" fmla="*/ 6098 h 10000"/>
              <a:gd name="connsiteX58-6267" fmla="*/ 5313 w 9673"/>
              <a:gd name="connsiteY58-6268" fmla="*/ 6376 h 10000"/>
              <a:gd name="connsiteX59-6269" fmla="*/ 5798 w 9673"/>
              <a:gd name="connsiteY59-6270" fmla="*/ 6655 h 10000"/>
              <a:gd name="connsiteX60-6271" fmla="*/ 5960 w 9673"/>
              <a:gd name="connsiteY60-6272" fmla="*/ 6655 h 10000"/>
              <a:gd name="connsiteX61-6273" fmla="*/ 6287 w 9673"/>
              <a:gd name="connsiteY61-6274" fmla="*/ 6655 h 10000"/>
              <a:gd name="connsiteX62-6275" fmla="*/ 6449 w 9673"/>
              <a:gd name="connsiteY62-6276" fmla="*/ 6655 h 10000"/>
              <a:gd name="connsiteX63-6277" fmla="*/ 6612 w 9673"/>
              <a:gd name="connsiteY63-6278" fmla="*/ 6655 h 10000"/>
              <a:gd name="connsiteX64-6279" fmla="*/ 6772 w 9673"/>
              <a:gd name="connsiteY64-6280" fmla="*/ 6655 h 10000"/>
              <a:gd name="connsiteX65-6281" fmla="*/ 6772 w 9673"/>
              <a:gd name="connsiteY65-6282" fmla="*/ 6376 h 10000"/>
              <a:gd name="connsiteX66-6283" fmla="*/ 6933 w 9673"/>
              <a:gd name="connsiteY66-6284" fmla="*/ 6098 h 10000"/>
              <a:gd name="connsiteX67-6285" fmla="*/ 7097 w 9673"/>
              <a:gd name="connsiteY67-6286" fmla="*/ 5819 h 10000"/>
              <a:gd name="connsiteX68-6287" fmla="*/ 7097 w 9673"/>
              <a:gd name="connsiteY68-6288" fmla="*/ 5261 h 10000"/>
              <a:gd name="connsiteX69-6289" fmla="*/ 7259 w 9673"/>
              <a:gd name="connsiteY69-6290" fmla="*/ 4460 h 10000"/>
              <a:gd name="connsiteX70-6291" fmla="*/ 7421 w 9673"/>
              <a:gd name="connsiteY70-6292" fmla="*/ 3345 h 10000"/>
              <a:gd name="connsiteX71-6293" fmla="*/ 7583 w 9673"/>
              <a:gd name="connsiteY71-6294" fmla="*/ 2787 h 10000"/>
              <a:gd name="connsiteX72-6295" fmla="*/ 7583 w 9673"/>
              <a:gd name="connsiteY72-6296" fmla="*/ 2230 h 10000"/>
              <a:gd name="connsiteX73-6297" fmla="*/ 7583 w 9673"/>
              <a:gd name="connsiteY73-6298" fmla="*/ 1951 h 10000"/>
              <a:gd name="connsiteX74-6299" fmla="*/ 7583 w 9673"/>
              <a:gd name="connsiteY74-6300" fmla="*/ 1951 h 10000"/>
              <a:gd name="connsiteX75-6301" fmla="*/ 7421 w 9673"/>
              <a:gd name="connsiteY75-6302" fmla="*/ 1951 h 10000"/>
              <a:gd name="connsiteX76-6303" fmla="*/ 7097 w 9673"/>
              <a:gd name="connsiteY76-6304" fmla="*/ 1951 h 10000"/>
              <a:gd name="connsiteX77-6305" fmla="*/ 6772 w 9673"/>
              <a:gd name="connsiteY77-6306" fmla="*/ 1951 h 10000"/>
              <a:gd name="connsiteX78-6307" fmla="*/ 6287 w 9673"/>
              <a:gd name="connsiteY78-6308" fmla="*/ 1951 h 10000"/>
              <a:gd name="connsiteX79-6309" fmla="*/ 5798 w 9673"/>
              <a:gd name="connsiteY79-6310" fmla="*/ 1951 h 10000"/>
              <a:gd name="connsiteX80-6311" fmla="*/ 5151 w 9673"/>
              <a:gd name="connsiteY80-6312" fmla="*/ 2230 h 10000"/>
              <a:gd name="connsiteX81-6313" fmla="*/ 4175 w 9673"/>
              <a:gd name="connsiteY81-6314" fmla="*/ 2230 h 10000"/>
              <a:gd name="connsiteX82-6315" fmla="*/ 3386 w 9673"/>
              <a:gd name="connsiteY82-6316" fmla="*/ 2230 h 10000"/>
              <a:gd name="connsiteX83-6317" fmla="*/ 2573 w 9673"/>
              <a:gd name="connsiteY83-6318" fmla="*/ 2509 h 10000"/>
              <a:gd name="connsiteX84-6319" fmla="*/ 1763 w 9673"/>
              <a:gd name="connsiteY84-6320" fmla="*/ 2787 h 10000"/>
              <a:gd name="connsiteX85-6321" fmla="*/ 1116 w 9673"/>
              <a:gd name="connsiteY85-6322" fmla="*/ 2787 h 10000"/>
              <a:gd name="connsiteX86-6323" fmla="*/ 465 w 9673"/>
              <a:gd name="connsiteY86-6324" fmla="*/ 3066 h 10000"/>
              <a:gd name="connsiteX0-6325" fmla="*/ 2179 w 9519"/>
              <a:gd name="connsiteY0-6326" fmla="*/ 1394 h 10000"/>
              <a:gd name="connsiteX1-6327" fmla="*/ 2854 w 9519"/>
              <a:gd name="connsiteY1-6328" fmla="*/ 1394 h 10000"/>
              <a:gd name="connsiteX2-6329" fmla="*/ 3524 w 9519"/>
              <a:gd name="connsiteY2-6330" fmla="*/ 1115 h 10000"/>
              <a:gd name="connsiteX3-6331" fmla="*/ 4007 w 9519"/>
              <a:gd name="connsiteY3-6332" fmla="*/ 1115 h 10000"/>
              <a:gd name="connsiteX4-6333" fmla="*/ 4508 w 9519"/>
              <a:gd name="connsiteY4-6334" fmla="*/ 1115 h 10000"/>
              <a:gd name="connsiteX5-6335" fmla="*/ 4844 w 9519"/>
              <a:gd name="connsiteY5-6336" fmla="*/ 836 h 10000"/>
              <a:gd name="connsiteX6-6337" fmla="*/ 5347 w 9519"/>
              <a:gd name="connsiteY6-6338" fmla="*/ 836 h 10000"/>
              <a:gd name="connsiteX7-6339" fmla="*/ 5513 w 9519"/>
              <a:gd name="connsiteY7-6340" fmla="*/ 836 h 10000"/>
              <a:gd name="connsiteX8-6341" fmla="*/ 5851 w 9519"/>
              <a:gd name="connsiteY8-6342" fmla="*/ 836 h 10000"/>
              <a:gd name="connsiteX9-6343" fmla="*/ 6186 w 9519"/>
              <a:gd name="connsiteY9-6344" fmla="*/ 557 h 10000"/>
              <a:gd name="connsiteX10-6345" fmla="*/ 6520 w 9519"/>
              <a:gd name="connsiteY10-6346" fmla="*/ 557 h 10000"/>
              <a:gd name="connsiteX11-6347" fmla="*/ 6856 w 9519"/>
              <a:gd name="connsiteY11-6348" fmla="*/ 557 h 10000"/>
              <a:gd name="connsiteX12-6349" fmla="*/ 7023 w 9519"/>
              <a:gd name="connsiteY12-6350" fmla="*/ 279 h 10000"/>
              <a:gd name="connsiteX13-6351" fmla="*/ 7191 w 9519"/>
              <a:gd name="connsiteY13-6352" fmla="*/ 0 h 10000"/>
              <a:gd name="connsiteX14-6353" fmla="*/ 7529 w 9519"/>
              <a:gd name="connsiteY14-6354" fmla="*/ 0 h 10000"/>
              <a:gd name="connsiteX15-6355" fmla="*/ 7674 w 9519"/>
              <a:gd name="connsiteY15-6356" fmla="*/ 279 h 10000"/>
              <a:gd name="connsiteX16-6357" fmla="*/ 8008 w 9519"/>
              <a:gd name="connsiteY16-6358" fmla="*/ 279 h 10000"/>
              <a:gd name="connsiteX17-6359" fmla="*/ 8177 w 9519"/>
              <a:gd name="connsiteY17-6360" fmla="*/ 557 h 10000"/>
              <a:gd name="connsiteX18-6361" fmla="*/ 8682 w 9519"/>
              <a:gd name="connsiteY18-6362" fmla="*/ 836 h 10000"/>
              <a:gd name="connsiteX19-6363" fmla="*/ 9015 w 9519"/>
              <a:gd name="connsiteY19-6364" fmla="*/ 1394 h 10000"/>
              <a:gd name="connsiteX20-6365" fmla="*/ 9352 w 9519"/>
              <a:gd name="connsiteY20-6366" fmla="*/ 1672 h 10000"/>
              <a:gd name="connsiteX21-6367" fmla="*/ 9519 w 9519"/>
              <a:gd name="connsiteY21-6368" fmla="*/ 1951 h 10000"/>
              <a:gd name="connsiteX22-6369" fmla="*/ 9519 w 9519"/>
              <a:gd name="connsiteY22-6370" fmla="*/ 1951 h 10000"/>
              <a:gd name="connsiteX23-6371" fmla="*/ 9519 w 9519"/>
              <a:gd name="connsiteY23-6372" fmla="*/ 2230 h 10000"/>
              <a:gd name="connsiteX24-6373" fmla="*/ 9352 w 9519"/>
              <a:gd name="connsiteY24-6374" fmla="*/ 2509 h 10000"/>
              <a:gd name="connsiteX25-6375" fmla="*/ 9352 w 9519"/>
              <a:gd name="connsiteY25-6376" fmla="*/ 2509 h 10000"/>
              <a:gd name="connsiteX26-6377" fmla="*/ 9184 w 9519"/>
              <a:gd name="connsiteY26-6378" fmla="*/ 2509 h 10000"/>
              <a:gd name="connsiteX27-6379" fmla="*/ 9015 w 9519"/>
              <a:gd name="connsiteY27-6380" fmla="*/ 2787 h 10000"/>
              <a:gd name="connsiteX28-6381" fmla="*/ 8848 w 9519"/>
              <a:gd name="connsiteY28-6382" fmla="*/ 3345 h 10000"/>
              <a:gd name="connsiteX29-6383" fmla="*/ 8682 w 9519"/>
              <a:gd name="connsiteY29-6384" fmla="*/ 3624 h 10000"/>
              <a:gd name="connsiteX30-6385" fmla="*/ 8682 w 9519"/>
              <a:gd name="connsiteY30-6386" fmla="*/ 4460 h 10000"/>
              <a:gd name="connsiteX31-6387" fmla="*/ 8515 w 9519"/>
              <a:gd name="connsiteY31-6388" fmla="*/ 4983 h 10000"/>
              <a:gd name="connsiteX32-6389" fmla="*/ 8347 w 9519"/>
              <a:gd name="connsiteY32-6390" fmla="*/ 5819 h 10000"/>
              <a:gd name="connsiteX33-6391" fmla="*/ 8008 w 9519"/>
              <a:gd name="connsiteY33-6392" fmla="*/ 7213 h 10000"/>
              <a:gd name="connsiteX34-6393" fmla="*/ 7839 w 9519"/>
              <a:gd name="connsiteY34-6394" fmla="*/ 8049 h 10000"/>
              <a:gd name="connsiteX35-6395" fmla="*/ 7529 w 9519"/>
              <a:gd name="connsiteY35-6396" fmla="*/ 8606 h 10000"/>
              <a:gd name="connsiteX36-6397" fmla="*/ 7358 w 9519"/>
              <a:gd name="connsiteY36-6398" fmla="*/ 9164 h 10000"/>
              <a:gd name="connsiteX37-6399" fmla="*/ 7023 w 9519"/>
              <a:gd name="connsiteY37-6400" fmla="*/ 9443 h 10000"/>
              <a:gd name="connsiteX38-6401" fmla="*/ 6686 w 9519"/>
              <a:gd name="connsiteY38-6402" fmla="*/ 9721 h 10000"/>
              <a:gd name="connsiteX39-6403" fmla="*/ 6520 w 9519"/>
              <a:gd name="connsiteY39-6404" fmla="*/ 10000 h 10000"/>
              <a:gd name="connsiteX40-6405" fmla="*/ 6355 w 9519"/>
              <a:gd name="connsiteY40-6406" fmla="*/ 10000 h 10000"/>
              <a:gd name="connsiteX41-6407" fmla="*/ 6186 w 9519"/>
              <a:gd name="connsiteY41-6408" fmla="*/ 10000 h 10000"/>
              <a:gd name="connsiteX42-6409" fmla="*/ 6019 w 9519"/>
              <a:gd name="connsiteY42-6410" fmla="*/ 10000 h 10000"/>
              <a:gd name="connsiteX43-6411" fmla="*/ 6019 w 9519"/>
              <a:gd name="connsiteY43-6412" fmla="*/ 9721 h 10000"/>
              <a:gd name="connsiteX44-6413" fmla="*/ 5851 w 9519"/>
              <a:gd name="connsiteY44-6414" fmla="*/ 9443 h 10000"/>
              <a:gd name="connsiteX45-6415" fmla="*/ 5851 w 9519"/>
              <a:gd name="connsiteY45-6416" fmla="*/ 9164 h 10000"/>
              <a:gd name="connsiteX46-6417" fmla="*/ 5851 w 9519"/>
              <a:gd name="connsiteY46-6418" fmla="*/ 8885 h 10000"/>
              <a:gd name="connsiteX47-6419" fmla="*/ 5680 w 9519"/>
              <a:gd name="connsiteY47-6420" fmla="*/ 8328 h 10000"/>
              <a:gd name="connsiteX48-6421" fmla="*/ 5347 w 9519"/>
              <a:gd name="connsiteY48-6422" fmla="*/ 7770 h 10000"/>
              <a:gd name="connsiteX49-6423" fmla="*/ 4844 w 9519"/>
              <a:gd name="connsiteY49-6424" fmla="*/ 7213 h 10000"/>
              <a:gd name="connsiteX50-6425" fmla="*/ 4508 w 9519"/>
              <a:gd name="connsiteY50-6426" fmla="*/ 6934 h 10000"/>
              <a:gd name="connsiteX51-6427" fmla="*/ 4173 w 9519"/>
              <a:gd name="connsiteY51-6428" fmla="*/ 6655 h 10000"/>
              <a:gd name="connsiteX52-6429" fmla="*/ 4007 w 9519"/>
              <a:gd name="connsiteY52-6430" fmla="*/ 6376 h 10000"/>
              <a:gd name="connsiteX53-6431" fmla="*/ 4007 w 9519"/>
              <a:gd name="connsiteY53-6432" fmla="*/ 6098 h 10000"/>
              <a:gd name="connsiteX54-6433" fmla="*/ 4173 w 9519"/>
              <a:gd name="connsiteY54-6434" fmla="*/ 6098 h 10000"/>
              <a:gd name="connsiteX55-6435" fmla="*/ 4342 w 9519"/>
              <a:gd name="connsiteY55-6436" fmla="*/ 6098 h 10000"/>
              <a:gd name="connsiteX56-6437" fmla="*/ 4676 w 9519"/>
              <a:gd name="connsiteY56-6438" fmla="*/ 6098 h 10000"/>
              <a:gd name="connsiteX57-6439" fmla="*/ 5012 w 9519"/>
              <a:gd name="connsiteY57-6440" fmla="*/ 6376 h 10000"/>
              <a:gd name="connsiteX58-6441" fmla="*/ 5513 w 9519"/>
              <a:gd name="connsiteY58-6442" fmla="*/ 6655 h 10000"/>
              <a:gd name="connsiteX59-6443" fmla="*/ 5680 w 9519"/>
              <a:gd name="connsiteY59-6444" fmla="*/ 6655 h 10000"/>
              <a:gd name="connsiteX60-6445" fmla="*/ 6019 w 9519"/>
              <a:gd name="connsiteY60-6446" fmla="*/ 6655 h 10000"/>
              <a:gd name="connsiteX61-6447" fmla="*/ 6186 w 9519"/>
              <a:gd name="connsiteY61-6448" fmla="*/ 6655 h 10000"/>
              <a:gd name="connsiteX62-6449" fmla="*/ 6355 w 9519"/>
              <a:gd name="connsiteY62-6450" fmla="*/ 6655 h 10000"/>
              <a:gd name="connsiteX63-6451" fmla="*/ 6520 w 9519"/>
              <a:gd name="connsiteY63-6452" fmla="*/ 6655 h 10000"/>
              <a:gd name="connsiteX64-6453" fmla="*/ 6520 w 9519"/>
              <a:gd name="connsiteY64-6454" fmla="*/ 6376 h 10000"/>
              <a:gd name="connsiteX65-6455" fmla="*/ 6686 w 9519"/>
              <a:gd name="connsiteY65-6456" fmla="*/ 6098 h 10000"/>
              <a:gd name="connsiteX66-6457" fmla="*/ 6856 w 9519"/>
              <a:gd name="connsiteY66-6458" fmla="*/ 5819 h 10000"/>
              <a:gd name="connsiteX67-6459" fmla="*/ 6856 w 9519"/>
              <a:gd name="connsiteY67-6460" fmla="*/ 5261 h 10000"/>
              <a:gd name="connsiteX68-6461" fmla="*/ 7023 w 9519"/>
              <a:gd name="connsiteY68-6462" fmla="*/ 4460 h 10000"/>
              <a:gd name="connsiteX69-6463" fmla="*/ 7191 w 9519"/>
              <a:gd name="connsiteY69-6464" fmla="*/ 3345 h 10000"/>
              <a:gd name="connsiteX70-6465" fmla="*/ 7358 w 9519"/>
              <a:gd name="connsiteY70-6466" fmla="*/ 2787 h 10000"/>
              <a:gd name="connsiteX71-6467" fmla="*/ 7358 w 9519"/>
              <a:gd name="connsiteY71-6468" fmla="*/ 2230 h 10000"/>
              <a:gd name="connsiteX72-6469" fmla="*/ 7358 w 9519"/>
              <a:gd name="connsiteY72-6470" fmla="*/ 1951 h 10000"/>
              <a:gd name="connsiteX73-6471" fmla="*/ 7358 w 9519"/>
              <a:gd name="connsiteY73-6472" fmla="*/ 1951 h 10000"/>
              <a:gd name="connsiteX74-6473" fmla="*/ 7191 w 9519"/>
              <a:gd name="connsiteY74-6474" fmla="*/ 1951 h 10000"/>
              <a:gd name="connsiteX75-6475" fmla="*/ 6856 w 9519"/>
              <a:gd name="connsiteY75-6476" fmla="*/ 1951 h 10000"/>
              <a:gd name="connsiteX76-6477" fmla="*/ 6520 w 9519"/>
              <a:gd name="connsiteY76-6478" fmla="*/ 1951 h 10000"/>
              <a:gd name="connsiteX77-6479" fmla="*/ 6019 w 9519"/>
              <a:gd name="connsiteY77-6480" fmla="*/ 1951 h 10000"/>
              <a:gd name="connsiteX78-6481" fmla="*/ 5513 w 9519"/>
              <a:gd name="connsiteY78-6482" fmla="*/ 1951 h 10000"/>
              <a:gd name="connsiteX79-6483" fmla="*/ 4844 w 9519"/>
              <a:gd name="connsiteY79-6484" fmla="*/ 2230 h 10000"/>
              <a:gd name="connsiteX80-6485" fmla="*/ 3835 w 9519"/>
              <a:gd name="connsiteY80-6486" fmla="*/ 2230 h 10000"/>
              <a:gd name="connsiteX81-6487" fmla="*/ 3019 w 9519"/>
              <a:gd name="connsiteY81-6488" fmla="*/ 2230 h 10000"/>
              <a:gd name="connsiteX82-6489" fmla="*/ 2179 w 9519"/>
              <a:gd name="connsiteY82-6490" fmla="*/ 2509 h 10000"/>
              <a:gd name="connsiteX83-6491" fmla="*/ 1342 w 9519"/>
              <a:gd name="connsiteY83-6492" fmla="*/ 2787 h 10000"/>
              <a:gd name="connsiteX84-6493" fmla="*/ 673 w 9519"/>
              <a:gd name="connsiteY84-6494" fmla="*/ 2787 h 10000"/>
              <a:gd name="connsiteX85-6495" fmla="*/ 0 w 9519"/>
              <a:gd name="connsiteY85-6496" fmla="*/ 3066 h 10000"/>
              <a:gd name="connsiteX0-6497" fmla="*/ 1582 w 9293"/>
              <a:gd name="connsiteY0-6498" fmla="*/ 1394 h 10000"/>
              <a:gd name="connsiteX1-6499" fmla="*/ 2291 w 9293"/>
              <a:gd name="connsiteY1-6500" fmla="*/ 1394 h 10000"/>
              <a:gd name="connsiteX2-6501" fmla="*/ 2995 w 9293"/>
              <a:gd name="connsiteY2-6502" fmla="*/ 1115 h 10000"/>
              <a:gd name="connsiteX3-6503" fmla="*/ 3502 w 9293"/>
              <a:gd name="connsiteY3-6504" fmla="*/ 1115 h 10000"/>
              <a:gd name="connsiteX4-6505" fmla="*/ 4029 w 9293"/>
              <a:gd name="connsiteY4-6506" fmla="*/ 1115 h 10000"/>
              <a:gd name="connsiteX5-6507" fmla="*/ 4382 w 9293"/>
              <a:gd name="connsiteY5-6508" fmla="*/ 836 h 10000"/>
              <a:gd name="connsiteX6-6509" fmla="*/ 4910 w 9293"/>
              <a:gd name="connsiteY6-6510" fmla="*/ 836 h 10000"/>
              <a:gd name="connsiteX7-6511" fmla="*/ 5085 w 9293"/>
              <a:gd name="connsiteY7-6512" fmla="*/ 836 h 10000"/>
              <a:gd name="connsiteX8-6513" fmla="*/ 5440 w 9293"/>
              <a:gd name="connsiteY8-6514" fmla="*/ 836 h 10000"/>
              <a:gd name="connsiteX9-6515" fmla="*/ 5792 w 9293"/>
              <a:gd name="connsiteY9-6516" fmla="*/ 557 h 10000"/>
              <a:gd name="connsiteX10-6517" fmla="*/ 6142 w 9293"/>
              <a:gd name="connsiteY10-6518" fmla="*/ 557 h 10000"/>
              <a:gd name="connsiteX11-6519" fmla="*/ 6495 w 9293"/>
              <a:gd name="connsiteY11-6520" fmla="*/ 557 h 10000"/>
              <a:gd name="connsiteX12-6521" fmla="*/ 6671 w 9293"/>
              <a:gd name="connsiteY12-6522" fmla="*/ 279 h 10000"/>
              <a:gd name="connsiteX13-6523" fmla="*/ 6847 w 9293"/>
              <a:gd name="connsiteY13-6524" fmla="*/ 0 h 10000"/>
              <a:gd name="connsiteX14-6525" fmla="*/ 7202 w 9293"/>
              <a:gd name="connsiteY14-6526" fmla="*/ 0 h 10000"/>
              <a:gd name="connsiteX15-6527" fmla="*/ 7355 w 9293"/>
              <a:gd name="connsiteY15-6528" fmla="*/ 279 h 10000"/>
              <a:gd name="connsiteX16-6529" fmla="*/ 7706 w 9293"/>
              <a:gd name="connsiteY16-6530" fmla="*/ 279 h 10000"/>
              <a:gd name="connsiteX17-6531" fmla="*/ 7883 w 9293"/>
              <a:gd name="connsiteY17-6532" fmla="*/ 557 h 10000"/>
              <a:gd name="connsiteX18-6533" fmla="*/ 8414 w 9293"/>
              <a:gd name="connsiteY18-6534" fmla="*/ 836 h 10000"/>
              <a:gd name="connsiteX19-6535" fmla="*/ 8764 w 9293"/>
              <a:gd name="connsiteY19-6536" fmla="*/ 1394 h 10000"/>
              <a:gd name="connsiteX20-6537" fmla="*/ 9118 w 9293"/>
              <a:gd name="connsiteY20-6538" fmla="*/ 1672 h 10000"/>
              <a:gd name="connsiteX21-6539" fmla="*/ 9293 w 9293"/>
              <a:gd name="connsiteY21-6540" fmla="*/ 1951 h 10000"/>
              <a:gd name="connsiteX22-6541" fmla="*/ 9293 w 9293"/>
              <a:gd name="connsiteY22-6542" fmla="*/ 1951 h 10000"/>
              <a:gd name="connsiteX23-6543" fmla="*/ 9293 w 9293"/>
              <a:gd name="connsiteY23-6544" fmla="*/ 2230 h 10000"/>
              <a:gd name="connsiteX24-6545" fmla="*/ 9118 w 9293"/>
              <a:gd name="connsiteY24-6546" fmla="*/ 2509 h 10000"/>
              <a:gd name="connsiteX25-6547" fmla="*/ 9118 w 9293"/>
              <a:gd name="connsiteY25-6548" fmla="*/ 2509 h 10000"/>
              <a:gd name="connsiteX26-6549" fmla="*/ 8941 w 9293"/>
              <a:gd name="connsiteY26-6550" fmla="*/ 2509 h 10000"/>
              <a:gd name="connsiteX27-6551" fmla="*/ 8764 w 9293"/>
              <a:gd name="connsiteY27-6552" fmla="*/ 2787 h 10000"/>
              <a:gd name="connsiteX28-6553" fmla="*/ 8588 w 9293"/>
              <a:gd name="connsiteY28-6554" fmla="*/ 3345 h 10000"/>
              <a:gd name="connsiteX29-6555" fmla="*/ 8414 w 9293"/>
              <a:gd name="connsiteY29-6556" fmla="*/ 3624 h 10000"/>
              <a:gd name="connsiteX30-6557" fmla="*/ 8414 w 9293"/>
              <a:gd name="connsiteY30-6558" fmla="*/ 4460 h 10000"/>
              <a:gd name="connsiteX31-6559" fmla="*/ 8238 w 9293"/>
              <a:gd name="connsiteY31-6560" fmla="*/ 4983 h 10000"/>
              <a:gd name="connsiteX32-6561" fmla="*/ 8062 w 9293"/>
              <a:gd name="connsiteY32-6562" fmla="*/ 5819 h 10000"/>
              <a:gd name="connsiteX33-6563" fmla="*/ 7706 w 9293"/>
              <a:gd name="connsiteY33-6564" fmla="*/ 7213 h 10000"/>
              <a:gd name="connsiteX34-6565" fmla="*/ 7528 w 9293"/>
              <a:gd name="connsiteY34-6566" fmla="*/ 8049 h 10000"/>
              <a:gd name="connsiteX35-6567" fmla="*/ 7202 w 9293"/>
              <a:gd name="connsiteY35-6568" fmla="*/ 8606 h 10000"/>
              <a:gd name="connsiteX36-6569" fmla="*/ 7023 w 9293"/>
              <a:gd name="connsiteY36-6570" fmla="*/ 9164 h 10000"/>
              <a:gd name="connsiteX37-6571" fmla="*/ 6671 w 9293"/>
              <a:gd name="connsiteY37-6572" fmla="*/ 9443 h 10000"/>
              <a:gd name="connsiteX38-6573" fmla="*/ 6317 w 9293"/>
              <a:gd name="connsiteY38-6574" fmla="*/ 9721 h 10000"/>
              <a:gd name="connsiteX39-6575" fmla="*/ 6142 w 9293"/>
              <a:gd name="connsiteY39-6576" fmla="*/ 10000 h 10000"/>
              <a:gd name="connsiteX40-6577" fmla="*/ 5969 w 9293"/>
              <a:gd name="connsiteY40-6578" fmla="*/ 10000 h 10000"/>
              <a:gd name="connsiteX41-6579" fmla="*/ 5792 w 9293"/>
              <a:gd name="connsiteY41-6580" fmla="*/ 10000 h 10000"/>
              <a:gd name="connsiteX42-6581" fmla="*/ 5616 w 9293"/>
              <a:gd name="connsiteY42-6582" fmla="*/ 10000 h 10000"/>
              <a:gd name="connsiteX43-6583" fmla="*/ 5616 w 9293"/>
              <a:gd name="connsiteY43-6584" fmla="*/ 9721 h 10000"/>
              <a:gd name="connsiteX44-6585" fmla="*/ 5440 w 9293"/>
              <a:gd name="connsiteY44-6586" fmla="*/ 9443 h 10000"/>
              <a:gd name="connsiteX45-6587" fmla="*/ 5440 w 9293"/>
              <a:gd name="connsiteY45-6588" fmla="*/ 9164 h 10000"/>
              <a:gd name="connsiteX46-6589" fmla="*/ 5440 w 9293"/>
              <a:gd name="connsiteY46-6590" fmla="*/ 8885 h 10000"/>
              <a:gd name="connsiteX47-6591" fmla="*/ 5260 w 9293"/>
              <a:gd name="connsiteY47-6592" fmla="*/ 8328 h 10000"/>
              <a:gd name="connsiteX48-6593" fmla="*/ 4910 w 9293"/>
              <a:gd name="connsiteY48-6594" fmla="*/ 7770 h 10000"/>
              <a:gd name="connsiteX49-6595" fmla="*/ 4382 w 9293"/>
              <a:gd name="connsiteY49-6596" fmla="*/ 7213 h 10000"/>
              <a:gd name="connsiteX50-6597" fmla="*/ 4029 w 9293"/>
              <a:gd name="connsiteY50-6598" fmla="*/ 6934 h 10000"/>
              <a:gd name="connsiteX51-6599" fmla="*/ 3677 w 9293"/>
              <a:gd name="connsiteY51-6600" fmla="*/ 6655 h 10000"/>
              <a:gd name="connsiteX52-6601" fmla="*/ 3502 w 9293"/>
              <a:gd name="connsiteY52-6602" fmla="*/ 6376 h 10000"/>
              <a:gd name="connsiteX53-6603" fmla="*/ 3502 w 9293"/>
              <a:gd name="connsiteY53-6604" fmla="*/ 6098 h 10000"/>
              <a:gd name="connsiteX54-6605" fmla="*/ 3677 w 9293"/>
              <a:gd name="connsiteY54-6606" fmla="*/ 6098 h 10000"/>
              <a:gd name="connsiteX55-6607" fmla="*/ 3854 w 9293"/>
              <a:gd name="connsiteY55-6608" fmla="*/ 6098 h 10000"/>
              <a:gd name="connsiteX56-6609" fmla="*/ 4205 w 9293"/>
              <a:gd name="connsiteY56-6610" fmla="*/ 6098 h 10000"/>
              <a:gd name="connsiteX57-6611" fmla="*/ 4558 w 9293"/>
              <a:gd name="connsiteY57-6612" fmla="*/ 6376 h 10000"/>
              <a:gd name="connsiteX58-6613" fmla="*/ 5085 w 9293"/>
              <a:gd name="connsiteY58-6614" fmla="*/ 6655 h 10000"/>
              <a:gd name="connsiteX59-6615" fmla="*/ 5260 w 9293"/>
              <a:gd name="connsiteY59-6616" fmla="*/ 6655 h 10000"/>
              <a:gd name="connsiteX60-6617" fmla="*/ 5616 w 9293"/>
              <a:gd name="connsiteY60-6618" fmla="*/ 6655 h 10000"/>
              <a:gd name="connsiteX61-6619" fmla="*/ 5792 w 9293"/>
              <a:gd name="connsiteY61-6620" fmla="*/ 6655 h 10000"/>
              <a:gd name="connsiteX62-6621" fmla="*/ 5969 w 9293"/>
              <a:gd name="connsiteY62-6622" fmla="*/ 6655 h 10000"/>
              <a:gd name="connsiteX63-6623" fmla="*/ 6142 w 9293"/>
              <a:gd name="connsiteY63-6624" fmla="*/ 6655 h 10000"/>
              <a:gd name="connsiteX64-6625" fmla="*/ 6142 w 9293"/>
              <a:gd name="connsiteY64-6626" fmla="*/ 6376 h 10000"/>
              <a:gd name="connsiteX65-6627" fmla="*/ 6317 w 9293"/>
              <a:gd name="connsiteY65-6628" fmla="*/ 6098 h 10000"/>
              <a:gd name="connsiteX66-6629" fmla="*/ 6495 w 9293"/>
              <a:gd name="connsiteY66-6630" fmla="*/ 5819 h 10000"/>
              <a:gd name="connsiteX67-6631" fmla="*/ 6495 w 9293"/>
              <a:gd name="connsiteY67-6632" fmla="*/ 5261 h 10000"/>
              <a:gd name="connsiteX68-6633" fmla="*/ 6671 w 9293"/>
              <a:gd name="connsiteY68-6634" fmla="*/ 4460 h 10000"/>
              <a:gd name="connsiteX69-6635" fmla="*/ 6847 w 9293"/>
              <a:gd name="connsiteY69-6636" fmla="*/ 3345 h 10000"/>
              <a:gd name="connsiteX70-6637" fmla="*/ 7023 w 9293"/>
              <a:gd name="connsiteY70-6638" fmla="*/ 2787 h 10000"/>
              <a:gd name="connsiteX71-6639" fmla="*/ 7023 w 9293"/>
              <a:gd name="connsiteY71-6640" fmla="*/ 2230 h 10000"/>
              <a:gd name="connsiteX72-6641" fmla="*/ 7023 w 9293"/>
              <a:gd name="connsiteY72-6642" fmla="*/ 1951 h 10000"/>
              <a:gd name="connsiteX73-6643" fmla="*/ 7023 w 9293"/>
              <a:gd name="connsiteY73-6644" fmla="*/ 1951 h 10000"/>
              <a:gd name="connsiteX74-6645" fmla="*/ 6847 w 9293"/>
              <a:gd name="connsiteY74-6646" fmla="*/ 1951 h 10000"/>
              <a:gd name="connsiteX75-6647" fmla="*/ 6495 w 9293"/>
              <a:gd name="connsiteY75-6648" fmla="*/ 1951 h 10000"/>
              <a:gd name="connsiteX76-6649" fmla="*/ 6142 w 9293"/>
              <a:gd name="connsiteY76-6650" fmla="*/ 1951 h 10000"/>
              <a:gd name="connsiteX77-6651" fmla="*/ 5616 w 9293"/>
              <a:gd name="connsiteY77-6652" fmla="*/ 1951 h 10000"/>
              <a:gd name="connsiteX78-6653" fmla="*/ 5085 w 9293"/>
              <a:gd name="connsiteY78-6654" fmla="*/ 1951 h 10000"/>
              <a:gd name="connsiteX79-6655" fmla="*/ 4382 w 9293"/>
              <a:gd name="connsiteY79-6656" fmla="*/ 2230 h 10000"/>
              <a:gd name="connsiteX80-6657" fmla="*/ 3322 w 9293"/>
              <a:gd name="connsiteY80-6658" fmla="*/ 2230 h 10000"/>
              <a:gd name="connsiteX81-6659" fmla="*/ 2465 w 9293"/>
              <a:gd name="connsiteY81-6660" fmla="*/ 2230 h 10000"/>
              <a:gd name="connsiteX82-6661" fmla="*/ 1582 w 9293"/>
              <a:gd name="connsiteY82-6662" fmla="*/ 2509 h 10000"/>
              <a:gd name="connsiteX83-6663" fmla="*/ 703 w 9293"/>
              <a:gd name="connsiteY83-6664" fmla="*/ 2787 h 10000"/>
              <a:gd name="connsiteX84-6665" fmla="*/ 0 w 9293"/>
              <a:gd name="connsiteY84-6666" fmla="*/ 2787 h 10000"/>
              <a:gd name="connsiteX0-6667" fmla="*/ 946 w 9244"/>
              <a:gd name="connsiteY0-6668" fmla="*/ 1394 h 10000"/>
              <a:gd name="connsiteX1-6669" fmla="*/ 1709 w 9244"/>
              <a:gd name="connsiteY1-6670" fmla="*/ 1394 h 10000"/>
              <a:gd name="connsiteX2-6671" fmla="*/ 2467 w 9244"/>
              <a:gd name="connsiteY2-6672" fmla="*/ 1115 h 10000"/>
              <a:gd name="connsiteX3-6673" fmla="*/ 3012 w 9244"/>
              <a:gd name="connsiteY3-6674" fmla="*/ 1115 h 10000"/>
              <a:gd name="connsiteX4-6675" fmla="*/ 3580 w 9244"/>
              <a:gd name="connsiteY4-6676" fmla="*/ 1115 h 10000"/>
              <a:gd name="connsiteX5-6677" fmla="*/ 3959 w 9244"/>
              <a:gd name="connsiteY5-6678" fmla="*/ 836 h 10000"/>
              <a:gd name="connsiteX6-6679" fmla="*/ 4528 w 9244"/>
              <a:gd name="connsiteY6-6680" fmla="*/ 836 h 10000"/>
              <a:gd name="connsiteX7-6681" fmla="*/ 4716 w 9244"/>
              <a:gd name="connsiteY7-6682" fmla="*/ 836 h 10000"/>
              <a:gd name="connsiteX8-6683" fmla="*/ 5098 w 9244"/>
              <a:gd name="connsiteY8-6684" fmla="*/ 836 h 10000"/>
              <a:gd name="connsiteX9-6685" fmla="*/ 5477 w 9244"/>
              <a:gd name="connsiteY9-6686" fmla="*/ 557 h 10000"/>
              <a:gd name="connsiteX10-6687" fmla="*/ 5853 w 9244"/>
              <a:gd name="connsiteY10-6688" fmla="*/ 557 h 10000"/>
              <a:gd name="connsiteX11-6689" fmla="*/ 6233 w 9244"/>
              <a:gd name="connsiteY11-6690" fmla="*/ 557 h 10000"/>
              <a:gd name="connsiteX12-6691" fmla="*/ 6423 w 9244"/>
              <a:gd name="connsiteY12-6692" fmla="*/ 279 h 10000"/>
              <a:gd name="connsiteX13-6693" fmla="*/ 6612 w 9244"/>
              <a:gd name="connsiteY13-6694" fmla="*/ 0 h 10000"/>
              <a:gd name="connsiteX14-6695" fmla="*/ 6994 w 9244"/>
              <a:gd name="connsiteY14-6696" fmla="*/ 0 h 10000"/>
              <a:gd name="connsiteX15-6697" fmla="*/ 7159 w 9244"/>
              <a:gd name="connsiteY15-6698" fmla="*/ 279 h 10000"/>
              <a:gd name="connsiteX16-6699" fmla="*/ 7536 w 9244"/>
              <a:gd name="connsiteY16-6700" fmla="*/ 279 h 10000"/>
              <a:gd name="connsiteX17-6701" fmla="*/ 7727 w 9244"/>
              <a:gd name="connsiteY17-6702" fmla="*/ 557 h 10000"/>
              <a:gd name="connsiteX18-6703" fmla="*/ 8298 w 9244"/>
              <a:gd name="connsiteY18-6704" fmla="*/ 836 h 10000"/>
              <a:gd name="connsiteX19-6705" fmla="*/ 8675 w 9244"/>
              <a:gd name="connsiteY19-6706" fmla="*/ 1394 h 10000"/>
              <a:gd name="connsiteX20-6707" fmla="*/ 9056 w 9244"/>
              <a:gd name="connsiteY20-6708" fmla="*/ 1672 h 10000"/>
              <a:gd name="connsiteX21-6709" fmla="*/ 9244 w 9244"/>
              <a:gd name="connsiteY21-6710" fmla="*/ 1951 h 10000"/>
              <a:gd name="connsiteX22-6711" fmla="*/ 9244 w 9244"/>
              <a:gd name="connsiteY22-6712" fmla="*/ 1951 h 10000"/>
              <a:gd name="connsiteX23-6713" fmla="*/ 9244 w 9244"/>
              <a:gd name="connsiteY23-6714" fmla="*/ 2230 h 10000"/>
              <a:gd name="connsiteX24-6715" fmla="*/ 9056 w 9244"/>
              <a:gd name="connsiteY24-6716" fmla="*/ 2509 h 10000"/>
              <a:gd name="connsiteX25-6717" fmla="*/ 9056 w 9244"/>
              <a:gd name="connsiteY25-6718" fmla="*/ 2509 h 10000"/>
              <a:gd name="connsiteX26-6719" fmla="*/ 8865 w 9244"/>
              <a:gd name="connsiteY26-6720" fmla="*/ 2509 h 10000"/>
              <a:gd name="connsiteX27-6721" fmla="*/ 8675 w 9244"/>
              <a:gd name="connsiteY27-6722" fmla="*/ 2787 h 10000"/>
              <a:gd name="connsiteX28-6723" fmla="*/ 8485 w 9244"/>
              <a:gd name="connsiteY28-6724" fmla="*/ 3345 h 10000"/>
              <a:gd name="connsiteX29-6725" fmla="*/ 8298 w 9244"/>
              <a:gd name="connsiteY29-6726" fmla="*/ 3624 h 10000"/>
              <a:gd name="connsiteX30-6727" fmla="*/ 8298 w 9244"/>
              <a:gd name="connsiteY30-6728" fmla="*/ 4460 h 10000"/>
              <a:gd name="connsiteX31-6729" fmla="*/ 8109 w 9244"/>
              <a:gd name="connsiteY31-6730" fmla="*/ 4983 h 10000"/>
              <a:gd name="connsiteX32-6731" fmla="*/ 7919 w 9244"/>
              <a:gd name="connsiteY32-6732" fmla="*/ 5819 h 10000"/>
              <a:gd name="connsiteX33-6733" fmla="*/ 7536 w 9244"/>
              <a:gd name="connsiteY33-6734" fmla="*/ 7213 h 10000"/>
              <a:gd name="connsiteX34-6735" fmla="*/ 7345 w 9244"/>
              <a:gd name="connsiteY34-6736" fmla="*/ 8049 h 10000"/>
              <a:gd name="connsiteX35-6737" fmla="*/ 6994 w 9244"/>
              <a:gd name="connsiteY35-6738" fmla="*/ 8606 h 10000"/>
              <a:gd name="connsiteX36-6739" fmla="*/ 6801 w 9244"/>
              <a:gd name="connsiteY36-6740" fmla="*/ 9164 h 10000"/>
              <a:gd name="connsiteX37-6741" fmla="*/ 6423 w 9244"/>
              <a:gd name="connsiteY37-6742" fmla="*/ 9443 h 10000"/>
              <a:gd name="connsiteX38-6743" fmla="*/ 6042 w 9244"/>
              <a:gd name="connsiteY38-6744" fmla="*/ 9721 h 10000"/>
              <a:gd name="connsiteX39-6745" fmla="*/ 5853 w 9244"/>
              <a:gd name="connsiteY39-6746" fmla="*/ 10000 h 10000"/>
              <a:gd name="connsiteX40-6747" fmla="*/ 5667 w 9244"/>
              <a:gd name="connsiteY40-6748" fmla="*/ 10000 h 10000"/>
              <a:gd name="connsiteX41-6749" fmla="*/ 5477 w 9244"/>
              <a:gd name="connsiteY41-6750" fmla="*/ 10000 h 10000"/>
              <a:gd name="connsiteX42-6751" fmla="*/ 5287 w 9244"/>
              <a:gd name="connsiteY42-6752" fmla="*/ 10000 h 10000"/>
              <a:gd name="connsiteX43-6753" fmla="*/ 5287 w 9244"/>
              <a:gd name="connsiteY43-6754" fmla="*/ 9721 h 10000"/>
              <a:gd name="connsiteX44-6755" fmla="*/ 5098 w 9244"/>
              <a:gd name="connsiteY44-6756" fmla="*/ 9443 h 10000"/>
              <a:gd name="connsiteX45-6757" fmla="*/ 5098 w 9244"/>
              <a:gd name="connsiteY45-6758" fmla="*/ 9164 h 10000"/>
              <a:gd name="connsiteX46-6759" fmla="*/ 5098 w 9244"/>
              <a:gd name="connsiteY46-6760" fmla="*/ 8885 h 10000"/>
              <a:gd name="connsiteX47-6761" fmla="*/ 4904 w 9244"/>
              <a:gd name="connsiteY47-6762" fmla="*/ 8328 h 10000"/>
              <a:gd name="connsiteX48-6763" fmla="*/ 4528 w 9244"/>
              <a:gd name="connsiteY48-6764" fmla="*/ 7770 h 10000"/>
              <a:gd name="connsiteX49-6765" fmla="*/ 3959 w 9244"/>
              <a:gd name="connsiteY49-6766" fmla="*/ 7213 h 10000"/>
              <a:gd name="connsiteX50-6767" fmla="*/ 3580 w 9244"/>
              <a:gd name="connsiteY50-6768" fmla="*/ 6934 h 10000"/>
              <a:gd name="connsiteX51-6769" fmla="*/ 3201 w 9244"/>
              <a:gd name="connsiteY51-6770" fmla="*/ 6655 h 10000"/>
              <a:gd name="connsiteX52-6771" fmla="*/ 3012 w 9244"/>
              <a:gd name="connsiteY52-6772" fmla="*/ 6376 h 10000"/>
              <a:gd name="connsiteX53-6773" fmla="*/ 3012 w 9244"/>
              <a:gd name="connsiteY53-6774" fmla="*/ 6098 h 10000"/>
              <a:gd name="connsiteX54-6775" fmla="*/ 3201 w 9244"/>
              <a:gd name="connsiteY54-6776" fmla="*/ 6098 h 10000"/>
              <a:gd name="connsiteX55-6777" fmla="*/ 3391 w 9244"/>
              <a:gd name="connsiteY55-6778" fmla="*/ 6098 h 10000"/>
              <a:gd name="connsiteX56-6779" fmla="*/ 3769 w 9244"/>
              <a:gd name="connsiteY56-6780" fmla="*/ 6098 h 10000"/>
              <a:gd name="connsiteX57-6781" fmla="*/ 4149 w 9244"/>
              <a:gd name="connsiteY57-6782" fmla="*/ 6376 h 10000"/>
              <a:gd name="connsiteX58-6783" fmla="*/ 4716 w 9244"/>
              <a:gd name="connsiteY58-6784" fmla="*/ 6655 h 10000"/>
              <a:gd name="connsiteX59-6785" fmla="*/ 4904 w 9244"/>
              <a:gd name="connsiteY59-6786" fmla="*/ 6655 h 10000"/>
              <a:gd name="connsiteX60-6787" fmla="*/ 5287 w 9244"/>
              <a:gd name="connsiteY60-6788" fmla="*/ 6655 h 10000"/>
              <a:gd name="connsiteX61-6789" fmla="*/ 5477 w 9244"/>
              <a:gd name="connsiteY61-6790" fmla="*/ 6655 h 10000"/>
              <a:gd name="connsiteX62-6791" fmla="*/ 5667 w 9244"/>
              <a:gd name="connsiteY62-6792" fmla="*/ 6655 h 10000"/>
              <a:gd name="connsiteX63-6793" fmla="*/ 5853 w 9244"/>
              <a:gd name="connsiteY63-6794" fmla="*/ 6655 h 10000"/>
              <a:gd name="connsiteX64-6795" fmla="*/ 5853 w 9244"/>
              <a:gd name="connsiteY64-6796" fmla="*/ 6376 h 10000"/>
              <a:gd name="connsiteX65-6797" fmla="*/ 6042 w 9244"/>
              <a:gd name="connsiteY65-6798" fmla="*/ 6098 h 10000"/>
              <a:gd name="connsiteX66-6799" fmla="*/ 6233 w 9244"/>
              <a:gd name="connsiteY66-6800" fmla="*/ 5819 h 10000"/>
              <a:gd name="connsiteX67-6801" fmla="*/ 6233 w 9244"/>
              <a:gd name="connsiteY67-6802" fmla="*/ 5261 h 10000"/>
              <a:gd name="connsiteX68-6803" fmla="*/ 6423 w 9244"/>
              <a:gd name="connsiteY68-6804" fmla="*/ 4460 h 10000"/>
              <a:gd name="connsiteX69-6805" fmla="*/ 6612 w 9244"/>
              <a:gd name="connsiteY69-6806" fmla="*/ 3345 h 10000"/>
              <a:gd name="connsiteX70-6807" fmla="*/ 6801 w 9244"/>
              <a:gd name="connsiteY70-6808" fmla="*/ 2787 h 10000"/>
              <a:gd name="connsiteX71-6809" fmla="*/ 6801 w 9244"/>
              <a:gd name="connsiteY71-6810" fmla="*/ 2230 h 10000"/>
              <a:gd name="connsiteX72-6811" fmla="*/ 6801 w 9244"/>
              <a:gd name="connsiteY72-6812" fmla="*/ 1951 h 10000"/>
              <a:gd name="connsiteX73-6813" fmla="*/ 6801 w 9244"/>
              <a:gd name="connsiteY73-6814" fmla="*/ 1951 h 10000"/>
              <a:gd name="connsiteX74-6815" fmla="*/ 6612 w 9244"/>
              <a:gd name="connsiteY74-6816" fmla="*/ 1951 h 10000"/>
              <a:gd name="connsiteX75-6817" fmla="*/ 6233 w 9244"/>
              <a:gd name="connsiteY75-6818" fmla="*/ 1951 h 10000"/>
              <a:gd name="connsiteX76-6819" fmla="*/ 5853 w 9244"/>
              <a:gd name="connsiteY76-6820" fmla="*/ 1951 h 10000"/>
              <a:gd name="connsiteX77-6821" fmla="*/ 5287 w 9244"/>
              <a:gd name="connsiteY77-6822" fmla="*/ 1951 h 10000"/>
              <a:gd name="connsiteX78-6823" fmla="*/ 4716 w 9244"/>
              <a:gd name="connsiteY78-6824" fmla="*/ 1951 h 10000"/>
              <a:gd name="connsiteX79-6825" fmla="*/ 3959 w 9244"/>
              <a:gd name="connsiteY79-6826" fmla="*/ 2230 h 10000"/>
              <a:gd name="connsiteX80-6827" fmla="*/ 2819 w 9244"/>
              <a:gd name="connsiteY80-6828" fmla="*/ 2230 h 10000"/>
              <a:gd name="connsiteX81-6829" fmla="*/ 1897 w 9244"/>
              <a:gd name="connsiteY81-6830" fmla="*/ 2230 h 10000"/>
              <a:gd name="connsiteX82-6831" fmla="*/ 946 w 9244"/>
              <a:gd name="connsiteY82-6832" fmla="*/ 2509 h 10000"/>
              <a:gd name="connsiteX83-6833" fmla="*/ 0 w 9244"/>
              <a:gd name="connsiteY83-6834" fmla="*/ 2787 h 10000"/>
              <a:gd name="connsiteX0-6835" fmla="*/ 0 w 8977"/>
              <a:gd name="connsiteY0-6836" fmla="*/ 1394 h 10000"/>
              <a:gd name="connsiteX1-6837" fmla="*/ 826 w 8977"/>
              <a:gd name="connsiteY1-6838" fmla="*/ 1394 h 10000"/>
              <a:gd name="connsiteX2-6839" fmla="*/ 1646 w 8977"/>
              <a:gd name="connsiteY2-6840" fmla="*/ 1115 h 10000"/>
              <a:gd name="connsiteX3-6841" fmla="*/ 2235 w 8977"/>
              <a:gd name="connsiteY3-6842" fmla="*/ 1115 h 10000"/>
              <a:gd name="connsiteX4-6843" fmla="*/ 2850 w 8977"/>
              <a:gd name="connsiteY4-6844" fmla="*/ 1115 h 10000"/>
              <a:gd name="connsiteX5-6845" fmla="*/ 3260 w 8977"/>
              <a:gd name="connsiteY5-6846" fmla="*/ 836 h 10000"/>
              <a:gd name="connsiteX6-6847" fmla="*/ 3875 w 8977"/>
              <a:gd name="connsiteY6-6848" fmla="*/ 836 h 10000"/>
              <a:gd name="connsiteX7-6849" fmla="*/ 4079 w 8977"/>
              <a:gd name="connsiteY7-6850" fmla="*/ 836 h 10000"/>
              <a:gd name="connsiteX8-6851" fmla="*/ 4492 w 8977"/>
              <a:gd name="connsiteY8-6852" fmla="*/ 836 h 10000"/>
              <a:gd name="connsiteX9-6853" fmla="*/ 4902 w 8977"/>
              <a:gd name="connsiteY9-6854" fmla="*/ 557 h 10000"/>
              <a:gd name="connsiteX10-6855" fmla="*/ 5309 w 8977"/>
              <a:gd name="connsiteY10-6856" fmla="*/ 557 h 10000"/>
              <a:gd name="connsiteX11-6857" fmla="*/ 5720 w 8977"/>
              <a:gd name="connsiteY11-6858" fmla="*/ 557 h 10000"/>
              <a:gd name="connsiteX12-6859" fmla="*/ 5925 w 8977"/>
              <a:gd name="connsiteY12-6860" fmla="*/ 279 h 10000"/>
              <a:gd name="connsiteX13-6861" fmla="*/ 6130 w 8977"/>
              <a:gd name="connsiteY13-6862" fmla="*/ 0 h 10000"/>
              <a:gd name="connsiteX14-6863" fmla="*/ 6543 w 8977"/>
              <a:gd name="connsiteY14-6864" fmla="*/ 0 h 10000"/>
              <a:gd name="connsiteX15-6865" fmla="*/ 6721 w 8977"/>
              <a:gd name="connsiteY15-6866" fmla="*/ 279 h 10000"/>
              <a:gd name="connsiteX16-6867" fmla="*/ 7129 w 8977"/>
              <a:gd name="connsiteY16-6868" fmla="*/ 279 h 10000"/>
              <a:gd name="connsiteX17-6869" fmla="*/ 7336 w 8977"/>
              <a:gd name="connsiteY17-6870" fmla="*/ 557 h 10000"/>
              <a:gd name="connsiteX18-6871" fmla="*/ 7954 w 8977"/>
              <a:gd name="connsiteY18-6872" fmla="*/ 836 h 10000"/>
              <a:gd name="connsiteX19-6873" fmla="*/ 8361 w 8977"/>
              <a:gd name="connsiteY19-6874" fmla="*/ 1394 h 10000"/>
              <a:gd name="connsiteX20-6875" fmla="*/ 8774 w 8977"/>
              <a:gd name="connsiteY20-6876" fmla="*/ 1672 h 10000"/>
              <a:gd name="connsiteX21-6877" fmla="*/ 8977 w 8977"/>
              <a:gd name="connsiteY21-6878" fmla="*/ 1951 h 10000"/>
              <a:gd name="connsiteX22-6879" fmla="*/ 8977 w 8977"/>
              <a:gd name="connsiteY22-6880" fmla="*/ 1951 h 10000"/>
              <a:gd name="connsiteX23-6881" fmla="*/ 8977 w 8977"/>
              <a:gd name="connsiteY23-6882" fmla="*/ 2230 h 10000"/>
              <a:gd name="connsiteX24-6883" fmla="*/ 8774 w 8977"/>
              <a:gd name="connsiteY24-6884" fmla="*/ 2509 h 10000"/>
              <a:gd name="connsiteX25-6885" fmla="*/ 8774 w 8977"/>
              <a:gd name="connsiteY25-6886" fmla="*/ 2509 h 10000"/>
              <a:gd name="connsiteX26-6887" fmla="*/ 8567 w 8977"/>
              <a:gd name="connsiteY26-6888" fmla="*/ 2509 h 10000"/>
              <a:gd name="connsiteX27-6889" fmla="*/ 8361 w 8977"/>
              <a:gd name="connsiteY27-6890" fmla="*/ 2787 h 10000"/>
              <a:gd name="connsiteX28-6891" fmla="*/ 8156 w 8977"/>
              <a:gd name="connsiteY28-6892" fmla="*/ 3345 h 10000"/>
              <a:gd name="connsiteX29-6893" fmla="*/ 7954 w 8977"/>
              <a:gd name="connsiteY29-6894" fmla="*/ 3624 h 10000"/>
              <a:gd name="connsiteX30-6895" fmla="*/ 7954 w 8977"/>
              <a:gd name="connsiteY30-6896" fmla="*/ 4460 h 10000"/>
              <a:gd name="connsiteX31-6897" fmla="*/ 7749 w 8977"/>
              <a:gd name="connsiteY31-6898" fmla="*/ 4983 h 10000"/>
              <a:gd name="connsiteX32-6899" fmla="*/ 7544 w 8977"/>
              <a:gd name="connsiteY32-6900" fmla="*/ 5819 h 10000"/>
              <a:gd name="connsiteX33-6901" fmla="*/ 7129 w 8977"/>
              <a:gd name="connsiteY33-6902" fmla="*/ 7213 h 10000"/>
              <a:gd name="connsiteX34-6903" fmla="*/ 6923 w 8977"/>
              <a:gd name="connsiteY34-6904" fmla="*/ 8049 h 10000"/>
              <a:gd name="connsiteX35-6905" fmla="*/ 6543 w 8977"/>
              <a:gd name="connsiteY35-6906" fmla="*/ 8606 h 10000"/>
              <a:gd name="connsiteX36-6907" fmla="*/ 6334 w 8977"/>
              <a:gd name="connsiteY36-6908" fmla="*/ 9164 h 10000"/>
              <a:gd name="connsiteX37-6909" fmla="*/ 5925 w 8977"/>
              <a:gd name="connsiteY37-6910" fmla="*/ 9443 h 10000"/>
              <a:gd name="connsiteX38-6911" fmla="*/ 5513 w 8977"/>
              <a:gd name="connsiteY38-6912" fmla="*/ 9721 h 10000"/>
              <a:gd name="connsiteX39-6913" fmla="*/ 5309 w 8977"/>
              <a:gd name="connsiteY39-6914" fmla="*/ 10000 h 10000"/>
              <a:gd name="connsiteX40-6915" fmla="*/ 5107 w 8977"/>
              <a:gd name="connsiteY40-6916" fmla="*/ 10000 h 10000"/>
              <a:gd name="connsiteX41-6917" fmla="*/ 4902 w 8977"/>
              <a:gd name="connsiteY41-6918" fmla="*/ 10000 h 10000"/>
              <a:gd name="connsiteX42-6919" fmla="*/ 4696 w 8977"/>
              <a:gd name="connsiteY42-6920" fmla="*/ 10000 h 10000"/>
              <a:gd name="connsiteX43-6921" fmla="*/ 4696 w 8977"/>
              <a:gd name="connsiteY43-6922" fmla="*/ 9721 h 10000"/>
              <a:gd name="connsiteX44-6923" fmla="*/ 4492 w 8977"/>
              <a:gd name="connsiteY44-6924" fmla="*/ 9443 h 10000"/>
              <a:gd name="connsiteX45-6925" fmla="*/ 4492 w 8977"/>
              <a:gd name="connsiteY45-6926" fmla="*/ 9164 h 10000"/>
              <a:gd name="connsiteX46-6927" fmla="*/ 4492 w 8977"/>
              <a:gd name="connsiteY46-6928" fmla="*/ 8885 h 10000"/>
              <a:gd name="connsiteX47-6929" fmla="*/ 4282 w 8977"/>
              <a:gd name="connsiteY47-6930" fmla="*/ 8328 h 10000"/>
              <a:gd name="connsiteX48-6931" fmla="*/ 3875 w 8977"/>
              <a:gd name="connsiteY48-6932" fmla="*/ 7770 h 10000"/>
              <a:gd name="connsiteX49-6933" fmla="*/ 3260 w 8977"/>
              <a:gd name="connsiteY49-6934" fmla="*/ 7213 h 10000"/>
              <a:gd name="connsiteX50-6935" fmla="*/ 2850 w 8977"/>
              <a:gd name="connsiteY50-6936" fmla="*/ 6934 h 10000"/>
              <a:gd name="connsiteX51-6937" fmla="*/ 2440 w 8977"/>
              <a:gd name="connsiteY51-6938" fmla="*/ 6655 h 10000"/>
              <a:gd name="connsiteX52-6939" fmla="*/ 2235 w 8977"/>
              <a:gd name="connsiteY52-6940" fmla="*/ 6376 h 10000"/>
              <a:gd name="connsiteX53-6941" fmla="*/ 2235 w 8977"/>
              <a:gd name="connsiteY53-6942" fmla="*/ 6098 h 10000"/>
              <a:gd name="connsiteX54-6943" fmla="*/ 2440 w 8977"/>
              <a:gd name="connsiteY54-6944" fmla="*/ 6098 h 10000"/>
              <a:gd name="connsiteX55-6945" fmla="*/ 2645 w 8977"/>
              <a:gd name="connsiteY55-6946" fmla="*/ 6098 h 10000"/>
              <a:gd name="connsiteX56-6947" fmla="*/ 3054 w 8977"/>
              <a:gd name="connsiteY56-6948" fmla="*/ 6098 h 10000"/>
              <a:gd name="connsiteX57-6949" fmla="*/ 3465 w 8977"/>
              <a:gd name="connsiteY57-6950" fmla="*/ 6376 h 10000"/>
              <a:gd name="connsiteX58-6951" fmla="*/ 4079 w 8977"/>
              <a:gd name="connsiteY58-6952" fmla="*/ 6655 h 10000"/>
              <a:gd name="connsiteX59-6953" fmla="*/ 4282 w 8977"/>
              <a:gd name="connsiteY59-6954" fmla="*/ 6655 h 10000"/>
              <a:gd name="connsiteX60-6955" fmla="*/ 4696 w 8977"/>
              <a:gd name="connsiteY60-6956" fmla="*/ 6655 h 10000"/>
              <a:gd name="connsiteX61-6957" fmla="*/ 4902 w 8977"/>
              <a:gd name="connsiteY61-6958" fmla="*/ 6655 h 10000"/>
              <a:gd name="connsiteX62-6959" fmla="*/ 5107 w 8977"/>
              <a:gd name="connsiteY62-6960" fmla="*/ 6655 h 10000"/>
              <a:gd name="connsiteX63-6961" fmla="*/ 5309 w 8977"/>
              <a:gd name="connsiteY63-6962" fmla="*/ 6655 h 10000"/>
              <a:gd name="connsiteX64-6963" fmla="*/ 5309 w 8977"/>
              <a:gd name="connsiteY64-6964" fmla="*/ 6376 h 10000"/>
              <a:gd name="connsiteX65-6965" fmla="*/ 5513 w 8977"/>
              <a:gd name="connsiteY65-6966" fmla="*/ 6098 h 10000"/>
              <a:gd name="connsiteX66-6967" fmla="*/ 5720 w 8977"/>
              <a:gd name="connsiteY66-6968" fmla="*/ 5819 h 10000"/>
              <a:gd name="connsiteX67-6969" fmla="*/ 5720 w 8977"/>
              <a:gd name="connsiteY67-6970" fmla="*/ 5261 h 10000"/>
              <a:gd name="connsiteX68-6971" fmla="*/ 5925 w 8977"/>
              <a:gd name="connsiteY68-6972" fmla="*/ 4460 h 10000"/>
              <a:gd name="connsiteX69-6973" fmla="*/ 6130 w 8977"/>
              <a:gd name="connsiteY69-6974" fmla="*/ 3345 h 10000"/>
              <a:gd name="connsiteX70-6975" fmla="*/ 6334 w 8977"/>
              <a:gd name="connsiteY70-6976" fmla="*/ 2787 h 10000"/>
              <a:gd name="connsiteX71-6977" fmla="*/ 6334 w 8977"/>
              <a:gd name="connsiteY71-6978" fmla="*/ 2230 h 10000"/>
              <a:gd name="connsiteX72-6979" fmla="*/ 6334 w 8977"/>
              <a:gd name="connsiteY72-6980" fmla="*/ 1951 h 10000"/>
              <a:gd name="connsiteX73-6981" fmla="*/ 6334 w 8977"/>
              <a:gd name="connsiteY73-6982" fmla="*/ 1951 h 10000"/>
              <a:gd name="connsiteX74-6983" fmla="*/ 6130 w 8977"/>
              <a:gd name="connsiteY74-6984" fmla="*/ 1951 h 10000"/>
              <a:gd name="connsiteX75-6985" fmla="*/ 5720 w 8977"/>
              <a:gd name="connsiteY75-6986" fmla="*/ 1951 h 10000"/>
              <a:gd name="connsiteX76-6987" fmla="*/ 5309 w 8977"/>
              <a:gd name="connsiteY76-6988" fmla="*/ 1951 h 10000"/>
              <a:gd name="connsiteX77-6989" fmla="*/ 4696 w 8977"/>
              <a:gd name="connsiteY77-6990" fmla="*/ 1951 h 10000"/>
              <a:gd name="connsiteX78-6991" fmla="*/ 4079 w 8977"/>
              <a:gd name="connsiteY78-6992" fmla="*/ 1951 h 10000"/>
              <a:gd name="connsiteX79-6993" fmla="*/ 3260 w 8977"/>
              <a:gd name="connsiteY79-6994" fmla="*/ 2230 h 10000"/>
              <a:gd name="connsiteX80-6995" fmla="*/ 2027 w 8977"/>
              <a:gd name="connsiteY80-6996" fmla="*/ 2230 h 10000"/>
              <a:gd name="connsiteX81-6997" fmla="*/ 1029 w 8977"/>
              <a:gd name="connsiteY81-6998" fmla="*/ 2230 h 10000"/>
              <a:gd name="connsiteX82-6999" fmla="*/ 0 w 8977"/>
              <a:gd name="connsiteY82-7000" fmla="*/ 2509 h 10000"/>
              <a:gd name="connsiteX0-7001" fmla="*/ 0 w 10000"/>
              <a:gd name="connsiteY0-7002" fmla="*/ 1394 h 10000"/>
              <a:gd name="connsiteX1-7003" fmla="*/ 920 w 10000"/>
              <a:gd name="connsiteY1-7004" fmla="*/ 1394 h 10000"/>
              <a:gd name="connsiteX2-7005" fmla="*/ 1834 w 10000"/>
              <a:gd name="connsiteY2-7006" fmla="*/ 1115 h 10000"/>
              <a:gd name="connsiteX3-7007" fmla="*/ 2490 w 10000"/>
              <a:gd name="connsiteY3-7008" fmla="*/ 1115 h 10000"/>
              <a:gd name="connsiteX4-7009" fmla="*/ 3175 w 10000"/>
              <a:gd name="connsiteY4-7010" fmla="*/ 1115 h 10000"/>
              <a:gd name="connsiteX5-7011" fmla="*/ 3632 w 10000"/>
              <a:gd name="connsiteY5-7012" fmla="*/ 836 h 10000"/>
              <a:gd name="connsiteX6-7013" fmla="*/ 4317 w 10000"/>
              <a:gd name="connsiteY6-7014" fmla="*/ 836 h 10000"/>
              <a:gd name="connsiteX7-7015" fmla="*/ 4544 w 10000"/>
              <a:gd name="connsiteY7-7016" fmla="*/ 836 h 10000"/>
              <a:gd name="connsiteX8-7017" fmla="*/ 5004 w 10000"/>
              <a:gd name="connsiteY8-7018" fmla="*/ 836 h 10000"/>
              <a:gd name="connsiteX9-7019" fmla="*/ 5461 w 10000"/>
              <a:gd name="connsiteY9-7020" fmla="*/ 557 h 10000"/>
              <a:gd name="connsiteX10-7021" fmla="*/ 5914 w 10000"/>
              <a:gd name="connsiteY10-7022" fmla="*/ 557 h 10000"/>
              <a:gd name="connsiteX11-7023" fmla="*/ 6372 w 10000"/>
              <a:gd name="connsiteY11-7024" fmla="*/ 557 h 10000"/>
              <a:gd name="connsiteX12-7025" fmla="*/ 6600 w 10000"/>
              <a:gd name="connsiteY12-7026" fmla="*/ 279 h 10000"/>
              <a:gd name="connsiteX13-7027" fmla="*/ 6829 w 10000"/>
              <a:gd name="connsiteY13-7028" fmla="*/ 0 h 10000"/>
              <a:gd name="connsiteX14-7029" fmla="*/ 7289 w 10000"/>
              <a:gd name="connsiteY14-7030" fmla="*/ 0 h 10000"/>
              <a:gd name="connsiteX15-7031" fmla="*/ 7487 w 10000"/>
              <a:gd name="connsiteY15-7032" fmla="*/ 279 h 10000"/>
              <a:gd name="connsiteX16-7033" fmla="*/ 7941 w 10000"/>
              <a:gd name="connsiteY16-7034" fmla="*/ 279 h 10000"/>
              <a:gd name="connsiteX17-7035" fmla="*/ 8172 w 10000"/>
              <a:gd name="connsiteY17-7036" fmla="*/ 557 h 10000"/>
              <a:gd name="connsiteX18-7037" fmla="*/ 8860 w 10000"/>
              <a:gd name="connsiteY18-7038" fmla="*/ 836 h 10000"/>
              <a:gd name="connsiteX19-7039" fmla="*/ 9314 w 10000"/>
              <a:gd name="connsiteY19-7040" fmla="*/ 1394 h 10000"/>
              <a:gd name="connsiteX20-7041" fmla="*/ 9774 w 10000"/>
              <a:gd name="connsiteY20-7042" fmla="*/ 1672 h 10000"/>
              <a:gd name="connsiteX21-7043" fmla="*/ 10000 w 10000"/>
              <a:gd name="connsiteY21-7044" fmla="*/ 1951 h 10000"/>
              <a:gd name="connsiteX22-7045" fmla="*/ 10000 w 10000"/>
              <a:gd name="connsiteY22-7046" fmla="*/ 1951 h 10000"/>
              <a:gd name="connsiteX23-7047" fmla="*/ 10000 w 10000"/>
              <a:gd name="connsiteY23-7048" fmla="*/ 2230 h 10000"/>
              <a:gd name="connsiteX24-7049" fmla="*/ 9774 w 10000"/>
              <a:gd name="connsiteY24-7050" fmla="*/ 2509 h 10000"/>
              <a:gd name="connsiteX25-7051" fmla="*/ 9774 w 10000"/>
              <a:gd name="connsiteY25-7052" fmla="*/ 2509 h 10000"/>
              <a:gd name="connsiteX26-7053" fmla="*/ 9543 w 10000"/>
              <a:gd name="connsiteY26-7054" fmla="*/ 2509 h 10000"/>
              <a:gd name="connsiteX27-7055" fmla="*/ 9314 w 10000"/>
              <a:gd name="connsiteY27-7056" fmla="*/ 2787 h 10000"/>
              <a:gd name="connsiteX28-7057" fmla="*/ 9085 w 10000"/>
              <a:gd name="connsiteY28-7058" fmla="*/ 3345 h 10000"/>
              <a:gd name="connsiteX29-7059" fmla="*/ 8860 w 10000"/>
              <a:gd name="connsiteY29-7060" fmla="*/ 3624 h 10000"/>
              <a:gd name="connsiteX30-7061" fmla="*/ 8860 w 10000"/>
              <a:gd name="connsiteY30-7062" fmla="*/ 4460 h 10000"/>
              <a:gd name="connsiteX31-7063" fmla="*/ 8632 w 10000"/>
              <a:gd name="connsiteY31-7064" fmla="*/ 4983 h 10000"/>
              <a:gd name="connsiteX32-7065" fmla="*/ 8404 w 10000"/>
              <a:gd name="connsiteY32-7066" fmla="*/ 5819 h 10000"/>
              <a:gd name="connsiteX33-7067" fmla="*/ 7941 w 10000"/>
              <a:gd name="connsiteY33-7068" fmla="*/ 7213 h 10000"/>
              <a:gd name="connsiteX34-7069" fmla="*/ 7712 w 10000"/>
              <a:gd name="connsiteY34-7070" fmla="*/ 8049 h 10000"/>
              <a:gd name="connsiteX35-7071" fmla="*/ 7289 w 10000"/>
              <a:gd name="connsiteY35-7072" fmla="*/ 8606 h 10000"/>
              <a:gd name="connsiteX36-7073" fmla="*/ 7056 w 10000"/>
              <a:gd name="connsiteY36-7074" fmla="*/ 9164 h 10000"/>
              <a:gd name="connsiteX37-7075" fmla="*/ 6600 w 10000"/>
              <a:gd name="connsiteY37-7076" fmla="*/ 9443 h 10000"/>
              <a:gd name="connsiteX38-7077" fmla="*/ 6141 w 10000"/>
              <a:gd name="connsiteY38-7078" fmla="*/ 9721 h 10000"/>
              <a:gd name="connsiteX39-7079" fmla="*/ 5914 w 10000"/>
              <a:gd name="connsiteY39-7080" fmla="*/ 10000 h 10000"/>
              <a:gd name="connsiteX40-7081" fmla="*/ 5689 w 10000"/>
              <a:gd name="connsiteY40-7082" fmla="*/ 10000 h 10000"/>
              <a:gd name="connsiteX41-7083" fmla="*/ 5461 w 10000"/>
              <a:gd name="connsiteY41-7084" fmla="*/ 10000 h 10000"/>
              <a:gd name="connsiteX42-7085" fmla="*/ 5231 w 10000"/>
              <a:gd name="connsiteY42-7086" fmla="*/ 10000 h 10000"/>
              <a:gd name="connsiteX43-7087" fmla="*/ 5231 w 10000"/>
              <a:gd name="connsiteY43-7088" fmla="*/ 9721 h 10000"/>
              <a:gd name="connsiteX44-7089" fmla="*/ 5004 w 10000"/>
              <a:gd name="connsiteY44-7090" fmla="*/ 9443 h 10000"/>
              <a:gd name="connsiteX45-7091" fmla="*/ 5004 w 10000"/>
              <a:gd name="connsiteY45-7092" fmla="*/ 9164 h 10000"/>
              <a:gd name="connsiteX46-7093" fmla="*/ 5004 w 10000"/>
              <a:gd name="connsiteY46-7094" fmla="*/ 8885 h 10000"/>
              <a:gd name="connsiteX47-7095" fmla="*/ 4770 w 10000"/>
              <a:gd name="connsiteY47-7096" fmla="*/ 8328 h 10000"/>
              <a:gd name="connsiteX48-7097" fmla="*/ 4317 w 10000"/>
              <a:gd name="connsiteY48-7098" fmla="*/ 7770 h 10000"/>
              <a:gd name="connsiteX49-7099" fmla="*/ 3632 w 10000"/>
              <a:gd name="connsiteY49-7100" fmla="*/ 7213 h 10000"/>
              <a:gd name="connsiteX50-7101" fmla="*/ 3175 w 10000"/>
              <a:gd name="connsiteY50-7102" fmla="*/ 6934 h 10000"/>
              <a:gd name="connsiteX51-7103" fmla="*/ 2718 w 10000"/>
              <a:gd name="connsiteY51-7104" fmla="*/ 6655 h 10000"/>
              <a:gd name="connsiteX52-7105" fmla="*/ 2490 w 10000"/>
              <a:gd name="connsiteY52-7106" fmla="*/ 6376 h 10000"/>
              <a:gd name="connsiteX53-7107" fmla="*/ 2490 w 10000"/>
              <a:gd name="connsiteY53-7108" fmla="*/ 6098 h 10000"/>
              <a:gd name="connsiteX54-7109" fmla="*/ 2718 w 10000"/>
              <a:gd name="connsiteY54-7110" fmla="*/ 6098 h 10000"/>
              <a:gd name="connsiteX55-7111" fmla="*/ 2946 w 10000"/>
              <a:gd name="connsiteY55-7112" fmla="*/ 6098 h 10000"/>
              <a:gd name="connsiteX56-7113" fmla="*/ 3402 w 10000"/>
              <a:gd name="connsiteY56-7114" fmla="*/ 6098 h 10000"/>
              <a:gd name="connsiteX57-7115" fmla="*/ 3860 w 10000"/>
              <a:gd name="connsiteY57-7116" fmla="*/ 6376 h 10000"/>
              <a:gd name="connsiteX58-7117" fmla="*/ 4544 w 10000"/>
              <a:gd name="connsiteY58-7118" fmla="*/ 6655 h 10000"/>
              <a:gd name="connsiteX59-7119" fmla="*/ 4770 w 10000"/>
              <a:gd name="connsiteY59-7120" fmla="*/ 6655 h 10000"/>
              <a:gd name="connsiteX60-7121" fmla="*/ 5231 w 10000"/>
              <a:gd name="connsiteY60-7122" fmla="*/ 6655 h 10000"/>
              <a:gd name="connsiteX61-7123" fmla="*/ 5461 w 10000"/>
              <a:gd name="connsiteY61-7124" fmla="*/ 6655 h 10000"/>
              <a:gd name="connsiteX62-7125" fmla="*/ 5689 w 10000"/>
              <a:gd name="connsiteY62-7126" fmla="*/ 6655 h 10000"/>
              <a:gd name="connsiteX63-7127" fmla="*/ 5914 w 10000"/>
              <a:gd name="connsiteY63-7128" fmla="*/ 6655 h 10000"/>
              <a:gd name="connsiteX64-7129" fmla="*/ 5914 w 10000"/>
              <a:gd name="connsiteY64-7130" fmla="*/ 6376 h 10000"/>
              <a:gd name="connsiteX65-7131" fmla="*/ 6141 w 10000"/>
              <a:gd name="connsiteY65-7132" fmla="*/ 6098 h 10000"/>
              <a:gd name="connsiteX66-7133" fmla="*/ 6372 w 10000"/>
              <a:gd name="connsiteY66-7134" fmla="*/ 5819 h 10000"/>
              <a:gd name="connsiteX67-7135" fmla="*/ 6372 w 10000"/>
              <a:gd name="connsiteY67-7136" fmla="*/ 5261 h 10000"/>
              <a:gd name="connsiteX68-7137" fmla="*/ 6600 w 10000"/>
              <a:gd name="connsiteY68-7138" fmla="*/ 4460 h 10000"/>
              <a:gd name="connsiteX69-7139" fmla="*/ 6829 w 10000"/>
              <a:gd name="connsiteY69-7140" fmla="*/ 3345 h 10000"/>
              <a:gd name="connsiteX70-7141" fmla="*/ 7056 w 10000"/>
              <a:gd name="connsiteY70-7142" fmla="*/ 2787 h 10000"/>
              <a:gd name="connsiteX71-7143" fmla="*/ 7056 w 10000"/>
              <a:gd name="connsiteY71-7144" fmla="*/ 2230 h 10000"/>
              <a:gd name="connsiteX72-7145" fmla="*/ 7056 w 10000"/>
              <a:gd name="connsiteY72-7146" fmla="*/ 1951 h 10000"/>
              <a:gd name="connsiteX73-7147" fmla="*/ 7056 w 10000"/>
              <a:gd name="connsiteY73-7148" fmla="*/ 1951 h 10000"/>
              <a:gd name="connsiteX74-7149" fmla="*/ 6829 w 10000"/>
              <a:gd name="connsiteY74-7150" fmla="*/ 1951 h 10000"/>
              <a:gd name="connsiteX75-7151" fmla="*/ 6372 w 10000"/>
              <a:gd name="connsiteY75-7152" fmla="*/ 1951 h 10000"/>
              <a:gd name="connsiteX76-7153" fmla="*/ 5914 w 10000"/>
              <a:gd name="connsiteY76-7154" fmla="*/ 1951 h 10000"/>
              <a:gd name="connsiteX77-7155" fmla="*/ 5231 w 10000"/>
              <a:gd name="connsiteY77-7156" fmla="*/ 1951 h 10000"/>
              <a:gd name="connsiteX78-7157" fmla="*/ 4544 w 10000"/>
              <a:gd name="connsiteY78-7158" fmla="*/ 1951 h 10000"/>
              <a:gd name="connsiteX79-7159" fmla="*/ 3632 w 10000"/>
              <a:gd name="connsiteY79-7160" fmla="*/ 2230 h 10000"/>
              <a:gd name="connsiteX80-7161" fmla="*/ 2258 w 10000"/>
              <a:gd name="connsiteY80-7162" fmla="*/ 2230 h 10000"/>
              <a:gd name="connsiteX81-7163" fmla="*/ 1146 w 10000"/>
              <a:gd name="connsiteY81-7164" fmla="*/ 2230 h 10000"/>
              <a:gd name="connsiteX0-7165" fmla="*/ 0 w 9080"/>
              <a:gd name="connsiteY0-7166" fmla="*/ 1394 h 10000"/>
              <a:gd name="connsiteX1-7167" fmla="*/ 914 w 9080"/>
              <a:gd name="connsiteY1-7168" fmla="*/ 1115 h 10000"/>
              <a:gd name="connsiteX2-7169" fmla="*/ 1570 w 9080"/>
              <a:gd name="connsiteY2-7170" fmla="*/ 1115 h 10000"/>
              <a:gd name="connsiteX3-7171" fmla="*/ 2255 w 9080"/>
              <a:gd name="connsiteY3-7172" fmla="*/ 1115 h 10000"/>
              <a:gd name="connsiteX4-7173" fmla="*/ 2712 w 9080"/>
              <a:gd name="connsiteY4-7174" fmla="*/ 836 h 10000"/>
              <a:gd name="connsiteX5-7175" fmla="*/ 3397 w 9080"/>
              <a:gd name="connsiteY5-7176" fmla="*/ 836 h 10000"/>
              <a:gd name="connsiteX6-7177" fmla="*/ 3624 w 9080"/>
              <a:gd name="connsiteY6-7178" fmla="*/ 836 h 10000"/>
              <a:gd name="connsiteX7-7179" fmla="*/ 4084 w 9080"/>
              <a:gd name="connsiteY7-7180" fmla="*/ 836 h 10000"/>
              <a:gd name="connsiteX8-7181" fmla="*/ 4541 w 9080"/>
              <a:gd name="connsiteY8-7182" fmla="*/ 557 h 10000"/>
              <a:gd name="connsiteX9-7183" fmla="*/ 4994 w 9080"/>
              <a:gd name="connsiteY9-7184" fmla="*/ 557 h 10000"/>
              <a:gd name="connsiteX10-7185" fmla="*/ 5452 w 9080"/>
              <a:gd name="connsiteY10-7186" fmla="*/ 557 h 10000"/>
              <a:gd name="connsiteX11-7187" fmla="*/ 5680 w 9080"/>
              <a:gd name="connsiteY11-7188" fmla="*/ 279 h 10000"/>
              <a:gd name="connsiteX12-7189" fmla="*/ 5909 w 9080"/>
              <a:gd name="connsiteY12-7190" fmla="*/ 0 h 10000"/>
              <a:gd name="connsiteX13-7191" fmla="*/ 6369 w 9080"/>
              <a:gd name="connsiteY13-7192" fmla="*/ 0 h 10000"/>
              <a:gd name="connsiteX14-7193" fmla="*/ 6567 w 9080"/>
              <a:gd name="connsiteY14-7194" fmla="*/ 279 h 10000"/>
              <a:gd name="connsiteX15-7195" fmla="*/ 7021 w 9080"/>
              <a:gd name="connsiteY15-7196" fmla="*/ 279 h 10000"/>
              <a:gd name="connsiteX16-7197" fmla="*/ 7252 w 9080"/>
              <a:gd name="connsiteY16-7198" fmla="*/ 557 h 10000"/>
              <a:gd name="connsiteX17-7199" fmla="*/ 7940 w 9080"/>
              <a:gd name="connsiteY17-7200" fmla="*/ 836 h 10000"/>
              <a:gd name="connsiteX18-7201" fmla="*/ 8394 w 9080"/>
              <a:gd name="connsiteY18-7202" fmla="*/ 1394 h 10000"/>
              <a:gd name="connsiteX19-7203" fmla="*/ 8854 w 9080"/>
              <a:gd name="connsiteY19-7204" fmla="*/ 1672 h 10000"/>
              <a:gd name="connsiteX20-7205" fmla="*/ 9080 w 9080"/>
              <a:gd name="connsiteY20-7206" fmla="*/ 1951 h 10000"/>
              <a:gd name="connsiteX21-7207" fmla="*/ 9080 w 9080"/>
              <a:gd name="connsiteY21-7208" fmla="*/ 1951 h 10000"/>
              <a:gd name="connsiteX22-7209" fmla="*/ 9080 w 9080"/>
              <a:gd name="connsiteY22-7210" fmla="*/ 2230 h 10000"/>
              <a:gd name="connsiteX23-7211" fmla="*/ 8854 w 9080"/>
              <a:gd name="connsiteY23-7212" fmla="*/ 2509 h 10000"/>
              <a:gd name="connsiteX24-7213" fmla="*/ 8854 w 9080"/>
              <a:gd name="connsiteY24-7214" fmla="*/ 2509 h 10000"/>
              <a:gd name="connsiteX25-7215" fmla="*/ 8623 w 9080"/>
              <a:gd name="connsiteY25-7216" fmla="*/ 2509 h 10000"/>
              <a:gd name="connsiteX26-7217" fmla="*/ 8394 w 9080"/>
              <a:gd name="connsiteY26-7218" fmla="*/ 2787 h 10000"/>
              <a:gd name="connsiteX27-7219" fmla="*/ 8165 w 9080"/>
              <a:gd name="connsiteY27-7220" fmla="*/ 3345 h 10000"/>
              <a:gd name="connsiteX28-7221" fmla="*/ 7940 w 9080"/>
              <a:gd name="connsiteY28-7222" fmla="*/ 3624 h 10000"/>
              <a:gd name="connsiteX29-7223" fmla="*/ 7940 w 9080"/>
              <a:gd name="connsiteY29-7224" fmla="*/ 4460 h 10000"/>
              <a:gd name="connsiteX30-7225" fmla="*/ 7712 w 9080"/>
              <a:gd name="connsiteY30-7226" fmla="*/ 4983 h 10000"/>
              <a:gd name="connsiteX31-7227" fmla="*/ 7484 w 9080"/>
              <a:gd name="connsiteY31-7228" fmla="*/ 5819 h 10000"/>
              <a:gd name="connsiteX32-7229" fmla="*/ 7021 w 9080"/>
              <a:gd name="connsiteY32-7230" fmla="*/ 7213 h 10000"/>
              <a:gd name="connsiteX33-7231" fmla="*/ 6792 w 9080"/>
              <a:gd name="connsiteY33-7232" fmla="*/ 8049 h 10000"/>
              <a:gd name="connsiteX34-7233" fmla="*/ 6369 w 9080"/>
              <a:gd name="connsiteY34-7234" fmla="*/ 8606 h 10000"/>
              <a:gd name="connsiteX35-7235" fmla="*/ 6136 w 9080"/>
              <a:gd name="connsiteY35-7236" fmla="*/ 9164 h 10000"/>
              <a:gd name="connsiteX36-7237" fmla="*/ 5680 w 9080"/>
              <a:gd name="connsiteY36-7238" fmla="*/ 9443 h 10000"/>
              <a:gd name="connsiteX37-7239" fmla="*/ 5221 w 9080"/>
              <a:gd name="connsiteY37-7240" fmla="*/ 9721 h 10000"/>
              <a:gd name="connsiteX38-7241" fmla="*/ 4994 w 9080"/>
              <a:gd name="connsiteY38-7242" fmla="*/ 10000 h 10000"/>
              <a:gd name="connsiteX39-7243" fmla="*/ 4769 w 9080"/>
              <a:gd name="connsiteY39-7244" fmla="*/ 10000 h 10000"/>
              <a:gd name="connsiteX40-7245" fmla="*/ 4541 w 9080"/>
              <a:gd name="connsiteY40-7246" fmla="*/ 10000 h 10000"/>
              <a:gd name="connsiteX41-7247" fmla="*/ 4311 w 9080"/>
              <a:gd name="connsiteY41-7248" fmla="*/ 10000 h 10000"/>
              <a:gd name="connsiteX42-7249" fmla="*/ 4311 w 9080"/>
              <a:gd name="connsiteY42-7250" fmla="*/ 9721 h 10000"/>
              <a:gd name="connsiteX43-7251" fmla="*/ 4084 w 9080"/>
              <a:gd name="connsiteY43-7252" fmla="*/ 9443 h 10000"/>
              <a:gd name="connsiteX44-7253" fmla="*/ 4084 w 9080"/>
              <a:gd name="connsiteY44-7254" fmla="*/ 9164 h 10000"/>
              <a:gd name="connsiteX45-7255" fmla="*/ 4084 w 9080"/>
              <a:gd name="connsiteY45-7256" fmla="*/ 8885 h 10000"/>
              <a:gd name="connsiteX46-7257" fmla="*/ 3850 w 9080"/>
              <a:gd name="connsiteY46-7258" fmla="*/ 8328 h 10000"/>
              <a:gd name="connsiteX47-7259" fmla="*/ 3397 w 9080"/>
              <a:gd name="connsiteY47-7260" fmla="*/ 7770 h 10000"/>
              <a:gd name="connsiteX48-7261" fmla="*/ 2712 w 9080"/>
              <a:gd name="connsiteY48-7262" fmla="*/ 7213 h 10000"/>
              <a:gd name="connsiteX49-7263" fmla="*/ 2255 w 9080"/>
              <a:gd name="connsiteY49-7264" fmla="*/ 6934 h 10000"/>
              <a:gd name="connsiteX50-7265" fmla="*/ 1798 w 9080"/>
              <a:gd name="connsiteY50-7266" fmla="*/ 6655 h 10000"/>
              <a:gd name="connsiteX51-7267" fmla="*/ 1570 w 9080"/>
              <a:gd name="connsiteY51-7268" fmla="*/ 6376 h 10000"/>
              <a:gd name="connsiteX52-7269" fmla="*/ 1570 w 9080"/>
              <a:gd name="connsiteY52-7270" fmla="*/ 6098 h 10000"/>
              <a:gd name="connsiteX53-7271" fmla="*/ 1798 w 9080"/>
              <a:gd name="connsiteY53-7272" fmla="*/ 6098 h 10000"/>
              <a:gd name="connsiteX54-7273" fmla="*/ 2026 w 9080"/>
              <a:gd name="connsiteY54-7274" fmla="*/ 6098 h 10000"/>
              <a:gd name="connsiteX55-7275" fmla="*/ 2482 w 9080"/>
              <a:gd name="connsiteY55-7276" fmla="*/ 6098 h 10000"/>
              <a:gd name="connsiteX56-7277" fmla="*/ 2940 w 9080"/>
              <a:gd name="connsiteY56-7278" fmla="*/ 6376 h 10000"/>
              <a:gd name="connsiteX57-7279" fmla="*/ 3624 w 9080"/>
              <a:gd name="connsiteY57-7280" fmla="*/ 6655 h 10000"/>
              <a:gd name="connsiteX58-7281" fmla="*/ 3850 w 9080"/>
              <a:gd name="connsiteY58-7282" fmla="*/ 6655 h 10000"/>
              <a:gd name="connsiteX59-7283" fmla="*/ 4311 w 9080"/>
              <a:gd name="connsiteY59-7284" fmla="*/ 6655 h 10000"/>
              <a:gd name="connsiteX60-7285" fmla="*/ 4541 w 9080"/>
              <a:gd name="connsiteY60-7286" fmla="*/ 6655 h 10000"/>
              <a:gd name="connsiteX61-7287" fmla="*/ 4769 w 9080"/>
              <a:gd name="connsiteY61-7288" fmla="*/ 6655 h 10000"/>
              <a:gd name="connsiteX62-7289" fmla="*/ 4994 w 9080"/>
              <a:gd name="connsiteY62-7290" fmla="*/ 6655 h 10000"/>
              <a:gd name="connsiteX63-7291" fmla="*/ 4994 w 9080"/>
              <a:gd name="connsiteY63-7292" fmla="*/ 6376 h 10000"/>
              <a:gd name="connsiteX64-7293" fmla="*/ 5221 w 9080"/>
              <a:gd name="connsiteY64-7294" fmla="*/ 6098 h 10000"/>
              <a:gd name="connsiteX65-7295" fmla="*/ 5452 w 9080"/>
              <a:gd name="connsiteY65-7296" fmla="*/ 5819 h 10000"/>
              <a:gd name="connsiteX66-7297" fmla="*/ 5452 w 9080"/>
              <a:gd name="connsiteY66-7298" fmla="*/ 5261 h 10000"/>
              <a:gd name="connsiteX67-7299" fmla="*/ 5680 w 9080"/>
              <a:gd name="connsiteY67-7300" fmla="*/ 4460 h 10000"/>
              <a:gd name="connsiteX68-7301" fmla="*/ 5909 w 9080"/>
              <a:gd name="connsiteY68-7302" fmla="*/ 3345 h 10000"/>
              <a:gd name="connsiteX69-7303" fmla="*/ 6136 w 9080"/>
              <a:gd name="connsiteY69-7304" fmla="*/ 2787 h 10000"/>
              <a:gd name="connsiteX70-7305" fmla="*/ 6136 w 9080"/>
              <a:gd name="connsiteY70-7306" fmla="*/ 2230 h 10000"/>
              <a:gd name="connsiteX71-7307" fmla="*/ 6136 w 9080"/>
              <a:gd name="connsiteY71-7308" fmla="*/ 1951 h 10000"/>
              <a:gd name="connsiteX72-7309" fmla="*/ 6136 w 9080"/>
              <a:gd name="connsiteY72-7310" fmla="*/ 1951 h 10000"/>
              <a:gd name="connsiteX73-7311" fmla="*/ 5909 w 9080"/>
              <a:gd name="connsiteY73-7312" fmla="*/ 1951 h 10000"/>
              <a:gd name="connsiteX74-7313" fmla="*/ 5452 w 9080"/>
              <a:gd name="connsiteY74-7314" fmla="*/ 1951 h 10000"/>
              <a:gd name="connsiteX75-7315" fmla="*/ 4994 w 9080"/>
              <a:gd name="connsiteY75-7316" fmla="*/ 1951 h 10000"/>
              <a:gd name="connsiteX76-7317" fmla="*/ 4311 w 9080"/>
              <a:gd name="connsiteY76-7318" fmla="*/ 1951 h 10000"/>
              <a:gd name="connsiteX77-7319" fmla="*/ 3624 w 9080"/>
              <a:gd name="connsiteY77-7320" fmla="*/ 1951 h 10000"/>
              <a:gd name="connsiteX78-7321" fmla="*/ 2712 w 9080"/>
              <a:gd name="connsiteY78-7322" fmla="*/ 2230 h 10000"/>
              <a:gd name="connsiteX79-7323" fmla="*/ 1338 w 9080"/>
              <a:gd name="connsiteY79-7324" fmla="*/ 2230 h 10000"/>
              <a:gd name="connsiteX80-7325" fmla="*/ 226 w 9080"/>
              <a:gd name="connsiteY80-7326" fmla="*/ 2230 h 10000"/>
              <a:gd name="connsiteX0-7327" fmla="*/ 758 w 9751"/>
              <a:gd name="connsiteY0-7328" fmla="*/ 1115 h 10000"/>
              <a:gd name="connsiteX1-7329" fmla="*/ 1480 w 9751"/>
              <a:gd name="connsiteY1-7330" fmla="*/ 1115 h 10000"/>
              <a:gd name="connsiteX2-7331" fmla="*/ 2234 w 9751"/>
              <a:gd name="connsiteY2-7332" fmla="*/ 1115 h 10000"/>
              <a:gd name="connsiteX3-7333" fmla="*/ 2738 w 9751"/>
              <a:gd name="connsiteY3-7334" fmla="*/ 836 h 10000"/>
              <a:gd name="connsiteX4-7335" fmla="*/ 3492 w 9751"/>
              <a:gd name="connsiteY4-7336" fmla="*/ 836 h 10000"/>
              <a:gd name="connsiteX5-7337" fmla="*/ 3742 w 9751"/>
              <a:gd name="connsiteY5-7338" fmla="*/ 836 h 10000"/>
              <a:gd name="connsiteX6-7339" fmla="*/ 4249 w 9751"/>
              <a:gd name="connsiteY6-7340" fmla="*/ 836 h 10000"/>
              <a:gd name="connsiteX7-7341" fmla="*/ 4752 w 9751"/>
              <a:gd name="connsiteY7-7342" fmla="*/ 557 h 10000"/>
              <a:gd name="connsiteX8-7343" fmla="*/ 5251 w 9751"/>
              <a:gd name="connsiteY8-7344" fmla="*/ 557 h 10000"/>
              <a:gd name="connsiteX9-7345" fmla="*/ 5755 w 9751"/>
              <a:gd name="connsiteY9-7346" fmla="*/ 557 h 10000"/>
              <a:gd name="connsiteX10-7347" fmla="*/ 6007 w 9751"/>
              <a:gd name="connsiteY10-7348" fmla="*/ 279 h 10000"/>
              <a:gd name="connsiteX11-7349" fmla="*/ 6259 w 9751"/>
              <a:gd name="connsiteY11-7350" fmla="*/ 0 h 10000"/>
              <a:gd name="connsiteX12-7351" fmla="*/ 6765 w 9751"/>
              <a:gd name="connsiteY12-7352" fmla="*/ 0 h 10000"/>
              <a:gd name="connsiteX13-7353" fmla="*/ 6983 w 9751"/>
              <a:gd name="connsiteY13-7354" fmla="*/ 279 h 10000"/>
              <a:gd name="connsiteX14-7355" fmla="*/ 7483 w 9751"/>
              <a:gd name="connsiteY14-7356" fmla="*/ 279 h 10000"/>
              <a:gd name="connsiteX15-7357" fmla="*/ 7738 w 9751"/>
              <a:gd name="connsiteY15-7358" fmla="*/ 557 h 10000"/>
              <a:gd name="connsiteX16-7359" fmla="*/ 8495 w 9751"/>
              <a:gd name="connsiteY16-7360" fmla="*/ 836 h 10000"/>
              <a:gd name="connsiteX17-7361" fmla="*/ 8995 w 9751"/>
              <a:gd name="connsiteY17-7362" fmla="*/ 1394 h 10000"/>
              <a:gd name="connsiteX18-7363" fmla="*/ 9502 w 9751"/>
              <a:gd name="connsiteY18-7364" fmla="*/ 1672 h 10000"/>
              <a:gd name="connsiteX19-7365" fmla="*/ 9751 w 9751"/>
              <a:gd name="connsiteY19-7366" fmla="*/ 1951 h 10000"/>
              <a:gd name="connsiteX20-7367" fmla="*/ 9751 w 9751"/>
              <a:gd name="connsiteY20-7368" fmla="*/ 1951 h 10000"/>
              <a:gd name="connsiteX21-7369" fmla="*/ 9751 w 9751"/>
              <a:gd name="connsiteY21-7370" fmla="*/ 2230 h 10000"/>
              <a:gd name="connsiteX22-7371" fmla="*/ 9502 w 9751"/>
              <a:gd name="connsiteY22-7372" fmla="*/ 2509 h 10000"/>
              <a:gd name="connsiteX23-7373" fmla="*/ 9502 w 9751"/>
              <a:gd name="connsiteY23-7374" fmla="*/ 2509 h 10000"/>
              <a:gd name="connsiteX24-7375" fmla="*/ 9248 w 9751"/>
              <a:gd name="connsiteY24-7376" fmla="*/ 2509 h 10000"/>
              <a:gd name="connsiteX25-7377" fmla="*/ 8995 w 9751"/>
              <a:gd name="connsiteY25-7378" fmla="*/ 2787 h 10000"/>
              <a:gd name="connsiteX26-7379" fmla="*/ 8743 w 9751"/>
              <a:gd name="connsiteY26-7380" fmla="*/ 3345 h 10000"/>
              <a:gd name="connsiteX27-7381" fmla="*/ 8495 w 9751"/>
              <a:gd name="connsiteY27-7382" fmla="*/ 3624 h 10000"/>
              <a:gd name="connsiteX28-7383" fmla="*/ 8495 w 9751"/>
              <a:gd name="connsiteY28-7384" fmla="*/ 4460 h 10000"/>
              <a:gd name="connsiteX29-7385" fmla="*/ 8244 w 9751"/>
              <a:gd name="connsiteY29-7386" fmla="*/ 4983 h 10000"/>
              <a:gd name="connsiteX30-7387" fmla="*/ 7993 w 9751"/>
              <a:gd name="connsiteY30-7388" fmla="*/ 5819 h 10000"/>
              <a:gd name="connsiteX31-7389" fmla="*/ 7483 w 9751"/>
              <a:gd name="connsiteY31-7390" fmla="*/ 7213 h 10000"/>
              <a:gd name="connsiteX32-7391" fmla="*/ 7231 w 9751"/>
              <a:gd name="connsiteY32-7392" fmla="*/ 8049 h 10000"/>
              <a:gd name="connsiteX33-7393" fmla="*/ 6765 w 9751"/>
              <a:gd name="connsiteY33-7394" fmla="*/ 8606 h 10000"/>
              <a:gd name="connsiteX34-7395" fmla="*/ 6509 w 9751"/>
              <a:gd name="connsiteY34-7396" fmla="*/ 9164 h 10000"/>
              <a:gd name="connsiteX35-7397" fmla="*/ 6007 w 9751"/>
              <a:gd name="connsiteY35-7398" fmla="*/ 9443 h 10000"/>
              <a:gd name="connsiteX36-7399" fmla="*/ 5501 w 9751"/>
              <a:gd name="connsiteY36-7400" fmla="*/ 9721 h 10000"/>
              <a:gd name="connsiteX37-7401" fmla="*/ 5251 w 9751"/>
              <a:gd name="connsiteY37-7402" fmla="*/ 10000 h 10000"/>
              <a:gd name="connsiteX38-7403" fmla="*/ 5003 w 9751"/>
              <a:gd name="connsiteY38-7404" fmla="*/ 10000 h 10000"/>
              <a:gd name="connsiteX39-7405" fmla="*/ 4752 w 9751"/>
              <a:gd name="connsiteY39-7406" fmla="*/ 10000 h 10000"/>
              <a:gd name="connsiteX40-7407" fmla="*/ 4499 w 9751"/>
              <a:gd name="connsiteY40-7408" fmla="*/ 10000 h 10000"/>
              <a:gd name="connsiteX41-7409" fmla="*/ 4499 w 9751"/>
              <a:gd name="connsiteY41-7410" fmla="*/ 9721 h 10000"/>
              <a:gd name="connsiteX42-7411" fmla="*/ 4249 w 9751"/>
              <a:gd name="connsiteY42-7412" fmla="*/ 9443 h 10000"/>
              <a:gd name="connsiteX43-7413" fmla="*/ 4249 w 9751"/>
              <a:gd name="connsiteY43-7414" fmla="*/ 9164 h 10000"/>
              <a:gd name="connsiteX44-7415" fmla="*/ 4249 w 9751"/>
              <a:gd name="connsiteY44-7416" fmla="*/ 8885 h 10000"/>
              <a:gd name="connsiteX45-7417" fmla="*/ 3991 w 9751"/>
              <a:gd name="connsiteY45-7418" fmla="*/ 8328 h 10000"/>
              <a:gd name="connsiteX46-7419" fmla="*/ 3492 w 9751"/>
              <a:gd name="connsiteY46-7420" fmla="*/ 7770 h 10000"/>
              <a:gd name="connsiteX47-7421" fmla="*/ 2738 w 9751"/>
              <a:gd name="connsiteY47-7422" fmla="*/ 7213 h 10000"/>
              <a:gd name="connsiteX48-7423" fmla="*/ 2234 w 9751"/>
              <a:gd name="connsiteY48-7424" fmla="*/ 6934 h 10000"/>
              <a:gd name="connsiteX49-7425" fmla="*/ 1731 w 9751"/>
              <a:gd name="connsiteY49-7426" fmla="*/ 6655 h 10000"/>
              <a:gd name="connsiteX50-7427" fmla="*/ 1480 w 9751"/>
              <a:gd name="connsiteY50-7428" fmla="*/ 6376 h 10000"/>
              <a:gd name="connsiteX51-7429" fmla="*/ 1480 w 9751"/>
              <a:gd name="connsiteY51-7430" fmla="*/ 6098 h 10000"/>
              <a:gd name="connsiteX52-7431" fmla="*/ 1731 w 9751"/>
              <a:gd name="connsiteY52-7432" fmla="*/ 6098 h 10000"/>
              <a:gd name="connsiteX53-7433" fmla="*/ 1982 w 9751"/>
              <a:gd name="connsiteY53-7434" fmla="*/ 6098 h 10000"/>
              <a:gd name="connsiteX54-7435" fmla="*/ 2484 w 9751"/>
              <a:gd name="connsiteY54-7436" fmla="*/ 6098 h 10000"/>
              <a:gd name="connsiteX55-7437" fmla="*/ 2989 w 9751"/>
              <a:gd name="connsiteY55-7438" fmla="*/ 6376 h 10000"/>
              <a:gd name="connsiteX56-7439" fmla="*/ 3742 w 9751"/>
              <a:gd name="connsiteY56-7440" fmla="*/ 6655 h 10000"/>
              <a:gd name="connsiteX57-7441" fmla="*/ 3991 w 9751"/>
              <a:gd name="connsiteY57-7442" fmla="*/ 6655 h 10000"/>
              <a:gd name="connsiteX58-7443" fmla="*/ 4499 w 9751"/>
              <a:gd name="connsiteY58-7444" fmla="*/ 6655 h 10000"/>
              <a:gd name="connsiteX59-7445" fmla="*/ 4752 w 9751"/>
              <a:gd name="connsiteY59-7446" fmla="*/ 6655 h 10000"/>
              <a:gd name="connsiteX60-7447" fmla="*/ 5003 w 9751"/>
              <a:gd name="connsiteY60-7448" fmla="*/ 6655 h 10000"/>
              <a:gd name="connsiteX61-7449" fmla="*/ 5251 w 9751"/>
              <a:gd name="connsiteY61-7450" fmla="*/ 6655 h 10000"/>
              <a:gd name="connsiteX62-7451" fmla="*/ 5251 w 9751"/>
              <a:gd name="connsiteY62-7452" fmla="*/ 6376 h 10000"/>
              <a:gd name="connsiteX63-7453" fmla="*/ 5501 w 9751"/>
              <a:gd name="connsiteY63-7454" fmla="*/ 6098 h 10000"/>
              <a:gd name="connsiteX64-7455" fmla="*/ 5755 w 9751"/>
              <a:gd name="connsiteY64-7456" fmla="*/ 5819 h 10000"/>
              <a:gd name="connsiteX65-7457" fmla="*/ 5755 w 9751"/>
              <a:gd name="connsiteY65-7458" fmla="*/ 5261 h 10000"/>
              <a:gd name="connsiteX66-7459" fmla="*/ 6007 w 9751"/>
              <a:gd name="connsiteY66-7460" fmla="*/ 4460 h 10000"/>
              <a:gd name="connsiteX67-7461" fmla="*/ 6259 w 9751"/>
              <a:gd name="connsiteY67-7462" fmla="*/ 3345 h 10000"/>
              <a:gd name="connsiteX68-7463" fmla="*/ 6509 w 9751"/>
              <a:gd name="connsiteY68-7464" fmla="*/ 2787 h 10000"/>
              <a:gd name="connsiteX69-7465" fmla="*/ 6509 w 9751"/>
              <a:gd name="connsiteY69-7466" fmla="*/ 2230 h 10000"/>
              <a:gd name="connsiteX70-7467" fmla="*/ 6509 w 9751"/>
              <a:gd name="connsiteY70-7468" fmla="*/ 1951 h 10000"/>
              <a:gd name="connsiteX71-7469" fmla="*/ 6509 w 9751"/>
              <a:gd name="connsiteY71-7470" fmla="*/ 1951 h 10000"/>
              <a:gd name="connsiteX72-7471" fmla="*/ 6259 w 9751"/>
              <a:gd name="connsiteY72-7472" fmla="*/ 1951 h 10000"/>
              <a:gd name="connsiteX73-7473" fmla="*/ 5755 w 9751"/>
              <a:gd name="connsiteY73-7474" fmla="*/ 1951 h 10000"/>
              <a:gd name="connsiteX74-7475" fmla="*/ 5251 w 9751"/>
              <a:gd name="connsiteY74-7476" fmla="*/ 1951 h 10000"/>
              <a:gd name="connsiteX75-7477" fmla="*/ 4499 w 9751"/>
              <a:gd name="connsiteY75-7478" fmla="*/ 1951 h 10000"/>
              <a:gd name="connsiteX76-7479" fmla="*/ 3742 w 9751"/>
              <a:gd name="connsiteY76-7480" fmla="*/ 1951 h 10000"/>
              <a:gd name="connsiteX77-7481" fmla="*/ 2738 w 9751"/>
              <a:gd name="connsiteY77-7482" fmla="*/ 2230 h 10000"/>
              <a:gd name="connsiteX78-7483" fmla="*/ 1225 w 9751"/>
              <a:gd name="connsiteY78-7484" fmla="*/ 2230 h 10000"/>
              <a:gd name="connsiteX79-7485" fmla="*/ 0 w 9751"/>
              <a:gd name="connsiteY79-7486" fmla="*/ 2230 h 10000"/>
              <a:gd name="connsiteX0-7487" fmla="*/ 0 w 9223"/>
              <a:gd name="connsiteY0-7488" fmla="*/ 1115 h 10000"/>
              <a:gd name="connsiteX1-7489" fmla="*/ 741 w 9223"/>
              <a:gd name="connsiteY1-7490" fmla="*/ 1115 h 10000"/>
              <a:gd name="connsiteX2-7491" fmla="*/ 1514 w 9223"/>
              <a:gd name="connsiteY2-7492" fmla="*/ 1115 h 10000"/>
              <a:gd name="connsiteX3-7493" fmla="*/ 2031 w 9223"/>
              <a:gd name="connsiteY3-7494" fmla="*/ 836 h 10000"/>
              <a:gd name="connsiteX4-7495" fmla="*/ 2804 w 9223"/>
              <a:gd name="connsiteY4-7496" fmla="*/ 836 h 10000"/>
              <a:gd name="connsiteX5-7497" fmla="*/ 3061 w 9223"/>
              <a:gd name="connsiteY5-7498" fmla="*/ 836 h 10000"/>
              <a:gd name="connsiteX6-7499" fmla="*/ 3581 w 9223"/>
              <a:gd name="connsiteY6-7500" fmla="*/ 836 h 10000"/>
              <a:gd name="connsiteX7-7501" fmla="*/ 4096 w 9223"/>
              <a:gd name="connsiteY7-7502" fmla="*/ 557 h 10000"/>
              <a:gd name="connsiteX8-7503" fmla="*/ 4608 w 9223"/>
              <a:gd name="connsiteY8-7504" fmla="*/ 557 h 10000"/>
              <a:gd name="connsiteX9-7505" fmla="*/ 5125 w 9223"/>
              <a:gd name="connsiteY9-7506" fmla="*/ 557 h 10000"/>
              <a:gd name="connsiteX10-7507" fmla="*/ 5383 w 9223"/>
              <a:gd name="connsiteY10-7508" fmla="*/ 279 h 10000"/>
              <a:gd name="connsiteX11-7509" fmla="*/ 5642 w 9223"/>
              <a:gd name="connsiteY11-7510" fmla="*/ 0 h 10000"/>
              <a:gd name="connsiteX12-7511" fmla="*/ 6161 w 9223"/>
              <a:gd name="connsiteY12-7512" fmla="*/ 0 h 10000"/>
              <a:gd name="connsiteX13-7513" fmla="*/ 6384 w 9223"/>
              <a:gd name="connsiteY13-7514" fmla="*/ 279 h 10000"/>
              <a:gd name="connsiteX14-7515" fmla="*/ 6897 w 9223"/>
              <a:gd name="connsiteY14-7516" fmla="*/ 279 h 10000"/>
              <a:gd name="connsiteX15-7517" fmla="*/ 7159 w 9223"/>
              <a:gd name="connsiteY15-7518" fmla="*/ 557 h 10000"/>
              <a:gd name="connsiteX16-7519" fmla="*/ 7935 w 9223"/>
              <a:gd name="connsiteY16-7520" fmla="*/ 836 h 10000"/>
              <a:gd name="connsiteX17-7521" fmla="*/ 8448 w 9223"/>
              <a:gd name="connsiteY17-7522" fmla="*/ 1394 h 10000"/>
              <a:gd name="connsiteX18-7523" fmla="*/ 8968 w 9223"/>
              <a:gd name="connsiteY18-7524" fmla="*/ 1672 h 10000"/>
              <a:gd name="connsiteX19-7525" fmla="*/ 9223 w 9223"/>
              <a:gd name="connsiteY19-7526" fmla="*/ 1951 h 10000"/>
              <a:gd name="connsiteX20-7527" fmla="*/ 9223 w 9223"/>
              <a:gd name="connsiteY20-7528" fmla="*/ 1951 h 10000"/>
              <a:gd name="connsiteX21-7529" fmla="*/ 9223 w 9223"/>
              <a:gd name="connsiteY21-7530" fmla="*/ 2230 h 10000"/>
              <a:gd name="connsiteX22-7531" fmla="*/ 8968 w 9223"/>
              <a:gd name="connsiteY22-7532" fmla="*/ 2509 h 10000"/>
              <a:gd name="connsiteX23-7533" fmla="*/ 8968 w 9223"/>
              <a:gd name="connsiteY23-7534" fmla="*/ 2509 h 10000"/>
              <a:gd name="connsiteX24-7535" fmla="*/ 8707 w 9223"/>
              <a:gd name="connsiteY24-7536" fmla="*/ 2509 h 10000"/>
              <a:gd name="connsiteX25-7537" fmla="*/ 8448 w 9223"/>
              <a:gd name="connsiteY25-7538" fmla="*/ 2787 h 10000"/>
              <a:gd name="connsiteX26-7539" fmla="*/ 8189 w 9223"/>
              <a:gd name="connsiteY26-7540" fmla="*/ 3345 h 10000"/>
              <a:gd name="connsiteX27-7541" fmla="*/ 7935 w 9223"/>
              <a:gd name="connsiteY27-7542" fmla="*/ 3624 h 10000"/>
              <a:gd name="connsiteX28-7543" fmla="*/ 7935 w 9223"/>
              <a:gd name="connsiteY28-7544" fmla="*/ 4460 h 10000"/>
              <a:gd name="connsiteX29-7545" fmla="*/ 7678 w 9223"/>
              <a:gd name="connsiteY29-7546" fmla="*/ 4983 h 10000"/>
              <a:gd name="connsiteX30-7547" fmla="*/ 7420 w 9223"/>
              <a:gd name="connsiteY30-7548" fmla="*/ 5819 h 10000"/>
              <a:gd name="connsiteX31-7549" fmla="*/ 6897 w 9223"/>
              <a:gd name="connsiteY31-7550" fmla="*/ 7213 h 10000"/>
              <a:gd name="connsiteX32-7551" fmla="*/ 6639 w 9223"/>
              <a:gd name="connsiteY32-7552" fmla="*/ 8049 h 10000"/>
              <a:gd name="connsiteX33-7553" fmla="*/ 6161 w 9223"/>
              <a:gd name="connsiteY33-7554" fmla="*/ 8606 h 10000"/>
              <a:gd name="connsiteX34-7555" fmla="*/ 5898 w 9223"/>
              <a:gd name="connsiteY34-7556" fmla="*/ 9164 h 10000"/>
              <a:gd name="connsiteX35-7557" fmla="*/ 5383 w 9223"/>
              <a:gd name="connsiteY35-7558" fmla="*/ 9443 h 10000"/>
              <a:gd name="connsiteX36-7559" fmla="*/ 4864 w 9223"/>
              <a:gd name="connsiteY36-7560" fmla="*/ 9721 h 10000"/>
              <a:gd name="connsiteX37-7561" fmla="*/ 4608 w 9223"/>
              <a:gd name="connsiteY37-7562" fmla="*/ 10000 h 10000"/>
              <a:gd name="connsiteX38-7563" fmla="*/ 4354 w 9223"/>
              <a:gd name="connsiteY38-7564" fmla="*/ 10000 h 10000"/>
              <a:gd name="connsiteX39-7565" fmla="*/ 4096 w 9223"/>
              <a:gd name="connsiteY39-7566" fmla="*/ 10000 h 10000"/>
              <a:gd name="connsiteX40-7567" fmla="*/ 3837 w 9223"/>
              <a:gd name="connsiteY40-7568" fmla="*/ 10000 h 10000"/>
              <a:gd name="connsiteX41-7569" fmla="*/ 3837 w 9223"/>
              <a:gd name="connsiteY41-7570" fmla="*/ 9721 h 10000"/>
              <a:gd name="connsiteX42-7571" fmla="*/ 3581 w 9223"/>
              <a:gd name="connsiteY42-7572" fmla="*/ 9443 h 10000"/>
              <a:gd name="connsiteX43-7573" fmla="*/ 3581 w 9223"/>
              <a:gd name="connsiteY43-7574" fmla="*/ 9164 h 10000"/>
              <a:gd name="connsiteX44-7575" fmla="*/ 3581 w 9223"/>
              <a:gd name="connsiteY44-7576" fmla="*/ 8885 h 10000"/>
              <a:gd name="connsiteX45-7577" fmla="*/ 3316 w 9223"/>
              <a:gd name="connsiteY45-7578" fmla="*/ 8328 h 10000"/>
              <a:gd name="connsiteX46-7579" fmla="*/ 2804 w 9223"/>
              <a:gd name="connsiteY46-7580" fmla="*/ 7770 h 10000"/>
              <a:gd name="connsiteX47-7581" fmla="*/ 2031 w 9223"/>
              <a:gd name="connsiteY47-7582" fmla="*/ 7213 h 10000"/>
              <a:gd name="connsiteX48-7583" fmla="*/ 1514 w 9223"/>
              <a:gd name="connsiteY48-7584" fmla="*/ 6934 h 10000"/>
              <a:gd name="connsiteX49-7585" fmla="*/ 998 w 9223"/>
              <a:gd name="connsiteY49-7586" fmla="*/ 6655 h 10000"/>
              <a:gd name="connsiteX50-7587" fmla="*/ 741 w 9223"/>
              <a:gd name="connsiteY50-7588" fmla="*/ 6376 h 10000"/>
              <a:gd name="connsiteX51-7589" fmla="*/ 741 w 9223"/>
              <a:gd name="connsiteY51-7590" fmla="*/ 6098 h 10000"/>
              <a:gd name="connsiteX52-7591" fmla="*/ 998 w 9223"/>
              <a:gd name="connsiteY52-7592" fmla="*/ 6098 h 10000"/>
              <a:gd name="connsiteX53-7593" fmla="*/ 1256 w 9223"/>
              <a:gd name="connsiteY53-7594" fmla="*/ 6098 h 10000"/>
              <a:gd name="connsiteX54-7595" fmla="*/ 1770 w 9223"/>
              <a:gd name="connsiteY54-7596" fmla="*/ 6098 h 10000"/>
              <a:gd name="connsiteX55-7597" fmla="*/ 2288 w 9223"/>
              <a:gd name="connsiteY55-7598" fmla="*/ 6376 h 10000"/>
              <a:gd name="connsiteX56-7599" fmla="*/ 3061 w 9223"/>
              <a:gd name="connsiteY56-7600" fmla="*/ 6655 h 10000"/>
              <a:gd name="connsiteX57-7601" fmla="*/ 3316 w 9223"/>
              <a:gd name="connsiteY57-7602" fmla="*/ 6655 h 10000"/>
              <a:gd name="connsiteX58-7603" fmla="*/ 3837 w 9223"/>
              <a:gd name="connsiteY58-7604" fmla="*/ 6655 h 10000"/>
              <a:gd name="connsiteX59-7605" fmla="*/ 4096 w 9223"/>
              <a:gd name="connsiteY59-7606" fmla="*/ 6655 h 10000"/>
              <a:gd name="connsiteX60-7607" fmla="*/ 4354 w 9223"/>
              <a:gd name="connsiteY60-7608" fmla="*/ 6655 h 10000"/>
              <a:gd name="connsiteX61-7609" fmla="*/ 4608 w 9223"/>
              <a:gd name="connsiteY61-7610" fmla="*/ 6655 h 10000"/>
              <a:gd name="connsiteX62-7611" fmla="*/ 4608 w 9223"/>
              <a:gd name="connsiteY62-7612" fmla="*/ 6376 h 10000"/>
              <a:gd name="connsiteX63-7613" fmla="*/ 4864 w 9223"/>
              <a:gd name="connsiteY63-7614" fmla="*/ 6098 h 10000"/>
              <a:gd name="connsiteX64-7615" fmla="*/ 5125 w 9223"/>
              <a:gd name="connsiteY64-7616" fmla="*/ 5819 h 10000"/>
              <a:gd name="connsiteX65-7617" fmla="*/ 5125 w 9223"/>
              <a:gd name="connsiteY65-7618" fmla="*/ 5261 h 10000"/>
              <a:gd name="connsiteX66-7619" fmla="*/ 5383 w 9223"/>
              <a:gd name="connsiteY66-7620" fmla="*/ 4460 h 10000"/>
              <a:gd name="connsiteX67-7621" fmla="*/ 5642 w 9223"/>
              <a:gd name="connsiteY67-7622" fmla="*/ 3345 h 10000"/>
              <a:gd name="connsiteX68-7623" fmla="*/ 5898 w 9223"/>
              <a:gd name="connsiteY68-7624" fmla="*/ 2787 h 10000"/>
              <a:gd name="connsiteX69-7625" fmla="*/ 5898 w 9223"/>
              <a:gd name="connsiteY69-7626" fmla="*/ 2230 h 10000"/>
              <a:gd name="connsiteX70-7627" fmla="*/ 5898 w 9223"/>
              <a:gd name="connsiteY70-7628" fmla="*/ 1951 h 10000"/>
              <a:gd name="connsiteX71-7629" fmla="*/ 5898 w 9223"/>
              <a:gd name="connsiteY71-7630" fmla="*/ 1951 h 10000"/>
              <a:gd name="connsiteX72-7631" fmla="*/ 5642 w 9223"/>
              <a:gd name="connsiteY72-7632" fmla="*/ 1951 h 10000"/>
              <a:gd name="connsiteX73-7633" fmla="*/ 5125 w 9223"/>
              <a:gd name="connsiteY73-7634" fmla="*/ 1951 h 10000"/>
              <a:gd name="connsiteX74-7635" fmla="*/ 4608 w 9223"/>
              <a:gd name="connsiteY74-7636" fmla="*/ 1951 h 10000"/>
              <a:gd name="connsiteX75-7637" fmla="*/ 3837 w 9223"/>
              <a:gd name="connsiteY75-7638" fmla="*/ 1951 h 10000"/>
              <a:gd name="connsiteX76-7639" fmla="*/ 3061 w 9223"/>
              <a:gd name="connsiteY76-7640" fmla="*/ 1951 h 10000"/>
              <a:gd name="connsiteX77-7641" fmla="*/ 2031 w 9223"/>
              <a:gd name="connsiteY77-7642" fmla="*/ 2230 h 10000"/>
              <a:gd name="connsiteX78-7643" fmla="*/ 479 w 9223"/>
              <a:gd name="connsiteY78-7644" fmla="*/ 2230 h 10000"/>
              <a:gd name="connsiteX0-7645" fmla="*/ 284 w 9481"/>
              <a:gd name="connsiteY0-7646" fmla="*/ 1115 h 10000"/>
              <a:gd name="connsiteX1-7647" fmla="*/ 1123 w 9481"/>
              <a:gd name="connsiteY1-7648" fmla="*/ 1115 h 10000"/>
              <a:gd name="connsiteX2-7649" fmla="*/ 1683 w 9481"/>
              <a:gd name="connsiteY2-7650" fmla="*/ 836 h 10000"/>
              <a:gd name="connsiteX3-7651" fmla="*/ 2521 w 9481"/>
              <a:gd name="connsiteY3-7652" fmla="*/ 836 h 10000"/>
              <a:gd name="connsiteX4-7653" fmla="*/ 2800 w 9481"/>
              <a:gd name="connsiteY4-7654" fmla="*/ 836 h 10000"/>
              <a:gd name="connsiteX5-7655" fmla="*/ 3364 w 9481"/>
              <a:gd name="connsiteY5-7656" fmla="*/ 836 h 10000"/>
              <a:gd name="connsiteX6-7657" fmla="*/ 3922 w 9481"/>
              <a:gd name="connsiteY6-7658" fmla="*/ 557 h 10000"/>
              <a:gd name="connsiteX7-7659" fmla="*/ 4477 w 9481"/>
              <a:gd name="connsiteY7-7660" fmla="*/ 557 h 10000"/>
              <a:gd name="connsiteX8-7661" fmla="*/ 5038 w 9481"/>
              <a:gd name="connsiteY8-7662" fmla="*/ 557 h 10000"/>
              <a:gd name="connsiteX9-7663" fmla="*/ 5317 w 9481"/>
              <a:gd name="connsiteY9-7664" fmla="*/ 279 h 10000"/>
              <a:gd name="connsiteX10-7665" fmla="*/ 5598 w 9481"/>
              <a:gd name="connsiteY10-7666" fmla="*/ 0 h 10000"/>
              <a:gd name="connsiteX11-7667" fmla="*/ 6161 w 9481"/>
              <a:gd name="connsiteY11-7668" fmla="*/ 0 h 10000"/>
              <a:gd name="connsiteX12-7669" fmla="*/ 6403 w 9481"/>
              <a:gd name="connsiteY12-7670" fmla="*/ 279 h 10000"/>
              <a:gd name="connsiteX13-7671" fmla="*/ 6959 w 9481"/>
              <a:gd name="connsiteY13-7672" fmla="*/ 279 h 10000"/>
              <a:gd name="connsiteX14-7673" fmla="*/ 7243 w 9481"/>
              <a:gd name="connsiteY14-7674" fmla="*/ 557 h 10000"/>
              <a:gd name="connsiteX15-7675" fmla="*/ 8084 w 9481"/>
              <a:gd name="connsiteY15-7676" fmla="*/ 836 h 10000"/>
              <a:gd name="connsiteX16-7677" fmla="*/ 8641 w 9481"/>
              <a:gd name="connsiteY16-7678" fmla="*/ 1394 h 10000"/>
              <a:gd name="connsiteX17-7679" fmla="*/ 9205 w 9481"/>
              <a:gd name="connsiteY17-7680" fmla="*/ 1672 h 10000"/>
              <a:gd name="connsiteX18-7681" fmla="*/ 9481 w 9481"/>
              <a:gd name="connsiteY18-7682" fmla="*/ 1951 h 10000"/>
              <a:gd name="connsiteX19-7683" fmla="*/ 9481 w 9481"/>
              <a:gd name="connsiteY19-7684" fmla="*/ 1951 h 10000"/>
              <a:gd name="connsiteX20-7685" fmla="*/ 9481 w 9481"/>
              <a:gd name="connsiteY20-7686" fmla="*/ 2230 h 10000"/>
              <a:gd name="connsiteX21-7687" fmla="*/ 9205 w 9481"/>
              <a:gd name="connsiteY21-7688" fmla="*/ 2509 h 10000"/>
              <a:gd name="connsiteX22-7689" fmla="*/ 9205 w 9481"/>
              <a:gd name="connsiteY22-7690" fmla="*/ 2509 h 10000"/>
              <a:gd name="connsiteX23-7691" fmla="*/ 8922 w 9481"/>
              <a:gd name="connsiteY23-7692" fmla="*/ 2509 h 10000"/>
              <a:gd name="connsiteX24-7693" fmla="*/ 8641 w 9481"/>
              <a:gd name="connsiteY24-7694" fmla="*/ 2787 h 10000"/>
              <a:gd name="connsiteX25-7695" fmla="*/ 8360 w 9481"/>
              <a:gd name="connsiteY25-7696" fmla="*/ 3345 h 10000"/>
              <a:gd name="connsiteX26-7697" fmla="*/ 8084 w 9481"/>
              <a:gd name="connsiteY26-7698" fmla="*/ 3624 h 10000"/>
              <a:gd name="connsiteX27-7699" fmla="*/ 8084 w 9481"/>
              <a:gd name="connsiteY27-7700" fmla="*/ 4460 h 10000"/>
              <a:gd name="connsiteX28-7701" fmla="*/ 7806 w 9481"/>
              <a:gd name="connsiteY28-7702" fmla="*/ 4983 h 10000"/>
              <a:gd name="connsiteX29-7703" fmla="*/ 7526 w 9481"/>
              <a:gd name="connsiteY29-7704" fmla="*/ 5819 h 10000"/>
              <a:gd name="connsiteX30-7705" fmla="*/ 6959 w 9481"/>
              <a:gd name="connsiteY30-7706" fmla="*/ 7213 h 10000"/>
              <a:gd name="connsiteX31-7707" fmla="*/ 6679 w 9481"/>
              <a:gd name="connsiteY31-7708" fmla="*/ 8049 h 10000"/>
              <a:gd name="connsiteX32-7709" fmla="*/ 6161 w 9481"/>
              <a:gd name="connsiteY32-7710" fmla="*/ 8606 h 10000"/>
              <a:gd name="connsiteX33-7711" fmla="*/ 5876 w 9481"/>
              <a:gd name="connsiteY33-7712" fmla="*/ 9164 h 10000"/>
              <a:gd name="connsiteX34-7713" fmla="*/ 5317 w 9481"/>
              <a:gd name="connsiteY34-7714" fmla="*/ 9443 h 10000"/>
              <a:gd name="connsiteX35-7715" fmla="*/ 4755 w 9481"/>
              <a:gd name="connsiteY35-7716" fmla="*/ 9721 h 10000"/>
              <a:gd name="connsiteX36-7717" fmla="*/ 4477 w 9481"/>
              <a:gd name="connsiteY36-7718" fmla="*/ 10000 h 10000"/>
              <a:gd name="connsiteX37-7719" fmla="*/ 4202 w 9481"/>
              <a:gd name="connsiteY37-7720" fmla="*/ 10000 h 10000"/>
              <a:gd name="connsiteX38-7721" fmla="*/ 3922 w 9481"/>
              <a:gd name="connsiteY38-7722" fmla="*/ 10000 h 10000"/>
              <a:gd name="connsiteX39-7723" fmla="*/ 3641 w 9481"/>
              <a:gd name="connsiteY39-7724" fmla="*/ 10000 h 10000"/>
              <a:gd name="connsiteX40-7725" fmla="*/ 3641 w 9481"/>
              <a:gd name="connsiteY40-7726" fmla="*/ 9721 h 10000"/>
              <a:gd name="connsiteX41-7727" fmla="*/ 3364 w 9481"/>
              <a:gd name="connsiteY41-7728" fmla="*/ 9443 h 10000"/>
              <a:gd name="connsiteX42-7729" fmla="*/ 3364 w 9481"/>
              <a:gd name="connsiteY42-7730" fmla="*/ 9164 h 10000"/>
              <a:gd name="connsiteX43-7731" fmla="*/ 3364 w 9481"/>
              <a:gd name="connsiteY43-7732" fmla="*/ 8885 h 10000"/>
              <a:gd name="connsiteX44-7733" fmla="*/ 3076 w 9481"/>
              <a:gd name="connsiteY44-7734" fmla="*/ 8328 h 10000"/>
              <a:gd name="connsiteX45-7735" fmla="*/ 2521 w 9481"/>
              <a:gd name="connsiteY45-7736" fmla="*/ 7770 h 10000"/>
              <a:gd name="connsiteX46-7737" fmla="*/ 1683 w 9481"/>
              <a:gd name="connsiteY46-7738" fmla="*/ 7213 h 10000"/>
              <a:gd name="connsiteX47-7739" fmla="*/ 1123 w 9481"/>
              <a:gd name="connsiteY47-7740" fmla="*/ 6934 h 10000"/>
              <a:gd name="connsiteX48-7741" fmla="*/ 563 w 9481"/>
              <a:gd name="connsiteY48-7742" fmla="*/ 6655 h 10000"/>
              <a:gd name="connsiteX49-7743" fmla="*/ 284 w 9481"/>
              <a:gd name="connsiteY49-7744" fmla="*/ 6376 h 10000"/>
              <a:gd name="connsiteX50-7745" fmla="*/ 284 w 9481"/>
              <a:gd name="connsiteY50-7746" fmla="*/ 6098 h 10000"/>
              <a:gd name="connsiteX51-7747" fmla="*/ 563 w 9481"/>
              <a:gd name="connsiteY51-7748" fmla="*/ 6098 h 10000"/>
              <a:gd name="connsiteX52-7749" fmla="*/ 843 w 9481"/>
              <a:gd name="connsiteY52-7750" fmla="*/ 6098 h 10000"/>
              <a:gd name="connsiteX53-7751" fmla="*/ 1400 w 9481"/>
              <a:gd name="connsiteY53-7752" fmla="*/ 6098 h 10000"/>
              <a:gd name="connsiteX54-7753" fmla="*/ 1962 w 9481"/>
              <a:gd name="connsiteY54-7754" fmla="*/ 6376 h 10000"/>
              <a:gd name="connsiteX55-7755" fmla="*/ 2800 w 9481"/>
              <a:gd name="connsiteY55-7756" fmla="*/ 6655 h 10000"/>
              <a:gd name="connsiteX56-7757" fmla="*/ 3076 w 9481"/>
              <a:gd name="connsiteY56-7758" fmla="*/ 6655 h 10000"/>
              <a:gd name="connsiteX57-7759" fmla="*/ 3641 w 9481"/>
              <a:gd name="connsiteY57-7760" fmla="*/ 6655 h 10000"/>
              <a:gd name="connsiteX58-7761" fmla="*/ 3922 w 9481"/>
              <a:gd name="connsiteY58-7762" fmla="*/ 6655 h 10000"/>
              <a:gd name="connsiteX59-7763" fmla="*/ 4202 w 9481"/>
              <a:gd name="connsiteY59-7764" fmla="*/ 6655 h 10000"/>
              <a:gd name="connsiteX60-7765" fmla="*/ 4477 w 9481"/>
              <a:gd name="connsiteY60-7766" fmla="*/ 6655 h 10000"/>
              <a:gd name="connsiteX61-7767" fmla="*/ 4477 w 9481"/>
              <a:gd name="connsiteY61-7768" fmla="*/ 6376 h 10000"/>
              <a:gd name="connsiteX62-7769" fmla="*/ 4755 w 9481"/>
              <a:gd name="connsiteY62-7770" fmla="*/ 6098 h 10000"/>
              <a:gd name="connsiteX63-7771" fmla="*/ 5038 w 9481"/>
              <a:gd name="connsiteY63-7772" fmla="*/ 5819 h 10000"/>
              <a:gd name="connsiteX64-7773" fmla="*/ 5038 w 9481"/>
              <a:gd name="connsiteY64-7774" fmla="*/ 5261 h 10000"/>
              <a:gd name="connsiteX65-7775" fmla="*/ 5317 w 9481"/>
              <a:gd name="connsiteY65-7776" fmla="*/ 4460 h 10000"/>
              <a:gd name="connsiteX66-7777" fmla="*/ 5598 w 9481"/>
              <a:gd name="connsiteY66-7778" fmla="*/ 3345 h 10000"/>
              <a:gd name="connsiteX67-7779" fmla="*/ 5876 w 9481"/>
              <a:gd name="connsiteY67-7780" fmla="*/ 2787 h 10000"/>
              <a:gd name="connsiteX68-7781" fmla="*/ 5876 w 9481"/>
              <a:gd name="connsiteY68-7782" fmla="*/ 2230 h 10000"/>
              <a:gd name="connsiteX69-7783" fmla="*/ 5876 w 9481"/>
              <a:gd name="connsiteY69-7784" fmla="*/ 1951 h 10000"/>
              <a:gd name="connsiteX70-7785" fmla="*/ 5876 w 9481"/>
              <a:gd name="connsiteY70-7786" fmla="*/ 1951 h 10000"/>
              <a:gd name="connsiteX71-7787" fmla="*/ 5598 w 9481"/>
              <a:gd name="connsiteY71-7788" fmla="*/ 1951 h 10000"/>
              <a:gd name="connsiteX72-7789" fmla="*/ 5038 w 9481"/>
              <a:gd name="connsiteY72-7790" fmla="*/ 1951 h 10000"/>
              <a:gd name="connsiteX73-7791" fmla="*/ 4477 w 9481"/>
              <a:gd name="connsiteY73-7792" fmla="*/ 1951 h 10000"/>
              <a:gd name="connsiteX74-7793" fmla="*/ 3641 w 9481"/>
              <a:gd name="connsiteY74-7794" fmla="*/ 1951 h 10000"/>
              <a:gd name="connsiteX75-7795" fmla="*/ 2800 w 9481"/>
              <a:gd name="connsiteY75-7796" fmla="*/ 1951 h 10000"/>
              <a:gd name="connsiteX76-7797" fmla="*/ 1683 w 9481"/>
              <a:gd name="connsiteY76-7798" fmla="*/ 2230 h 10000"/>
              <a:gd name="connsiteX77-7799" fmla="*/ 0 w 9481"/>
              <a:gd name="connsiteY77-7800" fmla="*/ 2230 h 10000"/>
              <a:gd name="connsiteX0-7801" fmla="*/ 1184 w 10000"/>
              <a:gd name="connsiteY0-7802" fmla="*/ 1115 h 10000"/>
              <a:gd name="connsiteX1-7803" fmla="*/ 1775 w 10000"/>
              <a:gd name="connsiteY1-7804" fmla="*/ 836 h 10000"/>
              <a:gd name="connsiteX2-7805" fmla="*/ 2659 w 10000"/>
              <a:gd name="connsiteY2-7806" fmla="*/ 836 h 10000"/>
              <a:gd name="connsiteX3-7807" fmla="*/ 2953 w 10000"/>
              <a:gd name="connsiteY3-7808" fmla="*/ 836 h 10000"/>
              <a:gd name="connsiteX4-7809" fmla="*/ 3548 w 10000"/>
              <a:gd name="connsiteY4-7810" fmla="*/ 836 h 10000"/>
              <a:gd name="connsiteX5-7811" fmla="*/ 4137 w 10000"/>
              <a:gd name="connsiteY5-7812" fmla="*/ 557 h 10000"/>
              <a:gd name="connsiteX6-7813" fmla="*/ 4722 w 10000"/>
              <a:gd name="connsiteY6-7814" fmla="*/ 557 h 10000"/>
              <a:gd name="connsiteX7-7815" fmla="*/ 5314 w 10000"/>
              <a:gd name="connsiteY7-7816" fmla="*/ 557 h 10000"/>
              <a:gd name="connsiteX8-7817" fmla="*/ 5608 w 10000"/>
              <a:gd name="connsiteY8-7818" fmla="*/ 279 h 10000"/>
              <a:gd name="connsiteX9-7819" fmla="*/ 5904 w 10000"/>
              <a:gd name="connsiteY9-7820" fmla="*/ 0 h 10000"/>
              <a:gd name="connsiteX10-7821" fmla="*/ 6498 w 10000"/>
              <a:gd name="connsiteY10-7822" fmla="*/ 0 h 10000"/>
              <a:gd name="connsiteX11-7823" fmla="*/ 6754 w 10000"/>
              <a:gd name="connsiteY11-7824" fmla="*/ 279 h 10000"/>
              <a:gd name="connsiteX12-7825" fmla="*/ 7340 w 10000"/>
              <a:gd name="connsiteY12-7826" fmla="*/ 279 h 10000"/>
              <a:gd name="connsiteX13-7827" fmla="*/ 7639 w 10000"/>
              <a:gd name="connsiteY13-7828" fmla="*/ 557 h 10000"/>
              <a:gd name="connsiteX14-7829" fmla="*/ 8527 w 10000"/>
              <a:gd name="connsiteY14-7830" fmla="*/ 836 h 10000"/>
              <a:gd name="connsiteX15-7831" fmla="*/ 9114 w 10000"/>
              <a:gd name="connsiteY15-7832" fmla="*/ 1394 h 10000"/>
              <a:gd name="connsiteX16-7833" fmla="*/ 9709 w 10000"/>
              <a:gd name="connsiteY16-7834" fmla="*/ 1672 h 10000"/>
              <a:gd name="connsiteX17-7835" fmla="*/ 10000 w 10000"/>
              <a:gd name="connsiteY17-7836" fmla="*/ 1951 h 10000"/>
              <a:gd name="connsiteX18-7837" fmla="*/ 10000 w 10000"/>
              <a:gd name="connsiteY18-7838" fmla="*/ 1951 h 10000"/>
              <a:gd name="connsiteX19-7839" fmla="*/ 10000 w 10000"/>
              <a:gd name="connsiteY19-7840" fmla="*/ 2230 h 10000"/>
              <a:gd name="connsiteX20-7841" fmla="*/ 9709 w 10000"/>
              <a:gd name="connsiteY20-7842" fmla="*/ 2509 h 10000"/>
              <a:gd name="connsiteX21-7843" fmla="*/ 9709 w 10000"/>
              <a:gd name="connsiteY21-7844" fmla="*/ 2509 h 10000"/>
              <a:gd name="connsiteX22-7845" fmla="*/ 9410 w 10000"/>
              <a:gd name="connsiteY22-7846" fmla="*/ 2509 h 10000"/>
              <a:gd name="connsiteX23-7847" fmla="*/ 9114 w 10000"/>
              <a:gd name="connsiteY23-7848" fmla="*/ 2787 h 10000"/>
              <a:gd name="connsiteX24-7849" fmla="*/ 8818 w 10000"/>
              <a:gd name="connsiteY24-7850" fmla="*/ 3345 h 10000"/>
              <a:gd name="connsiteX25-7851" fmla="*/ 8527 w 10000"/>
              <a:gd name="connsiteY25-7852" fmla="*/ 3624 h 10000"/>
              <a:gd name="connsiteX26-7853" fmla="*/ 8527 w 10000"/>
              <a:gd name="connsiteY26-7854" fmla="*/ 4460 h 10000"/>
              <a:gd name="connsiteX27-7855" fmla="*/ 8233 w 10000"/>
              <a:gd name="connsiteY27-7856" fmla="*/ 4983 h 10000"/>
              <a:gd name="connsiteX28-7857" fmla="*/ 7938 w 10000"/>
              <a:gd name="connsiteY28-7858" fmla="*/ 5819 h 10000"/>
              <a:gd name="connsiteX29-7859" fmla="*/ 7340 w 10000"/>
              <a:gd name="connsiteY29-7860" fmla="*/ 7213 h 10000"/>
              <a:gd name="connsiteX30-7861" fmla="*/ 7045 w 10000"/>
              <a:gd name="connsiteY30-7862" fmla="*/ 8049 h 10000"/>
              <a:gd name="connsiteX31-7863" fmla="*/ 6498 w 10000"/>
              <a:gd name="connsiteY31-7864" fmla="*/ 8606 h 10000"/>
              <a:gd name="connsiteX32-7865" fmla="*/ 6198 w 10000"/>
              <a:gd name="connsiteY32-7866" fmla="*/ 9164 h 10000"/>
              <a:gd name="connsiteX33-7867" fmla="*/ 5608 w 10000"/>
              <a:gd name="connsiteY33-7868" fmla="*/ 9443 h 10000"/>
              <a:gd name="connsiteX34-7869" fmla="*/ 5015 w 10000"/>
              <a:gd name="connsiteY34-7870" fmla="*/ 9721 h 10000"/>
              <a:gd name="connsiteX35-7871" fmla="*/ 4722 w 10000"/>
              <a:gd name="connsiteY35-7872" fmla="*/ 10000 h 10000"/>
              <a:gd name="connsiteX36-7873" fmla="*/ 4432 w 10000"/>
              <a:gd name="connsiteY36-7874" fmla="*/ 10000 h 10000"/>
              <a:gd name="connsiteX37-7875" fmla="*/ 4137 w 10000"/>
              <a:gd name="connsiteY37-7876" fmla="*/ 10000 h 10000"/>
              <a:gd name="connsiteX38-7877" fmla="*/ 3840 w 10000"/>
              <a:gd name="connsiteY38-7878" fmla="*/ 10000 h 10000"/>
              <a:gd name="connsiteX39-7879" fmla="*/ 3840 w 10000"/>
              <a:gd name="connsiteY39-7880" fmla="*/ 9721 h 10000"/>
              <a:gd name="connsiteX40-7881" fmla="*/ 3548 w 10000"/>
              <a:gd name="connsiteY40-7882" fmla="*/ 9443 h 10000"/>
              <a:gd name="connsiteX41-7883" fmla="*/ 3548 w 10000"/>
              <a:gd name="connsiteY41-7884" fmla="*/ 9164 h 10000"/>
              <a:gd name="connsiteX42-7885" fmla="*/ 3548 w 10000"/>
              <a:gd name="connsiteY42-7886" fmla="*/ 8885 h 10000"/>
              <a:gd name="connsiteX43-7887" fmla="*/ 3244 w 10000"/>
              <a:gd name="connsiteY43-7888" fmla="*/ 8328 h 10000"/>
              <a:gd name="connsiteX44-7889" fmla="*/ 2659 w 10000"/>
              <a:gd name="connsiteY44-7890" fmla="*/ 7770 h 10000"/>
              <a:gd name="connsiteX45-7891" fmla="*/ 1775 w 10000"/>
              <a:gd name="connsiteY45-7892" fmla="*/ 7213 h 10000"/>
              <a:gd name="connsiteX46-7893" fmla="*/ 1184 w 10000"/>
              <a:gd name="connsiteY46-7894" fmla="*/ 6934 h 10000"/>
              <a:gd name="connsiteX47-7895" fmla="*/ 594 w 10000"/>
              <a:gd name="connsiteY47-7896" fmla="*/ 6655 h 10000"/>
              <a:gd name="connsiteX48-7897" fmla="*/ 300 w 10000"/>
              <a:gd name="connsiteY48-7898" fmla="*/ 6376 h 10000"/>
              <a:gd name="connsiteX49-7899" fmla="*/ 300 w 10000"/>
              <a:gd name="connsiteY49-7900" fmla="*/ 6098 h 10000"/>
              <a:gd name="connsiteX50-7901" fmla="*/ 594 w 10000"/>
              <a:gd name="connsiteY50-7902" fmla="*/ 6098 h 10000"/>
              <a:gd name="connsiteX51-7903" fmla="*/ 889 w 10000"/>
              <a:gd name="connsiteY51-7904" fmla="*/ 6098 h 10000"/>
              <a:gd name="connsiteX52-7905" fmla="*/ 1477 w 10000"/>
              <a:gd name="connsiteY52-7906" fmla="*/ 6098 h 10000"/>
              <a:gd name="connsiteX53-7907" fmla="*/ 2069 w 10000"/>
              <a:gd name="connsiteY53-7908" fmla="*/ 6376 h 10000"/>
              <a:gd name="connsiteX54-7909" fmla="*/ 2953 w 10000"/>
              <a:gd name="connsiteY54-7910" fmla="*/ 6655 h 10000"/>
              <a:gd name="connsiteX55-7911" fmla="*/ 3244 w 10000"/>
              <a:gd name="connsiteY55-7912" fmla="*/ 6655 h 10000"/>
              <a:gd name="connsiteX56-7913" fmla="*/ 3840 w 10000"/>
              <a:gd name="connsiteY56-7914" fmla="*/ 6655 h 10000"/>
              <a:gd name="connsiteX57-7915" fmla="*/ 4137 w 10000"/>
              <a:gd name="connsiteY57-7916" fmla="*/ 6655 h 10000"/>
              <a:gd name="connsiteX58-7917" fmla="*/ 4432 w 10000"/>
              <a:gd name="connsiteY58-7918" fmla="*/ 6655 h 10000"/>
              <a:gd name="connsiteX59-7919" fmla="*/ 4722 w 10000"/>
              <a:gd name="connsiteY59-7920" fmla="*/ 6655 h 10000"/>
              <a:gd name="connsiteX60-7921" fmla="*/ 4722 w 10000"/>
              <a:gd name="connsiteY60-7922" fmla="*/ 6376 h 10000"/>
              <a:gd name="connsiteX61-7923" fmla="*/ 5015 w 10000"/>
              <a:gd name="connsiteY61-7924" fmla="*/ 6098 h 10000"/>
              <a:gd name="connsiteX62-7925" fmla="*/ 5314 w 10000"/>
              <a:gd name="connsiteY62-7926" fmla="*/ 5819 h 10000"/>
              <a:gd name="connsiteX63-7927" fmla="*/ 5314 w 10000"/>
              <a:gd name="connsiteY63-7928" fmla="*/ 5261 h 10000"/>
              <a:gd name="connsiteX64-7929" fmla="*/ 5608 w 10000"/>
              <a:gd name="connsiteY64-7930" fmla="*/ 4460 h 10000"/>
              <a:gd name="connsiteX65-7931" fmla="*/ 5904 w 10000"/>
              <a:gd name="connsiteY65-7932" fmla="*/ 3345 h 10000"/>
              <a:gd name="connsiteX66-7933" fmla="*/ 6198 w 10000"/>
              <a:gd name="connsiteY66-7934" fmla="*/ 2787 h 10000"/>
              <a:gd name="connsiteX67-7935" fmla="*/ 6198 w 10000"/>
              <a:gd name="connsiteY67-7936" fmla="*/ 2230 h 10000"/>
              <a:gd name="connsiteX68-7937" fmla="*/ 6198 w 10000"/>
              <a:gd name="connsiteY68-7938" fmla="*/ 1951 h 10000"/>
              <a:gd name="connsiteX69-7939" fmla="*/ 6198 w 10000"/>
              <a:gd name="connsiteY69-7940" fmla="*/ 1951 h 10000"/>
              <a:gd name="connsiteX70-7941" fmla="*/ 5904 w 10000"/>
              <a:gd name="connsiteY70-7942" fmla="*/ 1951 h 10000"/>
              <a:gd name="connsiteX71-7943" fmla="*/ 5314 w 10000"/>
              <a:gd name="connsiteY71-7944" fmla="*/ 1951 h 10000"/>
              <a:gd name="connsiteX72-7945" fmla="*/ 4722 w 10000"/>
              <a:gd name="connsiteY72-7946" fmla="*/ 1951 h 10000"/>
              <a:gd name="connsiteX73-7947" fmla="*/ 3840 w 10000"/>
              <a:gd name="connsiteY73-7948" fmla="*/ 1951 h 10000"/>
              <a:gd name="connsiteX74-7949" fmla="*/ 2953 w 10000"/>
              <a:gd name="connsiteY74-7950" fmla="*/ 1951 h 10000"/>
              <a:gd name="connsiteX75-7951" fmla="*/ 1775 w 10000"/>
              <a:gd name="connsiteY75-7952" fmla="*/ 2230 h 10000"/>
              <a:gd name="connsiteX76-7953" fmla="*/ 0 w 10000"/>
              <a:gd name="connsiteY76-7954" fmla="*/ 2230 h 10000"/>
              <a:gd name="connsiteX0-7955" fmla="*/ 884 w 9700"/>
              <a:gd name="connsiteY0-7956" fmla="*/ 1115 h 10000"/>
              <a:gd name="connsiteX1-7957" fmla="*/ 1475 w 9700"/>
              <a:gd name="connsiteY1-7958" fmla="*/ 836 h 10000"/>
              <a:gd name="connsiteX2-7959" fmla="*/ 2359 w 9700"/>
              <a:gd name="connsiteY2-7960" fmla="*/ 836 h 10000"/>
              <a:gd name="connsiteX3-7961" fmla="*/ 2653 w 9700"/>
              <a:gd name="connsiteY3-7962" fmla="*/ 836 h 10000"/>
              <a:gd name="connsiteX4-7963" fmla="*/ 3248 w 9700"/>
              <a:gd name="connsiteY4-7964" fmla="*/ 836 h 10000"/>
              <a:gd name="connsiteX5-7965" fmla="*/ 3837 w 9700"/>
              <a:gd name="connsiteY5-7966" fmla="*/ 557 h 10000"/>
              <a:gd name="connsiteX6-7967" fmla="*/ 4422 w 9700"/>
              <a:gd name="connsiteY6-7968" fmla="*/ 557 h 10000"/>
              <a:gd name="connsiteX7-7969" fmla="*/ 5014 w 9700"/>
              <a:gd name="connsiteY7-7970" fmla="*/ 557 h 10000"/>
              <a:gd name="connsiteX8-7971" fmla="*/ 5308 w 9700"/>
              <a:gd name="connsiteY8-7972" fmla="*/ 279 h 10000"/>
              <a:gd name="connsiteX9-7973" fmla="*/ 5604 w 9700"/>
              <a:gd name="connsiteY9-7974" fmla="*/ 0 h 10000"/>
              <a:gd name="connsiteX10-7975" fmla="*/ 6198 w 9700"/>
              <a:gd name="connsiteY10-7976" fmla="*/ 0 h 10000"/>
              <a:gd name="connsiteX11-7977" fmla="*/ 6454 w 9700"/>
              <a:gd name="connsiteY11-7978" fmla="*/ 279 h 10000"/>
              <a:gd name="connsiteX12-7979" fmla="*/ 7040 w 9700"/>
              <a:gd name="connsiteY12-7980" fmla="*/ 279 h 10000"/>
              <a:gd name="connsiteX13-7981" fmla="*/ 7339 w 9700"/>
              <a:gd name="connsiteY13-7982" fmla="*/ 557 h 10000"/>
              <a:gd name="connsiteX14-7983" fmla="*/ 8227 w 9700"/>
              <a:gd name="connsiteY14-7984" fmla="*/ 836 h 10000"/>
              <a:gd name="connsiteX15-7985" fmla="*/ 8814 w 9700"/>
              <a:gd name="connsiteY15-7986" fmla="*/ 1394 h 10000"/>
              <a:gd name="connsiteX16-7987" fmla="*/ 9409 w 9700"/>
              <a:gd name="connsiteY16-7988" fmla="*/ 1672 h 10000"/>
              <a:gd name="connsiteX17-7989" fmla="*/ 9700 w 9700"/>
              <a:gd name="connsiteY17-7990" fmla="*/ 1951 h 10000"/>
              <a:gd name="connsiteX18-7991" fmla="*/ 9700 w 9700"/>
              <a:gd name="connsiteY18-7992" fmla="*/ 1951 h 10000"/>
              <a:gd name="connsiteX19-7993" fmla="*/ 9700 w 9700"/>
              <a:gd name="connsiteY19-7994" fmla="*/ 2230 h 10000"/>
              <a:gd name="connsiteX20-7995" fmla="*/ 9409 w 9700"/>
              <a:gd name="connsiteY20-7996" fmla="*/ 2509 h 10000"/>
              <a:gd name="connsiteX21-7997" fmla="*/ 9409 w 9700"/>
              <a:gd name="connsiteY21-7998" fmla="*/ 2509 h 10000"/>
              <a:gd name="connsiteX22-7999" fmla="*/ 9110 w 9700"/>
              <a:gd name="connsiteY22-8000" fmla="*/ 2509 h 10000"/>
              <a:gd name="connsiteX23-8001" fmla="*/ 8814 w 9700"/>
              <a:gd name="connsiteY23-8002" fmla="*/ 2787 h 10000"/>
              <a:gd name="connsiteX24-8003" fmla="*/ 8518 w 9700"/>
              <a:gd name="connsiteY24-8004" fmla="*/ 3345 h 10000"/>
              <a:gd name="connsiteX25-8005" fmla="*/ 8227 w 9700"/>
              <a:gd name="connsiteY25-8006" fmla="*/ 3624 h 10000"/>
              <a:gd name="connsiteX26-8007" fmla="*/ 8227 w 9700"/>
              <a:gd name="connsiteY26-8008" fmla="*/ 4460 h 10000"/>
              <a:gd name="connsiteX27-8009" fmla="*/ 7933 w 9700"/>
              <a:gd name="connsiteY27-8010" fmla="*/ 4983 h 10000"/>
              <a:gd name="connsiteX28-8011" fmla="*/ 7638 w 9700"/>
              <a:gd name="connsiteY28-8012" fmla="*/ 5819 h 10000"/>
              <a:gd name="connsiteX29-8013" fmla="*/ 7040 w 9700"/>
              <a:gd name="connsiteY29-8014" fmla="*/ 7213 h 10000"/>
              <a:gd name="connsiteX30-8015" fmla="*/ 6745 w 9700"/>
              <a:gd name="connsiteY30-8016" fmla="*/ 8049 h 10000"/>
              <a:gd name="connsiteX31-8017" fmla="*/ 6198 w 9700"/>
              <a:gd name="connsiteY31-8018" fmla="*/ 8606 h 10000"/>
              <a:gd name="connsiteX32-8019" fmla="*/ 5898 w 9700"/>
              <a:gd name="connsiteY32-8020" fmla="*/ 9164 h 10000"/>
              <a:gd name="connsiteX33-8021" fmla="*/ 5308 w 9700"/>
              <a:gd name="connsiteY33-8022" fmla="*/ 9443 h 10000"/>
              <a:gd name="connsiteX34-8023" fmla="*/ 4715 w 9700"/>
              <a:gd name="connsiteY34-8024" fmla="*/ 9721 h 10000"/>
              <a:gd name="connsiteX35-8025" fmla="*/ 4422 w 9700"/>
              <a:gd name="connsiteY35-8026" fmla="*/ 10000 h 10000"/>
              <a:gd name="connsiteX36-8027" fmla="*/ 4132 w 9700"/>
              <a:gd name="connsiteY36-8028" fmla="*/ 10000 h 10000"/>
              <a:gd name="connsiteX37-8029" fmla="*/ 3837 w 9700"/>
              <a:gd name="connsiteY37-8030" fmla="*/ 10000 h 10000"/>
              <a:gd name="connsiteX38-8031" fmla="*/ 3540 w 9700"/>
              <a:gd name="connsiteY38-8032" fmla="*/ 10000 h 10000"/>
              <a:gd name="connsiteX39-8033" fmla="*/ 3540 w 9700"/>
              <a:gd name="connsiteY39-8034" fmla="*/ 9721 h 10000"/>
              <a:gd name="connsiteX40-8035" fmla="*/ 3248 w 9700"/>
              <a:gd name="connsiteY40-8036" fmla="*/ 9443 h 10000"/>
              <a:gd name="connsiteX41-8037" fmla="*/ 3248 w 9700"/>
              <a:gd name="connsiteY41-8038" fmla="*/ 9164 h 10000"/>
              <a:gd name="connsiteX42-8039" fmla="*/ 3248 w 9700"/>
              <a:gd name="connsiteY42-8040" fmla="*/ 8885 h 10000"/>
              <a:gd name="connsiteX43-8041" fmla="*/ 2944 w 9700"/>
              <a:gd name="connsiteY43-8042" fmla="*/ 8328 h 10000"/>
              <a:gd name="connsiteX44-8043" fmla="*/ 2359 w 9700"/>
              <a:gd name="connsiteY44-8044" fmla="*/ 7770 h 10000"/>
              <a:gd name="connsiteX45-8045" fmla="*/ 1475 w 9700"/>
              <a:gd name="connsiteY45-8046" fmla="*/ 7213 h 10000"/>
              <a:gd name="connsiteX46-8047" fmla="*/ 884 w 9700"/>
              <a:gd name="connsiteY46-8048" fmla="*/ 6934 h 10000"/>
              <a:gd name="connsiteX47-8049" fmla="*/ 294 w 9700"/>
              <a:gd name="connsiteY47-8050" fmla="*/ 6655 h 10000"/>
              <a:gd name="connsiteX48-8051" fmla="*/ 0 w 9700"/>
              <a:gd name="connsiteY48-8052" fmla="*/ 6376 h 10000"/>
              <a:gd name="connsiteX49-8053" fmla="*/ 0 w 9700"/>
              <a:gd name="connsiteY49-8054" fmla="*/ 6098 h 10000"/>
              <a:gd name="connsiteX50-8055" fmla="*/ 294 w 9700"/>
              <a:gd name="connsiteY50-8056" fmla="*/ 6098 h 10000"/>
              <a:gd name="connsiteX51-8057" fmla="*/ 589 w 9700"/>
              <a:gd name="connsiteY51-8058" fmla="*/ 6098 h 10000"/>
              <a:gd name="connsiteX52-8059" fmla="*/ 1177 w 9700"/>
              <a:gd name="connsiteY52-8060" fmla="*/ 6098 h 10000"/>
              <a:gd name="connsiteX53-8061" fmla="*/ 1769 w 9700"/>
              <a:gd name="connsiteY53-8062" fmla="*/ 6376 h 10000"/>
              <a:gd name="connsiteX54-8063" fmla="*/ 2653 w 9700"/>
              <a:gd name="connsiteY54-8064" fmla="*/ 6655 h 10000"/>
              <a:gd name="connsiteX55-8065" fmla="*/ 2944 w 9700"/>
              <a:gd name="connsiteY55-8066" fmla="*/ 6655 h 10000"/>
              <a:gd name="connsiteX56-8067" fmla="*/ 3540 w 9700"/>
              <a:gd name="connsiteY56-8068" fmla="*/ 6655 h 10000"/>
              <a:gd name="connsiteX57-8069" fmla="*/ 3837 w 9700"/>
              <a:gd name="connsiteY57-8070" fmla="*/ 6655 h 10000"/>
              <a:gd name="connsiteX58-8071" fmla="*/ 4132 w 9700"/>
              <a:gd name="connsiteY58-8072" fmla="*/ 6655 h 10000"/>
              <a:gd name="connsiteX59-8073" fmla="*/ 4422 w 9700"/>
              <a:gd name="connsiteY59-8074" fmla="*/ 6655 h 10000"/>
              <a:gd name="connsiteX60-8075" fmla="*/ 4422 w 9700"/>
              <a:gd name="connsiteY60-8076" fmla="*/ 6376 h 10000"/>
              <a:gd name="connsiteX61-8077" fmla="*/ 4715 w 9700"/>
              <a:gd name="connsiteY61-8078" fmla="*/ 6098 h 10000"/>
              <a:gd name="connsiteX62-8079" fmla="*/ 5014 w 9700"/>
              <a:gd name="connsiteY62-8080" fmla="*/ 5819 h 10000"/>
              <a:gd name="connsiteX63-8081" fmla="*/ 5014 w 9700"/>
              <a:gd name="connsiteY63-8082" fmla="*/ 5261 h 10000"/>
              <a:gd name="connsiteX64-8083" fmla="*/ 5308 w 9700"/>
              <a:gd name="connsiteY64-8084" fmla="*/ 4460 h 10000"/>
              <a:gd name="connsiteX65-8085" fmla="*/ 5604 w 9700"/>
              <a:gd name="connsiteY65-8086" fmla="*/ 3345 h 10000"/>
              <a:gd name="connsiteX66-8087" fmla="*/ 5898 w 9700"/>
              <a:gd name="connsiteY66-8088" fmla="*/ 2787 h 10000"/>
              <a:gd name="connsiteX67-8089" fmla="*/ 5898 w 9700"/>
              <a:gd name="connsiteY67-8090" fmla="*/ 2230 h 10000"/>
              <a:gd name="connsiteX68-8091" fmla="*/ 5898 w 9700"/>
              <a:gd name="connsiteY68-8092" fmla="*/ 1951 h 10000"/>
              <a:gd name="connsiteX69-8093" fmla="*/ 5898 w 9700"/>
              <a:gd name="connsiteY69-8094" fmla="*/ 1951 h 10000"/>
              <a:gd name="connsiteX70-8095" fmla="*/ 5604 w 9700"/>
              <a:gd name="connsiteY70-8096" fmla="*/ 1951 h 10000"/>
              <a:gd name="connsiteX71-8097" fmla="*/ 5014 w 9700"/>
              <a:gd name="connsiteY71-8098" fmla="*/ 1951 h 10000"/>
              <a:gd name="connsiteX72-8099" fmla="*/ 4422 w 9700"/>
              <a:gd name="connsiteY72-8100" fmla="*/ 1951 h 10000"/>
              <a:gd name="connsiteX73-8101" fmla="*/ 3540 w 9700"/>
              <a:gd name="connsiteY73-8102" fmla="*/ 1951 h 10000"/>
              <a:gd name="connsiteX74-8103" fmla="*/ 2653 w 9700"/>
              <a:gd name="connsiteY74-8104" fmla="*/ 1951 h 10000"/>
              <a:gd name="connsiteX75-8105" fmla="*/ 1475 w 9700"/>
              <a:gd name="connsiteY75-8106" fmla="*/ 2230 h 10000"/>
              <a:gd name="connsiteX0-8107" fmla="*/ 911 w 10000"/>
              <a:gd name="connsiteY0-8108" fmla="*/ 1115 h 10000"/>
              <a:gd name="connsiteX1-8109" fmla="*/ 1521 w 10000"/>
              <a:gd name="connsiteY1-8110" fmla="*/ 836 h 10000"/>
              <a:gd name="connsiteX2-8111" fmla="*/ 2432 w 10000"/>
              <a:gd name="connsiteY2-8112" fmla="*/ 836 h 10000"/>
              <a:gd name="connsiteX3-8113" fmla="*/ 2735 w 10000"/>
              <a:gd name="connsiteY3-8114" fmla="*/ 836 h 10000"/>
              <a:gd name="connsiteX4-8115" fmla="*/ 3348 w 10000"/>
              <a:gd name="connsiteY4-8116" fmla="*/ 836 h 10000"/>
              <a:gd name="connsiteX5-8117" fmla="*/ 3956 w 10000"/>
              <a:gd name="connsiteY5-8118" fmla="*/ 557 h 10000"/>
              <a:gd name="connsiteX6-8119" fmla="*/ 4559 w 10000"/>
              <a:gd name="connsiteY6-8120" fmla="*/ 557 h 10000"/>
              <a:gd name="connsiteX7-8121" fmla="*/ 5169 w 10000"/>
              <a:gd name="connsiteY7-8122" fmla="*/ 557 h 10000"/>
              <a:gd name="connsiteX8-8123" fmla="*/ 5472 w 10000"/>
              <a:gd name="connsiteY8-8124" fmla="*/ 279 h 10000"/>
              <a:gd name="connsiteX9-8125" fmla="*/ 5777 w 10000"/>
              <a:gd name="connsiteY9-8126" fmla="*/ 0 h 10000"/>
              <a:gd name="connsiteX10-8127" fmla="*/ 6390 w 10000"/>
              <a:gd name="connsiteY10-8128" fmla="*/ 0 h 10000"/>
              <a:gd name="connsiteX11-8129" fmla="*/ 6654 w 10000"/>
              <a:gd name="connsiteY11-8130" fmla="*/ 279 h 10000"/>
              <a:gd name="connsiteX12-8131" fmla="*/ 7258 w 10000"/>
              <a:gd name="connsiteY12-8132" fmla="*/ 279 h 10000"/>
              <a:gd name="connsiteX13-8133" fmla="*/ 7566 w 10000"/>
              <a:gd name="connsiteY13-8134" fmla="*/ 557 h 10000"/>
              <a:gd name="connsiteX14-8135" fmla="*/ 8481 w 10000"/>
              <a:gd name="connsiteY14-8136" fmla="*/ 836 h 10000"/>
              <a:gd name="connsiteX15-8137" fmla="*/ 9087 w 10000"/>
              <a:gd name="connsiteY15-8138" fmla="*/ 1394 h 10000"/>
              <a:gd name="connsiteX16-8139" fmla="*/ 9700 w 10000"/>
              <a:gd name="connsiteY16-8140" fmla="*/ 1672 h 10000"/>
              <a:gd name="connsiteX17-8141" fmla="*/ 10000 w 10000"/>
              <a:gd name="connsiteY17-8142" fmla="*/ 1951 h 10000"/>
              <a:gd name="connsiteX18-8143" fmla="*/ 10000 w 10000"/>
              <a:gd name="connsiteY18-8144" fmla="*/ 1951 h 10000"/>
              <a:gd name="connsiteX19-8145" fmla="*/ 10000 w 10000"/>
              <a:gd name="connsiteY19-8146" fmla="*/ 2230 h 10000"/>
              <a:gd name="connsiteX20-8147" fmla="*/ 9700 w 10000"/>
              <a:gd name="connsiteY20-8148" fmla="*/ 2509 h 10000"/>
              <a:gd name="connsiteX21-8149" fmla="*/ 9700 w 10000"/>
              <a:gd name="connsiteY21-8150" fmla="*/ 2509 h 10000"/>
              <a:gd name="connsiteX22-8151" fmla="*/ 9392 w 10000"/>
              <a:gd name="connsiteY22-8152" fmla="*/ 2509 h 10000"/>
              <a:gd name="connsiteX23-8153" fmla="*/ 9087 w 10000"/>
              <a:gd name="connsiteY23-8154" fmla="*/ 2787 h 10000"/>
              <a:gd name="connsiteX24-8155" fmla="*/ 8781 w 10000"/>
              <a:gd name="connsiteY24-8156" fmla="*/ 3345 h 10000"/>
              <a:gd name="connsiteX25-8157" fmla="*/ 8481 w 10000"/>
              <a:gd name="connsiteY25-8158" fmla="*/ 3624 h 10000"/>
              <a:gd name="connsiteX26-8159" fmla="*/ 8481 w 10000"/>
              <a:gd name="connsiteY26-8160" fmla="*/ 4460 h 10000"/>
              <a:gd name="connsiteX27-8161" fmla="*/ 8178 w 10000"/>
              <a:gd name="connsiteY27-8162" fmla="*/ 4983 h 10000"/>
              <a:gd name="connsiteX28-8163" fmla="*/ 7874 w 10000"/>
              <a:gd name="connsiteY28-8164" fmla="*/ 5819 h 10000"/>
              <a:gd name="connsiteX29-8165" fmla="*/ 7258 w 10000"/>
              <a:gd name="connsiteY29-8166" fmla="*/ 7213 h 10000"/>
              <a:gd name="connsiteX30-8167" fmla="*/ 6954 w 10000"/>
              <a:gd name="connsiteY30-8168" fmla="*/ 8049 h 10000"/>
              <a:gd name="connsiteX31-8169" fmla="*/ 6390 w 10000"/>
              <a:gd name="connsiteY31-8170" fmla="*/ 8606 h 10000"/>
              <a:gd name="connsiteX32-8171" fmla="*/ 6080 w 10000"/>
              <a:gd name="connsiteY32-8172" fmla="*/ 9164 h 10000"/>
              <a:gd name="connsiteX33-8173" fmla="*/ 5472 w 10000"/>
              <a:gd name="connsiteY33-8174" fmla="*/ 9443 h 10000"/>
              <a:gd name="connsiteX34-8175" fmla="*/ 4861 w 10000"/>
              <a:gd name="connsiteY34-8176" fmla="*/ 9721 h 10000"/>
              <a:gd name="connsiteX35-8177" fmla="*/ 4559 w 10000"/>
              <a:gd name="connsiteY35-8178" fmla="*/ 10000 h 10000"/>
              <a:gd name="connsiteX36-8179" fmla="*/ 4260 w 10000"/>
              <a:gd name="connsiteY36-8180" fmla="*/ 10000 h 10000"/>
              <a:gd name="connsiteX37-8181" fmla="*/ 3956 w 10000"/>
              <a:gd name="connsiteY37-8182" fmla="*/ 10000 h 10000"/>
              <a:gd name="connsiteX38-8183" fmla="*/ 3649 w 10000"/>
              <a:gd name="connsiteY38-8184" fmla="*/ 10000 h 10000"/>
              <a:gd name="connsiteX39-8185" fmla="*/ 3649 w 10000"/>
              <a:gd name="connsiteY39-8186" fmla="*/ 9721 h 10000"/>
              <a:gd name="connsiteX40-8187" fmla="*/ 3348 w 10000"/>
              <a:gd name="connsiteY40-8188" fmla="*/ 9443 h 10000"/>
              <a:gd name="connsiteX41-8189" fmla="*/ 3348 w 10000"/>
              <a:gd name="connsiteY41-8190" fmla="*/ 9164 h 10000"/>
              <a:gd name="connsiteX42-8191" fmla="*/ 3348 w 10000"/>
              <a:gd name="connsiteY42-8192" fmla="*/ 8885 h 10000"/>
              <a:gd name="connsiteX43-8193" fmla="*/ 3035 w 10000"/>
              <a:gd name="connsiteY43-8194" fmla="*/ 8328 h 10000"/>
              <a:gd name="connsiteX44-8195" fmla="*/ 2432 w 10000"/>
              <a:gd name="connsiteY44-8196" fmla="*/ 7770 h 10000"/>
              <a:gd name="connsiteX45-8197" fmla="*/ 1521 w 10000"/>
              <a:gd name="connsiteY45-8198" fmla="*/ 7213 h 10000"/>
              <a:gd name="connsiteX46-8199" fmla="*/ 911 w 10000"/>
              <a:gd name="connsiteY46-8200" fmla="*/ 6934 h 10000"/>
              <a:gd name="connsiteX47-8201" fmla="*/ 303 w 10000"/>
              <a:gd name="connsiteY47-8202" fmla="*/ 6655 h 10000"/>
              <a:gd name="connsiteX48-8203" fmla="*/ 0 w 10000"/>
              <a:gd name="connsiteY48-8204" fmla="*/ 6376 h 10000"/>
              <a:gd name="connsiteX49-8205" fmla="*/ 0 w 10000"/>
              <a:gd name="connsiteY49-8206" fmla="*/ 6098 h 10000"/>
              <a:gd name="connsiteX50-8207" fmla="*/ 303 w 10000"/>
              <a:gd name="connsiteY50-8208" fmla="*/ 6098 h 10000"/>
              <a:gd name="connsiteX51-8209" fmla="*/ 607 w 10000"/>
              <a:gd name="connsiteY51-8210" fmla="*/ 6098 h 10000"/>
              <a:gd name="connsiteX52-8211" fmla="*/ 1213 w 10000"/>
              <a:gd name="connsiteY52-8212" fmla="*/ 6098 h 10000"/>
              <a:gd name="connsiteX53-8213" fmla="*/ 1824 w 10000"/>
              <a:gd name="connsiteY53-8214" fmla="*/ 6376 h 10000"/>
              <a:gd name="connsiteX54-8215" fmla="*/ 2735 w 10000"/>
              <a:gd name="connsiteY54-8216" fmla="*/ 6655 h 10000"/>
              <a:gd name="connsiteX55-8217" fmla="*/ 3035 w 10000"/>
              <a:gd name="connsiteY55-8218" fmla="*/ 6655 h 10000"/>
              <a:gd name="connsiteX56-8219" fmla="*/ 3649 w 10000"/>
              <a:gd name="connsiteY56-8220" fmla="*/ 6655 h 10000"/>
              <a:gd name="connsiteX57-8221" fmla="*/ 3956 w 10000"/>
              <a:gd name="connsiteY57-8222" fmla="*/ 6655 h 10000"/>
              <a:gd name="connsiteX58-8223" fmla="*/ 4260 w 10000"/>
              <a:gd name="connsiteY58-8224" fmla="*/ 6655 h 10000"/>
              <a:gd name="connsiteX59-8225" fmla="*/ 4559 w 10000"/>
              <a:gd name="connsiteY59-8226" fmla="*/ 6655 h 10000"/>
              <a:gd name="connsiteX60-8227" fmla="*/ 4559 w 10000"/>
              <a:gd name="connsiteY60-8228" fmla="*/ 6376 h 10000"/>
              <a:gd name="connsiteX61-8229" fmla="*/ 4861 w 10000"/>
              <a:gd name="connsiteY61-8230" fmla="*/ 6098 h 10000"/>
              <a:gd name="connsiteX62-8231" fmla="*/ 5169 w 10000"/>
              <a:gd name="connsiteY62-8232" fmla="*/ 5819 h 10000"/>
              <a:gd name="connsiteX63-8233" fmla="*/ 5169 w 10000"/>
              <a:gd name="connsiteY63-8234" fmla="*/ 5261 h 10000"/>
              <a:gd name="connsiteX64-8235" fmla="*/ 5472 w 10000"/>
              <a:gd name="connsiteY64-8236" fmla="*/ 4460 h 10000"/>
              <a:gd name="connsiteX65-8237" fmla="*/ 5777 w 10000"/>
              <a:gd name="connsiteY65-8238" fmla="*/ 3345 h 10000"/>
              <a:gd name="connsiteX66-8239" fmla="*/ 6080 w 10000"/>
              <a:gd name="connsiteY66-8240" fmla="*/ 2787 h 10000"/>
              <a:gd name="connsiteX67-8241" fmla="*/ 6080 w 10000"/>
              <a:gd name="connsiteY67-8242" fmla="*/ 2230 h 10000"/>
              <a:gd name="connsiteX68-8243" fmla="*/ 6080 w 10000"/>
              <a:gd name="connsiteY68-8244" fmla="*/ 1951 h 10000"/>
              <a:gd name="connsiteX69-8245" fmla="*/ 6080 w 10000"/>
              <a:gd name="connsiteY69-8246" fmla="*/ 1951 h 10000"/>
              <a:gd name="connsiteX70-8247" fmla="*/ 5777 w 10000"/>
              <a:gd name="connsiteY70-8248" fmla="*/ 1951 h 10000"/>
              <a:gd name="connsiteX71-8249" fmla="*/ 5169 w 10000"/>
              <a:gd name="connsiteY71-8250" fmla="*/ 1951 h 10000"/>
              <a:gd name="connsiteX72-8251" fmla="*/ 4559 w 10000"/>
              <a:gd name="connsiteY72-8252" fmla="*/ 1951 h 10000"/>
              <a:gd name="connsiteX73-8253" fmla="*/ 3649 w 10000"/>
              <a:gd name="connsiteY73-8254" fmla="*/ 1951 h 10000"/>
              <a:gd name="connsiteX74-8255" fmla="*/ 2735 w 10000"/>
              <a:gd name="connsiteY74-8256" fmla="*/ 1951 h 10000"/>
              <a:gd name="connsiteX0-8257" fmla="*/ 911 w 10000"/>
              <a:gd name="connsiteY0-8258" fmla="*/ 1115 h 10000"/>
              <a:gd name="connsiteX1-8259" fmla="*/ 2432 w 10000"/>
              <a:gd name="connsiteY1-8260" fmla="*/ 836 h 10000"/>
              <a:gd name="connsiteX2-8261" fmla="*/ 2735 w 10000"/>
              <a:gd name="connsiteY2-8262" fmla="*/ 836 h 10000"/>
              <a:gd name="connsiteX3-8263" fmla="*/ 3348 w 10000"/>
              <a:gd name="connsiteY3-8264" fmla="*/ 836 h 10000"/>
              <a:gd name="connsiteX4-8265" fmla="*/ 3956 w 10000"/>
              <a:gd name="connsiteY4-8266" fmla="*/ 557 h 10000"/>
              <a:gd name="connsiteX5-8267" fmla="*/ 4559 w 10000"/>
              <a:gd name="connsiteY5-8268" fmla="*/ 557 h 10000"/>
              <a:gd name="connsiteX6-8269" fmla="*/ 5169 w 10000"/>
              <a:gd name="connsiteY6-8270" fmla="*/ 557 h 10000"/>
              <a:gd name="connsiteX7-8271" fmla="*/ 5472 w 10000"/>
              <a:gd name="connsiteY7-8272" fmla="*/ 279 h 10000"/>
              <a:gd name="connsiteX8-8273" fmla="*/ 5777 w 10000"/>
              <a:gd name="connsiteY8-8274" fmla="*/ 0 h 10000"/>
              <a:gd name="connsiteX9-8275" fmla="*/ 6390 w 10000"/>
              <a:gd name="connsiteY9-8276" fmla="*/ 0 h 10000"/>
              <a:gd name="connsiteX10-8277" fmla="*/ 6654 w 10000"/>
              <a:gd name="connsiteY10-8278" fmla="*/ 279 h 10000"/>
              <a:gd name="connsiteX11-8279" fmla="*/ 7258 w 10000"/>
              <a:gd name="connsiteY11-8280" fmla="*/ 279 h 10000"/>
              <a:gd name="connsiteX12-8281" fmla="*/ 7566 w 10000"/>
              <a:gd name="connsiteY12-8282" fmla="*/ 557 h 10000"/>
              <a:gd name="connsiteX13-8283" fmla="*/ 8481 w 10000"/>
              <a:gd name="connsiteY13-8284" fmla="*/ 836 h 10000"/>
              <a:gd name="connsiteX14-8285" fmla="*/ 9087 w 10000"/>
              <a:gd name="connsiteY14-8286" fmla="*/ 1394 h 10000"/>
              <a:gd name="connsiteX15-8287" fmla="*/ 9700 w 10000"/>
              <a:gd name="connsiteY15-8288" fmla="*/ 1672 h 10000"/>
              <a:gd name="connsiteX16-8289" fmla="*/ 10000 w 10000"/>
              <a:gd name="connsiteY16-8290" fmla="*/ 1951 h 10000"/>
              <a:gd name="connsiteX17-8291" fmla="*/ 10000 w 10000"/>
              <a:gd name="connsiteY17-8292" fmla="*/ 1951 h 10000"/>
              <a:gd name="connsiteX18-8293" fmla="*/ 10000 w 10000"/>
              <a:gd name="connsiteY18-8294" fmla="*/ 2230 h 10000"/>
              <a:gd name="connsiteX19-8295" fmla="*/ 9700 w 10000"/>
              <a:gd name="connsiteY19-8296" fmla="*/ 2509 h 10000"/>
              <a:gd name="connsiteX20-8297" fmla="*/ 9700 w 10000"/>
              <a:gd name="connsiteY20-8298" fmla="*/ 2509 h 10000"/>
              <a:gd name="connsiteX21-8299" fmla="*/ 9392 w 10000"/>
              <a:gd name="connsiteY21-8300" fmla="*/ 2509 h 10000"/>
              <a:gd name="connsiteX22-8301" fmla="*/ 9087 w 10000"/>
              <a:gd name="connsiteY22-8302" fmla="*/ 2787 h 10000"/>
              <a:gd name="connsiteX23-8303" fmla="*/ 8781 w 10000"/>
              <a:gd name="connsiteY23-8304" fmla="*/ 3345 h 10000"/>
              <a:gd name="connsiteX24-8305" fmla="*/ 8481 w 10000"/>
              <a:gd name="connsiteY24-8306" fmla="*/ 3624 h 10000"/>
              <a:gd name="connsiteX25-8307" fmla="*/ 8481 w 10000"/>
              <a:gd name="connsiteY25-8308" fmla="*/ 4460 h 10000"/>
              <a:gd name="connsiteX26-8309" fmla="*/ 8178 w 10000"/>
              <a:gd name="connsiteY26-8310" fmla="*/ 4983 h 10000"/>
              <a:gd name="connsiteX27-8311" fmla="*/ 7874 w 10000"/>
              <a:gd name="connsiteY27-8312" fmla="*/ 5819 h 10000"/>
              <a:gd name="connsiteX28-8313" fmla="*/ 7258 w 10000"/>
              <a:gd name="connsiteY28-8314" fmla="*/ 7213 h 10000"/>
              <a:gd name="connsiteX29-8315" fmla="*/ 6954 w 10000"/>
              <a:gd name="connsiteY29-8316" fmla="*/ 8049 h 10000"/>
              <a:gd name="connsiteX30-8317" fmla="*/ 6390 w 10000"/>
              <a:gd name="connsiteY30-8318" fmla="*/ 8606 h 10000"/>
              <a:gd name="connsiteX31-8319" fmla="*/ 6080 w 10000"/>
              <a:gd name="connsiteY31-8320" fmla="*/ 9164 h 10000"/>
              <a:gd name="connsiteX32-8321" fmla="*/ 5472 w 10000"/>
              <a:gd name="connsiteY32-8322" fmla="*/ 9443 h 10000"/>
              <a:gd name="connsiteX33-8323" fmla="*/ 4861 w 10000"/>
              <a:gd name="connsiteY33-8324" fmla="*/ 9721 h 10000"/>
              <a:gd name="connsiteX34-8325" fmla="*/ 4559 w 10000"/>
              <a:gd name="connsiteY34-8326" fmla="*/ 10000 h 10000"/>
              <a:gd name="connsiteX35-8327" fmla="*/ 4260 w 10000"/>
              <a:gd name="connsiteY35-8328" fmla="*/ 10000 h 10000"/>
              <a:gd name="connsiteX36-8329" fmla="*/ 3956 w 10000"/>
              <a:gd name="connsiteY36-8330" fmla="*/ 10000 h 10000"/>
              <a:gd name="connsiteX37-8331" fmla="*/ 3649 w 10000"/>
              <a:gd name="connsiteY37-8332" fmla="*/ 10000 h 10000"/>
              <a:gd name="connsiteX38-8333" fmla="*/ 3649 w 10000"/>
              <a:gd name="connsiteY38-8334" fmla="*/ 9721 h 10000"/>
              <a:gd name="connsiteX39-8335" fmla="*/ 3348 w 10000"/>
              <a:gd name="connsiteY39-8336" fmla="*/ 9443 h 10000"/>
              <a:gd name="connsiteX40-8337" fmla="*/ 3348 w 10000"/>
              <a:gd name="connsiteY40-8338" fmla="*/ 9164 h 10000"/>
              <a:gd name="connsiteX41-8339" fmla="*/ 3348 w 10000"/>
              <a:gd name="connsiteY41-8340" fmla="*/ 8885 h 10000"/>
              <a:gd name="connsiteX42-8341" fmla="*/ 3035 w 10000"/>
              <a:gd name="connsiteY42-8342" fmla="*/ 8328 h 10000"/>
              <a:gd name="connsiteX43-8343" fmla="*/ 2432 w 10000"/>
              <a:gd name="connsiteY43-8344" fmla="*/ 7770 h 10000"/>
              <a:gd name="connsiteX44-8345" fmla="*/ 1521 w 10000"/>
              <a:gd name="connsiteY44-8346" fmla="*/ 7213 h 10000"/>
              <a:gd name="connsiteX45-8347" fmla="*/ 911 w 10000"/>
              <a:gd name="connsiteY45-8348" fmla="*/ 6934 h 10000"/>
              <a:gd name="connsiteX46-8349" fmla="*/ 303 w 10000"/>
              <a:gd name="connsiteY46-8350" fmla="*/ 6655 h 10000"/>
              <a:gd name="connsiteX47-8351" fmla="*/ 0 w 10000"/>
              <a:gd name="connsiteY47-8352" fmla="*/ 6376 h 10000"/>
              <a:gd name="connsiteX48-8353" fmla="*/ 0 w 10000"/>
              <a:gd name="connsiteY48-8354" fmla="*/ 6098 h 10000"/>
              <a:gd name="connsiteX49-8355" fmla="*/ 303 w 10000"/>
              <a:gd name="connsiteY49-8356" fmla="*/ 6098 h 10000"/>
              <a:gd name="connsiteX50-8357" fmla="*/ 607 w 10000"/>
              <a:gd name="connsiteY50-8358" fmla="*/ 6098 h 10000"/>
              <a:gd name="connsiteX51-8359" fmla="*/ 1213 w 10000"/>
              <a:gd name="connsiteY51-8360" fmla="*/ 6098 h 10000"/>
              <a:gd name="connsiteX52-8361" fmla="*/ 1824 w 10000"/>
              <a:gd name="connsiteY52-8362" fmla="*/ 6376 h 10000"/>
              <a:gd name="connsiteX53-8363" fmla="*/ 2735 w 10000"/>
              <a:gd name="connsiteY53-8364" fmla="*/ 6655 h 10000"/>
              <a:gd name="connsiteX54-8365" fmla="*/ 3035 w 10000"/>
              <a:gd name="connsiteY54-8366" fmla="*/ 6655 h 10000"/>
              <a:gd name="connsiteX55-8367" fmla="*/ 3649 w 10000"/>
              <a:gd name="connsiteY55-8368" fmla="*/ 6655 h 10000"/>
              <a:gd name="connsiteX56-8369" fmla="*/ 3956 w 10000"/>
              <a:gd name="connsiteY56-8370" fmla="*/ 6655 h 10000"/>
              <a:gd name="connsiteX57-8371" fmla="*/ 4260 w 10000"/>
              <a:gd name="connsiteY57-8372" fmla="*/ 6655 h 10000"/>
              <a:gd name="connsiteX58-8373" fmla="*/ 4559 w 10000"/>
              <a:gd name="connsiteY58-8374" fmla="*/ 6655 h 10000"/>
              <a:gd name="connsiteX59-8375" fmla="*/ 4559 w 10000"/>
              <a:gd name="connsiteY59-8376" fmla="*/ 6376 h 10000"/>
              <a:gd name="connsiteX60-8377" fmla="*/ 4861 w 10000"/>
              <a:gd name="connsiteY60-8378" fmla="*/ 6098 h 10000"/>
              <a:gd name="connsiteX61-8379" fmla="*/ 5169 w 10000"/>
              <a:gd name="connsiteY61-8380" fmla="*/ 5819 h 10000"/>
              <a:gd name="connsiteX62-8381" fmla="*/ 5169 w 10000"/>
              <a:gd name="connsiteY62-8382" fmla="*/ 5261 h 10000"/>
              <a:gd name="connsiteX63-8383" fmla="*/ 5472 w 10000"/>
              <a:gd name="connsiteY63-8384" fmla="*/ 4460 h 10000"/>
              <a:gd name="connsiteX64-8385" fmla="*/ 5777 w 10000"/>
              <a:gd name="connsiteY64-8386" fmla="*/ 3345 h 10000"/>
              <a:gd name="connsiteX65-8387" fmla="*/ 6080 w 10000"/>
              <a:gd name="connsiteY65-8388" fmla="*/ 2787 h 10000"/>
              <a:gd name="connsiteX66-8389" fmla="*/ 6080 w 10000"/>
              <a:gd name="connsiteY66-8390" fmla="*/ 2230 h 10000"/>
              <a:gd name="connsiteX67-8391" fmla="*/ 6080 w 10000"/>
              <a:gd name="connsiteY67-8392" fmla="*/ 1951 h 10000"/>
              <a:gd name="connsiteX68-8393" fmla="*/ 6080 w 10000"/>
              <a:gd name="connsiteY68-8394" fmla="*/ 1951 h 10000"/>
              <a:gd name="connsiteX69-8395" fmla="*/ 5777 w 10000"/>
              <a:gd name="connsiteY69-8396" fmla="*/ 1951 h 10000"/>
              <a:gd name="connsiteX70-8397" fmla="*/ 5169 w 10000"/>
              <a:gd name="connsiteY70-8398" fmla="*/ 1951 h 10000"/>
              <a:gd name="connsiteX71-8399" fmla="*/ 4559 w 10000"/>
              <a:gd name="connsiteY71-8400" fmla="*/ 1951 h 10000"/>
              <a:gd name="connsiteX72-8401" fmla="*/ 3649 w 10000"/>
              <a:gd name="connsiteY72-8402" fmla="*/ 1951 h 10000"/>
              <a:gd name="connsiteX73-8403" fmla="*/ 2735 w 10000"/>
              <a:gd name="connsiteY73-8404" fmla="*/ 1951 h 10000"/>
              <a:gd name="connsiteX0-8405" fmla="*/ 2432 w 10000"/>
              <a:gd name="connsiteY0-8406" fmla="*/ 836 h 10000"/>
              <a:gd name="connsiteX1-8407" fmla="*/ 2735 w 10000"/>
              <a:gd name="connsiteY1-8408" fmla="*/ 836 h 10000"/>
              <a:gd name="connsiteX2-8409" fmla="*/ 3348 w 10000"/>
              <a:gd name="connsiteY2-8410" fmla="*/ 836 h 10000"/>
              <a:gd name="connsiteX3-8411" fmla="*/ 3956 w 10000"/>
              <a:gd name="connsiteY3-8412" fmla="*/ 557 h 10000"/>
              <a:gd name="connsiteX4-8413" fmla="*/ 4559 w 10000"/>
              <a:gd name="connsiteY4-8414" fmla="*/ 557 h 10000"/>
              <a:gd name="connsiteX5-8415" fmla="*/ 5169 w 10000"/>
              <a:gd name="connsiteY5-8416" fmla="*/ 557 h 10000"/>
              <a:gd name="connsiteX6-8417" fmla="*/ 5472 w 10000"/>
              <a:gd name="connsiteY6-8418" fmla="*/ 279 h 10000"/>
              <a:gd name="connsiteX7-8419" fmla="*/ 5777 w 10000"/>
              <a:gd name="connsiteY7-8420" fmla="*/ 0 h 10000"/>
              <a:gd name="connsiteX8-8421" fmla="*/ 6390 w 10000"/>
              <a:gd name="connsiteY8-8422" fmla="*/ 0 h 10000"/>
              <a:gd name="connsiteX9-8423" fmla="*/ 6654 w 10000"/>
              <a:gd name="connsiteY9-8424" fmla="*/ 279 h 10000"/>
              <a:gd name="connsiteX10-8425" fmla="*/ 7258 w 10000"/>
              <a:gd name="connsiteY10-8426" fmla="*/ 279 h 10000"/>
              <a:gd name="connsiteX11-8427" fmla="*/ 7566 w 10000"/>
              <a:gd name="connsiteY11-8428" fmla="*/ 557 h 10000"/>
              <a:gd name="connsiteX12-8429" fmla="*/ 8481 w 10000"/>
              <a:gd name="connsiteY12-8430" fmla="*/ 836 h 10000"/>
              <a:gd name="connsiteX13-8431" fmla="*/ 9087 w 10000"/>
              <a:gd name="connsiteY13-8432" fmla="*/ 1394 h 10000"/>
              <a:gd name="connsiteX14-8433" fmla="*/ 9700 w 10000"/>
              <a:gd name="connsiteY14-8434" fmla="*/ 1672 h 10000"/>
              <a:gd name="connsiteX15-8435" fmla="*/ 10000 w 10000"/>
              <a:gd name="connsiteY15-8436" fmla="*/ 1951 h 10000"/>
              <a:gd name="connsiteX16-8437" fmla="*/ 10000 w 10000"/>
              <a:gd name="connsiteY16-8438" fmla="*/ 1951 h 10000"/>
              <a:gd name="connsiteX17-8439" fmla="*/ 10000 w 10000"/>
              <a:gd name="connsiteY17-8440" fmla="*/ 2230 h 10000"/>
              <a:gd name="connsiteX18-8441" fmla="*/ 9700 w 10000"/>
              <a:gd name="connsiteY18-8442" fmla="*/ 2509 h 10000"/>
              <a:gd name="connsiteX19-8443" fmla="*/ 9700 w 10000"/>
              <a:gd name="connsiteY19-8444" fmla="*/ 2509 h 10000"/>
              <a:gd name="connsiteX20-8445" fmla="*/ 9392 w 10000"/>
              <a:gd name="connsiteY20-8446" fmla="*/ 2509 h 10000"/>
              <a:gd name="connsiteX21-8447" fmla="*/ 9087 w 10000"/>
              <a:gd name="connsiteY21-8448" fmla="*/ 2787 h 10000"/>
              <a:gd name="connsiteX22-8449" fmla="*/ 8781 w 10000"/>
              <a:gd name="connsiteY22-8450" fmla="*/ 3345 h 10000"/>
              <a:gd name="connsiteX23-8451" fmla="*/ 8481 w 10000"/>
              <a:gd name="connsiteY23-8452" fmla="*/ 3624 h 10000"/>
              <a:gd name="connsiteX24-8453" fmla="*/ 8481 w 10000"/>
              <a:gd name="connsiteY24-8454" fmla="*/ 4460 h 10000"/>
              <a:gd name="connsiteX25-8455" fmla="*/ 8178 w 10000"/>
              <a:gd name="connsiteY25-8456" fmla="*/ 4983 h 10000"/>
              <a:gd name="connsiteX26-8457" fmla="*/ 7874 w 10000"/>
              <a:gd name="connsiteY26-8458" fmla="*/ 5819 h 10000"/>
              <a:gd name="connsiteX27-8459" fmla="*/ 7258 w 10000"/>
              <a:gd name="connsiteY27-8460" fmla="*/ 7213 h 10000"/>
              <a:gd name="connsiteX28-8461" fmla="*/ 6954 w 10000"/>
              <a:gd name="connsiteY28-8462" fmla="*/ 8049 h 10000"/>
              <a:gd name="connsiteX29-8463" fmla="*/ 6390 w 10000"/>
              <a:gd name="connsiteY29-8464" fmla="*/ 8606 h 10000"/>
              <a:gd name="connsiteX30-8465" fmla="*/ 6080 w 10000"/>
              <a:gd name="connsiteY30-8466" fmla="*/ 9164 h 10000"/>
              <a:gd name="connsiteX31-8467" fmla="*/ 5472 w 10000"/>
              <a:gd name="connsiteY31-8468" fmla="*/ 9443 h 10000"/>
              <a:gd name="connsiteX32-8469" fmla="*/ 4861 w 10000"/>
              <a:gd name="connsiteY32-8470" fmla="*/ 9721 h 10000"/>
              <a:gd name="connsiteX33-8471" fmla="*/ 4559 w 10000"/>
              <a:gd name="connsiteY33-8472" fmla="*/ 10000 h 10000"/>
              <a:gd name="connsiteX34-8473" fmla="*/ 4260 w 10000"/>
              <a:gd name="connsiteY34-8474" fmla="*/ 10000 h 10000"/>
              <a:gd name="connsiteX35-8475" fmla="*/ 3956 w 10000"/>
              <a:gd name="connsiteY35-8476" fmla="*/ 10000 h 10000"/>
              <a:gd name="connsiteX36-8477" fmla="*/ 3649 w 10000"/>
              <a:gd name="connsiteY36-8478" fmla="*/ 10000 h 10000"/>
              <a:gd name="connsiteX37-8479" fmla="*/ 3649 w 10000"/>
              <a:gd name="connsiteY37-8480" fmla="*/ 9721 h 10000"/>
              <a:gd name="connsiteX38-8481" fmla="*/ 3348 w 10000"/>
              <a:gd name="connsiteY38-8482" fmla="*/ 9443 h 10000"/>
              <a:gd name="connsiteX39-8483" fmla="*/ 3348 w 10000"/>
              <a:gd name="connsiteY39-8484" fmla="*/ 9164 h 10000"/>
              <a:gd name="connsiteX40-8485" fmla="*/ 3348 w 10000"/>
              <a:gd name="connsiteY40-8486" fmla="*/ 8885 h 10000"/>
              <a:gd name="connsiteX41-8487" fmla="*/ 3035 w 10000"/>
              <a:gd name="connsiteY41-8488" fmla="*/ 8328 h 10000"/>
              <a:gd name="connsiteX42-8489" fmla="*/ 2432 w 10000"/>
              <a:gd name="connsiteY42-8490" fmla="*/ 7770 h 10000"/>
              <a:gd name="connsiteX43-8491" fmla="*/ 1521 w 10000"/>
              <a:gd name="connsiteY43-8492" fmla="*/ 7213 h 10000"/>
              <a:gd name="connsiteX44-8493" fmla="*/ 911 w 10000"/>
              <a:gd name="connsiteY44-8494" fmla="*/ 6934 h 10000"/>
              <a:gd name="connsiteX45-8495" fmla="*/ 303 w 10000"/>
              <a:gd name="connsiteY45-8496" fmla="*/ 6655 h 10000"/>
              <a:gd name="connsiteX46-8497" fmla="*/ 0 w 10000"/>
              <a:gd name="connsiteY46-8498" fmla="*/ 6376 h 10000"/>
              <a:gd name="connsiteX47-8499" fmla="*/ 0 w 10000"/>
              <a:gd name="connsiteY47-8500" fmla="*/ 6098 h 10000"/>
              <a:gd name="connsiteX48-8501" fmla="*/ 303 w 10000"/>
              <a:gd name="connsiteY48-8502" fmla="*/ 6098 h 10000"/>
              <a:gd name="connsiteX49-8503" fmla="*/ 607 w 10000"/>
              <a:gd name="connsiteY49-8504" fmla="*/ 6098 h 10000"/>
              <a:gd name="connsiteX50-8505" fmla="*/ 1213 w 10000"/>
              <a:gd name="connsiteY50-8506" fmla="*/ 6098 h 10000"/>
              <a:gd name="connsiteX51-8507" fmla="*/ 1824 w 10000"/>
              <a:gd name="connsiteY51-8508" fmla="*/ 6376 h 10000"/>
              <a:gd name="connsiteX52-8509" fmla="*/ 2735 w 10000"/>
              <a:gd name="connsiteY52-8510" fmla="*/ 6655 h 10000"/>
              <a:gd name="connsiteX53-8511" fmla="*/ 3035 w 10000"/>
              <a:gd name="connsiteY53-8512" fmla="*/ 6655 h 10000"/>
              <a:gd name="connsiteX54-8513" fmla="*/ 3649 w 10000"/>
              <a:gd name="connsiteY54-8514" fmla="*/ 6655 h 10000"/>
              <a:gd name="connsiteX55-8515" fmla="*/ 3956 w 10000"/>
              <a:gd name="connsiteY55-8516" fmla="*/ 6655 h 10000"/>
              <a:gd name="connsiteX56-8517" fmla="*/ 4260 w 10000"/>
              <a:gd name="connsiteY56-8518" fmla="*/ 6655 h 10000"/>
              <a:gd name="connsiteX57-8519" fmla="*/ 4559 w 10000"/>
              <a:gd name="connsiteY57-8520" fmla="*/ 6655 h 10000"/>
              <a:gd name="connsiteX58-8521" fmla="*/ 4559 w 10000"/>
              <a:gd name="connsiteY58-8522" fmla="*/ 6376 h 10000"/>
              <a:gd name="connsiteX59-8523" fmla="*/ 4861 w 10000"/>
              <a:gd name="connsiteY59-8524" fmla="*/ 6098 h 10000"/>
              <a:gd name="connsiteX60-8525" fmla="*/ 5169 w 10000"/>
              <a:gd name="connsiteY60-8526" fmla="*/ 5819 h 10000"/>
              <a:gd name="connsiteX61-8527" fmla="*/ 5169 w 10000"/>
              <a:gd name="connsiteY61-8528" fmla="*/ 5261 h 10000"/>
              <a:gd name="connsiteX62-8529" fmla="*/ 5472 w 10000"/>
              <a:gd name="connsiteY62-8530" fmla="*/ 4460 h 10000"/>
              <a:gd name="connsiteX63-8531" fmla="*/ 5777 w 10000"/>
              <a:gd name="connsiteY63-8532" fmla="*/ 3345 h 10000"/>
              <a:gd name="connsiteX64-8533" fmla="*/ 6080 w 10000"/>
              <a:gd name="connsiteY64-8534" fmla="*/ 2787 h 10000"/>
              <a:gd name="connsiteX65-8535" fmla="*/ 6080 w 10000"/>
              <a:gd name="connsiteY65-8536" fmla="*/ 2230 h 10000"/>
              <a:gd name="connsiteX66-8537" fmla="*/ 6080 w 10000"/>
              <a:gd name="connsiteY66-8538" fmla="*/ 1951 h 10000"/>
              <a:gd name="connsiteX67-8539" fmla="*/ 6080 w 10000"/>
              <a:gd name="connsiteY67-8540" fmla="*/ 1951 h 10000"/>
              <a:gd name="connsiteX68-8541" fmla="*/ 5777 w 10000"/>
              <a:gd name="connsiteY68-8542" fmla="*/ 1951 h 10000"/>
              <a:gd name="connsiteX69-8543" fmla="*/ 5169 w 10000"/>
              <a:gd name="connsiteY69-8544" fmla="*/ 1951 h 10000"/>
              <a:gd name="connsiteX70-8545" fmla="*/ 4559 w 10000"/>
              <a:gd name="connsiteY70-8546" fmla="*/ 1951 h 10000"/>
              <a:gd name="connsiteX71-8547" fmla="*/ 3649 w 10000"/>
              <a:gd name="connsiteY71-8548" fmla="*/ 1951 h 10000"/>
              <a:gd name="connsiteX72-8549" fmla="*/ 2735 w 10000"/>
              <a:gd name="connsiteY72-8550" fmla="*/ 1951 h 10000"/>
              <a:gd name="connsiteX0-8551" fmla="*/ 2432 w 10000"/>
              <a:gd name="connsiteY0-8552" fmla="*/ 836 h 10000"/>
              <a:gd name="connsiteX1-8553" fmla="*/ 3348 w 10000"/>
              <a:gd name="connsiteY1-8554" fmla="*/ 836 h 10000"/>
              <a:gd name="connsiteX2-8555" fmla="*/ 3956 w 10000"/>
              <a:gd name="connsiteY2-8556" fmla="*/ 557 h 10000"/>
              <a:gd name="connsiteX3-8557" fmla="*/ 4559 w 10000"/>
              <a:gd name="connsiteY3-8558" fmla="*/ 557 h 10000"/>
              <a:gd name="connsiteX4-8559" fmla="*/ 5169 w 10000"/>
              <a:gd name="connsiteY4-8560" fmla="*/ 557 h 10000"/>
              <a:gd name="connsiteX5-8561" fmla="*/ 5472 w 10000"/>
              <a:gd name="connsiteY5-8562" fmla="*/ 279 h 10000"/>
              <a:gd name="connsiteX6-8563" fmla="*/ 5777 w 10000"/>
              <a:gd name="connsiteY6-8564" fmla="*/ 0 h 10000"/>
              <a:gd name="connsiteX7-8565" fmla="*/ 6390 w 10000"/>
              <a:gd name="connsiteY7-8566" fmla="*/ 0 h 10000"/>
              <a:gd name="connsiteX8-8567" fmla="*/ 6654 w 10000"/>
              <a:gd name="connsiteY8-8568" fmla="*/ 279 h 10000"/>
              <a:gd name="connsiteX9-8569" fmla="*/ 7258 w 10000"/>
              <a:gd name="connsiteY9-8570" fmla="*/ 279 h 10000"/>
              <a:gd name="connsiteX10-8571" fmla="*/ 7566 w 10000"/>
              <a:gd name="connsiteY10-8572" fmla="*/ 557 h 10000"/>
              <a:gd name="connsiteX11-8573" fmla="*/ 8481 w 10000"/>
              <a:gd name="connsiteY11-8574" fmla="*/ 836 h 10000"/>
              <a:gd name="connsiteX12-8575" fmla="*/ 9087 w 10000"/>
              <a:gd name="connsiteY12-8576" fmla="*/ 1394 h 10000"/>
              <a:gd name="connsiteX13-8577" fmla="*/ 9700 w 10000"/>
              <a:gd name="connsiteY13-8578" fmla="*/ 1672 h 10000"/>
              <a:gd name="connsiteX14-8579" fmla="*/ 10000 w 10000"/>
              <a:gd name="connsiteY14-8580" fmla="*/ 1951 h 10000"/>
              <a:gd name="connsiteX15-8581" fmla="*/ 10000 w 10000"/>
              <a:gd name="connsiteY15-8582" fmla="*/ 1951 h 10000"/>
              <a:gd name="connsiteX16-8583" fmla="*/ 10000 w 10000"/>
              <a:gd name="connsiteY16-8584" fmla="*/ 2230 h 10000"/>
              <a:gd name="connsiteX17-8585" fmla="*/ 9700 w 10000"/>
              <a:gd name="connsiteY17-8586" fmla="*/ 2509 h 10000"/>
              <a:gd name="connsiteX18-8587" fmla="*/ 9700 w 10000"/>
              <a:gd name="connsiteY18-8588" fmla="*/ 2509 h 10000"/>
              <a:gd name="connsiteX19-8589" fmla="*/ 9392 w 10000"/>
              <a:gd name="connsiteY19-8590" fmla="*/ 2509 h 10000"/>
              <a:gd name="connsiteX20-8591" fmla="*/ 9087 w 10000"/>
              <a:gd name="connsiteY20-8592" fmla="*/ 2787 h 10000"/>
              <a:gd name="connsiteX21-8593" fmla="*/ 8781 w 10000"/>
              <a:gd name="connsiteY21-8594" fmla="*/ 3345 h 10000"/>
              <a:gd name="connsiteX22-8595" fmla="*/ 8481 w 10000"/>
              <a:gd name="connsiteY22-8596" fmla="*/ 3624 h 10000"/>
              <a:gd name="connsiteX23-8597" fmla="*/ 8481 w 10000"/>
              <a:gd name="connsiteY23-8598" fmla="*/ 4460 h 10000"/>
              <a:gd name="connsiteX24-8599" fmla="*/ 8178 w 10000"/>
              <a:gd name="connsiteY24-8600" fmla="*/ 4983 h 10000"/>
              <a:gd name="connsiteX25-8601" fmla="*/ 7874 w 10000"/>
              <a:gd name="connsiteY25-8602" fmla="*/ 5819 h 10000"/>
              <a:gd name="connsiteX26-8603" fmla="*/ 7258 w 10000"/>
              <a:gd name="connsiteY26-8604" fmla="*/ 7213 h 10000"/>
              <a:gd name="connsiteX27-8605" fmla="*/ 6954 w 10000"/>
              <a:gd name="connsiteY27-8606" fmla="*/ 8049 h 10000"/>
              <a:gd name="connsiteX28-8607" fmla="*/ 6390 w 10000"/>
              <a:gd name="connsiteY28-8608" fmla="*/ 8606 h 10000"/>
              <a:gd name="connsiteX29-8609" fmla="*/ 6080 w 10000"/>
              <a:gd name="connsiteY29-8610" fmla="*/ 9164 h 10000"/>
              <a:gd name="connsiteX30-8611" fmla="*/ 5472 w 10000"/>
              <a:gd name="connsiteY30-8612" fmla="*/ 9443 h 10000"/>
              <a:gd name="connsiteX31-8613" fmla="*/ 4861 w 10000"/>
              <a:gd name="connsiteY31-8614" fmla="*/ 9721 h 10000"/>
              <a:gd name="connsiteX32-8615" fmla="*/ 4559 w 10000"/>
              <a:gd name="connsiteY32-8616" fmla="*/ 10000 h 10000"/>
              <a:gd name="connsiteX33-8617" fmla="*/ 4260 w 10000"/>
              <a:gd name="connsiteY33-8618" fmla="*/ 10000 h 10000"/>
              <a:gd name="connsiteX34-8619" fmla="*/ 3956 w 10000"/>
              <a:gd name="connsiteY34-8620" fmla="*/ 10000 h 10000"/>
              <a:gd name="connsiteX35-8621" fmla="*/ 3649 w 10000"/>
              <a:gd name="connsiteY35-8622" fmla="*/ 10000 h 10000"/>
              <a:gd name="connsiteX36-8623" fmla="*/ 3649 w 10000"/>
              <a:gd name="connsiteY36-8624" fmla="*/ 9721 h 10000"/>
              <a:gd name="connsiteX37-8625" fmla="*/ 3348 w 10000"/>
              <a:gd name="connsiteY37-8626" fmla="*/ 9443 h 10000"/>
              <a:gd name="connsiteX38-8627" fmla="*/ 3348 w 10000"/>
              <a:gd name="connsiteY38-8628" fmla="*/ 9164 h 10000"/>
              <a:gd name="connsiteX39-8629" fmla="*/ 3348 w 10000"/>
              <a:gd name="connsiteY39-8630" fmla="*/ 8885 h 10000"/>
              <a:gd name="connsiteX40-8631" fmla="*/ 3035 w 10000"/>
              <a:gd name="connsiteY40-8632" fmla="*/ 8328 h 10000"/>
              <a:gd name="connsiteX41-8633" fmla="*/ 2432 w 10000"/>
              <a:gd name="connsiteY41-8634" fmla="*/ 7770 h 10000"/>
              <a:gd name="connsiteX42-8635" fmla="*/ 1521 w 10000"/>
              <a:gd name="connsiteY42-8636" fmla="*/ 7213 h 10000"/>
              <a:gd name="connsiteX43-8637" fmla="*/ 911 w 10000"/>
              <a:gd name="connsiteY43-8638" fmla="*/ 6934 h 10000"/>
              <a:gd name="connsiteX44-8639" fmla="*/ 303 w 10000"/>
              <a:gd name="connsiteY44-8640" fmla="*/ 6655 h 10000"/>
              <a:gd name="connsiteX45-8641" fmla="*/ 0 w 10000"/>
              <a:gd name="connsiteY45-8642" fmla="*/ 6376 h 10000"/>
              <a:gd name="connsiteX46-8643" fmla="*/ 0 w 10000"/>
              <a:gd name="connsiteY46-8644" fmla="*/ 6098 h 10000"/>
              <a:gd name="connsiteX47-8645" fmla="*/ 303 w 10000"/>
              <a:gd name="connsiteY47-8646" fmla="*/ 6098 h 10000"/>
              <a:gd name="connsiteX48-8647" fmla="*/ 607 w 10000"/>
              <a:gd name="connsiteY48-8648" fmla="*/ 6098 h 10000"/>
              <a:gd name="connsiteX49-8649" fmla="*/ 1213 w 10000"/>
              <a:gd name="connsiteY49-8650" fmla="*/ 6098 h 10000"/>
              <a:gd name="connsiteX50-8651" fmla="*/ 1824 w 10000"/>
              <a:gd name="connsiteY50-8652" fmla="*/ 6376 h 10000"/>
              <a:gd name="connsiteX51-8653" fmla="*/ 2735 w 10000"/>
              <a:gd name="connsiteY51-8654" fmla="*/ 6655 h 10000"/>
              <a:gd name="connsiteX52-8655" fmla="*/ 3035 w 10000"/>
              <a:gd name="connsiteY52-8656" fmla="*/ 6655 h 10000"/>
              <a:gd name="connsiteX53-8657" fmla="*/ 3649 w 10000"/>
              <a:gd name="connsiteY53-8658" fmla="*/ 6655 h 10000"/>
              <a:gd name="connsiteX54-8659" fmla="*/ 3956 w 10000"/>
              <a:gd name="connsiteY54-8660" fmla="*/ 6655 h 10000"/>
              <a:gd name="connsiteX55-8661" fmla="*/ 4260 w 10000"/>
              <a:gd name="connsiteY55-8662" fmla="*/ 6655 h 10000"/>
              <a:gd name="connsiteX56-8663" fmla="*/ 4559 w 10000"/>
              <a:gd name="connsiteY56-8664" fmla="*/ 6655 h 10000"/>
              <a:gd name="connsiteX57-8665" fmla="*/ 4559 w 10000"/>
              <a:gd name="connsiteY57-8666" fmla="*/ 6376 h 10000"/>
              <a:gd name="connsiteX58-8667" fmla="*/ 4861 w 10000"/>
              <a:gd name="connsiteY58-8668" fmla="*/ 6098 h 10000"/>
              <a:gd name="connsiteX59-8669" fmla="*/ 5169 w 10000"/>
              <a:gd name="connsiteY59-8670" fmla="*/ 5819 h 10000"/>
              <a:gd name="connsiteX60-8671" fmla="*/ 5169 w 10000"/>
              <a:gd name="connsiteY60-8672" fmla="*/ 5261 h 10000"/>
              <a:gd name="connsiteX61-8673" fmla="*/ 5472 w 10000"/>
              <a:gd name="connsiteY61-8674" fmla="*/ 4460 h 10000"/>
              <a:gd name="connsiteX62-8675" fmla="*/ 5777 w 10000"/>
              <a:gd name="connsiteY62-8676" fmla="*/ 3345 h 10000"/>
              <a:gd name="connsiteX63-8677" fmla="*/ 6080 w 10000"/>
              <a:gd name="connsiteY63-8678" fmla="*/ 2787 h 10000"/>
              <a:gd name="connsiteX64-8679" fmla="*/ 6080 w 10000"/>
              <a:gd name="connsiteY64-8680" fmla="*/ 2230 h 10000"/>
              <a:gd name="connsiteX65-8681" fmla="*/ 6080 w 10000"/>
              <a:gd name="connsiteY65-8682" fmla="*/ 1951 h 10000"/>
              <a:gd name="connsiteX66-8683" fmla="*/ 6080 w 10000"/>
              <a:gd name="connsiteY66-8684" fmla="*/ 1951 h 10000"/>
              <a:gd name="connsiteX67-8685" fmla="*/ 5777 w 10000"/>
              <a:gd name="connsiteY67-8686" fmla="*/ 1951 h 10000"/>
              <a:gd name="connsiteX68-8687" fmla="*/ 5169 w 10000"/>
              <a:gd name="connsiteY68-8688" fmla="*/ 1951 h 10000"/>
              <a:gd name="connsiteX69-8689" fmla="*/ 4559 w 10000"/>
              <a:gd name="connsiteY69-8690" fmla="*/ 1951 h 10000"/>
              <a:gd name="connsiteX70-8691" fmla="*/ 3649 w 10000"/>
              <a:gd name="connsiteY70-8692" fmla="*/ 1951 h 10000"/>
              <a:gd name="connsiteX71-8693" fmla="*/ 2735 w 10000"/>
              <a:gd name="connsiteY71-8694" fmla="*/ 1951 h 10000"/>
              <a:gd name="connsiteX0-8695" fmla="*/ 3348 w 10000"/>
              <a:gd name="connsiteY0-8696" fmla="*/ 836 h 10000"/>
              <a:gd name="connsiteX1-8697" fmla="*/ 3956 w 10000"/>
              <a:gd name="connsiteY1-8698" fmla="*/ 557 h 10000"/>
              <a:gd name="connsiteX2-8699" fmla="*/ 4559 w 10000"/>
              <a:gd name="connsiteY2-8700" fmla="*/ 557 h 10000"/>
              <a:gd name="connsiteX3-8701" fmla="*/ 5169 w 10000"/>
              <a:gd name="connsiteY3-8702" fmla="*/ 557 h 10000"/>
              <a:gd name="connsiteX4-8703" fmla="*/ 5472 w 10000"/>
              <a:gd name="connsiteY4-8704" fmla="*/ 279 h 10000"/>
              <a:gd name="connsiteX5-8705" fmla="*/ 5777 w 10000"/>
              <a:gd name="connsiteY5-8706" fmla="*/ 0 h 10000"/>
              <a:gd name="connsiteX6-8707" fmla="*/ 6390 w 10000"/>
              <a:gd name="connsiteY6-8708" fmla="*/ 0 h 10000"/>
              <a:gd name="connsiteX7-8709" fmla="*/ 6654 w 10000"/>
              <a:gd name="connsiteY7-8710" fmla="*/ 279 h 10000"/>
              <a:gd name="connsiteX8-8711" fmla="*/ 7258 w 10000"/>
              <a:gd name="connsiteY8-8712" fmla="*/ 279 h 10000"/>
              <a:gd name="connsiteX9-8713" fmla="*/ 7566 w 10000"/>
              <a:gd name="connsiteY9-8714" fmla="*/ 557 h 10000"/>
              <a:gd name="connsiteX10-8715" fmla="*/ 8481 w 10000"/>
              <a:gd name="connsiteY10-8716" fmla="*/ 836 h 10000"/>
              <a:gd name="connsiteX11-8717" fmla="*/ 9087 w 10000"/>
              <a:gd name="connsiteY11-8718" fmla="*/ 1394 h 10000"/>
              <a:gd name="connsiteX12-8719" fmla="*/ 9700 w 10000"/>
              <a:gd name="connsiteY12-8720" fmla="*/ 1672 h 10000"/>
              <a:gd name="connsiteX13-8721" fmla="*/ 10000 w 10000"/>
              <a:gd name="connsiteY13-8722" fmla="*/ 1951 h 10000"/>
              <a:gd name="connsiteX14-8723" fmla="*/ 10000 w 10000"/>
              <a:gd name="connsiteY14-8724" fmla="*/ 1951 h 10000"/>
              <a:gd name="connsiteX15-8725" fmla="*/ 10000 w 10000"/>
              <a:gd name="connsiteY15-8726" fmla="*/ 2230 h 10000"/>
              <a:gd name="connsiteX16-8727" fmla="*/ 9700 w 10000"/>
              <a:gd name="connsiteY16-8728" fmla="*/ 2509 h 10000"/>
              <a:gd name="connsiteX17-8729" fmla="*/ 9700 w 10000"/>
              <a:gd name="connsiteY17-8730" fmla="*/ 2509 h 10000"/>
              <a:gd name="connsiteX18-8731" fmla="*/ 9392 w 10000"/>
              <a:gd name="connsiteY18-8732" fmla="*/ 2509 h 10000"/>
              <a:gd name="connsiteX19-8733" fmla="*/ 9087 w 10000"/>
              <a:gd name="connsiteY19-8734" fmla="*/ 2787 h 10000"/>
              <a:gd name="connsiteX20-8735" fmla="*/ 8781 w 10000"/>
              <a:gd name="connsiteY20-8736" fmla="*/ 3345 h 10000"/>
              <a:gd name="connsiteX21-8737" fmla="*/ 8481 w 10000"/>
              <a:gd name="connsiteY21-8738" fmla="*/ 3624 h 10000"/>
              <a:gd name="connsiteX22-8739" fmla="*/ 8481 w 10000"/>
              <a:gd name="connsiteY22-8740" fmla="*/ 4460 h 10000"/>
              <a:gd name="connsiteX23-8741" fmla="*/ 8178 w 10000"/>
              <a:gd name="connsiteY23-8742" fmla="*/ 4983 h 10000"/>
              <a:gd name="connsiteX24-8743" fmla="*/ 7874 w 10000"/>
              <a:gd name="connsiteY24-8744" fmla="*/ 5819 h 10000"/>
              <a:gd name="connsiteX25-8745" fmla="*/ 7258 w 10000"/>
              <a:gd name="connsiteY25-8746" fmla="*/ 7213 h 10000"/>
              <a:gd name="connsiteX26-8747" fmla="*/ 6954 w 10000"/>
              <a:gd name="connsiteY26-8748" fmla="*/ 8049 h 10000"/>
              <a:gd name="connsiteX27-8749" fmla="*/ 6390 w 10000"/>
              <a:gd name="connsiteY27-8750" fmla="*/ 8606 h 10000"/>
              <a:gd name="connsiteX28-8751" fmla="*/ 6080 w 10000"/>
              <a:gd name="connsiteY28-8752" fmla="*/ 9164 h 10000"/>
              <a:gd name="connsiteX29-8753" fmla="*/ 5472 w 10000"/>
              <a:gd name="connsiteY29-8754" fmla="*/ 9443 h 10000"/>
              <a:gd name="connsiteX30-8755" fmla="*/ 4861 w 10000"/>
              <a:gd name="connsiteY30-8756" fmla="*/ 9721 h 10000"/>
              <a:gd name="connsiteX31-8757" fmla="*/ 4559 w 10000"/>
              <a:gd name="connsiteY31-8758" fmla="*/ 10000 h 10000"/>
              <a:gd name="connsiteX32-8759" fmla="*/ 4260 w 10000"/>
              <a:gd name="connsiteY32-8760" fmla="*/ 10000 h 10000"/>
              <a:gd name="connsiteX33-8761" fmla="*/ 3956 w 10000"/>
              <a:gd name="connsiteY33-8762" fmla="*/ 10000 h 10000"/>
              <a:gd name="connsiteX34-8763" fmla="*/ 3649 w 10000"/>
              <a:gd name="connsiteY34-8764" fmla="*/ 10000 h 10000"/>
              <a:gd name="connsiteX35-8765" fmla="*/ 3649 w 10000"/>
              <a:gd name="connsiteY35-8766" fmla="*/ 9721 h 10000"/>
              <a:gd name="connsiteX36-8767" fmla="*/ 3348 w 10000"/>
              <a:gd name="connsiteY36-8768" fmla="*/ 9443 h 10000"/>
              <a:gd name="connsiteX37-8769" fmla="*/ 3348 w 10000"/>
              <a:gd name="connsiteY37-8770" fmla="*/ 9164 h 10000"/>
              <a:gd name="connsiteX38-8771" fmla="*/ 3348 w 10000"/>
              <a:gd name="connsiteY38-8772" fmla="*/ 8885 h 10000"/>
              <a:gd name="connsiteX39-8773" fmla="*/ 3035 w 10000"/>
              <a:gd name="connsiteY39-8774" fmla="*/ 8328 h 10000"/>
              <a:gd name="connsiteX40-8775" fmla="*/ 2432 w 10000"/>
              <a:gd name="connsiteY40-8776" fmla="*/ 7770 h 10000"/>
              <a:gd name="connsiteX41-8777" fmla="*/ 1521 w 10000"/>
              <a:gd name="connsiteY41-8778" fmla="*/ 7213 h 10000"/>
              <a:gd name="connsiteX42-8779" fmla="*/ 911 w 10000"/>
              <a:gd name="connsiteY42-8780" fmla="*/ 6934 h 10000"/>
              <a:gd name="connsiteX43-8781" fmla="*/ 303 w 10000"/>
              <a:gd name="connsiteY43-8782" fmla="*/ 6655 h 10000"/>
              <a:gd name="connsiteX44-8783" fmla="*/ 0 w 10000"/>
              <a:gd name="connsiteY44-8784" fmla="*/ 6376 h 10000"/>
              <a:gd name="connsiteX45-8785" fmla="*/ 0 w 10000"/>
              <a:gd name="connsiteY45-8786" fmla="*/ 6098 h 10000"/>
              <a:gd name="connsiteX46-8787" fmla="*/ 303 w 10000"/>
              <a:gd name="connsiteY46-8788" fmla="*/ 6098 h 10000"/>
              <a:gd name="connsiteX47-8789" fmla="*/ 607 w 10000"/>
              <a:gd name="connsiteY47-8790" fmla="*/ 6098 h 10000"/>
              <a:gd name="connsiteX48-8791" fmla="*/ 1213 w 10000"/>
              <a:gd name="connsiteY48-8792" fmla="*/ 6098 h 10000"/>
              <a:gd name="connsiteX49-8793" fmla="*/ 1824 w 10000"/>
              <a:gd name="connsiteY49-8794" fmla="*/ 6376 h 10000"/>
              <a:gd name="connsiteX50-8795" fmla="*/ 2735 w 10000"/>
              <a:gd name="connsiteY50-8796" fmla="*/ 6655 h 10000"/>
              <a:gd name="connsiteX51-8797" fmla="*/ 3035 w 10000"/>
              <a:gd name="connsiteY51-8798" fmla="*/ 6655 h 10000"/>
              <a:gd name="connsiteX52-8799" fmla="*/ 3649 w 10000"/>
              <a:gd name="connsiteY52-8800" fmla="*/ 6655 h 10000"/>
              <a:gd name="connsiteX53-8801" fmla="*/ 3956 w 10000"/>
              <a:gd name="connsiteY53-8802" fmla="*/ 6655 h 10000"/>
              <a:gd name="connsiteX54-8803" fmla="*/ 4260 w 10000"/>
              <a:gd name="connsiteY54-8804" fmla="*/ 6655 h 10000"/>
              <a:gd name="connsiteX55-8805" fmla="*/ 4559 w 10000"/>
              <a:gd name="connsiteY55-8806" fmla="*/ 6655 h 10000"/>
              <a:gd name="connsiteX56-8807" fmla="*/ 4559 w 10000"/>
              <a:gd name="connsiteY56-8808" fmla="*/ 6376 h 10000"/>
              <a:gd name="connsiteX57-8809" fmla="*/ 4861 w 10000"/>
              <a:gd name="connsiteY57-8810" fmla="*/ 6098 h 10000"/>
              <a:gd name="connsiteX58-8811" fmla="*/ 5169 w 10000"/>
              <a:gd name="connsiteY58-8812" fmla="*/ 5819 h 10000"/>
              <a:gd name="connsiteX59-8813" fmla="*/ 5169 w 10000"/>
              <a:gd name="connsiteY59-8814" fmla="*/ 5261 h 10000"/>
              <a:gd name="connsiteX60-8815" fmla="*/ 5472 w 10000"/>
              <a:gd name="connsiteY60-8816" fmla="*/ 4460 h 10000"/>
              <a:gd name="connsiteX61-8817" fmla="*/ 5777 w 10000"/>
              <a:gd name="connsiteY61-8818" fmla="*/ 3345 h 10000"/>
              <a:gd name="connsiteX62-8819" fmla="*/ 6080 w 10000"/>
              <a:gd name="connsiteY62-8820" fmla="*/ 2787 h 10000"/>
              <a:gd name="connsiteX63-8821" fmla="*/ 6080 w 10000"/>
              <a:gd name="connsiteY63-8822" fmla="*/ 2230 h 10000"/>
              <a:gd name="connsiteX64-8823" fmla="*/ 6080 w 10000"/>
              <a:gd name="connsiteY64-8824" fmla="*/ 1951 h 10000"/>
              <a:gd name="connsiteX65-8825" fmla="*/ 6080 w 10000"/>
              <a:gd name="connsiteY65-8826" fmla="*/ 1951 h 10000"/>
              <a:gd name="connsiteX66-8827" fmla="*/ 5777 w 10000"/>
              <a:gd name="connsiteY66-8828" fmla="*/ 1951 h 10000"/>
              <a:gd name="connsiteX67-8829" fmla="*/ 5169 w 10000"/>
              <a:gd name="connsiteY67-8830" fmla="*/ 1951 h 10000"/>
              <a:gd name="connsiteX68-8831" fmla="*/ 4559 w 10000"/>
              <a:gd name="connsiteY68-8832" fmla="*/ 1951 h 10000"/>
              <a:gd name="connsiteX69-8833" fmla="*/ 3649 w 10000"/>
              <a:gd name="connsiteY69-8834" fmla="*/ 1951 h 10000"/>
              <a:gd name="connsiteX70-8835" fmla="*/ 2735 w 10000"/>
              <a:gd name="connsiteY70-8836" fmla="*/ 1951 h 10000"/>
              <a:gd name="connsiteX0-8837" fmla="*/ 3956 w 10000"/>
              <a:gd name="connsiteY0-8838" fmla="*/ 557 h 10000"/>
              <a:gd name="connsiteX1-8839" fmla="*/ 4559 w 10000"/>
              <a:gd name="connsiteY1-8840" fmla="*/ 557 h 10000"/>
              <a:gd name="connsiteX2-8841" fmla="*/ 5169 w 10000"/>
              <a:gd name="connsiteY2-8842" fmla="*/ 557 h 10000"/>
              <a:gd name="connsiteX3-8843" fmla="*/ 5472 w 10000"/>
              <a:gd name="connsiteY3-8844" fmla="*/ 279 h 10000"/>
              <a:gd name="connsiteX4-8845" fmla="*/ 5777 w 10000"/>
              <a:gd name="connsiteY4-8846" fmla="*/ 0 h 10000"/>
              <a:gd name="connsiteX5-8847" fmla="*/ 6390 w 10000"/>
              <a:gd name="connsiteY5-8848" fmla="*/ 0 h 10000"/>
              <a:gd name="connsiteX6-8849" fmla="*/ 6654 w 10000"/>
              <a:gd name="connsiteY6-8850" fmla="*/ 279 h 10000"/>
              <a:gd name="connsiteX7-8851" fmla="*/ 7258 w 10000"/>
              <a:gd name="connsiteY7-8852" fmla="*/ 279 h 10000"/>
              <a:gd name="connsiteX8-8853" fmla="*/ 7566 w 10000"/>
              <a:gd name="connsiteY8-8854" fmla="*/ 557 h 10000"/>
              <a:gd name="connsiteX9-8855" fmla="*/ 8481 w 10000"/>
              <a:gd name="connsiteY9-8856" fmla="*/ 836 h 10000"/>
              <a:gd name="connsiteX10-8857" fmla="*/ 9087 w 10000"/>
              <a:gd name="connsiteY10-8858" fmla="*/ 1394 h 10000"/>
              <a:gd name="connsiteX11-8859" fmla="*/ 9700 w 10000"/>
              <a:gd name="connsiteY11-8860" fmla="*/ 1672 h 10000"/>
              <a:gd name="connsiteX12-8861" fmla="*/ 10000 w 10000"/>
              <a:gd name="connsiteY12-8862" fmla="*/ 1951 h 10000"/>
              <a:gd name="connsiteX13-8863" fmla="*/ 10000 w 10000"/>
              <a:gd name="connsiteY13-8864" fmla="*/ 1951 h 10000"/>
              <a:gd name="connsiteX14-8865" fmla="*/ 10000 w 10000"/>
              <a:gd name="connsiteY14-8866" fmla="*/ 2230 h 10000"/>
              <a:gd name="connsiteX15-8867" fmla="*/ 9700 w 10000"/>
              <a:gd name="connsiteY15-8868" fmla="*/ 2509 h 10000"/>
              <a:gd name="connsiteX16-8869" fmla="*/ 9700 w 10000"/>
              <a:gd name="connsiteY16-8870" fmla="*/ 2509 h 10000"/>
              <a:gd name="connsiteX17-8871" fmla="*/ 9392 w 10000"/>
              <a:gd name="connsiteY17-8872" fmla="*/ 2509 h 10000"/>
              <a:gd name="connsiteX18-8873" fmla="*/ 9087 w 10000"/>
              <a:gd name="connsiteY18-8874" fmla="*/ 2787 h 10000"/>
              <a:gd name="connsiteX19-8875" fmla="*/ 8781 w 10000"/>
              <a:gd name="connsiteY19-8876" fmla="*/ 3345 h 10000"/>
              <a:gd name="connsiteX20-8877" fmla="*/ 8481 w 10000"/>
              <a:gd name="connsiteY20-8878" fmla="*/ 3624 h 10000"/>
              <a:gd name="connsiteX21-8879" fmla="*/ 8481 w 10000"/>
              <a:gd name="connsiteY21-8880" fmla="*/ 4460 h 10000"/>
              <a:gd name="connsiteX22-8881" fmla="*/ 8178 w 10000"/>
              <a:gd name="connsiteY22-8882" fmla="*/ 4983 h 10000"/>
              <a:gd name="connsiteX23-8883" fmla="*/ 7874 w 10000"/>
              <a:gd name="connsiteY23-8884" fmla="*/ 5819 h 10000"/>
              <a:gd name="connsiteX24-8885" fmla="*/ 7258 w 10000"/>
              <a:gd name="connsiteY24-8886" fmla="*/ 7213 h 10000"/>
              <a:gd name="connsiteX25-8887" fmla="*/ 6954 w 10000"/>
              <a:gd name="connsiteY25-8888" fmla="*/ 8049 h 10000"/>
              <a:gd name="connsiteX26-8889" fmla="*/ 6390 w 10000"/>
              <a:gd name="connsiteY26-8890" fmla="*/ 8606 h 10000"/>
              <a:gd name="connsiteX27-8891" fmla="*/ 6080 w 10000"/>
              <a:gd name="connsiteY27-8892" fmla="*/ 9164 h 10000"/>
              <a:gd name="connsiteX28-8893" fmla="*/ 5472 w 10000"/>
              <a:gd name="connsiteY28-8894" fmla="*/ 9443 h 10000"/>
              <a:gd name="connsiteX29-8895" fmla="*/ 4861 w 10000"/>
              <a:gd name="connsiteY29-8896" fmla="*/ 9721 h 10000"/>
              <a:gd name="connsiteX30-8897" fmla="*/ 4559 w 10000"/>
              <a:gd name="connsiteY30-8898" fmla="*/ 10000 h 10000"/>
              <a:gd name="connsiteX31-8899" fmla="*/ 4260 w 10000"/>
              <a:gd name="connsiteY31-8900" fmla="*/ 10000 h 10000"/>
              <a:gd name="connsiteX32-8901" fmla="*/ 3956 w 10000"/>
              <a:gd name="connsiteY32-8902" fmla="*/ 10000 h 10000"/>
              <a:gd name="connsiteX33-8903" fmla="*/ 3649 w 10000"/>
              <a:gd name="connsiteY33-8904" fmla="*/ 10000 h 10000"/>
              <a:gd name="connsiteX34-8905" fmla="*/ 3649 w 10000"/>
              <a:gd name="connsiteY34-8906" fmla="*/ 9721 h 10000"/>
              <a:gd name="connsiteX35-8907" fmla="*/ 3348 w 10000"/>
              <a:gd name="connsiteY35-8908" fmla="*/ 9443 h 10000"/>
              <a:gd name="connsiteX36-8909" fmla="*/ 3348 w 10000"/>
              <a:gd name="connsiteY36-8910" fmla="*/ 9164 h 10000"/>
              <a:gd name="connsiteX37-8911" fmla="*/ 3348 w 10000"/>
              <a:gd name="connsiteY37-8912" fmla="*/ 8885 h 10000"/>
              <a:gd name="connsiteX38-8913" fmla="*/ 3035 w 10000"/>
              <a:gd name="connsiteY38-8914" fmla="*/ 8328 h 10000"/>
              <a:gd name="connsiteX39-8915" fmla="*/ 2432 w 10000"/>
              <a:gd name="connsiteY39-8916" fmla="*/ 7770 h 10000"/>
              <a:gd name="connsiteX40-8917" fmla="*/ 1521 w 10000"/>
              <a:gd name="connsiteY40-8918" fmla="*/ 7213 h 10000"/>
              <a:gd name="connsiteX41-8919" fmla="*/ 911 w 10000"/>
              <a:gd name="connsiteY41-8920" fmla="*/ 6934 h 10000"/>
              <a:gd name="connsiteX42-8921" fmla="*/ 303 w 10000"/>
              <a:gd name="connsiteY42-8922" fmla="*/ 6655 h 10000"/>
              <a:gd name="connsiteX43-8923" fmla="*/ 0 w 10000"/>
              <a:gd name="connsiteY43-8924" fmla="*/ 6376 h 10000"/>
              <a:gd name="connsiteX44-8925" fmla="*/ 0 w 10000"/>
              <a:gd name="connsiteY44-8926" fmla="*/ 6098 h 10000"/>
              <a:gd name="connsiteX45-8927" fmla="*/ 303 w 10000"/>
              <a:gd name="connsiteY45-8928" fmla="*/ 6098 h 10000"/>
              <a:gd name="connsiteX46-8929" fmla="*/ 607 w 10000"/>
              <a:gd name="connsiteY46-8930" fmla="*/ 6098 h 10000"/>
              <a:gd name="connsiteX47-8931" fmla="*/ 1213 w 10000"/>
              <a:gd name="connsiteY47-8932" fmla="*/ 6098 h 10000"/>
              <a:gd name="connsiteX48-8933" fmla="*/ 1824 w 10000"/>
              <a:gd name="connsiteY48-8934" fmla="*/ 6376 h 10000"/>
              <a:gd name="connsiteX49-8935" fmla="*/ 2735 w 10000"/>
              <a:gd name="connsiteY49-8936" fmla="*/ 6655 h 10000"/>
              <a:gd name="connsiteX50-8937" fmla="*/ 3035 w 10000"/>
              <a:gd name="connsiteY50-8938" fmla="*/ 6655 h 10000"/>
              <a:gd name="connsiteX51-8939" fmla="*/ 3649 w 10000"/>
              <a:gd name="connsiteY51-8940" fmla="*/ 6655 h 10000"/>
              <a:gd name="connsiteX52-8941" fmla="*/ 3956 w 10000"/>
              <a:gd name="connsiteY52-8942" fmla="*/ 6655 h 10000"/>
              <a:gd name="connsiteX53-8943" fmla="*/ 4260 w 10000"/>
              <a:gd name="connsiteY53-8944" fmla="*/ 6655 h 10000"/>
              <a:gd name="connsiteX54-8945" fmla="*/ 4559 w 10000"/>
              <a:gd name="connsiteY54-8946" fmla="*/ 6655 h 10000"/>
              <a:gd name="connsiteX55-8947" fmla="*/ 4559 w 10000"/>
              <a:gd name="connsiteY55-8948" fmla="*/ 6376 h 10000"/>
              <a:gd name="connsiteX56-8949" fmla="*/ 4861 w 10000"/>
              <a:gd name="connsiteY56-8950" fmla="*/ 6098 h 10000"/>
              <a:gd name="connsiteX57-8951" fmla="*/ 5169 w 10000"/>
              <a:gd name="connsiteY57-8952" fmla="*/ 5819 h 10000"/>
              <a:gd name="connsiteX58-8953" fmla="*/ 5169 w 10000"/>
              <a:gd name="connsiteY58-8954" fmla="*/ 5261 h 10000"/>
              <a:gd name="connsiteX59-8955" fmla="*/ 5472 w 10000"/>
              <a:gd name="connsiteY59-8956" fmla="*/ 4460 h 10000"/>
              <a:gd name="connsiteX60-8957" fmla="*/ 5777 w 10000"/>
              <a:gd name="connsiteY60-8958" fmla="*/ 3345 h 10000"/>
              <a:gd name="connsiteX61-8959" fmla="*/ 6080 w 10000"/>
              <a:gd name="connsiteY61-8960" fmla="*/ 2787 h 10000"/>
              <a:gd name="connsiteX62-8961" fmla="*/ 6080 w 10000"/>
              <a:gd name="connsiteY62-8962" fmla="*/ 2230 h 10000"/>
              <a:gd name="connsiteX63-8963" fmla="*/ 6080 w 10000"/>
              <a:gd name="connsiteY63-8964" fmla="*/ 1951 h 10000"/>
              <a:gd name="connsiteX64-8965" fmla="*/ 6080 w 10000"/>
              <a:gd name="connsiteY64-8966" fmla="*/ 1951 h 10000"/>
              <a:gd name="connsiteX65-8967" fmla="*/ 5777 w 10000"/>
              <a:gd name="connsiteY65-8968" fmla="*/ 1951 h 10000"/>
              <a:gd name="connsiteX66-8969" fmla="*/ 5169 w 10000"/>
              <a:gd name="connsiteY66-8970" fmla="*/ 1951 h 10000"/>
              <a:gd name="connsiteX67-8971" fmla="*/ 4559 w 10000"/>
              <a:gd name="connsiteY67-8972" fmla="*/ 1951 h 10000"/>
              <a:gd name="connsiteX68-8973" fmla="*/ 3649 w 10000"/>
              <a:gd name="connsiteY68-8974" fmla="*/ 1951 h 10000"/>
              <a:gd name="connsiteX69-8975" fmla="*/ 2735 w 10000"/>
              <a:gd name="connsiteY69-8976" fmla="*/ 1951 h 10000"/>
              <a:gd name="connsiteX0-8977" fmla="*/ 3956 w 10000"/>
              <a:gd name="connsiteY0-8978" fmla="*/ 557 h 10000"/>
              <a:gd name="connsiteX1-8979" fmla="*/ 4559 w 10000"/>
              <a:gd name="connsiteY1-8980" fmla="*/ 557 h 10000"/>
              <a:gd name="connsiteX2-8981" fmla="*/ 5169 w 10000"/>
              <a:gd name="connsiteY2-8982" fmla="*/ 557 h 10000"/>
              <a:gd name="connsiteX3-8983" fmla="*/ 5472 w 10000"/>
              <a:gd name="connsiteY3-8984" fmla="*/ 279 h 10000"/>
              <a:gd name="connsiteX4-8985" fmla="*/ 5777 w 10000"/>
              <a:gd name="connsiteY4-8986" fmla="*/ 0 h 10000"/>
              <a:gd name="connsiteX5-8987" fmla="*/ 6390 w 10000"/>
              <a:gd name="connsiteY5-8988" fmla="*/ 0 h 10000"/>
              <a:gd name="connsiteX6-8989" fmla="*/ 6654 w 10000"/>
              <a:gd name="connsiteY6-8990" fmla="*/ 279 h 10000"/>
              <a:gd name="connsiteX7-8991" fmla="*/ 7258 w 10000"/>
              <a:gd name="connsiteY7-8992" fmla="*/ 279 h 10000"/>
              <a:gd name="connsiteX8-8993" fmla="*/ 7566 w 10000"/>
              <a:gd name="connsiteY8-8994" fmla="*/ 557 h 10000"/>
              <a:gd name="connsiteX9-8995" fmla="*/ 8481 w 10000"/>
              <a:gd name="connsiteY9-8996" fmla="*/ 836 h 10000"/>
              <a:gd name="connsiteX10-8997" fmla="*/ 9087 w 10000"/>
              <a:gd name="connsiteY10-8998" fmla="*/ 1394 h 10000"/>
              <a:gd name="connsiteX11-8999" fmla="*/ 9700 w 10000"/>
              <a:gd name="connsiteY11-9000" fmla="*/ 1672 h 10000"/>
              <a:gd name="connsiteX12-9001" fmla="*/ 10000 w 10000"/>
              <a:gd name="connsiteY12-9002" fmla="*/ 1951 h 10000"/>
              <a:gd name="connsiteX13-9003" fmla="*/ 10000 w 10000"/>
              <a:gd name="connsiteY13-9004" fmla="*/ 1951 h 10000"/>
              <a:gd name="connsiteX14-9005" fmla="*/ 10000 w 10000"/>
              <a:gd name="connsiteY14-9006" fmla="*/ 2230 h 10000"/>
              <a:gd name="connsiteX15-9007" fmla="*/ 9700 w 10000"/>
              <a:gd name="connsiteY15-9008" fmla="*/ 2509 h 10000"/>
              <a:gd name="connsiteX16-9009" fmla="*/ 9700 w 10000"/>
              <a:gd name="connsiteY16-9010" fmla="*/ 2509 h 10000"/>
              <a:gd name="connsiteX17-9011" fmla="*/ 9392 w 10000"/>
              <a:gd name="connsiteY17-9012" fmla="*/ 2509 h 10000"/>
              <a:gd name="connsiteX18-9013" fmla="*/ 9087 w 10000"/>
              <a:gd name="connsiteY18-9014" fmla="*/ 2787 h 10000"/>
              <a:gd name="connsiteX19-9015" fmla="*/ 8781 w 10000"/>
              <a:gd name="connsiteY19-9016" fmla="*/ 3345 h 10000"/>
              <a:gd name="connsiteX20-9017" fmla="*/ 8481 w 10000"/>
              <a:gd name="connsiteY20-9018" fmla="*/ 3624 h 10000"/>
              <a:gd name="connsiteX21-9019" fmla="*/ 8481 w 10000"/>
              <a:gd name="connsiteY21-9020" fmla="*/ 4460 h 10000"/>
              <a:gd name="connsiteX22-9021" fmla="*/ 8178 w 10000"/>
              <a:gd name="connsiteY22-9022" fmla="*/ 4983 h 10000"/>
              <a:gd name="connsiteX23-9023" fmla="*/ 7874 w 10000"/>
              <a:gd name="connsiteY23-9024" fmla="*/ 5819 h 10000"/>
              <a:gd name="connsiteX24-9025" fmla="*/ 7258 w 10000"/>
              <a:gd name="connsiteY24-9026" fmla="*/ 7213 h 10000"/>
              <a:gd name="connsiteX25-9027" fmla="*/ 6954 w 10000"/>
              <a:gd name="connsiteY25-9028" fmla="*/ 8049 h 10000"/>
              <a:gd name="connsiteX26-9029" fmla="*/ 6390 w 10000"/>
              <a:gd name="connsiteY26-9030" fmla="*/ 8606 h 10000"/>
              <a:gd name="connsiteX27-9031" fmla="*/ 6080 w 10000"/>
              <a:gd name="connsiteY27-9032" fmla="*/ 9164 h 10000"/>
              <a:gd name="connsiteX28-9033" fmla="*/ 5472 w 10000"/>
              <a:gd name="connsiteY28-9034" fmla="*/ 9443 h 10000"/>
              <a:gd name="connsiteX29-9035" fmla="*/ 4861 w 10000"/>
              <a:gd name="connsiteY29-9036" fmla="*/ 9721 h 10000"/>
              <a:gd name="connsiteX30-9037" fmla="*/ 4559 w 10000"/>
              <a:gd name="connsiteY30-9038" fmla="*/ 10000 h 10000"/>
              <a:gd name="connsiteX31-9039" fmla="*/ 4260 w 10000"/>
              <a:gd name="connsiteY31-9040" fmla="*/ 10000 h 10000"/>
              <a:gd name="connsiteX32-9041" fmla="*/ 3956 w 10000"/>
              <a:gd name="connsiteY32-9042" fmla="*/ 10000 h 10000"/>
              <a:gd name="connsiteX33-9043" fmla="*/ 3649 w 10000"/>
              <a:gd name="connsiteY33-9044" fmla="*/ 10000 h 10000"/>
              <a:gd name="connsiteX34-9045" fmla="*/ 3649 w 10000"/>
              <a:gd name="connsiteY34-9046" fmla="*/ 9721 h 10000"/>
              <a:gd name="connsiteX35-9047" fmla="*/ 3348 w 10000"/>
              <a:gd name="connsiteY35-9048" fmla="*/ 9443 h 10000"/>
              <a:gd name="connsiteX36-9049" fmla="*/ 3348 w 10000"/>
              <a:gd name="connsiteY36-9050" fmla="*/ 9164 h 10000"/>
              <a:gd name="connsiteX37-9051" fmla="*/ 3348 w 10000"/>
              <a:gd name="connsiteY37-9052" fmla="*/ 8885 h 10000"/>
              <a:gd name="connsiteX38-9053" fmla="*/ 3035 w 10000"/>
              <a:gd name="connsiteY38-9054" fmla="*/ 8328 h 10000"/>
              <a:gd name="connsiteX39-9055" fmla="*/ 2432 w 10000"/>
              <a:gd name="connsiteY39-9056" fmla="*/ 7770 h 10000"/>
              <a:gd name="connsiteX40-9057" fmla="*/ 1521 w 10000"/>
              <a:gd name="connsiteY40-9058" fmla="*/ 7213 h 10000"/>
              <a:gd name="connsiteX41-9059" fmla="*/ 911 w 10000"/>
              <a:gd name="connsiteY41-9060" fmla="*/ 6934 h 10000"/>
              <a:gd name="connsiteX42-9061" fmla="*/ 303 w 10000"/>
              <a:gd name="connsiteY42-9062" fmla="*/ 6655 h 10000"/>
              <a:gd name="connsiteX43-9063" fmla="*/ 0 w 10000"/>
              <a:gd name="connsiteY43-9064" fmla="*/ 6376 h 10000"/>
              <a:gd name="connsiteX44-9065" fmla="*/ 0 w 10000"/>
              <a:gd name="connsiteY44-9066" fmla="*/ 6098 h 10000"/>
              <a:gd name="connsiteX45-9067" fmla="*/ 303 w 10000"/>
              <a:gd name="connsiteY45-9068" fmla="*/ 6098 h 10000"/>
              <a:gd name="connsiteX46-9069" fmla="*/ 607 w 10000"/>
              <a:gd name="connsiteY46-9070" fmla="*/ 6098 h 10000"/>
              <a:gd name="connsiteX47-9071" fmla="*/ 1213 w 10000"/>
              <a:gd name="connsiteY47-9072" fmla="*/ 6098 h 10000"/>
              <a:gd name="connsiteX48-9073" fmla="*/ 1824 w 10000"/>
              <a:gd name="connsiteY48-9074" fmla="*/ 6376 h 10000"/>
              <a:gd name="connsiteX49-9075" fmla="*/ 2735 w 10000"/>
              <a:gd name="connsiteY49-9076" fmla="*/ 6655 h 10000"/>
              <a:gd name="connsiteX50-9077" fmla="*/ 3035 w 10000"/>
              <a:gd name="connsiteY50-9078" fmla="*/ 6655 h 10000"/>
              <a:gd name="connsiteX51-9079" fmla="*/ 3649 w 10000"/>
              <a:gd name="connsiteY51-9080" fmla="*/ 6655 h 10000"/>
              <a:gd name="connsiteX52-9081" fmla="*/ 3956 w 10000"/>
              <a:gd name="connsiteY52-9082" fmla="*/ 6655 h 10000"/>
              <a:gd name="connsiteX53-9083" fmla="*/ 4260 w 10000"/>
              <a:gd name="connsiteY53-9084" fmla="*/ 6655 h 10000"/>
              <a:gd name="connsiteX54-9085" fmla="*/ 4559 w 10000"/>
              <a:gd name="connsiteY54-9086" fmla="*/ 6655 h 10000"/>
              <a:gd name="connsiteX55-9087" fmla="*/ 4559 w 10000"/>
              <a:gd name="connsiteY55-9088" fmla="*/ 6376 h 10000"/>
              <a:gd name="connsiteX56-9089" fmla="*/ 4861 w 10000"/>
              <a:gd name="connsiteY56-9090" fmla="*/ 6098 h 10000"/>
              <a:gd name="connsiteX57-9091" fmla="*/ 5169 w 10000"/>
              <a:gd name="connsiteY57-9092" fmla="*/ 5819 h 10000"/>
              <a:gd name="connsiteX58-9093" fmla="*/ 5169 w 10000"/>
              <a:gd name="connsiteY58-9094" fmla="*/ 5261 h 10000"/>
              <a:gd name="connsiteX59-9095" fmla="*/ 5472 w 10000"/>
              <a:gd name="connsiteY59-9096" fmla="*/ 4460 h 10000"/>
              <a:gd name="connsiteX60-9097" fmla="*/ 5777 w 10000"/>
              <a:gd name="connsiteY60-9098" fmla="*/ 3345 h 10000"/>
              <a:gd name="connsiteX61-9099" fmla="*/ 6080 w 10000"/>
              <a:gd name="connsiteY61-9100" fmla="*/ 2787 h 10000"/>
              <a:gd name="connsiteX62-9101" fmla="*/ 6080 w 10000"/>
              <a:gd name="connsiteY62-9102" fmla="*/ 2230 h 10000"/>
              <a:gd name="connsiteX63-9103" fmla="*/ 6080 w 10000"/>
              <a:gd name="connsiteY63-9104" fmla="*/ 1951 h 10000"/>
              <a:gd name="connsiteX64-9105" fmla="*/ 6080 w 10000"/>
              <a:gd name="connsiteY64-9106" fmla="*/ 1951 h 10000"/>
              <a:gd name="connsiteX65-9107" fmla="*/ 5777 w 10000"/>
              <a:gd name="connsiteY65-9108" fmla="*/ 1951 h 10000"/>
              <a:gd name="connsiteX66-9109" fmla="*/ 5169 w 10000"/>
              <a:gd name="connsiteY66-9110" fmla="*/ 1951 h 10000"/>
              <a:gd name="connsiteX67-9111" fmla="*/ 4559 w 10000"/>
              <a:gd name="connsiteY67-9112" fmla="*/ 1951 h 10000"/>
              <a:gd name="connsiteX68-9113" fmla="*/ 3649 w 10000"/>
              <a:gd name="connsiteY68-9114" fmla="*/ 1951 h 10000"/>
              <a:gd name="connsiteX0-9115" fmla="*/ 3956 w 10000"/>
              <a:gd name="connsiteY0-9116" fmla="*/ 557 h 10000"/>
              <a:gd name="connsiteX1-9117" fmla="*/ 4559 w 10000"/>
              <a:gd name="connsiteY1-9118" fmla="*/ 557 h 10000"/>
              <a:gd name="connsiteX2-9119" fmla="*/ 5169 w 10000"/>
              <a:gd name="connsiteY2-9120" fmla="*/ 557 h 10000"/>
              <a:gd name="connsiteX3-9121" fmla="*/ 5472 w 10000"/>
              <a:gd name="connsiteY3-9122" fmla="*/ 279 h 10000"/>
              <a:gd name="connsiteX4-9123" fmla="*/ 5777 w 10000"/>
              <a:gd name="connsiteY4-9124" fmla="*/ 0 h 10000"/>
              <a:gd name="connsiteX5-9125" fmla="*/ 6390 w 10000"/>
              <a:gd name="connsiteY5-9126" fmla="*/ 0 h 10000"/>
              <a:gd name="connsiteX6-9127" fmla="*/ 6654 w 10000"/>
              <a:gd name="connsiteY6-9128" fmla="*/ 279 h 10000"/>
              <a:gd name="connsiteX7-9129" fmla="*/ 7258 w 10000"/>
              <a:gd name="connsiteY7-9130" fmla="*/ 279 h 10000"/>
              <a:gd name="connsiteX8-9131" fmla="*/ 7566 w 10000"/>
              <a:gd name="connsiteY8-9132" fmla="*/ 557 h 10000"/>
              <a:gd name="connsiteX9-9133" fmla="*/ 8481 w 10000"/>
              <a:gd name="connsiteY9-9134" fmla="*/ 836 h 10000"/>
              <a:gd name="connsiteX10-9135" fmla="*/ 9087 w 10000"/>
              <a:gd name="connsiteY10-9136" fmla="*/ 1394 h 10000"/>
              <a:gd name="connsiteX11-9137" fmla="*/ 9700 w 10000"/>
              <a:gd name="connsiteY11-9138" fmla="*/ 1672 h 10000"/>
              <a:gd name="connsiteX12-9139" fmla="*/ 10000 w 10000"/>
              <a:gd name="connsiteY12-9140" fmla="*/ 1951 h 10000"/>
              <a:gd name="connsiteX13-9141" fmla="*/ 10000 w 10000"/>
              <a:gd name="connsiteY13-9142" fmla="*/ 1951 h 10000"/>
              <a:gd name="connsiteX14-9143" fmla="*/ 10000 w 10000"/>
              <a:gd name="connsiteY14-9144" fmla="*/ 2230 h 10000"/>
              <a:gd name="connsiteX15-9145" fmla="*/ 9700 w 10000"/>
              <a:gd name="connsiteY15-9146" fmla="*/ 2509 h 10000"/>
              <a:gd name="connsiteX16-9147" fmla="*/ 9700 w 10000"/>
              <a:gd name="connsiteY16-9148" fmla="*/ 2509 h 10000"/>
              <a:gd name="connsiteX17-9149" fmla="*/ 9392 w 10000"/>
              <a:gd name="connsiteY17-9150" fmla="*/ 2509 h 10000"/>
              <a:gd name="connsiteX18-9151" fmla="*/ 9087 w 10000"/>
              <a:gd name="connsiteY18-9152" fmla="*/ 2787 h 10000"/>
              <a:gd name="connsiteX19-9153" fmla="*/ 8781 w 10000"/>
              <a:gd name="connsiteY19-9154" fmla="*/ 3345 h 10000"/>
              <a:gd name="connsiteX20-9155" fmla="*/ 8481 w 10000"/>
              <a:gd name="connsiteY20-9156" fmla="*/ 3624 h 10000"/>
              <a:gd name="connsiteX21-9157" fmla="*/ 8481 w 10000"/>
              <a:gd name="connsiteY21-9158" fmla="*/ 4460 h 10000"/>
              <a:gd name="connsiteX22-9159" fmla="*/ 8178 w 10000"/>
              <a:gd name="connsiteY22-9160" fmla="*/ 4983 h 10000"/>
              <a:gd name="connsiteX23-9161" fmla="*/ 7874 w 10000"/>
              <a:gd name="connsiteY23-9162" fmla="*/ 5819 h 10000"/>
              <a:gd name="connsiteX24-9163" fmla="*/ 7258 w 10000"/>
              <a:gd name="connsiteY24-9164" fmla="*/ 7213 h 10000"/>
              <a:gd name="connsiteX25-9165" fmla="*/ 6954 w 10000"/>
              <a:gd name="connsiteY25-9166" fmla="*/ 8049 h 10000"/>
              <a:gd name="connsiteX26-9167" fmla="*/ 6390 w 10000"/>
              <a:gd name="connsiteY26-9168" fmla="*/ 8606 h 10000"/>
              <a:gd name="connsiteX27-9169" fmla="*/ 6080 w 10000"/>
              <a:gd name="connsiteY27-9170" fmla="*/ 9164 h 10000"/>
              <a:gd name="connsiteX28-9171" fmla="*/ 5472 w 10000"/>
              <a:gd name="connsiteY28-9172" fmla="*/ 9443 h 10000"/>
              <a:gd name="connsiteX29-9173" fmla="*/ 4861 w 10000"/>
              <a:gd name="connsiteY29-9174" fmla="*/ 9721 h 10000"/>
              <a:gd name="connsiteX30-9175" fmla="*/ 4559 w 10000"/>
              <a:gd name="connsiteY30-9176" fmla="*/ 10000 h 10000"/>
              <a:gd name="connsiteX31-9177" fmla="*/ 4260 w 10000"/>
              <a:gd name="connsiteY31-9178" fmla="*/ 10000 h 10000"/>
              <a:gd name="connsiteX32-9179" fmla="*/ 3956 w 10000"/>
              <a:gd name="connsiteY32-9180" fmla="*/ 10000 h 10000"/>
              <a:gd name="connsiteX33-9181" fmla="*/ 3649 w 10000"/>
              <a:gd name="connsiteY33-9182" fmla="*/ 10000 h 10000"/>
              <a:gd name="connsiteX34-9183" fmla="*/ 3649 w 10000"/>
              <a:gd name="connsiteY34-9184" fmla="*/ 9721 h 10000"/>
              <a:gd name="connsiteX35-9185" fmla="*/ 3348 w 10000"/>
              <a:gd name="connsiteY35-9186" fmla="*/ 9443 h 10000"/>
              <a:gd name="connsiteX36-9187" fmla="*/ 3348 w 10000"/>
              <a:gd name="connsiteY36-9188" fmla="*/ 9164 h 10000"/>
              <a:gd name="connsiteX37-9189" fmla="*/ 3348 w 10000"/>
              <a:gd name="connsiteY37-9190" fmla="*/ 8885 h 10000"/>
              <a:gd name="connsiteX38-9191" fmla="*/ 3035 w 10000"/>
              <a:gd name="connsiteY38-9192" fmla="*/ 8328 h 10000"/>
              <a:gd name="connsiteX39-9193" fmla="*/ 2432 w 10000"/>
              <a:gd name="connsiteY39-9194" fmla="*/ 7770 h 10000"/>
              <a:gd name="connsiteX40-9195" fmla="*/ 1521 w 10000"/>
              <a:gd name="connsiteY40-9196" fmla="*/ 7213 h 10000"/>
              <a:gd name="connsiteX41-9197" fmla="*/ 911 w 10000"/>
              <a:gd name="connsiteY41-9198" fmla="*/ 6934 h 10000"/>
              <a:gd name="connsiteX42-9199" fmla="*/ 303 w 10000"/>
              <a:gd name="connsiteY42-9200" fmla="*/ 6655 h 10000"/>
              <a:gd name="connsiteX43-9201" fmla="*/ 0 w 10000"/>
              <a:gd name="connsiteY43-9202" fmla="*/ 6376 h 10000"/>
              <a:gd name="connsiteX44-9203" fmla="*/ 0 w 10000"/>
              <a:gd name="connsiteY44-9204" fmla="*/ 6098 h 10000"/>
              <a:gd name="connsiteX45-9205" fmla="*/ 303 w 10000"/>
              <a:gd name="connsiteY45-9206" fmla="*/ 6098 h 10000"/>
              <a:gd name="connsiteX46-9207" fmla="*/ 607 w 10000"/>
              <a:gd name="connsiteY46-9208" fmla="*/ 6098 h 10000"/>
              <a:gd name="connsiteX47-9209" fmla="*/ 1213 w 10000"/>
              <a:gd name="connsiteY47-9210" fmla="*/ 6098 h 10000"/>
              <a:gd name="connsiteX48-9211" fmla="*/ 1824 w 10000"/>
              <a:gd name="connsiteY48-9212" fmla="*/ 6376 h 10000"/>
              <a:gd name="connsiteX49-9213" fmla="*/ 2735 w 10000"/>
              <a:gd name="connsiteY49-9214" fmla="*/ 6655 h 10000"/>
              <a:gd name="connsiteX50-9215" fmla="*/ 3035 w 10000"/>
              <a:gd name="connsiteY50-9216" fmla="*/ 6655 h 10000"/>
              <a:gd name="connsiteX51-9217" fmla="*/ 3649 w 10000"/>
              <a:gd name="connsiteY51-9218" fmla="*/ 6655 h 10000"/>
              <a:gd name="connsiteX52-9219" fmla="*/ 3956 w 10000"/>
              <a:gd name="connsiteY52-9220" fmla="*/ 6655 h 10000"/>
              <a:gd name="connsiteX53-9221" fmla="*/ 4260 w 10000"/>
              <a:gd name="connsiteY53-9222" fmla="*/ 6655 h 10000"/>
              <a:gd name="connsiteX54-9223" fmla="*/ 4559 w 10000"/>
              <a:gd name="connsiteY54-9224" fmla="*/ 6655 h 10000"/>
              <a:gd name="connsiteX55-9225" fmla="*/ 4559 w 10000"/>
              <a:gd name="connsiteY55-9226" fmla="*/ 6376 h 10000"/>
              <a:gd name="connsiteX56-9227" fmla="*/ 4861 w 10000"/>
              <a:gd name="connsiteY56-9228" fmla="*/ 6098 h 10000"/>
              <a:gd name="connsiteX57-9229" fmla="*/ 5169 w 10000"/>
              <a:gd name="connsiteY57-9230" fmla="*/ 5819 h 10000"/>
              <a:gd name="connsiteX58-9231" fmla="*/ 5169 w 10000"/>
              <a:gd name="connsiteY58-9232" fmla="*/ 5261 h 10000"/>
              <a:gd name="connsiteX59-9233" fmla="*/ 5472 w 10000"/>
              <a:gd name="connsiteY59-9234" fmla="*/ 4460 h 10000"/>
              <a:gd name="connsiteX60-9235" fmla="*/ 5777 w 10000"/>
              <a:gd name="connsiteY60-9236" fmla="*/ 3345 h 10000"/>
              <a:gd name="connsiteX61-9237" fmla="*/ 6080 w 10000"/>
              <a:gd name="connsiteY61-9238" fmla="*/ 2787 h 10000"/>
              <a:gd name="connsiteX62-9239" fmla="*/ 6080 w 10000"/>
              <a:gd name="connsiteY62-9240" fmla="*/ 2230 h 10000"/>
              <a:gd name="connsiteX63-9241" fmla="*/ 6080 w 10000"/>
              <a:gd name="connsiteY63-9242" fmla="*/ 1951 h 10000"/>
              <a:gd name="connsiteX64-9243" fmla="*/ 6080 w 10000"/>
              <a:gd name="connsiteY64-9244" fmla="*/ 1951 h 10000"/>
              <a:gd name="connsiteX65-9245" fmla="*/ 5777 w 10000"/>
              <a:gd name="connsiteY65-9246" fmla="*/ 1951 h 10000"/>
              <a:gd name="connsiteX66-9247" fmla="*/ 5169 w 10000"/>
              <a:gd name="connsiteY66-9248" fmla="*/ 1951 h 10000"/>
              <a:gd name="connsiteX67-9249" fmla="*/ 4559 w 10000"/>
              <a:gd name="connsiteY67-9250" fmla="*/ 1951 h 10000"/>
              <a:gd name="connsiteX0-9251" fmla="*/ 3956 w 10000"/>
              <a:gd name="connsiteY0-9252" fmla="*/ 557 h 10000"/>
              <a:gd name="connsiteX1-9253" fmla="*/ 4559 w 10000"/>
              <a:gd name="connsiteY1-9254" fmla="*/ 557 h 10000"/>
              <a:gd name="connsiteX2-9255" fmla="*/ 5169 w 10000"/>
              <a:gd name="connsiteY2-9256" fmla="*/ 557 h 10000"/>
              <a:gd name="connsiteX3-9257" fmla="*/ 5472 w 10000"/>
              <a:gd name="connsiteY3-9258" fmla="*/ 279 h 10000"/>
              <a:gd name="connsiteX4-9259" fmla="*/ 5777 w 10000"/>
              <a:gd name="connsiteY4-9260" fmla="*/ 0 h 10000"/>
              <a:gd name="connsiteX5-9261" fmla="*/ 6390 w 10000"/>
              <a:gd name="connsiteY5-9262" fmla="*/ 0 h 10000"/>
              <a:gd name="connsiteX6-9263" fmla="*/ 6654 w 10000"/>
              <a:gd name="connsiteY6-9264" fmla="*/ 279 h 10000"/>
              <a:gd name="connsiteX7-9265" fmla="*/ 7258 w 10000"/>
              <a:gd name="connsiteY7-9266" fmla="*/ 279 h 10000"/>
              <a:gd name="connsiteX8-9267" fmla="*/ 7566 w 10000"/>
              <a:gd name="connsiteY8-9268" fmla="*/ 557 h 10000"/>
              <a:gd name="connsiteX9-9269" fmla="*/ 8481 w 10000"/>
              <a:gd name="connsiteY9-9270" fmla="*/ 836 h 10000"/>
              <a:gd name="connsiteX10-9271" fmla="*/ 9087 w 10000"/>
              <a:gd name="connsiteY10-9272" fmla="*/ 1394 h 10000"/>
              <a:gd name="connsiteX11-9273" fmla="*/ 9700 w 10000"/>
              <a:gd name="connsiteY11-9274" fmla="*/ 1672 h 10000"/>
              <a:gd name="connsiteX12-9275" fmla="*/ 10000 w 10000"/>
              <a:gd name="connsiteY12-9276" fmla="*/ 1951 h 10000"/>
              <a:gd name="connsiteX13-9277" fmla="*/ 10000 w 10000"/>
              <a:gd name="connsiteY13-9278" fmla="*/ 1951 h 10000"/>
              <a:gd name="connsiteX14-9279" fmla="*/ 10000 w 10000"/>
              <a:gd name="connsiteY14-9280" fmla="*/ 2230 h 10000"/>
              <a:gd name="connsiteX15-9281" fmla="*/ 9700 w 10000"/>
              <a:gd name="connsiteY15-9282" fmla="*/ 2509 h 10000"/>
              <a:gd name="connsiteX16-9283" fmla="*/ 9700 w 10000"/>
              <a:gd name="connsiteY16-9284" fmla="*/ 2509 h 10000"/>
              <a:gd name="connsiteX17-9285" fmla="*/ 9392 w 10000"/>
              <a:gd name="connsiteY17-9286" fmla="*/ 2509 h 10000"/>
              <a:gd name="connsiteX18-9287" fmla="*/ 9087 w 10000"/>
              <a:gd name="connsiteY18-9288" fmla="*/ 2787 h 10000"/>
              <a:gd name="connsiteX19-9289" fmla="*/ 8781 w 10000"/>
              <a:gd name="connsiteY19-9290" fmla="*/ 3345 h 10000"/>
              <a:gd name="connsiteX20-9291" fmla="*/ 8481 w 10000"/>
              <a:gd name="connsiteY20-9292" fmla="*/ 3624 h 10000"/>
              <a:gd name="connsiteX21-9293" fmla="*/ 8481 w 10000"/>
              <a:gd name="connsiteY21-9294" fmla="*/ 4460 h 10000"/>
              <a:gd name="connsiteX22-9295" fmla="*/ 8178 w 10000"/>
              <a:gd name="connsiteY22-9296" fmla="*/ 4983 h 10000"/>
              <a:gd name="connsiteX23-9297" fmla="*/ 7874 w 10000"/>
              <a:gd name="connsiteY23-9298" fmla="*/ 5819 h 10000"/>
              <a:gd name="connsiteX24-9299" fmla="*/ 7258 w 10000"/>
              <a:gd name="connsiteY24-9300" fmla="*/ 7213 h 10000"/>
              <a:gd name="connsiteX25-9301" fmla="*/ 6954 w 10000"/>
              <a:gd name="connsiteY25-9302" fmla="*/ 8049 h 10000"/>
              <a:gd name="connsiteX26-9303" fmla="*/ 6390 w 10000"/>
              <a:gd name="connsiteY26-9304" fmla="*/ 8606 h 10000"/>
              <a:gd name="connsiteX27-9305" fmla="*/ 6080 w 10000"/>
              <a:gd name="connsiteY27-9306" fmla="*/ 9164 h 10000"/>
              <a:gd name="connsiteX28-9307" fmla="*/ 5472 w 10000"/>
              <a:gd name="connsiteY28-9308" fmla="*/ 9443 h 10000"/>
              <a:gd name="connsiteX29-9309" fmla="*/ 4861 w 10000"/>
              <a:gd name="connsiteY29-9310" fmla="*/ 9721 h 10000"/>
              <a:gd name="connsiteX30-9311" fmla="*/ 4559 w 10000"/>
              <a:gd name="connsiteY30-9312" fmla="*/ 10000 h 10000"/>
              <a:gd name="connsiteX31-9313" fmla="*/ 4260 w 10000"/>
              <a:gd name="connsiteY31-9314" fmla="*/ 10000 h 10000"/>
              <a:gd name="connsiteX32-9315" fmla="*/ 3956 w 10000"/>
              <a:gd name="connsiteY32-9316" fmla="*/ 10000 h 10000"/>
              <a:gd name="connsiteX33-9317" fmla="*/ 3649 w 10000"/>
              <a:gd name="connsiteY33-9318" fmla="*/ 10000 h 10000"/>
              <a:gd name="connsiteX34-9319" fmla="*/ 3649 w 10000"/>
              <a:gd name="connsiteY34-9320" fmla="*/ 9721 h 10000"/>
              <a:gd name="connsiteX35-9321" fmla="*/ 3348 w 10000"/>
              <a:gd name="connsiteY35-9322" fmla="*/ 9443 h 10000"/>
              <a:gd name="connsiteX36-9323" fmla="*/ 3348 w 10000"/>
              <a:gd name="connsiteY36-9324" fmla="*/ 9164 h 10000"/>
              <a:gd name="connsiteX37-9325" fmla="*/ 3348 w 10000"/>
              <a:gd name="connsiteY37-9326" fmla="*/ 8885 h 10000"/>
              <a:gd name="connsiteX38-9327" fmla="*/ 3035 w 10000"/>
              <a:gd name="connsiteY38-9328" fmla="*/ 8328 h 10000"/>
              <a:gd name="connsiteX39-9329" fmla="*/ 2432 w 10000"/>
              <a:gd name="connsiteY39-9330" fmla="*/ 7770 h 10000"/>
              <a:gd name="connsiteX40-9331" fmla="*/ 1521 w 10000"/>
              <a:gd name="connsiteY40-9332" fmla="*/ 7213 h 10000"/>
              <a:gd name="connsiteX41-9333" fmla="*/ 911 w 10000"/>
              <a:gd name="connsiteY41-9334" fmla="*/ 6934 h 10000"/>
              <a:gd name="connsiteX42-9335" fmla="*/ 303 w 10000"/>
              <a:gd name="connsiteY42-9336" fmla="*/ 6655 h 10000"/>
              <a:gd name="connsiteX43-9337" fmla="*/ 0 w 10000"/>
              <a:gd name="connsiteY43-9338" fmla="*/ 6376 h 10000"/>
              <a:gd name="connsiteX44-9339" fmla="*/ 0 w 10000"/>
              <a:gd name="connsiteY44-9340" fmla="*/ 6098 h 10000"/>
              <a:gd name="connsiteX45-9341" fmla="*/ 303 w 10000"/>
              <a:gd name="connsiteY45-9342" fmla="*/ 6098 h 10000"/>
              <a:gd name="connsiteX46-9343" fmla="*/ 607 w 10000"/>
              <a:gd name="connsiteY46-9344" fmla="*/ 6098 h 10000"/>
              <a:gd name="connsiteX47-9345" fmla="*/ 1213 w 10000"/>
              <a:gd name="connsiteY47-9346" fmla="*/ 6098 h 10000"/>
              <a:gd name="connsiteX48-9347" fmla="*/ 1824 w 10000"/>
              <a:gd name="connsiteY48-9348" fmla="*/ 6376 h 10000"/>
              <a:gd name="connsiteX49-9349" fmla="*/ 2735 w 10000"/>
              <a:gd name="connsiteY49-9350" fmla="*/ 6655 h 10000"/>
              <a:gd name="connsiteX50-9351" fmla="*/ 3035 w 10000"/>
              <a:gd name="connsiteY50-9352" fmla="*/ 6655 h 10000"/>
              <a:gd name="connsiteX51-9353" fmla="*/ 3649 w 10000"/>
              <a:gd name="connsiteY51-9354" fmla="*/ 6655 h 10000"/>
              <a:gd name="connsiteX52-9355" fmla="*/ 3956 w 10000"/>
              <a:gd name="connsiteY52-9356" fmla="*/ 6655 h 10000"/>
              <a:gd name="connsiteX53-9357" fmla="*/ 4260 w 10000"/>
              <a:gd name="connsiteY53-9358" fmla="*/ 6655 h 10000"/>
              <a:gd name="connsiteX54-9359" fmla="*/ 4559 w 10000"/>
              <a:gd name="connsiteY54-9360" fmla="*/ 6655 h 10000"/>
              <a:gd name="connsiteX55-9361" fmla="*/ 4559 w 10000"/>
              <a:gd name="connsiteY55-9362" fmla="*/ 6376 h 10000"/>
              <a:gd name="connsiteX56-9363" fmla="*/ 4861 w 10000"/>
              <a:gd name="connsiteY56-9364" fmla="*/ 6098 h 10000"/>
              <a:gd name="connsiteX57-9365" fmla="*/ 5169 w 10000"/>
              <a:gd name="connsiteY57-9366" fmla="*/ 5819 h 10000"/>
              <a:gd name="connsiteX58-9367" fmla="*/ 5169 w 10000"/>
              <a:gd name="connsiteY58-9368" fmla="*/ 5261 h 10000"/>
              <a:gd name="connsiteX59-9369" fmla="*/ 5472 w 10000"/>
              <a:gd name="connsiteY59-9370" fmla="*/ 4460 h 10000"/>
              <a:gd name="connsiteX60-9371" fmla="*/ 5777 w 10000"/>
              <a:gd name="connsiteY60-9372" fmla="*/ 3345 h 10000"/>
              <a:gd name="connsiteX61-9373" fmla="*/ 6080 w 10000"/>
              <a:gd name="connsiteY61-9374" fmla="*/ 2787 h 10000"/>
              <a:gd name="connsiteX62-9375" fmla="*/ 6080 w 10000"/>
              <a:gd name="connsiteY62-9376" fmla="*/ 2230 h 10000"/>
              <a:gd name="connsiteX63-9377" fmla="*/ 6080 w 10000"/>
              <a:gd name="connsiteY63-9378" fmla="*/ 1951 h 10000"/>
              <a:gd name="connsiteX64-9379" fmla="*/ 6080 w 10000"/>
              <a:gd name="connsiteY64-9380" fmla="*/ 1951 h 10000"/>
              <a:gd name="connsiteX65-9381" fmla="*/ 5777 w 10000"/>
              <a:gd name="connsiteY65-9382" fmla="*/ 1951 h 10000"/>
              <a:gd name="connsiteX66-9383" fmla="*/ 5169 w 10000"/>
              <a:gd name="connsiteY66-9384" fmla="*/ 1951 h 10000"/>
              <a:gd name="connsiteX0-9385" fmla="*/ 3956 w 10000"/>
              <a:gd name="connsiteY0-9386" fmla="*/ 557 h 10000"/>
              <a:gd name="connsiteX1-9387" fmla="*/ 4559 w 10000"/>
              <a:gd name="connsiteY1-9388" fmla="*/ 557 h 10000"/>
              <a:gd name="connsiteX2-9389" fmla="*/ 5169 w 10000"/>
              <a:gd name="connsiteY2-9390" fmla="*/ 557 h 10000"/>
              <a:gd name="connsiteX3-9391" fmla="*/ 5472 w 10000"/>
              <a:gd name="connsiteY3-9392" fmla="*/ 279 h 10000"/>
              <a:gd name="connsiteX4-9393" fmla="*/ 5777 w 10000"/>
              <a:gd name="connsiteY4-9394" fmla="*/ 0 h 10000"/>
              <a:gd name="connsiteX5-9395" fmla="*/ 6390 w 10000"/>
              <a:gd name="connsiteY5-9396" fmla="*/ 0 h 10000"/>
              <a:gd name="connsiteX6-9397" fmla="*/ 6654 w 10000"/>
              <a:gd name="connsiteY6-9398" fmla="*/ 279 h 10000"/>
              <a:gd name="connsiteX7-9399" fmla="*/ 7258 w 10000"/>
              <a:gd name="connsiteY7-9400" fmla="*/ 279 h 10000"/>
              <a:gd name="connsiteX8-9401" fmla="*/ 7566 w 10000"/>
              <a:gd name="connsiteY8-9402" fmla="*/ 557 h 10000"/>
              <a:gd name="connsiteX9-9403" fmla="*/ 8481 w 10000"/>
              <a:gd name="connsiteY9-9404" fmla="*/ 836 h 10000"/>
              <a:gd name="connsiteX10-9405" fmla="*/ 9087 w 10000"/>
              <a:gd name="connsiteY10-9406" fmla="*/ 1394 h 10000"/>
              <a:gd name="connsiteX11-9407" fmla="*/ 9700 w 10000"/>
              <a:gd name="connsiteY11-9408" fmla="*/ 1672 h 10000"/>
              <a:gd name="connsiteX12-9409" fmla="*/ 10000 w 10000"/>
              <a:gd name="connsiteY12-9410" fmla="*/ 1951 h 10000"/>
              <a:gd name="connsiteX13-9411" fmla="*/ 10000 w 10000"/>
              <a:gd name="connsiteY13-9412" fmla="*/ 1951 h 10000"/>
              <a:gd name="connsiteX14-9413" fmla="*/ 10000 w 10000"/>
              <a:gd name="connsiteY14-9414" fmla="*/ 2230 h 10000"/>
              <a:gd name="connsiteX15-9415" fmla="*/ 9700 w 10000"/>
              <a:gd name="connsiteY15-9416" fmla="*/ 2509 h 10000"/>
              <a:gd name="connsiteX16-9417" fmla="*/ 9700 w 10000"/>
              <a:gd name="connsiteY16-9418" fmla="*/ 2509 h 10000"/>
              <a:gd name="connsiteX17-9419" fmla="*/ 9392 w 10000"/>
              <a:gd name="connsiteY17-9420" fmla="*/ 2509 h 10000"/>
              <a:gd name="connsiteX18-9421" fmla="*/ 9087 w 10000"/>
              <a:gd name="connsiteY18-9422" fmla="*/ 2787 h 10000"/>
              <a:gd name="connsiteX19-9423" fmla="*/ 8781 w 10000"/>
              <a:gd name="connsiteY19-9424" fmla="*/ 3345 h 10000"/>
              <a:gd name="connsiteX20-9425" fmla="*/ 8481 w 10000"/>
              <a:gd name="connsiteY20-9426" fmla="*/ 3624 h 10000"/>
              <a:gd name="connsiteX21-9427" fmla="*/ 8481 w 10000"/>
              <a:gd name="connsiteY21-9428" fmla="*/ 4460 h 10000"/>
              <a:gd name="connsiteX22-9429" fmla="*/ 8178 w 10000"/>
              <a:gd name="connsiteY22-9430" fmla="*/ 4983 h 10000"/>
              <a:gd name="connsiteX23-9431" fmla="*/ 7874 w 10000"/>
              <a:gd name="connsiteY23-9432" fmla="*/ 5819 h 10000"/>
              <a:gd name="connsiteX24-9433" fmla="*/ 7258 w 10000"/>
              <a:gd name="connsiteY24-9434" fmla="*/ 7213 h 10000"/>
              <a:gd name="connsiteX25-9435" fmla="*/ 6954 w 10000"/>
              <a:gd name="connsiteY25-9436" fmla="*/ 8049 h 10000"/>
              <a:gd name="connsiteX26-9437" fmla="*/ 6390 w 10000"/>
              <a:gd name="connsiteY26-9438" fmla="*/ 8606 h 10000"/>
              <a:gd name="connsiteX27-9439" fmla="*/ 6080 w 10000"/>
              <a:gd name="connsiteY27-9440" fmla="*/ 9164 h 10000"/>
              <a:gd name="connsiteX28-9441" fmla="*/ 5472 w 10000"/>
              <a:gd name="connsiteY28-9442" fmla="*/ 9443 h 10000"/>
              <a:gd name="connsiteX29-9443" fmla="*/ 4861 w 10000"/>
              <a:gd name="connsiteY29-9444" fmla="*/ 9721 h 10000"/>
              <a:gd name="connsiteX30-9445" fmla="*/ 4559 w 10000"/>
              <a:gd name="connsiteY30-9446" fmla="*/ 10000 h 10000"/>
              <a:gd name="connsiteX31-9447" fmla="*/ 4260 w 10000"/>
              <a:gd name="connsiteY31-9448" fmla="*/ 10000 h 10000"/>
              <a:gd name="connsiteX32-9449" fmla="*/ 3956 w 10000"/>
              <a:gd name="connsiteY32-9450" fmla="*/ 10000 h 10000"/>
              <a:gd name="connsiteX33-9451" fmla="*/ 3649 w 10000"/>
              <a:gd name="connsiteY33-9452" fmla="*/ 10000 h 10000"/>
              <a:gd name="connsiteX34-9453" fmla="*/ 3649 w 10000"/>
              <a:gd name="connsiteY34-9454" fmla="*/ 9721 h 10000"/>
              <a:gd name="connsiteX35-9455" fmla="*/ 3348 w 10000"/>
              <a:gd name="connsiteY35-9456" fmla="*/ 9443 h 10000"/>
              <a:gd name="connsiteX36-9457" fmla="*/ 3348 w 10000"/>
              <a:gd name="connsiteY36-9458" fmla="*/ 9164 h 10000"/>
              <a:gd name="connsiteX37-9459" fmla="*/ 3348 w 10000"/>
              <a:gd name="connsiteY37-9460" fmla="*/ 8885 h 10000"/>
              <a:gd name="connsiteX38-9461" fmla="*/ 3035 w 10000"/>
              <a:gd name="connsiteY38-9462" fmla="*/ 8328 h 10000"/>
              <a:gd name="connsiteX39-9463" fmla="*/ 2432 w 10000"/>
              <a:gd name="connsiteY39-9464" fmla="*/ 7770 h 10000"/>
              <a:gd name="connsiteX40-9465" fmla="*/ 1521 w 10000"/>
              <a:gd name="connsiteY40-9466" fmla="*/ 7213 h 10000"/>
              <a:gd name="connsiteX41-9467" fmla="*/ 911 w 10000"/>
              <a:gd name="connsiteY41-9468" fmla="*/ 6934 h 10000"/>
              <a:gd name="connsiteX42-9469" fmla="*/ 303 w 10000"/>
              <a:gd name="connsiteY42-9470" fmla="*/ 6655 h 10000"/>
              <a:gd name="connsiteX43-9471" fmla="*/ 0 w 10000"/>
              <a:gd name="connsiteY43-9472" fmla="*/ 6376 h 10000"/>
              <a:gd name="connsiteX44-9473" fmla="*/ 0 w 10000"/>
              <a:gd name="connsiteY44-9474" fmla="*/ 6098 h 10000"/>
              <a:gd name="connsiteX45-9475" fmla="*/ 303 w 10000"/>
              <a:gd name="connsiteY45-9476" fmla="*/ 6098 h 10000"/>
              <a:gd name="connsiteX46-9477" fmla="*/ 607 w 10000"/>
              <a:gd name="connsiteY46-9478" fmla="*/ 6098 h 10000"/>
              <a:gd name="connsiteX47-9479" fmla="*/ 1213 w 10000"/>
              <a:gd name="connsiteY47-9480" fmla="*/ 6098 h 10000"/>
              <a:gd name="connsiteX48-9481" fmla="*/ 1824 w 10000"/>
              <a:gd name="connsiteY48-9482" fmla="*/ 6376 h 10000"/>
              <a:gd name="connsiteX49-9483" fmla="*/ 2735 w 10000"/>
              <a:gd name="connsiteY49-9484" fmla="*/ 6655 h 10000"/>
              <a:gd name="connsiteX50-9485" fmla="*/ 3035 w 10000"/>
              <a:gd name="connsiteY50-9486" fmla="*/ 6655 h 10000"/>
              <a:gd name="connsiteX51-9487" fmla="*/ 3649 w 10000"/>
              <a:gd name="connsiteY51-9488" fmla="*/ 6655 h 10000"/>
              <a:gd name="connsiteX52-9489" fmla="*/ 3956 w 10000"/>
              <a:gd name="connsiteY52-9490" fmla="*/ 6655 h 10000"/>
              <a:gd name="connsiteX53-9491" fmla="*/ 4260 w 10000"/>
              <a:gd name="connsiteY53-9492" fmla="*/ 6655 h 10000"/>
              <a:gd name="connsiteX54-9493" fmla="*/ 4559 w 10000"/>
              <a:gd name="connsiteY54-9494" fmla="*/ 6655 h 10000"/>
              <a:gd name="connsiteX55-9495" fmla="*/ 4559 w 10000"/>
              <a:gd name="connsiteY55-9496" fmla="*/ 6376 h 10000"/>
              <a:gd name="connsiteX56-9497" fmla="*/ 4861 w 10000"/>
              <a:gd name="connsiteY56-9498" fmla="*/ 6098 h 10000"/>
              <a:gd name="connsiteX57-9499" fmla="*/ 5169 w 10000"/>
              <a:gd name="connsiteY57-9500" fmla="*/ 5819 h 10000"/>
              <a:gd name="connsiteX58-9501" fmla="*/ 5169 w 10000"/>
              <a:gd name="connsiteY58-9502" fmla="*/ 5261 h 10000"/>
              <a:gd name="connsiteX59-9503" fmla="*/ 5472 w 10000"/>
              <a:gd name="connsiteY59-9504" fmla="*/ 4460 h 10000"/>
              <a:gd name="connsiteX60-9505" fmla="*/ 5777 w 10000"/>
              <a:gd name="connsiteY60-9506" fmla="*/ 3345 h 10000"/>
              <a:gd name="connsiteX61-9507" fmla="*/ 6080 w 10000"/>
              <a:gd name="connsiteY61-9508" fmla="*/ 2787 h 10000"/>
              <a:gd name="connsiteX62-9509" fmla="*/ 6080 w 10000"/>
              <a:gd name="connsiteY62-9510" fmla="*/ 2230 h 10000"/>
              <a:gd name="connsiteX63-9511" fmla="*/ 6080 w 10000"/>
              <a:gd name="connsiteY63-9512" fmla="*/ 1951 h 10000"/>
              <a:gd name="connsiteX64-9513" fmla="*/ 6080 w 10000"/>
              <a:gd name="connsiteY64-9514" fmla="*/ 1951 h 10000"/>
              <a:gd name="connsiteX65-9515" fmla="*/ 5777 w 10000"/>
              <a:gd name="connsiteY65-9516" fmla="*/ 1951 h 10000"/>
              <a:gd name="connsiteX0-9517" fmla="*/ 4559 w 10000"/>
              <a:gd name="connsiteY0-9518" fmla="*/ 557 h 10000"/>
              <a:gd name="connsiteX1-9519" fmla="*/ 5169 w 10000"/>
              <a:gd name="connsiteY1-9520" fmla="*/ 557 h 10000"/>
              <a:gd name="connsiteX2-9521" fmla="*/ 5472 w 10000"/>
              <a:gd name="connsiteY2-9522" fmla="*/ 279 h 10000"/>
              <a:gd name="connsiteX3-9523" fmla="*/ 5777 w 10000"/>
              <a:gd name="connsiteY3-9524" fmla="*/ 0 h 10000"/>
              <a:gd name="connsiteX4-9525" fmla="*/ 6390 w 10000"/>
              <a:gd name="connsiteY4-9526" fmla="*/ 0 h 10000"/>
              <a:gd name="connsiteX5-9527" fmla="*/ 6654 w 10000"/>
              <a:gd name="connsiteY5-9528" fmla="*/ 279 h 10000"/>
              <a:gd name="connsiteX6-9529" fmla="*/ 7258 w 10000"/>
              <a:gd name="connsiteY6-9530" fmla="*/ 279 h 10000"/>
              <a:gd name="connsiteX7-9531" fmla="*/ 7566 w 10000"/>
              <a:gd name="connsiteY7-9532" fmla="*/ 557 h 10000"/>
              <a:gd name="connsiteX8-9533" fmla="*/ 8481 w 10000"/>
              <a:gd name="connsiteY8-9534" fmla="*/ 836 h 10000"/>
              <a:gd name="connsiteX9-9535" fmla="*/ 9087 w 10000"/>
              <a:gd name="connsiteY9-9536" fmla="*/ 1394 h 10000"/>
              <a:gd name="connsiteX10-9537" fmla="*/ 9700 w 10000"/>
              <a:gd name="connsiteY10-9538" fmla="*/ 1672 h 10000"/>
              <a:gd name="connsiteX11-9539" fmla="*/ 10000 w 10000"/>
              <a:gd name="connsiteY11-9540" fmla="*/ 1951 h 10000"/>
              <a:gd name="connsiteX12-9541" fmla="*/ 10000 w 10000"/>
              <a:gd name="connsiteY12-9542" fmla="*/ 1951 h 10000"/>
              <a:gd name="connsiteX13-9543" fmla="*/ 10000 w 10000"/>
              <a:gd name="connsiteY13-9544" fmla="*/ 2230 h 10000"/>
              <a:gd name="connsiteX14-9545" fmla="*/ 9700 w 10000"/>
              <a:gd name="connsiteY14-9546" fmla="*/ 2509 h 10000"/>
              <a:gd name="connsiteX15-9547" fmla="*/ 9700 w 10000"/>
              <a:gd name="connsiteY15-9548" fmla="*/ 2509 h 10000"/>
              <a:gd name="connsiteX16-9549" fmla="*/ 9392 w 10000"/>
              <a:gd name="connsiteY16-9550" fmla="*/ 2509 h 10000"/>
              <a:gd name="connsiteX17-9551" fmla="*/ 9087 w 10000"/>
              <a:gd name="connsiteY17-9552" fmla="*/ 2787 h 10000"/>
              <a:gd name="connsiteX18-9553" fmla="*/ 8781 w 10000"/>
              <a:gd name="connsiteY18-9554" fmla="*/ 3345 h 10000"/>
              <a:gd name="connsiteX19-9555" fmla="*/ 8481 w 10000"/>
              <a:gd name="connsiteY19-9556" fmla="*/ 3624 h 10000"/>
              <a:gd name="connsiteX20-9557" fmla="*/ 8481 w 10000"/>
              <a:gd name="connsiteY20-9558" fmla="*/ 4460 h 10000"/>
              <a:gd name="connsiteX21-9559" fmla="*/ 8178 w 10000"/>
              <a:gd name="connsiteY21-9560" fmla="*/ 4983 h 10000"/>
              <a:gd name="connsiteX22-9561" fmla="*/ 7874 w 10000"/>
              <a:gd name="connsiteY22-9562" fmla="*/ 5819 h 10000"/>
              <a:gd name="connsiteX23-9563" fmla="*/ 7258 w 10000"/>
              <a:gd name="connsiteY23-9564" fmla="*/ 7213 h 10000"/>
              <a:gd name="connsiteX24-9565" fmla="*/ 6954 w 10000"/>
              <a:gd name="connsiteY24-9566" fmla="*/ 8049 h 10000"/>
              <a:gd name="connsiteX25-9567" fmla="*/ 6390 w 10000"/>
              <a:gd name="connsiteY25-9568" fmla="*/ 8606 h 10000"/>
              <a:gd name="connsiteX26-9569" fmla="*/ 6080 w 10000"/>
              <a:gd name="connsiteY26-9570" fmla="*/ 9164 h 10000"/>
              <a:gd name="connsiteX27-9571" fmla="*/ 5472 w 10000"/>
              <a:gd name="connsiteY27-9572" fmla="*/ 9443 h 10000"/>
              <a:gd name="connsiteX28-9573" fmla="*/ 4861 w 10000"/>
              <a:gd name="connsiteY28-9574" fmla="*/ 9721 h 10000"/>
              <a:gd name="connsiteX29-9575" fmla="*/ 4559 w 10000"/>
              <a:gd name="connsiteY29-9576" fmla="*/ 10000 h 10000"/>
              <a:gd name="connsiteX30-9577" fmla="*/ 4260 w 10000"/>
              <a:gd name="connsiteY30-9578" fmla="*/ 10000 h 10000"/>
              <a:gd name="connsiteX31-9579" fmla="*/ 3956 w 10000"/>
              <a:gd name="connsiteY31-9580" fmla="*/ 10000 h 10000"/>
              <a:gd name="connsiteX32-9581" fmla="*/ 3649 w 10000"/>
              <a:gd name="connsiteY32-9582" fmla="*/ 10000 h 10000"/>
              <a:gd name="connsiteX33-9583" fmla="*/ 3649 w 10000"/>
              <a:gd name="connsiteY33-9584" fmla="*/ 9721 h 10000"/>
              <a:gd name="connsiteX34-9585" fmla="*/ 3348 w 10000"/>
              <a:gd name="connsiteY34-9586" fmla="*/ 9443 h 10000"/>
              <a:gd name="connsiteX35-9587" fmla="*/ 3348 w 10000"/>
              <a:gd name="connsiteY35-9588" fmla="*/ 9164 h 10000"/>
              <a:gd name="connsiteX36-9589" fmla="*/ 3348 w 10000"/>
              <a:gd name="connsiteY36-9590" fmla="*/ 8885 h 10000"/>
              <a:gd name="connsiteX37-9591" fmla="*/ 3035 w 10000"/>
              <a:gd name="connsiteY37-9592" fmla="*/ 8328 h 10000"/>
              <a:gd name="connsiteX38-9593" fmla="*/ 2432 w 10000"/>
              <a:gd name="connsiteY38-9594" fmla="*/ 7770 h 10000"/>
              <a:gd name="connsiteX39-9595" fmla="*/ 1521 w 10000"/>
              <a:gd name="connsiteY39-9596" fmla="*/ 7213 h 10000"/>
              <a:gd name="connsiteX40-9597" fmla="*/ 911 w 10000"/>
              <a:gd name="connsiteY40-9598" fmla="*/ 6934 h 10000"/>
              <a:gd name="connsiteX41-9599" fmla="*/ 303 w 10000"/>
              <a:gd name="connsiteY41-9600" fmla="*/ 6655 h 10000"/>
              <a:gd name="connsiteX42-9601" fmla="*/ 0 w 10000"/>
              <a:gd name="connsiteY42-9602" fmla="*/ 6376 h 10000"/>
              <a:gd name="connsiteX43-9603" fmla="*/ 0 w 10000"/>
              <a:gd name="connsiteY43-9604" fmla="*/ 6098 h 10000"/>
              <a:gd name="connsiteX44-9605" fmla="*/ 303 w 10000"/>
              <a:gd name="connsiteY44-9606" fmla="*/ 6098 h 10000"/>
              <a:gd name="connsiteX45-9607" fmla="*/ 607 w 10000"/>
              <a:gd name="connsiteY45-9608" fmla="*/ 6098 h 10000"/>
              <a:gd name="connsiteX46-9609" fmla="*/ 1213 w 10000"/>
              <a:gd name="connsiteY46-9610" fmla="*/ 6098 h 10000"/>
              <a:gd name="connsiteX47-9611" fmla="*/ 1824 w 10000"/>
              <a:gd name="connsiteY47-9612" fmla="*/ 6376 h 10000"/>
              <a:gd name="connsiteX48-9613" fmla="*/ 2735 w 10000"/>
              <a:gd name="connsiteY48-9614" fmla="*/ 6655 h 10000"/>
              <a:gd name="connsiteX49-9615" fmla="*/ 3035 w 10000"/>
              <a:gd name="connsiteY49-9616" fmla="*/ 6655 h 10000"/>
              <a:gd name="connsiteX50-9617" fmla="*/ 3649 w 10000"/>
              <a:gd name="connsiteY50-9618" fmla="*/ 6655 h 10000"/>
              <a:gd name="connsiteX51-9619" fmla="*/ 3956 w 10000"/>
              <a:gd name="connsiteY51-9620" fmla="*/ 6655 h 10000"/>
              <a:gd name="connsiteX52-9621" fmla="*/ 4260 w 10000"/>
              <a:gd name="connsiteY52-9622" fmla="*/ 6655 h 10000"/>
              <a:gd name="connsiteX53-9623" fmla="*/ 4559 w 10000"/>
              <a:gd name="connsiteY53-9624" fmla="*/ 6655 h 10000"/>
              <a:gd name="connsiteX54-9625" fmla="*/ 4559 w 10000"/>
              <a:gd name="connsiteY54-9626" fmla="*/ 6376 h 10000"/>
              <a:gd name="connsiteX55-9627" fmla="*/ 4861 w 10000"/>
              <a:gd name="connsiteY55-9628" fmla="*/ 6098 h 10000"/>
              <a:gd name="connsiteX56-9629" fmla="*/ 5169 w 10000"/>
              <a:gd name="connsiteY56-9630" fmla="*/ 5819 h 10000"/>
              <a:gd name="connsiteX57-9631" fmla="*/ 5169 w 10000"/>
              <a:gd name="connsiteY57-9632" fmla="*/ 5261 h 10000"/>
              <a:gd name="connsiteX58-9633" fmla="*/ 5472 w 10000"/>
              <a:gd name="connsiteY58-9634" fmla="*/ 4460 h 10000"/>
              <a:gd name="connsiteX59-9635" fmla="*/ 5777 w 10000"/>
              <a:gd name="connsiteY59-9636" fmla="*/ 3345 h 10000"/>
              <a:gd name="connsiteX60-9637" fmla="*/ 6080 w 10000"/>
              <a:gd name="connsiteY60-9638" fmla="*/ 2787 h 10000"/>
              <a:gd name="connsiteX61-9639" fmla="*/ 6080 w 10000"/>
              <a:gd name="connsiteY61-9640" fmla="*/ 2230 h 10000"/>
              <a:gd name="connsiteX62-9641" fmla="*/ 6080 w 10000"/>
              <a:gd name="connsiteY62-9642" fmla="*/ 1951 h 10000"/>
              <a:gd name="connsiteX63-9643" fmla="*/ 6080 w 10000"/>
              <a:gd name="connsiteY63-9644" fmla="*/ 1951 h 10000"/>
              <a:gd name="connsiteX64-9645" fmla="*/ 5777 w 10000"/>
              <a:gd name="connsiteY64-9646" fmla="*/ 1951 h 10000"/>
              <a:gd name="connsiteX0-9647" fmla="*/ 4559 w 10000"/>
              <a:gd name="connsiteY0-9648" fmla="*/ 557 h 10000"/>
              <a:gd name="connsiteX1-9649" fmla="*/ 5472 w 10000"/>
              <a:gd name="connsiteY1-9650" fmla="*/ 279 h 10000"/>
              <a:gd name="connsiteX2-9651" fmla="*/ 5777 w 10000"/>
              <a:gd name="connsiteY2-9652" fmla="*/ 0 h 10000"/>
              <a:gd name="connsiteX3-9653" fmla="*/ 6390 w 10000"/>
              <a:gd name="connsiteY3-9654" fmla="*/ 0 h 10000"/>
              <a:gd name="connsiteX4-9655" fmla="*/ 6654 w 10000"/>
              <a:gd name="connsiteY4-9656" fmla="*/ 279 h 10000"/>
              <a:gd name="connsiteX5-9657" fmla="*/ 7258 w 10000"/>
              <a:gd name="connsiteY5-9658" fmla="*/ 279 h 10000"/>
              <a:gd name="connsiteX6-9659" fmla="*/ 7566 w 10000"/>
              <a:gd name="connsiteY6-9660" fmla="*/ 557 h 10000"/>
              <a:gd name="connsiteX7-9661" fmla="*/ 8481 w 10000"/>
              <a:gd name="connsiteY7-9662" fmla="*/ 836 h 10000"/>
              <a:gd name="connsiteX8-9663" fmla="*/ 9087 w 10000"/>
              <a:gd name="connsiteY8-9664" fmla="*/ 1394 h 10000"/>
              <a:gd name="connsiteX9-9665" fmla="*/ 9700 w 10000"/>
              <a:gd name="connsiteY9-9666" fmla="*/ 1672 h 10000"/>
              <a:gd name="connsiteX10-9667" fmla="*/ 10000 w 10000"/>
              <a:gd name="connsiteY10-9668" fmla="*/ 1951 h 10000"/>
              <a:gd name="connsiteX11-9669" fmla="*/ 10000 w 10000"/>
              <a:gd name="connsiteY11-9670" fmla="*/ 1951 h 10000"/>
              <a:gd name="connsiteX12-9671" fmla="*/ 10000 w 10000"/>
              <a:gd name="connsiteY12-9672" fmla="*/ 2230 h 10000"/>
              <a:gd name="connsiteX13-9673" fmla="*/ 9700 w 10000"/>
              <a:gd name="connsiteY13-9674" fmla="*/ 2509 h 10000"/>
              <a:gd name="connsiteX14-9675" fmla="*/ 9700 w 10000"/>
              <a:gd name="connsiteY14-9676" fmla="*/ 2509 h 10000"/>
              <a:gd name="connsiteX15-9677" fmla="*/ 9392 w 10000"/>
              <a:gd name="connsiteY15-9678" fmla="*/ 2509 h 10000"/>
              <a:gd name="connsiteX16-9679" fmla="*/ 9087 w 10000"/>
              <a:gd name="connsiteY16-9680" fmla="*/ 2787 h 10000"/>
              <a:gd name="connsiteX17-9681" fmla="*/ 8781 w 10000"/>
              <a:gd name="connsiteY17-9682" fmla="*/ 3345 h 10000"/>
              <a:gd name="connsiteX18-9683" fmla="*/ 8481 w 10000"/>
              <a:gd name="connsiteY18-9684" fmla="*/ 3624 h 10000"/>
              <a:gd name="connsiteX19-9685" fmla="*/ 8481 w 10000"/>
              <a:gd name="connsiteY19-9686" fmla="*/ 4460 h 10000"/>
              <a:gd name="connsiteX20-9687" fmla="*/ 8178 w 10000"/>
              <a:gd name="connsiteY20-9688" fmla="*/ 4983 h 10000"/>
              <a:gd name="connsiteX21-9689" fmla="*/ 7874 w 10000"/>
              <a:gd name="connsiteY21-9690" fmla="*/ 5819 h 10000"/>
              <a:gd name="connsiteX22-9691" fmla="*/ 7258 w 10000"/>
              <a:gd name="connsiteY22-9692" fmla="*/ 7213 h 10000"/>
              <a:gd name="connsiteX23-9693" fmla="*/ 6954 w 10000"/>
              <a:gd name="connsiteY23-9694" fmla="*/ 8049 h 10000"/>
              <a:gd name="connsiteX24-9695" fmla="*/ 6390 w 10000"/>
              <a:gd name="connsiteY24-9696" fmla="*/ 8606 h 10000"/>
              <a:gd name="connsiteX25-9697" fmla="*/ 6080 w 10000"/>
              <a:gd name="connsiteY25-9698" fmla="*/ 9164 h 10000"/>
              <a:gd name="connsiteX26-9699" fmla="*/ 5472 w 10000"/>
              <a:gd name="connsiteY26-9700" fmla="*/ 9443 h 10000"/>
              <a:gd name="connsiteX27-9701" fmla="*/ 4861 w 10000"/>
              <a:gd name="connsiteY27-9702" fmla="*/ 9721 h 10000"/>
              <a:gd name="connsiteX28-9703" fmla="*/ 4559 w 10000"/>
              <a:gd name="connsiteY28-9704" fmla="*/ 10000 h 10000"/>
              <a:gd name="connsiteX29-9705" fmla="*/ 4260 w 10000"/>
              <a:gd name="connsiteY29-9706" fmla="*/ 10000 h 10000"/>
              <a:gd name="connsiteX30-9707" fmla="*/ 3956 w 10000"/>
              <a:gd name="connsiteY30-9708" fmla="*/ 10000 h 10000"/>
              <a:gd name="connsiteX31-9709" fmla="*/ 3649 w 10000"/>
              <a:gd name="connsiteY31-9710" fmla="*/ 10000 h 10000"/>
              <a:gd name="connsiteX32-9711" fmla="*/ 3649 w 10000"/>
              <a:gd name="connsiteY32-9712" fmla="*/ 9721 h 10000"/>
              <a:gd name="connsiteX33-9713" fmla="*/ 3348 w 10000"/>
              <a:gd name="connsiteY33-9714" fmla="*/ 9443 h 10000"/>
              <a:gd name="connsiteX34-9715" fmla="*/ 3348 w 10000"/>
              <a:gd name="connsiteY34-9716" fmla="*/ 9164 h 10000"/>
              <a:gd name="connsiteX35-9717" fmla="*/ 3348 w 10000"/>
              <a:gd name="connsiteY35-9718" fmla="*/ 8885 h 10000"/>
              <a:gd name="connsiteX36-9719" fmla="*/ 3035 w 10000"/>
              <a:gd name="connsiteY36-9720" fmla="*/ 8328 h 10000"/>
              <a:gd name="connsiteX37-9721" fmla="*/ 2432 w 10000"/>
              <a:gd name="connsiteY37-9722" fmla="*/ 7770 h 10000"/>
              <a:gd name="connsiteX38-9723" fmla="*/ 1521 w 10000"/>
              <a:gd name="connsiteY38-9724" fmla="*/ 7213 h 10000"/>
              <a:gd name="connsiteX39-9725" fmla="*/ 911 w 10000"/>
              <a:gd name="connsiteY39-9726" fmla="*/ 6934 h 10000"/>
              <a:gd name="connsiteX40-9727" fmla="*/ 303 w 10000"/>
              <a:gd name="connsiteY40-9728" fmla="*/ 6655 h 10000"/>
              <a:gd name="connsiteX41-9729" fmla="*/ 0 w 10000"/>
              <a:gd name="connsiteY41-9730" fmla="*/ 6376 h 10000"/>
              <a:gd name="connsiteX42-9731" fmla="*/ 0 w 10000"/>
              <a:gd name="connsiteY42-9732" fmla="*/ 6098 h 10000"/>
              <a:gd name="connsiteX43-9733" fmla="*/ 303 w 10000"/>
              <a:gd name="connsiteY43-9734" fmla="*/ 6098 h 10000"/>
              <a:gd name="connsiteX44-9735" fmla="*/ 607 w 10000"/>
              <a:gd name="connsiteY44-9736" fmla="*/ 6098 h 10000"/>
              <a:gd name="connsiteX45-9737" fmla="*/ 1213 w 10000"/>
              <a:gd name="connsiteY45-9738" fmla="*/ 6098 h 10000"/>
              <a:gd name="connsiteX46-9739" fmla="*/ 1824 w 10000"/>
              <a:gd name="connsiteY46-9740" fmla="*/ 6376 h 10000"/>
              <a:gd name="connsiteX47-9741" fmla="*/ 2735 w 10000"/>
              <a:gd name="connsiteY47-9742" fmla="*/ 6655 h 10000"/>
              <a:gd name="connsiteX48-9743" fmla="*/ 3035 w 10000"/>
              <a:gd name="connsiteY48-9744" fmla="*/ 6655 h 10000"/>
              <a:gd name="connsiteX49-9745" fmla="*/ 3649 w 10000"/>
              <a:gd name="connsiteY49-9746" fmla="*/ 6655 h 10000"/>
              <a:gd name="connsiteX50-9747" fmla="*/ 3956 w 10000"/>
              <a:gd name="connsiteY50-9748" fmla="*/ 6655 h 10000"/>
              <a:gd name="connsiteX51-9749" fmla="*/ 4260 w 10000"/>
              <a:gd name="connsiteY51-9750" fmla="*/ 6655 h 10000"/>
              <a:gd name="connsiteX52-9751" fmla="*/ 4559 w 10000"/>
              <a:gd name="connsiteY52-9752" fmla="*/ 6655 h 10000"/>
              <a:gd name="connsiteX53-9753" fmla="*/ 4559 w 10000"/>
              <a:gd name="connsiteY53-9754" fmla="*/ 6376 h 10000"/>
              <a:gd name="connsiteX54-9755" fmla="*/ 4861 w 10000"/>
              <a:gd name="connsiteY54-9756" fmla="*/ 6098 h 10000"/>
              <a:gd name="connsiteX55-9757" fmla="*/ 5169 w 10000"/>
              <a:gd name="connsiteY55-9758" fmla="*/ 5819 h 10000"/>
              <a:gd name="connsiteX56-9759" fmla="*/ 5169 w 10000"/>
              <a:gd name="connsiteY56-9760" fmla="*/ 5261 h 10000"/>
              <a:gd name="connsiteX57-9761" fmla="*/ 5472 w 10000"/>
              <a:gd name="connsiteY57-9762" fmla="*/ 4460 h 10000"/>
              <a:gd name="connsiteX58-9763" fmla="*/ 5777 w 10000"/>
              <a:gd name="connsiteY58-9764" fmla="*/ 3345 h 10000"/>
              <a:gd name="connsiteX59-9765" fmla="*/ 6080 w 10000"/>
              <a:gd name="connsiteY59-9766" fmla="*/ 2787 h 10000"/>
              <a:gd name="connsiteX60-9767" fmla="*/ 6080 w 10000"/>
              <a:gd name="connsiteY60-9768" fmla="*/ 2230 h 10000"/>
              <a:gd name="connsiteX61-9769" fmla="*/ 6080 w 10000"/>
              <a:gd name="connsiteY61-9770" fmla="*/ 1951 h 10000"/>
              <a:gd name="connsiteX62-9771" fmla="*/ 6080 w 10000"/>
              <a:gd name="connsiteY62-9772" fmla="*/ 1951 h 10000"/>
              <a:gd name="connsiteX63-9773" fmla="*/ 5777 w 10000"/>
              <a:gd name="connsiteY63-9774" fmla="*/ 1951 h 10000"/>
              <a:gd name="connsiteX0-9775" fmla="*/ 4559 w 10000"/>
              <a:gd name="connsiteY0-9776" fmla="*/ 557 h 10000"/>
              <a:gd name="connsiteX1-9777" fmla="*/ 5777 w 10000"/>
              <a:gd name="connsiteY1-9778" fmla="*/ 0 h 10000"/>
              <a:gd name="connsiteX2-9779" fmla="*/ 6390 w 10000"/>
              <a:gd name="connsiteY2-9780" fmla="*/ 0 h 10000"/>
              <a:gd name="connsiteX3-9781" fmla="*/ 6654 w 10000"/>
              <a:gd name="connsiteY3-9782" fmla="*/ 279 h 10000"/>
              <a:gd name="connsiteX4-9783" fmla="*/ 7258 w 10000"/>
              <a:gd name="connsiteY4-9784" fmla="*/ 279 h 10000"/>
              <a:gd name="connsiteX5-9785" fmla="*/ 7566 w 10000"/>
              <a:gd name="connsiteY5-9786" fmla="*/ 557 h 10000"/>
              <a:gd name="connsiteX6-9787" fmla="*/ 8481 w 10000"/>
              <a:gd name="connsiteY6-9788" fmla="*/ 836 h 10000"/>
              <a:gd name="connsiteX7-9789" fmla="*/ 9087 w 10000"/>
              <a:gd name="connsiteY7-9790" fmla="*/ 1394 h 10000"/>
              <a:gd name="connsiteX8-9791" fmla="*/ 9700 w 10000"/>
              <a:gd name="connsiteY8-9792" fmla="*/ 1672 h 10000"/>
              <a:gd name="connsiteX9-9793" fmla="*/ 10000 w 10000"/>
              <a:gd name="connsiteY9-9794" fmla="*/ 1951 h 10000"/>
              <a:gd name="connsiteX10-9795" fmla="*/ 10000 w 10000"/>
              <a:gd name="connsiteY10-9796" fmla="*/ 1951 h 10000"/>
              <a:gd name="connsiteX11-9797" fmla="*/ 10000 w 10000"/>
              <a:gd name="connsiteY11-9798" fmla="*/ 2230 h 10000"/>
              <a:gd name="connsiteX12-9799" fmla="*/ 9700 w 10000"/>
              <a:gd name="connsiteY12-9800" fmla="*/ 2509 h 10000"/>
              <a:gd name="connsiteX13-9801" fmla="*/ 9700 w 10000"/>
              <a:gd name="connsiteY13-9802" fmla="*/ 2509 h 10000"/>
              <a:gd name="connsiteX14-9803" fmla="*/ 9392 w 10000"/>
              <a:gd name="connsiteY14-9804" fmla="*/ 2509 h 10000"/>
              <a:gd name="connsiteX15-9805" fmla="*/ 9087 w 10000"/>
              <a:gd name="connsiteY15-9806" fmla="*/ 2787 h 10000"/>
              <a:gd name="connsiteX16-9807" fmla="*/ 8781 w 10000"/>
              <a:gd name="connsiteY16-9808" fmla="*/ 3345 h 10000"/>
              <a:gd name="connsiteX17-9809" fmla="*/ 8481 w 10000"/>
              <a:gd name="connsiteY17-9810" fmla="*/ 3624 h 10000"/>
              <a:gd name="connsiteX18-9811" fmla="*/ 8481 w 10000"/>
              <a:gd name="connsiteY18-9812" fmla="*/ 4460 h 10000"/>
              <a:gd name="connsiteX19-9813" fmla="*/ 8178 w 10000"/>
              <a:gd name="connsiteY19-9814" fmla="*/ 4983 h 10000"/>
              <a:gd name="connsiteX20-9815" fmla="*/ 7874 w 10000"/>
              <a:gd name="connsiteY20-9816" fmla="*/ 5819 h 10000"/>
              <a:gd name="connsiteX21-9817" fmla="*/ 7258 w 10000"/>
              <a:gd name="connsiteY21-9818" fmla="*/ 7213 h 10000"/>
              <a:gd name="connsiteX22-9819" fmla="*/ 6954 w 10000"/>
              <a:gd name="connsiteY22-9820" fmla="*/ 8049 h 10000"/>
              <a:gd name="connsiteX23-9821" fmla="*/ 6390 w 10000"/>
              <a:gd name="connsiteY23-9822" fmla="*/ 8606 h 10000"/>
              <a:gd name="connsiteX24-9823" fmla="*/ 6080 w 10000"/>
              <a:gd name="connsiteY24-9824" fmla="*/ 9164 h 10000"/>
              <a:gd name="connsiteX25-9825" fmla="*/ 5472 w 10000"/>
              <a:gd name="connsiteY25-9826" fmla="*/ 9443 h 10000"/>
              <a:gd name="connsiteX26-9827" fmla="*/ 4861 w 10000"/>
              <a:gd name="connsiteY26-9828" fmla="*/ 9721 h 10000"/>
              <a:gd name="connsiteX27-9829" fmla="*/ 4559 w 10000"/>
              <a:gd name="connsiteY27-9830" fmla="*/ 10000 h 10000"/>
              <a:gd name="connsiteX28-9831" fmla="*/ 4260 w 10000"/>
              <a:gd name="connsiteY28-9832" fmla="*/ 10000 h 10000"/>
              <a:gd name="connsiteX29-9833" fmla="*/ 3956 w 10000"/>
              <a:gd name="connsiteY29-9834" fmla="*/ 10000 h 10000"/>
              <a:gd name="connsiteX30-9835" fmla="*/ 3649 w 10000"/>
              <a:gd name="connsiteY30-9836" fmla="*/ 10000 h 10000"/>
              <a:gd name="connsiteX31-9837" fmla="*/ 3649 w 10000"/>
              <a:gd name="connsiteY31-9838" fmla="*/ 9721 h 10000"/>
              <a:gd name="connsiteX32-9839" fmla="*/ 3348 w 10000"/>
              <a:gd name="connsiteY32-9840" fmla="*/ 9443 h 10000"/>
              <a:gd name="connsiteX33-9841" fmla="*/ 3348 w 10000"/>
              <a:gd name="connsiteY33-9842" fmla="*/ 9164 h 10000"/>
              <a:gd name="connsiteX34-9843" fmla="*/ 3348 w 10000"/>
              <a:gd name="connsiteY34-9844" fmla="*/ 8885 h 10000"/>
              <a:gd name="connsiteX35-9845" fmla="*/ 3035 w 10000"/>
              <a:gd name="connsiteY35-9846" fmla="*/ 8328 h 10000"/>
              <a:gd name="connsiteX36-9847" fmla="*/ 2432 w 10000"/>
              <a:gd name="connsiteY36-9848" fmla="*/ 7770 h 10000"/>
              <a:gd name="connsiteX37-9849" fmla="*/ 1521 w 10000"/>
              <a:gd name="connsiteY37-9850" fmla="*/ 7213 h 10000"/>
              <a:gd name="connsiteX38-9851" fmla="*/ 911 w 10000"/>
              <a:gd name="connsiteY38-9852" fmla="*/ 6934 h 10000"/>
              <a:gd name="connsiteX39-9853" fmla="*/ 303 w 10000"/>
              <a:gd name="connsiteY39-9854" fmla="*/ 6655 h 10000"/>
              <a:gd name="connsiteX40-9855" fmla="*/ 0 w 10000"/>
              <a:gd name="connsiteY40-9856" fmla="*/ 6376 h 10000"/>
              <a:gd name="connsiteX41-9857" fmla="*/ 0 w 10000"/>
              <a:gd name="connsiteY41-9858" fmla="*/ 6098 h 10000"/>
              <a:gd name="connsiteX42-9859" fmla="*/ 303 w 10000"/>
              <a:gd name="connsiteY42-9860" fmla="*/ 6098 h 10000"/>
              <a:gd name="connsiteX43-9861" fmla="*/ 607 w 10000"/>
              <a:gd name="connsiteY43-9862" fmla="*/ 6098 h 10000"/>
              <a:gd name="connsiteX44-9863" fmla="*/ 1213 w 10000"/>
              <a:gd name="connsiteY44-9864" fmla="*/ 6098 h 10000"/>
              <a:gd name="connsiteX45-9865" fmla="*/ 1824 w 10000"/>
              <a:gd name="connsiteY45-9866" fmla="*/ 6376 h 10000"/>
              <a:gd name="connsiteX46-9867" fmla="*/ 2735 w 10000"/>
              <a:gd name="connsiteY46-9868" fmla="*/ 6655 h 10000"/>
              <a:gd name="connsiteX47-9869" fmla="*/ 3035 w 10000"/>
              <a:gd name="connsiteY47-9870" fmla="*/ 6655 h 10000"/>
              <a:gd name="connsiteX48-9871" fmla="*/ 3649 w 10000"/>
              <a:gd name="connsiteY48-9872" fmla="*/ 6655 h 10000"/>
              <a:gd name="connsiteX49-9873" fmla="*/ 3956 w 10000"/>
              <a:gd name="connsiteY49-9874" fmla="*/ 6655 h 10000"/>
              <a:gd name="connsiteX50-9875" fmla="*/ 4260 w 10000"/>
              <a:gd name="connsiteY50-9876" fmla="*/ 6655 h 10000"/>
              <a:gd name="connsiteX51-9877" fmla="*/ 4559 w 10000"/>
              <a:gd name="connsiteY51-9878" fmla="*/ 6655 h 10000"/>
              <a:gd name="connsiteX52-9879" fmla="*/ 4559 w 10000"/>
              <a:gd name="connsiteY52-9880" fmla="*/ 6376 h 10000"/>
              <a:gd name="connsiteX53-9881" fmla="*/ 4861 w 10000"/>
              <a:gd name="connsiteY53-9882" fmla="*/ 6098 h 10000"/>
              <a:gd name="connsiteX54-9883" fmla="*/ 5169 w 10000"/>
              <a:gd name="connsiteY54-9884" fmla="*/ 5819 h 10000"/>
              <a:gd name="connsiteX55-9885" fmla="*/ 5169 w 10000"/>
              <a:gd name="connsiteY55-9886" fmla="*/ 5261 h 10000"/>
              <a:gd name="connsiteX56-9887" fmla="*/ 5472 w 10000"/>
              <a:gd name="connsiteY56-9888" fmla="*/ 4460 h 10000"/>
              <a:gd name="connsiteX57-9889" fmla="*/ 5777 w 10000"/>
              <a:gd name="connsiteY57-9890" fmla="*/ 3345 h 10000"/>
              <a:gd name="connsiteX58-9891" fmla="*/ 6080 w 10000"/>
              <a:gd name="connsiteY58-9892" fmla="*/ 2787 h 10000"/>
              <a:gd name="connsiteX59-9893" fmla="*/ 6080 w 10000"/>
              <a:gd name="connsiteY59-9894" fmla="*/ 2230 h 10000"/>
              <a:gd name="connsiteX60-9895" fmla="*/ 6080 w 10000"/>
              <a:gd name="connsiteY60-9896" fmla="*/ 1951 h 10000"/>
              <a:gd name="connsiteX61-9897" fmla="*/ 6080 w 10000"/>
              <a:gd name="connsiteY61-9898" fmla="*/ 1951 h 10000"/>
              <a:gd name="connsiteX62-9899" fmla="*/ 5777 w 10000"/>
              <a:gd name="connsiteY62-9900" fmla="*/ 1951 h 10000"/>
              <a:gd name="connsiteX0-9901" fmla="*/ 5777 w 10000"/>
              <a:gd name="connsiteY0-9902" fmla="*/ 0 h 10000"/>
              <a:gd name="connsiteX1-9903" fmla="*/ 6390 w 10000"/>
              <a:gd name="connsiteY1-9904" fmla="*/ 0 h 10000"/>
              <a:gd name="connsiteX2-9905" fmla="*/ 6654 w 10000"/>
              <a:gd name="connsiteY2-9906" fmla="*/ 279 h 10000"/>
              <a:gd name="connsiteX3-9907" fmla="*/ 7258 w 10000"/>
              <a:gd name="connsiteY3-9908" fmla="*/ 279 h 10000"/>
              <a:gd name="connsiteX4-9909" fmla="*/ 7566 w 10000"/>
              <a:gd name="connsiteY4-9910" fmla="*/ 557 h 10000"/>
              <a:gd name="connsiteX5-9911" fmla="*/ 8481 w 10000"/>
              <a:gd name="connsiteY5-9912" fmla="*/ 836 h 10000"/>
              <a:gd name="connsiteX6-9913" fmla="*/ 9087 w 10000"/>
              <a:gd name="connsiteY6-9914" fmla="*/ 1394 h 10000"/>
              <a:gd name="connsiteX7-9915" fmla="*/ 9700 w 10000"/>
              <a:gd name="connsiteY7-9916" fmla="*/ 1672 h 10000"/>
              <a:gd name="connsiteX8-9917" fmla="*/ 10000 w 10000"/>
              <a:gd name="connsiteY8-9918" fmla="*/ 1951 h 10000"/>
              <a:gd name="connsiteX9-9919" fmla="*/ 10000 w 10000"/>
              <a:gd name="connsiteY9-9920" fmla="*/ 1951 h 10000"/>
              <a:gd name="connsiteX10-9921" fmla="*/ 10000 w 10000"/>
              <a:gd name="connsiteY10-9922" fmla="*/ 2230 h 10000"/>
              <a:gd name="connsiteX11-9923" fmla="*/ 9700 w 10000"/>
              <a:gd name="connsiteY11-9924" fmla="*/ 2509 h 10000"/>
              <a:gd name="connsiteX12-9925" fmla="*/ 9700 w 10000"/>
              <a:gd name="connsiteY12-9926" fmla="*/ 2509 h 10000"/>
              <a:gd name="connsiteX13-9927" fmla="*/ 9392 w 10000"/>
              <a:gd name="connsiteY13-9928" fmla="*/ 2509 h 10000"/>
              <a:gd name="connsiteX14-9929" fmla="*/ 9087 w 10000"/>
              <a:gd name="connsiteY14-9930" fmla="*/ 2787 h 10000"/>
              <a:gd name="connsiteX15-9931" fmla="*/ 8781 w 10000"/>
              <a:gd name="connsiteY15-9932" fmla="*/ 3345 h 10000"/>
              <a:gd name="connsiteX16-9933" fmla="*/ 8481 w 10000"/>
              <a:gd name="connsiteY16-9934" fmla="*/ 3624 h 10000"/>
              <a:gd name="connsiteX17-9935" fmla="*/ 8481 w 10000"/>
              <a:gd name="connsiteY17-9936" fmla="*/ 4460 h 10000"/>
              <a:gd name="connsiteX18-9937" fmla="*/ 8178 w 10000"/>
              <a:gd name="connsiteY18-9938" fmla="*/ 4983 h 10000"/>
              <a:gd name="connsiteX19-9939" fmla="*/ 7874 w 10000"/>
              <a:gd name="connsiteY19-9940" fmla="*/ 5819 h 10000"/>
              <a:gd name="connsiteX20-9941" fmla="*/ 7258 w 10000"/>
              <a:gd name="connsiteY20-9942" fmla="*/ 7213 h 10000"/>
              <a:gd name="connsiteX21-9943" fmla="*/ 6954 w 10000"/>
              <a:gd name="connsiteY21-9944" fmla="*/ 8049 h 10000"/>
              <a:gd name="connsiteX22-9945" fmla="*/ 6390 w 10000"/>
              <a:gd name="connsiteY22-9946" fmla="*/ 8606 h 10000"/>
              <a:gd name="connsiteX23-9947" fmla="*/ 6080 w 10000"/>
              <a:gd name="connsiteY23-9948" fmla="*/ 9164 h 10000"/>
              <a:gd name="connsiteX24-9949" fmla="*/ 5472 w 10000"/>
              <a:gd name="connsiteY24-9950" fmla="*/ 9443 h 10000"/>
              <a:gd name="connsiteX25-9951" fmla="*/ 4861 w 10000"/>
              <a:gd name="connsiteY25-9952" fmla="*/ 9721 h 10000"/>
              <a:gd name="connsiteX26-9953" fmla="*/ 4559 w 10000"/>
              <a:gd name="connsiteY26-9954" fmla="*/ 10000 h 10000"/>
              <a:gd name="connsiteX27-9955" fmla="*/ 4260 w 10000"/>
              <a:gd name="connsiteY27-9956" fmla="*/ 10000 h 10000"/>
              <a:gd name="connsiteX28-9957" fmla="*/ 3956 w 10000"/>
              <a:gd name="connsiteY28-9958" fmla="*/ 10000 h 10000"/>
              <a:gd name="connsiteX29-9959" fmla="*/ 3649 w 10000"/>
              <a:gd name="connsiteY29-9960" fmla="*/ 10000 h 10000"/>
              <a:gd name="connsiteX30-9961" fmla="*/ 3649 w 10000"/>
              <a:gd name="connsiteY30-9962" fmla="*/ 9721 h 10000"/>
              <a:gd name="connsiteX31-9963" fmla="*/ 3348 w 10000"/>
              <a:gd name="connsiteY31-9964" fmla="*/ 9443 h 10000"/>
              <a:gd name="connsiteX32-9965" fmla="*/ 3348 w 10000"/>
              <a:gd name="connsiteY32-9966" fmla="*/ 9164 h 10000"/>
              <a:gd name="connsiteX33-9967" fmla="*/ 3348 w 10000"/>
              <a:gd name="connsiteY33-9968" fmla="*/ 8885 h 10000"/>
              <a:gd name="connsiteX34-9969" fmla="*/ 3035 w 10000"/>
              <a:gd name="connsiteY34-9970" fmla="*/ 8328 h 10000"/>
              <a:gd name="connsiteX35-9971" fmla="*/ 2432 w 10000"/>
              <a:gd name="connsiteY35-9972" fmla="*/ 7770 h 10000"/>
              <a:gd name="connsiteX36-9973" fmla="*/ 1521 w 10000"/>
              <a:gd name="connsiteY36-9974" fmla="*/ 7213 h 10000"/>
              <a:gd name="connsiteX37-9975" fmla="*/ 911 w 10000"/>
              <a:gd name="connsiteY37-9976" fmla="*/ 6934 h 10000"/>
              <a:gd name="connsiteX38-9977" fmla="*/ 303 w 10000"/>
              <a:gd name="connsiteY38-9978" fmla="*/ 6655 h 10000"/>
              <a:gd name="connsiteX39-9979" fmla="*/ 0 w 10000"/>
              <a:gd name="connsiteY39-9980" fmla="*/ 6376 h 10000"/>
              <a:gd name="connsiteX40-9981" fmla="*/ 0 w 10000"/>
              <a:gd name="connsiteY40-9982" fmla="*/ 6098 h 10000"/>
              <a:gd name="connsiteX41-9983" fmla="*/ 303 w 10000"/>
              <a:gd name="connsiteY41-9984" fmla="*/ 6098 h 10000"/>
              <a:gd name="connsiteX42-9985" fmla="*/ 607 w 10000"/>
              <a:gd name="connsiteY42-9986" fmla="*/ 6098 h 10000"/>
              <a:gd name="connsiteX43-9987" fmla="*/ 1213 w 10000"/>
              <a:gd name="connsiteY43-9988" fmla="*/ 6098 h 10000"/>
              <a:gd name="connsiteX44-9989" fmla="*/ 1824 w 10000"/>
              <a:gd name="connsiteY44-9990" fmla="*/ 6376 h 10000"/>
              <a:gd name="connsiteX45-9991" fmla="*/ 2735 w 10000"/>
              <a:gd name="connsiteY45-9992" fmla="*/ 6655 h 10000"/>
              <a:gd name="connsiteX46-9993" fmla="*/ 3035 w 10000"/>
              <a:gd name="connsiteY46-9994" fmla="*/ 6655 h 10000"/>
              <a:gd name="connsiteX47-9995" fmla="*/ 3649 w 10000"/>
              <a:gd name="connsiteY47-9996" fmla="*/ 6655 h 10000"/>
              <a:gd name="connsiteX48-9997" fmla="*/ 3956 w 10000"/>
              <a:gd name="connsiteY48-9998" fmla="*/ 6655 h 10000"/>
              <a:gd name="connsiteX49-9999" fmla="*/ 4260 w 10000"/>
              <a:gd name="connsiteY49-10000" fmla="*/ 6655 h 10000"/>
              <a:gd name="connsiteX50-10001" fmla="*/ 4559 w 10000"/>
              <a:gd name="connsiteY50-10002" fmla="*/ 6655 h 10000"/>
              <a:gd name="connsiteX51-10003" fmla="*/ 4559 w 10000"/>
              <a:gd name="connsiteY51-10004" fmla="*/ 6376 h 10000"/>
              <a:gd name="connsiteX52-10005" fmla="*/ 4861 w 10000"/>
              <a:gd name="connsiteY52-10006" fmla="*/ 6098 h 10000"/>
              <a:gd name="connsiteX53-10007" fmla="*/ 5169 w 10000"/>
              <a:gd name="connsiteY53-10008" fmla="*/ 5819 h 10000"/>
              <a:gd name="connsiteX54-10009" fmla="*/ 5169 w 10000"/>
              <a:gd name="connsiteY54-10010" fmla="*/ 5261 h 10000"/>
              <a:gd name="connsiteX55-10011" fmla="*/ 5472 w 10000"/>
              <a:gd name="connsiteY55-10012" fmla="*/ 4460 h 10000"/>
              <a:gd name="connsiteX56-10013" fmla="*/ 5777 w 10000"/>
              <a:gd name="connsiteY56-10014" fmla="*/ 3345 h 10000"/>
              <a:gd name="connsiteX57-10015" fmla="*/ 6080 w 10000"/>
              <a:gd name="connsiteY57-10016" fmla="*/ 2787 h 10000"/>
              <a:gd name="connsiteX58-10017" fmla="*/ 6080 w 10000"/>
              <a:gd name="connsiteY58-10018" fmla="*/ 2230 h 10000"/>
              <a:gd name="connsiteX59-10019" fmla="*/ 6080 w 10000"/>
              <a:gd name="connsiteY59-10020" fmla="*/ 1951 h 10000"/>
              <a:gd name="connsiteX60-10021" fmla="*/ 6080 w 10000"/>
              <a:gd name="connsiteY60-10022" fmla="*/ 1951 h 10000"/>
              <a:gd name="connsiteX61-10023" fmla="*/ 5777 w 10000"/>
              <a:gd name="connsiteY61-10024" fmla="*/ 1951 h 10000"/>
              <a:gd name="connsiteX0-10025" fmla="*/ 6390 w 10000"/>
              <a:gd name="connsiteY0-10026" fmla="*/ 0 h 10000"/>
              <a:gd name="connsiteX1-10027" fmla="*/ 6654 w 10000"/>
              <a:gd name="connsiteY1-10028" fmla="*/ 279 h 10000"/>
              <a:gd name="connsiteX2-10029" fmla="*/ 7258 w 10000"/>
              <a:gd name="connsiteY2-10030" fmla="*/ 279 h 10000"/>
              <a:gd name="connsiteX3-10031" fmla="*/ 7566 w 10000"/>
              <a:gd name="connsiteY3-10032" fmla="*/ 557 h 10000"/>
              <a:gd name="connsiteX4-10033" fmla="*/ 8481 w 10000"/>
              <a:gd name="connsiteY4-10034" fmla="*/ 836 h 10000"/>
              <a:gd name="connsiteX5-10035" fmla="*/ 9087 w 10000"/>
              <a:gd name="connsiteY5-10036" fmla="*/ 1394 h 10000"/>
              <a:gd name="connsiteX6-10037" fmla="*/ 9700 w 10000"/>
              <a:gd name="connsiteY6-10038" fmla="*/ 1672 h 10000"/>
              <a:gd name="connsiteX7-10039" fmla="*/ 10000 w 10000"/>
              <a:gd name="connsiteY7-10040" fmla="*/ 1951 h 10000"/>
              <a:gd name="connsiteX8-10041" fmla="*/ 10000 w 10000"/>
              <a:gd name="connsiteY8-10042" fmla="*/ 1951 h 10000"/>
              <a:gd name="connsiteX9-10043" fmla="*/ 10000 w 10000"/>
              <a:gd name="connsiteY9-10044" fmla="*/ 2230 h 10000"/>
              <a:gd name="connsiteX10-10045" fmla="*/ 9700 w 10000"/>
              <a:gd name="connsiteY10-10046" fmla="*/ 2509 h 10000"/>
              <a:gd name="connsiteX11-10047" fmla="*/ 9700 w 10000"/>
              <a:gd name="connsiteY11-10048" fmla="*/ 2509 h 10000"/>
              <a:gd name="connsiteX12-10049" fmla="*/ 9392 w 10000"/>
              <a:gd name="connsiteY12-10050" fmla="*/ 2509 h 10000"/>
              <a:gd name="connsiteX13-10051" fmla="*/ 9087 w 10000"/>
              <a:gd name="connsiteY13-10052" fmla="*/ 2787 h 10000"/>
              <a:gd name="connsiteX14-10053" fmla="*/ 8781 w 10000"/>
              <a:gd name="connsiteY14-10054" fmla="*/ 3345 h 10000"/>
              <a:gd name="connsiteX15-10055" fmla="*/ 8481 w 10000"/>
              <a:gd name="connsiteY15-10056" fmla="*/ 3624 h 10000"/>
              <a:gd name="connsiteX16-10057" fmla="*/ 8481 w 10000"/>
              <a:gd name="connsiteY16-10058" fmla="*/ 4460 h 10000"/>
              <a:gd name="connsiteX17-10059" fmla="*/ 8178 w 10000"/>
              <a:gd name="connsiteY17-10060" fmla="*/ 4983 h 10000"/>
              <a:gd name="connsiteX18-10061" fmla="*/ 7874 w 10000"/>
              <a:gd name="connsiteY18-10062" fmla="*/ 5819 h 10000"/>
              <a:gd name="connsiteX19-10063" fmla="*/ 7258 w 10000"/>
              <a:gd name="connsiteY19-10064" fmla="*/ 7213 h 10000"/>
              <a:gd name="connsiteX20-10065" fmla="*/ 6954 w 10000"/>
              <a:gd name="connsiteY20-10066" fmla="*/ 8049 h 10000"/>
              <a:gd name="connsiteX21-10067" fmla="*/ 6390 w 10000"/>
              <a:gd name="connsiteY21-10068" fmla="*/ 8606 h 10000"/>
              <a:gd name="connsiteX22-10069" fmla="*/ 6080 w 10000"/>
              <a:gd name="connsiteY22-10070" fmla="*/ 9164 h 10000"/>
              <a:gd name="connsiteX23-10071" fmla="*/ 5472 w 10000"/>
              <a:gd name="connsiteY23-10072" fmla="*/ 9443 h 10000"/>
              <a:gd name="connsiteX24-10073" fmla="*/ 4861 w 10000"/>
              <a:gd name="connsiteY24-10074" fmla="*/ 9721 h 10000"/>
              <a:gd name="connsiteX25-10075" fmla="*/ 4559 w 10000"/>
              <a:gd name="connsiteY25-10076" fmla="*/ 10000 h 10000"/>
              <a:gd name="connsiteX26-10077" fmla="*/ 4260 w 10000"/>
              <a:gd name="connsiteY26-10078" fmla="*/ 10000 h 10000"/>
              <a:gd name="connsiteX27-10079" fmla="*/ 3956 w 10000"/>
              <a:gd name="connsiteY27-10080" fmla="*/ 10000 h 10000"/>
              <a:gd name="connsiteX28-10081" fmla="*/ 3649 w 10000"/>
              <a:gd name="connsiteY28-10082" fmla="*/ 10000 h 10000"/>
              <a:gd name="connsiteX29-10083" fmla="*/ 3649 w 10000"/>
              <a:gd name="connsiteY29-10084" fmla="*/ 9721 h 10000"/>
              <a:gd name="connsiteX30-10085" fmla="*/ 3348 w 10000"/>
              <a:gd name="connsiteY30-10086" fmla="*/ 9443 h 10000"/>
              <a:gd name="connsiteX31-10087" fmla="*/ 3348 w 10000"/>
              <a:gd name="connsiteY31-10088" fmla="*/ 9164 h 10000"/>
              <a:gd name="connsiteX32-10089" fmla="*/ 3348 w 10000"/>
              <a:gd name="connsiteY32-10090" fmla="*/ 8885 h 10000"/>
              <a:gd name="connsiteX33-10091" fmla="*/ 3035 w 10000"/>
              <a:gd name="connsiteY33-10092" fmla="*/ 8328 h 10000"/>
              <a:gd name="connsiteX34-10093" fmla="*/ 2432 w 10000"/>
              <a:gd name="connsiteY34-10094" fmla="*/ 7770 h 10000"/>
              <a:gd name="connsiteX35-10095" fmla="*/ 1521 w 10000"/>
              <a:gd name="connsiteY35-10096" fmla="*/ 7213 h 10000"/>
              <a:gd name="connsiteX36-10097" fmla="*/ 911 w 10000"/>
              <a:gd name="connsiteY36-10098" fmla="*/ 6934 h 10000"/>
              <a:gd name="connsiteX37-10099" fmla="*/ 303 w 10000"/>
              <a:gd name="connsiteY37-10100" fmla="*/ 6655 h 10000"/>
              <a:gd name="connsiteX38-10101" fmla="*/ 0 w 10000"/>
              <a:gd name="connsiteY38-10102" fmla="*/ 6376 h 10000"/>
              <a:gd name="connsiteX39-10103" fmla="*/ 0 w 10000"/>
              <a:gd name="connsiteY39-10104" fmla="*/ 6098 h 10000"/>
              <a:gd name="connsiteX40-10105" fmla="*/ 303 w 10000"/>
              <a:gd name="connsiteY40-10106" fmla="*/ 6098 h 10000"/>
              <a:gd name="connsiteX41-10107" fmla="*/ 607 w 10000"/>
              <a:gd name="connsiteY41-10108" fmla="*/ 6098 h 10000"/>
              <a:gd name="connsiteX42-10109" fmla="*/ 1213 w 10000"/>
              <a:gd name="connsiteY42-10110" fmla="*/ 6098 h 10000"/>
              <a:gd name="connsiteX43-10111" fmla="*/ 1824 w 10000"/>
              <a:gd name="connsiteY43-10112" fmla="*/ 6376 h 10000"/>
              <a:gd name="connsiteX44-10113" fmla="*/ 2735 w 10000"/>
              <a:gd name="connsiteY44-10114" fmla="*/ 6655 h 10000"/>
              <a:gd name="connsiteX45-10115" fmla="*/ 3035 w 10000"/>
              <a:gd name="connsiteY45-10116" fmla="*/ 6655 h 10000"/>
              <a:gd name="connsiteX46-10117" fmla="*/ 3649 w 10000"/>
              <a:gd name="connsiteY46-10118" fmla="*/ 6655 h 10000"/>
              <a:gd name="connsiteX47-10119" fmla="*/ 3956 w 10000"/>
              <a:gd name="connsiteY47-10120" fmla="*/ 6655 h 10000"/>
              <a:gd name="connsiteX48-10121" fmla="*/ 4260 w 10000"/>
              <a:gd name="connsiteY48-10122" fmla="*/ 6655 h 10000"/>
              <a:gd name="connsiteX49-10123" fmla="*/ 4559 w 10000"/>
              <a:gd name="connsiteY49-10124" fmla="*/ 6655 h 10000"/>
              <a:gd name="connsiteX50-10125" fmla="*/ 4559 w 10000"/>
              <a:gd name="connsiteY50-10126" fmla="*/ 6376 h 10000"/>
              <a:gd name="connsiteX51-10127" fmla="*/ 4861 w 10000"/>
              <a:gd name="connsiteY51-10128" fmla="*/ 6098 h 10000"/>
              <a:gd name="connsiteX52-10129" fmla="*/ 5169 w 10000"/>
              <a:gd name="connsiteY52-10130" fmla="*/ 5819 h 10000"/>
              <a:gd name="connsiteX53-10131" fmla="*/ 5169 w 10000"/>
              <a:gd name="connsiteY53-10132" fmla="*/ 5261 h 10000"/>
              <a:gd name="connsiteX54-10133" fmla="*/ 5472 w 10000"/>
              <a:gd name="connsiteY54-10134" fmla="*/ 4460 h 10000"/>
              <a:gd name="connsiteX55-10135" fmla="*/ 5777 w 10000"/>
              <a:gd name="connsiteY55-10136" fmla="*/ 3345 h 10000"/>
              <a:gd name="connsiteX56-10137" fmla="*/ 6080 w 10000"/>
              <a:gd name="connsiteY56-10138" fmla="*/ 2787 h 10000"/>
              <a:gd name="connsiteX57-10139" fmla="*/ 6080 w 10000"/>
              <a:gd name="connsiteY57-10140" fmla="*/ 2230 h 10000"/>
              <a:gd name="connsiteX58-10141" fmla="*/ 6080 w 10000"/>
              <a:gd name="connsiteY58-10142" fmla="*/ 1951 h 10000"/>
              <a:gd name="connsiteX59-10143" fmla="*/ 6080 w 10000"/>
              <a:gd name="connsiteY59-10144" fmla="*/ 1951 h 10000"/>
              <a:gd name="connsiteX60-10145" fmla="*/ 5777 w 10000"/>
              <a:gd name="connsiteY60-10146" fmla="*/ 1951 h 10000"/>
              <a:gd name="connsiteX0-10147" fmla="*/ 6390 w 10000"/>
              <a:gd name="connsiteY0-10148" fmla="*/ 0 h 10000"/>
              <a:gd name="connsiteX1-10149" fmla="*/ 6654 w 10000"/>
              <a:gd name="connsiteY1-10150" fmla="*/ 279 h 10000"/>
              <a:gd name="connsiteX2-10151" fmla="*/ 7258 w 10000"/>
              <a:gd name="connsiteY2-10152" fmla="*/ 279 h 10000"/>
              <a:gd name="connsiteX3-10153" fmla="*/ 7566 w 10000"/>
              <a:gd name="connsiteY3-10154" fmla="*/ 557 h 10000"/>
              <a:gd name="connsiteX4-10155" fmla="*/ 8481 w 10000"/>
              <a:gd name="connsiteY4-10156" fmla="*/ 836 h 10000"/>
              <a:gd name="connsiteX5-10157" fmla="*/ 9087 w 10000"/>
              <a:gd name="connsiteY5-10158" fmla="*/ 1394 h 10000"/>
              <a:gd name="connsiteX6-10159" fmla="*/ 9700 w 10000"/>
              <a:gd name="connsiteY6-10160" fmla="*/ 1672 h 10000"/>
              <a:gd name="connsiteX7-10161" fmla="*/ 10000 w 10000"/>
              <a:gd name="connsiteY7-10162" fmla="*/ 1951 h 10000"/>
              <a:gd name="connsiteX8-10163" fmla="*/ 10000 w 10000"/>
              <a:gd name="connsiteY8-10164" fmla="*/ 1951 h 10000"/>
              <a:gd name="connsiteX9-10165" fmla="*/ 10000 w 10000"/>
              <a:gd name="connsiteY9-10166" fmla="*/ 2230 h 10000"/>
              <a:gd name="connsiteX10-10167" fmla="*/ 9700 w 10000"/>
              <a:gd name="connsiteY10-10168" fmla="*/ 2509 h 10000"/>
              <a:gd name="connsiteX11-10169" fmla="*/ 9700 w 10000"/>
              <a:gd name="connsiteY11-10170" fmla="*/ 2509 h 10000"/>
              <a:gd name="connsiteX12-10171" fmla="*/ 9392 w 10000"/>
              <a:gd name="connsiteY12-10172" fmla="*/ 2509 h 10000"/>
              <a:gd name="connsiteX13-10173" fmla="*/ 9087 w 10000"/>
              <a:gd name="connsiteY13-10174" fmla="*/ 2787 h 10000"/>
              <a:gd name="connsiteX14-10175" fmla="*/ 8781 w 10000"/>
              <a:gd name="connsiteY14-10176" fmla="*/ 3345 h 10000"/>
              <a:gd name="connsiteX15-10177" fmla="*/ 8481 w 10000"/>
              <a:gd name="connsiteY15-10178" fmla="*/ 3624 h 10000"/>
              <a:gd name="connsiteX16-10179" fmla="*/ 8481 w 10000"/>
              <a:gd name="connsiteY16-10180" fmla="*/ 4460 h 10000"/>
              <a:gd name="connsiteX17-10181" fmla="*/ 8178 w 10000"/>
              <a:gd name="connsiteY17-10182" fmla="*/ 4983 h 10000"/>
              <a:gd name="connsiteX18-10183" fmla="*/ 7874 w 10000"/>
              <a:gd name="connsiteY18-10184" fmla="*/ 5819 h 10000"/>
              <a:gd name="connsiteX19-10185" fmla="*/ 7258 w 10000"/>
              <a:gd name="connsiteY19-10186" fmla="*/ 7213 h 10000"/>
              <a:gd name="connsiteX20-10187" fmla="*/ 6954 w 10000"/>
              <a:gd name="connsiteY20-10188" fmla="*/ 8049 h 10000"/>
              <a:gd name="connsiteX21-10189" fmla="*/ 6390 w 10000"/>
              <a:gd name="connsiteY21-10190" fmla="*/ 8606 h 10000"/>
              <a:gd name="connsiteX22-10191" fmla="*/ 6080 w 10000"/>
              <a:gd name="connsiteY22-10192" fmla="*/ 9164 h 10000"/>
              <a:gd name="connsiteX23-10193" fmla="*/ 5472 w 10000"/>
              <a:gd name="connsiteY23-10194" fmla="*/ 9443 h 10000"/>
              <a:gd name="connsiteX24-10195" fmla="*/ 4861 w 10000"/>
              <a:gd name="connsiteY24-10196" fmla="*/ 9721 h 10000"/>
              <a:gd name="connsiteX25-10197" fmla="*/ 4559 w 10000"/>
              <a:gd name="connsiteY25-10198" fmla="*/ 10000 h 10000"/>
              <a:gd name="connsiteX26-10199" fmla="*/ 4260 w 10000"/>
              <a:gd name="connsiteY26-10200" fmla="*/ 10000 h 10000"/>
              <a:gd name="connsiteX27-10201" fmla="*/ 3956 w 10000"/>
              <a:gd name="connsiteY27-10202" fmla="*/ 10000 h 10000"/>
              <a:gd name="connsiteX28-10203" fmla="*/ 3649 w 10000"/>
              <a:gd name="connsiteY28-10204" fmla="*/ 10000 h 10000"/>
              <a:gd name="connsiteX29-10205" fmla="*/ 3649 w 10000"/>
              <a:gd name="connsiteY29-10206" fmla="*/ 9721 h 10000"/>
              <a:gd name="connsiteX30-10207" fmla="*/ 3348 w 10000"/>
              <a:gd name="connsiteY30-10208" fmla="*/ 9443 h 10000"/>
              <a:gd name="connsiteX31-10209" fmla="*/ 3348 w 10000"/>
              <a:gd name="connsiteY31-10210" fmla="*/ 9164 h 10000"/>
              <a:gd name="connsiteX32-10211" fmla="*/ 3348 w 10000"/>
              <a:gd name="connsiteY32-10212" fmla="*/ 8885 h 10000"/>
              <a:gd name="connsiteX33-10213" fmla="*/ 3035 w 10000"/>
              <a:gd name="connsiteY33-10214" fmla="*/ 8328 h 10000"/>
              <a:gd name="connsiteX34-10215" fmla="*/ 2432 w 10000"/>
              <a:gd name="connsiteY34-10216" fmla="*/ 7770 h 10000"/>
              <a:gd name="connsiteX35-10217" fmla="*/ 1521 w 10000"/>
              <a:gd name="connsiteY35-10218" fmla="*/ 7213 h 10000"/>
              <a:gd name="connsiteX36-10219" fmla="*/ 911 w 10000"/>
              <a:gd name="connsiteY36-10220" fmla="*/ 6934 h 10000"/>
              <a:gd name="connsiteX37-10221" fmla="*/ 303 w 10000"/>
              <a:gd name="connsiteY37-10222" fmla="*/ 6655 h 10000"/>
              <a:gd name="connsiteX38-10223" fmla="*/ 0 w 10000"/>
              <a:gd name="connsiteY38-10224" fmla="*/ 6376 h 10000"/>
              <a:gd name="connsiteX39-10225" fmla="*/ 0 w 10000"/>
              <a:gd name="connsiteY39-10226" fmla="*/ 6098 h 10000"/>
              <a:gd name="connsiteX40-10227" fmla="*/ 303 w 10000"/>
              <a:gd name="connsiteY40-10228" fmla="*/ 6098 h 10000"/>
              <a:gd name="connsiteX41-10229" fmla="*/ 607 w 10000"/>
              <a:gd name="connsiteY41-10230" fmla="*/ 6098 h 10000"/>
              <a:gd name="connsiteX42-10231" fmla="*/ 1213 w 10000"/>
              <a:gd name="connsiteY42-10232" fmla="*/ 6098 h 10000"/>
              <a:gd name="connsiteX43-10233" fmla="*/ 1824 w 10000"/>
              <a:gd name="connsiteY43-10234" fmla="*/ 6376 h 10000"/>
              <a:gd name="connsiteX44-10235" fmla="*/ 2735 w 10000"/>
              <a:gd name="connsiteY44-10236" fmla="*/ 6655 h 10000"/>
              <a:gd name="connsiteX45-10237" fmla="*/ 3035 w 10000"/>
              <a:gd name="connsiteY45-10238" fmla="*/ 6655 h 10000"/>
              <a:gd name="connsiteX46-10239" fmla="*/ 3649 w 10000"/>
              <a:gd name="connsiteY46-10240" fmla="*/ 6655 h 10000"/>
              <a:gd name="connsiteX47-10241" fmla="*/ 3956 w 10000"/>
              <a:gd name="connsiteY47-10242" fmla="*/ 6655 h 10000"/>
              <a:gd name="connsiteX48-10243" fmla="*/ 4260 w 10000"/>
              <a:gd name="connsiteY48-10244" fmla="*/ 6655 h 10000"/>
              <a:gd name="connsiteX49-10245" fmla="*/ 4559 w 10000"/>
              <a:gd name="connsiteY49-10246" fmla="*/ 6655 h 10000"/>
              <a:gd name="connsiteX50-10247" fmla="*/ 4559 w 10000"/>
              <a:gd name="connsiteY50-10248" fmla="*/ 6376 h 10000"/>
              <a:gd name="connsiteX51-10249" fmla="*/ 4861 w 10000"/>
              <a:gd name="connsiteY51-10250" fmla="*/ 6098 h 10000"/>
              <a:gd name="connsiteX52-10251" fmla="*/ 5169 w 10000"/>
              <a:gd name="connsiteY52-10252" fmla="*/ 5819 h 10000"/>
              <a:gd name="connsiteX53-10253" fmla="*/ 5169 w 10000"/>
              <a:gd name="connsiteY53-10254" fmla="*/ 5261 h 10000"/>
              <a:gd name="connsiteX54-10255" fmla="*/ 5472 w 10000"/>
              <a:gd name="connsiteY54-10256" fmla="*/ 4460 h 10000"/>
              <a:gd name="connsiteX55-10257" fmla="*/ 5777 w 10000"/>
              <a:gd name="connsiteY55-10258" fmla="*/ 3345 h 10000"/>
              <a:gd name="connsiteX56-10259" fmla="*/ 6080 w 10000"/>
              <a:gd name="connsiteY56-10260" fmla="*/ 2787 h 10000"/>
              <a:gd name="connsiteX57-10261" fmla="*/ 6080 w 10000"/>
              <a:gd name="connsiteY57-10262" fmla="*/ 2230 h 10000"/>
              <a:gd name="connsiteX58-10263" fmla="*/ 6080 w 10000"/>
              <a:gd name="connsiteY58-10264" fmla="*/ 1951 h 10000"/>
              <a:gd name="connsiteX59-10265" fmla="*/ 5777 w 10000"/>
              <a:gd name="connsiteY59-10266" fmla="*/ 1951 h 10000"/>
              <a:gd name="connsiteX0-10267" fmla="*/ 6390 w 10000"/>
              <a:gd name="connsiteY0-10268" fmla="*/ 0 h 10000"/>
              <a:gd name="connsiteX1-10269" fmla="*/ 6654 w 10000"/>
              <a:gd name="connsiteY1-10270" fmla="*/ 279 h 10000"/>
              <a:gd name="connsiteX2-10271" fmla="*/ 7258 w 10000"/>
              <a:gd name="connsiteY2-10272" fmla="*/ 279 h 10000"/>
              <a:gd name="connsiteX3-10273" fmla="*/ 7566 w 10000"/>
              <a:gd name="connsiteY3-10274" fmla="*/ 557 h 10000"/>
              <a:gd name="connsiteX4-10275" fmla="*/ 8481 w 10000"/>
              <a:gd name="connsiteY4-10276" fmla="*/ 836 h 10000"/>
              <a:gd name="connsiteX5-10277" fmla="*/ 9087 w 10000"/>
              <a:gd name="connsiteY5-10278" fmla="*/ 1394 h 10000"/>
              <a:gd name="connsiteX6-10279" fmla="*/ 9700 w 10000"/>
              <a:gd name="connsiteY6-10280" fmla="*/ 1672 h 10000"/>
              <a:gd name="connsiteX7-10281" fmla="*/ 10000 w 10000"/>
              <a:gd name="connsiteY7-10282" fmla="*/ 1951 h 10000"/>
              <a:gd name="connsiteX8-10283" fmla="*/ 10000 w 10000"/>
              <a:gd name="connsiteY8-10284" fmla="*/ 1951 h 10000"/>
              <a:gd name="connsiteX9-10285" fmla="*/ 10000 w 10000"/>
              <a:gd name="connsiteY9-10286" fmla="*/ 2230 h 10000"/>
              <a:gd name="connsiteX10-10287" fmla="*/ 9700 w 10000"/>
              <a:gd name="connsiteY10-10288" fmla="*/ 2509 h 10000"/>
              <a:gd name="connsiteX11-10289" fmla="*/ 9700 w 10000"/>
              <a:gd name="connsiteY11-10290" fmla="*/ 2509 h 10000"/>
              <a:gd name="connsiteX12-10291" fmla="*/ 9392 w 10000"/>
              <a:gd name="connsiteY12-10292" fmla="*/ 2509 h 10000"/>
              <a:gd name="connsiteX13-10293" fmla="*/ 9087 w 10000"/>
              <a:gd name="connsiteY13-10294" fmla="*/ 2787 h 10000"/>
              <a:gd name="connsiteX14-10295" fmla="*/ 8781 w 10000"/>
              <a:gd name="connsiteY14-10296" fmla="*/ 3345 h 10000"/>
              <a:gd name="connsiteX15-10297" fmla="*/ 8481 w 10000"/>
              <a:gd name="connsiteY15-10298" fmla="*/ 3624 h 10000"/>
              <a:gd name="connsiteX16-10299" fmla="*/ 8481 w 10000"/>
              <a:gd name="connsiteY16-10300" fmla="*/ 4460 h 10000"/>
              <a:gd name="connsiteX17-10301" fmla="*/ 8178 w 10000"/>
              <a:gd name="connsiteY17-10302" fmla="*/ 4983 h 10000"/>
              <a:gd name="connsiteX18-10303" fmla="*/ 7874 w 10000"/>
              <a:gd name="connsiteY18-10304" fmla="*/ 5819 h 10000"/>
              <a:gd name="connsiteX19-10305" fmla="*/ 7258 w 10000"/>
              <a:gd name="connsiteY19-10306" fmla="*/ 7213 h 10000"/>
              <a:gd name="connsiteX20-10307" fmla="*/ 6954 w 10000"/>
              <a:gd name="connsiteY20-10308" fmla="*/ 8049 h 10000"/>
              <a:gd name="connsiteX21-10309" fmla="*/ 6390 w 10000"/>
              <a:gd name="connsiteY21-10310" fmla="*/ 8606 h 10000"/>
              <a:gd name="connsiteX22-10311" fmla="*/ 6080 w 10000"/>
              <a:gd name="connsiteY22-10312" fmla="*/ 9164 h 10000"/>
              <a:gd name="connsiteX23-10313" fmla="*/ 5472 w 10000"/>
              <a:gd name="connsiteY23-10314" fmla="*/ 9443 h 10000"/>
              <a:gd name="connsiteX24-10315" fmla="*/ 4861 w 10000"/>
              <a:gd name="connsiteY24-10316" fmla="*/ 9721 h 10000"/>
              <a:gd name="connsiteX25-10317" fmla="*/ 4559 w 10000"/>
              <a:gd name="connsiteY25-10318" fmla="*/ 10000 h 10000"/>
              <a:gd name="connsiteX26-10319" fmla="*/ 4260 w 10000"/>
              <a:gd name="connsiteY26-10320" fmla="*/ 10000 h 10000"/>
              <a:gd name="connsiteX27-10321" fmla="*/ 3956 w 10000"/>
              <a:gd name="connsiteY27-10322" fmla="*/ 10000 h 10000"/>
              <a:gd name="connsiteX28-10323" fmla="*/ 3649 w 10000"/>
              <a:gd name="connsiteY28-10324" fmla="*/ 10000 h 10000"/>
              <a:gd name="connsiteX29-10325" fmla="*/ 3649 w 10000"/>
              <a:gd name="connsiteY29-10326" fmla="*/ 9721 h 10000"/>
              <a:gd name="connsiteX30-10327" fmla="*/ 3348 w 10000"/>
              <a:gd name="connsiteY30-10328" fmla="*/ 9443 h 10000"/>
              <a:gd name="connsiteX31-10329" fmla="*/ 3348 w 10000"/>
              <a:gd name="connsiteY31-10330" fmla="*/ 9164 h 10000"/>
              <a:gd name="connsiteX32-10331" fmla="*/ 3348 w 10000"/>
              <a:gd name="connsiteY32-10332" fmla="*/ 8885 h 10000"/>
              <a:gd name="connsiteX33-10333" fmla="*/ 3035 w 10000"/>
              <a:gd name="connsiteY33-10334" fmla="*/ 8328 h 10000"/>
              <a:gd name="connsiteX34-10335" fmla="*/ 2432 w 10000"/>
              <a:gd name="connsiteY34-10336" fmla="*/ 7770 h 10000"/>
              <a:gd name="connsiteX35-10337" fmla="*/ 1521 w 10000"/>
              <a:gd name="connsiteY35-10338" fmla="*/ 7213 h 10000"/>
              <a:gd name="connsiteX36-10339" fmla="*/ 911 w 10000"/>
              <a:gd name="connsiteY36-10340" fmla="*/ 6934 h 10000"/>
              <a:gd name="connsiteX37-10341" fmla="*/ 303 w 10000"/>
              <a:gd name="connsiteY37-10342" fmla="*/ 6655 h 10000"/>
              <a:gd name="connsiteX38-10343" fmla="*/ 0 w 10000"/>
              <a:gd name="connsiteY38-10344" fmla="*/ 6376 h 10000"/>
              <a:gd name="connsiteX39-10345" fmla="*/ 0 w 10000"/>
              <a:gd name="connsiteY39-10346" fmla="*/ 6098 h 10000"/>
              <a:gd name="connsiteX40-10347" fmla="*/ 303 w 10000"/>
              <a:gd name="connsiteY40-10348" fmla="*/ 6098 h 10000"/>
              <a:gd name="connsiteX41-10349" fmla="*/ 607 w 10000"/>
              <a:gd name="connsiteY41-10350" fmla="*/ 6098 h 10000"/>
              <a:gd name="connsiteX42-10351" fmla="*/ 1213 w 10000"/>
              <a:gd name="connsiteY42-10352" fmla="*/ 6098 h 10000"/>
              <a:gd name="connsiteX43-10353" fmla="*/ 1824 w 10000"/>
              <a:gd name="connsiteY43-10354" fmla="*/ 6376 h 10000"/>
              <a:gd name="connsiteX44-10355" fmla="*/ 2735 w 10000"/>
              <a:gd name="connsiteY44-10356" fmla="*/ 6655 h 10000"/>
              <a:gd name="connsiteX45-10357" fmla="*/ 3035 w 10000"/>
              <a:gd name="connsiteY45-10358" fmla="*/ 6655 h 10000"/>
              <a:gd name="connsiteX46-10359" fmla="*/ 3649 w 10000"/>
              <a:gd name="connsiteY46-10360" fmla="*/ 6655 h 10000"/>
              <a:gd name="connsiteX47-10361" fmla="*/ 3956 w 10000"/>
              <a:gd name="connsiteY47-10362" fmla="*/ 6655 h 10000"/>
              <a:gd name="connsiteX48-10363" fmla="*/ 4260 w 10000"/>
              <a:gd name="connsiteY48-10364" fmla="*/ 6655 h 10000"/>
              <a:gd name="connsiteX49-10365" fmla="*/ 4559 w 10000"/>
              <a:gd name="connsiteY49-10366" fmla="*/ 6655 h 10000"/>
              <a:gd name="connsiteX50-10367" fmla="*/ 4559 w 10000"/>
              <a:gd name="connsiteY50-10368" fmla="*/ 6376 h 10000"/>
              <a:gd name="connsiteX51-10369" fmla="*/ 4861 w 10000"/>
              <a:gd name="connsiteY51-10370" fmla="*/ 6098 h 10000"/>
              <a:gd name="connsiteX52-10371" fmla="*/ 5169 w 10000"/>
              <a:gd name="connsiteY52-10372" fmla="*/ 5819 h 10000"/>
              <a:gd name="connsiteX53-10373" fmla="*/ 5169 w 10000"/>
              <a:gd name="connsiteY53-10374" fmla="*/ 5261 h 10000"/>
              <a:gd name="connsiteX54-10375" fmla="*/ 5472 w 10000"/>
              <a:gd name="connsiteY54-10376" fmla="*/ 4460 h 10000"/>
              <a:gd name="connsiteX55-10377" fmla="*/ 5777 w 10000"/>
              <a:gd name="connsiteY55-10378" fmla="*/ 3345 h 10000"/>
              <a:gd name="connsiteX56-10379" fmla="*/ 6080 w 10000"/>
              <a:gd name="connsiteY56-10380" fmla="*/ 2787 h 10000"/>
              <a:gd name="connsiteX57-10381" fmla="*/ 6080 w 10000"/>
              <a:gd name="connsiteY57-10382" fmla="*/ 2230 h 10000"/>
              <a:gd name="connsiteX58-10383" fmla="*/ 6080 w 10000"/>
              <a:gd name="connsiteY58-10384" fmla="*/ 1951 h 10000"/>
              <a:gd name="connsiteX0-10385" fmla="*/ 6390 w 10000"/>
              <a:gd name="connsiteY0-10386" fmla="*/ 0 h 10000"/>
              <a:gd name="connsiteX1-10387" fmla="*/ 6654 w 10000"/>
              <a:gd name="connsiteY1-10388" fmla="*/ 279 h 10000"/>
              <a:gd name="connsiteX2-10389" fmla="*/ 7258 w 10000"/>
              <a:gd name="connsiteY2-10390" fmla="*/ 279 h 10000"/>
              <a:gd name="connsiteX3-10391" fmla="*/ 7566 w 10000"/>
              <a:gd name="connsiteY3-10392" fmla="*/ 557 h 10000"/>
              <a:gd name="connsiteX4-10393" fmla="*/ 8481 w 10000"/>
              <a:gd name="connsiteY4-10394" fmla="*/ 836 h 10000"/>
              <a:gd name="connsiteX5-10395" fmla="*/ 9087 w 10000"/>
              <a:gd name="connsiteY5-10396" fmla="*/ 1394 h 10000"/>
              <a:gd name="connsiteX6-10397" fmla="*/ 9700 w 10000"/>
              <a:gd name="connsiteY6-10398" fmla="*/ 1672 h 10000"/>
              <a:gd name="connsiteX7-10399" fmla="*/ 10000 w 10000"/>
              <a:gd name="connsiteY7-10400" fmla="*/ 1951 h 10000"/>
              <a:gd name="connsiteX8-10401" fmla="*/ 10000 w 10000"/>
              <a:gd name="connsiteY8-10402" fmla="*/ 1951 h 10000"/>
              <a:gd name="connsiteX9-10403" fmla="*/ 10000 w 10000"/>
              <a:gd name="connsiteY9-10404" fmla="*/ 2230 h 10000"/>
              <a:gd name="connsiteX10-10405" fmla="*/ 9700 w 10000"/>
              <a:gd name="connsiteY10-10406" fmla="*/ 2509 h 10000"/>
              <a:gd name="connsiteX11-10407" fmla="*/ 9700 w 10000"/>
              <a:gd name="connsiteY11-10408" fmla="*/ 2509 h 10000"/>
              <a:gd name="connsiteX12-10409" fmla="*/ 9392 w 10000"/>
              <a:gd name="connsiteY12-10410" fmla="*/ 2509 h 10000"/>
              <a:gd name="connsiteX13-10411" fmla="*/ 9087 w 10000"/>
              <a:gd name="connsiteY13-10412" fmla="*/ 2787 h 10000"/>
              <a:gd name="connsiteX14-10413" fmla="*/ 8781 w 10000"/>
              <a:gd name="connsiteY14-10414" fmla="*/ 3345 h 10000"/>
              <a:gd name="connsiteX15-10415" fmla="*/ 8481 w 10000"/>
              <a:gd name="connsiteY15-10416" fmla="*/ 3624 h 10000"/>
              <a:gd name="connsiteX16-10417" fmla="*/ 8481 w 10000"/>
              <a:gd name="connsiteY16-10418" fmla="*/ 4460 h 10000"/>
              <a:gd name="connsiteX17-10419" fmla="*/ 8178 w 10000"/>
              <a:gd name="connsiteY17-10420" fmla="*/ 4983 h 10000"/>
              <a:gd name="connsiteX18-10421" fmla="*/ 7874 w 10000"/>
              <a:gd name="connsiteY18-10422" fmla="*/ 5819 h 10000"/>
              <a:gd name="connsiteX19-10423" fmla="*/ 7258 w 10000"/>
              <a:gd name="connsiteY19-10424" fmla="*/ 7213 h 10000"/>
              <a:gd name="connsiteX20-10425" fmla="*/ 6954 w 10000"/>
              <a:gd name="connsiteY20-10426" fmla="*/ 8049 h 10000"/>
              <a:gd name="connsiteX21-10427" fmla="*/ 6390 w 10000"/>
              <a:gd name="connsiteY21-10428" fmla="*/ 8606 h 10000"/>
              <a:gd name="connsiteX22-10429" fmla="*/ 6080 w 10000"/>
              <a:gd name="connsiteY22-10430" fmla="*/ 9164 h 10000"/>
              <a:gd name="connsiteX23-10431" fmla="*/ 5472 w 10000"/>
              <a:gd name="connsiteY23-10432" fmla="*/ 9443 h 10000"/>
              <a:gd name="connsiteX24-10433" fmla="*/ 4861 w 10000"/>
              <a:gd name="connsiteY24-10434" fmla="*/ 9721 h 10000"/>
              <a:gd name="connsiteX25-10435" fmla="*/ 4559 w 10000"/>
              <a:gd name="connsiteY25-10436" fmla="*/ 10000 h 10000"/>
              <a:gd name="connsiteX26-10437" fmla="*/ 4260 w 10000"/>
              <a:gd name="connsiteY26-10438" fmla="*/ 10000 h 10000"/>
              <a:gd name="connsiteX27-10439" fmla="*/ 3956 w 10000"/>
              <a:gd name="connsiteY27-10440" fmla="*/ 10000 h 10000"/>
              <a:gd name="connsiteX28-10441" fmla="*/ 3649 w 10000"/>
              <a:gd name="connsiteY28-10442" fmla="*/ 10000 h 10000"/>
              <a:gd name="connsiteX29-10443" fmla="*/ 3649 w 10000"/>
              <a:gd name="connsiteY29-10444" fmla="*/ 9721 h 10000"/>
              <a:gd name="connsiteX30-10445" fmla="*/ 3348 w 10000"/>
              <a:gd name="connsiteY30-10446" fmla="*/ 9443 h 10000"/>
              <a:gd name="connsiteX31-10447" fmla="*/ 3348 w 10000"/>
              <a:gd name="connsiteY31-10448" fmla="*/ 9164 h 10000"/>
              <a:gd name="connsiteX32-10449" fmla="*/ 3348 w 10000"/>
              <a:gd name="connsiteY32-10450" fmla="*/ 8885 h 10000"/>
              <a:gd name="connsiteX33-10451" fmla="*/ 3035 w 10000"/>
              <a:gd name="connsiteY33-10452" fmla="*/ 8328 h 10000"/>
              <a:gd name="connsiteX34-10453" fmla="*/ 2432 w 10000"/>
              <a:gd name="connsiteY34-10454" fmla="*/ 7770 h 10000"/>
              <a:gd name="connsiteX35-10455" fmla="*/ 1521 w 10000"/>
              <a:gd name="connsiteY35-10456" fmla="*/ 7213 h 10000"/>
              <a:gd name="connsiteX36-10457" fmla="*/ 911 w 10000"/>
              <a:gd name="connsiteY36-10458" fmla="*/ 6934 h 10000"/>
              <a:gd name="connsiteX37-10459" fmla="*/ 303 w 10000"/>
              <a:gd name="connsiteY37-10460" fmla="*/ 6655 h 10000"/>
              <a:gd name="connsiteX38-10461" fmla="*/ 0 w 10000"/>
              <a:gd name="connsiteY38-10462" fmla="*/ 6376 h 10000"/>
              <a:gd name="connsiteX39-10463" fmla="*/ 0 w 10000"/>
              <a:gd name="connsiteY39-10464" fmla="*/ 6098 h 10000"/>
              <a:gd name="connsiteX40-10465" fmla="*/ 303 w 10000"/>
              <a:gd name="connsiteY40-10466" fmla="*/ 6098 h 10000"/>
              <a:gd name="connsiteX41-10467" fmla="*/ 607 w 10000"/>
              <a:gd name="connsiteY41-10468" fmla="*/ 6098 h 10000"/>
              <a:gd name="connsiteX42-10469" fmla="*/ 1213 w 10000"/>
              <a:gd name="connsiteY42-10470" fmla="*/ 6098 h 10000"/>
              <a:gd name="connsiteX43-10471" fmla="*/ 1824 w 10000"/>
              <a:gd name="connsiteY43-10472" fmla="*/ 6376 h 10000"/>
              <a:gd name="connsiteX44-10473" fmla="*/ 2735 w 10000"/>
              <a:gd name="connsiteY44-10474" fmla="*/ 6655 h 10000"/>
              <a:gd name="connsiteX45-10475" fmla="*/ 3035 w 10000"/>
              <a:gd name="connsiteY45-10476" fmla="*/ 6655 h 10000"/>
              <a:gd name="connsiteX46-10477" fmla="*/ 3649 w 10000"/>
              <a:gd name="connsiteY46-10478" fmla="*/ 6655 h 10000"/>
              <a:gd name="connsiteX47-10479" fmla="*/ 3956 w 10000"/>
              <a:gd name="connsiteY47-10480" fmla="*/ 6655 h 10000"/>
              <a:gd name="connsiteX48-10481" fmla="*/ 4260 w 10000"/>
              <a:gd name="connsiteY48-10482" fmla="*/ 6655 h 10000"/>
              <a:gd name="connsiteX49-10483" fmla="*/ 4559 w 10000"/>
              <a:gd name="connsiteY49-10484" fmla="*/ 6655 h 10000"/>
              <a:gd name="connsiteX50-10485" fmla="*/ 4559 w 10000"/>
              <a:gd name="connsiteY50-10486" fmla="*/ 6376 h 10000"/>
              <a:gd name="connsiteX51-10487" fmla="*/ 4861 w 10000"/>
              <a:gd name="connsiteY51-10488" fmla="*/ 6098 h 10000"/>
              <a:gd name="connsiteX52-10489" fmla="*/ 5169 w 10000"/>
              <a:gd name="connsiteY52-10490" fmla="*/ 5819 h 10000"/>
              <a:gd name="connsiteX53-10491" fmla="*/ 5169 w 10000"/>
              <a:gd name="connsiteY53-10492" fmla="*/ 5261 h 10000"/>
              <a:gd name="connsiteX54-10493" fmla="*/ 5472 w 10000"/>
              <a:gd name="connsiteY54-10494" fmla="*/ 4460 h 10000"/>
              <a:gd name="connsiteX55-10495" fmla="*/ 5777 w 10000"/>
              <a:gd name="connsiteY55-10496" fmla="*/ 3345 h 10000"/>
              <a:gd name="connsiteX56-10497" fmla="*/ 6080 w 10000"/>
              <a:gd name="connsiteY56-10498" fmla="*/ 2230 h 10000"/>
              <a:gd name="connsiteX57-10499" fmla="*/ 6080 w 10000"/>
              <a:gd name="connsiteY57-10500" fmla="*/ 1951 h 10000"/>
              <a:gd name="connsiteX0-10501" fmla="*/ 6390 w 10000"/>
              <a:gd name="connsiteY0-10502" fmla="*/ 0 h 10000"/>
              <a:gd name="connsiteX1-10503" fmla="*/ 6654 w 10000"/>
              <a:gd name="connsiteY1-10504" fmla="*/ 279 h 10000"/>
              <a:gd name="connsiteX2-10505" fmla="*/ 7258 w 10000"/>
              <a:gd name="connsiteY2-10506" fmla="*/ 279 h 10000"/>
              <a:gd name="connsiteX3-10507" fmla="*/ 7566 w 10000"/>
              <a:gd name="connsiteY3-10508" fmla="*/ 557 h 10000"/>
              <a:gd name="connsiteX4-10509" fmla="*/ 8481 w 10000"/>
              <a:gd name="connsiteY4-10510" fmla="*/ 836 h 10000"/>
              <a:gd name="connsiteX5-10511" fmla="*/ 9087 w 10000"/>
              <a:gd name="connsiteY5-10512" fmla="*/ 1394 h 10000"/>
              <a:gd name="connsiteX6-10513" fmla="*/ 9700 w 10000"/>
              <a:gd name="connsiteY6-10514" fmla="*/ 1672 h 10000"/>
              <a:gd name="connsiteX7-10515" fmla="*/ 10000 w 10000"/>
              <a:gd name="connsiteY7-10516" fmla="*/ 1951 h 10000"/>
              <a:gd name="connsiteX8-10517" fmla="*/ 10000 w 10000"/>
              <a:gd name="connsiteY8-10518" fmla="*/ 1951 h 10000"/>
              <a:gd name="connsiteX9-10519" fmla="*/ 10000 w 10000"/>
              <a:gd name="connsiteY9-10520" fmla="*/ 2230 h 10000"/>
              <a:gd name="connsiteX10-10521" fmla="*/ 9700 w 10000"/>
              <a:gd name="connsiteY10-10522" fmla="*/ 2509 h 10000"/>
              <a:gd name="connsiteX11-10523" fmla="*/ 9700 w 10000"/>
              <a:gd name="connsiteY11-10524" fmla="*/ 2509 h 10000"/>
              <a:gd name="connsiteX12-10525" fmla="*/ 9392 w 10000"/>
              <a:gd name="connsiteY12-10526" fmla="*/ 2509 h 10000"/>
              <a:gd name="connsiteX13-10527" fmla="*/ 9087 w 10000"/>
              <a:gd name="connsiteY13-10528" fmla="*/ 2787 h 10000"/>
              <a:gd name="connsiteX14-10529" fmla="*/ 8781 w 10000"/>
              <a:gd name="connsiteY14-10530" fmla="*/ 3345 h 10000"/>
              <a:gd name="connsiteX15-10531" fmla="*/ 8481 w 10000"/>
              <a:gd name="connsiteY15-10532" fmla="*/ 3624 h 10000"/>
              <a:gd name="connsiteX16-10533" fmla="*/ 8481 w 10000"/>
              <a:gd name="connsiteY16-10534" fmla="*/ 4460 h 10000"/>
              <a:gd name="connsiteX17-10535" fmla="*/ 8178 w 10000"/>
              <a:gd name="connsiteY17-10536" fmla="*/ 4983 h 10000"/>
              <a:gd name="connsiteX18-10537" fmla="*/ 7874 w 10000"/>
              <a:gd name="connsiteY18-10538" fmla="*/ 5819 h 10000"/>
              <a:gd name="connsiteX19-10539" fmla="*/ 7258 w 10000"/>
              <a:gd name="connsiteY19-10540" fmla="*/ 7213 h 10000"/>
              <a:gd name="connsiteX20-10541" fmla="*/ 6954 w 10000"/>
              <a:gd name="connsiteY20-10542" fmla="*/ 8049 h 10000"/>
              <a:gd name="connsiteX21-10543" fmla="*/ 6390 w 10000"/>
              <a:gd name="connsiteY21-10544" fmla="*/ 8606 h 10000"/>
              <a:gd name="connsiteX22-10545" fmla="*/ 6080 w 10000"/>
              <a:gd name="connsiteY22-10546" fmla="*/ 9164 h 10000"/>
              <a:gd name="connsiteX23-10547" fmla="*/ 5472 w 10000"/>
              <a:gd name="connsiteY23-10548" fmla="*/ 9443 h 10000"/>
              <a:gd name="connsiteX24-10549" fmla="*/ 4861 w 10000"/>
              <a:gd name="connsiteY24-10550" fmla="*/ 9721 h 10000"/>
              <a:gd name="connsiteX25-10551" fmla="*/ 4559 w 10000"/>
              <a:gd name="connsiteY25-10552" fmla="*/ 10000 h 10000"/>
              <a:gd name="connsiteX26-10553" fmla="*/ 4260 w 10000"/>
              <a:gd name="connsiteY26-10554" fmla="*/ 10000 h 10000"/>
              <a:gd name="connsiteX27-10555" fmla="*/ 3956 w 10000"/>
              <a:gd name="connsiteY27-10556" fmla="*/ 10000 h 10000"/>
              <a:gd name="connsiteX28-10557" fmla="*/ 3649 w 10000"/>
              <a:gd name="connsiteY28-10558" fmla="*/ 10000 h 10000"/>
              <a:gd name="connsiteX29-10559" fmla="*/ 3649 w 10000"/>
              <a:gd name="connsiteY29-10560" fmla="*/ 9721 h 10000"/>
              <a:gd name="connsiteX30-10561" fmla="*/ 3348 w 10000"/>
              <a:gd name="connsiteY30-10562" fmla="*/ 9443 h 10000"/>
              <a:gd name="connsiteX31-10563" fmla="*/ 3348 w 10000"/>
              <a:gd name="connsiteY31-10564" fmla="*/ 9164 h 10000"/>
              <a:gd name="connsiteX32-10565" fmla="*/ 3348 w 10000"/>
              <a:gd name="connsiteY32-10566" fmla="*/ 8885 h 10000"/>
              <a:gd name="connsiteX33-10567" fmla="*/ 3035 w 10000"/>
              <a:gd name="connsiteY33-10568" fmla="*/ 8328 h 10000"/>
              <a:gd name="connsiteX34-10569" fmla="*/ 2432 w 10000"/>
              <a:gd name="connsiteY34-10570" fmla="*/ 7770 h 10000"/>
              <a:gd name="connsiteX35-10571" fmla="*/ 1521 w 10000"/>
              <a:gd name="connsiteY35-10572" fmla="*/ 7213 h 10000"/>
              <a:gd name="connsiteX36-10573" fmla="*/ 911 w 10000"/>
              <a:gd name="connsiteY36-10574" fmla="*/ 6934 h 10000"/>
              <a:gd name="connsiteX37-10575" fmla="*/ 303 w 10000"/>
              <a:gd name="connsiteY37-10576" fmla="*/ 6655 h 10000"/>
              <a:gd name="connsiteX38-10577" fmla="*/ 0 w 10000"/>
              <a:gd name="connsiteY38-10578" fmla="*/ 6376 h 10000"/>
              <a:gd name="connsiteX39-10579" fmla="*/ 0 w 10000"/>
              <a:gd name="connsiteY39-10580" fmla="*/ 6098 h 10000"/>
              <a:gd name="connsiteX40-10581" fmla="*/ 303 w 10000"/>
              <a:gd name="connsiteY40-10582" fmla="*/ 6098 h 10000"/>
              <a:gd name="connsiteX41-10583" fmla="*/ 607 w 10000"/>
              <a:gd name="connsiteY41-10584" fmla="*/ 6098 h 10000"/>
              <a:gd name="connsiteX42-10585" fmla="*/ 1213 w 10000"/>
              <a:gd name="connsiteY42-10586" fmla="*/ 6098 h 10000"/>
              <a:gd name="connsiteX43-10587" fmla="*/ 1824 w 10000"/>
              <a:gd name="connsiteY43-10588" fmla="*/ 6376 h 10000"/>
              <a:gd name="connsiteX44-10589" fmla="*/ 2735 w 10000"/>
              <a:gd name="connsiteY44-10590" fmla="*/ 6655 h 10000"/>
              <a:gd name="connsiteX45-10591" fmla="*/ 3035 w 10000"/>
              <a:gd name="connsiteY45-10592" fmla="*/ 6655 h 10000"/>
              <a:gd name="connsiteX46-10593" fmla="*/ 3649 w 10000"/>
              <a:gd name="connsiteY46-10594" fmla="*/ 6655 h 10000"/>
              <a:gd name="connsiteX47-10595" fmla="*/ 3956 w 10000"/>
              <a:gd name="connsiteY47-10596" fmla="*/ 6655 h 10000"/>
              <a:gd name="connsiteX48-10597" fmla="*/ 4260 w 10000"/>
              <a:gd name="connsiteY48-10598" fmla="*/ 6655 h 10000"/>
              <a:gd name="connsiteX49-10599" fmla="*/ 4559 w 10000"/>
              <a:gd name="connsiteY49-10600" fmla="*/ 6655 h 10000"/>
              <a:gd name="connsiteX50-10601" fmla="*/ 4559 w 10000"/>
              <a:gd name="connsiteY50-10602" fmla="*/ 6376 h 10000"/>
              <a:gd name="connsiteX51-10603" fmla="*/ 4861 w 10000"/>
              <a:gd name="connsiteY51-10604" fmla="*/ 6098 h 10000"/>
              <a:gd name="connsiteX52-10605" fmla="*/ 5169 w 10000"/>
              <a:gd name="connsiteY52-10606" fmla="*/ 5819 h 10000"/>
              <a:gd name="connsiteX53-10607" fmla="*/ 5169 w 10000"/>
              <a:gd name="connsiteY53-10608" fmla="*/ 5261 h 10000"/>
              <a:gd name="connsiteX54-10609" fmla="*/ 5472 w 10000"/>
              <a:gd name="connsiteY54-10610" fmla="*/ 4460 h 10000"/>
              <a:gd name="connsiteX55-10611" fmla="*/ 5777 w 10000"/>
              <a:gd name="connsiteY55-10612" fmla="*/ 3345 h 10000"/>
              <a:gd name="connsiteX56-10613" fmla="*/ 6080 w 10000"/>
              <a:gd name="connsiteY56-10614" fmla="*/ 2230 h 10000"/>
              <a:gd name="connsiteX0-10615" fmla="*/ 6654 w 10000"/>
              <a:gd name="connsiteY0-10616" fmla="*/ 0 h 9721"/>
              <a:gd name="connsiteX1-10617" fmla="*/ 7258 w 10000"/>
              <a:gd name="connsiteY1-10618" fmla="*/ 0 h 9721"/>
              <a:gd name="connsiteX2-10619" fmla="*/ 7566 w 10000"/>
              <a:gd name="connsiteY2-10620" fmla="*/ 278 h 9721"/>
              <a:gd name="connsiteX3-10621" fmla="*/ 8481 w 10000"/>
              <a:gd name="connsiteY3-10622" fmla="*/ 557 h 9721"/>
              <a:gd name="connsiteX4-10623" fmla="*/ 9087 w 10000"/>
              <a:gd name="connsiteY4-10624" fmla="*/ 1115 h 9721"/>
              <a:gd name="connsiteX5-10625" fmla="*/ 9700 w 10000"/>
              <a:gd name="connsiteY5-10626" fmla="*/ 1393 h 9721"/>
              <a:gd name="connsiteX6-10627" fmla="*/ 10000 w 10000"/>
              <a:gd name="connsiteY6-10628" fmla="*/ 1672 h 9721"/>
              <a:gd name="connsiteX7-10629" fmla="*/ 10000 w 10000"/>
              <a:gd name="connsiteY7-10630" fmla="*/ 1672 h 9721"/>
              <a:gd name="connsiteX8-10631" fmla="*/ 10000 w 10000"/>
              <a:gd name="connsiteY8-10632" fmla="*/ 1951 h 9721"/>
              <a:gd name="connsiteX9-10633" fmla="*/ 9700 w 10000"/>
              <a:gd name="connsiteY9-10634" fmla="*/ 2230 h 9721"/>
              <a:gd name="connsiteX10-10635" fmla="*/ 9700 w 10000"/>
              <a:gd name="connsiteY10-10636" fmla="*/ 2230 h 9721"/>
              <a:gd name="connsiteX11-10637" fmla="*/ 9392 w 10000"/>
              <a:gd name="connsiteY11-10638" fmla="*/ 2230 h 9721"/>
              <a:gd name="connsiteX12-10639" fmla="*/ 9087 w 10000"/>
              <a:gd name="connsiteY12-10640" fmla="*/ 2508 h 9721"/>
              <a:gd name="connsiteX13-10641" fmla="*/ 8781 w 10000"/>
              <a:gd name="connsiteY13-10642" fmla="*/ 3066 h 9721"/>
              <a:gd name="connsiteX14-10643" fmla="*/ 8481 w 10000"/>
              <a:gd name="connsiteY14-10644" fmla="*/ 3345 h 9721"/>
              <a:gd name="connsiteX15-10645" fmla="*/ 8481 w 10000"/>
              <a:gd name="connsiteY15-10646" fmla="*/ 4181 h 9721"/>
              <a:gd name="connsiteX16-10647" fmla="*/ 8178 w 10000"/>
              <a:gd name="connsiteY16-10648" fmla="*/ 4704 h 9721"/>
              <a:gd name="connsiteX17-10649" fmla="*/ 7874 w 10000"/>
              <a:gd name="connsiteY17-10650" fmla="*/ 5540 h 9721"/>
              <a:gd name="connsiteX18-10651" fmla="*/ 7258 w 10000"/>
              <a:gd name="connsiteY18-10652" fmla="*/ 6934 h 9721"/>
              <a:gd name="connsiteX19-10653" fmla="*/ 6954 w 10000"/>
              <a:gd name="connsiteY19-10654" fmla="*/ 7770 h 9721"/>
              <a:gd name="connsiteX20-10655" fmla="*/ 6390 w 10000"/>
              <a:gd name="connsiteY20-10656" fmla="*/ 8327 h 9721"/>
              <a:gd name="connsiteX21-10657" fmla="*/ 6080 w 10000"/>
              <a:gd name="connsiteY21-10658" fmla="*/ 8885 h 9721"/>
              <a:gd name="connsiteX22-10659" fmla="*/ 5472 w 10000"/>
              <a:gd name="connsiteY22-10660" fmla="*/ 9164 h 9721"/>
              <a:gd name="connsiteX23-10661" fmla="*/ 4861 w 10000"/>
              <a:gd name="connsiteY23-10662" fmla="*/ 9442 h 9721"/>
              <a:gd name="connsiteX24-10663" fmla="*/ 4559 w 10000"/>
              <a:gd name="connsiteY24-10664" fmla="*/ 9721 h 9721"/>
              <a:gd name="connsiteX25-10665" fmla="*/ 4260 w 10000"/>
              <a:gd name="connsiteY25-10666" fmla="*/ 9721 h 9721"/>
              <a:gd name="connsiteX26-10667" fmla="*/ 3956 w 10000"/>
              <a:gd name="connsiteY26-10668" fmla="*/ 9721 h 9721"/>
              <a:gd name="connsiteX27-10669" fmla="*/ 3649 w 10000"/>
              <a:gd name="connsiteY27-10670" fmla="*/ 9721 h 9721"/>
              <a:gd name="connsiteX28-10671" fmla="*/ 3649 w 10000"/>
              <a:gd name="connsiteY28-10672" fmla="*/ 9442 h 9721"/>
              <a:gd name="connsiteX29-10673" fmla="*/ 3348 w 10000"/>
              <a:gd name="connsiteY29-10674" fmla="*/ 9164 h 9721"/>
              <a:gd name="connsiteX30-10675" fmla="*/ 3348 w 10000"/>
              <a:gd name="connsiteY30-10676" fmla="*/ 8885 h 9721"/>
              <a:gd name="connsiteX31-10677" fmla="*/ 3348 w 10000"/>
              <a:gd name="connsiteY31-10678" fmla="*/ 8606 h 9721"/>
              <a:gd name="connsiteX32-10679" fmla="*/ 3035 w 10000"/>
              <a:gd name="connsiteY32-10680" fmla="*/ 8049 h 9721"/>
              <a:gd name="connsiteX33-10681" fmla="*/ 2432 w 10000"/>
              <a:gd name="connsiteY33-10682" fmla="*/ 7491 h 9721"/>
              <a:gd name="connsiteX34-10683" fmla="*/ 1521 w 10000"/>
              <a:gd name="connsiteY34-10684" fmla="*/ 6934 h 9721"/>
              <a:gd name="connsiteX35-10685" fmla="*/ 911 w 10000"/>
              <a:gd name="connsiteY35-10686" fmla="*/ 6655 h 9721"/>
              <a:gd name="connsiteX36-10687" fmla="*/ 303 w 10000"/>
              <a:gd name="connsiteY36-10688" fmla="*/ 6376 h 9721"/>
              <a:gd name="connsiteX37-10689" fmla="*/ 0 w 10000"/>
              <a:gd name="connsiteY37-10690" fmla="*/ 6097 h 9721"/>
              <a:gd name="connsiteX38-10691" fmla="*/ 0 w 10000"/>
              <a:gd name="connsiteY38-10692" fmla="*/ 5819 h 9721"/>
              <a:gd name="connsiteX39-10693" fmla="*/ 303 w 10000"/>
              <a:gd name="connsiteY39-10694" fmla="*/ 5819 h 9721"/>
              <a:gd name="connsiteX40-10695" fmla="*/ 607 w 10000"/>
              <a:gd name="connsiteY40-10696" fmla="*/ 5819 h 9721"/>
              <a:gd name="connsiteX41-10697" fmla="*/ 1213 w 10000"/>
              <a:gd name="connsiteY41-10698" fmla="*/ 5819 h 9721"/>
              <a:gd name="connsiteX42-10699" fmla="*/ 1824 w 10000"/>
              <a:gd name="connsiteY42-10700" fmla="*/ 6097 h 9721"/>
              <a:gd name="connsiteX43-10701" fmla="*/ 2735 w 10000"/>
              <a:gd name="connsiteY43-10702" fmla="*/ 6376 h 9721"/>
              <a:gd name="connsiteX44-10703" fmla="*/ 3035 w 10000"/>
              <a:gd name="connsiteY44-10704" fmla="*/ 6376 h 9721"/>
              <a:gd name="connsiteX45-10705" fmla="*/ 3649 w 10000"/>
              <a:gd name="connsiteY45-10706" fmla="*/ 6376 h 9721"/>
              <a:gd name="connsiteX46-10707" fmla="*/ 3956 w 10000"/>
              <a:gd name="connsiteY46-10708" fmla="*/ 6376 h 9721"/>
              <a:gd name="connsiteX47-10709" fmla="*/ 4260 w 10000"/>
              <a:gd name="connsiteY47-10710" fmla="*/ 6376 h 9721"/>
              <a:gd name="connsiteX48-10711" fmla="*/ 4559 w 10000"/>
              <a:gd name="connsiteY48-10712" fmla="*/ 6376 h 9721"/>
              <a:gd name="connsiteX49-10713" fmla="*/ 4559 w 10000"/>
              <a:gd name="connsiteY49-10714" fmla="*/ 6097 h 9721"/>
              <a:gd name="connsiteX50-10715" fmla="*/ 4861 w 10000"/>
              <a:gd name="connsiteY50-10716" fmla="*/ 5819 h 9721"/>
              <a:gd name="connsiteX51-10717" fmla="*/ 5169 w 10000"/>
              <a:gd name="connsiteY51-10718" fmla="*/ 5540 h 9721"/>
              <a:gd name="connsiteX52-10719" fmla="*/ 5169 w 10000"/>
              <a:gd name="connsiteY52-10720" fmla="*/ 4982 h 9721"/>
              <a:gd name="connsiteX53-10721" fmla="*/ 5472 w 10000"/>
              <a:gd name="connsiteY53-10722" fmla="*/ 4181 h 9721"/>
              <a:gd name="connsiteX54-10723" fmla="*/ 5777 w 10000"/>
              <a:gd name="connsiteY54-10724" fmla="*/ 3066 h 9721"/>
              <a:gd name="connsiteX55-10725" fmla="*/ 6080 w 10000"/>
              <a:gd name="connsiteY55-10726" fmla="*/ 1951 h 9721"/>
              <a:gd name="connsiteX0-10727" fmla="*/ 7258 w 10000"/>
              <a:gd name="connsiteY0-10728" fmla="*/ 0 h 10000"/>
              <a:gd name="connsiteX1-10729" fmla="*/ 7566 w 10000"/>
              <a:gd name="connsiteY1-10730" fmla="*/ 286 h 10000"/>
              <a:gd name="connsiteX2-10731" fmla="*/ 8481 w 10000"/>
              <a:gd name="connsiteY2-10732" fmla="*/ 573 h 10000"/>
              <a:gd name="connsiteX3-10733" fmla="*/ 9087 w 10000"/>
              <a:gd name="connsiteY3-10734" fmla="*/ 1147 h 10000"/>
              <a:gd name="connsiteX4-10735" fmla="*/ 9700 w 10000"/>
              <a:gd name="connsiteY4-10736" fmla="*/ 1433 h 10000"/>
              <a:gd name="connsiteX5-10737" fmla="*/ 10000 w 10000"/>
              <a:gd name="connsiteY5-10738" fmla="*/ 1720 h 10000"/>
              <a:gd name="connsiteX6-10739" fmla="*/ 10000 w 10000"/>
              <a:gd name="connsiteY6-10740" fmla="*/ 1720 h 10000"/>
              <a:gd name="connsiteX7-10741" fmla="*/ 10000 w 10000"/>
              <a:gd name="connsiteY7-10742" fmla="*/ 2007 h 10000"/>
              <a:gd name="connsiteX8-10743" fmla="*/ 9700 w 10000"/>
              <a:gd name="connsiteY8-10744" fmla="*/ 2294 h 10000"/>
              <a:gd name="connsiteX9-10745" fmla="*/ 9700 w 10000"/>
              <a:gd name="connsiteY9-10746" fmla="*/ 2294 h 10000"/>
              <a:gd name="connsiteX10-10747" fmla="*/ 9392 w 10000"/>
              <a:gd name="connsiteY10-10748" fmla="*/ 2294 h 10000"/>
              <a:gd name="connsiteX11-10749" fmla="*/ 9087 w 10000"/>
              <a:gd name="connsiteY11-10750" fmla="*/ 2580 h 10000"/>
              <a:gd name="connsiteX12-10751" fmla="*/ 8781 w 10000"/>
              <a:gd name="connsiteY12-10752" fmla="*/ 3154 h 10000"/>
              <a:gd name="connsiteX13-10753" fmla="*/ 8481 w 10000"/>
              <a:gd name="connsiteY13-10754" fmla="*/ 3441 h 10000"/>
              <a:gd name="connsiteX14-10755" fmla="*/ 8481 w 10000"/>
              <a:gd name="connsiteY14-10756" fmla="*/ 4301 h 10000"/>
              <a:gd name="connsiteX15-10757" fmla="*/ 8178 w 10000"/>
              <a:gd name="connsiteY15-10758" fmla="*/ 4839 h 10000"/>
              <a:gd name="connsiteX16-10759" fmla="*/ 7874 w 10000"/>
              <a:gd name="connsiteY16-10760" fmla="*/ 5699 h 10000"/>
              <a:gd name="connsiteX17-10761" fmla="*/ 7258 w 10000"/>
              <a:gd name="connsiteY17-10762" fmla="*/ 7133 h 10000"/>
              <a:gd name="connsiteX18-10763" fmla="*/ 6954 w 10000"/>
              <a:gd name="connsiteY18-10764" fmla="*/ 7993 h 10000"/>
              <a:gd name="connsiteX19-10765" fmla="*/ 6390 w 10000"/>
              <a:gd name="connsiteY19-10766" fmla="*/ 8566 h 10000"/>
              <a:gd name="connsiteX20-10767" fmla="*/ 6080 w 10000"/>
              <a:gd name="connsiteY20-10768" fmla="*/ 9140 h 10000"/>
              <a:gd name="connsiteX21-10769" fmla="*/ 5472 w 10000"/>
              <a:gd name="connsiteY21-10770" fmla="*/ 9427 h 10000"/>
              <a:gd name="connsiteX22-10771" fmla="*/ 4861 w 10000"/>
              <a:gd name="connsiteY22-10772" fmla="*/ 9713 h 10000"/>
              <a:gd name="connsiteX23-10773" fmla="*/ 4559 w 10000"/>
              <a:gd name="connsiteY23-10774" fmla="*/ 10000 h 10000"/>
              <a:gd name="connsiteX24-10775" fmla="*/ 4260 w 10000"/>
              <a:gd name="connsiteY24-10776" fmla="*/ 10000 h 10000"/>
              <a:gd name="connsiteX25-10777" fmla="*/ 3956 w 10000"/>
              <a:gd name="connsiteY25-10778" fmla="*/ 10000 h 10000"/>
              <a:gd name="connsiteX26-10779" fmla="*/ 3649 w 10000"/>
              <a:gd name="connsiteY26-10780" fmla="*/ 10000 h 10000"/>
              <a:gd name="connsiteX27-10781" fmla="*/ 3649 w 10000"/>
              <a:gd name="connsiteY27-10782" fmla="*/ 9713 h 10000"/>
              <a:gd name="connsiteX28-10783" fmla="*/ 3348 w 10000"/>
              <a:gd name="connsiteY28-10784" fmla="*/ 9427 h 10000"/>
              <a:gd name="connsiteX29-10785" fmla="*/ 3348 w 10000"/>
              <a:gd name="connsiteY29-10786" fmla="*/ 9140 h 10000"/>
              <a:gd name="connsiteX30-10787" fmla="*/ 3348 w 10000"/>
              <a:gd name="connsiteY30-10788" fmla="*/ 8853 h 10000"/>
              <a:gd name="connsiteX31-10789" fmla="*/ 3035 w 10000"/>
              <a:gd name="connsiteY31-10790" fmla="*/ 8280 h 10000"/>
              <a:gd name="connsiteX32-10791" fmla="*/ 2432 w 10000"/>
              <a:gd name="connsiteY32-10792" fmla="*/ 7706 h 10000"/>
              <a:gd name="connsiteX33-10793" fmla="*/ 1521 w 10000"/>
              <a:gd name="connsiteY33-10794" fmla="*/ 7133 h 10000"/>
              <a:gd name="connsiteX34-10795" fmla="*/ 911 w 10000"/>
              <a:gd name="connsiteY34-10796" fmla="*/ 6846 h 10000"/>
              <a:gd name="connsiteX35-10797" fmla="*/ 303 w 10000"/>
              <a:gd name="connsiteY35-10798" fmla="*/ 6559 h 10000"/>
              <a:gd name="connsiteX36-10799" fmla="*/ 0 w 10000"/>
              <a:gd name="connsiteY36-10800" fmla="*/ 6272 h 10000"/>
              <a:gd name="connsiteX37-10801" fmla="*/ 0 w 10000"/>
              <a:gd name="connsiteY37-10802" fmla="*/ 5986 h 10000"/>
              <a:gd name="connsiteX38-10803" fmla="*/ 303 w 10000"/>
              <a:gd name="connsiteY38-10804" fmla="*/ 5986 h 10000"/>
              <a:gd name="connsiteX39-10805" fmla="*/ 607 w 10000"/>
              <a:gd name="connsiteY39-10806" fmla="*/ 5986 h 10000"/>
              <a:gd name="connsiteX40-10807" fmla="*/ 1213 w 10000"/>
              <a:gd name="connsiteY40-10808" fmla="*/ 5986 h 10000"/>
              <a:gd name="connsiteX41-10809" fmla="*/ 1824 w 10000"/>
              <a:gd name="connsiteY41-10810" fmla="*/ 6272 h 10000"/>
              <a:gd name="connsiteX42-10811" fmla="*/ 2735 w 10000"/>
              <a:gd name="connsiteY42-10812" fmla="*/ 6559 h 10000"/>
              <a:gd name="connsiteX43-10813" fmla="*/ 3035 w 10000"/>
              <a:gd name="connsiteY43-10814" fmla="*/ 6559 h 10000"/>
              <a:gd name="connsiteX44-10815" fmla="*/ 3649 w 10000"/>
              <a:gd name="connsiteY44-10816" fmla="*/ 6559 h 10000"/>
              <a:gd name="connsiteX45-10817" fmla="*/ 3956 w 10000"/>
              <a:gd name="connsiteY45-10818" fmla="*/ 6559 h 10000"/>
              <a:gd name="connsiteX46-10819" fmla="*/ 4260 w 10000"/>
              <a:gd name="connsiteY46-10820" fmla="*/ 6559 h 10000"/>
              <a:gd name="connsiteX47-10821" fmla="*/ 4559 w 10000"/>
              <a:gd name="connsiteY47-10822" fmla="*/ 6559 h 10000"/>
              <a:gd name="connsiteX48-10823" fmla="*/ 4559 w 10000"/>
              <a:gd name="connsiteY48-10824" fmla="*/ 6272 h 10000"/>
              <a:gd name="connsiteX49-10825" fmla="*/ 4861 w 10000"/>
              <a:gd name="connsiteY49-10826" fmla="*/ 5986 h 10000"/>
              <a:gd name="connsiteX50-10827" fmla="*/ 5169 w 10000"/>
              <a:gd name="connsiteY50-10828" fmla="*/ 5699 h 10000"/>
              <a:gd name="connsiteX51-10829" fmla="*/ 5169 w 10000"/>
              <a:gd name="connsiteY51-10830" fmla="*/ 5125 h 10000"/>
              <a:gd name="connsiteX52-10831" fmla="*/ 5472 w 10000"/>
              <a:gd name="connsiteY52-10832" fmla="*/ 4301 h 10000"/>
              <a:gd name="connsiteX53-10833" fmla="*/ 5777 w 10000"/>
              <a:gd name="connsiteY53-10834" fmla="*/ 3154 h 10000"/>
              <a:gd name="connsiteX54-10835" fmla="*/ 6080 w 10000"/>
              <a:gd name="connsiteY54-10836" fmla="*/ 2007 h 10000"/>
              <a:gd name="connsiteX0-10837" fmla="*/ 7566 w 10000"/>
              <a:gd name="connsiteY0-10838" fmla="*/ 0 h 9714"/>
              <a:gd name="connsiteX1-10839" fmla="*/ 8481 w 10000"/>
              <a:gd name="connsiteY1-10840" fmla="*/ 287 h 9714"/>
              <a:gd name="connsiteX2-10841" fmla="*/ 9087 w 10000"/>
              <a:gd name="connsiteY2-10842" fmla="*/ 861 h 9714"/>
              <a:gd name="connsiteX3-10843" fmla="*/ 9700 w 10000"/>
              <a:gd name="connsiteY3-10844" fmla="*/ 1147 h 9714"/>
              <a:gd name="connsiteX4-10845" fmla="*/ 10000 w 10000"/>
              <a:gd name="connsiteY4-10846" fmla="*/ 1434 h 9714"/>
              <a:gd name="connsiteX5-10847" fmla="*/ 10000 w 10000"/>
              <a:gd name="connsiteY5-10848" fmla="*/ 1434 h 9714"/>
              <a:gd name="connsiteX6-10849" fmla="*/ 10000 w 10000"/>
              <a:gd name="connsiteY6-10850" fmla="*/ 1721 h 9714"/>
              <a:gd name="connsiteX7-10851" fmla="*/ 9700 w 10000"/>
              <a:gd name="connsiteY7-10852" fmla="*/ 2008 h 9714"/>
              <a:gd name="connsiteX8-10853" fmla="*/ 9700 w 10000"/>
              <a:gd name="connsiteY8-10854" fmla="*/ 2008 h 9714"/>
              <a:gd name="connsiteX9-10855" fmla="*/ 9392 w 10000"/>
              <a:gd name="connsiteY9-10856" fmla="*/ 2008 h 9714"/>
              <a:gd name="connsiteX10-10857" fmla="*/ 9087 w 10000"/>
              <a:gd name="connsiteY10-10858" fmla="*/ 2294 h 9714"/>
              <a:gd name="connsiteX11-10859" fmla="*/ 8781 w 10000"/>
              <a:gd name="connsiteY11-10860" fmla="*/ 2868 h 9714"/>
              <a:gd name="connsiteX12-10861" fmla="*/ 8481 w 10000"/>
              <a:gd name="connsiteY12-10862" fmla="*/ 3155 h 9714"/>
              <a:gd name="connsiteX13-10863" fmla="*/ 8481 w 10000"/>
              <a:gd name="connsiteY13-10864" fmla="*/ 4015 h 9714"/>
              <a:gd name="connsiteX14-10865" fmla="*/ 8178 w 10000"/>
              <a:gd name="connsiteY14-10866" fmla="*/ 4553 h 9714"/>
              <a:gd name="connsiteX15-10867" fmla="*/ 7874 w 10000"/>
              <a:gd name="connsiteY15-10868" fmla="*/ 5413 h 9714"/>
              <a:gd name="connsiteX16-10869" fmla="*/ 7258 w 10000"/>
              <a:gd name="connsiteY16-10870" fmla="*/ 6847 h 9714"/>
              <a:gd name="connsiteX17-10871" fmla="*/ 6954 w 10000"/>
              <a:gd name="connsiteY17-10872" fmla="*/ 7707 h 9714"/>
              <a:gd name="connsiteX18-10873" fmla="*/ 6390 w 10000"/>
              <a:gd name="connsiteY18-10874" fmla="*/ 8280 h 9714"/>
              <a:gd name="connsiteX19-10875" fmla="*/ 6080 w 10000"/>
              <a:gd name="connsiteY19-10876" fmla="*/ 8854 h 9714"/>
              <a:gd name="connsiteX20-10877" fmla="*/ 5472 w 10000"/>
              <a:gd name="connsiteY20-10878" fmla="*/ 9141 h 9714"/>
              <a:gd name="connsiteX21-10879" fmla="*/ 4861 w 10000"/>
              <a:gd name="connsiteY21-10880" fmla="*/ 9427 h 9714"/>
              <a:gd name="connsiteX22-10881" fmla="*/ 4559 w 10000"/>
              <a:gd name="connsiteY22-10882" fmla="*/ 9714 h 9714"/>
              <a:gd name="connsiteX23-10883" fmla="*/ 4260 w 10000"/>
              <a:gd name="connsiteY23-10884" fmla="*/ 9714 h 9714"/>
              <a:gd name="connsiteX24-10885" fmla="*/ 3956 w 10000"/>
              <a:gd name="connsiteY24-10886" fmla="*/ 9714 h 9714"/>
              <a:gd name="connsiteX25-10887" fmla="*/ 3649 w 10000"/>
              <a:gd name="connsiteY25-10888" fmla="*/ 9714 h 9714"/>
              <a:gd name="connsiteX26-10889" fmla="*/ 3649 w 10000"/>
              <a:gd name="connsiteY26-10890" fmla="*/ 9427 h 9714"/>
              <a:gd name="connsiteX27-10891" fmla="*/ 3348 w 10000"/>
              <a:gd name="connsiteY27-10892" fmla="*/ 9141 h 9714"/>
              <a:gd name="connsiteX28-10893" fmla="*/ 3348 w 10000"/>
              <a:gd name="connsiteY28-10894" fmla="*/ 8854 h 9714"/>
              <a:gd name="connsiteX29-10895" fmla="*/ 3348 w 10000"/>
              <a:gd name="connsiteY29-10896" fmla="*/ 8567 h 9714"/>
              <a:gd name="connsiteX30-10897" fmla="*/ 3035 w 10000"/>
              <a:gd name="connsiteY30-10898" fmla="*/ 7994 h 9714"/>
              <a:gd name="connsiteX31-10899" fmla="*/ 2432 w 10000"/>
              <a:gd name="connsiteY31-10900" fmla="*/ 7420 h 9714"/>
              <a:gd name="connsiteX32-10901" fmla="*/ 1521 w 10000"/>
              <a:gd name="connsiteY32-10902" fmla="*/ 6847 h 9714"/>
              <a:gd name="connsiteX33-10903" fmla="*/ 911 w 10000"/>
              <a:gd name="connsiteY33-10904" fmla="*/ 6560 h 9714"/>
              <a:gd name="connsiteX34-10905" fmla="*/ 303 w 10000"/>
              <a:gd name="connsiteY34-10906" fmla="*/ 6273 h 9714"/>
              <a:gd name="connsiteX35-10907" fmla="*/ 0 w 10000"/>
              <a:gd name="connsiteY35-10908" fmla="*/ 5986 h 9714"/>
              <a:gd name="connsiteX36-10909" fmla="*/ 0 w 10000"/>
              <a:gd name="connsiteY36-10910" fmla="*/ 5700 h 9714"/>
              <a:gd name="connsiteX37-10911" fmla="*/ 303 w 10000"/>
              <a:gd name="connsiteY37-10912" fmla="*/ 5700 h 9714"/>
              <a:gd name="connsiteX38-10913" fmla="*/ 607 w 10000"/>
              <a:gd name="connsiteY38-10914" fmla="*/ 5700 h 9714"/>
              <a:gd name="connsiteX39-10915" fmla="*/ 1213 w 10000"/>
              <a:gd name="connsiteY39-10916" fmla="*/ 5700 h 9714"/>
              <a:gd name="connsiteX40-10917" fmla="*/ 1824 w 10000"/>
              <a:gd name="connsiteY40-10918" fmla="*/ 5986 h 9714"/>
              <a:gd name="connsiteX41-10919" fmla="*/ 2735 w 10000"/>
              <a:gd name="connsiteY41-10920" fmla="*/ 6273 h 9714"/>
              <a:gd name="connsiteX42-10921" fmla="*/ 3035 w 10000"/>
              <a:gd name="connsiteY42-10922" fmla="*/ 6273 h 9714"/>
              <a:gd name="connsiteX43-10923" fmla="*/ 3649 w 10000"/>
              <a:gd name="connsiteY43-10924" fmla="*/ 6273 h 9714"/>
              <a:gd name="connsiteX44-10925" fmla="*/ 3956 w 10000"/>
              <a:gd name="connsiteY44-10926" fmla="*/ 6273 h 9714"/>
              <a:gd name="connsiteX45-10927" fmla="*/ 4260 w 10000"/>
              <a:gd name="connsiteY45-10928" fmla="*/ 6273 h 9714"/>
              <a:gd name="connsiteX46-10929" fmla="*/ 4559 w 10000"/>
              <a:gd name="connsiteY46-10930" fmla="*/ 6273 h 9714"/>
              <a:gd name="connsiteX47-10931" fmla="*/ 4559 w 10000"/>
              <a:gd name="connsiteY47-10932" fmla="*/ 5986 h 9714"/>
              <a:gd name="connsiteX48-10933" fmla="*/ 4861 w 10000"/>
              <a:gd name="connsiteY48-10934" fmla="*/ 5700 h 9714"/>
              <a:gd name="connsiteX49-10935" fmla="*/ 5169 w 10000"/>
              <a:gd name="connsiteY49-10936" fmla="*/ 5413 h 9714"/>
              <a:gd name="connsiteX50-10937" fmla="*/ 5169 w 10000"/>
              <a:gd name="connsiteY50-10938" fmla="*/ 4839 h 9714"/>
              <a:gd name="connsiteX51-10939" fmla="*/ 5472 w 10000"/>
              <a:gd name="connsiteY51-10940" fmla="*/ 4015 h 9714"/>
              <a:gd name="connsiteX52-10941" fmla="*/ 5777 w 10000"/>
              <a:gd name="connsiteY52-10942" fmla="*/ 2868 h 9714"/>
              <a:gd name="connsiteX53-10943" fmla="*/ 6080 w 10000"/>
              <a:gd name="connsiteY53-10944" fmla="*/ 1721 h 9714"/>
              <a:gd name="connsiteX0-10945" fmla="*/ 8481 w 10000"/>
              <a:gd name="connsiteY0-10946" fmla="*/ 0 h 9705"/>
              <a:gd name="connsiteX1-10947" fmla="*/ 9087 w 10000"/>
              <a:gd name="connsiteY1-10948" fmla="*/ 591 h 9705"/>
              <a:gd name="connsiteX2-10949" fmla="*/ 9700 w 10000"/>
              <a:gd name="connsiteY2-10950" fmla="*/ 886 h 9705"/>
              <a:gd name="connsiteX3-10951" fmla="*/ 10000 w 10000"/>
              <a:gd name="connsiteY3-10952" fmla="*/ 1181 h 9705"/>
              <a:gd name="connsiteX4-10953" fmla="*/ 10000 w 10000"/>
              <a:gd name="connsiteY4-10954" fmla="*/ 1181 h 9705"/>
              <a:gd name="connsiteX5-10955" fmla="*/ 10000 w 10000"/>
              <a:gd name="connsiteY5-10956" fmla="*/ 1477 h 9705"/>
              <a:gd name="connsiteX6-10957" fmla="*/ 9700 w 10000"/>
              <a:gd name="connsiteY6-10958" fmla="*/ 1772 h 9705"/>
              <a:gd name="connsiteX7-10959" fmla="*/ 9700 w 10000"/>
              <a:gd name="connsiteY7-10960" fmla="*/ 1772 h 9705"/>
              <a:gd name="connsiteX8-10961" fmla="*/ 9392 w 10000"/>
              <a:gd name="connsiteY8-10962" fmla="*/ 1772 h 9705"/>
              <a:gd name="connsiteX9-10963" fmla="*/ 9087 w 10000"/>
              <a:gd name="connsiteY9-10964" fmla="*/ 2067 h 9705"/>
              <a:gd name="connsiteX10-10965" fmla="*/ 8781 w 10000"/>
              <a:gd name="connsiteY10-10966" fmla="*/ 2657 h 9705"/>
              <a:gd name="connsiteX11-10967" fmla="*/ 8481 w 10000"/>
              <a:gd name="connsiteY11-10968" fmla="*/ 2953 h 9705"/>
              <a:gd name="connsiteX12-10969" fmla="*/ 8481 w 10000"/>
              <a:gd name="connsiteY12-10970" fmla="*/ 3838 h 9705"/>
              <a:gd name="connsiteX13-10971" fmla="*/ 8178 w 10000"/>
              <a:gd name="connsiteY13-10972" fmla="*/ 4392 h 9705"/>
              <a:gd name="connsiteX14-10973" fmla="*/ 7874 w 10000"/>
              <a:gd name="connsiteY14-10974" fmla="*/ 5277 h 9705"/>
              <a:gd name="connsiteX15-10975" fmla="*/ 7258 w 10000"/>
              <a:gd name="connsiteY15-10976" fmla="*/ 6754 h 9705"/>
              <a:gd name="connsiteX16-10977" fmla="*/ 6954 w 10000"/>
              <a:gd name="connsiteY16-10978" fmla="*/ 7639 h 9705"/>
              <a:gd name="connsiteX17-10979" fmla="*/ 6390 w 10000"/>
              <a:gd name="connsiteY17-10980" fmla="*/ 8229 h 9705"/>
              <a:gd name="connsiteX18-10981" fmla="*/ 6080 w 10000"/>
              <a:gd name="connsiteY18-10982" fmla="*/ 8820 h 9705"/>
              <a:gd name="connsiteX19-10983" fmla="*/ 5472 w 10000"/>
              <a:gd name="connsiteY19-10984" fmla="*/ 9115 h 9705"/>
              <a:gd name="connsiteX20-10985" fmla="*/ 4861 w 10000"/>
              <a:gd name="connsiteY20-10986" fmla="*/ 9410 h 9705"/>
              <a:gd name="connsiteX21-10987" fmla="*/ 4559 w 10000"/>
              <a:gd name="connsiteY21-10988" fmla="*/ 9705 h 9705"/>
              <a:gd name="connsiteX22-10989" fmla="*/ 4260 w 10000"/>
              <a:gd name="connsiteY22-10990" fmla="*/ 9705 h 9705"/>
              <a:gd name="connsiteX23-10991" fmla="*/ 3956 w 10000"/>
              <a:gd name="connsiteY23-10992" fmla="*/ 9705 h 9705"/>
              <a:gd name="connsiteX24-10993" fmla="*/ 3649 w 10000"/>
              <a:gd name="connsiteY24-10994" fmla="*/ 9705 h 9705"/>
              <a:gd name="connsiteX25-10995" fmla="*/ 3649 w 10000"/>
              <a:gd name="connsiteY25-10996" fmla="*/ 9410 h 9705"/>
              <a:gd name="connsiteX26-10997" fmla="*/ 3348 w 10000"/>
              <a:gd name="connsiteY26-10998" fmla="*/ 9115 h 9705"/>
              <a:gd name="connsiteX27-10999" fmla="*/ 3348 w 10000"/>
              <a:gd name="connsiteY27-11000" fmla="*/ 8820 h 9705"/>
              <a:gd name="connsiteX28-11001" fmla="*/ 3348 w 10000"/>
              <a:gd name="connsiteY28-11002" fmla="*/ 8524 h 9705"/>
              <a:gd name="connsiteX29-11003" fmla="*/ 3035 w 10000"/>
              <a:gd name="connsiteY29-11004" fmla="*/ 7934 h 9705"/>
              <a:gd name="connsiteX30-11005" fmla="*/ 2432 w 10000"/>
              <a:gd name="connsiteY30-11006" fmla="*/ 7343 h 9705"/>
              <a:gd name="connsiteX31-11007" fmla="*/ 1521 w 10000"/>
              <a:gd name="connsiteY31-11008" fmla="*/ 6754 h 9705"/>
              <a:gd name="connsiteX32-11009" fmla="*/ 911 w 10000"/>
              <a:gd name="connsiteY32-11010" fmla="*/ 6458 h 9705"/>
              <a:gd name="connsiteX33-11011" fmla="*/ 303 w 10000"/>
              <a:gd name="connsiteY33-11012" fmla="*/ 6163 h 9705"/>
              <a:gd name="connsiteX34-11013" fmla="*/ 0 w 10000"/>
              <a:gd name="connsiteY34-11014" fmla="*/ 5867 h 9705"/>
              <a:gd name="connsiteX35-11015" fmla="*/ 0 w 10000"/>
              <a:gd name="connsiteY35-11016" fmla="*/ 5573 h 9705"/>
              <a:gd name="connsiteX36-11017" fmla="*/ 303 w 10000"/>
              <a:gd name="connsiteY36-11018" fmla="*/ 5573 h 9705"/>
              <a:gd name="connsiteX37-11019" fmla="*/ 607 w 10000"/>
              <a:gd name="connsiteY37-11020" fmla="*/ 5573 h 9705"/>
              <a:gd name="connsiteX38-11021" fmla="*/ 1213 w 10000"/>
              <a:gd name="connsiteY38-11022" fmla="*/ 5573 h 9705"/>
              <a:gd name="connsiteX39-11023" fmla="*/ 1824 w 10000"/>
              <a:gd name="connsiteY39-11024" fmla="*/ 5867 h 9705"/>
              <a:gd name="connsiteX40-11025" fmla="*/ 2735 w 10000"/>
              <a:gd name="connsiteY40-11026" fmla="*/ 6163 h 9705"/>
              <a:gd name="connsiteX41-11027" fmla="*/ 3035 w 10000"/>
              <a:gd name="connsiteY41-11028" fmla="*/ 6163 h 9705"/>
              <a:gd name="connsiteX42-11029" fmla="*/ 3649 w 10000"/>
              <a:gd name="connsiteY42-11030" fmla="*/ 6163 h 9705"/>
              <a:gd name="connsiteX43-11031" fmla="*/ 3956 w 10000"/>
              <a:gd name="connsiteY43-11032" fmla="*/ 6163 h 9705"/>
              <a:gd name="connsiteX44-11033" fmla="*/ 4260 w 10000"/>
              <a:gd name="connsiteY44-11034" fmla="*/ 6163 h 9705"/>
              <a:gd name="connsiteX45-11035" fmla="*/ 4559 w 10000"/>
              <a:gd name="connsiteY45-11036" fmla="*/ 6163 h 9705"/>
              <a:gd name="connsiteX46-11037" fmla="*/ 4559 w 10000"/>
              <a:gd name="connsiteY46-11038" fmla="*/ 5867 h 9705"/>
              <a:gd name="connsiteX47-11039" fmla="*/ 4861 w 10000"/>
              <a:gd name="connsiteY47-11040" fmla="*/ 5573 h 9705"/>
              <a:gd name="connsiteX48-11041" fmla="*/ 5169 w 10000"/>
              <a:gd name="connsiteY48-11042" fmla="*/ 5277 h 9705"/>
              <a:gd name="connsiteX49-11043" fmla="*/ 5169 w 10000"/>
              <a:gd name="connsiteY49-11044" fmla="*/ 4686 h 9705"/>
              <a:gd name="connsiteX50-11045" fmla="*/ 5472 w 10000"/>
              <a:gd name="connsiteY50-11046" fmla="*/ 3838 h 9705"/>
              <a:gd name="connsiteX51-11047" fmla="*/ 5777 w 10000"/>
              <a:gd name="connsiteY51-11048" fmla="*/ 2657 h 9705"/>
              <a:gd name="connsiteX52-11049" fmla="*/ 6080 w 10000"/>
              <a:gd name="connsiteY52-11050" fmla="*/ 1477 h 9705"/>
              <a:gd name="connsiteX0-11051" fmla="*/ 8481 w 10000"/>
              <a:gd name="connsiteY0-11052" fmla="*/ 0 h 10000"/>
              <a:gd name="connsiteX1-11053" fmla="*/ 9087 w 10000"/>
              <a:gd name="connsiteY1-11054" fmla="*/ 609 h 10000"/>
              <a:gd name="connsiteX2-11055" fmla="*/ 9700 w 10000"/>
              <a:gd name="connsiteY2-11056" fmla="*/ 913 h 10000"/>
              <a:gd name="connsiteX3-11057" fmla="*/ 10000 w 10000"/>
              <a:gd name="connsiteY3-11058" fmla="*/ 1217 h 10000"/>
              <a:gd name="connsiteX4-11059" fmla="*/ 10000 w 10000"/>
              <a:gd name="connsiteY4-11060" fmla="*/ 1217 h 10000"/>
              <a:gd name="connsiteX5-11061" fmla="*/ 10000 w 10000"/>
              <a:gd name="connsiteY5-11062" fmla="*/ 1522 h 10000"/>
              <a:gd name="connsiteX6-11063" fmla="*/ 9700 w 10000"/>
              <a:gd name="connsiteY6-11064" fmla="*/ 1826 h 10000"/>
              <a:gd name="connsiteX7-11065" fmla="*/ 9700 w 10000"/>
              <a:gd name="connsiteY7-11066" fmla="*/ 1826 h 10000"/>
              <a:gd name="connsiteX8-11067" fmla="*/ 9392 w 10000"/>
              <a:gd name="connsiteY8-11068" fmla="*/ 1826 h 10000"/>
              <a:gd name="connsiteX9-11069" fmla="*/ 9087 w 10000"/>
              <a:gd name="connsiteY9-11070" fmla="*/ 2130 h 10000"/>
              <a:gd name="connsiteX10-11071" fmla="*/ 8781 w 10000"/>
              <a:gd name="connsiteY10-11072" fmla="*/ 2738 h 10000"/>
              <a:gd name="connsiteX11-11073" fmla="*/ 8481 w 10000"/>
              <a:gd name="connsiteY11-11074" fmla="*/ 3043 h 10000"/>
              <a:gd name="connsiteX12-11075" fmla="*/ 8481 w 10000"/>
              <a:gd name="connsiteY12-11076" fmla="*/ 3955 h 10000"/>
              <a:gd name="connsiteX13-11077" fmla="*/ 8178 w 10000"/>
              <a:gd name="connsiteY13-11078" fmla="*/ 4526 h 10000"/>
              <a:gd name="connsiteX14-11079" fmla="*/ 7874 w 10000"/>
              <a:gd name="connsiteY14-11080" fmla="*/ 5437 h 10000"/>
              <a:gd name="connsiteX15-11081" fmla="*/ 7258 w 10000"/>
              <a:gd name="connsiteY15-11082" fmla="*/ 6959 h 10000"/>
              <a:gd name="connsiteX16-11083" fmla="*/ 6954 w 10000"/>
              <a:gd name="connsiteY16-11084" fmla="*/ 7871 h 10000"/>
              <a:gd name="connsiteX17-11085" fmla="*/ 6390 w 10000"/>
              <a:gd name="connsiteY17-11086" fmla="*/ 8479 h 10000"/>
              <a:gd name="connsiteX18-11087" fmla="*/ 6080 w 10000"/>
              <a:gd name="connsiteY18-11088" fmla="*/ 9088 h 10000"/>
              <a:gd name="connsiteX19-11089" fmla="*/ 5472 w 10000"/>
              <a:gd name="connsiteY19-11090" fmla="*/ 9392 h 10000"/>
              <a:gd name="connsiteX20-11091" fmla="*/ 4861 w 10000"/>
              <a:gd name="connsiteY20-11092" fmla="*/ 9696 h 10000"/>
              <a:gd name="connsiteX21-11093" fmla="*/ 4559 w 10000"/>
              <a:gd name="connsiteY21-11094" fmla="*/ 10000 h 10000"/>
              <a:gd name="connsiteX22-11095" fmla="*/ 4260 w 10000"/>
              <a:gd name="connsiteY22-11096" fmla="*/ 10000 h 10000"/>
              <a:gd name="connsiteX23-11097" fmla="*/ 3956 w 10000"/>
              <a:gd name="connsiteY23-11098" fmla="*/ 10000 h 10000"/>
              <a:gd name="connsiteX24-11099" fmla="*/ 3649 w 10000"/>
              <a:gd name="connsiteY24-11100" fmla="*/ 10000 h 10000"/>
              <a:gd name="connsiteX25-11101" fmla="*/ 3649 w 10000"/>
              <a:gd name="connsiteY25-11102" fmla="*/ 9696 h 10000"/>
              <a:gd name="connsiteX26-11103" fmla="*/ 3348 w 10000"/>
              <a:gd name="connsiteY26-11104" fmla="*/ 9392 h 10000"/>
              <a:gd name="connsiteX27-11105" fmla="*/ 3348 w 10000"/>
              <a:gd name="connsiteY27-11106" fmla="*/ 9088 h 10000"/>
              <a:gd name="connsiteX28-11107" fmla="*/ 3348 w 10000"/>
              <a:gd name="connsiteY28-11108" fmla="*/ 8783 h 10000"/>
              <a:gd name="connsiteX29-11109" fmla="*/ 3035 w 10000"/>
              <a:gd name="connsiteY29-11110" fmla="*/ 8175 h 10000"/>
              <a:gd name="connsiteX30-11111" fmla="*/ 2432 w 10000"/>
              <a:gd name="connsiteY30-11112" fmla="*/ 7566 h 10000"/>
              <a:gd name="connsiteX31-11113" fmla="*/ 1521 w 10000"/>
              <a:gd name="connsiteY31-11114" fmla="*/ 6959 h 10000"/>
              <a:gd name="connsiteX32-11115" fmla="*/ 911 w 10000"/>
              <a:gd name="connsiteY32-11116" fmla="*/ 6654 h 10000"/>
              <a:gd name="connsiteX33-11117" fmla="*/ 303 w 10000"/>
              <a:gd name="connsiteY33-11118" fmla="*/ 6350 h 10000"/>
              <a:gd name="connsiteX34-11119" fmla="*/ 0 w 10000"/>
              <a:gd name="connsiteY34-11120" fmla="*/ 6045 h 10000"/>
              <a:gd name="connsiteX35-11121" fmla="*/ 0 w 10000"/>
              <a:gd name="connsiteY35-11122" fmla="*/ 5742 h 10000"/>
              <a:gd name="connsiteX36-11123" fmla="*/ 303 w 10000"/>
              <a:gd name="connsiteY36-11124" fmla="*/ 5742 h 10000"/>
              <a:gd name="connsiteX37-11125" fmla="*/ 607 w 10000"/>
              <a:gd name="connsiteY37-11126" fmla="*/ 5742 h 10000"/>
              <a:gd name="connsiteX38-11127" fmla="*/ 1213 w 10000"/>
              <a:gd name="connsiteY38-11128" fmla="*/ 5742 h 10000"/>
              <a:gd name="connsiteX39-11129" fmla="*/ 1824 w 10000"/>
              <a:gd name="connsiteY39-11130" fmla="*/ 6045 h 10000"/>
              <a:gd name="connsiteX40-11131" fmla="*/ 2735 w 10000"/>
              <a:gd name="connsiteY40-11132" fmla="*/ 6350 h 10000"/>
              <a:gd name="connsiteX41-11133" fmla="*/ 3035 w 10000"/>
              <a:gd name="connsiteY41-11134" fmla="*/ 6350 h 10000"/>
              <a:gd name="connsiteX42-11135" fmla="*/ 3649 w 10000"/>
              <a:gd name="connsiteY42-11136" fmla="*/ 6350 h 10000"/>
              <a:gd name="connsiteX43-11137" fmla="*/ 3956 w 10000"/>
              <a:gd name="connsiteY43-11138" fmla="*/ 6350 h 10000"/>
              <a:gd name="connsiteX44-11139" fmla="*/ 4260 w 10000"/>
              <a:gd name="connsiteY44-11140" fmla="*/ 6350 h 10000"/>
              <a:gd name="connsiteX45-11141" fmla="*/ 4559 w 10000"/>
              <a:gd name="connsiteY45-11142" fmla="*/ 6350 h 10000"/>
              <a:gd name="connsiteX46-11143" fmla="*/ 4559 w 10000"/>
              <a:gd name="connsiteY46-11144" fmla="*/ 6045 h 10000"/>
              <a:gd name="connsiteX47-11145" fmla="*/ 4861 w 10000"/>
              <a:gd name="connsiteY47-11146" fmla="*/ 5742 h 10000"/>
              <a:gd name="connsiteX48-11147" fmla="*/ 5169 w 10000"/>
              <a:gd name="connsiteY48-11148" fmla="*/ 5437 h 10000"/>
              <a:gd name="connsiteX49-11149" fmla="*/ 5169 w 10000"/>
              <a:gd name="connsiteY49-11150" fmla="*/ 4828 h 10000"/>
              <a:gd name="connsiteX50-11151" fmla="*/ 5472 w 10000"/>
              <a:gd name="connsiteY50-11152" fmla="*/ 3955 h 10000"/>
              <a:gd name="connsiteX51-11153" fmla="*/ 5777 w 10000"/>
              <a:gd name="connsiteY51-11154" fmla="*/ 2738 h 10000"/>
              <a:gd name="connsiteX0-11155" fmla="*/ 8481 w 10000"/>
              <a:gd name="connsiteY0-11156" fmla="*/ 0 h 10000"/>
              <a:gd name="connsiteX1-11157" fmla="*/ 9087 w 10000"/>
              <a:gd name="connsiteY1-11158" fmla="*/ 609 h 10000"/>
              <a:gd name="connsiteX2-11159" fmla="*/ 9700 w 10000"/>
              <a:gd name="connsiteY2-11160" fmla="*/ 913 h 10000"/>
              <a:gd name="connsiteX3-11161" fmla="*/ 10000 w 10000"/>
              <a:gd name="connsiteY3-11162" fmla="*/ 1217 h 10000"/>
              <a:gd name="connsiteX4-11163" fmla="*/ 10000 w 10000"/>
              <a:gd name="connsiteY4-11164" fmla="*/ 1217 h 10000"/>
              <a:gd name="connsiteX5-11165" fmla="*/ 10000 w 10000"/>
              <a:gd name="connsiteY5-11166" fmla="*/ 1522 h 10000"/>
              <a:gd name="connsiteX6-11167" fmla="*/ 9700 w 10000"/>
              <a:gd name="connsiteY6-11168" fmla="*/ 1826 h 10000"/>
              <a:gd name="connsiteX7-11169" fmla="*/ 9700 w 10000"/>
              <a:gd name="connsiteY7-11170" fmla="*/ 1826 h 10000"/>
              <a:gd name="connsiteX8-11171" fmla="*/ 9392 w 10000"/>
              <a:gd name="connsiteY8-11172" fmla="*/ 1826 h 10000"/>
              <a:gd name="connsiteX9-11173" fmla="*/ 9087 w 10000"/>
              <a:gd name="connsiteY9-11174" fmla="*/ 2130 h 10000"/>
              <a:gd name="connsiteX10-11175" fmla="*/ 8781 w 10000"/>
              <a:gd name="connsiteY10-11176" fmla="*/ 2738 h 10000"/>
              <a:gd name="connsiteX11-11177" fmla="*/ 8481 w 10000"/>
              <a:gd name="connsiteY11-11178" fmla="*/ 3043 h 10000"/>
              <a:gd name="connsiteX12-11179" fmla="*/ 8481 w 10000"/>
              <a:gd name="connsiteY12-11180" fmla="*/ 3955 h 10000"/>
              <a:gd name="connsiteX13-11181" fmla="*/ 8178 w 10000"/>
              <a:gd name="connsiteY13-11182" fmla="*/ 4526 h 10000"/>
              <a:gd name="connsiteX14-11183" fmla="*/ 7874 w 10000"/>
              <a:gd name="connsiteY14-11184" fmla="*/ 5437 h 10000"/>
              <a:gd name="connsiteX15-11185" fmla="*/ 7258 w 10000"/>
              <a:gd name="connsiteY15-11186" fmla="*/ 6959 h 10000"/>
              <a:gd name="connsiteX16-11187" fmla="*/ 6954 w 10000"/>
              <a:gd name="connsiteY16-11188" fmla="*/ 7871 h 10000"/>
              <a:gd name="connsiteX17-11189" fmla="*/ 6390 w 10000"/>
              <a:gd name="connsiteY17-11190" fmla="*/ 8479 h 10000"/>
              <a:gd name="connsiteX18-11191" fmla="*/ 6080 w 10000"/>
              <a:gd name="connsiteY18-11192" fmla="*/ 9088 h 10000"/>
              <a:gd name="connsiteX19-11193" fmla="*/ 5472 w 10000"/>
              <a:gd name="connsiteY19-11194" fmla="*/ 9392 h 10000"/>
              <a:gd name="connsiteX20-11195" fmla="*/ 4861 w 10000"/>
              <a:gd name="connsiteY20-11196" fmla="*/ 9696 h 10000"/>
              <a:gd name="connsiteX21-11197" fmla="*/ 4559 w 10000"/>
              <a:gd name="connsiteY21-11198" fmla="*/ 10000 h 10000"/>
              <a:gd name="connsiteX22-11199" fmla="*/ 4260 w 10000"/>
              <a:gd name="connsiteY22-11200" fmla="*/ 10000 h 10000"/>
              <a:gd name="connsiteX23-11201" fmla="*/ 3956 w 10000"/>
              <a:gd name="connsiteY23-11202" fmla="*/ 10000 h 10000"/>
              <a:gd name="connsiteX24-11203" fmla="*/ 3649 w 10000"/>
              <a:gd name="connsiteY24-11204" fmla="*/ 10000 h 10000"/>
              <a:gd name="connsiteX25-11205" fmla="*/ 3649 w 10000"/>
              <a:gd name="connsiteY25-11206" fmla="*/ 9696 h 10000"/>
              <a:gd name="connsiteX26-11207" fmla="*/ 3348 w 10000"/>
              <a:gd name="connsiteY26-11208" fmla="*/ 9392 h 10000"/>
              <a:gd name="connsiteX27-11209" fmla="*/ 3348 w 10000"/>
              <a:gd name="connsiteY27-11210" fmla="*/ 9088 h 10000"/>
              <a:gd name="connsiteX28-11211" fmla="*/ 3348 w 10000"/>
              <a:gd name="connsiteY28-11212" fmla="*/ 8783 h 10000"/>
              <a:gd name="connsiteX29-11213" fmla="*/ 3035 w 10000"/>
              <a:gd name="connsiteY29-11214" fmla="*/ 8175 h 10000"/>
              <a:gd name="connsiteX30-11215" fmla="*/ 2432 w 10000"/>
              <a:gd name="connsiteY30-11216" fmla="*/ 7566 h 10000"/>
              <a:gd name="connsiteX31-11217" fmla="*/ 1521 w 10000"/>
              <a:gd name="connsiteY31-11218" fmla="*/ 6959 h 10000"/>
              <a:gd name="connsiteX32-11219" fmla="*/ 911 w 10000"/>
              <a:gd name="connsiteY32-11220" fmla="*/ 6654 h 10000"/>
              <a:gd name="connsiteX33-11221" fmla="*/ 303 w 10000"/>
              <a:gd name="connsiteY33-11222" fmla="*/ 6350 h 10000"/>
              <a:gd name="connsiteX34-11223" fmla="*/ 0 w 10000"/>
              <a:gd name="connsiteY34-11224" fmla="*/ 6045 h 10000"/>
              <a:gd name="connsiteX35-11225" fmla="*/ 0 w 10000"/>
              <a:gd name="connsiteY35-11226" fmla="*/ 5742 h 10000"/>
              <a:gd name="connsiteX36-11227" fmla="*/ 303 w 10000"/>
              <a:gd name="connsiteY36-11228" fmla="*/ 5742 h 10000"/>
              <a:gd name="connsiteX37-11229" fmla="*/ 607 w 10000"/>
              <a:gd name="connsiteY37-11230" fmla="*/ 5742 h 10000"/>
              <a:gd name="connsiteX38-11231" fmla="*/ 1213 w 10000"/>
              <a:gd name="connsiteY38-11232" fmla="*/ 5742 h 10000"/>
              <a:gd name="connsiteX39-11233" fmla="*/ 1824 w 10000"/>
              <a:gd name="connsiteY39-11234" fmla="*/ 6045 h 10000"/>
              <a:gd name="connsiteX40-11235" fmla="*/ 2735 w 10000"/>
              <a:gd name="connsiteY40-11236" fmla="*/ 6350 h 10000"/>
              <a:gd name="connsiteX41-11237" fmla="*/ 3035 w 10000"/>
              <a:gd name="connsiteY41-11238" fmla="*/ 6350 h 10000"/>
              <a:gd name="connsiteX42-11239" fmla="*/ 3649 w 10000"/>
              <a:gd name="connsiteY42-11240" fmla="*/ 6350 h 10000"/>
              <a:gd name="connsiteX43-11241" fmla="*/ 3956 w 10000"/>
              <a:gd name="connsiteY43-11242" fmla="*/ 6350 h 10000"/>
              <a:gd name="connsiteX44-11243" fmla="*/ 4260 w 10000"/>
              <a:gd name="connsiteY44-11244" fmla="*/ 6350 h 10000"/>
              <a:gd name="connsiteX45-11245" fmla="*/ 4559 w 10000"/>
              <a:gd name="connsiteY45-11246" fmla="*/ 6350 h 10000"/>
              <a:gd name="connsiteX46-11247" fmla="*/ 4559 w 10000"/>
              <a:gd name="connsiteY46-11248" fmla="*/ 6045 h 10000"/>
              <a:gd name="connsiteX47-11249" fmla="*/ 4861 w 10000"/>
              <a:gd name="connsiteY47-11250" fmla="*/ 5742 h 10000"/>
              <a:gd name="connsiteX48-11251" fmla="*/ 5169 w 10000"/>
              <a:gd name="connsiteY48-11252" fmla="*/ 5437 h 10000"/>
              <a:gd name="connsiteX49-11253" fmla="*/ 5169 w 10000"/>
              <a:gd name="connsiteY49-11254" fmla="*/ 4828 h 10000"/>
              <a:gd name="connsiteX50-11255" fmla="*/ 5472 w 10000"/>
              <a:gd name="connsiteY50-11256" fmla="*/ 3955 h 10000"/>
              <a:gd name="connsiteX0-11257" fmla="*/ 9087 w 10000"/>
              <a:gd name="connsiteY0-11258" fmla="*/ 0 h 9391"/>
              <a:gd name="connsiteX1-11259" fmla="*/ 9700 w 10000"/>
              <a:gd name="connsiteY1-11260" fmla="*/ 304 h 9391"/>
              <a:gd name="connsiteX2-11261" fmla="*/ 10000 w 10000"/>
              <a:gd name="connsiteY2-11262" fmla="*/ 608 h 9391"/>
              <a:gd name="connsiteX3-11263" fmla="*/ 10000 w 10000"/>
              <a:gd name="connsiteY3-11264" fmla="*/ 608 h 9391"/>
              <a:gd name="connsiteX4-11265" fmla="*/ 10000 w 10000"/>
              <a:gd name="connsiteY4-11266" fmla="*/ 913 h 9391"/>
              <a:gd name="connsiteX5-11267" fmla="*/ 9700 w 10000"/>
              <a:gd name="connsiteY5-11268" fmla="*/ 1217 h 9391"/>
              <a:gd name="connsiteX6-11269" fmla="*/ 9700 w 10000"/>
              <a:gd name="connsiteY6-11270" fmla="*/ 1217 h 9391"/>
              <a:gd name="connsiteX7-11271" fmla="*/ 9392 w 10000"/>
              <a:gd name="connsiteY7-11272" fmla="*/ 1217 h 9391"/>
              <a:gd name="connsiteX8-11273" fmla="*/ 9087 w 10000"/>
              <a:gd name="connsiteY8-11274" fmla="*/ 1521 h 9391"/>
              <a:gd name="connsiteX9-11275" fmla="*/ 8781 w 10000"/>
              <a:gd name="connsiteY9-11276" fmla="*/ 2129 h 9391"/>
              <a:gd name="connsiteX10-11277" fmla="*/ 8481 w 10000"/>
              <a:gd name="connsiteY10-11278" fmla="*/ 2434 h 9391"/>
              <a:gd name="connsiteX11-11279" fmla="*/ 8481 w 10000"/>
              <a:gd name="connsiteY11-11280" fmla="*/ 3346 h 9391"/>
              <a:gd name="connsiteX12-11281" fmla="*/ 8178 w 10000"/>
              <a:gd name="connsiteY12-11282" fmla="*/ 3917 h 9391"/>
              <a:gd name="connsiteX13-11283" fmla="*/ 7874 w 10000"/>
              <a:gd name="connsiteY13-11284" fmla="*/ 4828 h 9391"/>
              <a:gd name="connsiteX14-11285" fmla="*/ 7258 w 10000"/>
              <a:gd name="connsiteY14-11286" fmla="*/ 6350 h 9391"/>
              <a:gd name="connsiteX15-11287" fmla="*/ 6954 w 10000"/>
              <a:gd name="connsiteY15-11288" fmla="*/ 7262 h 9391"/>
              <a:gd name="connsiteX16-11289" fmla="*/ 6390 w 10000"/>
              <a:gd name="connsiteY16-11290" fmla="*/ 7870 h 9391"/>
              <a:gd name="connsiteX17-11291" fmla="*/ 6080 w 10000"/>
              <a:gd name="connsiteY17-11292" fmla="*/ 8479 h 9391"/>
              <a:gd name="connsiteX18-11293" fmla="*/ 5472 w 10000"/>
              <a:gd name="connsiteY18-11294" fmla="*/ 8783 h 9391"/>
              <a:gd name="connsiteX19-11295" fmla="*/ 4861 w 10000"/>
              <a:gd name="connsiteY19-11296" fmla="*/ 9087 h 9391"/>
              <a:gd name="connsiteX20-11297" fmla="*/ 4559 w 10000"/>
              <a:gd name="connsiteY20-11298" fmla="*/ 9391 h 9391"/>
              <a:gd name="connsiteX21-11299" fmla="*/ 4260 w 10000"/>
              <a:gd name="connsiteY21-11300" fmla="*/ 9391 h 9391"/>
              <a:gd name="connsiteX22-11301" fmla="*/ 3956 w 10000"/>
              <a:gd name="connsiteY22-11302" fmla="*/ 9391 h 9391"/>
              <a:gd name="connsiteX23-11303" fmla="*/ 3649 w 10000"/>
              <a:gd name="connsiteY23-11304" fmla="*/ 9391 h 9391"/>
              <a:gd name="connsiteX24-11305" fmla="*/ 3649 w 10000"/>
              <a:gd name="connsiteY24-11306" fmla="*/ 9087 h 9391"/>
              <a:gd name="connsiteX25-11307" fmla="*/ 3348 w 10000"/>
              <a:gd name="connsiteY25-11308" fmla="*/ 8783 h 9391"/>
              <a:gd name="connsiteX26-11309" fmla="*/ 3348 w 10000"/>
              <a:gd name="connsiteY26-11310" fmla="*/ 8479 h 9391"/>
              <a:gd name="connsiteX27-11311" fmla="*/ 3348 w 10000"/>
              <a:gd name="connsiteY27-11312" fmla="*/ 8174 h 9391"/>
              <a:gd name="connsiteX28-11313" fmla="*/ 3035 w 10000"/>
              <a:gd name="connsiteY28-11314" fmla="*/ 7566 h 9391"/>
              <a:gd name="connsiteX29-11315" fmla="*/ 2432 w 10000"/>
              <a:gd name="connsiteY29-11316" fmla="*/ 6957 h 9391"/>
              <a:gd name="connsiteX30-11317" fmla="*/ 1521 w 10000"/>
              <a:gd name="connsiteY30-11318" fmla="*/ 6350 h 9391"/>
              <a:gd name="connsiteX31-11319" fmla="*/ 911 w 10000"/>
              <a:gd name="connsiteY31-11320" fmla="*/ 6045 h 9391"/>
              <a:gd name="connsiteX32-11321" fmla="*/ 303 w 10000"/>
              <a:gd name="connsiteY32-11322" fmla="*/ 5741 h 9391"/>
              <a:gd name="connsiteX33-11323" fmla="*/ 0 w 10000"/>
              <a:gd name="connsiteY33-11324" fmla="*/ 5436 h 9391"/>
              <a:gd name="connsiteX34-11325" fmla="*/ 0 w 10000"/>
              <a:gd name="connsiteY34-11326" fmla="*/ 5133 h 9391"/>
              <a:gd name="connsiteX35-11327" fmla="*/ 303 w 10000"/>
              <a:gd name="connsiteY35-11328" fmla="*/ 5133 h 9391"/>
              <a:gd name="connsiteX36-11329" fmla="*/ 607 w 10000"/>
              <a:gd name="connsiteY36-11330" fmla="*/ 5133 h 9391"/>
              <a:gd name="connsiteX37-11331" fmla="*/ 1213 w 10000"/>
              <a:gd name="connsiteY37-11332" fmla="*/ 5133 h 9391"/>
              <a:gd name="connsiteX38-11333" fmla="*/ 1824 w 10000"/>
              <a:gd name="connsiteY38-11334" fmla="*/ 5436 h 9391"/>
              <a:gd name="connsiteX39-11335" fmla="*/ 2735 w 10000"/>
              <a:gd name="connsiteY39-11336" fmla="*/ 5741 h 9391"/>
              <a:gd name="connsiteX40-11337" fmla="*/ 3035 w 10000"/>
              <a:gd name="connsiteY40-11338" fmla="*/ 5741 h 9391"/>
              <a:gd name="connsiteX41-11339" fmla="*/ 3649 w 10000"/>
              <a:gd name="connsiteY41-11340" fmla="*/ 5741 h 9391"/>
              <a:gd name="connsiteX42-11341" fmla="*/ 3956 w 10000"/>
              <a:gd name="connsiteY42-11342" fmla="*/ 5741 h 9391"/>
              <a:gd name="connsiteX43-11343" fmla="*/ 4260 w 10000"/>
              <a:gd name="connsiteY43-11344" fmla="*/ 5741 h 9391"/>
              <a:gd name="connsiteX44-11345" fmla="*/ 4559 w 10000"/>
              <a:gd name="connsiteY44-11346" fmla="*/ 5741 h 9391"/>
              <a:gd name="connsiteX45-11347" fmla="*/ 4559 w 10000"/>
              <a:gd name="connsiteY45-11348" fmla="*/ 5436 h 9391"/>
              <a:gd name="connsiteX46-11349" fmla="*/ 4861 w 10000"/>
              <a:gd name="connsiteY46-11350" fmla="*/ 5133 h 9391"/>
              <a:gd name="connsiteX47-11351" fmla="*/ 5169 w 10000"/>
              <a:gd name="connsiteY47-11352" fmla="*/ 4828 h 9391"/>
              <a:gd name="connsiteX48-11353" fmla="*/ 5169 w 10000"/>
              <a:gd name="connsiteY48-11354" fmla="*/ 4219 h 9391"/>
              <a:gd name="connsiteX49-11355" fmla="*/ 5472 w 10000"/>
              <a:gd name="connsiteY49-11356" fmla="*/ 3346 h 9391"/>
              <a:gd name="connsiteX0-11357" fmla="*/ 9087 w 10000"/>
              <a:gd name="connsiteY0-11358" fmla="*/ 0 h 10000"/>
              <a:gd name="connsiteX1-11359" fmla="*/ 10000 w 10000"/>
              <a:gd name="connsiteY1-11360" fmla="*/ 647 h 10000"/>
              <a:gd name="connsiteX2-11361" fmla="*/ 10000 w 10000"/>
              <a:gd name="connsiteY2-11362" fmla="*/ 647 h 10000"/>
              <a:gd name="connsiteX3-11363" fmla="*/ 10000 w 10000"/>
              <a:gd name="connsiteY3-11364" fmla="*/ 972 h 10000"/>
              <a:gd name="connsiteX4-11365" fmla="*/ 9700 w 10000"/>
              <a:gd name="connsiteY4-11366" fmla="*/ 1296 h 10000"/>
              <a:gd name="connsiteX5-11367" fmla="*/ 9700 w 10000"/>
              <a:gd name="connsiteY5-11368" fmla="*/ 1296 h 10000"/>
              <a:gd name="connsiteX6-11369" fmla="*/ 9392 w 10000"/>
              <a:gd name="connsiteY6-11370" fmla="*/ 1296 h 10000"/>
              <a:gd name="connsiteX7-11371" fmla="*/ 9087 w 10000"/>
              <a:gd name="connsiteY7-11372" fmla="*/ 1620 h 10000"/>
              <a:gd name="connsiteX8-11373" fmla="*/ 8781 w 10000"/>
              <a:gd name="connsiteY8-11374" fmla="*/ 2267 h 10000"/>
              <a:gd name="connsiteX9-11375" fmla="*/ 8481 w 10000"/>
              <a:gd name="connsiteY9-11376" fmla="*/ 2592 h 10000"/>
              <a:gd name="connsiteX10-11377" fmla="*/ 8481 w 10000"/>
              <a:gd name="connsiteY10-11378" fmla="*/ 3563 h 10000"/>
              <a:gd name="connsiteX11-11379" fmla="*/ 8178 w 10000"/>
              <a:gd name="connsiteY11-11380" fmla="*/ 4171 h 10000"/>
              <a:gd name="connsiteX12-11381" fmla="*/ 7874 w 10000"/>
              <a:gd name="connsiteY12-11382" fmla="*/ 5141 h 10000"/>
              <a:gd name="connsiteX13-11383" fmla="*/ 7258 w 10000"/>
              <a:gd name="connsiteY13-11384" fmla="*/ 6762 h 10000"/>
              <a:gd name="connsiteX14-11385" fmla="*/ 6954 w 10000"/>
              <a:gd name="connsiteY14-11386" fmla="*/ 7733 h 10000"/>
              <a:gd name="connsiteX15-11387" fmla="*/ 6390 w 10000"/>
              <a:gd name="connsiteY15-11388" fmla="*/ 8380 h 10000"/>
              <a:gd name="connsiteX16-11389" fmla="*/ 6080 w 10000"/>
              <a:gd name="connsiteY16-11390" fmla="*/ 9029 h 10000"/>
              <a:gd name="connsiteX17-11391" fmla="*/ 5472 w 10000"/>
              <a:gd name="connsiteY17-11392" fmla="*/ 9353 h 10000"/>
              <a:gd name="connsiteX18-11393" fmla="*/ 4861 w 10000"/>
              <a:gd name="connsiteY18-11394" fmla="*/ 9676 h 10000"/>
              <a:gd name="connsiteX19-11395" fmla="*/ 4559 w 10000"/>
              <a:gd name="connsiteY19-11396" fmla="*/ 10000 h 10000"/>
              <a:gd name="connsiteX20-11397" fmla="*/ 4260 w 10000"/>
              <a:gd name="connsiteY20-11398" fmla="*/ 10000 h 10000"/>
              <a:gd name="connsiteX21-11399" fmla="*/ 3956 w 10000"/>
              <a:gd name="connsiteY21-11400" fmla="*/ 10000 h 10000"/>
              <a:gd name="connsiteX22-11401" fmla="*/ 3649 w 10000"/>
              <a:gd name="connsiteY22-11402" fmla="*/ 10000 h 10000"/>
              <a:gd name="connsiteX23-11403" fmla="*/ 3649 w 10000"/>
              <a:gd name="connsiteY23-11404" fmla="*/ 9676 h 10000"/>
              <a:gd name="connsiteX24-11405" fmla="*/ 3348 w 10000"/>
              <a:gd name="connsiteY24-11406" fmla="*/ 9353 h 10000"/>
              <a:gd name="connsiteX25-11407" fmla="*/ 3348 w 10000"/>
              <a:gd name="connsiteY25-11408" fmla="*/ 9029 h 10000"/>
              <a:gd name="connsiteX26-11409" fmla="*/ 3348 w 10000"/>
              <a:gd name="connsiteY26-11410" fmla="*/ 8704 h 10000"/>
              <a:gd name="connsiteX27-11411" fmla="*/ 3035 w 10000"/>
              <a:gd name="connsiteY27-11412" fmla="*/ 8057 h 10000"/>
              <a:gd name="connsiteX28-11413" fmla="*/ 2432 w 10000"/>
              <a:gd name="connsiteY28-11414" fmla="*/ 7408 h 10000"/>
              <a:gd name="connsiteX29-11415" fmla="*/ 1521 w 10000"/>
              <a:gd name="connsiteY29-11416" fmla="*/ 6762 h 10000"/>
              <a:gd name="connsiteX30-11417" fmla="*/ 911 w 10000"/>
              <a:gd name="connsiteY30-11418" fmla="*/ 6437 h 10000"/>
              <a:gd name="connsiteX31-11419" fmla="*/ 303 w 10000"/>
              <a:gd name="connsiteY31-11420" fmla="*/ 6113 h 10000"/>
              <a:gd name="connsiteX32-11421" fmla="*/ 0 w 10000"/>
              <a:gd name="connsiteY32-11422" fmla="*/ 5789 h 10000"/>
              <a:gd name="connsiteX33-11423" fmla="*/ 0 w 10000"/>
              <a:gd name="connsiteY33-11424" fmla="*/ 5466 h 10000"/>
              <a:gd name="connsiteX34-11425" fmla="*/ 303 w 10000"/>
              <a:gd name="connsiteY34-11426" fmla="*/ 5466 h 10000"/>
              <a:gd name="connsiteX35-11427" fmla="*/ 607 w 10000"/>
              <a:gd name="connsiteY35-11428" fmla="*/ 5466 h 10000"/>
              <a:gd name="connsiteX36-11429" fmla="*/ 1213 w 10000"/>
              <a:gd name="connsiteY36-11430" fmla="*/ 5466 h 10000"/>
              <a:gd name="connsiteX37-11431" fmla="*/ 1824 w 10000"/>
              <a:gd name="connsiteY37-11432" fmla="*/ 5789 h 10000"/>
              <a:gd name="connsiteX38-11433" fmla="*/ 2735 w 10000"/>
              <a:gd name="connsiteY38-11434" fmla="*/ 6113 h 10000"/>
              <a:gd name="connsiteX39-11435" fmla="*/ 3035 w 10000"/>
              <a:gd name="connsiteY39-11436" fmla="*/ 6113 h 10000"/>
              <a:gd name="connsiteX40-11437" fmla="*/ 3649 w 10000"/>
              <a:gd name="connsiteY40-11438" fmla="*/ 6113 h 10000"/>
              <a:gd name="connsiteX41-11439" fmla="*/ 3956 w 10000"/>
              <a:gd name="connsiteY41-11440" fmla="*/ 6113 h 10000"/>
              <a:gd name="connsiteX42-11441" fmla="*/ 4260 w 10000"/>
              <a:gd name="connsiteY42-11442" fmla="*/ 6113 h 10000"/>
              <a:gd name="connsiteX43-11443" fmla="*/ 4559 w 10000"/>
              <a:gd name="connsiteY43-11444" fmla="*/ 6113 h 10000"/>
              <a:gd name="connsiteX44-11445" fmla="*/ 4559 w 10000"/>
              <a:gd name="connsiteY44-11446" fmla="*/ 5789 h 10000"/>
              <a:gd name="connsiteX45-11447" fmla="*/ 4861 w 10000"/>
              <a:gd name="connsiteY45-11448" fmla="*/ 5466 h 10000"/>
              <a:gd name="connsiteX46-11449" fmla="*/ 5169 w 10000"/>
              <a:gd name="connsiteY46-11450" fmla="*/ 5141 h 10000"/>
              <a:gd name="connsiteX47-11451" fmla="*/ 5169 w 10000"/>
              <a:gd name="connsiteY47-11452" fmla="*/ 4493 h 10000"/>
              <a:gd name="connsiteX48-11453" fmla="*/ 5472 w 10000"/>
              <a:gd name="connsiteY48-11454" fmla="*/ 3563 h 10000"/>
              <a:gd name="connsiteX0-11455" fmla="*/ 9087 w 10000"/>
              <a:gd name="connsiteY0-11456" fmla="*/ 0 h 10000"/>
              <a:gd name="connsiteX1-11457" fmla="*/ 10000 w 10000"/>
              <a:gd name="connsiteY1-11458" fmla="*/ 647 h 10000"/>
              <a:gd name="connsiteX2-11459" fmla="*/ 10000 w 10000"/>
              <a:gd name="connsiteY2-11460" fmla="*/ 972 h 10000"/>
              <a:gd name="connsiteX3-11461" fmla="*/ 9700 w 10000"/>
              <a:gd name="connsiteY3-11462" fmla="*/ 1296 h 10000"/>
              <a:gd name="connsiteX4-11463" fmla="*/ 9700 w 10000"/>
              <a:gd name="connsiteY4-11464" fmla="*/ 1296 h 10000"/>
              <a:gd name="connsiteX5-11465" fmla="*/ 9392 w 10000"/>
              <a:gd name="connsiteY5-11466" fmla="*/ 1296 h 10000"/>
              <a:gd name="connsiteX6-11467" fmla="*/ 9087 w 10000"/>
              <a:gd name="connsiteY6-11468" fmla="*/ 1620 h 10000"/>
              <a:gd name="connsiteX7-11469" fmla="*/ 8781 w 10000"/>
              <a:gd name="connsiteY7-11470" fmla="*/ 2267 h 10000"/>
              <a:gd name="connsiteX8-11471" fmla="*/ 8481 w 10000"/>
              <a:gd name="connsiteY8-11472" fmla="*/ 2592 h 10000"/>
              <a:gd name="connsiteX9-11473" fmla="*/ 8481 w 10000"/>
              <a:gd name="connsiteY9-11474" fmla="*/ 3563 h 10000"/>
              <a:gd name="connsiteX10-11475" fmla="*/ 8178 w 10000"/>
              <a:gd name="connsiteY10-11476" fmla="*/ 4171 h 10000"/>
              <a:gd name="connsiteX11-11477" fmla="*/ 7874 w 10000"/>
              <a:gd name="connsiteY11-11478" fmla="*/ 5141 h 10000"/>
              <a:gd name="connsiteX12-11479" fmla="*/ 7258 w 10000"/>
              <a:gd name="connsiteY12-11480" fmla="*/ 6762 h 10000"/>
              <a:gd name="connsiteX13-11481" fmla="*/ 6954 w 10000"/>
              <a:gd name="connsiteY13-11482" fmla="*/ 7733 h 10000"/>
              <a:gd name="connsiteX14-11483" fmla="*/ 6390 w 10000"/>
              <a:gd name="connsiteY14-11484" fmla="*/ 8380 h 10000"/>
              <a:gd name="connsiteX15-11485" fmla="*/ 6080 w 10000"/>
              <a:gd name="connsiteY15-11486" fmla="*/ 9029 h 10000"/>
              <a:gd name="connsiteX16-11487" fmla="*/ 5472 w 10000"/>
              <a:gd name="connsiteY16-11488" fmla="*/ 9353 h 10000"/>
              <a:gd name="connsiteX17-11489" fmla="*/ 4861 w 10000"/>
              <a:gd name="connsiteY17-11490" fmla="*/ 9676 h 10000"/>
              <a:gd name="connsiteX18-11491" fmla="*/ 4559 w 10000"/>
              <a:gd name="connsiteY18-11492" fmla="*/ 10000 h 10000"/>
              <a:gd name="connsiteX19-11493" fmla="*/ 4260 w 10000"/>
              <a:gd name="connsiteY19-11494" fmla="*/ 10000 h 10000"/>
              <a:gd name="connsiteX20-11495" fmla="*/ 3956 w 10000"/>
              <a:gd name="connsiteY20-11496" fmla="*/ 10000 h 10000"/>
              <a:gd name="connsiteX21-11497" fmla="*/ 3649 w 10000"/>
              <a:gd name="connsiteY21-11498" fmla="*/ 10000 h 10000"/>
              <a:gd name="connsiteX22-11499" fmla="*/ 3649 w 10000"/>
              <a:gd name="connsiteY22-11500" fmla="*/ 9676 h 10000"/>
              <a:gd name="connsiteX23-11501" fmla="*/ 3348 w 10000"/>
              <a:gd name="connsiteY23-11502" fmla="*/ 9353 h 10000"/>
              <a:gd name="connsiteX24-11503" fmla="*/ 3348 w 10000"/>
              <a:gd name="connsiteY24-11504" fmla="*/ 9029 h 10000"/>
              <a:gd name="connsiteX25-11505" fmla="*/ 3348 w 10000"/>
              <a:gd name="connsiteY25-11506" fmla="*/ 8704 h 10000"/>
              <a:gd name="connsiteX26-11507" fmla="*/ 3035 w 10000"/>
              <a:gd name="connsiteY26-11508" fmla="*/ 8057 h 10000"/>
              <a:gd name="connsiteX27-11509" fmla="*/ 2432 w 10000"/>
              <a:gd name="connsiteY27-11510" fmla="*/ 7408 h 10000"/>
              <a:gd name="connsiteX28-11511" fmla="*/ 1521 w 10000"/>
              <a:gd name="connsiteY28-11512" fmla="*/ 6762 h 10000"/>
              <a:gd name="connsiteX29-11513" fmla="*/ 911 w 10000"/>
              <a:gd name="connsiteY29-11514" fmla="*/ 6437 h 10000"/>
              <a:gd name="connsiteX30-11515" fmla="*/ 303 w 10000"/>
              <a:gd name="connsiteY30-11516" fmla="*/ 6113 h 10000"/>
              <a:gd name="connsiteX31-11517" fmla="*/ 0 w 10000"/>
              <a:gd name="connsiteY31-11518" fmla="*/ 5789 h 10000"/>
              <a:gd name="connsiteX32-11519" fmla="*/ 0 w 10000"/>
              <a:gd name="connsiteY32-11520" fmla="*/ 5466 h 10000"/>
              <a:gd name="connsiteX33-11521" fmla="*/ 303 w 10000"/>
              <a:gd name="connsiteY33-11522" fmla="*/ 5466 h 10000"/>
              <a:gd name="connsiteX34-11523" fmla="*/ 607 w 10000"/>
              <a:gd name="connsiteY34-11524" fmla="*/ 5466 h 10000"/>
              <a:gd name="connsiteX35-11525" fmla="*/ 1213 w 10000"/>
              <a:gd name="connsiteY35-11526" fmla="*/ 5466 h 10000"/>
              <a:gd name="connsiteX36-11527" fmla="*/ 1824 w 10000"/>
              <a:gd name="connsiteY36-11528" fmla="*/ 5789 h 10000"/>
              <a:gd name="connsiteX37-11529" fmla="*/ 2735 w 10000"/>
              <a:gd name="connsiteY37-11530" fmla="*/ 6113 h 10000"/>
              <a:gd name="connsiteX38-11531" fmla="*/ 3035 w 10000"/>
              <a:gd name="connsiteY38-11532" fmla="*/ 6113 h 10000"/>
              <a:gd name="connsiteX39-11533" fmla="*/ 3649 w 10000"/>
              <a:gd name="connsiteY39-11534" fmla="*/ 6113 h 10000"/>
              <a:gd name="connsiteX40-11535" fmla="*/ 3956 w 10000"/>
              <a:gd name="connsiteY40-11536" fmla="*/ 6113 h 10000"/>
              <a:gd name="connsiteX41-11537" fmla="*/ 4260 w 10000"/>
              <a:gd name="connsiteY41-11538" fmla="*/ 6113 h 10000"/>
              <a:gd name="connsiteX42-11539" fmla="*/ 4559 w 10000"/>
              <a:gd name="connsiteY42-11540" fmla="*/ 6113 h 10000"/>
              <a:gd name="connsiteX43-11541" fmla="*/ 4559 w 10000"/>
              <a:gd name="connsiteY43-11542" fmla="*/ 5789 h 10000"/>
              <a:gd name="connsiteX44-11543" fmla="*/ 4861 w 10000"/>
              <a:gd name="connsiteY44-11544" fmla="*/ 5466 h 10000"/>
              <a:gd name="connsiteX45-11545" fmla="*/ 5169 w 10000"/>
              <a:gd name="connsiteY45-11546" fmla="*/ 5141 h 10000"/>
              <a:gd name="connsiteX46-11547" fmla="*/ 5169 w 10000"/>
              <a:gd name="connsiteY46-11548" fmla="*/ 4493 h 10000"/>
              <a:gd name="connsiteX47-11549" fmla="*/ 5472 w 10000"/>
              <a:gd name="connsiteY47-11550" fmla="*/ 3563 h 10000"/>
              <a:gd name="connsiteX0-11551" fmla="*/ 9087 w 10000"/>
              <a:gd name="connsiteY0-11552" fmla="*/ 0 h 10000"/>
              <a:gd name="connsiteX1-11553" fmla="*/ 10000 w 10000"/>
              <a:gd name="connsiteY1-11554" fmla="*/ 972 h 10000"/>
              <a:gd name="connsiteX2-11555" fmla="*/ 9700 w 10000"/>
              <a:gd name="connsiteY2-11556" fmla="*/ 1296 h 10000"/>
              <a:gd name="connsiteX3-11557" fmla="*/ 9700 w 10000"/>
              <a:gd name="connsiteY3-11558" fmla="*/ 1296 h 10000"/>
              <a:gd name="connsiteX4-11559" fmla="*/ 9392 w 10000"/>
              <a:gd name="connsiteY4-11560" fmla="*/ 1296 h 10000"/>
              <a:gd name="connsiteX5-11561" fmla="*/ 9087 w 10000"/>
              <a:gd name="connsiteY5-11562" fmla="*/ 1620 h 10000"/>
              <a:gd name="connsiteX6-11563" fmla="*/ 8781 w 10000"/>
              <a:gd name="connsiteY6-11564" fmla="*/ 2267 h 10000"/>
              <a:gd name="connsiteX7-11565" fmla="*/ 8481 w 10000"/>
              <a:gd name="connsiteY7-11566" fmla="*/ 2592 h 10000"/>
              <a:gd name="connsiteX8-11567" fmla="*/ 8481 w 10000"/>
              <a:gd name="connsiteY8-11568" fmla="*/ 3563 h 10000"/>
              <a:gd name="connsiteX9-11569" fmla="*/ 8178 w 10000"/>
              <a:gd name="connsiteY9-11570" fmla="*/ 4171 h 10000"/>
              <a:gd name="connsiteX10-11571" fmla="*/ 7874 w 10000"/>
              <a:gd name="connsiteY10-11572" fmla="*/ 5141 h 10000"/>
              <a:gd name="connsiteX11-11573" fmla="*/ 7258 w 10000"/>
              <a:gd name="connsiteY11-11574" fmla="*/ 6762 h 10000"/>
              <a:gd name="connsiteX12-11575" fmla="*/ 6954 w 10000"/>
              <a:gd name="connsiteY12-11576" fmla="*/ 7733 h 10000"/>
              <a:gd name="connsiteX13-11577" fmla="*/ 6390 w 10000"/>
              <a:gd name="connsiteY13-11578" fmla="*/ 8380 h 10000"/>
              <a:gd name="connsiteX14-11579" fmla="*/ 6080 w 10000"/>
              <a:gd name="connsiteY14-11580" fmla="*/ 9029 h 10000"/>
              <a:gd name="connsiteX15-11581" fmla="*/ 5472 w 10000"/>
              <a:gd name="connsiteY15-11582" fmla="*/ 9353 h 10000"/>
              <a:gd name="connsiteX16-11583" fmla="*/ 4861 w 10000"/>
              <a:gd name="connsiteY16-11584" fmla="*/ 9676 h 10000"/>
              <a:gd name="connsiteX17-11585" fmla="*/ 4559 w 10000"/>
              <a:gd name="connsiteY17-11586" fmla="*/ 10000 h 10000"/>
              <a:gd name="connsiteX18-11587" fmla="*/ 4260 w 10000"/>
              <a:gd name="connsiteY18-11588" fmla="*/ 10000 h 10000"/>
              <a:gd name="connsiteX19-11589" fmla="*/ 3956 w 10000"/>
              <a:gd name="connsiteY19-11590" fmla="*/ 10000 h 10000"/>
              <a:gd name="connsiteX20-11591" fmla="*/ 3649 w 10000"/>
              <a:gd name="connsiteY20-11592" fmla="*/ 10000 h 10000"/>
              <a:gd name="connsiteX21-11593" fmla="*/ 3649 w 10000"/>
              <a:gd name="connsiteY21-11594" fmla="*/ 9676 h 10000"/>
              <a:gd name="connsiteX22-11595" fmla="*/ 3348 w 10000"/>
              <a:gd name="connsiteY22-11596" fmla="*/ 9353 h 10000"/>
              <a:gd name="connsiteX23-11597" fmla="*/ 3348 w 10000"/>
              <a:gd name="connsiteY23-11598" fmla="*/ 9029 h 10000"/>
              <a:gd name="connsiteX24-11599" fmla="*/ 3348 w 10000"/>
              <a:gd name="connsiteY24-11600" fmla="*/ 8704 h 10000"/>
              <a:gd name="connsiteX25-11601" fmla="*/ 3035 w 10000"/>
              <a:gd name="connsiteY25-11602" fmla="*/ 8057 h 10000"/>
              <a:gd name="connsiteX26-11603" fmla="*/ 2432 w 10000"/>
              <a:gd name="connsiteY26-11604" fmla="*/ 7408 h 10000"/>
              <a:gd name="connsiteX27-11605" fmla="*/ 1521 w 10000"/>
              <a:gd name="connsiteY27-11606" fmla="*/ 6762 h 10000"/>
              <a:gd name="connsiteX28-11607" fmla="*/ 911 w 10000"/>
              <a:gd name="connsiteY28-11608" fmla="*/ 6437 h 10000"/>
              <a:gd name="connsiteX29-11609" fmla="*/ 303 w 10000"/>
              <a:gd name="connsiteY29-11610" fmla="*/ 6113 h 10000"/>
              <a:gd name="connsiteX30-11611" fmla="*/ 0 w 10000"/>
              <a:gd name="connsiteY30-11612" fmla="*/ 5789 h 10000"/>
              <a:gd name="connsiteX31-11613" fmla="*/ 0 w 10000"/>
              <a:gd name="connsiteY31-11614" fmla="*/ 5466 h 10000"/>
              <a:gd name="connsiteX32-11615" fmla="*/ 303 w 10000"/>
              <a:gd name="connsiteY32-11616" fmla="*/ 5466 h 10000"/>
              <a:gd name="connsiteX33-11617" fmla="*/ 607 w 10000"/>
              <a:gd name="connsiteY33-11618" fmla="*/ 5466 h 10000"/>
              <a:gd name="connsiteX34-11619" fmla="*/ 1213 w 10000"/>
              <a:gd name="connsiteY34-11620" fmla="*/ 5466 h 10000"/>
              <a:gd name="connsiteX35-11621" fmla="*/ 1824 w 10000"/>
              <a:gd name="connsiteY35-11622" fmla="*/ 5789 h 10000"/>
              <a:gd name="connsiteX36-11623" fmla="*/ 2735 w 10000"/>
              <a:gd name="connsiteY36-11624" fmla="*/ 6113 h 10000"/>
              <a:gd name="connsiteX37-11625" fmla="*/ 3035 w 10000"/>
              <a:gd name="connsiteY37-11626" fmla="*/ 6113 h 10000"/>
              <a:gd name="connsiteX38-11627" fmla="*/ 3649 w 10000"/>
              <a:gd name="connsiteY38-11628" fmla="*/ 6113 h 10000"/>
              <a:gd name="connsiteX39-11629" fmla="*/ 3956 w 10000"/>
              <a:gd name="connsiteY39-11630" fmla="*/ 6113 h 10000"/>
              <a:gd name="connsiteX40-11631" fmla="*/ 4260 w 10000"/>
              <a:gd name="connsiteY40-11632" fmla="*/ 6113 h 10000"/>
              <a:gd name="connsiteX41-11633" fmla="*/ 4559 w 10000"/>
              <a:gd name="connsiteY41-11634" fmla="*/ 6113 h 10000"/>
              <a:gd name="connsiteX42-11635" fmla="*/ 4559 w 10000"/>
              <a:gd name="connsiteY42-11636" fmla="*/ 5789 h 10000"/>
              <a:gd name="connsiteX43-11637" fmla="*/ 4861 w 10000"/>
              <a:gd name="connsiteY43-11638" fmla="*/ 5466 h 10000"/>
              <a:gd name="connsiteX44-11639" fmla="*/ 5169 w 10000"/>
              <a:gd name="connsiteY44-11640" fmla="*/ 5141 h 10000"/>
              <a:gd name="connsiteX45-11641" fmla="*/ 5169 w 10000"/>
              <a:gd name="connsiteY45-11642" fmla="*/ 4493 h 10000"/>
              <a:gd name="connsiteX46-11643" fmla="*/ 5472 w 10000"/>
              <a:gd name="connsiteY46-11644" fmla="*/ 3563 h 10000"/>
              <a:gd name="connsiteX0-11645" fmla="*/ 10000 w 10000"/>
              <a:gd name="connsiteY0-11646" fmla="*/ 0 h 9028"/>
              <a:gd name="connsiteX1-11647" fmla="*/ 9700 w 10000"/>
              <a:gd name="connsiteY1-11648" fmla="*/ 324 h 9028"/>
              <a:gd name="connsiteX2-11649" fmla="*/ 9700 w 10000"/>
              <a:gd name="connsiteY2-11650" fmla="*/ 324 h 9028"/>
              <a:gd name="connsiteX3-11651" fmla="*/ 9392 w 10000"/>
              <a:gd name="connsiteY3-11652" fmla="*/ 324 h 9028"/>
              <a:gd name="connsiteX4-11653" fmla="*/ 9087 w 10000"/>
              <a:gd name="connsiteY4-11654" fmla="*/ 648 h 9028"/>
              <a:gd name="connsiteX5-11655" fmla="*/ 8781 w 10000"/>
              <a:gd name="connsiteY5-11656" fmla="*/ 1295 h 9028"/>
              <a:gd name="connsiteX6-11657" fmla="*/ 8481 w 10000"/>
              <a:gd name="connsiteY6-11658" fmla="*/ 1620 h 9028"/>
              <a:gd name="connsiteX7-11659" fmla="*/ 8481 w 10000"/>
              <a:gd name="connsiteY7-11660" fmla="*/ 2591 h 9028"/>
              <a:gd name="connsiteX8-11661" fmla="*/ 8178 w 10000"/>
              <a:gd name="connsiteY8-11662" fmla="*/ 3199 h 9028"/>
              <a:gd name="connsiteX9-11663" fmla="*/ 7874 w 10000"/>
              <a:gd name="connsiteY9-11664" fmla="*/ 4169 h 9028"/>
              <a:gd name="connsiteX10-11665" fmla="*/ 7258 w 10000"/>
              <a:gd name="connsiteY10-11666" fmla="*/ 5790 h 9028"/>
              <a:gd name="connsiteX11-11667" fmla="*/ 6954 w 10000"/>
              <a:gd name="connsiteY11-11668" fmla="*/ 6761 h 9028"/>
              <a:gd name="connsiteX12-11669" fmla="*/ 6390 w 10000"/>
              <a:gd name="connsiteY12-11670" fmla="*/ 7408 h 9028"/>
              <a:gd name="connsiteX13-11671" fmla="*/ 6080 w 10000"/>
              <a:gd name="connsiteY13-11672" fmla="*/ 8057 h 9028"/>
              <a:gd name="connsiteX14-11673" fmla="*/ 5472 w 10000"/>
              <a:gd name="connsiteY14-11674" fmla="*/ 8381 h 9028"/>
              <a:gd name="connsiteX15-11675" fmla="*/ 4861 w 10000"/>
              <a:gd name="connsiteY15-11676" fmla="*/ 8704 h 9028"/>
              <a:gd name="connsiteX16-11677" fmla="*/ 4559 w 10000"/>
              <a:gd name="connsiteY16-11678" fmla="*/ 9028 h 9028"/>
              <a:gd name="connsiteX17-11679" fmla="*/ 4260 w 10000"/>
              <a:gd name="connsiteY17-11680" fmla="*/ 9028 h 9028"/>
              <a:gd name="connsiteX18-11681" fmla="*/ 3956 w 10000"/>
              <a:gd name="connsiteY18-11682" fmla="*/ 9028 h 9028"/>
              <a:gd name="connsiteX19-11683" fmla="*/ 3649 w 10000"/>
              <a:gd name="connsiteY19-11684" fmla="*/ 9028 h 9028"/>
              <a:gd name="connsiteX20-11685" fmla="*/ 3649 w 10000"/>
              <a:gd name="connsiteY20-11686" fmla="*/ 8704 h 9028"/>
              <a:gd name="connsiteX21-11687" fmla="*/ 3348 w 10000"/>
              <a:gd name="connsiteY21-11688" fmla="*/ 8381 h 9028"/>
              <a:gd name="connsiteX22-11689" fmla="*/ 3348 w 10000"/>
              <a:gd name="connsiteY22-11690" fmla="*/ 8057 h 9028"/>
              <a:gd name="connsiteX23-11691" fmla="*/ 3348 w 10000"/>
              <a:gd name="connsiteY23-11692" fmla="*/ 7732 h 9028"/>
              <a:gd name="connsiteX24-11693" fmla="*/ 3035 w 10000"/>
              <a:gd name="connsiteY24-11694" fmla="*/ 7085 h 9028"/>
              <a:gd name="connsiteX25-11695" fmla="*/ 2432 w 10000"/>
              <a:gd name="connsiteY25-11696" fmla="*/ 6436 h 9028"/>
              <a:gd name="connsiteX26-11697" fmla="*/ 1521 w 10000"/>
              <a:gd name="connsiteY26-11698" fmla="*/ 5790 h 9028"/>
              <a:gd name="connsiteX27-11699" fmla="*/ 911 w 10000"/>
              <a:gd name="connsiteY27-11700" fmla="*/ 5465 h 9028"/>
              <a:gd name="connsiteX28-11701" fmla="*/ 303 w 10000"/>
              <a:gd name="connsiteY28-11702" fmla="*/ 5141 h 9028"/>
              <a:gd name="connsiteX29-11703" fmla="*/ 0 w 10000"/>
              <a:gd name="connsiteY29-11704" fmla="*/ 4817 h 9028"/>
              <a:gd name="connsiteX30-11705" fmla="*/ 0 w 10000"/>
              <a:gd name="connsiteY30-11706" fmla="*/ 4494 h 9028"/>
              <a:gd name="connsiteX31-11707" fmla="*/ 303 w 10000"/>
              <a:gd name="connsiteY31-11708" fmla="*/ 4494 h 9028"/>
              <a:gd name="connsiteX32-11709" fmla="*/ 607 w 10000"/>
              <a:gd name="connsiteY32-11710" fmla="*/ 4494 h 9028"/>
              <a:gd name="connsiteX33-11711" fmla="*/ 1213 w 10000"/>
              <a:gd name="connsiteY33-11712" fmla="*/ 4494 h 9028"/>
              <a:gd name="connsiteX34-11713" fmla="*/ 1824 w 10000"/>
              <a:gd name="connsiteY34-11714" fmla="*/ 4817 h 9028"/>
              <a:gd name="connsiteX35-11715" fmla="*/ 2735 w 10000"/>
              <a:gd name="connsiteY35-11716" fmla="*/ 5141 h 9028"/>
              <a:gd name="connsiteX36-11717" fmla="*/ 3035 w 10000"/>
              <a:gd name="connsiteY36-11718" fmla="*/ 5141 h 9028"/>
              <a:gd name="connsiteX37-11719" fmla="*/ 3649 w 10000"/>
              <a:gd name="connsiteY37-11720" fmla="*/ 5141 h 9028"/>
              <a:gd name="connsiteX38-11721" fmla="*/ 3956 w 10000"/>
              <a:gd name="connsiteY38-11722" fmla="*/ 5141 h 9028"/>
              <a:gd name="connsiteX39-11723" fmla="*/ 4260 w 10000"/>
              <a:gd name="connsiteY39-11724" fmla="*/ 5141 h 9028"/>
              <a:gd name="connsiteX40-11725" fmla="*/ 4559 w 10000"/>
              <a:gd name="connsiteY40-11726" fmla="*/ 5141 h 9028"/>
              <a:gd name="connsiteX41-11727" fmla="*/ 4559 w 10000"/>
              <a:gd name="connsiteY41-11728" fmla="*/ 4817 h 9028"/>
              <a:gd name="connsiteX42-11729" fmla="*/ 4861 w 10000"/>
              <a:gd name="connsiteY42-11730" fmla="*/ 4494 h 9028"/>
              <a:gd name="connsiteX43-11731" fmla="*/ 5169 w 10000"/>
              <a:gd name="connsiteY43-11732" fmla="*/ 4169 h 9028"/>
              <a:gd name="connsiteX44-11733" fmla="*/ 5169 w 10000"/>
              <a:gd name="connsiteY44-11734" fmla="*/ 3521 h 9028"/>
              <a:gd name="connsiteX45-11735" fmla="*/ 5472 w 10000"/>
              <a:gd name="connsiteY45-11736" fmla="*/ 2591 h 9028"/>
              <a:gd name="connsiteX0-11737" fmla="*/ 9700 w 9700"/>
              <a:gd name="connsiteY0-11738" fmla="*/ 0 h 9641"/>
              <a:gd name="connsiteX1-11739" fmla="*/ 9700 w 9700"/>
              <a:gd name="connsiteY1-11740" fmla="*/ 0 h 9641"/>
              <a:gd name="connsiteX2-11741" fmla="*/ 9392 w 9700"/>
              <a:gd name="connsiteY2-11742" fmla="*/ 0 h 9641"/>
              <a:gd name="connsiteX3-11743" fmla="*/ 9087 w 9700"/>
              <a:gd name="connsiteY3-11744" fmla="*/ 359 h 9641"/>
              <a:gd name="connsiteX4-11745" fmla="*/ 8781 w 9700"/>
              <a:gd name="connsiteY4-11746" fmla="*/ 1075 h 9641"/>
              <a:gd name="connsiteX5-11747" fmla="*/ 8481 w 9700"/>
              <a:gd name="connsiteY5-11748" fmla="*/ 1435 h 9641"/>
              <a:gd name="connsiteX6-11749" fmla="*/ 8481 w 9700"/>
              <a:gd name="connsiteY6-11750" fmla="*/ 2511 h 9641"/>
              <a:gd name="connsiteX7-11751" fmla="*/ 8178 w 9700"/>
              <a:gd name="connsiteY7-11752" fmla="*/ 3184 h 9641"/>
              <a:gd name="connsiteX8-11753" fmla="*/ 7874 w 9700"/>
              <a:gd name="connsiteY8-11754" fmla="*/ 4259 h 9641"/>
              <a:gd name="connsiteX9-11755" fmla="*/ 7258 w 9700"/>
              <a:gd name="connsiteY9-11756" fmla="*/ 6054 h 9641"/>
              <a:gd name="connsiteX10-11757" fmla="*/ 6954 w 9700"/>
              <a:gd name="connsiteY10-11758" fmla="*/ 7130 h 9641"/>
              <a:gd name="connsiteX11-11759" fmla="*/ 6390 w 9700"/>
              <a:gd name="connsiteY11-11760" fmla="*/ 7847 h 9641"/>
              <a:gd name="connsiteX12-11761" fmla="*/ 6080 w 9700"/>
              <a:gd name="connsiteY12-11762" fmla="*/ 8565 h 9641"/>
              <a:gd name="connsiteX13-11763" fmla="*/ 5472 w 9700"/>
              <a:gd name="connsiteY13-11764" fmla="*/ 8924 h 9641"/>
              <a:gd name="connsiteX14-11765" fmla="*/ 4861 w 9700"/>
              <a:gd name="connsiteY14-11766" fmla="*/ 9282 h 9641"/>
              <a:gd name="connsiteX15-11767" fmla="*/ 4559 w 9700"/>
              <a:gd name="connsiteY15-11768" fmla="*/ 9641 h 9641"/>
              <a:gd name="connsiteX16-11769" fmla="*/ 4260 w 9700"/>
              <a:gd name="connsiteY16-11770" fmla="*/ 9641 h 9641"/>
              <a:gd name="connsiteX17-11771" fmla="*/ 3956 w 9700"/>
              <a:gd name="connsiteY17-11772" fmla="*/ 9641 h 9641"/>
              <a:gd name="connsiteX18-11773" fmla="*/ 3649 w 9700"/>
              <a:gd name="connsiteY18-11774" fmla="*/ 9641 h 9641"/>
              <a:gd name="connsiteX19-11775" fmla="*/ 3649 w 9700"/>
              <a:gd name="connsiteY19-11776" fmla="*/ 9282 h 9641"/>
              <a:gd name="connsiteX20-11777" fmla="*/ 3348 w 9700"/>
              <a:gd name="connsiteY20-11778" fmla="*/ 8924 h 9641"/>
              <a:gd name="connsiteX21-11779" fmla="*/ 3348 w 9700"/>
              <a:gd name="connsiteY21-11780" fmla="*/ 8565 h 9641"/>
              <a:gd name="connsiteX22-11781" fmla="*/ 3348 w 9700"/>
              <a:gd name="connsiteY22-11782" fmla="*/ 8205 h 9641"/>
              <a:gd name="connsiteX23-11783" fmla="*/ 3035 w 9700"/>
              <a:gd name="connsiteY23-11784" fmla="*/ 7489 h 9641"/>
              <a:gd name="connsiteX24-11785" fmla="*/ 2432 w 9700"/>
              <a:gd name="connsiteY24-11786" fmla="*/ 6770 h 9641"/>
              <a:gd name="connsiteX25-11787" fmla="*/ 1521 w 9700"/>
              <a:gd name="connsiteY25-11788" fmla="*/ 6054 h 9641"/>
              <a:gd name="connsiteX26-11789" fmla="*/ 911 w 9700"/>
              <a:gd name="connsiteY26-11790" fmla="*/ 5694 h 9641"/>
              <a:gd name="connsiteX27-11791" fmla="*/ 303 w 9700"/>
              <a:gd name="connsiteY27-11792" fmla="*/ 5336 h 9641"/>
              <a:gd name="connsiteX28-11793" fmla="*/ 0 w 9700"/>
              <a:gd name="connsiteY28-11794" fmla="*/ 4977 h 9641"/>
              <a:gd name="connsiteX29-11795" fmla="*/ 0 w 9700"/>
              <a:gd name="connsiteY29-11796" fmla="*/ 4619 h 9641"/>
              <a:gd name="connsiteX30-11797" fmla="*/ 303 w 9700"/>
              <a:gd name="connsiteY30-11798" fmla="*/ 4619 h 9641"/>
              <a:gd name="connsiteX31-11799" fmla="*/ 607 w 9700"/>
              <a:gd name="connsiteY31-11800" fmla="*/ 4619 h 9641"/>
              <a:gd name="connsiteX32-11801" fmla="*/ 1213 w 9700"/>
              <a:gd name="connsiteY32-11802" fmla="*/ 4619 h 9641"/>
              <a:gd name="connsiteX33-11803" fmla="*/ 1824 w 9700"/>
              <a:gd name="connsiteY33-11804" fmla="*/ 4977 h 9641"/>
              <a:gd name="connsiteX34-11805" fmla="*/ 2735 w 9700"/>
              <a:gd name="connsiteY34-11806" fmla="*/ 5336 h 9641"/>
              <a:gd name="connsiteX35-11807" fmla="*/ 3035 w 9700"/>
              <a:gd name="connsiteY35-11808" fmla="*/ 5336 h 9641"/>
              <a:gd name="connsiteX36-11809" fmla="*/ 3649 w 9700"/>
              <a:gd name="connsiteY36-11810" fmla="*/ 5336 h 9641"/>
              <a:gd name="connsiteX37-11811" fmla="*/ 3956 w 9700"/>
              <a:gd name="connsiteY37-11812" fmla="*/ 5336 h 9641"/>
              <a:gd name="connsiteX38-11813" fmla="*/ 4260 w 9700"/>
              <a:gd name="connsiteY38-11814" fmla="*/ 5336 h 9641"/>
              <a:gd name="connsiteX39-11815" fmla="*/ 4559 w 9700"/>
              <a:gd name="connsiteY39-11816" fmla="*/ 5336 h 9641"/>
              <a:gd name="connsiteX40-11817" fmla="*/ 4559 w 9700"/>
              <a:gd name="connsiteY40-11818" fmla="*/ 4977 h 9641"/>
              <a:gd name="connsiteX41-11819" fmla="*/ 4861 w 9700"/>
              <a:gd name="connsiteY41-11820" fmla="*/ 4619 h 9641"/>
              <a:gd name="connsiteX42-11821" fmla="*/ 5169 w 9700"/>
              <a:gd name="connsiteY42-11822" fmla="*/ 4259 h 9641"/>
              <a:gd name="connsiteX43-11823" fmla="*/ 5169 w 9700"/>
              <a:gd name="connsiteY43-11824" fmla="*/ 3541 h 9641"/>
              <a:gd name="connsiteX44-11825" fmla="*/ 5472 w 9700"/>
              <a:gd name="connsiteY44-11826" fmla="*/ 2511 h 9641"/>
              <a:gd name="connsiteX0-11827" fmla="*/ 10000 w 10000"/>
              <a:gd name="connsiteY0-11828" fmla="*/ 0 h 10000"/>
              <a:gd name="connsiteX1-11829" fmla="*/ 10000 w 10000"/>
              <a:gd name="connsiteY1-11830" fmla="*/ 0 h 10000"/>
              <a:gd name="connsiteX2-11831" fmla="*/ 9368 w 10000"/>
              <a:gd name="connsiteY2-11832" fmla="*/ 372 h 10000"/>
              <a:gd name="connsiteX3-11833" fmla="*/ 9053 w 10000"/>
              <a:gd name="connsiteY3-11834" fmla="*/ 1115 h 10000"/>
              <a:gd name="connsiteX4-11835" fmla="*/ 8743 w 10000"/>
              <a:gd name="connsiteY4-11836" fmla="*/ 1488 h 10000"/>
              <a:gd name="connsiteX5-11837" fmla="*/ 8743 w 10000"/>
              <a:gd name="connsiteY5-11838" fmla="*/ 2605 h 10000"/>
              <a:gd name="connsiteX6-11839" fmla="*/ 8431 w 10000"/>
              <a:gd name="connsiteY6-11840" fmla="*/ 3303 h 10000"/>
              <a:gd name="connsiteX7-11841" fmla="*/ 8118 w 10000"/>
              <a:gd name="connsiteY7-11842" fmla="*/ 4418 h 10000"/>
              <a:gd name="connsiteX8-11843" fmla="*/ 7482 w 10000"/>
              <a:gd name="connsiteY8-11844" fmla="*/ 6279 h 10000"/>
              <a:gd name="connsiteX9-11845" fmla="*/ 7169 w 10000"/>
              <a:gd name="connsiteY9-11846" fmla="*/ 7395 h 10000"/>
              <a:gd name="connsiteX10-11847" fmla="*/ 6588 w 10000"/>
              <a:gd name="connsiteY10-11848" fmla="*/ 8139 h 10000"/>
              <a:gd name="connsiteX11-11849" fmla="*/ 6268 w 10000"/>
              <a:gd name="connsiteY11-11850" fmla="*/ 8884 h 10000"/>
              <a:gd name="connsiteX12-11851" fmla="*/ 5641 w 10000"/>
              <a:gd name="connsiteY12-11852" fmla="*/ 9256 h 10000"/>
              <a:gd name="connsiteX13-11853" fmla="*/ 5011 w 10000"/>
              <a:gd name="connsiteY13-11854" fmla="*/ 9628 h 10000"/>
              <a:gd name="connsiteX14-11855" fmla="*/ 4700 w 10000"/>
              <a:gd name="connsiteY14-11856" fmla="*/ 10000 h 10000"/>
              <a:gd name="connsiteX15-11857" fmla="*/ 4392 w 10000"/>
              <a:gd name="connsiteY15-11858" fmla="*/ 10000 h 10000"/>
              <a:gd name="connsiteX16-11859" fmla="*/ 4078 w 10000"/>
              <a:gd name="connsiteY16-11860" fmla="*/ 10000 h 10000"/>
              <a:gd name="connsiteX17-11861" fmla="*/ 3762 w 10000"/>
              <a:gd name="connsiteY17-11862" fmla="*/ 10000 h 10000"/>
              <a:gd name="connsiteX18-11863" fmla="*/ 3762 w 10000"/>
              <a:gd name="connsiteY18-11864" fmla="*/ 9628 h 10000"/>
              <a:gd name="connsiteX19-11865" fmla="*/ 3452 w 10000"/>
              <a:gd name="connsiteY19-11866" fmla="*/ 9256 h 10000"/>
              <a:gd name="connsiteX20-11867" fmla="*/ 3452 w 10000"/>
              <a:gd name="connsiteY20-11868" fmla="*/ 8884 h 10000"/>
              <a:gd name="connsiteX21-11869" fmla="*/ 3452 w 10000"/>
              <a:gd name="connsiteY21-11870" fmla="*/ 8511 h 10000"/>
              <a:gd name="connsiteX22-11871" fmla="*/ 3129 w 10000"/>
              <a:gd name="connsiteY22-11872" fmla="*/ 7768 h 10000"/>
              <a:gd name="connsiteX23-11873" fmla="*/ 2507 w 10000"/>
              <a:gd name="connsiteY23-11874" fmla="*/ 7022 h 10000"/>
              <a:gd name="connsiteX24-11875" fmla="*/ 1568 w 10000"/>
              <a:gd name="connsiteY24-11876" fmla="*/ 6279 h 10000"/>
              <a:gd name="connsiteX25-11877" fmla="*/ 939 w 10000"/>
              <a:gd name="connsiteY25-11878" fmla="*/ 5906 h 10000"/>
              <a:gd name="connsiteX26-11879" fmla="*/ 312 w 10000"/>
              <a:gd name="connsiteY26-11880" fmla="*/ 5535 h 10000"/>
              <a:gd name="connsiteX27-11881" fmla="*/ 0 w 10000"/>
              <a:gd name="connsiteY27-11882" fmla="*/ 5162 h 10000"/>
              <a:gd name="connsiteX28-11883" fmla="*/ 0 w 10000"/>
              <a:gd name="connsiteY28-11884" fmla="*/ 4791 h 10000"/>
              <a:gd name="connsiteX29-11885" fmla="*/ 312 w 10000"/>
              <a:gd name="connsiteY29-11886" fmla="*/ 4791 h 10000"/>
              <a:gd name="connsiteX30-11887" fmla="*/ 626 w 10000"/>
              <a:gd name="connsiteY30-11888" fmla="*/ 4791 h 10000"/>
              <a:gd name="connsiteX31-11889" fmla="*/ 1251 w 10000"/>
              <a:gd name="connsiteY31-11890" fmla="*/ 4791 h 10000"/>
              <a:gd name="connsiteX32-11891" fmla="*/ 1880 w 10000"/>
              <a:gd name="connsiteY32-11892" fmla="*/ 5162 h 10000"/>
              <a:gd name="connsiteX33-11893" fmla="*/ 2820 w 10000"/>
              <a:gd name="connsiteY33-11894" fmla="*/ 5535 h 10000"/>
              <a:gd name="connsiteX34-11895" fmla="*/ 3129 w 10000"/>
              <a:gd name="connsiteY34-11896" fmla="*/ 5535 h 10000"/>
              <a:gd name="connsiteX35-11897" fmla="*/ 3762 w 10000"/>
              <a:gd name="connsiteY35-11898" fmla="*/ 5535 h 10000"/>
              <a:gd name="connsiteX36-11899" fmla="*/ 4078 w 10000"/>
              <a:gd name="connsiteY36-11900" fmla="*/ 5535 h 10000"/>
              <a:gd name="connsiteX37-11901" fmla="*/ 4392 w 10000"/>
              <a:gd name="connsiteY37-11902" fmla="*/ 5535 h 10000"/>
              <a:gd name="connsiteX38-11903" fmla="*/ 4700 w 10000"/>
              <a:gd name="connsiteY38-11904" fmla="*/ 5535 h 10000"/>
              <a:gd name="connsiteX39-11905" fmla="*/ 4700 w 10000"/>
              <a:gd name="connsiteY39-11906" fmla="*/ 5162 h 10000"/>
              <a:gd name="connsiteX40-11907" fmla="*/ 5011 w 10000"/>
              <a:gd name="connsiteY40-11908" fmla="*/ 4791 h 10000"/>
              <a:gd name="connsiteX41-11909" fmla="*/ 5329 w 10000"/>
              <a:gd name="connsiteY41-11910" fmla="*/ 4418 h 10000"/>
              <a:gd name="connsiteX42-11911" fmla="*/ 5329 w 10000"/>
              <a:gd name="connsiteY42-11912" fmla="*/ 3673 h 10000"/>
              <a:gd name="connsiteX43-11913" fmla="*/ 5641 w 10000"/>
              <a:gd name="connsiteY43-11914" fmla="*/ 2605 h 10000"/>
              <a:gd name="connsiteX0-11915" fmla="*/ 10000 w 10000"/>
              <a:gd name="connsiteY0-11916" fmla="*/ 0 h 10000"/>
              <a:gd name="connsiteX1-11917" fmla="*/ 9368 w 10000"/>
              <a:gd name="connsiteY1-11918" fmla="*/ 372 h 10000"/>
              <a:gd name="connsiteX2-11919" fmla="*/ 9053 w 10000"/>
              <a:gd name="connsiteY2-11920" fmla="*/ 1115 h 10000"/>
              <a:gd name="connsiteX3-11921" fmla="*/ 8743 w 10000"/>
              <a:gd name="connsiteY3-11922" fmla="*/ 1488 h 10000"/>
              <a:gd name="connsiteX4-11923" fmla="*/ 8743 w 10000"/>
              <a:gd name="connsiteY4-11924" fmla="*/ 2605 h 10000"/>
              <a:gd name="connsiteX5-11925" fmla="*/ 8431 w 10000"/>
              <a:gd name="connsiteY5-11926" fmla="*/ 3303 h 10000"/>
              <a:gd name="connsiteX6-11927" fmla="*/ 8118 w 10000"/>
              <a:gd name="connsiteY6-11928" fmla="*/ 4418 h 10000"/>
              <a:gd name="connsiteX7-11929" fmla="*/ 7482 w 10000"/>
              <a:gd name="connsiteY7-11930" fmla="*/ 6279 h 10000"/>
              <a:gd name="connsiteX8-11931" fmla="*/ 7169 w 10000"/>
              <a:gd name="connsiteY8-11932" fmla="*/ 7395 h 10000"/>
              <a:gd name="connsiteX9-11933" fmla="*/ 6588 w 10000"/>
              <a:gd name="connsiteY9-11934" fmla="*/ 8139 h 10000"/>
              <a:gd name="connsiteX10-11935" fmla="*/ 6268 w 10000"/>
              <a:gd name="connsiteY10-11936" fmla="*/ 8884 h 10000"/>
              <a:gd name="connsiteX11-11937" fmla="*/ 5641 w 10000"/>
              <a:gd name="connsiteY11-11938" fmla="*/ 9256 h 10000"/>
              <a:gd name="connsiteX12-11939" fmla="*/ 5011 w 10000"/>
              <a:gd name="connsiteY12-11940" fmla="*/ 9628 h 10000"/>
              <a:gd name="connsiteX13-11941" fmla="*/ 4700 w 10000"/>
              <a:gd name="connsiteY13-11942" fmla="*/ 10000 h 10000"/>
              <a:gd name="connsiteX14-11943" fmla="*/ 4392 w 10000"/>
              <a:gd name="connsiteY14-11944" fmla="*/ 10000 h 10000"/>
              <a:gd name="connsiteX15-11945" fmla="*/ 4078 w 10000"/>
              <a:gd name="connsiteY15-11946" fmla="*/ 10000 h 10000"/>
              <a:gd name="connsiteX16-11947" fmla="*/ 3762 w 10000"/>
              <a:gd name="connsiteY16-11948" fmla="*/ 10000 h 10000"/>
              <a:gd name="connsiteX17-11949" fmla="*/ 3762 w 10000"/>
              <a:gd name="connsiteY17-11950" fmla="*/ 9628 h 10000"/>
              <a:gd name="connsiteX18-11951" fmla="*/ 3452 w 10000"/>
              <a:gd name="connsiteY18-11952" fmla="*/ 9256 h 10000"/>
              <a:gd name="connsiteX19-11953" fmla="*/ 3452 w 10000"/>
              <a:gd name="connsiteY19-11954" fmla="*/ 8884 h 10000"/>
              <a:gd name="connsiteX20-11955" fmla="*/ 3452 w 10000"/>
              <a:gd name="connsiteY20-11956" fmla="*/ 8511 h 10000"/>
              <a:gd name="connsiteX21-11957" fmla="*/ 3129 w 10000"/>
              <a:gd name="connsiteY21-11958" fmla="*/ 7768 h 10000"/>
              <a:gd name="connsiteX22-11959" fmla="*/ 2507 w 10000"/>
              <a:gd name="connsiteY22-11960" fmla="*/ 7022 h 10000"/>
              <a:gd name="connsiteX23-11961" fmla="*/ 1568 w 10000"/>
              <a:gd name="connsiteY23-11962" fmla="*/ 6279 h 10000"/>
              <a:gd name="connsiteX24-11963" fmla="*/ 939 w 10000"/>
              <a:gd name="connsiteY24-11964" fmla="*/ 5906 h 10000"/>
              <a:gd name="connsiteX25-11965" fmla="*/ 312 w 10000"/>
              <a:gd name="connsiteY25-11966" fmla="*/ 5535 h 10000"/>
              <a:gd name="connsiteX26-11967" fmla="*/ 0 w 10000"/>
              <a:gd name="connsiteY26-11968" fmla="*/ 5162 h 10000"/>
              <a:gd name="connsiteX27-11969" fmla="*/ 0 w 10000"/>
              <a:gd name="connsiteY27-11970" fmla="*/ 4791 h 10000"/>
              <a:gd name="connsiteX28-11971" fmla="*/ 312 w 10000"/>
              <a:gd name="connsiteY28-11972" fmla="*/ 4791 h 10000"/>
              <a:gd name="connsiteX29-11973" fmla="*/ 626 w 10000"/>
              <a:gd name="connsiteY29-11974" fmla="*/ 4791 h 10000"/>
              <a:gd name="connsiteX30-11975" fmla="*/ 1251 w 10000"/>
              <a:gd name="connsiteY30-11976" fmla="*/ 4791 h 10000"/>
              <a:gd name="connsiteX31-11977" fmla="*/ 1880 w 10000"/>
              <a:gd name="connsiteY31-11978" fmla="*/ 5162 h 10000"/>
              <a:gd name="connsiteX32-11979" fmla="*/ 2820 w 10000"/>
              <a:gd name="connsiteY32-11980" fmla="*/ 5535 h 10000"/>
              <a:gd name="connsiteX33-11981" fmla="*/ 3129 w 10000"/>
              <a:gd name="connsiteY33-11982" fmla="*/ 5535 h 10000"/>
              <a:gd name="connsiteX34-11983" fmla="*/ 3762 w 10000"/>
              <a:gd name="connsiteY34-11984" fmla="*/ 5535 h 10000"/>
              <a:gd name="connsiteX35-11985" fmla="*/ 4078 w 10000"/>
              <a:gd name="connsiteY35-11986" fmla="*/ 5535 h 10000"/>
              <a:gd name="connsiteX36-11987" fmla="*/ 4392 w 10000"/>
              <a:gd name="connsiteY36-11988" fmla="*/ 5535 h 10000"/>
              <a:gd name="connsiteX37-11989" fmla="*/ 4700 w 10000"/>
              <a:gd name="connsiteY37-11990" fmla="*/ 5535 h 10000"/>
              <a:gd name="connsiteX38-11991" fmla="*/ 4700 w 10000"/>
              <a:gd name="connsiteY38-11992" fmla="*/ 5162 h 10000"/>
              <a:gd name="connsiteX39-11993" fmla="*/ 5011 w 10000"/>
              <a:gd name="connsiteY39-11994" fmla="*/ 4791 h 10000"/>
              <a:gd name="connsiteX40-11995" fmla="*/ 5329 w 10000"/>
              <a:gd name="connsiteY40-11996" fmla="*/ 4418 h 10000"/>
              <a:gd name="connsiteX41-11997" fmla="*/ 5329 w 10000"/>
              <a:gd name="connsiteY41-11998" fmla="*/ 3673 h 10000"/>
              <a:gd name="connsiteX42-11999" fmla="*/ 5641 w 10000"/>
              <a:gd name="connsiteY42-12000" fmla="*/ 2605 h 10000"/>
              <a:gd name="connsiteX0-12001" fmla="*/ 10000 w 10000"/>
              <a:gd name="connsiteY0-12002" fmla="*/ 0 h 10000"/>
              <a:gd name="connsiteX1-12003" fmla="*/ 9053 w 10000"/>
              <a:gd name="connsiteY1-12004" fmla="*/ 1115 h 10000"/>
              <a:gd name="connsiteX2-12005" fmla="*/ 8743 w 10000"/>
              <a:gd name="connsiteY2-12006" fmla="*/ 1488 h 10000"/>
              <a:gd name="connsiteX3-12007" fmla="*/ 8743 w 10000"/>
              <a:gd name="connsiteY3-12008" fmla="*/ 2605 h 10000"/>
              <a:gd name="connsiteX4-12009" fmla="*/ 8431 w 10000"/>
              <a:gd name="connsiteY4-12010" fmla="*/ 3303 h 10000"/>
              <a:gd name="connsiteX5-12011" fmla="*/ 8118 w 10000"/>
              <a:gd name="connsiteY5-12012" fmla="*/ 4418 h 10000"/>
              <a:gd name="connsiteX6-12013" fmla="*/ 7482 w 10000"/>
              <a:gd name="connsiteY6-12014" fmla="*/ 6279 h 10000"/>
              <a:gd name="connsiteX7-12015" fmla="*/ 7169 w 10000"/>
              <a:gd name="connsiteY7-12016" fmla="*/ 7395 h 10000"/>
              <a:gd name="connsiteX8-12017" fmla="*/ 6588 w 10000"/>
              <a:gd name="connsiteY8-12018" fmla="*/ 8139 h 10000"/>
              <a:gd name="connsiteX9-12019" fmla="*/ 6268 w 10000"/>
              <a:gd name="connsiteY9-12020" fmla="*/ 8884 h 10000"/>
              <a:gd name="connsiteX10-12021" fmla="*/ 5641 w 10000"/>
              <a:gd name="connsiteY10-12022" fmla="*/ 9256 h 10000"/>
              <a:gd name="connsiteX11-12023" fmla="*/ 5011 w 10000"/>
              <a:gd name="connsiteY11-12024" fmla="*/ 9628 h 10000"/>
              <a:gd name="connsiteX12-12025" fmla="*/ 4700 w 10000"/>
              <a:gd name="connsiteY12-12026" fmla="*/ 10000 h 10000"/>
              <a:gd name="connsiteX13-12027" fmla="*/ 4392 w 10000"/>
              <a:gd name="connsiteY13-12028" fmla="*/ 10000 h 10000"/>
              <a:gd name="connsiteX14-12029" fmla="*/ 4078 w 10000"/>
              <a:gd name="connsiteY14-12030" fmla="*/ 10000 h 10000"/>
              <a:gd name="connsiteX15-12031" fmla="*/ 3762 w 10000"/>
              <a:gd name="connsiteY15-12032" fmla="*/ 10000 h 10000"/>
              <a:gd name="connsiteX16-12033" fmla="*/ 3762 w 10000"/>
              <a:gd name="connsiteY16-12034" fmla="*/ 9628 h 10000"/>
              <a:gd name="connsiteX17-12035" fmla="*/ 3452 w 10000"/>
              <a:gd name="connsiteY17-12036" fmla="*/ 9256 h 10000"/>
              <a:gd name="connsiteX18-12037" fmla="*/ 3452 w 10000"/>
              <a:gd name="connsiteY18-12038" fmla="*/ 8884 h 10000"/>
              <a:gd name="connsiteX19-12039" fmla="*/ 3452 w 10000"/>
              <a:gd name="connsiteY19-12040" fmla="*/ 8511 h 10000"/>
              <a:gd name="connsiteX20-12041" fmla="*/ 3129 w 10000"/>
              <a:gd name="connsiteY20-12042" fmla="*/ 7768 h 10000"/>
              <a:gd name="connsiteX21-12043" fmla="*/ 2507 w 10000"/>
              <a:gd name="connsiteY21-12044" fmla="*/ 7022 h 10000"/>
              <a:gd name="connsiteX22-12045" fmla="*/ 1568 w 10000"/>
              <a:gd name="connsiteY22-12046" fmla="*/ 6279 h 10000"/>
              <a:gd name="connsiteX23-12047" fmla="*/ 939 w 10000"/>
              <a:gd name="connsiteY23-12048" fmla="*/ 5906 h 10000"/>
              <a:gd name="connsiteX24-12049" fmla="*/ 312 w 10000"/>
              <a:gd name="connsiteY24-12050" fmla="*/ 5535 h 10000"/>
              <a:gd name="connsiteX25-12051" fmla="*/ 0 w 10000"/>
              <a:gd name="connsiteY25-12052" fmla="*/ 5162 h 10000"/>
              <a:gd name="connsiteX26-12053" fmla="*/ 0 w 10000"/>
              <a:gd name="connsiteY26-12054" fmla="*/ 4791 h 10000"/>
              <a:gd name="connsiteX27-12055" fmla="*/ 312 w 10000"/>
              <a:gd name="connsiteY27-12056" fmla="*/ 4791 h 10000"/>
              <a:gd name="connsiteX28-12057" fmla="*/ 626 w 10000"/>
              <a:gd name="connsiteY28-12058" fmla="*/ 4791 h 10000"/>
              <a:gd name="connsiteX29-12059" fmla="*/ 1251 w 10000"/>
              <a:gd name="connsiteY29-12060" fmla="*/ 4791 h 10000"/>
              <a:gd name="connsiteX30-12061" fmla="*/ 1880 w 10000"/>
              <a:gd name="connsiteY30-12062" fmla="*/ 5162 h 10000"/>
              <a:gd name="connsiteX31-12063" fmla="*/ 2820 w 10000"/>
              <a:gd name="connsiteY31-12064" fmla="*/ 5535 h 10000"/>
              <a:gd name="connsiteX32-12065" fmla="*/ 3129 w 10000"/>
              <a:gd name="connsiteY32-12066" fmla="*/ 5535 h 10000"/>
              <a:gd name="connsiteX33-12067" fmla="*/ 3762 w 10000"/>
              <a:gd name="connsiteY33-12068" fmla="*/ 5535 h 10000"/>
              <a:gd name="connsiteX34-12069" fmla="*/ 4078 w 10000"/>
              <a:gd name="connsiteY34-12070" fmla="*/ 5535 h 10000"/>
              <a:gd name="connsiteX35-12071" fmla="*/ 4392 w 10000"/>
              <a:gd name="connsiteY35-12072" fmla="*/ 5535 h 10000"/>
              <a:gd name="connsiteX36-12073" fmla="*/ 4700 w 10000"/>
              <a:gd name="connsiteY36-12074" fmla="*/ 5535 h 10000"/>
              <a:gd name="connsiteX37-12075" fmla="*/ 4700 w 10000"/>
              <a:gd name="connsiteY37-12076" fmla="*/ 5162 h 10000"/>
              <a:gd name="connsiteX38-12077" fmla="*/ 5011 w 10000"/>
              <a:gd name="connsiteY38-12078" fmla="*/ 4791 h 10000"/>
              <a:gd name="connsiteX39-12079" fmla="*/ 5329 w 10000"/>
              <a:gd name="connsiteY39-12080" fmla="*/ 4418 h 10000"/>
              <a:gd name="connsiteX40-12081" fmla="*/ 5329 w 10000"/>
              <a:gd name="connsiteY40-12082" fmla="*/ 3673 h 10000"/>
              <a:gd name="connsiteX41-12083" fmla="*/ 5641 w 10000"/>
              <a:gd name="connsiteY41-12084" fmla="*/ 2605 h 10000"/>
              <a:gd name="connsiteX0-12085" fmla="*/ 9053 w 9053"/>
              <a:gd name="connsiteY0-12086" fmla="*/ 0 h 8885"/>
              <a:gd name="connsiteX1-12087" fmla="*/ 8743 w 9053"/>
              <a:gd name="connsiteY1-12088" fmla="*/ 373 h 8885"/>
              <a:gd name="connsiteX2-12089" fmla="*/ 8743 w 9053"/>
              <a:gd name="connsiteY2-12090" fmla="*/ 1490 h 8885"/>
              <a:gd name="connsiteX3-12091" fmla="*/ 8431 w 9053"/>
              <a:gd name="connsiteY3-12092" fmla="*/ 2188 h 8885"/>
              <a:gd name="connsiteX4-12093" fmla="*/ 8118 w 9053"/>
              <a:gd name="connsiteY4-12094" fmla="*/ 3303 h 8885"/>
              <a:gd name="connsiteX5-12095" fmla="*/ 7482 w 9053"/>
              <a:gd name="connsiteY5-12096" fmla="*/ 5164 h 8885"/>
              <a:gd name="connsiteX6-12097" fmla="*/ 7169 w 9053"/>
              <a:gd name="connsiteY6-12098" fmla="*/ 6280 h 8885"/>
              <a:gd name="connsiteX7-12099" fmla="*/ 6588 w 9053"/>
              <a:gd name="connsiteY7-12100" fmla="*/ 7024 h 8885"/>
              <a:gd name="connsiteX8-12101" fmla="*/ 6268 w 9053"/>
              <a:gd name="connsiteY8-12102" fmla="*/ 7769 h 8885"/>
              <a:gd name="connsiteX9-12103" fmla="*/ 5641 w 9053"/>
              <a:gd name="connsiteY9-12104" fmla="*/ 8141 h 8885"/>
              <a:gd name="connsiteX10-12105" fmla="*/ 5011 w 9053"/>
              <a:gd name="connsiteY10-12106" fmla="*/ 8513 h 8885"/>
              <a:gd name="connsiteX11-12107" fmla="*/ 4700 w 9053"/>
              <a:gd name="connsiteY11-12108" fmla="*/ 8885 h 8885"/>
              <a:gd name="connsiteX12-12109" fmla="*/ 4392 w 9053"/>
              <a:gd name="connsiteY12-12110" fmla="*/ 8885 h 8885"/>
              <a:gd name="connsiteX13-12111" fmla="*/ 4078 w 9053"/>
              <a:gd name="connsiteY13-12112" fmla="*/ 8885 h 8885"/>
              <a:gd name="connsiteX14-12113" fmla="*/ 3762 w 9053"/>
              <a:gd name="connsiteY14-12114" fmla="*/ 8885 h 8885"/>
              <a:gd name="connsiteX15-12115" fmla="*/ 3762 w 9053"/>
              <a:gd name="connsiteY15-12116" fmla="*/ 8513 h 8885"/>
              <a:gd name="connsiteX16-12117" fmla="*/ 3452 w 9053"/>
              <a:gd name="connsiteY16-12118" fmla="*/ 8141 h 8885"/>
              <a:gd name="connsiteX17-12119" fmla="*/ 3452 w 9053"/>
              <a:gd name="connsiteY17-12120" fmla="*/ 7769 h 8885"/>
              <a:gd name="connsiteX18-12121" fmla="*/ 3452 w 9053"/>
              <a:gd name="connsiteY18-12122" fmla="*/ 7396 h 8885"/>
              <a:gd name="connsiteX19-12123" fmla="*/ 3129 w 9053"/>
              <a:gd name="connsiteY19-12124" fmla="*/ 6653 h 8885"/>
              <a:gd name="connsiteX20-12125" fmla="*/ 2507 w 9053"/>
              <a:gd name="connsiteY20-12126" fmla="*/ 5907 h 8885"/>
              <a:gd name="connsiteX21-12127" fmla="*/ 1568 w 9053"/>
              <a:gd name="connsiteY21-12128" fmla="*/ 5164 h 8885"/>
              <a:gd name="connsiteX22-12129" fmla="*/ 939 w 9053"/>
              <a:gd name="connsiteY22-12130" fmla="*/ 4791 h 8885"/>
              <a:gd name="connsiteX23-12131" fmla="*/ 312 w 9053"/>
              <a:gd name="connsiteY23-12132" fmla="*/ 4420 h 8885"/>
              <a:gd name="connsiteX24-12133" fmla="*/ 0 w 9053"/>
              <a:gd name="connsiteY24-12134" fmla="*/ 4047 h 8885"/>
              <a:gd name="connsiteX25-12135" fmla="*/ 0 w 9053"/>
              <a:gd name="connsiteY25-12136" fmla="*/ 3676 h 8885"/>
              <a:gd name="connsiteX26-12137" fmla="*/ 312 w 9053"/>
              <a:gd name="connsiteY26-12138" fmla="*/ 3676 h 8885"/>
              <a:gd name="connsiteX27-12139" fmla="*/ 626 w 9053"/>
              <a:gd name="connsiteY27-12140" fmla="*/ 3676 h 8885"/>
              <a:gd name="connsiteX28-12141" fmla="*/ 1251 w 9053"/>
              <a:gd name="connsiteY28-12142" fmla="*/ 3676 h 8885"/>
              <a:gd name="connsiteX29-12143" fmla="*/ 1880 w 9053"/>
              <a:gd name="connsiteY29-12144" fmla="*/ 4047 h 8885"/>
              <a:gd name="connsiteX30-12145" fmla="*/ 2820 w 9053"/>
              <a:gd name="connsiteY30-12146" fmla="*/ 4420 h 8885"/>
              <a:gd name="connsiteX31-12147" fmla="*/ 3129 w 9053"/>
              <a:gd name="connsiteY31-12148" fmla="*/ 4420 h 8885"/>
              <a:gd name="connsiteX32-12149" fmla="*/ 3762 w 9053"/>
              <a:gd name="connsiteY32-12150" fmla="*/ 4420 h 8885"/>
              <a:gd name="connsiteX33-12151" fmla="*/ 4078 w 9053"/>
              <a:gd name="connsiteY33-12152" fmla="*/ 4420 h 8885"/>
              <a:gd name="connsiteX34-12153" fmla="*/ 4392 w 9053"/>
              <a:gd name="connsiteY34-12154" fmla="*/ 4420 h 8885"/>
              <a:gd name="connsiteX35-12155" fmla="*/ 4700 w 9053"/>
              <a:gd name="connsiteY35-12156" fmla="*/ 4420 h 8885"/>
              <a:gd name="connsiteX36-12157" fmla="*/ 4700 w 9053"/>
              <a:gd name="connsiteY36-12158" fmla="*/ 4047 h 8885"/>
              <a:gd name="connsiteX37-12159" fmla="*/ 5011 w 9053"/>
              <a:gd name="connsiteY37-12160" fmla="*/ 3676 h 8885"/>
              <a:gd name="connsiteX38-12161" fmla="*/ 5329 w 9053"/>
              <a:gd name="connsiteY38-12162" fmla="*/ 3303 h 8885"/>
              <a:gd name="connsiteX39-12163" fmla="*/ 5329 w 9053"/>
              <a:gd name="connsiteY39-12164" fmla="*/ 2558 h 8885"/>
              <a:gd name="connsiteX40-12165" fmla="*/ 5641 w 9053"/>
              <a:gd name="connsiteY40-12166" fmla="*/ 1490 h 8885"/>
              <a:gd name="connsiteX0-12167" fmla="*/ 10000 w 10000"/>
              <a:gd name="connsiteY0-12168" fmla="*/ 0 h 10000"/>
              <a:gd name="connsiteX1-12169" fmla="*/ 9658 w 10000"/>
              <a:gd name="connsiteY1-12170" fmla="*/ 1677 h 10000"/>
              <a:gd name="connsiteX2-12171" fmla="*/ 9313 w 10000"/>
              <a:gd name="connsiteY2-12172" fmla="*/ 2463 h 10000"/>
              <a:gd name="connsiteX3-12173" fmla="*/ 8967 w 10000"/>
              <a:gd name="connsiteY3-12174" fmla="*/ 3718 h 10000"/>
              <a:gd name="connsiteX4-12175" fmla="*/ 8265 w 10000"/>
              <a:gd name="connsiteY4-12176" fmla="*/ 5812 h 10000"/>
              <a:gd name="connsiteX5-12177" fmla="*/ 7919 w 10000"/>
              <a:gd name="connsiteY5-12178" fmla="*/ 7068 h 10000"/>
              <a:gd name="connsiteX6-12179" fmla="*/ 7277 w 10000"/>
              <a:gd name="connsiteY6-12180" fmla="*/ 7905 h 10000"/>
              <a:gd name="connsiteX7-12181" fmla="*/ 6924 w 10000"/>
              <a:gd name="connsiteY7-12182" fmla="*/ 8744 h 10000"/>
              <a:gd name="connsiteX8-12183" fmla="*/ 6231 w 10000"/>
              <a:gd name="connsiteY8-12184" fmla="*/ 9163 h 10000"/>
              <a:gd name="connsiteX9-12185" fmla="*/ 5535 w 10000"/>
              <a:gd name="connsiteY9-12186" fmla="*/ 9581 h 10000"/>
              <a:gd name="connsiteX10-12187" fmla="*/ 5192 w 10000"/>
              <a:gd name="connsiteY10-12188" fmla="*/ 10000 h 10000"/>
              <a:gd name="connsiteX11-12189" fmla="*/ 4851 w 10000"/>
              <a:gd name="connsiteY11-12190" fmla="*/ 10000 h 10000"/>
              <a:gd name="connsiteX12-12191" fmla="*/ 4505 w 10000"/>
              <a:gd name="connsiteY12-12192" fmla="*/ 10000 h 10000"/>
              <a:gd name="connsiteX13-12193" fmla="*/ 4156 w 10000"/>
              <a:gd name="connsiteY13-12194" fmla="*/ 10000 h 10000"/>
              <a:gd name="connsiteX14-12195" fmla="*/ 4156 w 10000"/>
              <a:gd name="connsiteY14-12196" fmla="*/ 9581 h 10000"/>
              <a:gd name="connsiteX15-12197" fmla="*/ 3813 w 10000"/>
              <a:gd name="connsiteY15-12198" fmla="*/ 9163 h 10000"/>
              <a:gd name="connsiteX16-12199" fmla="*/ 3813 w 10000"/>
              <a:gd name="connsiteY16-12200" fmla="*/ 8744 h 10000"/>
              <a:gd name="connsiteX17-12201" fmla="*/ 3813 w 10000"/>
              <a:gd name="connsiteY17-12202" fmla="*/ 8324 h 10000"/>
              <a:gd name="connsiteX18-12203" fmla="*/ 3456 w 10000"/>
              <a:gd name="connsiteY18-12204" fmla="*/ 7488 h 10000"/>
              <a:gd name="connsiteX19-12205" fmla="*/ 2769 w 10000"/>
              <a:gd name="connsiteY19-12206" fmla="*/ 6648 h 10000"/>
              <a:gd name="connsiteX20-12207" fmla="*/ 1732 w 10000"/>
              <a:gd name="connsiteY20-12208" fmla="*/ 5812 h 10000"/>
              <a:gd name="connsiteX21-12209" fmla="*/ 1037 w 10000"/>
              <a:gd name="connsiteY21-12210" fmla="*/ 5392 h 10000"/>
              <a:gd name="connsiteX22-12211" fmla="*/ 345 w 10000"/>
              <a:gd name="connsiteY22-12212" fmla="*/ 4975 h 10000"/>
              <a:gd name="connsiteX23-12213" fmla="*/ 0 w 10000"/>
              <a:gd name="connsiteY23-12214" fmla="*/ 4555 h 10000"/>
              <a:gd name="connsiteX24-12215" fmla="*/ 0 w 10000"/>
              <a:gd name="connsiteY24-12216" fmla="*/ 4137 h 10000"/>
              <a:gd name="connsiteX25-12217" fmla="*/ 345 w 10000"/>
              <a:gd name="connsiteY25-12218" fmla="*/ 4137 h 10000"/>
              <a:gd name="connsiteX26-12219" fmla="*/ 691 w 10000"/>
              <a:gd name="connsiteY26-12220" fmla="*/ 4137 h 10000"/>
              <a:gd name="connsiteX27-12221" fmla="*/ 1382 w 10000"/>
              <a:gd name="connsiteY27-12222" fmla="*/ 4137 h 10000"/>
              <a:gd name="connsiteX28-12223" fmla="*/ 2077 w 10000"/>
              <a:gd name="connsiteY28-12224" fmla="*/ 4555 h 10000"/>
              <a:gd name="connsiteX29-12225" fmla="*/ 3115 w 10000"/>
              <a:gd name="connsiteY29-12226" fmla="*/ 4975 h 10000"/>
              <a:gd name="connsiteX30-12227" fmla="*/ 3456 w 10000"/>
              <a:gd name="connsiteY30-12228" fmla="*/ 4975 h 10000"/>
              <a:gd name="connsiteX31-12229" fmla="*/ 4156 w 10000"/>
              <a:gd name="connsiteY31-12230" fmla="*/ 4975 h 10000"/>
              <a:gd name="connsiteX32-12231" fmla="*/ 4505 w 10000"/>
              <a:gd name="connsiteY32-12232" fmla="*/ 4975 h 10000"/>
              <a:gd name="connsiteX33-12233" fmla="*/ 4851 w 10000"/>
              <a:gd name="connsiteY33-12234" fmla="*/ 4975 h 10000"/>
              <a:gd name="connsiteX34-12235" fmla="*/ 5192 w 10000"/>
              <a:gd name="connsiteY34-12236" fmla="*/ 4975 h 10000"/>
              <a:gd name="connsiteX35-12237" fmla="*/ 5192 w 10000"/>
              <a:gd name="connsiteY35-12238" fmla="*/ 4555 h 10000"/>
              <a:gd name="connsiteX36-12239" fmla="*/ 5535 w 10000"/>
              <a:gd name="connsiteY36-12240" fmla="*/ 4137 h 10000"/>
              <a:gd name="connsiteX37-12241" fmla="*/ 5886 w 10000"/>
              <a:gd name="connsiteY37-12242" fmla="*/ 3718 h 10000"/>
              <a:gd name="connsiteX38-12243" fmla="*/ 5886 w 10000"/>
              <a:gd name="connsiteY38-12244" fmla="*/ 2879 h 10000"/>
              <a:gd name="connsiteX39-12245" fmla="*/ 6231 w 10000"/>
              <a:gd name="connsiteY39-12246" fmla="*/ 1677 h 10000"/>
              <a:gd name="connsiteX0-12247" fmla="*/ 9658 w 9658"/>
              <a:gd name="connsiteY0-12248" fmla="*/ 0 h 8323"/>
              <a:gd name="connsiteX1-12249" fmla="*/ 9313 w 9658"/>
              <a:gd name="connsiteY1-12250" fmla="*/ 786 h 8323"/>
              <a:gd name="connsiteX2-12251" fmla="*/ 8967 w 9658"/>
              <a:gd name="connsiteY2-12252" fmla="*/ 2041 h 8323"/>
              <a:gd name="connsiteX3-12253" fmla="*/ 8265 w 9658"/>
              <a:gd name="connsiteY3-12254" fmla="*/ 4135 h 8323"/>
              <a:gd name="connsiteX4-12255" fmla="*/ 7919 w 9658"/>
              <a:gd name="connsiteY4-12256" fmla="*/ 5391 h 8323"/>
              <a:gd name="connsiteX5-12257" fmla="*/ 7277 w 9658"/>
              <a:gd name="connsiteY5-12258" fmla="*/ 6228 h 8323"/>
              <a:gd name="connsiteX6-12259" fmla="*/ 6924 w 9658"/>
              <a:gd name="connsiteY6-12260" fmla="*/ 7067 h 8323"/>
              <a:gd name="connsiteX7-12261" fmla="*/ 6231 w 9658"/>
              <a:gd name="connsiteY7-12262" fmla="*/ 7486 h 8323"/>
              <a:gd name="connsiteX8-12263" fmla="*/ 5535 w 9658"/>
              <a:gd name="connsiteY8-12264" fmla="*/ 7904 h 8323"/>
              <a:gd name="connsiteX9-12265" fmla="*/ 5192 w 9658"/>
              <a:gd name="connsiteY9-12266" fmla="*/ 8323 h 8323"/>
              <a:gd name="connsiteX10-12267" fmla="*/ 4851 w 9658"/>
              <a:gd name="connsiteY10-12268" fmla="*/ 8323 h 8323"/>
              <a:gd name="connsiteX11-12269" fmla="*/ 4505 w 9658"/>
              <a:gd name="connsiteY11-12270" fmla="*/ 8323 h 8323"/>
              <a:gd name="connsiteX12-12271" fmla="*/ 4156 w 9658"/>
              <a:gd name="connsiteY12-12272" fmla="*/ 8323 h 8323"/>
              <a:gd name="connsiteX13-12273" fmla="*/ 4156 w 9658"/>
              <a:gd name="connsiteY13-12274" fmla="*/ 7904 h 8323"/>
              <a:gd name="connsiteX14-12275" fmla="*/ 3813 w 9658"/>
              <a:gd name="connsiteY14-12276" fmla="*/ 7486 h 8323"/>
              <a:gd name="connsiteX15-12277" fmla="*/ 3813 w 9658"/>
              <a:gd name="connsiteY15-12278" fmla="*/ 7067 h 8323"/>
              <a:gd name="connsiteX16-12279" fmla="*/ 3813 w 9658"/>
              <a:gd name="connsiteY16-12280" fmla="*/ 6647 h 8323"/>
              <a:gd name="connsiteX17-12281" fmla="*/ 3456 w 9658"/>
              <a:gd name="connsiteY17-12282" fmla="*/ 5811 h 8323"/>
              <a:gd name="connsiteX18-12283" fmla="*/ 2769 w 9658"/>
              <a:gd name="connsiteY18-12284" fmla="*/ 4971 h 8323"/>
              <a:gd name="connsiteX19-12285" fmla="*/ 1732 w 9658"/>
              <a:gd name="connsiteY19-12286" fmla="*/ 4135 h 8323"/>
              <a:gd name="connsiteX20-12287" fmla="*/ 1037 w 9658"/>
              <a:gd name="connsiteY20-12288" fmla="*/ 3715 h 8323"/>
              <a:gd name="connsiteX21-12289" fmla="*/ 345 w 9658"/>
              <a:gd name="connsiteY21-12290" fmla="*/ 3298 h 8323"/>
              <a:gd name="connsiteX22-12291" fmla="*/ 0 w 9658"/>
              <a:gd name="connsiteY22-12292" fmla="*/ 2878 h 8323"/>
              <a:gd name="connsiteX23-12293" fmla="*/ 0 w 9658"/>
              <a:gd name="connsiteY23-12294" fmla="*/ 2460 h 8323"/>
              <a:gd name="connsiteX24-12295" fmla="*/ 345 w 9658"/>
              <a:gd name="connsiteY24-12296" fmla="*/ 2460 h 8323"/>
              <a:gd name="connsiteX25-12297" fmla="*/ 691 w 9658"/>
              <a:gd name="connsiteY25-12298" fmla="*/ 2460 h 8323"/>
              <a:gd name="connsiteX26-12299" fmla="*/ 1382 w 9658"/>
              <a:gd name="connsiteY26-12300" fmla="*/ 2460 h 8323"/>
              <a:gd name="connsiteX27-12301" fmla="*/ 2077 w 9658"/>
              <a:gd name="connsiteY27-12302" fmla="*/ 2878 h 8323"/>
              <a:gd name="connsiteX28-12303" fmla="*/ 3115 w 9658"/>
              <a:gd name="connsiteY28-12304" fmla="*/ 3298 h 8323"/>
              <a:gd name="connsiteX29-12305" fmla="*/ 3456 w 9658"/>
              <a:gd name="connsiteY29-12306" fmla="*/ 3298 h 8323"/>
              <a:gd name="connsiteX30-12307" fmla="*/ 4156 w 9658"/>
              <a:gd name="connsiteY30-12308" fmla="*/ 3298 h 8323"/>
              <a:gd name="connsiteX31-12309" fmla="*/ 4505 w 9658"/>
              <a:gd name="connsiteY31-12310" fmla="*/ 3298 h 8323"/>
              <a:gd name="connsiteX32-12311" fmla="*/ 4851 w 9658"/>
              <a:gd name="connsiteY32-12312" fmla="*/ 3298 h 8323"/>
              <a:gd name="connsiteX33-12313" fmla="*/ 5192 w 9658"/>
              <a:gd name="connsiteY33-12314" fmla="*/ 3298 h 8323"/>
              <a:gd name="connsiteX34-12315" fmla="*/ 5192 w 9658"/>
              <a:gd name="connsiteY34-12316" fmla="*/ 2878 h 8323"/>
              <a:gd name="connsiteX35-12317" fmla="*/ 5535 w 9658"/>
              <a:gd name="connsiteY35-12318" fmla="*/ 2460 h 8323"/>
              <a:gd name="connsiteX36-12319" fmla="*/ 5886 w 9658"/>
              <a:gd name="connsiteY36-12320" fmla="*/ 2041 h 8323"/>
              <a:gd name="connsiteX37-12321" fmla="*/ 5886 w 9658"/>
              <a:gd name="connsiteY37-12322" fmla="*/ 1202 h 8323"/>
              <a:gd name="connsiteX38-12323" fmla="*/ 6231 w 9658"/>
              <a:gd name="connsiteY38-12324" fmla="*/ 0 h 8323"/>
              <a:gd name="connsiteX0-12325" fmla="*/ 10000 w 10000"/>
              <a:gd name="connsiteY0-12326" fmla="*/ 0 h 10000"/>
              <a:gd name="connsiteX1-12327" fmla="*/ 9285 w 10000"/>
              <a:gd name="connsiteY1-12328" fmla="*/ 2452 h 10000"/>
              <a:gd name="connsiteX2-12329" fmla="*/ 8558 w 10000"/>
              <a:gd name="connsiteY2-12330" fmla="*/ 4968 h 10000"/>
              <a:gd name="connsiteX3-12331" fmla="*/ 8199 w 10000"/>
              <a:gd name="connsiteY3-12332" fmla="*/ 6477 h 10000"/>
              <a:gd name="connsiteX4-12333" fmla="*/ 7535 w 10000"/>
              <a:gd name="connsiteY4-12334" fmla="*/ 7483 h 10000"/>
              <a:gd name="connsiteX5-12335" fmla="*/ 7169 w 10000"/>
              <a:gd name="connsiteY5-12336" fmla="*/ 8491 h 10000"/>
              <a:gd name="connsiteX6-12337" fmla="*/ 6452 w 10000"/>
              <a:gd name="connsiteY6-12338" fmla="*/ 8994 h 10000"/>
              <a:gd name="connsiteX7-12339" fmla="*/ 5731 w 10000"/>
              <a:gd name="connsiteY7-12340" fmla="*/ 9497 h 10000"/>
              <a:gd name="connsiteX8-12341" fmla="*/ 5376 w 10000"/>
              <a:gd name="connsiteY8-12342" fmla="*/ 10000 h 10000"/>
              <a:gd name="connsiteX9-12343" fmla="*/ 5023 w 10000"/>
              <a:gd name="connsiteY9-12344" fmla="*/ 10000 h 10000"/>
              <a:gd name="connsiteX10-12345" fmla="*/ 4665 w 10000"/>
              <a:gd name="connsiteY10-12346" fmla="*/ 10000 h 10000"/>
              <a:gd name="connsiteX11-12347" fmla="*/ 4303 w 10000"/>
              <a:gd name="connsiteY11-12348" fmla="*/ 10000 h 10000"/>
              <a:gd name="connsiteX12-12349" fmla="*/ 4303 w 10000"/>
              <a:gd name="connsiteY12-12350" fmla="*/ 9497 h 10000"/>
              <a:gd name="connsiteX13-12351" fmla="*/ 3948 w 10000"/>
              <a:gd name="connsiteY13-12352" fmla="*/ 8994 h 10000"/>
              <a:gd name="connsiteX14-12353" fmla="*/ 3948 w 10000"/>
              <a:gd name="connsiteY14-12354" fmla="*/ 8491 h 10000"/>
              <a:gd name="connsiteX15-12355" fmla="*/ 3948 w 10000"/>
              <a:gd name="connsiteY15-12356" fmla="*/ 7986 h 10000"/>
              <a:gd name="connsiteX16-12357" fmla="*/ 3578 w 10000"/>
              <a:gd name="connsiteY16-12358" fmla="*/ 6982 h 10000"/>
              <a:gd name="connsiteX17-12359" fmla="*/ 2867 w 10000"/>
              <a:gd name="connsiteY17-12360" fmla="*/ 5973 h 10000"/>
              <a:gd name="connsiteX18-12361" fmla="*/ 1793 w 10000"/>
              <a:gd name="connsiteY18-12362" fmla="*/ 4968 h 10000"/>
              <a:gd name="connsiteX19-12363" fmla="*/ 1074 w 10000"/>
              <a:gd name="connsiteY19-12364" fmla="*/ 4464 h 10000"/>
              <a:gd name="connsiteX20-12365" fmla="*/ 357 w 10000"/>
              <a:gd name="connsiteY20-12366" fmla="*/ 3963 h 10000"/>
              <a:gd name="connsiteX21-12367" fmla="*/ 0 w 10000"/>
              <a:gd name="connsiteY21-12368" fmla="*/ 3458 h 10000"/>
              <a:gd name="connsiteX22-12369" fmla="*/ 0 w 10000"/>
              <a:gd name="connsiteY22-12370" fmla="*/ 2956 h 10000"/>
              <a:gd name="connsiteX23-12371" fmla="*/ 357 w 10000"/>
              <a:gd name="connsiteY23-12372" fmla="*/ 2956 h 10000"/>
              <a:gd name="connsiteX24-12373" fmla="*/ 715 w 10000"/>
              <a:gd name="connsiteY24-12374" fmla="*/ 2956 h 10000"/>
              <a:gd name="connsiteX25-12375" fmla="*/ 1431 w 10000"/>
              <a:gd name="connsiteY25-12376" fmla="*/ 2956 h 10000"/>
              <a:gd name="connsiteX26-12377" fmla="*/ 2151 w 10000"/>
              <a:gd name="connsiteY26-12378" fmla="*/ 3458 h 10000"/>
              <a:gd name="connsiteX27-12379" fmla="*/ 3225 w 10000"/>
              <a:gd name="connsiteY27-12380" fmla="*/ 3963 h 10000"/>
              <a:gd name="connsiteX28-12381" fmla="*/ 3578 w 10000"/>
              <a:gd name="connsiteY28-12382" fmla="*/ 3963 h 10000"/>
              <a:gd name="connsiteX29-12383" fmla="*/ 4303 w 10000"/>
              <a:gd name="connsiteY29-12384" fmla="*/ 3963 h 10000"/>
              <a:gd name="connsiteX30-12385" fmla="*/ 4665 w 10000"/>
              <a:gd name="connsiteY30-12386" fmla="*/ 3963 h 10000"/>
              <a:gd name="connsiteX31-12387" fmla="*/ 5023 w 10000"/>
              <a:gd name="connsiteY31-12388" fmla="*/ 3963 h 10000"/>
              <a:gd name="connsiteX32-12389" fmla="*/ 5376 w 10000"/>
              <a:gd name="connsiteY32-12390" fmla="*/ 3963 h 10000"/>
              <a:gd name="connsiteX33-12391" fmla="*/ 5376 w 10000"/>
              <a:gd name="connsiteY33-12392" fmla="*/ 3458 h 10000"/>
              <a:gd name="connsiteX34-12393" fmla="*/ 5731 w 10000"/>
              <a:gd name="connsiteY34-12394" fmla="*/ 2956 h 10000"/>
              <a:gd name="connsiteX35-12395" fmla="*/ 6094 w 10000"/>
              <a:gd name="connsiteY35-12396" fmla="*/ 2452 h 10000"/>
              <a:gd name="connsiteX36-12397" fmla="*/ 6094 w 10000"/>
              <a:gd name="connsiteY36-12398" fmla="*/ 1444 h 10000"/>
              <a:gd name="connsiteX37-12399" fmla="*/ 6452 w 10000"/>
              <a:gd name="connsiteY37-12400" fmla="*/ 0 h 10000"/>
              <a:gd name="connsiteX0-12401" fmla="*/ 9285 w 9285"/>
              <a:gd name="connsiteY0-12402" fmla="*/ 2452 h 10000"/>
              <a:gd name="connsiteX1-12403" fmla="*/ 8558 w 9285"/>
              <a:gd name="connsiteY1-12404" fmla="*/ 4968 h 10000"/>
              <a:gd name="connsiteX2-12405" fmla="*/ 8199 w 9285"/>
              <a:gd name="connsiteY2-12406" fmla="*/ 6477 h 10000"/>
              <a:gd name="connsiteX3-12407" fmla="*/ 7535 w 9285"/>
              <a:gd name="connsiteY3-12408" fmla="*/ 7483 h 10000"/>
              <a:gd name="connsiteX4-12409" fmla="*/ 7169 w 9285"/>
              <a:gd name="connsiteY4-12410" fmla="*/ 8491 h 10000"/>
              <a:gd name="connsiteX5-12411" fmla="*/ 6452 w 9285"/>
              <a:gd name="connsiteY5-12412" fmla="*/ 8994 h 10000"/>
              <a:gd name="connsiteX6-12413" fmla="*/ 5731 w 9285"/>
              <a:gd name="connsiteY6-12414" fmla="*/ 9497 h 10000"/>
              <a:gd name="connsiteX7-12415" fmla="*/ 5376 w 9285"/>
              <a:gd name="connsiteY7-12416" fmla="*/ 10000 h 10000"/>
              <a:gd name="connsiteX8-12417" fmla="*/ 5023 w 9285"/>
              <a:gd name="connsiteY8-12418" fmla="*/ 10000 h 10000"/>
              <a:gd name="connsiteX9-12419" fmla="*/ 4665 w 9285"/>
              <a:gd name="connsiteY9-12420" fmla="*/ 10000 h 10000"/>
              <a:gd name="connsiteX10-12421" fmla="*/ 4303 w 9285"/>
              <a:gd name="connsiteY10-12422" fmla="*/ 10000 h 10000"/>
              <a:gd name="connsiteX11-12423" fmla="*/ 4303 w 9285"/>
              <a:gd name="connsiteY11-12424" fmla="*/ 9497 h 10000"/>
              <a:gd name="connsiteX12-12425" fmla="*/ 3948 w 9285"/>
              <a:gd name="connsiteY12-12426" fmla="*/ 8994 h 10000"/>
              <a:gd name="connsiteX13-12427" fmla="*/ 3948 w 9285"/>
              <a:gd name="connsiteY13-12428" fmla="*/ 8491 h 10000"/>
              <a:gd name="connsiteX14-12429" fmla="*/ 3948 w 9285"/>
              <a:gd name="connsiteY14-12430" fmla="*/ 7986 h 10000"/>
              <a:gd name="connsiteX15-12431" fmla="*/ 3578 w 9285"/>
              <a:gd name="connsiteY15-12432" fmla="*/ 6982 h 10000"/>
              <a:gd name="connsiteX16-12433" fmla="*/ 2867 w 9285"/>
              <a:gd name="connsiteY16-12434" fmla="*/ 5973 h 10000"/>
              <a:gd name="connsiteX17-12435" fmla="*/ 1793 w 9285"/>
              <a:gd name="connsiteY17-12436" fmla="*/ 4968 h 10000"/>
              <a:gd name="connsiteX18-12437" fmla="*/ 1074 w 9285"/>
              <a:gd name="connsiteY18-12438" fmla="*/ 4464 h 10000"/>
              <a:gd name="connsiteX19-12439" fmla="*/ 357 w 9285"/>
              <a:gd name="connsiteY19-12440" fmla="*/ 3963 h 10000"/>
              <a:gd name="connsiteX20-12441" fmla="*/ 0 w 9285"/>
              <a:gd name="connsiteY20-12442" fmla="*/ 3458 h 10000"/>
              <a:gd name="connsiteX21-12443" fmla="*/ 0 w 9285"/>
              <a:gd name="connsiteY21-12444" fmla="*/ 2956 h 10000"/>
              <a:gd name="connsiteX22-12445" fmla="*/ 357 w 9285"/>
              <a:gd name="connsiteY22-12446" fmla="*/ 2956 h 10000"/>
              <a:gd name="connsiteX23-12447" fmla="*/ 715 w 9285"/>
              <a:gd name="connsiteY23-12448" fmla="*/ 2956 h 10000"/>
              <a:gd name="connsiteX24-12449" fmla="*/ 1431 w 9285"/>
              <a:gd name="connsiteY24-12450" fmla="*/ 2956 h 10000"/>
              <a:gd name="connsiteX25-12451" fmla="*/ 2151 w 9285"/>
              <a:gd name="connsiteY25-12452" fmla="*/ 3458 h 10000"/>
              <a:gd name="connsiteX26-12453" fmla="*/ 3225 w 9285"/>
              <a:gd name="connsiteY26-12454" fmla="*/ 3963 h 10000"/>
              <a:gd name="connsiteX27-12455" fmla="*/ 3578 w 9285"/>
              <a:gd name="connsiteY27-12456" fmla="*/ 3963 h 10000"/>
              <a:gd name="connsiteX28-12457" fmla="*/ 4303 w 9285"/>
              <a:gd name="connsiteY28-12458" fmla="*/ 3963 h 10000"/>
              <a:gd name="connsiteX29-12459" fmla="*/ 4665 w 9285"/>
              <a:gd name="connsiteY29-12460" fmla="*/ 3963 h 10000"/>
              <a:gd name="connsiteX30-12461" fmla="*/ 5023 w 9285"/>
              <a:gd name="connsiteY30-12462" fmla="*/ 3963 h 10000"/>
              <a:gd name="connsiteX31-12463" fmla="*/ 5376 w 9285"/>
              <a:gd name="connsiteY31-12464" fmla="*/ 3963 h 10000"/>
              <a:gd name="connsiteX32-12465" fmla="*/ 5376 w 9285"/>
              <a:gd name="connsiteY32-12466" fmla="*/ 3458 h 10000"/>
              <a:gd name="connsiteX33-12467" fmla="*/ 5731 w 9285"/>
              <a:gd name="connsiteY33-12468" fmla="*/ 2956 h 10000"/>
              <a:gd name="connsiteX34-12469" fmla="*/ 6094 w 9285"/>
              <a:gd name="connsiteY34-12470" fmla="*/ 2452 h 10000"/>
              <a:gd name="connsiteX35-12471" fmla="*/ 6094 w 9285"/>
              <a:gd name="connsiteY35-12472" fmla="*/ 1444 h 10000"/>
              <a:gd name="connsiteX36-12473" fmla="*/ 6452 w 9285"/>
              <a:gd name="connsiteY36-12474" fmla="*/ 0 h 10000"/>
              <a:gd name="connsiteX0-12475" fmla="*/ 10000 w 10000"/>
              <a:gd name="connsiteY0-12476" fmla="*/ 1008 h 8556"/>
              <a:gd name="connsiteX1-12477" fmla="*/ 9217 w 10000"/>
              <a:gd name="connsiteY1-12478" fmla="*/ 3524 h 8556"/>
              <a:gd name="connsiteX2-12479" fmla="*/ 8830 w 10000"/>
              <a:gd name="connsiteY2-12480" fmla="*/ 5033 h 8556"/>
              <a:gd name="connsiteX3-12481" fmla="*/ 8115 w 10000"/>
              <a:gd name="connsiteY3-12482" fmla="*/ 6039 h 8556"/>
              <a:gd name="connsiteX4-12483" fmla="*/ 7721 w 10000"/>
              <a:gd name="connsiteY4-12484" fmla="*/ 7047 h 8556"/>
              <a:gd name="connsiteX5-12485" fmla="*/ 6949 w 10000"/>
              <a:gd name="connsiteY5-12486" fmla="*/ 7550 h 8556"/>
              <a:gd name="connsiteX6-12487" fmla="*/ 6172 w 10000"/>
              <a:gd name="connsiteY6-12488" fmla="*/ 8053 h 8556"/>
              <a:gd name="connsiteX7-12489" fmla="*/ 5790 w 10000"/>
              <a:gd name="connsiteY7-12490" fmla="*/ 8556 h 8556"/>
              <a:gd name="connsiteX8-12491" fmla="*/ 5410 w 10000"/>
              <a:gd name="connsiteY8-12492" fmla="*/ 8556 h 8556"/>
              <a:gd name="connsiteX9-12493" fmla="*/ 5024 w 10000"/>
              <a:gd name="connsiteY9-12494" fmla="*/ 8556 h 8556"/>
              <a:gd name="connsiteX10-12495" fmla="*/ 4634 w 10000"/>
              <a:gd name="connsiteY10-12496" fmla="*/ 8556 h 8556"/>
              <a:gd name="connsiteX11-12497" fmla="*/ 4634 w 10000"/>
              <a:gd name="connsiteY11-12498" fmla="*/ 8053 h 8556"/>
              <a:gd name="connsiteX12-12499" fmla="*/ 4252 w 10000"/>
              <a:gd name="connsiteY12-12500" fmla="*/ 7550 h 8556"/>
              <a:gd name="connsiteX13-12501" fmla="*/ 4252 w 10000"/>
              <a:gd name="connsiteY13-12502" fmla="*/ 7047 h 8556"/>
              <a:gd name="connsiteX14-12503" fmla="*/ 4252 w 10000"/>
              <a:gd name="connsiteY14-12504" fmla="*/ 6542 h 8556"/>
              <a:gd name="connsiteX15-12505" fmla="*/ 3854 w 10000"/>
              <a:gd name="connsiteY15-12506" fmla="*/ 5538 h 8556"/>
              <a:gd name="connsiteX16-12507" fmla="*/ 3088 w 10000"/>
              <a:gd name="connsiteY16-12508" fmla="*/ 4529 h 8556"/>
              <a:gd name="connsiteX17-12509" fmla="*/ 1931 w 10000"/>
              <a:gd name="connsiteY17-12510" fmla="*/ 3524 h 8556"/>
              <a:gd name="connsiteX18-12511" fmla="*/ 1157 w 10000"/>
              <a:gd name="connsiteY18-12512" fmla="*/ 3020 h 8556"/>
              <a:gd name="connsiteX19-12513" fmla="*/ 384 w 10000"/>
              <a:gd name="connsiteY19-12514" fmla="*/ 2519 h 8556"/>
              <a:gd name="connsiteX20-12515" fmla="*/ 0 w 10000"/>
              <a:gd name="connsiteY20-12516" fmla="*/ 2014 h 8556"/>
              <a:gd name="connsiteX21-12517" fmla="*/ 0 w 10000"/>
              <a:gd name="connsiteY21-12518" fmla="*/ 1512 h 8556"/>
              <a:gd name="connsiteX22-12519" fmla="*/ 384 w 10000"/>
              <a:gd name="connsiteY22-12520" fmla="*/ 1512 h 8556"/>
              <a:gd name="connsiteX23-12521" fmla="*/ 770 w 10000"/>
              <a:gd name="connsiteY23-12522" fmla="*/ 1512 h 8556"/>
              <a:gd name="connsiteX24-12523" fmla="*/ 1541 w 10000"/>
              <a:gd name="connsiteY24-12524" fmla="*/ 1512 h 8556"/>
              <a:gd name="connsiteX25-12525" fmla="*/ 2317 w 10000"/>
              <a:gd name="connsiteY25-12526" fmla="*/ 2014 h 8556"/>
              <a:gd name="connsiteX26-12527" fmla="*/ 3473 w 10000"/>
              <a:gd name="connsiteY26-12528" fmla="*/ 2519 h 8556"/>
              <a:gd name="connsiteX27-12529" fmla="*/ 3854 w 10000"/>
              <a:gd name="connsiteY27-12530" fmla="*/ 2519 h 8556"/>
              <a:gd name="connsiteX28-12531" fmla="*/ 4634 w 10000"/>
              <a:gd name="connsiteY28-12532" fmla="*/ 2519 h 8556"/>
              <a:gd name="connsiteX29-12533" fmla="*/ 5024 w 10000"/>
              <a:gd name="connsiteY29-12534" fmla="*/ 2519 h 8556"/>
              <a:gd name="connsiteX30-12535" fmla="*/ 5410 w 10000"/>
              <a:gd name="connsiteY30-12536" fmla="*/ 2519 h 8556"/>
              <a:gd name="connsiteX31-12537" fmla="*/ 5790 w 10000"/>
              <a:gd name="connsiteY31-12538" fmla="*/ 2519 h 8556"/>
              <a:gd name="connsiteX32-12539" fmla="*/ 5790 w 10000"/>
              <a:gd name="connsiteY32-12540" fmla="*/ 2014 h 8556"/>
              <a:gd name="connsiteX33-12541" fmla="*/ 6172 w 10000"/>
              <a:gd name="connsiteY33-12542" fmla="*/ 1512 h 8556"/>
              <a:gd name="connsiteX34-12543" fmla="*/ 6563 w 10000"/>
              <a:gd name="connsiteY34-12544" fmla="*/ 1008 h 8556"/>
              <a:gd name="connsiteX35-12545" fmla="*/ 6563 w 10000"/>
              <a:gd name="connsiteY35-12546" fmla="*/ 0 h 8556"/>
              <a:gd name="connsiteX0-12547" fmla="*/ 10000 w 10000"/>
              <a:gd name="connsiteY0-12548" fmla="*/ 0 h 8822"/>
              <a:gd name="connsiteX1-12549" fmla="*/ 9217 w 10000"/>
              <a:gd name="connsiteY1-12550" fmla="*/ 2941 h 8822"/>
              <a:gd name="connsiteX2-12551" fmla="*/ 8830 w 10000"/>
              <a:gd name="connsiteY2-12552" fmla="*/ 4704 h 8822"/>
              <a:gd name="connsiteX3-12553" fmla="*/ 8115 w 10000"/>
              <a:gd name="connsiteY3-12554" fmla="*/ 5880 h 8822"/>
              <a:gd name="connsiteX4-12555" fmla="*/ 7721 w 10000"/>
              <a:gd name="connsiteY4-12556" fmla="*/ 7058 h 8822"/>
              <a:gd name="connsiteX5-12557" fmla="*/ 6949 w 10000"/>
              <a:gd name="connsiteY5-12558" fmla="*/ 7646 h 8822"/>
              <a:gd name="connsiteX6-12559" fmla="*/ 6172 w 10000"/>
              <a:gd name="connsiteY6-12560" fmla="*/ 8234 h 8822"/>
              <a:gd name="connsiteX7-12561" fmla="*/ 5790 w 10000"/>
              <a:gd name="connsiteY7-12562" fmla="*/ 8822 h 8822"/>
              <a:gd name="connsiteX8-12563" fmla="*/ 5410 w 10000"/>
              <a:gd name="connsiteY8-12564" fmla="*/ 8822 h 8822"/>
              <a:gd name="connsiteX9-12565" fmla="*/ 5024 w 10000"/>
              <a:gd name="connsiteY9-12566" fmla="*/ 8822 h 8822"/>
              <a:gd name="connsiteX10-12567" fmla="*/ 4634 w 10000"/>
              <a:gd name="connsiteY10-12568" fmla="*/ 8822 h 8822"/>
              <a:gd name="connsiteX11-12569" fmla="*/ 4634 w 10000"/>
              <a:gd name="connsiteY11-12570" fmla="*/ 8234 h 8822"/>
              <a:gd name="connsiteX12-12571" fmla="*/ 4252 w 10000"/>
              <a:gd name="connsiteY12-12572" fmla="*/ 7646 h 8822"/>
              <a:gd name="connsiteX13-12573" fmla="*/ 4252 w 10000"/>
              <a:gd name="connsiteY13-12574" fmla="*/ 7058 h 8822"/>
              <a:gd name="connsiteX14-12575" fmla="*/ 4252 w 10000"/>
              <a:gd name="connsiteY14-12576" fmla="*/ 6468 h 8822"/>
              <a:gd name="connsiteX15-12577" fmla="*/ 3854 w 10000"/>
              <a:gd name="connsiteY15-12578" fmla="*/ 5295 h 8822"/>
              <a:gd name="connsiteX16-12579" fmla="*/ 3088 w 10000"/>
              <a:gd name="connsiteY16-12580" fmla="*/ 4115 h 8822"/>
              <a:gd name="connsiteX17-12581" fmla="*/ 1931 w 10000"/>
              <a:gd name="connsiteY17-12582" fmla="*/ 2941 h 8822"/>
              <a:gd name="connsiteX18-12583" fmla="*/ 1157 w 10000"/>
              <a:gd name="connsiteY18-12584" fmla="*/ 2352 h 8822"/>
              <a:gd name="connsiteX19-12585" fmla="*/ 384 w 10000"/>
              <a:gd name="connsiteY19-12586" fmla="*/ 1766 h 8822"/>
              <a:gd name="connsiteX20-12587" fmla="*/ 0 w 10000"/>
              <a:gd name="connsiteY20-12588" fmla="*/ 1176 h 8822"/>
              <a:gd name="connsiteX21-12589" fmla="*/ 0 w 10000"/>
              <a:gd name="connsiteY21-12590" fmla="*/ 589 h 8822"/>
              <a:gd name="connsiteX22-12591" fmla="*/ 384 w 10000"/>
              <a:gd name="connsiteY22-12592" fmla="*/ 589 h 8822"/>
              <a:gd name="connsiteX23-12593" fmla="*/ 770 w 10000"/>
              <a:gd name="connsiteY23-12594" fmla="*/ 589 h 8822"/>
              <a:gd name="connsiteX24-12595" fmla="*/ 1541 w 10000"/>
              <a:gd name="connsiteY24-12596" fmla="*/ 589 h 8822"/>
              <a:gd name="connsiteX25-12597" fmla="*/ 2317 w 10000"/>
              <a:gd name="connsiteY25-12598" fmla="*/ 1176 h 8822"/>
              <a:gd name="connsiteX26-12599" fmla="*/ 3473 w 10000"/>
              <a:gd name="connsiteY26-12600" fmla="*/ 1766 h 8822"/>
              <a:gd name="connsiteX27-12601" fmla="*/ 3854 w 10000"/>
              <a:gd name="connsiteY27-12602" fmla="*/ 1766 h 8822"/>
              <a:gd name="connsiteX28-12603" fmla="*/ 4634 w 10000"/>
              <a:gd name="connsiteY28-12604" fmla="*/ 1766 h 8822"/>
              <a:gd name="connsiteX29-12605" fmla="*/ 5024 w 10000"/>
              <a:gd name="connsiteY29-12606" fmla="*/ 1766 h 8822"/>
              <a:gd name="connsiteX30-12607" fmla="*/ 5410 w 10000"/>
              <a:gd name="connsiteY30-12608" fmla="*/ 1766 h 8822"/>
              <a:gd name="connsiteX31-12609" fmla="*/ 5790 w 10000"/>
              <a:gd name="connsiteY31-12610" fmla="*/ 1766 h 8822"/>
              <a:gd name="connsiteX32-12611" fmla="*/ 5790 w 10000"/>
              <a:gd name="connsiteY32-12612" fmla="*/ 1176 h 8822"/>
              <a:gd name="connsiteX33-12613" fmla="*/ 6172 w 10000"/>
              <a:gd name="connsiteY33-12614" fmla="*/ 589 h 8822"/>
              <a:gd name="connsiteX34-12615" fmla="*/ 6563 w 10000"/>
              <a:gd name="connsiteY34-12616" fmla="*/ 0 h 8822"/>
              <a:gd name="connsiteX0-12617" fmla="*/ 10000 w 10000"/>
              <a:gd name="connsiteY0-12618" fmla="*/ 0 h 10000"/>
              <a:gd name="connsiteX1-12619" fmla="*/ 9217 w 10000"/>
              <a:gd name="connsiteY1-12620" fmla="*/ 3334 h 10000"/>
              <a:gd name="connsiteX2-12621" fmla="*/ 8830 w 10000"/>
              <a:gd name="connsiteY2-12622" fmla="*/ 5332 h 10000"/>
              <a:gd name="connsiteX3-12623" fmla="*/ 8115 w 10000"/>
              <a:gd name="connsiteY3-12624" fmla="*/ 6665 h 10000"/>
              <a:gd name="connsiteX4-12625" fmla="*/ 7721 w 10000"/>
              <a:gd name="connsiteY4-12626" fmla="*/ 8000 h 10000"/>
              <a:gd name="connsiteX5-12627" fmla="*/ 6949 w 10000"/>
              <a:gd name="connsiteY5-12628" fmla="*/ 8667 h 10000"/>
              <a:gd name="connsiteX6-12629" fmla="*/ 6172 w 10000"/>
              <a:gd name="connsiteY6-12630" fmla="*/ 9333 h 10000"/>
              <a:gd name="connsiteX7-12631" fmla="*/ 5790 w 10000"/>
              <a:gd name="connsiteY7-12632" fmla="*/ 10000 h 10000"/>
              <a:gd name="connsiteX8-12633" fmla="*/ 5410 w 10000"/>
              <a:gd name="connsiteY8-12634" fmla="*/ 10000 h 10000"/>
              <a:gd name="connsiteX9-12635" fmla="*/ 5024 w 10000"/>
              <a:gd name="connsiteY9-12636" fmla="*/ 10000 h 10000"/>
              <a:gd name="connsiteX10-12637" fmla="*/ 4634 w 10000"/>
              <a:gd name="connsiteY10-12638" fmla="*/ 10000 h 10000"/>
              <a:gd name="connsiteX11-12639" fmla="*/ 4634 w 10000"/>
              <a:gd name="connsiteY11-12640" fmla="*/ 9333 h 10000"/>
              <a:gd name="connsiteX12-12641" fmla="*/ 4252 w 10000"/>
              <a:gd name="connsiteY12-12642" fmla="*/ 8667 h 10000"/>
              <a:gd name="connsiteX13-12643" fmla="*/ 4252 w 10000"/>
              <a:gd name="connsiteY13-12644" fmla="*/ 8000 h 10000"/>
              <a:gd name="connsiteX14-12645" fmla="*/ 4252 w 10000"/>
              <a:gd name="connsiteY14-12646" fmla="*/ 7332 h 10000"/>
              <a:gd name="connsiteX15-12647" fmla="*/ 3854 w 10000"/>
              <a:gd name="connsiteY15-12648" fmla="*/ 6002 h 10000"/>
              <a:gd name="connsiteX16-12649" fmla="*/ 3088 w 10000"/>
              <a:gd name="connsiteY16-12650" fmla="*/ 4664 h 10000"/>
              <a:gd name="connsiteX17-12651" fmla="*/ 1931 w 10000"/>
              <a:gd name="connsiteY17-12652" fmla="*/ 3334 h 10000"/>
              <a:gd name="connsiteX18-12653" fmla="*/ 1157 w 10000"/>
              <a:gd name="connsiteY18-12654" fmla="*/ 2666 h 10000"/>
              <a:gd name="connsiteX19-12655" fmla="*/ 384 w 10000"/>
              <a:gd name="connsiteY19-12656" fmla="*/ 2002 h 10000"/>
              <a:gd name="connsiteX20-12657" fmla="*/ 0 w 10000"/>
              <a:gd name="connsiteY20-12658" fmla="*/ 1333 h 10000"/>
              <a:gd name="connsiteX21-12659" fmla="*/ 0 w 10000"/>
              <a:gd name="connsiteY21-12660" fmla="*/ 668 h 10000"/>
              <a:gd name="connsiteX22-12661" fmla="*/ 384 w 10000"/>
              <a:gd name="connsiteY22-12662" fmla="*/ 668 h 10000"/>
              <a:gd name="connsiteX23-12663" fmla="*/ 770 w 10000"/>
              <a:gd name="connsiteY23-12664" fmla="*/ 668 h 10000"/>
              <a:gd name="connsiteX24-12665" fmla="*/ 1541 w 10000"/>
              <a:gd name="connsiteY24-12666" fmla="*/ 668 h 10000"/>
              <a:gd name="connsiteX25-12667" fmla="*/ 2317 w 10000"/>
              <a:gd name="connsiteY25-12668" fmla="*/ 1333 h 10000"/>
              <a:gd name="connsiteX26-12669" fmla="*/ 3473 w 10000"/>
              <a:gd name="connsiteY26-12670" fmla="*/ 2002 h 10000"/>
              <a:gd name="connsiteX27-12671" fmla="*/ 3854 w 10000"/>
              <a:gd name="connsiteY27-12672" fmla="*/ 2002 h 10000"/>
              <a:gd name="connsiteX28-12673" fmla="*/ 4634 w 10000"/>
              <a:gd name="connsiteY28-12674" fmla="*/ 2002 h 10000"/>
              <a:gd name="connsiteX29-12675" fmla="*/ 5024 w 10000"/>
              <a:gd name="connsiteY29-12676" fmla="*/ 2002 h 10000"/>
              <a:gd name="connsiteX30-12677" fmla="*/ 5410 w 10000"/>
              <a:gd name="connsiteY30-12678" fmla="*/ 2002 h 10000"/>
              <a:gd name="connsiteX31-12679" fmla="*/ 5790 w 10000"/>
              <a:gd name="connsiteY31-12680" fmla="*/ 2002 h 10000"/>
              <a:gd name="connsiteX32-12681" fmla="*/ 5790 w 10000"/>
              <a:gd name="connsiteY32-12682" fmla="*/ 1333 h 10000"/>
              <a:gd name="connsiteX33-12683" fmla="*/ 6172 w 10000"/>
              <a:gd name="connsiteY33-12684" fmla="*/ 668 h 10000"/>
              <a:gd name="connsiteX0-12685" fmla="*/ 9217 w 9217"/>
              <a:gd name="connsiteY0-12686" fmla="*/ 2666 h 9332"/>
              <a:gd name="connsiteX1-12687" fmla="*/ 8830 w 9217"/>
              <a:gd name="connsiteY1-12688" fmla="*/ 4664 h 9332"/>
              <a:gd name="connsiteX2-12689" fmla="*/ 8115 w 9217"/>
              <a:gd name="connsiteY2-12690" fmla="*/ 5997 h 9332"/>
              <a:gd name="connsiteX3-12691" fmla="*/ 7721 w 9217"/>
              <a:gd name="connsiteY3-12692" fmla="*/ 7332 h 9332"/>
              <a:gd name="connsiteX4-12693" fmla="*/ 6949 w 9217"/>
              <a:gd name="connsiteY4-12694" fmla="*/ 7999 h 9332"/>
              <a:gd name="connsiteX5-12695" fmla="*/ 6172 w 9217"/>
              <a:gd name="connsiteY5-12696" fmla="*/ 8665 h 9332"/>
              <a:gd name="connsiteX6-12697" fmla="*/ 5790 w 9217"/>
              <a:gd name="connsiteY6-12698" fmla="*/ 9332 h 9332"/>
              <a:gd name="connsiteX7-12699" fmla="*/ 5410 w 9217"/>
              <a:gd name="connsiteY7-12700" fmla="*/ 9332 h 9332"/>
              <a:gd name="connsiteX8-12701" fmla="*/ 5024 w 9217"/>
              <a:gd name="connsiteY8-12702" fmla="*/ 9332 h 9332"/>
              <a:gd name="connsiteX9-12703" fmla="*/ 4634 w 9217"/>
              <a:gd name="connsiteY9-12704" fmla="*/ 9332 h 9332"/>
              <a:gd name="connsiteX10-12705" fmla="*/ 4634 w 9217"/>
              <a:gd name="connsiteY10-12706" fmla="*/ 8665 h 9332"/>
              <a:gd name="connsiteX11-12707" fmla="*/ 4252 w 9217"/>
              <a:gd name="connsiteY11-12708" fmla="*/ 7999 h 9332"/>
              <a:gd name="connsiteX12-12709" fmla="*/ 4252 w 9217"/>
              <a:gd name="connsiteY12-12710" fmla="*/ 7332 h 9332"/>
              <a:gd name="connsiteX13-12711" fmla="*/ 4252 w 9217"/>
              <a:gd name="connsiteY13-12712" fmla="*/ 6664 h 9332"/>
              <a:gd name="connsiteX14-12713" fmla="*/ 3854 w 9217"/>
              <a:gd name="connsiteY14-12714" fmla="*/ 5334 h 9332"/>
              <a:gd name="connsiteX15-12715" fmla="*/ 3088 w 9217"/>
              <a:gd name="connsiteY15-12716" fmla="*/ 3996 h 9332"/>
              <a:gd name="connsiteX16-12717" fmla="*/ 1931 w 9217"/>
              <a:gd name="connsiteY16-12718" fmla="*/ 2666 h 9332"/>
              <a:gd name="connsiteX17-12719" fmla="*/ 1157 w 9217"/>
              <a:gd name="connsiteY17-12720" fmla="*/ 1998 h 9332"/>
              <a:gd name="connsiteX18-12721" fmla="*/ 384 w 9217"/>
              <a:gd name="connsiteY18-12722" fmla="*/ 1334 h 9332"/>
              <a:gd name="connsiteX19-12723" fmla="*/ 0 w 9217"/>
              <a:gd name="connsiteY19-12724" fmla="*/ 665 h 9332"/>
              <a:gd name="connsiteX20-12725" fmla="*/ 0 w 9217"/>
              <a:gd name="connsiteY20-12726" fmla="*/ 0 h 9332"/>
              <a:gd name="connsiteX21-12727" fmla="*/ 384 w 9217"/>
              <a:gd name="connsiteY21-12728" fmla="*/ 0 h 9332"/>
              <a:gd name="connsiteX22-12729" fmla="*/ 770 w 9217"/>
              <a:gd name="connsiteY22-12730" fmla="*/ 0 h 9332"/>
              <a:gd name="connsiteX23-12731" fmla="*/ 1541 w 9217"/>
              <a:gd name="connsiteY23-12732" fmla="*/ 0 h 9332"/>
              <a:gd name="connsiteX24-12733" fmla="*/ 2317 w 9217"/>
              <a:gd name="connsiteY24-12734" fmla="*/ 665 h 9332"/>
              <a:gd name="connsiteX25-12735" fmla="*/ 3473 w 9217"/>
              <a:gd name="connsiteY25-12736" fmla="*/ 1334 h 9332"/>
              <a:gd name="connsiteX26-12737" fmla="*/ 3854 w 9217"/>
              <a:gd name="connsiteY26-12738" fmla="*/ 1334 h 9332"/>
              <a:gd name="connsiteX27-12739" fmla="*/ 4634 w 9217"/>
              <a:gd name="connsiteY27-12740" fmla="*/ 1334 h 9332"/>
              <a:gd name="connsiteX28-12741" fmla="*/ 5024 w 9217"/>
              <a:gd name="connsiteY28-12742" fmla="*/ 1334 h 9332"/>
              <a:gd name="connsiteX29-12743" fmla="*/ 5410 w 9217"/>
              <a:gd name="connsiteY29-12744" fmla="*/ 1334 h 9332"/>
              <a:gd name="connsiteX30-12745" fmla="*/ 5790 w 9217"/>
              <a:gd name="connsiteY30-12746" fmla="*/ 1334 h 9332"/>
              <a:gd name="connsiteX31-12747" fmla="*/ 5790 w 9217"/>
              <a:gd name="connsiteY31-12748" fmla="*/ 665 h 9332"/>
              <a:gd name="connsiteX32-12749" fmla="*/ 6172 w 9217"/>
              <a:gd name="connsiteY32-12750" fmla="*/ 0 h 9332"/>
              <a:gd name="connsiteX0-12751" fmla="*/ 9580 w 9580"/>
              <a:gd name="connsiteY0-12752" fmla="*/ 4998 h 10000"/>
              <a:gd name="connsiteX1-12753" fmla="*/ 8804 w 9580"/>
              <a:gd name="connsiteY1-12754" fmla="*/ 6426 h 10000"/>
              <a:gd name="connsiteX2-12755" fmla="*/ 8377 w 9580"/>
              <a:gd name="connsiteY2-12756" fmla="*/ 7857 h 10000"/>
              <a:gd name="connsiteX3-12757" fmla="*/ 7539 w 9580"/>
              <a:gd name="connsiteY3-12758" fmla="*/ 8572 h 10000"/>
              <a:gd name="connsiteX4-12759" fmla="*/ 6696 w 9580"/>
              <a:gd name="connsiteY4-12760" fmla="*/ 9285 h 10000"/>
              <a:gd name="connsiteX5-12761" fmla="*/ 6282 w 9580"/>
              <a:gd name="connsiteY5-12762" fmla="*/ 10000 h 10000"/>
              <a:gd name="connsiteX6-12763" fmla="*/ 5870 w 9580"/>
              <a:gd name="connsiteY6-12764" fmla="*/ 10000 h 10000"/>
              <a:gd name="connsiteX7-12765" fmla="*/ 5451 w 9580"/>
              <a:gd name="connsiteY7-12766" fmla="*/ 10000 h 10000"/>
              <a:gd name="connsiteX8-12767" fmla="*/ 5028 w 9580"/>
              <a:gd name="connsiteY8-12768" fmla="*/ 10000 h 10000"/>
              <a:gd name="connsiteX9-12769" fmla="*/ 5028 w 9580"/>
              <a:gd name="connsiteY9-12770" fmla="*/ 9285 h 10000"/>
              <a:gd name="connsiteX10-12771" fmla="*/ 4613 w 9580"/>
              <a:gd name="connsiteY10-12772" fmla="*/ 8572 h 10000"/>
              <a:gd name="connsiteX11-12773" fmla="*/ 4613 w 9580"/>
              <a:gd name="connsiteY11-12774" fmla="*/ 7857 h 10000"/>
              <a:gd name="connsiteX12-12775" fmla="*/ 4613 w 9580"/>
              <a:gd name="connsiteY12-12776" fmla="*/ 7141 h 10000"/>
              <a:gd name="connsiteX13-12777" fmla="*/ 4181 w 9580"/>
              <a:gd name="connsiteY13-12778" fmla="*/ 5716 h 10000"/>
              <a:gd name="connsiteX14-12779" fmla="*/ 3350 w 9580"/>
              <a:gd name="connsiteY14-12780" fmla="*/ 4282 h 10000"/>
              <a:gd name="connsiteX15-12781" fmla="*/ 2095 w 9580"/>
              <a:gd name="connsiteY15-12782" fmla="*/ 2857 h 10000"/>
              <a:gd name="connsiteX16-12783" fmla="*/ 1255 w 9580"/>
              <a:gd name="connsiteY16-12784" fmla="*/ 2141 h 10000"/>
              <a:gd name="connsiteX17-12785" fmla="*/ 417 w 9580"/>
              <a:gd name="connsiteY17-12786" fmla="*/ 1429 h 10000"/>
              <a:gd name="connsiteX18-12787" fmla="*/ 0 w 9580"/>
              <a:gd name="connsiteY18-12788" fmla="*/ 713 h 10000"/>
              <a:gd name="connsiteX19-12789" fmla="*/ 0 w 9580"/>
              <a:gd name="connsiteY19-12790" fmla="*/ 0 h 10000"/>
              <a:gd name="connsiteX20-12791" fmla="*/ 417 w 9580"/>
              <a:gd name="connsiteY20-12792" fmla="*/ 0 h 10000"/>
              <a:gd name="connsiteX21-12793" fmla="*/ 835 w 9580"/>
              <a:gd name="connsiteY21-12794" fmla="*/ 0 h 10000"/>
              <a:gd name="connsiteX22-12795" fmla="*/ 1672 w 9580"/>
              <a:gd name="connsiteY22-12796" fmla="*/ 0 h 10000"/>
              <a:gd name="connsiteX23-12797" fmla="*/ 2514 w 9580"/>
              <a:gd name="connsiteY23-12798" fmla="*/ 713 h 10000"/>
              <a:gd name="connsiteX24-12799" fmla="*/ 3768 w 9580"/>
              <a:gd name="connsiteY24-12800" fmla="*/ 1429 h 10000"/>
              <a:gd name="connsiteX25-12801" fmla="*/ 4181 w 9580"/>
              <a:gd name="connsiteY25-12802" fmla="*/ 1429 h 10000"/>
              <a:gd name="connsiteX26-12803" fmla="*/ 5028 w 9580"/>
              <a:gd name="connsiteY26-12804" fmla="*/ 1429 h 10000"/>
              <a:gd name="connsiteX27-12805" fmla="*/ 5451 w 9580"/>
              <a:gd name="connsiteY27-12806" fmla="*/ 1429 h 10000"/>
              <a:gd name="connsiteX28-12807" fmla="*/ 5870 w 9580"/>
              <a:gd name="connsiteY28-12808" fmla="*/ 1429 h 10000"/>
              <a:gd name="connsiteX29-12809" fmla="*/ 6282 w 9580"/>
              <a:gd name="connsiteY29-12810" fmla="*/ 1429 h 10000"/>
              <a:gd name="connsiteX30-12811" fmla="*/ 6282 w 9580"/>
              <a:gd name="connsiteY30-12812" fmla="*/ 713 h 10000"/>
              <a:gd name="connsiteX31-12813" fmla="*/ 6696 w 9580"/>
              <a:gd name="connsiteY31-12814" fmla="*/ 0 h 10000"/>
              <a:gd name="connsiteX0-12815" fmla="*/ 10000 w 10000"/>
              <a:gd name="connsiteY0-12816" fmla="*/ 4998 h 10000"/>
              <a:gd name="connsiteX1-12817" fmla="*/ 8744 w 10000"/>
              <a:gd name="connsiteY1-12818" fmla="*/ 7857 h 10000"/>
              <a:gd name="connsiteX2-12819" fmla="*/ 7870 w 10000"/>
              <a:gd name="connsiteY2-12820" fmla="*/ 8572 h 10000"/>
              <a:gd name="connsiteX3-12821" fmla="*/ 6990 w 10000"/>
              <a:gd name="connsiteY3-12822" fmla="*/ 9285 h 10000"/>
              <a:gd name="connsiteX4-12823" fmla="*/ 6557 w 10000"/>
              <a:gd name="connsiteY4-12824" fmla="*/ 10000 h 10000"/>
              <a:gd name="connsiteX5-12825" fmla="*/ 6127 w 10000"/>
              <a:gd name="connsiteY5-12826" fmla="*/ 10000 h 10000"/>
              <a:gd name="connsiteX6-12827" fmla="*/ 5690 w 10000"/>
              <a:gd name="connsiteY6-12828" fmla="*/ 10000 h 10000"/>
              <a:gd name="connsiteX7-12829" fmla="*/ 5248 w 10000"/>
              <a:gd name="connsiteY7-12830" fmla="*/ 10000 h 10000"/>
              <a:gd name="connsiteX8-12831" fmla="*/ 5248 w 10000"/>
              <a:gd name="connsiteY8-12832" fmla="*/ 9285 h 10000"/>
              <a:gd name="connsiteX9-12833" fmla="*/ 4815 w 10000"/>
              <a:gd name="connsiteY9-12834" fmla="*/ 8572 h 10000"/>
              <a:gd name="connsiteX10-12835" fmla="*/ 4815 w 10000"/>
              <a:gd name="connsiteY10-12836" fmla="*/ 7857 h 10000"/>
              <a:gd name="connsiteX11-12837" fmla="*/ 4815 w 10000"/>
              <a:gd name="connsiteY11-12838" fmla="*/ 7141 h 10000"/>
              <a:gd name="connsiteX12-12839" fmla="*/ 4364 w 10000"/>
              <a:gd name="connsiteY12-12840" fmla="*/ 5716 h 10000"/>
              <a:gd name="connsiteX13-12841" fmla="*/ 3497 w 10000"/>
              <a:gd name="connsiteY13-12842" fmla="*/ 4282 h 10000"/>
              <a:gd name="connsiteX14-12843" fmla="*/ 2187 w 10000"/>
              <a:gd name="connsiteY14-12844" fmla="*/ 2857 h 10000"/>
              <a:gd name="connsiteX15-12845" fmla="*/ 1310 w 10000"/>
              <a:gd name="connsiteY15-12846" fmla="*/ 2141 h 10000"/>
              <a:gd name="connsiteX16-12847" fmla="*/ 435 w 10000"/>
              <a:gd name="connsiteY16-12848" fmla="*/ 1429 h 10000"/>
              <a:gd name="connsiteX17-12849" fmla="*/ 0 w 10000"/>
              <a:gd name="connsiteY17-12850" fmla="*/ 713 h 10000"/>
              <a:gd name="connsiteX18-12851" fmla="*/ 0 w 10000"/>
              <a:gd name="connsiteY18-12852" fmla="*/ 0 h 10000"/>
              <a:gd name="connsiteX19-12853" fmla="*/ 435 w 10000"/>
              <a:gd name="connsiteY19-12854" fmla="*/ 0 h 10000"/>
              <a:gd name="connsiteX20-12855" fmla="*/ 872 w 10000"/>
              <a:gd name="connsiteY20-12856" fmla="*/ 0 h 10000"/>
              <a:gd name="connsiteX21-12857" fmla="*/ 1745 w 10000"/>
              <a:gd name="connsiteY21-12858" fmla="*/ 0 h 10000"/>
              <a:gd name="connsiteX22-12859" fmla="*/ 2624 w 10000"/>
              <a:gd name="connsiteY22-12860" fmla="*/ 713 h 10000"/>
              <a:gd name="connsiteX23-12861" fmla="*/ 3933 w 10000"/>
              <a:gd name="connsiteY23-12862" fmla="*/ 1429 h 10000"/>
              <a:gd name="connsiteX24-12863" fmla="*/ 4364 w 10000"/>
              <a:gd name="connsiteY24-12864" fmla="*/ 1429 h 10000"/>
              <a:gd name="connsiteX25-12865" fmla="*/ 5248 w 10000"/>
              <a:gd name="connsiteY25-12866" fmla="*/ 1429 h 10000"/>
              <a:gd name="connsiteX26-12867" fmla="*/ 5690 w 10000"/>
              <a:gd name="connsiteY26-12868" fmla="*/ 1429 h 10000"/>
              <a:gd name="connsiteX27-12869" fmla="*/ 6127 w 10000"/>
              <a:gd name="connsiteY27-12870" fmla="*/ 1429 h 10000"/>
              <a:gd name="connsiteX28-12871" fmla="*/ 6557 w 10000"/>
              <a:gd name="connsiteY28-12872" fmla="*/ 1429 h 10000"/>
              <a:gd name="connsiteX29-12873" fmla="*/ 6557 w 10000"/>
              <a:gd name="connsiteY29-12874" fmla="*/ 713 h 10000"/>
              <a:gd name="connsiteX30-12875" fmla="*/ 6990 w 10000"/>
              <a:gd name="connsiteY30-12876" fmla="*/ 0 h 10000"/>
              <a:gd name="connsiteX0-12877" fmla="*/ 8744 w 8744"/>
              <a:gd name="connsiteY0-12878" fmla="*/ 7857 h 10000"/>
              <a:gd name="connsiteX1-12879" fmla="*/ 7870 w 8744"/>
              <a:gd name="connsiteY1-12880" fmla="*/ 8572 h 10000"/>
              <a:gd name="connsiteX2-12881" fmla="*/ 6990 w 8744"/>
              <a:gd name="connsiteY2-12882" fmla="*/ 9285 h 10000"/>
              <a:gd name="connsiteX3-12883" fmla="*/ 6557 w 8744"/>
              <a:gd name="connsiteY3-12884" fmla="*/ 10000 h 10000"/>
              <a:gd name="connsiteX4-12885" fmla="*/ 6127 w 8744"/>
              <a:gd name="connsiteY4-12886" fmla="*/ 10000 h 10000"/>
              <a:gd name="connsiteX5-12887" fmla="*/ 5690 w 8744"/>
              <a:gd name="connsiteY5-12888" fmla="*/ 10000 h 10000"/>
              <a:gd name="connsiteX6-12889" fmla="*/ 5248 w 8744"/>
              <a:gd name="connsiteY6-12890" fmla="*/ 10000 h 10000"/>
              <a:gd name="connsiteX7-12891" fmla="*/ 5248 w 8744"/>
              <a:gd name="connsiteY7-12892" fmla="*/ 9285 h 10000"/>
              <a:gd name="connsiteX8-12893" fmla="*/ 4815 w 8744"/>
              <a:gd name="connsiteY8-12894" fmla="*/ 8572 h 10000"/>
              <a:gd name="connsiteX9-12895" fmla="*/ 4815 w 8744"/>
              <a:gd name="connsiteY9-12896" fmla="*/ 7857 h 10000"/>
              <a:gd name="connsiteX10-12897" fmla="*/ 4815 w 8744"/>
              <a:gd name="connsiteY10-12898" fmla="*/ 7141 h 10000"/>
              <a:gd name="connsiteX11-12899" fmla="*/ 4364 w 8744"/>
              <a:gd name="connsiteY11-12900" fmla="*/ 5716 h 10000"/>
              <a:gd name="connsiteX12-12901" fmla="*/ 3497 w 8744"/>
              <a:gd name="connsiteY12-12902" fmla="*/ 4282 h 10000"/>
              <a:gd name="connsiteX13-12903" fmla="*/ 2187 w 8744"/>
              <a:gd name="connsiteY13-12904" fmla="*/ 2857 h 10000"/>
              <a:gd name="connsiteX14-12905" fmla="*/ 1310 w 8744"/>
              <a:gd name="connsiteY14-12906" fmla="*/ 2141 h 10000"/>
              <a:gd name="connsiteX15-12907" fmla="*/ 435 w 8744"/>
              <a:gd name="connsiteY15-12908" fmla="*/ 1429 h 10000"/>
              <a:gd name="connsiteX16-12909" fmla="*/ 0 w 8744"/>
              <a:gd name="connsiteY16-12910" fmla="*/ 713 h 10000"/>
              <a:gd name="connsiteX17-12911" fmla="*/ 0 w 8744"/>
              <a:gd name="connsiteY17-12912" fmla="*/ 0 h 10000"/>
              <a:gd name="connsiteX18-12913" fmla="*/ 435 w 8744"/>
              <a:gd name="connsiteY18-12914" fmla="*/ 0 h 10000"/>
              <a:gd name="connsiteX19-12915" fmla="*/ 872 w 8744"/>
              <a:gd name="connsiteY19-12916" fmla="*/ 0 h 10000"/>
              <a:gd name="connsiteX20-12917" fmla="*/ 1745 w 8744"/>
              <a:gd name="connsiteY20-12918" fmla="*/ 0 h 10000"/>
              <a:gd name="connsiteX21-12919" fmla="*/ 2624 w 8744"/>
              <a:gd name="connsiteY21-12920" fmla="*/ 713 h 10000"/>
              <a:gd name="connsiteX22-12921" fmla="*/ 3933 w 8744"/>
              <a:gd name="connsiteY22-12922" fmla="*/ 1429 h 10000"/>
              <a:gd name="connsiteX23-12923" fmla="*/ 4364 w 8744"/>
              <a:gd name="connsiteY23-12924" fmla="*/ 1429 h 10000"/>
              <a:gd name="connsiteX24-12925" fmla="*/ 5248 w 8744"/>
              <a:gd name="connsiteY24-12926" fmla="*/ 1429 h 10000"/>
              <a:gd name="connsiteX25-12927" fmla="*/ 5690 w 8744"/>
              <a:gd name="connsiteY25-12928" fmla="*/ 1429 h 10000"/>
              <a:gd name="connsiteX26-12929" fmla="*/ 6127 w 8744"/>
              <a:gd name="connsiteY26-12930" fmla="*/ 1429 h 10000"/>
              <a:gd name="connsiteX27-12931" fmla="*/ 6557 w 8744"/>
              <a:gd name="connsiteY27-12932" fmla="*/ 1429 h 10000"/>
              <a:gd name="connsiteX28-12933" fmla="*/ 6557 w 8744"/>
              <a:gd name="connsiteY28-12934" fmla="*/ 713 h 10000"/>
              <a:gd name="connsiteX29-12935" fmla="*/ 6990 w 8744"/>
              <a:gd name="connsiteY29-12936" fmla="*/ 0 h 10000"/>
              <a:gd name="connsiteX0-12937" fmla="*/ 9000 w 9000"/>
              <a:gd name="connsiteY0-12938" fmla="*/ 8572 h 10000"/>
              <a:gd name="connsiteX1-12939" fmla="*/ 7994 w 9000"/>
              <a:gd name="connsiteY1-12940" fmla="*/ 9285 h 10000"/>
              <a:gd name="connsiteX2-12941" fmla="*/ 7499 w 9000"/>
              <a:gd name="connsiteY2-12942" fmla="*/ 10000 h 10000"/>
              <a:gd name="connsiteX3-12943" fmla="*/ 7007 w 9000"/>
              <a:gd name="connsiteY3-12944" fmla="*/ 10000 h 10000"/>
              <a:gd name="connsiteX4-12945" fmla="*/ 6507 w 9000"/>
              <a:gd name="connsiteY4-12946" fmla="*/ 10000 h 10000"/>
              <a:gd name="connsiteX5-12947" fmla="*/ 6002 w 9000"/>
              <a:gd name="connsiteY5-12948" fmla="*/ 10000 h 10000"/>
              <a:gd name="connsiteX6-12949" fmla="*/ 6002 w 9000"/>
              <a:gd name="connsiteY6-12950" fmla="*/ 9285 h 10000"/>
              <a:gd name="connsiteX7-12951" fmla="*/ 5507 w 9000"/>
              <a:gd name="connsiteY7-12952" fmla="*/ 8572 h 10000"/>
              <a:gd name="connsiteX8-12953" fmla="*/ 5507 w 9000"/>
              <a:gd name="connsiteY8-12954" fmla="*/ 7857 h 10000"/>
              <a:gd name="connsiteX9-12955" fmla="*/ 5507 w 9000"/>
              <a:gd name="connsiteY9-12956" fmla="*/ 7141 h 10000"/>
              <a:gd name="connsiteX10-12957" fmla="*/ 4991 w 9000"/>
              <a:gd name="connsiteY10-12958" fmla="*/ 5716 h 10000"/>
              <a:gd name="connsiteX11-12959" fmla="*/ 3999 w 9000"/>
              <a:gd name="connsiteY11-12960" fmla="*/ 4282 h 10000"/>
              <a:gd name="connsiteX12-12961" fmla="*/ 2501 w 9000"/>
              <a:gd name="connsiteY12-12962" fmla="*/ 2857 h 10000"/>
              <a:gd name="connsiteX13-12963" fmla="*/ 1498 w 9000"/>
              <a:gd name="connsiteY13-12964" fmla="*/ 2141 h 10000"/>
              <a:gd name="connsiteX14-12965" fmla="*/ 497 w 9000"/>
              <a:gd name="connsiteY14-12966" fmla="*/ 1429 h 10000"/>
              <a:gd name="connsiteX15-12967" fmla="*/ 0 w 9000"/>
              <a:gd name="connsiteY15-12968" fmla="*/ 713 h 10000"/>
              <a:gd name="connsiteX16-12969" fmla="*/ 0 w 9000"/>
              <a:gd name="connsiteY16-12970" fmla="*/ 0 h 10000"/>
              <a:gd name="connsiteX17-12971" fmla="*/ 497 w 9000"/>
              <a:gd name="connsiteY17-12972" fmla="*/ 0 h 10000"/>
              <a:gd name="connsiteX18-12973" fmla="*/ 997 w 9000"/>
              <a:gd name="connsiteY18-12974" fmla="*/ 0 h 10000"/>
              <a:gd name="connsiteX19-12975" fmla="*/ 1996 w 9000"/>
              <a:gd name="connsiteY19-12976" fmla="*/ 0 h 10000"/>
              <a:gd name="connsiteX20-12977" fmla="*/ 3001 w 9000"/>
              <a:gd name="connsiteY20-12978" fmla="*/ 713 h 10000"/>
              <a:gd name="connsiteX21-12979" fmla="*/ 4498 w 9000"/>
              <a:gd name="connsiteY21-12980" fmla="*/ 1429 h 10000"/>
              <a:gd name="connsiteX22-12981" fmla="*/ 4991 w 9000"/>
              <a:gd name="connsiteY22-12982" fmla="*/ 1429 h 10000"/>
              <a:gd name="connsiteX23-12983" fmla="*/ 6002 w 9000"/>
              <a:gd name="connsiteY23-12984" fmla="*/ 1429 h 10000"/>
              <a:gd name="connsiteX24-12985" fmla="*/ 6507 w 9000"/>
              <a:gd name="connsiteY24-12986" fmla="*/ 1429 h 10000"/>
              <a:gd name="connsiteX25-12987" fmla="*/ 7007 w 9000"/>
              <a:gd name="connsiteY25-12988" fmla="*/ 1429 h 10000"/>
              <a:gd name="connsiteX26-12989" fmla="*/ 7499 w 9000"/>
              <a:gd name="connsiteY26-12990" fmla="*/ 1429 h 10000"/>
              <a:gd name="connsiteX27-12991" fmla="*/ 7499 w 9000"/>
              <a:gd name="connsiteY27-12992" fmla="*/ 713 h 10000"/>
              <a:gd name="connsiteX28-12993" fmla="*/ 7994 w 9000"/>
              <a:gd name="connsiteY28-12994" fmla="*/ 0 h 10000"/>
              <a:gd name="connsiteX0-12995" fmla="*/ 8882 w 8882"/>
              <a:gd name="connsiteY0-12996" fmla="*/ 9285 h 10000"/>
              <a:gd name="connsiteX1-12997" fmla="*/ 8332 w 8882"/>
              <a:gd name="connsiteY1-12998" fmla="*/ 10000 h 10000"/>
              <a:gd name="connsiteX2-12999" fmla="*/ 7786 w 8882"/>
              <a:gd name="connsiteY2-13000" fmla="*/ 10000 h 10000"/>
              <a:gd name="connsiteX3-13001" fmla="*/ 7230 w 8882"/>
              <a:gd name="connsiteY3-13002" fmla="*/ 10000 h 10000"/>
              <a:gd name="connsiteX4-13003" fmla="*/ 6669 w 8882"/>
              <a:gd name="connsiteY4-13004" fmla="*/ 10000 h 10000"/>
              <a:gd name="connsiteX5-13005" fmla="*/ 6669 w 8882"/>
              <a:gd name="connsiteY5-13006" fmla="*/ 9285 h 10000"/>
              <a:gd name="connsiteX6-13007" fmla="*/ 6119 w 8882"/>
              <a:gd name="connsiteY6-13008" fmla="*/ 8572 h 10000"/>
              <a:gd name="connsiteX7-13009" fmla="*/ 6119 w 8882"/>
              <a:gd name="connsiteY7-13010" fmla="*/ 7857 h 10000"/>
              <a:gd name="connsiteX8-13011" fmla="*/ 6119 w 8882"/>
              <a:gd name="connsiteY8-13012" fmla="*/ 7141 h 10000"/>
              <a:gd name="connsiteX9-13013" fmla="*/ 5546 w 8882"/>
              <a:gd name="connsiteY9-13014" fmla="*/ 5716 h 10000"/>
              <a:gd name="connsiteX10-13015" fmla="*/ 4443 w 8882"/>
              <a:gd name="connsiteY10-13016" fmla="*/ 4282 h 10000"/>
              <a:gd name="connsiteX11-13017" fmla="*/ 2779 w 8882"/>
              <a:gd name="connsiteY11-13018" fmla="*/ 2857 h 10000"/>
              <a:gd name="connsiteX12-13019" fmla="*/ 1664 w 8882"/>
              <a:gd name="connsiteY12-13020" fmla="*/ 2141 h 10000"/>
              <a:gd name="connsiteX13-13021" fmla="*/ 552 w 8882"/>
              <a:gd name="connsiteY13-13022" fmla="*/ 1429 h 10000"/>
              <a:gd name="connsiteX14-13023" fmla="*/ 0 w 8882"/>
              <a:gd name="connsiteY14-13024" fmla="*/ 713 h 10000"/>
              <a:gd name="connsiteX15-13025" fmla="*/ 0 w 8882"/>
              <a:gd name="connsiteY15-13026" fmla="*/ 0 h 10000"/>
              <a:gd name="connsiteX16-13027" fmla="*/ 552 w 8882"/>
              <a:gd name="connsiteY16-13028" fmla="*/ 0 h 10000"/>
              <a:gd name="connsiteX17-13029" fmla="*/ 1108 w 8882"/>
              <a:gd name="connsiteY17-13030" fmla="*/ 0 h 10000"/>
              <a:gd name="connsiteX18-13031" fmla="*/ 2218 w 8882"/>
              <a:gd name="connsiteY18-13032" fmla="*/ 0 h 10000"/>
              <a:gd name="connsiteX19-13033" fmla="*/ 3334 w 8882"/>
              <a:gd name="connsiteY19-13034" fmla="*/ 713 h 10000"/>
              <a:gd name="connsiteX20-13035" fmla="*/ 4998 w 8882"/>
              <a:gd name="connsiteY20-13036" fmla="*/ 1429 h 10000"/>
              <a:gd name="connsiteX21-13037" fmla="*/ 5546 w 8882"/>
              <a:gd name="connsiteY21-13038" fmla="*/ 1429 h 10000"/>
              <a:gd name="connsiteX22-13039" fmla="*/ 6669 w 8882"/>
              <a:gd name="connsiteY22-13040" fmla="*/ 1429 h 10000"/>
              <a:gd name="connsiteX23-13041" fmla="*/ 7230 w 8882"/>
              <a:gd name="connsiteY23-13042" fmla="*/ 1429 h 10000"/>
              <a:gd name="connsiteX24-13043" fmla="*/ 7786 w 8882"/>
              <a:gd name="connsiteY24-13044" fmla="*/ 1429 h 10000"/>
              <a:gd name="connsiteX25-13045" fmla="*/ 8332 w 8882"/>
              <a:gd name="connsiteY25-13046" fmla="*/ 1429 h 10000"/>
              <a:gd name="connsiteX26-13047" fmla="*/ 8332 w 8882"/>
              <a:gd name="connsiteY26-13048" fmla="*/ 713 h 10000"/>
              <a:gd name="connsiteX27-13049" fmla="*/ 8882 w 8882"/>
              <a:gd name="connsiteY27-13050" fmla="*/ 0 h 10000"/>
              <a:gd name="connsiteX0-13051" fmla="*/ 9381 w 10000"/>
              <a:gd name="connsiteY0-13052" fmla="*/ 10000 h 10000"/>
              <a:gd name="connsiteX1-13053" fmla="*/ 8766 w 10000"/>
              <a:gd name="connsiteY1-13054" fmla="*/ 10000 h 10000"/>
              <a:gd name="connsiteX2-13055" fmla="*/ 8140 w 10000"/>
              <a:gd name="connsiteY2-13056" fmla="*/ 10000 h 10000"/>
              <a:gd name="connsiteX3-13057" fmla="*/ 7508 w 10000"/>
              <a:gd name="connsiteY3-13058" fmla="*/ 10000 h 10000"/>
              <a:gd name="connsiteX4-13059" fmla="*/ 7508 w 10000"/>
              <a:gd name="connsiteY4-13060" fmla="*/ 9285 h 10000"/>
              <a:gd name="connsiteX5-13061" fmla="*/ 6889 w 10000"/>
              <a:gd name="connsiteY5-13062" fmla="*/ 8572 h 10000"/>
              <a:gd name="connsiteX6-13063" fmla="*/ 6889 w 10000"/>
              <a:gd name="connsiteY6-13064" fmla="*/ 7857 h 10000"/>
              <a:gd name="connsiteX7-13065" fmla="*/ 6889 w 10000"/>
              <a:gd name="connsiteY7-13066" fmla="*/ 7141 h 10000"/>
              <a:gd name="connsiteX8-13067" fmla="*/ 6244 w 10000"/>
              <a:gd name="connsiteY8-13068" fmla="*/ 5716 h 10000"/>
              <a:gd name="connsiteX9-13069" fmla="*/ 5002 w 10000"/>
              <a:gd name="connsiteY9-13070" fmla="*/ 4282 h 10000"/>
              <a:gd name="connsiteX10-13071" fmla="*/ 3129 w 10000"/>
              <a:gd name="connsiteY10-13072" fmla="*/ 2857 h 10000"/>
              <a:gd name="connsiteX11-13073" fmla="*/ 1873 w 10000"/>
              <a:gd name="connsiteY11-13074" fmla="*/ 2141 h 10000"/>
              <a:gd name="connsiteX12-13075" fmla="*/ 621 w 10000"/>
              <a:gd name="connsiteY12-13076" fmla="*/ 1429 h 10000"/>
              <a:gd name="connsiteX13-13077" fmla="*/ 0 w 10000"/>
              <a:gd name="connsiteY13-13078" fmla="*/ 713 h 10000"/>
              <a:gd name="connsiteX14-13079" fmla="*/ 0 w 10000"/>
              <a:gd name="connsiteY14-13080" fmla="*/ 0 h 10000"/>
              <a:gd name="connsiteX15-13081" fmla="*/ 621 w 10000"/>
              <a:gd name="connsiteY15-13082" fmla="*/ 0 h 10000"/>
              <a:gd name="connsiteX16-13083" fmla="*/ 1247 w 10000"/>
              <a:gd name="connsiteY16-13084" fmla="*/ 0 h 10000"/>
              <a:gd name="connsiteX17-13085" fmla="*/ 2497 w 10000"/>
              <a:gd name="connsiteY17-13086" fmla="*/ 0 h 10000"/>
              <a:gd name="connsiteX18-13087" fmla="*/ 3754 w 10000"/>
              <a:gd name="connsiteY18-13088" fmla="*/ 713 h 10000"/>
              <a:gd name="connsiteX19-13089" fmla="*/ 5627 w 10000"/>
              <a:gd name="connsiteY19-13090" fmla="*/ 1429 h 10000"/>
              <a:gd name="connsiteX20-13091" fmla="*/ 6244 w 10000"/>
              <a:gd name="connsiteY20-13092" fmla="*/ 1429 h 10000"/>
              <a:gd name="connsiteX21-13093" fmla="*/ 7508 w 10000"/>
              <a:gd name="connsiteY21-13094" fmla="*/ 1429 h 10000"/>
              <a:gd name="connsiteX22-13095" fmla="*/ 8140 w 10000"/>
              <a:gd name="connsiteY22-13096" fmla="*/ 1429 h 10000"/>
              <a:gd name="connsiteX23-13097" fmla="*/ 8766 w 10000"/>
              <a:gd name="connsiteY23-13098" fmla="*/ 1429 h 10000"/>
              <a:gd name="connsiteX24-13099" fmla="*/ 9381 w 10000"/>
              <a:gd name="connsiteY24-13100" fmla="*/ 1429 h 10000"/>
              <a:gd name="connsiteX25-13101" fmla="*/ 9381 w 10000"/>
              <a:gd name="connsiteY25-13102" fmla="*/ 713 h 10000"/>
              <a:gd name="connsiteX26-13103" fmla="*/ 10000 w 10000"/>
              <a:gd name="connsiteY26-13104" fmla="*/ 0 h 10000"/>
              <a:gd name="connsiteX0-13105" fmla="*/ 9381 w 9381"/>
              <a:gd name="connsiteY0-13106" fmla="*/ 10000 h 10000"/>
              <a:gd name="connsiteX1-13107" fmla="*/ 8766 w 9381"/>
              <a:gd name="connsiteY1-13108" fmla="*/ 10000 h 10000"/>
              <a:gd name="connsiteX2-13109" fmla="*/ 8140 w 9381"/>
              <a:gd name="connsiteY2-13110" fmla="*/ 10000 h 10000"/>
              <a:gd name="connsiteX3-13111" fmla="*/ 7508 w 9381"/>
              <a:gd name="connsiteY3-13112" fmla="*/ 10000 h 10000"/>
              <a:gd name="connsiteX4-13113" fmla="*/ 7508 w 9381"/>
              <a:gd name="connsiteY4-13114" fmla="*/ 9285 h 10000"/>
              <a:gd name="connsiteX5-13115" fmla="*/ 6889 w 9381"/>
              <a:gd name="connsiteY5-13116" fmla="*/ 8572 h 10000"/>
              <a:gd name="connsiteX6-13117" fmla="*/ 6889 w 9381"/>
              <a:gd name="connsiteY6-13118" fmla="*/ 7857 h 10000"/>
              <a:gd name="connsiteX7-13119" fmla="*/ 6889 w 9381"/>
              <a:gd name="connsiteY7-13120" fmla="*/ 7141 h 10000"/>
              <a:gd name="connsiteX8-13121" fmla="*/ 6244 w 9381"/>
              <a:gd name="connsiteY8-13122" fmla="*/ 5716 h 10000"/>
              <a:gd name="connsiteX9-13123" fmla="*/ 5002 w 9381"/>
              <a:gd name="connsiteY9-13124" fmla="*/ 4282 h 10000"/>
              <a:gd name="connsiteX10-13125" fmla="*/ 3129 w 9381"/>
              <a:gd name="connsiteY10-13126" fmla="*/ 2857 h 10000"/>
              <a:gd name="connsiteX11-13127" fmla="*/ 1873 w 9381"/>
              <a:gd name="connsiteY11-13128" fmla="*/ 2141 h 10000"/>
              <a:gd name="connsiteX12-13129" fmla="*/ 621 w 9381"/>
              <a:gd name="connsiteY12-13130" fmla="*/ 1429 h 10000"/>
              <a:gd name="connsiteX13-13131" fmla="*/ 0 w 9381"/>
              <a:gd name="connsiteY13-13132" fmla="*/ 713 h 10000"/>
              <a:gd name="connsiteX14-13133" fmla="*/ 0 w 9381"/>
              <a:gd name="connsiteY14-13134" fmla="*/ 0 h 10000"/>
              <a:gd name="connsiteX15-13135" fmla="*/ 621 w 9381"/>
              <a:gd name="connsiteY15-13136" fmla="*/ 0 h 10000"/>
              <a:gd name="connsiteX16-13137" fmla="*/ 1247 w 9381"/>
              <a:gd name="connsiteY16-13138" fmla="*/ 0 h 10000"/>
              <a:gd name="connsiteX17-13139" fmla="*/ 2497 w 9381"/>
              <a:gd name="connsiteY17-13140" fmla="*/ 0 h 10000"/>
              <a:gd name="connsiteX18-13141" fmla="*/ 3754 w 9381"/>
              <a:gd name="connsiteY18-13142" fmla="*/ 713 h 10000"/>
              <a:gd name="connsiteX19-13143" fmla="*/ 5627 w 9381"/>
              <a:gd name="connsiteY19-13144" fmla="*/ 1429 h 10000"/>
              <a:gd name="connsiteX20-13145" fmla="*/ 6244 w 9381"/>
              <a:gd name="connsiteY20-13146" fmla="*/ 1429 h 10000"/>
              <a:gd name="connsiteX21-13147" fmla="*/ 7508 w 9381"/>
              <a:gd name="connsiteY21-13148" fmla="*/ 1429 h 10000"/>
              <a:gd name="connsiteX22-13149" fmla="*/ 8140 w 9381"/>
              <a:gd name="connsiteY22-13150" fmla="*/ 1429 h 10000"/>
              <a:gd name="connsiteX23-13151" fmla="*/ 8766 w 9381"/>
              <a:gd name="connsiteY23-13152" fmla="*/ 1429 h 10000"/>
              <a:gd name="connsiteX24-13153" fmla="*/ 9381 w 9381"/>
              <a:gd name="connsiteY24-13154" fmla="*/ 1429 h 10000"/>
              <a:gd name="connsiteX25-13155" fmla="*/ 9381 w 9381"/>
              <a:gd name="connsiteY25-13156" fmla="*/ 713 h 10000"/>
              <a:gd name="connsiteX0-13157" fmla="*/ 10000 w 10000"/>
              <a:gd name="connsiteY0-13158" fmla="*/ 10000 h 10000"/>
              <a:gd name="connsiteX1-13159" fmla="*/ 9344 w 10000"/>
              <a:gd name="connsiteY1-13160" fmla="*/ 10000 h 10000"/>
              <a:gd name="connsiteX2-13161" fmla="*/ 8003 w 10000"/>
              <a:gd name="connsiteY2-13162" fmla="*/ 10000 h 10000"/>
              <a:gd name="connsiteX3-13163" fmla="*/ 8003 w 10000"/>
              <a:gd name="connsiteY3-13164" fmla="*/ 9285 h 10000"/>
              <a:gd name="connsiteX4-13165" fmla="*/ 7344 w 10000"/>
              <a:gd name="connsiteY4-13166" fmla="*/ 8572 h 10000"/>
              <a:gd name="connsiteX5-13167" fmla="*/ 7344 w 10000"/>
              <a:gd name="connsiteY5-13168" fmla="*/ 7857 h 10000"/>
              <a:gd name="connsiteX6-13169" fmla="*/ 7344 w 10000"/>
              <a:gd name="connsiteY6-13170" fmla="*/ 7141 h 10000"/>
              <a:gd name="connsiteX7-13171" fmla="*/ 6656 w 10000"/>
              <a:gd name="connsiteY7-13172" fmla="*/ 5716 h 10000"/>
              <a:gd name="connsiteX8-13173" fmla="*/ 5332 w 10000"/>
              <a:gd name="connsiteY8-13174" fmla="*/ 4282 h 10000"/>
              <a:gd name="connsiteX9-13175" fmla="*/ 3335 w 10000"/>
              <a:gd name="connsiteY9-13176" fmla="*/ 2857 h 10000"/>
              <a:gd name="connsiteX10-13177" fmla="*/ 1997 w 10000"/>
              <a:gd name="connsiteY10-13178" fmla="*/ 2141 h 10000"/>
              <a:gd name="connsiteX11-13179" fmla="*/ 662 w 10000"/>
              <a:gd name="connsiteY11-13180" fmla="*/ 1429 h 10000"/>
              <a:gd name="connsiteX12-13181" fmla="*/ 0 w 10000"/>
              <a:gd name="connsiteY12-13182" fmla="*/ 713 h 10000"/>
              <a:gd name="connsiteX13-13183" fmla="*/ 0 w 10000"/>
              <a:gd name="connsiteY13-13184" fmla="*/ 0 h 10000"/>
              <a:gd name="connsiteX14-13185" fmla="*/ 662 w 10000"/>
              <a:gd name="connsiteY14-13186" fmla="*/ 0 h 10000"/>
              <a:gd name="connsiteX15-13187" fmla="*/ 1329 w 10000"/>
              <a:gd name="connsiteY15-13188" fmla="*/ 0 h 10000"/>
              <a:gd name="connsiteX16-13189" fmla="*/ 2662 w 10000"/>
              <a:gd name="connsiteY16-13190" fmla="*/ 0 h 10000"/>
              <a:gd name="connsiteX17-13191" fmla="*/ 4002 w 10000"/>
              <a:gd name="connsiteY17-13192" fmla="*/ 713 h 10000"/>
              <a:gd name="connsiteX18-13193" fmla="*/ 5998 w 10000"/>
              <a:gd name="connsiteY18-13194" fmla="*/ 1429 h 10000"/>
              <a:gd name="connsiteX19-13195" fmla="*/ 6656 w 10000"/>
              <a:gd name="connsiteY19-13196" fmla="*/ 1429 h 10000"/>
              <a:gd name="connsiteX20-13197" fmla="*/ 8003 w 10000"/>
              <a:gd name="connsiteY20-13198" fmla="*/ 1429 h 10000"/>
              <a:gd name="connsiteX21-13199" fmla="*/ 8677 w 10000"/>
              <a:gd name="connsiteY21-13200" fmla="*/ 1429 h 10000"/>
              <a:gd name="connsiteX22-13201" fmla="*/ 9344 w 10000"/>
              <a:gd name="connsiteY22-13202" fmla="*/ 1429 h 10000"/>
              <a:gd name="connsiteX23-13203" fmla="*/ 10000 w 10000"/>
              <a:gd name="connsiteY23-13204" fmla="*/ 1429 h 10000"/>
              <a:gd name="connsiteX24-13205" fmla="*/ 10000 w 10000"/>
              <a:gd name="connsiteY24-13206" fmla="*/ 713 h 10000"/>
              <a:gd name="connsiteX0-13207" fmla="*/ 10000 w 10000"/>
              <a:gd name="connsiteY0-13208" fmla="*/ 10000 h 10000"/>
              <a:gd name="connsiteX1-13209" fmla="*/ 8003 w 10000"/>
              <a:gd name="connsiteY1-13210" fmla="*/ 10000 h 10000"/>
              <a:gd name="connsiteX2-13211" fmla="*/ 8003 w 10000"/>
              <a:gd name="connsiteY2-13212" fmla="*/ 9285 h 10000"/>
              <a:gd name="connsiteX3-13213" fmla="*/ 7344 w 10000"/>
              <a:gd name="connsiteY3-13214" fmla="*/ 8572 h 10000"/>
              <a:gd name="connsiteX4-13215" fmla="*/ 7344 w 10000"/>
              <a:gd name="connsiteY4-13216" fmla="*/ 7857 h 10000"/>
              <a:gd name="connsiteX5-13217" fmla="*/ 7344 w 10000"/>
              <a:gd name="connsiteY5-13218" fmla="*/ 7141 h 10000"/>
              <a:gd name="connsiteX6-13219" fmla="*/ 6656 w 10000"/>
              <a:gd name="connsiteY6-13220" fmla="*/ 5716 h 10000"/>
              <a:gd name="connsiteX7-13221" fmla="*/ 5332 w 10000"/>
              <a:gd name="connsiteY7-13222" fmla="*/ 4282 h 10000"/>
              <a:gd name="connsiteX8-13223" fmla="*/ 3335 w 10000"/>
              <a:gd name="connsiteY8-13224" fmla="*/ 2857 h 10000"/>
              <a:gd name="connsiteX9-13225" fmla="*/ 1997 w 10000"/>
              <a:gd name="connsiteY9-13226" fmla="*/ 2141 h 10000"/>
              <a:gd name="connsiteX10-13227" fmla="*/ 662 w 10000"/>
              <a:gd name="connsiteY10-13228" fmla="*/ 1429 h 10000"/>
              <a:gd name="connsiteX11-13229" fmla="*/ 0 w 10000"/>
              <a:gd name="connsiteY11-13230" fmla="*/ 713 h 10000"/>
              <a:gd name="connsiteX12-13231" fmla="*/ 0 w 10000"/>
              <a:gd name="connsiteY12-13232" fmla="*/ 0 h 10000"/>
              <a:gd name="connsiteX13-13233" fmla="*/ 662 w 10000"/>
              <a:gd name="connsiteY13-13234" fmla="*/ 0 h 10000"/>
              <a:gd name="connsiteX14-13235" fmla="*/ 1329 w 10000"/>
              <a:gd name="connsiteY14-13236" fmla="*/ 0 h 10000"/>
              <a:gd name="connsiteX15-13237" fmla="*/ 2662 w 10000"/>
              <a:gd name="connsiteY15-13238" fmla="*/ 0 h 10000"/>
              <a:gd name="connsiteX16-13239" fmla="*/ 4002 w 10000"/>
              <a:gd name="connsiteY16-13240" fmla="*/ 713 h 10000"/>
              <a:gd name="connsiteX17-13241" fmla="*/ 5998 w 10000"/>
              <a:gd name="connsiteY17-13242" fmla="*/ 1429 h 10000"/>
              <a:gd name="connsiteX18-13243" fmla="*/ 6656 w 10000"/>
              <a:gd name="connsiteY18-13244" fmla="*/ 1429 h 10000"/>
              <a:gd name="connsiteX19-13245" fmla="*/ 8003 w 10000"/>
              <a:gd name="connsiteY19-13246" fmla="*/ 1429 h 10000"/>
              <a:gd name="connsiteX20-13247" fmla="*/ 8677 w 10000"/>
              <a:gd name="connsiteY20-13248" fmla="*/ 1429 h 10000"/>
              <a:gd name="connsiteX21-13249" fmla="*/ 9344 w 10000"/>
              <a:gd name="connsiteY21-13250" fmla="*/ 1429 h 10000"/>
              <a:gd name="connsiteX22-13251" fmla="*/ 10000 w 10000"/>
              <a:gd name="connsiteY22-13252" fmla="*/ 1429 h 10000"/>
              <a:gd name="connsiteX23-13253" fmla="*/ 10000 w 10000"/>
              <a:gd name="connsiteY23-13254" fmla="*/ 713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</a:cxnLst>
            <a:rect l="l" t="t" r="r" b="b"/>
            <a:pathLst>
              <a:path w="10000" h="10000">
                <a:moveTo>
                  <a:pt x="10000" y="10000"/>
                </a:moveTo>
                <a:lnTo>
                  <a:pt x="8003" y="10000"/>
                </a:lnTo>
                <a:lnTo>
                  <a:pt x="8003" y="9285"/>
                </a:lnTo>
                <a:cubicBezTo>
                  <a:pt x="7778" y="9046"/>
                  <a:pt x="7556" y="8812"/>
                  <a:pt x="7344" y="8572"/>
                </a:cubicBezTo>
                <a:lnTo>
                  <a:pt x="7344" y="7857"/>
                </a:lnTo>
                <a:lnTo>
                  <a:pt x="7344" y="7141"/>
                </a:lnTo>
                <a:cubicBezTo>
                  <a:pt x="7112" y="6667"/>
                  <a:pt x="6894" y="6191"/>
                  <a:pt x="6656" y="5716"/>
                </a:cubicBezTo>
                <a:cubicBezTo>
                  <a:pt x="6233" y="5241"/>
                  <a:pt x="5780" y="4759"/>
                  <a:pt x="5332" y="4282"/>
                </a:cubicBezTo>
                <a:lnTo>
                  <a:pt x="3335" y="2857"/>
                </a:lnTo>
                <a:lnTo>
                  <a:pt x="1997" y="2141"/>
                </a:lnTo>
                <a:lnTo>
                  <a:pt x="662" y="1429"/>
                </a:lnTo>
                <a:cubicBezTo>
                  <a:pt x="429" y="1187"/>
                  <a:pt x="226" y="949"/>
                  <a:pt x="0" y="713"/>
                </a:cubicBezTo>
                <a:lnTo>
                  <a:pt x="0" y="0"/>
                </a:lnTo>
                <a:lnTo>
                  <a:pt x="662" y="0"/>
                </a:lnTo>
                <a:lnTo>
                  <a:pt x="1329" y="0"/>
                </a:lnTo>
                <a:lnTo>
                  <a:pt x="2662" y="0"/>
                </a:lnTo>
                <a:lnTo>
                  <a:pt x="4002" y="713"/>
                </a:lnTo>
                <a:lnTo>
                  <a:pt x="5998" y="1429"/>
                </a:lnTo>
                <a:lnTo>
                  <a:pt x="6656" y="1429"/>
                </a:lnTo>
                <a:lnTo>
                  <a:pt x="8003" y="1429"/>
                </a:lnTo>
                <a:lnTo>
                  <a:pt x="8677" y="1429"/>
                </a:lnTo>
                <a:lnTo>
                  <a:pt x="9344" y="1429"/>
                </a:lnTo>
                <a:lnTo>
                  <a:pt x="10000" y="1429"/>
                </a:lnTo>
                <a:lnTo>
                  <a:pt x="10000" y="713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26" name="Freeform 64"/>
          <p:cNvSpPr/>
          <p:nvPr/>
        </p:nvSpPr>
        <p:spPr bwMode="auto">
          <a:xfrm>
            <a:off x="9926638" y="3567113"/>
            <a:ext cx="265112" cy="455612"/>
          </a:xfrm>
          <a:custGeom>
            <a:avLst/>
            <a:gdLst>
              <a:gd name="connsiteX0" fmla="*/ 2186 w 10000"/>
              <a:gd name="connsiteY0" fmla="*/ 2230 h 10000"/>
              <a:gd name="connsiteX1" fmla="*/ 3757 w 10000"/>
              <a:gd name="connsiteY1" fmla="*/ 1951 h 10000"/>
              <a:gd name="connsiteX2" fmla="*/ 5419 w 10000"/>
              <a:gd name="connsiteY2" fmla="*/ 1394 h 10000"/>
              <a:gd name="connsiteX3" fmla="*/ 5838 w 10000"/>
              <a:gd name="connsiteY3" fmla="*/ 1394 h 10000"/>
              <a:gd name="connsiteX4" fmla="*/ 6257 w 10000"/>
              <a:gd name="connsiteY4" fmla="*/ 1115 h 10000"/>
              <a:gd name="connsiteX5" fmla="*/ 6558 w 10000"/>
              <a:gd name="connsiteY5" fmla="*/ 1115 h 10000"/>
              <a:gd name="connsiteX6" fmla="*/ 6872 w 10000"/>
              <a:gd name="connsiteY6" fmla="*/ 1115 h 10000"/>
              <a:gd name="connsiteX7" fmla="*/ 7081 w 10000"/>
              <a:gd name="connsiteY7" fmla="*/ 836 h 10000"/>
              <a:gd name="connsiteX8" fmla="*/ 7395 w 10000"/>
              <a:gd name="connsiteY8" fmla="*/ 836 h 10000"/>
              <a:gd name="connsiteX9" fmla="*/ 7500 w 10000"/>
              <a:gd name="connsiteY9" fmla="*/ 836 h 10000"/>
              <a:gd name="connsiteX10" fmla="*/ 7709 w 10000"/>
              <a:gd name="connsiteY10" fmla="*/ 836 h 10000"/>
              <a:gd name="connsiteX11" fmla="*/ 7919 w 10000"/>
              <a:gd name="connsiteY11" fmla="*/ 557 h 10000"/>
              <a:gd name="connsiteX12" fmla="*/ 8128 w 10000"/>
              <a:gd name="connsiteY12" fmla="*/ 557 h 10000"/>
              <a:gd name="connsiteX13" fmla="*/ 8338 w 10000"/>
              <a:gd name="connsiteY13" fmla="*/ 557 h 10000"/>
              <a:gd name="connsiteX14" fmla="*/ 8442 w 10000"/>
              <a:gd name="connsiteY14" fmla="*/ 279 h 10000"/>
              <a:gd name="connsiteX15" fmla="*/ 8547 w 10000"/>
              <a:gd name="connsiteY15" fmla="*/ 0 h 10000"/>
              <a:gd name="connsiteX16" fmla="*/ 8757 w 10000"/>
              <a:gd name="connsiteY16" fmla="*/ 0 h 10000"/>
              <a:gd name="connsiteX17" fmla="*/ 8848 w 10000"/>
              <a:gd name="connsiteY17" fmla="*/ 279 h 10000"/>
              <a:gd name="connsiteX18" fmla="*/ 9058 w 10000"/>
              <a:gd name="connsiteY18" fmla="*/ 279 h 10000"/>
              <a:gd name="connsiteX19" fmla="*/ 9162 w 10000"/>
              <a:gd name="connsiteY19" fmla="*/ 557 h 10000"/>
              <a:gd name="connsiteX20" fmla="*/ 9476 w 10000"/>
              <a:gd name="connsiteY20" fmla="*/ 836 h 10000"/>
              <a:gd name="connsiteX21" fmla="*/ 9686 w 10000"/>
              <a:gd name="connsiteY21" fmla="*/ 1394 h 10000"/>
              <a:gd name="connsiteX22" fmla="*/ 9895 w 10000"/>
              <a:gd name="connsiteY22" fmla="*/ 1672 h 10000"/>
              <a:gd name="connsiteX23" fmla="*/ 10000 w 10000"/>
              <a:gd name="connsiteY23" fmla="*/ 1951 h 10000"/>
              <a:gd name="connsiteX24" fmla="*/ 10000 w 10000"/>
              <a:gd name="connsiteY24" fmla="*/ 1951 h 10000"/>
              <a:gd name="connsiteX25" fmla="*/ 10000 w 10000"/>
              <a:gd name="connsiteY25" fmla="*/ 2230 h 10000"/>
              <a:gd name="connsiteX26" fmla="*/ 9895 w 10000"/>
              <a:gd name="connsiteY26" fmla="*/ 2509 h 10000"/>
              <a:gd name="connsiteX27" fmla="*/ 9895 w 10000"/>
              <a:gd name="connsiteY27" fmla="*/ 2509 h 10000"/>
              <a:gd name="connsiteX28" fmla="*/ 9791 w 10000"/>
              <a:gd name="connsiteY28" fmla="*/ 2509 h 10000"/>
              <a:gd name="connsiteX29" fmla="*/ 9686 w 10000"/>
              <a:gd name="connsiteY29" fmla="*/ 2787 h 10000"/>
              <a:gd name="connsiteX30" fmla="*/ 9581 w 10000"/>
              <a:gd name="connsiteY30" fmla="*/ 3345 h 10000"/>
              <a:gd name="connsiteX31" fmla="*/ 9476 w 10000"/>
              <a:gd name="connsiteY31" fmla="*/ 3624 h 10000"/>
              <a:gd name="connsiteX32" fmla="*/ 9476 w 10000"/>
              <a:gd name="connsiteY32" fmla="*/ 4460 h 10000"/>
              <a:gd name="connsiteX33" fmla="*/ 9372 w 10000"/>
              <a:gd name="connsiteY33" fmla="*/ 4983 h 10000"/>
              <a:gd name="connsiteX34" fmla="*/ 9267 w 10000"/>
              <a:gd name="connsiteY34" fmla="*/ 5819 h 10000"/>
              <a:gd name="connsiteX35" fmla="*/ 9058 w 10000"/>
              <a:gd name="connsiteY35" fmla="*/ 7213 h 10000"/>
              <a:gd name="connsiteX36" fmla="*/ 8953 w 10000"/>
              <a:gd name="connsiteY36" fmla="*/ 8049 h 10000"/>
              <a:gd name="connsiteX37" fmla="*/ 8757 w 10000"/>
              <a:gd name="connsiteY37" fmla="*/ 8606 h 10000"/>
              <a:gd name="connsiteX38" fmla="*/ 8652 w 10000"/>
              <a:gd name="connsiteY38" fmla="*/ 9164 h 10000"/>
              <a:gd name="connsiteX39" fmla="*/ 8442 w 10000"/>
              <a:gd name="connsiteY39" fmla="*/ 9443 h 10000"/>
              <a:gd name="connsiteX40" fmla="*/ 8233 w 10000"/>
              <a:gd name="connsiteY40" fmla="*/ 9721 h 10000"/>
              <a:gd name="connsiteX41" fmla="*/ 8128 w 10000"/>
              <a:gd name="connsiteY41" fmla="*/ 10000 h 10000"/>
              <a:gd name="connsiteX42" fmla="*/ 8024 w 10000"/>
              <a:gd name="connsiteY42" fmla="*/ 10000 h 10000"/>
              <a:gd name="connsiteX43" fmla="*/ 7919 w 10000"/>
              <a:gd name="connsiteY43" fmla="*/ 10000 h 10000"/>
              <a:gd name="connsiteX44" fmla="*/ 7814 w 10000"/>
              <a:gd name="connsiteY44" fmla="*/ 10000 h 10000"/>
              <a:gd name="connsiteX45" fmla="*/ 7814 w 10000"/>
              <a:gd name="connsiteY45" fmla="*/ 9721 h 10000"/>
              <a:gd name="connsiteX46" fmla="*/ 7709 w 10000"/>
              <a:gd name="connsiteY46" fmla="*/ 9443 h 10000"/>
              <a:gd name="connsiteX47" fmla="*/ 7709 w 10000"/>
              <a:gd name="connsiteY47" fmla="*/ 9164 h 10000"/>
              <a:gd name="connsiteX48" fmla="*/ 7709 w 10000"/>
              <a:gd name="connsiteY48" fmla="*/ 8885 h 10000"/>
              <a:gd name="connsiteX49" fmla="*/ 7605 w 10000"/>
              <a:gd name="connsiteY49" fmla="*/ 8328 h 10000"/>
              <a:gd name="connsiteX50" fmla="*/ 7395 w 10000"/>
              <a:gd name="connsiteY50" fmla="*/ 7770 h 10000"/>
              <a:gd name="connsiteX51" fmla="*/ 7081 w 10000"/>
              <a:gd name="connsiteY51" fmla="*/ 7213 h 10000"/>
              <a:gd name="connsiteX52" fmla="*/ 6872 w 10000"/>
              <a:gd name="connsiteY52" fmla="*/ 6934 h 10000"/>
              <a:gd name="connsiteX53" fmla="*/ 6662 w 10000"/>
              <a:gd name="connsiteY53" fmla="*/ 6655 h 10000"/>
              <a:gd name="connsiteX54" fmla="*/ 6558 w 10000"/>
              <a:gd name="connsiteY54" fmla="*/ 6376 h 10000"/>
              <a:gd name="connsiteX55" fmla="*/ 6558 w 10000"/>
              <a:gd name="connsiteY55" fmla="*/ 6098 h 10000"/>
              <a:gd name="connsiteX56" fmla="*/ 6662 w 10000"/>
              <a:gd name="connsiteY56" fmla="*/ 6098 h 10000"/>
              <a:gd name="connsiteX57" fmla="*/ 6767 w 10000"/>
              <a:gd name="connsiteY57" fmla="*/ 6098 h 10000"/>
              <a:gd name="connsiteX58" fmla="*/ 6976 w 10000"/>
              <a:gd name="connsiteY58" fmla="*/ 6098 h 10000"/>
              <a:gd name="connsiteX59" fmla="*/ 7186 w 10000"/>
              <a:gd name="connsiteY59" fmla="*/ 6376 h 10000"/>
              <a:gd name="connsiteX60" fmla="*/ 7500 w 10000"/>
              <a:gd name="connsiteY60" fmla="*/ 6655 h 10000"/>
              <a:gd name="connsiteX61" fmla="*/ 7605 w 10000"/>
              <a:gd name="connsiteY61" fmla="*/ 6655 h 10000"/>
              <a:gd name="connsiteX62" fmla="*/ 7814 w 10000"/>
              <a:gd name="connsiteY62" fmla="*/ 6655 h 10000"/>
              <a:gd name="connsiteX63" fmla="*/ 7919 w 10000"/>
              <a:gd name="connsiteY63" fmla="*/ 6655 h 10000"/>
              <a:gd name="connsiteX64" fmla="*/ 8024 w 10000"/>
              <a:gd name="connsiteY64" fmla="*/ 6655 h 10000"/>
              <a:gd name="connsiteX65" fmla="*/ 8128 w 10000"/>
              <a:gd name="connsiteY65" fmla="*/ 6655 h 10000"/>
              <a:gd name="connsiteX66" fmla="*/ 8128 w 10000"/>
              <a:gd name="connsiteY66" fmla="*/ 6376 h 10000"/>
              <a:gd name="connsiteX67" fmla="*/ 8233 w 10000"/>
              <a:gd name="connsiteY67" fmla="*/ 6098 h 10000"/>
              <a:gd name="connsiteX68" fmla="*/ 8338 w 10000"/>
              <a:gd name="connsiteY68" fmla="*/ 5819 h 10000"/>
              <a:gd name="connsiteX69" fmla="*/ 8338 w 10000"/>
              <a:gd name="connsiteY69" fmla="*/ 5261 h 10000"/>
              <a:gd name="connsiteX70" fmla="*/ 8442 w 10000"/>
              <a:gd name="connsiteY70" fmla="*/ 4460 h 10000"/>
              <a:gd name="connsiteX71" fmla="*/ 8547 w 10000"/>
              <a:gd name="connsiteY71" fmla="*/ 3345 h 10000"/>
              <a:gd name="connsiteX72" fmla="*/ 8652 w 10000"/>
              <a:gd name="connsiteY72" fmla="*/ 2787 h 10000"/>
              <a:gd name="connsiteX73" fmla="*/ 8652 w 10000"/>
              <a:gd name="connsiteY73" fmla="*/ 2230 h 10000"/>
              <a:gd name="connsiteX74" fmla="*/ 8652 w 10000"/>
              <a:gd name="connsiteY74" fmla="*/ 1951 h 10000"/>
              <a:gd name="connsiteX75" fmla="*/ 8652 w 10000"/>
              <a:gd name="connsiteY75" fmla="*/ 1951 h 10000"/>
              <a:gd name="connsiteX76" fmla="*/ 8547 w 10000"/>
              <a:gd name="connsiteY76" fmla="*/ 1951 h 10000"/>
              <a:gd name="connsiteX77" fmla="*/ 8338 w 10000"/>
              <a:gd name="connsiteY77" fmla="*/ 1951 h 10000"/>
              <a:gd name="connsiteX78" fmla="*/ 8128 w 10000"/>
              <a:gd name="connsiteY78" fmla="*/ 1951 h 10000"/>
              <a:gd name="connsiteX79" fmla="*/ 7814 w 10000"/>
              <a:gd name="connsiteY79" fmla="*/ 1951 h 10000"/>
              <a:gd name="connsiteX80" fmla="*/ 7500 w 10000"/>
              <a:gd name="connsiteY80" fmla="*/ 1951 h 10000"/>
              <a:gd name="connsiteX81" fmla="*/ 7081 w 10000"/>
              <a:gd name="connsiteY81" fmla="*/ 2230 h 10000"/>
              <a:gd name="connsiteX82" fmla="*/ 6453 w 10000"/>
              <a:gd name="connsiteY82" fmla="*/ 2230 h 10000"/>
              <a:gd name="connsiteX83" fmla="*/ 5942 w 10000"/>
              <a:gd name="connsiteY83" fmla="*/ 2230 h 10000"/>
              <a:gd name="connsiteX84" fmla="*/ 5419 w 10000"/>
              <a:gd name="connsiteY84" fmla="*/ 2509 h 10000"/>
              <a:gd name="connsiteX85" fmla="*/ 4895 w 10000"/>
              <a:gd name="connsiteY85" fmla="*/ 2787 h 10000"/>
              <a:gd name="connsiteX86" fmla="*/ 4476 w 10000"/>
              <a:gd name="connsiteY86" fmla="*/ 2787 h 10000"/>
              <a:gd name="connsiteX87" fmla="*/ 4058 w 10000"/>
              <a:gd name="connsiteY87" fmla="*/ 3066 h 10000"/>
              <a:gd name="connsiteX88" fmla="*/ 3547 w 10000"/>
              <a:gd name="connsiteY88" fmla="*/ 3345 h 10000"/>
              <a:gd name="connsiteX89" fmla="*/ 2919 w 10000"/>
              <a:gd name="connsiteY89" fmla="*/ 3345 h 10000"/>
              <a:gd name="connsiteX90" fmla="*/ 2291 w 10000"/>
              <a:gd name="connsiteY90" fmla="*/ 3624 h 10000"/>
              <a:gd name="connsiteX91" fmla="*/ 1976 w 10000"/>
              <a:gd name="connsiteY91" fmla="*/ 3902 h 10000"/>
              <a:gd name="connsiteX92" fmla="*/ 1767 w 10000"/>
              <a:gd name="connsiteY92" fmla="*/ 3902 h 10000"/>
              <a:gd name="connsiteX93" fmla="*/ 1453 w 10000"/>
              <a:gd name="connsiteY93" fmla="*/ 3902 h 10000"/>
              <a:gd name="connsiteX94" fmla="*/ 1257 w 10000"/>
              <a:gd name="connsiteY94" fmla="*/ 4181 h 10000"/>
              <a:gd name="connsiteX95" fmla="*/ 1152 w 10000"/>
              <a:gd name="connsiteY95" fmla="*/ 4181 h 10000"/>
              <a:gd name="connsiteX96" fmla="*/ 942 w 10000"/>
              <a:gd name="connsiteY96" fmla="*/ 4181 h 10000"/>
              <a:gd name="connsiteX97" fmla="*/ 838 w 10000"/>
              <a:gd name="connsiteY97" fmla="*/ 4181 h 10000"/>
              <a:gd name="connsiteX98" fmla="*/ 733 w 10000"/>
              <a:gd name="connsiteY98" fmla="*/ 4181 h 10000"/>
              <a:gd name="connsiteX99" fmla="*/ 628 w 10000"/>
              <a:gd name="connsiteY99" fmla="*/ 4181 h 10000"/>
              <a:gd name="connsiteX100" fmla="*/ 314 w 10000"/>
              <a:gd name="connsiteY100" fmla="*/ 3624 h 10000"/>
              <a:gd name="connsiteX101" fmla="*/ 209 w 10000"/>
              <a:gd name="connsiteY101" fmla="*/ 3345 h 10000"/>
              <a:gd name="connsiteX102" fmla="*/ 105 w 10000"/>
              <a:gd name="connsiteY102" fmla="*/ 3066 h 10000"/>
              <a:gd name="connsiteX103" fmla="*/ 0 w 10000"/>
              <a:gd name="connsiteY103" fmla="*/ 3066 h 10000"/>
              <a:gd name="connsiteX104" fmla="*/ 0 w 10000"/>
              <a:gd name="connsiteY104" fmla="*/ 2787 h 10000"/>
              <a:gd name="connsiteX105" fmla="*/ 0 w 10000"/>
              <a:gd name="connsiteY105" fmla="*/ 2787 h 10000"/>
              <a:gd name="connsiteX106" fmla="*/ 105 w 10000"/>
              <a:gd name="connsiteY106" fmla="*/ 2509 h 10000"/>
              <a:gd name="connsiteX107" fmla="*/ 209 w 10000"/>
              <a:gd name="connsiteY107" fmla="*/ 2509 h 10000"/>
              <a:gd name="connsiteX108" fmla="*/ 314 w 10000"/>
              <a:gd name="connsiteY108" fmla="*/ 2509 h 10000"/>
              <a:gd name="connsiteX109" fmla="*/ 419 w 10000"/>
              <a:gd name="connsiteY109" fmla="*/ 2509 h 10000"/>
              <a:gd name="connsiteX110" fmla="*/ 524 w 10000"/>
              <a:gd name="connsiteY110" fmla="*/ 2509 h 10000"/>
              <a:gd name="connsiteX111" fmla="*/ 733 w 10000"/>
              <a:gd name="connsiteY111" fmla="*/ 2509 h 10000"/>
              <a:gd name="connsiteX112" fmla="*/ 942 w 10000"/>
              <a:gd name="connsiteY112" fmla="*/ 2509 h 10000"/>
              <a:gd name="connsiteX113" fmla="*/ 1152 w 10000"/>
              <a:gd name="connsiteY113" fmla="*/ 2509 h 10000"/>
              <a:gd name="connsiteX114" fmla="*/ 1453 w 10000"/>
              <a:gd name="connsiteY114" fmla="*/ 2509 h 10000"/>
              <a:gd name="connsiteX115" fmla="*/ 1767 w 10000"/>
              <a:gd name="connsiteY115" fmla="*/ 2509 h 10000"/>
              <a:gd name="connsiteX116" fmla="*/ 2186 w 10000"/>
              <a:gd name="connsiteY116" fmla="*/ 2230 h 10000"/>
              <a:gd name="connsiteX117" fmla="*/ 2186 w 10000"/>
              <a:gd name="connsiteY117" fmla="*/ 2230 h 10000"/>
              <a:gd name="connsiteX0-1" fmla="*/ 2186 w 10000"/>
              <a:gd name="connsiteY0-2" fmla="*/ 2230 h 10000"/>
              <a:gd name="connsiteX1-3" fmla="*/ 3757 w 10000"/>
              <a:gd name="connsiteY1-4" fmla="*/ 1951 h 10000"/>
              <a:gd name="connsiteX2-5" fmla="*/ 5419 w 10000"/>
              <a:gd name="connsiteY2-6" fmla="*/ 1394 h 10000"/>
              <a:gd name="connsiteX3-7" fmla="*/ 5838 w 10000"/>
              <a:gd name="connsiteY3-8" fmla="*/ 1394 h 10000"/>
              <a:gd name="connsiteX4-9" fmla="*/ 6257 w 10000"/>
              <a:gd name="connsiteY4-10" fmla="*/ 1115 h 10000"/>
              <a:gd name="connsiteX5-11" fmla="*/ 6558 w 10000"/>
              <a:gd name="connsiteY5-12" fmla="*/ 1115 h 10000"/>
              <a:gd name="connsiteX6-13" fmla="*/ 6872 w 10000"/>
              <a:gd name="connsiteY6-14" fmla="*/ 1115 h 10000"/>
              <a:gd name="connsiteX7-15" fmla="*/ 7081 w 10000"/>
              <a:gd name="connsiteY7-16" fmla="*/ 836 h 10000"/>
              <a:gd name="connsiteX8-17" fmla="*/ 7395 w 10000"/>
              <a:gd name="connsiteY8-18" fmla="*/ 836 h 10000"/>
              <a:gd name="connsiteX9-19" fmla="*/ 7500 w 10000"/>
              <a:gd name="connsiteY9-20" fmla="*/ 836 h 10000"/>
              <a:gd name="connsiteX10-21" fmla="*/ 7709 w 10000"/>
              <a:gd name="connsiteY10-22" fmla="*/ 836 h 10000"/>
              <a:gd name="connsiteX11-23" fmla="*/ 7919 w 10000"/>
              <a:gd name="connsiteY11-24" fmla="*/ 557 h 10000"/>
              <a:gd name="connsiteX12-25" fmla="*/ 8128 w 10000"/>
              <a:gd name="connsiteY12-26" fmla="*/ 557 h 10000"/>
              <a:gd name="connsiteX13-27" fmla="*/ 8338 w 10000"/>
              <a:gd name="connsiteY13-28" fmla="*/ 557 h 10000"/>
              <a:gd name="connsiteX14-29" fmla="*/ 8442 w 10000"/>
              <a:gd name="connsiteY14-30" fmla="*/ 279 h 10000"/>
              <a:gd name="connsiteX15-31" fmla="*/ 8547 w 10000"/>
              <a:gd name="connsiteY15-32" fmla="*/ 0 h 10000"/>
              <a:gd name="connsiteX16-33" fmla="*/ 8757 w 10000"/>
              <a:gd name="connsiteY16-34" fmla="*/ 0 h 10000"/>
              <a:gd name="connsiteX17-35" fmla="*/ 8848 w 10000"/>
              <a:gd name="connsiteY17-36" fmla="*/ 279 h 10000"/>
              <a:gd name="connsiteX18-37" fmla="*/ 9058 w 10000"/>
              <a:gd name="connsiteY18-38" fmla="*/ 279 h 10000"/>
              <a:gd name="connsiteX19-39" fmla="*/ 9162 w 10000"/>
              <a:gd name="connsiteY19-40" fmla="*/ 557 h 10000"/>
              <a:gd name="connsiteX20-41" fmla="*/ 9476 w 10000"/>
              <a:gd name="connsiteY20-42" fmla="*/ 836 h 10000"/>
              <a:gd name="connsiteX21-43" fmla="*/ 9686 w 10000"/>
              <a:gd name="connsiteY21-44" fmla="*/ 1394 h 10000"/>
              <a:gd name="connsiteX22-45" fmla="*/ 9895 w 10000"/>
              <a:gd name="connsiteY22-46" fmla="*/ 1672 h 10000"/>
              <a:gd name="connsiteX23-47" fmla="*/ 10000 w 10000"/>
              <a:gd name="connsiteY23-48" fmla="*/ 1951 h 10000"/>
              <a:gd name="connsiteX24-49" fmla="*/ 10000 w 10000"/>
              <a:gd name="connsiteY24-50" fmla="*/ 1951 h 10000"/>
              <a:gd name="connsiteX25-51" fmla="*/ 10000 w 10000"/>
              <a:gd name="connsiteY25-52" fmla="*/ 2230 h 10000"/>
              <a:gd name="connsiteX26-53" fmla="*/ 9895 w 10000"/>
              <a:gd name="connsiteY26-54" fmla="*/ 2509 h 10000"/>
              <a:gd name="connsiteX27-55" fmla="*/ 9895 w 10000"/>
              <a:gd name="connsiteY27-56" fmla="*/ 2509 h 10000"/>
              <a:gd name="connsiteX28-57" fmla="*/ 9791 w 10000"/>
              <a:gd name="connsiteY28-58" fmla="*/ 2509 h 10000"/>
              <a:gd name="connsiteX29-59" fmla="*/ 9686 w 10000"/>
              <a:gd name="connsiteY29-60" fmla="*/ 2787 h 10000"/>
              <a:gd name="connsiteX30-61" fmla="*/ 9581 w 10000"/>
              <a:gd name="connsiteY30-62" fmla="*/ 3345 h 10000"/>
              <a:gd name="connsiteX31-63" fmla="*/ 9476 w 10000"/>
              <a:gd name="connsiteY31-64" fmla="*/ 3624 h 10000"/>
              <a:gd name="connsiteX32-65" fmla="*/ 9476 w 10000"/>
              <a:gd name="connsiteY32-66" fmla="*/ 4460 h 10000"/>
              <a:gd name="connsiteX33-67" fmla="*/ 9372 w 10000"/>
              <a:gd name="connsiteY33-68" fmla="*/ 4983 h 10000"/>
              <a:gd name="connsiteX34-69" fmla="*/ 9267 w 10000"/>
              <a:gd name="connsiteY34-70" fmla="*/ 5819 h 10000"/>
              <a:gd name="connsiteX35-71" fmla="*/ 9058 w 10000"/>
              <a:gd name="connsiteY35-72" fmla="*/ 7213 h 10000"/>
              <a:gd name="connsiteX36-73" fmla="*/ 8953 w 10000"/>
              <a:gd name="connsiteY36-74" fmla="*/ 8049 h 10000"/>
              <a:gd name="connsiteX37-75" fmla="*/ 8757 w 10000"/>
              <a:gd name="connsiteY37-76" fmla="*/ 8606 h 10000"/>
              <a:gd name="connsiteX38-77" fmla="*/ 8652 w 10000"/>
              <a:gd name="connsiteY38-78" fmla="*/ 9164 h 10000"/>
              <a:gd name="connsiteX39-79" fmla="*/ 8442 w 10000"/>
              <a:gd name="connsiteY39-80" fmla="*/ 9443 h 10000"/>
              <a:gd name="connsiteX40-81" fmla="*/ 8233 w 10000"/>
              <a:gd name="connsiteY40-82" fmla="*/ 9721 h 10000"/>
              <a:gd name="connsiteX41-83" fmla="*/ 8128 w 10000"/>
              <a:gd name="connsiteY41-84" fmla="*/ 10000 h 10000"/>
              <a:gd name="connsiteX42-85" fmla="*/ 8024 w 10000"/>
              <a:gd name="connsiteY42-86" fmla="*/ 10000 h 10000"/>
              <a:gd name="connsiteX43-87" fmla="*/ 7919 w 10000"/>
              <a:gd name="connsiteY43-88" fmla="*/ 10000 h 10000"/>
              <a:gd name="connsiteX44-89" fmla="*/ 7814 w 10000"/>
              <a:gd name="connsiteY44-90" fmla="*/ 10000 h 10000"/>
              <a:gd name="connsiteX45-91" fmla="*/ 7814 w 10000"/>
              <a:gd name="connsiteY45-92" fmla="*/ 9721 h 10000"/>
              <a:gd name="connsiteX46-93" fmla="*/ 7709 w 10000"/>
              <a:gd name="connsiteY46-94" fmla="*/ 9443 h 10000"/>
              <a:gd name="connsiteX47-95" fmla="*/ 7709 w 10000"/>
              <a:gd name="connsiteY47-96" fmla="*/ 9164 h 10000"/>
              <a:gd name="connsiteX48-97" fmla="*/ 7709 w 10000"/>
              <a:gd name="connsiteY48-98" fmla="*/ 8885 h 10000"/>
              <a:gd name="connsiteX49-99" fmla="*/ 7605 w 10000"/>
              <a:gd name="connsiteY49-100" fmla="*/ 8328 h 10000"/>
              <a:gd name="connsiteX50-101" fmla="*/ 7395 w 10000"/>
              <a:gd name="connsiteY50-102" fmla="*/ 7770 h 10000"/>
              <a:gd name="connsiteX51-103" fmla="*/ 7081 w 10000"/>
              <a:gd name="connsiteY51-104" fmla="*/ 7213 h 10000"/>
              <a:gd name="connsiteX52-105" fmla="*/ 6872 w 10000"/>
              <a:gd name="connsiteY52-106" fmla="*/ 6934 h 10000"/>
              <a:gd name="connsiteX53-107" fmla="*/ 6662 w 10000"/>
              <a:gd name="connsiteY53-108" fmla="*/ 6655 h 10000"/>
              <a:gd name="connsiteX54-109" fmla="*/ 6558 w 10000"/>
              <a:gd name="connsiteY54-110" fmla="*/ 6376 h 10000"/>
              <a:gd name="connsiteX55-111" fmla="*/ 6558 w 10000"/>
              <a:gd name="connsiteY55-112" fmla="*/ 6098 h 10000"/>
              <a:gd name="connsiteX56-113" fmla="*/ 6662 w 10000"/>
              <a:gd name="connsiteY56-114" fmla="*/ 6098 h 10000"/>
              <a:gd name="connsiteX57-115" fmla="*/ 6767 w 10000"/>
              <a:gd name="connsiteY57-116" fmla="*/ 6098 h 10000"/>
              <a:gd name="connsiteX58-117" fmla="*/ 6976 w 10000"/>
              <a:gd name="connsiteY58-118" fmla="*/ 6098 h 10000"/>
              <a:gd name="connsiteX59-119" fmla="*/ 7186 w 10000"/>
              <a:gd name="connsiteY59-120" fmla="*/ 6376 h 10000"/>
              <a:gd name="connsiteX60-121" fmla="*/ 7500 w 10000"/>
              <a:gd name="connsiteY60-122" fmla="*/ 6655 h 10000"/>
              <a:gd name="connsiteX61-123" fmla="*/ 7605 w 10000"/>
              <a:gd name="connsiteY61-124" fmla="*/ 6655 h 10000"/>
              <a:gd name="connsiteX62-125" fmla="*/ 7814 w 10000"/>
              <a:gd name="connsiteY62-126" fmla="*/ 6655 h 10000"/>
              <a:gd name="connsiteX63-127" fmla="*/ 7919 w 10000"/>
              <a:gd name="connsiteY63-128" fmla="*/ 6655 h 10000"/>
              <a:gd name="connsiteX64-129" fmla="*/ 8024 w 10000"/>
              <a:gd name="connsiteY64-130" fmla="*/ 6655 h 10000"/>
              <a:gd name="connsiteX65-131" fmla="*/ 8128 w 10000"/>
              <a:gd name="connsiteY65-132" fmla="*/ 6655 h 10000"/>
              <a:gd name="connsiteX66-133" fmla="*/ 8128 w 10000"/>
              <a:gd name="connsiteY66-134" fmla="*/ 6376 h 10000"/>
              <a:gd name="connsiteX67-135" fmla="*/ 8233 w 10000"/>
              <a:gd name="connsiteY67-136" fmla="*/ 6098 h 10000"/>
              <a:gd name="connsiteX68-137" fmla="*/ 8338 w 10000"/>
              <a:gd name="connsiteY68-138" fmla="*/ 5819 h 10000"/>
              <a:gd name="connsiteX69-139" fmla="*/ 8338 w 10000"/>
              <a:gd name="connsiteY69-140" fmla="*/ 5261 h 10000"/>
              <a:gd name="connsiteX70-141" fmla="*/ 8442 w 10000"/>
              <a:gd name="connsiteY70-142" fmla="*/ 4460 h 10000"/>
              <a:gd name="connsiteX71-143" fmla="*/ 8547 w 10000"/>
              <a:gd name="connsiteY71-144" fmla="*/ 3345 h 10000"/>
              <a:gd name="connsiteX72-145" fmla="*/ 8652 w 10000"/>
              <a:gd name="connsiteY72-146" fmla="*/ 2787 h 10000"/>
              <a:gd name="connsiteX73-147" fmla="*/ 8652 w 10000"/>
              <a:gd name="connsiteY73-148" fmla="*/ 2230 h 10000"/>
              <a:gd name="connsiteX74-149" fmla="*/ 8652 w 10000"/>
              <a:gd name="connsiteY74-150" fmla="*/ 1951 h 10000"/>
              <a:gd name="connsiteX75-151" fmla="*/ 8652 w 10000"/>
              <a:gd name="connsiteY75-152" fmla="*/ 1951 h 10000"/>
              <a:gd name="connsiteX76-153" fmla="*/ 8547 w 10000"/>
              <a:gd name="connsiteY76-154" fmla="*/ 1951 h 10000"/>
              <a:gd name="connsiteX77-155" fmla="*/ 8338 w 10000"/>
              <a:gd name="connsiteY77-156" fmla="*/ 1951 h 10000"/>
              <a:gd name="connsiteX78-157" fmla="*/ 8128 w 10000"/>
              <a:gd name="connsiteY78-158" fmla="*/ 1951 h 10000"/>
              <a:gd name="connsiteX79-159" fmla="*/ 7814 w 10000"/>
              <a:gd name="connsiteY79-160" fmla="*/ 1951 h 10000"/>
              <a:gd name="connsiteX80-161" fmla="*/ 7500 w 10000"/>
              <a:gd name="connsiteY80-162" fmla="*/ 1951 h 10000"/>
              <a:gd name="connsiteX81-163" fmla="*/ 7081 w 10000"/>
              <a:gd name="connsiteY81-164" fmla="*/ 2230 h 10000"/>
              <a:gd name="connsiteX82-165" fmla="*/ 6453 w 10000"/>
              <a:gd name="connsiteY82-166" fmla="*/ 2230 h 10000"/>
              <a:gd name="connsiteX83-167" fmla="*/ 5942 w 10000"/>
              <a:gd name="connsiteY83-168" fmla="*/ 2230 h 10000"/>
              <a:gd name="connsiteX84-169" fmla="*/ 5419 w 10000"/>
              <a:gd name="connsiteY84-170" fmla="*/ 2509 h 10000"/>
              <a:gd name="connsiteX85-171" fmla="*/ 4895 w 10000"/>
              <a:gd name="connsiteY85-172" fmla="*/ 2787 h 10000"/>
              <a:gd name="connsiteX86-173" fmla="*/ 4476 w 10000"/>
              <a:gd name="connsiteY86-174" fmla="*/ 2787 h 10000"/>
              <a:gd name="connsiteX87-175" fmla="*/ 4058 w 10000"/>
              <a:gd name="connsiteY87-176" fmla="*/ 3066 h 10000"/>
              <a:gd name="connsiteX88-177" fmla="*/ 3547 w 10000"/>
              <a:gd name="connsiteY88-178" fmla="*/ 3345 h 10000"/>
              <a:gd name="connsiteX89-179" fmla="*/ 2919 w 10000"/>
              <a:gd name="connsiteY89-180" fmla="*/ 3345 h 10000"/>
              <a:gd name="connsiteX90-181" fmla="*/ 2291 w 10000"/>
              <a:gd name="connsiteY90-182" fmla="*/ 3624 h 10000"/>
              <a:gd name="connsiteX91-183" fmla="*/ 1976 w 10000"/>
              <a:gd name="connsiteY91-184" fmla="*/ 3902 h 10000"/>
              <a:gd name="connsiteX92-185" fmla="*/ 1767 w 10000"/>
              <a:gd name="connsiteY92-186" fmla="*/ 3902 h 10000"/>
              <a:gd name="connsiteX93-187" fmla="*/ 1453 w 10000"/>
              <a:gd name="connsiteY93-188" fmla="*/ 3902 h 10000"/>
              <a:gd name="connsiteX94-189" fmla="*/ 1257 w 10000"/>
              <a:gd name="connsiteY94-190" fmla="*/ 4181 h 10000"/>
              <a:gd name="connsiteX95-191" fmla="*/ 1152 w 10000"/>
              <a:gd name="connsiteY95-192" fmla="*/ 4181 h 10000"/>
              <a:gd name="connsiteX96-193" fmla="*/ 838 w 10000"/>
              <a:gd name="connsiteY96-194" fmla="*/ 4181 h 10000"/>
              <a:gd name="connsiteX97-195" fmla="*/ 733 w 10000"/>
              <a:gd name="connsiteY97-196" fmla="*/ 4181 h 10000"/>
              <a:gd name="connsiteX98-197" fmla="*/ 628 w 10000"/>
              <a:gd name="connsiteY98-198" fmla="*/ 4181 h 10000"/>
              <a:gd name="connsiteX99-199" fmla="*/ 314 w 10000"/>
              <a:gd name="connsiteY99-200" fmla="*/ 3624 h 10000"/>
              <a:gd name="connsiteX100-201" fmla="*/ 209 w 10000"/>
              <a:gd name="connsiteY100-202" fmla="*/ 3345 h 10000"/>
              <a:gd name="connsiteX101-203" fmla="*/ 105 w 10000"/>
              <a:gd name="connsiteY101-204" fmla="*/ 3066 h 10000"/>
              <a:gd name="connsiteX102-205" fmla="*/ 0 w 10000"/>
              <a:gd name="connsiteY102-206" fmla="*/ 3066 h 10000"/>
              <a:gd name="connsiteX103-207" fmla="*/ 0 w 10000"/>
              <a:gd name="connsiteY103-208" fmla="*/ 2787 h 10000"/>
              <a:gd name="connsiteX104-209" fmla="*/ 0 w 10000"/>
              <a:gd name="connsiteY104-210" fmla="*/ 2787 h 10000"/>
              <a:gd name="connsiteX105-211" fmla="*/ 105 w 10000"/>
              <a:gd name="connsiteY105-212" fmla="*/ 2509 h 10000"/>
              <a:gd name="connsiteX106-213" fmla="*/ 209 w 10000"/>
              <a:gd name="connsiteY106-214" fmla="*/ 2509 h 10000"/>
              <a:gd name="connsiteX107-215" fmla="*/ 314 w 10000"/>
              <a:gd name="connsiteY107-216" fmla="*/ 2509 h 10000"/>
              <a:gd name="connsiteX108-217" fmla="*/ 419 w 10000"/>
              <a:gd name="connsiteY108-218" fmla="*/ 2509 h 10000"/>
              <a:gd name="connsiteX109-219" fmla="*/ 524 w 10000"/>
              <a:gd name="connsiteY109-220" fmla="*/ 2509 h 10000"/>
              <a:gd name="connsiteX110-221" fmla="*/ 733 w 10000"/>
              <a:gd name="connsiteY110-222" fmla="*/ 2509 h 10000"/>
              <a:gd name="connsiteX111-223" fmla="*/ 942 w 10000"/>
              <a:gd name="connsiteY111-224" fmla="*/ 2509 h 10000"/>
              <a:gd name="connsiteX112-225" fmla="*/ 1152 w 10000"/>
              <a:gd name="connsiteY112-226" fmla="*/ 2509 h 10000"/>
              <a:gd name="connsiteX113-227" fmla="*/ 1453 w 10000"/>
              <a:gd name="connsiteY113-228" fmla="*/ 2509 h 10000"/>
              <a:gd name="connsiteX114-229" fmla="*/ 1767 w 10000"/>
              <a:gd name="connsiteY114-230" fmla="*/ 2509 h 10000"/>
              <a:gd name="connsiteX115-231" fmla="*/ 2186 w 10000"/>
              <a:gd name="connsiteY115-232" fmla="*/ 2230 h 10000"/>
              <a:gd name="connsiteX116-233" fmla="*/ 2186 w 10000"/>
              <a:gd name="connsiteY116-234" fmla="*/ 2230 h 10000"/>
              <a:gd name="connsiteX0-235" fmla="*/ 2186 w 10000"/>
              <a:gd name="connsiteY0-236" fmla="*/ 2230 h 10000"/>
              <a:gd name="connsiteX1-237" fmla="*/ 3757 w 10000"/>
              <a:gd name="connsiteY1-238" fmla="*/ 1951 h 10000"/>
              <a:gd name="connsiteX2-239" fmla="*/ 5419 w 10000"/>
              <a:gd name="connsiteY2-240" fmla="*/ 1394 h 10000"/>
              <a:gd name="connsiteX3-241" fmla="*/ 5838 w 10000"/>
              <a:gd name="connsiteY3-242" fmla="*/ 1394 h 10000"/>
              <a:gd name="connsiteX4-243" fmla="*/ 6257 w 10000"/>
              <a:gd name="connsiteY4-244" fmla="*/ 1115 h 10000"/>
              <a:gd name="connsiteX5-245" fmla="*/ 6558 w 10000"/>
              <a:gd name="connsiteY5-246" fmla="*/ 1115 h 10000"/>
              <a:gd name="connsiteX6-247" fmla="*/ 6872 w 10000"/>
              <a:gd name="connsiteY6-248" fmla="*/ 1115 h 10000"/>
              <a:gd name="connsiteX7-249" fmla="*/ 7081 w 10000"/>
              <a:gd name="connsiteY7-250" fmla="*/ 836 h 10000"/>
              <a:gd name="connsiteX8-251" fmla="*/ 7395 w 10000"/>
              <a:gd name="connsiteY8-252" fmla="*/ 836 h 10000"/>
              <a:gd name="connsiteX9-253" fmla="*/ 7500 w 10000"/>
              <a:gd name="connsiteY9-254" fmla="*/ 836 h 10000"/>
              <a:gd name="connsiteX10-255" fmla="*/ 7709 w 10000"/>
              <a:gd name="connsiteY10-256" fmla="*/ 836 h 10000"/>
              <a:gd name="connsiteX11-257" fmla="*/ 7919 w 10000"/>
              <a:gd name="connsiteY11-258" fmla="*/ 557 h 10000"/>
              <a:gd name="connsiteX12-259" fmla="*/ 8128 w 10000"/>
              <a:gd name="connsiteY12-260" fmla="*/ 557 h 10000"/>
              <a:gd name="connsiteX13-261" fmla="*/ 8338 w 10000"/>
              <a:gd name="connsiteY13-262" fmla="*/ 557 h 10000"/>
              <a:gd name="connsiteX14-263" fmla="*/ 8442 w 10000"/>
              <a:gd name="connsiteY14-264" fmla="*/ 279 h 10000"/>
              <a:gd name="connsiteX15-265" fmla="*/ 8547 w 10000"/>
              <a:gd name="connsiteY15-266" fmla="*/ 0 h 10000"/>
              <a:gd name="connsiteX16-267" fmla="*/ 8757 w 10000"/>
              <a:gd name="connsiteY16-268" fmla="*/ 0 h 10000"/>
              <a:gd name="connsiteX17-269" fmla="*/ 8848 w 10000"/>
              <a:gd name="connsiteY17-270" fmla="*/ 279 h 10000"/>
              <a:gd name="connsiteX18-271" fmla="*/ 9058 w 10000"/>
              <a:gd name="connsiteY18-272" fmla="*/ 279 h 10000"/>
              <a:gd name="connsiteX19-273" fmla="*/ 9162 w 10000"/>
              <a:gd name="connsiteY19-274" fmla="*/ 557 h 10000"/>
              <a:gd name="connsiteX20-275" fmla="*/ 9476 w 10000"/>
              <a:gd name="connsiteY20-276" fmla="*/ 836 h 10000"/>
              <a:gd name="connsiteX21-277" fmla="*/ 9686 w 10000"/>
              <a:gd name="connsiteY21-278" fmla="*/ 1394 h 10000"/>
              <a:gd name="connsiteX22-279" fmla="*/ 9895 w 10000"/>
              <a:gd name="connsiteY22-280" fmla="*/ 1672 h 10000"/>
              <a:gd name="connsiteX23-281" fmla="*/ 10000 w 10000"/>
              <a:gd name="connsiteY23-282" fmla="*/ 1951 h 10000"/>
              <a:gd name="connsiteX24-283" fmla="*/ 10000 w 10000"/>
              <a:gd name="connsiteY24-284" fmla="*/ 1951 h 10000"/>
              <a:gd name="connsiteX25-285" fmla="*/ 10000 w 10000"/>
              <a:gd name="connsiteY25-286" fmla="*/ 2230 h 10000"/>
              <a:gd name="connsiteX26-287" fmla="*/ 9895 w 10000"/>
              <a:gd name="connsiteY26-288" fmla="*/ 2509 h 10000"/>
              <a:gd name="connsiteX27-289" fmla="*/ 9895 w 10000"/>
              <a:gd name="connsiteY27-290" fmla="*/ 2509 h 10000"/>
              <a:gd name="connsiteX28-291" fmla="*/ 9791 w 10000"/>
              <a:gd name="connsiteY28-292" fmla="*/ 2509 h 10000"/>
              <a:gd name="connsiteX29-293" fmla="*/ 9686 w 10000"/>
              <a:gd name="connsiteY29-294" fmla="*/ 2787 h 10000"/>
              <a:gd name="connsiteX30-295" fmla="*/ 9581 w 10000"/>
              <a:gd name="connsiteY30-296" fmla="*/ 3345 h 10000"/>
              <a:gd name="connsiteX31-297" fmla="*/ 9476 w 10000"/>
              <a:gd name="connsiteY31-298" fmla="*/ 3624 h 10000"/>
              <a:gd name="connsiteX32-299" fmla="*/ 9476 w 10000"/>
              <a:gd name="connsiteY32-300" fmla="*/ 4460 h 10000"/>
              <a:gd name="connsiteX33-301" fmla="*/ 9372 w 10000"/>
              <a:gd name="connsiteY33-302" fmla="*/ 4983 h 10000"/>
              <a:gd name="connsiteX34-303" fmla="*/ 9267 w 10000"/>
              <a:gd name="connsiteY34-304" fmla="*/ 5819 h 10000"/>
              <a:gd name="connsiteX35-305" fmla="*/ 9058 w 10000"/>
              <a:gd name="connsiteY35-306" fmla="*/ 7213 h 10000"/>
              <a:gd name="connsiteX36-307" fmla="*/ 8953 w 10000"/>
              <a:gd name="connsiteY36-308" fmla="*/ 8049 h 10000"/>
              <a:gd name="connsiteX37-309" fmla="*/ 8757 w 10000"/>
              <a:gd name="connsiteY37-310" fmla="*/ 8606 h 10000"/>
              <a:gd name="connsiteX38-311" fmla="*/ 8652 w 10000"/>
              <a:gd name="connsiteY38-312" fmla="*/ 9164 h 10000"/>
              <a:gd name="connsiteX39-313" fmla="*/ 8442 w 10000"/>
              <a:gd name="connsiteY39-314" fmla="*/ 9443 h 10000"/>
              <a:gd name="connsiteX40-315" fmla="*/ 8233 w 10000"/>
              <a:gd name="connsiteY40-316" fmla="*/ 9721 h 10000"/>
              <a:gd name="connsiteX41-317" fmla="*/ 8128 w 10000"/>
              <a:gd name="connsiteY41-318" fmla="*/ 10000 h 10000"/>
              <a:gd name="connsiteX42-319" fmla="*/ 8024 w 10000"/>
              <a:gd name="connsiteY42-320" fmla="*/ 10000 h 10000"/>
              <a:gd name="connsiteX43-321" fmla="*/ 7919 w 10000"/>
              <a:gd name="connsiteY43-322" fmla="*/ 10000 h 10000"/>
              <a:gd name="connsiteX44-323" fmla="*/ 7814 w 10000"/>
              <a:gd name="connsiteY44-324" fmla="*/ 10000 h 10000"/>
              <a:gd name="connsiteX45-325" fmla="*/ 7814 w 10000"/>
              <a:gd name="connsiteY45-326" fmla="*/ 9721 h 10000"/>
              <a:gd name="connsiteX46-327" fmla="*/ 7709 w 10000"/>
              <a:gd name="connsiteY46-328" fmla="*/ 9443 h 10000"/>
              <a:gd name="connsiteX47-329" fmla="*/ 7709 w 10000"/>
              <a:gd name="connsiteY47-330" fmla="*/ 9164 h 10000"/>
              <a:gd name="connsiteX48-331" fmla="*/ 7709 w 10000"/>
              <a:gd name="connsiteY48-332" fmla="*/ 8885 h 10000"/>
              <a:gd name="connsiteX49-333" fmla="*/ 7605 w 10000"/>
              <a:gd name="connsiteY49-334" fmla="*/ 8328 h 10000"/>
              <a:gd name="connsiteX50-335" fmla="*/ 7395 w 10000"/>
              <a:gd name="connsiteY50-336" fmla="*/ 7770 h 10000"/>
              <a:gd name="connsiteX51-337" fmla="*/ 7081 w 10000"/>
              <a:gd name="connsiteY51-338" fmla="*/ 7213 h 10000"/>
              <a:gd name="connsiteX52-339" fmla="*/ 6872 w 10000"/>
              <a:gd name="connsiteY52-340" fmla="*/ 6934 h 10000"/>
              <a:gd name="connsiteX53-341" fmla="*/ 6662 w 10000"/>
              <a:gd name="connsiteY53-342" fmla="*/ 6655 h 10000"/>
              <a:gd name="connsiteX54-343" fmla="*/ 6558 w 10000"/>
              <a:gd name="connsiteY54-344" fmla="*/ 6376 h 10000"/>
              <a:gd name="connsiteX55-345" fmla="*/ 6558 w 10000"/>
              <a:gd name="connsiteY55-346" fmla="*/ 6098 h 10000"/>
              <a:gd name="connsiteX56-347" fmla="*/ 6662 w 10000"/>
              <a:gd name="connsiteY56-348" fmla="*/ 6098 h 10000"/>
              <a:gd name="connsiteX57-349" fmla="*/ 6767 w 10000"/>
              <a:gd name="connsiteY57-350" fmla="*/ 6098 h 10000"/>
              <a:gd name="connsiteX58-351" fmla="*/ 6976 w 10000"/>
              <a:gd name="connsiteY58-352" fmla="*/ 6098 h 10000"/>
              <a:gd name="connsiteX59-353" fmla="*/ 7186 w 10000"/>
              <a:gd name="connsiteY59-354" fmla="*/ 6376 h 10000"/>
              <a:gd name="connsiteX60-355" fmla="*/ 7500 w 10000"/>
              <a:gd name="connsiteY60-356" fmla="*/ 6655 h 10000"/>
              <a:gd name="connsiteX61-357" fmla="*/ 7605 w 10000"/>
              <a:gd name="connsiteY61-358" fmla="*/ 6655 h 10000"/>
              <a:gd name="connsiteX62-359" fmla="*/ 7814 w 10000"/>
              <a:gd name="connsiteY62-360" fmla="*/ 6655 h 10000"/>
              <a:gd name="connsiteX63-361" fmla="*/ 7919 w 10000"/>
              <a:gd name="connsiteY63-362" fmla="*/ 6655 h 10000"/>
              <a:gd name="connsiteX64-363" fmla="*/ 8024 w 10000"/>
              <a:gd name="connsiteY64-364" fmla="*/ 6655 h 10000"/>
              <a:gd name="connsiteX65-365" fmla="*/ 8128 w 10000"/>
              <a:gd name="connsiteY65-366" fmla="*/ 6655 h 10000"/>
              <a:gd name="connsiteX66-367" fmla="*/ 8128 w 10000"/>
              <a:gd name="connsiteY66-368" fmla="*/ 6376 h 10000"/>
              <a:gd name="connsiteX67-369" fmla="*/ 8233 w 10000"/>
              <a:gd name="connsiteY67-370" fmla="*/ 6098 h 10000"/>
              <a:gd name="connsiteX68-371" fmla="*/ 8338 w 10000"/>
              <a:gd name="connsiteY68-372" fmla="*/ 5819 h 10000"/>
              <a:gd name="connsiteX69-373" fmla="*/ 8338 w 10000"/>
              <a:gd name="connsiteY69-374" fmla="*/ 5261 h 10000"/>
              <a:gd name="connsiteX70-375" fmla="*/ 8442 w 10000"/>
              <a:gd name="connsiteY70-376" fmla="*/ 4460 h 10000"/>
              <a:gd name="connsiteX71-377" fmla="*/ 8547 w 10000"/>
              <a:gd name="connsiteY71-378" fmla="*/ 3345 h 10000"/>
              <a:gd name="connsiteX72-379" fmla="*/ 8652 w 10000"/>
              <a:gd name="connsiteY72-380" fmla="*/ 2787 h 10000"/>
              <a:gd name="connsiteX73-381" fmla="*/ 8652 w 10000"/>
              <a:gd name="connsiteY73-382" fmla="*/ 2230 h 10000"/>
              <a:gd name="connsiteX74-383" fmla="*/ 8652 w 10000"/>
              <a:gd name="connsiteY74-384" fmla="*/ 1951 h 10000"/>
              <a:gd name="connsiteX75-385" fmla="*/ 8652 w 10000"/>
              <a:gd name="connsiteY75-386" fmla="*/ 1951 h 10000"/>
              <a:gd name="connsiteX76-387" fmla="*/ 8547 w 10000"/>
              <a:gd name="connsiteY76-388" fmla="*/ 1951 h 10000"/>
              <a:gd name="connsiteX77-389" fmla="*/ 8338 w 10000"/>
              <a:gd name="connsiteY77-390" fmla="*/ 1951 h 10000"/>
              <a:gd name="connsiteX78-391" fmla="*/ 8128 w 10000"/>
              <a:gd name="connsiteY78-392" fmla="*/ 1951 h 10000"/>
              <a:gd name="connsiteX79-393" fmla="*/ 7814 w 10000"/>
              <a:gd name="connsiteY79-394" fmla="*/ 1951 h 10000"/>
              <a:gd name="connsiteX80-395" fmla="*/ 7500 w 10000"/>
              <a:gd name="connsiteY80-396" fmla="*/ 1951 h 10000"/>
              <a:gd name="connsiteX81-397" fmla="*/ 7081 w 10000"/>
              <a:gd name="connsiteY81-398" fmla="*/ 2230 h 10000"/>
              <a:gd name="connsiteX82-399" fmla="*/ 6453 w 10000"/>
              <a:gd name="connsiteY82-400" fmla="*/ 2230 h 10000"/>
              <a:gd name="connsiteX83-401" fmla="*/ 5942 w 10000"/>
              <a:gd name="connsiteY83-402" fmla="*/ 2230 h 10000"/>
              <a:gd name="connsiteX84-403" fmla="*/ 5419 w 10000"/>
              <a:gd name="connsiteY84-404" fmla="*/ 2509 h 10000"/>
              <a:gd name="connsiteX85-405" fmla="*/ 4895 w 10000"/>
              <a:gd name="connsiteY85-406" fmla="*/ 2787 h 10000"/>
              <a:gd name="connsiteX86-407" fmla="*/ 4476 w 10000"/>
              <a:gd name="connsiteY86-408" fmla="*/ 2787 h 10000"/>
              <a:gd name="connsiteX87-409" fmla="*/ 4058 w 10000"/>
              <a:gd name="connsiteY87-410" fmla="*/ 3066 h 10000"/>
              <a:gd name="connsiteX88-411" fmla="*/ 3547 w 10000"/>
              <a:gd name="connsiteY88-412" fmla="*/ 3345 h 10000"/>
              <a:gd name="connsiteX89-413" fmla="*/ 2919 w 10000"/>
              <a:gd name="connsiteY89-414" fmla="*/ 3345 h 10000"/>
              <a:gd name="connsiteX90-415" fmla="*/ 2291 w 10000"/>
              <a:gd name="connsiteY90-416" fmla="*/ 3624 h 10000"/>
              <a:gd name="connsiteX91-417" fmla="*/ 1976 w 10000"/>
              <a:gd name="connsiteY91-418" fmla="*/ 3902 h 10000"/>
              <a:gd name="connsiteX92-419" fmla="*/ 1767 w 10000"/>
              <a:gd name="connsiteY92-420" fmla="*/ 3902 h 10000"/>
              <a:gd name="connsiteX93-421" fmla="*/ 1453 w 10000"/>
              <a:gd name="connsiteY93-422" fmla="*/ 3902 h 10000"/>
              <a:gd name="connsiteX94-423" fmla="*/ 1257 w 10000"/>
              <a:gd name="connsiteY94-424" fmla="*/ 4181 h 10000"/>
              <a:gd name="connsiteX95-425" fmla="*/ 1152 w 10000"/>
              <a:gd name="connsiteY95-426" fmla="*/ 4181 h 10000"/>
              <a:gd name="connsiteX96-427" fmla="*/ 838 w 10000"/>
              <a:gd name="connsiteY96-428" fmla="*/ 4181 h 10000"/>
              <a:gd name="connsiteX97-429" fmla="*/ 628 w 10000"/>
              <a:gd name="connsiteY97-430" fmla="*/ 4181 h 10000"/>
              <a:gd name="connsiteX98-431" fmla="*/ 314 w 10000"/>
              <a:gd name="connsiteY98-432" fmla="*/ 3624 h 10000"/>
              <a:gd name="connsiteX99-433" fmla="*/ 209 w 10000"/>
              <a:gd name="connsiteY99-434" fmla="*/ 3345 h 10000"/>
              <a:gd name="connsiteX100-435" fmla="*/ 105 w 10000"/>
              <a:gd name="connsiteY100-436" fmla="*/ 3066 h 10000"/>
              <a:gd name="connsiteX101-437" fmla="*/ 0 w 10000"/>
              <a:gd name="connsiteY101-438" fmla="*/ 3066 h 10000"/>
              <a:gd name="connsiteX102-439" fmla="*/ 0 w 10000"/>
              <a:gd name="connsiteY102-440" fmla="*/ 2787 h 10000"/>
              <a:gd name="connsiteX103-441" fmla="*/ 0 w 10000"/>
              <a:gd name="connsiteY103-442" fmla="*/ 2787 h 10000"/>
              <a:gd name="connsiteX104-443" fmla="*/ 105 w 10000"/>
              <a:gd name="connsiteY104-444" fmla="*/ 2509 h 10000"/>
              <a:gd name="connsiteX105-445" fmla="*/ 209 w 10000"/>
              <a:gd name="connsiteY105-446" fmla="*/ 2509 h 10000"/>
              <a:gd name="connsiteX106-447" fmla="*/ 314 w 10000"/>
              <a:gd name="connsiteY106-448" fmla="*/ 2509 h 10000"/>
              <a:gd name="connsiteX107-449" fmla="*/ 419 w 10000"/>
              <a:gd name="connsiteY107-450" fmla="*/ 2509 h 10000"/>
              <a:gd name="connsiteX108-451" fmla="*/ 524 w 10000"/>
              <a:gd name="connsiteY108-452" fmla="*/ 2509 h 10000"/>
              <a:gd name="connsiteX109-453" fmla="*/ 733 w 10000"/>
              <a:gd name="connsiteY109-454" fmla="*/ 2509 h 10000"/>
              <a:gd name="connsiteX110-455" fmla="*/ 942 w 10000"/>
              <a:gd name="connsiteY110-456" fmla="*/ 2509 h 10000"/>
              <a:gd name="connsiteX111-457" fmla="*/ 1152 w 10000"/>
              <a:gd name="connsiteY111-458" fmla="*/ 2509 h 10000"/>
              <a:gd name="connsiteX112-459" fmla="*/ 1453 w 10000"/>
              <a:gd name="connsiteY112-460" fmla="*/ 2509 h 10000"/>
              <a:gd name="connsiteX113-461" fmla="*/ 1767 w 10000"/>
              <a:gd name="connsiteY113-462" fmla="*/ 2509 h 10000"/>
              <a:gd name="connsiteX114-463" fmla="*/ 2186 w 10000"/>
              <a:gd name="connsiteY114-464" fmla="*/ 2230 h 10000"/>
              <a:gd name="connsiteX115-465" fmla="*/ 2186 w 10000"/>
              <a:gd name="connsiteY115-466" fmla="*/ 2230 h 10000"/>
              <a:gd name="connsiteX0-467" fmla="*/ 2186 w 10000"/>
              <a:gd name="connsiteY0-468" fmla="*/ 2230 h 10000"/>
              <a:gd name="connsiteX1-469" fmla="*/ 3757 w 10000"/>
              <a:gd name="connsiteY1-470" fmla="*/ 1951 h 10000"/>
              <a:gd name="connsiteX2-471" fmla="*/ 5419 w 10000"/>
              <a:gd name="connsiteY2-472" fmla="*/ 1394 h 10000"/>
              <a:gd name="connsiteX3-473" fmla="*/ 5838 w 10000"/>
              <a:gd name="connsiteY3-474" fmla="*/ 1394 h 10000"/>
              <a:gd name="connsiteX4-475" fmla="*/ 6257 w 10000"/>
              <a:gd name="connsiteY4-476" fmla="*/ 1115 h 10000"/>
              <a:gd name="connsiteX5-477" fmla="*/ 6558 w 10000"/>
              <a:gd name="connsiteY5-478" fmla="*/ 1115 h 10000"/>
              <a:gd name="connsiteX6-479" fmla="*/ 6872 w 10000"/>
              <a:gd name="connsiteY6-480" fmla="*/ 1115 h 10000"/>
              <a:gd name="connsiteX7-481" fmla="*/ 7081 w 10000"/>
              <a:gd name="connsiteY7-482" fmla="*/ 836 h 10000"/>
              <a:gd name="connsiteX8-483" fmla="*/ 7395 w 10000"/>
              <a:gd name="connsiteY8-484" fmla="*/ 836 h 10000"/>
              <a:gd name="connsiteX9-485" fmla="*/ 7500 w 10000"/>
              <a:gd name="connsiteY9-486" fmla="*/ 836 h 10000"/>
              <a:gd name="connsiteX10-487" fmla="*/ 7709 w 10000"/>
              <a:gd name="connsiteY10-488" fmla="*/ 836 h 10000"/>
              <a:gd name="connsiteX11-489" fmla="*/ 7919 w 10000"/>
              <a:gd name="connsiteY11-490" fmla="*/ 557 h 10000"/>
              <a:gd name="connsiteX12-491" fmla="*/ 8128 w 10000"/>
              <a:gd name="connsiteY12-492" fmla="*/ 557 h 10000"/>
              <a:gd name="connsiteX13-493" fmla="*/ 8338 w 10000"/>
              <a:gd name="connsiteY13-494" fmla="*/ 557 h 10000"/>
              <a:gd name="connsiteX14-495" fmla="*/ 8442 w 10000"/>
              <a:gd name="connsiteY14-496" fmla="*/ 279 h 10000"/>
              <a:gd name="connsiteX15-497" fmla="*/ 8547 w 10000"/>
              <a:gd name="connsiteY15-498" fmla="*/ 0 h 10000"/>
              <a:gd name="connsiteX16-499" fmla="*/ 8757 w 10000"/>
              <a:gd name="connsiteY16-500" fmla="*/ 0 h 10000"/>
              <a:gd name="connsiteX17-501" fmla="*/ 8848 w 10000"/>
              <a:gd name="connsiteY17-502" fmla="*/ 279 h 10000"/>
              <a:gd name="connsiteX18-503" fmla="*/ 9058 w 10000"/>
              <a:gd name="connsiteY18-504" fmla="*/ 279 h 10000"/>
              <a:gd name="connsiteX19-505" fmla="*/ 9162 w 10000"/>
              <a:gd name="connsiteY19-506" fmla="*/ 557 h 10000"/>
              <a:gd name="connsiteX20-507" fmla="*/ 9476 w 10000"/>
              <a:gd name="connsiteY20-508" fmla="*/ 836 h 10000"/>
              <a:gd name="connsiteX21-509" fmla="*/ 9686 w 10000"/>
              <a:gd name="connsiteY21-510" fmla="*/ 1394 h 10000"/>
              <a:gd name="connsiteX22-511" fmla="*/ 9895 w 10000"/>
              <a:gd name="connsiteY22-512" fmla="*/ 1672 h 10000"/>
              <a:gd name="connsiteX23-513" fmla="*/ 10000 w 10000"/>
              <a:gd name="connsiteY23-514" fmla="*/ 1951 h 10000"/>
              <a:gd name="connsiteX24-515" fmla="*/ 10000 w 10000"/>
              <a:gd name="connsiteY24-516" fmla="*/ 1951 h 10000"/>
              <a:gd name="connsiteX25-517" fmla="*/ 10000 w 10000"/>
              <a:gd name="connsiteY25-518" fmla="*/ 2230 h 10000"/>
              <a:gd name="connsiteX26-519" fmla="*/ 9895 w 10000"/>
              <a:gd name="connsiteY26-520" fmla="*/ 2509 h 10000"/>
              <a:gd name="connsiteX27-521" fmla="*/ 9895 w 10000"/>
              <a:gd name="connsiteY27-522" fmla="*/ 2509 h 10000"/>
              <a:gd name="connsiteX28-523" fmla="*/ 9791 w 10000"/>
              <a:gd name="connsiteY28-524" fmla="*/ 2509 h 10000"/>
              <a:gd name="connsiteX29-525" fmla="*/ 9686 w 10000"/>
              <a:gd name="connsiteY29-526" fmla="*/ 2787 h 10000"/>
              <a:gd name="connsiteX30-527" fmla="*/ 9581 w 10000"/>
              <a:gd name="connsiteY30-528" fmla="*/ 3345 h 10000"/>
              <a:gd name="connsiteX31-529" fmla="*/ 9476 w 10000"/>
              <a:gd name="connsiteY31-530" fmla="*/ 3624 h 10000"/>
              <a:gd name="connsiteX32-531" fmla="*/ 9476 w 10000"/>
              <a:gd name="connsiteY32-532" fmla="*/ 4460 h 10000"/>
              <a:gd name="connsiteX33-533" fmla="*/ 9372 w 10000"/>
              <a:gd name="connsiteY33-534" fmla="*/ 4983 h 10000"/>
              <a:gd name="connsiteX34-535" fmla="*/ 9267 w 10000"/>
              <a:gd name="connsiteY34-536" fmla="*/ 5819 h 10000"/>
              <a:gd name="connsiteX35-537" fmla="*/ 9058 w 10000"/>
              <a:gd name="connsiteY35-538" fmla="*/ 7213 h 10000"/>
              <a:gd name="connsiteX36-539" fmla="*/ 8953 w 10000"/>
              <a:gd name="connsiteY36-540" fmla="*/ 8049 h 10000"/>
              <a:gd name="connsiteX37-541" fmla="*/ 8757 w 10000"/>
              <a:gd name="connsiteY37-542" fmla="*/ 8606 h 10000"/>
              <a:gd name="connsiteX38-543" fmla="*/ 8652 w 10000"/>
              <a:gd name="connsiteY38-544" fmla="*/ 9164 h 10000"/>
              <a:gd name="connsiteX39-545" fmla="*/ 8442 w 10000"/>
              <a:gd name="connsiteY39-546" fmla="*/ 9443 h 10000"/>
              <a:gd name="connsiteX40-547" fmla="*/ 8233 w 10000"/>
              <a:gd name="connsiteY40-548" fmla="*/ 9721 h 10000"/>
              <a:gd name="connsiteX41-549" fmla="*/ 8128 w 10000"/>
              <a:gd name="connsiteY41-550" fmla="*/ 10000 h 10000"/>
              <a:gd name="connsiteX42-551" fmla="*/ 8024 w 10000"/>
              <a:gd name="connsiteY42-552" fmla="*/ 10000 h 10000"/>
              <a:gd name="connsiteX43-553" fmla="*/ 7919 w 10000"/>
              <a:gd name="connsiteY43-554" fmla="*/ 10000 h 10000"/>
              <a:gd name="connsiteX44-555" fmla="*/ 7814 w 10000"/>
              <a:gd name="connsiteY44-556" fmla="*/ 10000 h 10000"/>
              <a:gd name="connsiteX45-557" fmla="*/ 7814 w 10000"/>
              <a:gd name="connsiteY45-558" fmla="*/ 9721 h 10000"/>
              <a:gd name="connsiteX46-559" fmla="*/ 7709 w 10000"/>
              <a:gd name="connsiteY46-560" fmla="*/ 9443 h 10000"/>
              <a:gd name="connsiteX47-561" fmla="*/ 7709 w 10000"/>
              <a:gd name="connsiteY47-562" fmla="*/ 9164 h 10000"/>
              <a:gd name="connsiteX48-563" fmla="*/ 7709 w 10000"/>
              <a:gd name="connsiteY48-564" fmla="*/ 8885 h 10000"/>
              <a:gd name="connsiteX49-565" fmla="*/ 7605 w 10000"/>
              <a:gd name="connsiteY49-566" fmla="*/ 8328 h 10000"/>
              <a:gd name="connsiteX50-567" fmla="*/ 7395 w 10000"/>
              <a:gd name="connsiteY50-568" fmla="*/ 7770 h 10000"/>
              <a:gd name="connsiteX51-569" fmla="*/ 7081 w 10000"/>
              <a:gd name="connsiteY51-570" fmla="*/ 7213 h 10000"/>
              <a:gd name="connsiteX52-571" fmla="*/ 6872 w 10000"/>
              <a:gd name="connsiteY52-572" fmla="*/ 6934 h 10000"/>
              <a:gd name="connsiteX53-573" fmla="*/ 6662 w 10000"/>
              <a:gd name="connsiteY53-574" fmla="*/ 6655 h 10000"/>
              <a:gd name="connsiteX54-575" fmla="*/ 6558 w 10000"/>
              <a:gd name="connsiteY54-576" fmla="*/ 6376 h 10000"/>
              <a:gd name="connsiteX55-577" fmla="*/ 6558 w 10000"/>
              <a:gd name="connsiteY55-578" fmla="*/ 6098 h 10000"/>
              <a:gd name="connsiteX56-579" fmla="*/ 6662 w 10000"/>
              <a:gd name="connsiteY56-580" fmla="*/ 6098 h 10000"/>
              <a:gd name="connsiteX57-581" fmla="*/ 6767 w 10000"/>
              <a:gd name="connsiteY57-582" fmla="*/ 6098 h 10000"/>
              <a:gd name="connsiteX58-583" fmla="*/ 6976 w 10000"/>
              <a:gd name="connsiteY58-584" fmla="*/ 6098 h 10000"/>
              <a:gd name="connsiteX59-585" fmla="*/ 7186 w 10000"/>
              <a:gd name="connsiteY59-586" fmla="*/ 6376 h 10000"/>
              <a:gd name="connsiteX60-587" fmla="*/ 7500 w 10000"/>
              <a:gd name="connsiteY60-588" fmla="*/ 6655 h 10000"/>
              <a:gd name="connsiteX61-589" fmla="*/ 7605 w 10000"/>
              <a:gd name="connsiteY61-590" fmla="*/ 6655 h 10000"/>
              <a:gd name="connsiteX62-591" fmla="*/ 7814 w 10000"/>
              <a:gd name="connsiteY62-592" fmla="*/ 6655 h 10000"/>
              <a:gd name="connsiteX63-593" fmla="*/ 7919 w 10000"/>
              <a:gd name="connsiteY63-594" fmla="*/ 6655 h 10000"/>
              <a:gd name="connsiteX64-595" fmla="*/ 8024 w 10000"/>
              <a:gd name="connsiteY64-596" fmla="*/ 6655 h 10000"/>
              <a:gd name="connsiteX65-597" fmla="*/ 8128 w 10000"/>
              <a:gd name="connsiteY65-598" fmla="*/ 6655 h 10000"/>
              <a:gd name="connsiteX66-599" fmla="*/ 8128 w 10000"/>
              <a:gd name="connsiteY66-600" fmla="*/ 6376 h 10000"/>
              <a:gd name="connsiteX67-601" fmla="*/ 8233 w 10000"/>
              <a:gd name="connsiteY67-602" fmla="*/ 6098 h 10000"/>
              <a:gd name="connsiteX68-603" fmla="*/ 8338 w 10000"/>
              <a:gd name="connsiteY68-604" fmla="*/ 5819 h 10000"/>
              <a:gd name="connsiteX69-605" fmla="*/ 8338 w 10000"/>
              <a:gd name="connsiteY69-606" fmla="*/ 5261 h 10000"/>
              <a:gd name="connsiteX70-607" fmla="*/ 8442 w 10000"/>
              <a:gd name="connsiteY70-608" fmla="*/ 4460 h 10000"/>
              <a:gd name="connsiteX71-609" fmla="*/ 8547 w 10000"/>
              <a:gd name="connsiteY71-610" fmla="*/ 3345 h 10000"/>
              <a:gd name="connsiteX72-611" fmla="*/ 8652 w 10000"/>
              <a:gd name="connsiteY72-612" fmla="*/ 2787 h 10000"/>
              <a:gd name="connsiteX73-613" fmla="*/ 8652 w 10000"/>
              <a:gd name="connsiteY73-614" fmla="*/ 2230 h 10000"/>
              <a:gd name="connsiteX74-615" fmla="*/ 8652 w 10000"/>
              <a:gd name="connsiteY74-616" fmla="*/ 1951 h 10000"/>
              <a:gd name="connsiteX75-617" fmla="*/ 8652 w 10000"/>
              <a:gd name="connsiteY75-618" fmla="*/ 1951 h 10000"/>
              <a:gd name="connsiteX76-619" fmla="*/ 8547 w 10000"/>
              <a:gd name="connsiteY76-620" fmla="*/ 1951 h 10000"/>
              <a:gd name="connsiteX77-621" fmla="*/ 8338 w 10000"/>
              <a:gd name="connsiteY77-622" fmla="*/ 1951 h 10000"/>
              <a:gd name="connsiteX78-623" fmla="*/ 8128 w 10000"/>
              <a:gd name="connsiteY78-624" fmla="*/ 1951 h 10000"/>
              <a:gd name="connsiteX79-625" fmla="*/ 7814 w 10000"/>
              <a:gd name="connsiteY79-626" fmla="*/ 1951 h 10000"/>
              <a:gd name="connsiteX80-627" fmla="*/ 7500 w 10000"/>
              <a:gd name="connsiteY80-628" fmla="*/ 1951 h 10000"/>
              <a:gd name="connsiteX81-629" fmla="*/ 7081 w 10000"/>
              <a:gd name="connsiteY81-630" fmla="*/ 2230 h 10000"/>
              <a:gd name="connsiteX82-631" fmla="*/ 6453 w 10000"/>
              <a:gd name="connsiteY82-632" fmla="*/ 2230 h 10000"/>
              <a:gd name="connsiteX83-633" fmla="*/ 5942 w 10000"/>
              <a:gd name="connsiteY83-634" fmla="*/ 2230 h 10000"/>
              <a:gd name="connsiteX84-635" fmla="*/ 5419 w 10000"/>
              <a:gd name="connsiteY84-636" fmla="*/ 2509 h 10000"/>
              <a:gd name="connsiteX85-637" fmla="*/ 4895 w 10000"/>
              <a:gd name="connsiteY85-638" fmla="*/ 2787 h 10000"/>
              <a:gd name="connsiteX86-639" fmla="*/ 4476 w 10000"/>
              <a:gd name="connsiteY86-640" fmla="*/ 2787 h 10000"/>
              <a:gd name="connsiteX87-641" fmla="*/ 4058 w 10000"/>
              <a:gd name="connsiteY87-642" fmla="*/ 3066 h 10000"/>
              <a:gd name="connsiteX88-643" fmla="*/ 3547 w 10000"/>
              <a:gd name="connsiteY88-644" fmla="*/ 3345 h 10000"/>
              <a:gd name="connsiteX89-645" fmla="*/ 2919 w 10000"/>
              <a:gd name="connsiteY89-646" fmla="*/ 3345 h 10000"/>
              <a:gd name="connsiteX90-647" fmla="*/ 2291 w 10000"/>
              <a:gd name="connsiteY90-648" fmla="*/ 3624 h 10000"/>
              <a:gd name="connsiteX91-649" fmla="*/ 1976 w 10000"/>
              <a:gd name="connsiteY91-650" fmla="*/ 3902 h 10000"/>
              <a:gd name="connsiteX92-651" fmla="*/ 1767 w 10000"/>
              <a:gd name="connsiteY92-652" fmla="*/ 3902 h 10000"/>
              <a:gd name="connsiteX93-653" fmla="*/ 1453 w 10000"/>
              <a:gd name="connsiteY93-654" fmla="*/ 3902 h 10000"/>
              <a:gd name="connsiteX94-655" fmla="*/ 1257 w 10000"/>
              <a:gd name="connsiteY94-656" fmla="*/ 4181 h 10000"/>
              <a:gd name="connsiteX95-657" fmla="*/ 1152 w 10000"/>
              <a:gd name="connsiteY95-658" fmla="*/ 4181 h 10000"/>
              <a:gd name="connsiteX96-659" fmla="*/ 838 w 10000"/>
              <a:gd name="connsiteY96-660" fmla="*/ 4181 h 10000"/>
              <a:gd name="connsiteX97-661" fmla="*/ 314 w 10000"/>
              <a:gd name="connsiteY97-662" fmla="*/ 3624 h 10000"/>
              <a:gd name="connsiteX98-663" fmla="*/ 209 w 10000"/>
              <a:gd name="connsiteY98-664" fmla="*/ 3345 h 10000"/>
              <a:gd name="connsiteX99-665" fmla="*/ 105 w 10000"/>
              <a:gd name="connsiteY99-666" fmla="*/ 3066 h 10000"/>
              <a:gd name="connsiteX100-667" fmla="*/ 0 w 10000"/>
              <a:gd name="connsiteY100-668" fmla="*/ 3066 h 10000"/>
              <a:gd name="connsiteX101-669" fmla="*/ 0 w 10000"/>
              <a:gd name="connsiteY101-670" fmla="*/ 2787 h 10000"/>
              <a:gd name="connsiteX102-671" fmla="*/ 0 w 10000"/>
              <a:gd name="connsiteY102-672" fmla="*/ 2787 h 10000"/>
              <a:gd name="connsiteX103-673" fmla="*/ 105 w 10000"/>
              <a:gd name="connsiteY103-674" fmla="*/ 2509 h 10000"/>
              <a:gd name="connsiteX104-675" fmla="*/ 209 w 10000"/>
              <a:gd name="connsiteY104-676" fmla="*/ 2509 h 10000"/>
              <a:gd name="connsiteX105-677" fmla="*/ 314 w 10000"/>
              <a:gd name="connsiteY105-678" fmla="*/ 2509 h 10000"/>
              <a:gd name="connsiteX106-679" fmla="*/ 419 w 10000"/>
              <a:gd name="connsiteY106-680" fmla="*/ 2509 h 10000"/>
              <a:gd name="connsiteX107-681" fmla="*/ 524 w 10000"/>
              <a:gd name="connsiteY107-682" fmla="*/ 2509 h 10000"/>
              <a:gd name="connsiteX108-683" fmla="*/ 733 w 10000"/>
              <a:gd name="connsiteY108-684" fmla="*/ 2509 h 10000"/>
              <a:gd name="connsiteX109-685" fmla="*/ 942 w 10000"/>
              <a:gd name="connsiteY109-686" fmla="*/ 2509 h 10000"/>
              <a:gd name="connsiteX110-687" fmla="*/ 1152 w 10000"/>
              <a:gd name="connsiteY110-688" fmla="*/ 2509 h 10000"/>
              <a:gd name="connsiteX111-689" fmla="*/ 1453 w 10000"/>
              <a:gd name="connsiteY111-690" fmla="*/ 2509 h 10000"/>
              <a:gd name="connsiteX112-691" fmla="*/ 1767 w 10000"/>
              <a:gd name="connsiteY112-692" fmla="*/ 2509 h 10000"/>
              <a:gd name="connsiteX113-693" fmla="*/ 2186 w 10000"/>
              <a:gd name="connsiteY113-694" fmla="*/ 2230 h 10000"/>
              <a:gd name="connsiteX114-695" fmla="*/ 2186 w 10000"/>
              <a:gd name="connsiteY114-696" fmla="*/ 2230 h 10000"/>
              <a:gd name="connsiteX0-697" fmla="*/ 2186 w 10000"/>
              <a:gd name="connsiteY0-698" fmla="*/ 2230 h 10000"/>
              <a:gd name="connsiteX1-699" fmla="*/ 3757 w 10000"/>
              <a:gd name="connsiteY1-700" fmla="*/ 1951 h 10000"/>
              <a:gd name="connsiteX2-701" fmla="*/ 5419 w 10000"/>
              <a:gd name="connsiteY2-702" fmla="*/ 1394 h 10000"/>
              <a:gd name="connsiteX3-703" fmla="*/ 5838 w 10000"/>
              <a:gd name="connsiteY3-704" fmla="*/ 1394 h 10000"/>
              <a:gd name="connsiteX4-705" fmla="*/ 6257 w 10000"/>
              <a:gd name="connsiteY4-706" fmla="*/ 1115 h 10000"/>
              <a:gd name="connsiteX5-707" fmla="*/ 6558 w 10000"/>
              <a:gd name="connsiteY5-708" fmla="*/ 1115 h 10000"/>
              <a:gd name="connsiteX6-709" fmla="*/ 6872 w 10000"/>
              <a:gd name="connsiteY6-710" fmla="*/ 1115 h 10000"/>
              <a:gd name="connsiteX7-711" fmla="*/ 7081 w 10000"/>
              <a:gd name="connsiteY7-712" fmla="*/ 836 h 10000"/>
              <a:gd name="connsiteX8-713" fmla="*/ 7395 w 10000"/>
              <a:gd name="connsiteY8-714" fmla="*/ 836 h 10000"/>
              <a:gd name="connsiteX9-715" fmla="*/ 7500 w 10000"/>
              <a:gd name="connsiteY9-716" fmla="*/ 836 h 10000"/>
              <a:gd name="connsiteX10-717" fmla="*/ 7709 w 10000"/>
              <a:gd name="connsiteY10-718" fmla="*/ 836 h 10000"/>
              <a:gd name="connsiteX11-719" fmla="*/ 7919 w 10000"/>
              <a:gd name="connsiteY11-720" fmla="*/ 557 h 10000"/>
              <a:gd name="connsiteX12-721" fmla="*/ 8128 w 10000"/>
              <a:gd name="connsiteY12-722" fmla="*/ 557 h 10000"/>
              <a:gd name="connsiteX13-723" fmla="*/ 8338 w 10000"/>
              <a:gd name="connsiteY13-724" fmla="*/ 557 h 10000"/>
              <a:gd name="connsiteX14-725" fmla="*/ 8442 w 10000"/>
              <a:gd name="connsiteY14-726" fmla="*/ 279 h 10000"/>
              <a:gd name="connsiteX15-727" fmla="*/ 8547 w 10000"/>
              <a:gd name="connsiteY15-728" fmla="*/ 0 h 10000"/>
              <a:gd name="connsiteX16-729" fmla="*/ 8757 w 10000"/>
              <a:gd name="connsiteY16-730" fmla="*/ 0 h 10000"/>
              <a:gd name="connsiteX17-731" fmla="*/ 8848 w 10000"/>
              <a:gd name="connsiteY17-732" fmla="*/ 279 h 10000"/>
              <a:gd name="connsiteX18-733" fmla="*/ 9058 w 10000"/>
              <a:gd name="connsiteY18-734" fmla="*/ 279 h 10000"/>
              <a:gd name="connsiteX19-735" fmla="*/ 9162 w 10000"/>
              <a:gd name="connsiteY19-736" fmla="*/ 557 h 10000"/>
              <a:gd name="connsiteX20-737" fmla="*/ 9476 w 10000"/>
              <a:gd name="connsiteY20-738" fmla="*/ 836 h 10000"/>
              <a:gd name="connsiteX21-739" fmla="*/ 9686 w 10000"/>
              <a:gd name="connsiteY21-740" fmla="*/ 1394 h 10000"/>
              <a:gd name="connsiteX22-741" fmla="*/ 9895 w 10000"/>
              <a:gd name="connsiteY22-742" fmla="*/ 1672 h 10000"/>
              <a:gd name="connsiteX23-743" fmla="*/ 10000 w 10000"/>
              <a:gd name="connsiteY23-744" fmla="*/ 1951 h 10000"/>
              <a:gd name="connsiteX24-745" fmla="*/ 10000 w 10000"/>
              <a:gd name="connsiteY24-746" fmla="*/ 1951 h 10000"/>
              <a:gd name="connsiteX25-747" fmla="*/ 10000 w 10000"/>
              <a:gd name="connsiteY25-748" fmla="*/ 2230 h 10000"/>
              <a:gd name="connsiteX26-749" fmla="*/ 9895 w 10000"/>
              <a:gd name="connsiteY26-750" fmla="*/ 2509 h 10000"/>
              <a:gd name="connsiteX27-751" fmla="*/ 9895 w 10000"/>
              <a:gd name="connsiteY27-752" fmla="*/ 2509 h 10000"/>
              <a:gd name="connsiteX28-753" fmla="*/ 9791 w 10000"/>
              <a:gd name="connsiteY28-754" fmla="*/ 2509 h 10000"/>
              <a:gd name="connsiteX29-755" fmla="*/ 9686 w 10000"/>
              <a:gd name="connsiteY29-756" fmla="*/ 2787 h 10000"/>
              <a:gd name="connsiteX30-757" fmla="*/ 9581 w 10000"/>
              <a:gd name="connsiteY30-758" fmla="*/ 3345 h 10000"/>
              <a:gd name="connsiteX31-759" fmla="*/ 9476 w 10000"/>
              <a:gd name="connsiteY31-760" fmla="*/ 3624 h 10000"/>
              <a:gd name="connsiteX32-761" fmla="*/ 9476 w 10000"/>
              <a:gd name="connsiteY32-762" fmla="*/ 4460 h 10000"/>
              <a:gd name="connsiteX33-763" fmla="*/ 9372 w 10000"/>
              <a:gd name="connsiteY33-764" fmla="*/ 4983 h 10000"/>
              <a:gd name="connsiteX34-765" fmla="*/ 9267 w 10000"/>
              <a:gd name="connsiteY34-766" fmla="*/ 5819 h 10000"/>
              <a:gd name="connsiteX35-767" fmla="*/ 9058 w 10000"/>
              <a:gd name="connsiteY35-768" fmla="*/ 7213 h 10000"/>
              <a:gd name="connsiteX36-769" fmla="*/ 8953 w 10000"/>
              <a:gd name="connsiteY36-770" fmla="*/ 8049 h 10000"/>
              <a:gd name="connsiteX37-771" fmla="*/ 8757 w 10000"/>
              <a:gd name="connsiteY37-772" fmla="*/ 8606 h 10000"/>
              <a:gd name="connsiteX38-773" fmla="*/ 8652 w 10000"/>
              <a:gd name="connsiteY38-774" fmla="*/ 9164 h 10000"/>
              <a:gd name="connsiteX39-775" fmla="*/ 8442 w 10000"/>
              <a:gd name="connsiteY39-776" fmla="*/ 9443 h 10000"/>
              <a:gd name="connsiteX40-777" fmla="*/ 8233 w 10000"/>
              <a:gd name="connsiteY40-778" fmla="*/ 9721 h 10000"/>
              <a:gd name="connsiteX41-779" fmla="*/ 8128 w 10000"/>
              <a:gd name="connsiteY41-780" fmla="*/ 10000 h 10000"/>
              <a:gd name="connsiteX42-781" fmla="*/ 8024 w 10000"/>
              <a:gd name="connsiteY42-782" fmla="*/ 10000 h 10000"/>
              <a:gd name="connsiteX43-783" fmla="*/ 7919 w 10000"/>
              <a:gd name="connsiteY43-784" fmla="*/ 10000 h 10000"/>
              <a:gd name="connsiteX44-785" fmla="*/ 7814 w 10000"/>
              <a:gd name="connsiteY44-786" fmla="*/ 10000 h 10000"/>
              <a:gd name="connsiteX45-787" fmla="*/ 7814 w 10000"/>
              <a:gd name="connsiteY45-788" fmla="*/ 9721 h 10000"/>
              <a:gd name="connsiteX46-789" fmla="*/ 7709 w 10000"/>
              <a:gd name="connsiteY46-790" fmla="*/ 9443 h 10000"/>
              <a:gd name="connsiteX47-791" fmla="*/ 7709 w 10000"/>
              <a:gd name="connsiteY47-792" fmla="*/ 9164 h 10000"/>
              <a:gd name="connsiteX48-793" fmla="*/ 7709 w 10000"/>
              <a:gd name="connsiteY48-794" fmla="*/ 8885 h 10000"/>
              <a:gd name="connsiteX49-795" fmla="*/ 7605 w 10000"/>
              <a:gd name="connsiteY49-796" fmla="*/ 8328 h 10000"/>
              <a:gd name="connsiteX50-797" fmla="*/ 7395 w 10000"/>
              <a:gd name="connsiteY50-798" fmla="*/ 7770 h 10000"/>
              <a:gd name="connsiteX51-799" fmla="*/ 7081 w 10000"/>
              <a:gd name="connsiteY51-800" fmla="*/ 7213 h 10000"/>
              <a:gd name="connsiteX52-801" fmla="*/ 6872 w 10000"/>
              <a:gd name="connsiteY52-802" fmla="*/ 6934 h 10000"/>
              <a:gd name="connsiteX53-803" fmla="*/ 6662 w 10000"/>
              <a:gd name="connsiteY53-804" fmla="*/ 6655 h 10000"/>
              <a:gd name="connsiteX54-805" fmla="*/ 6558 w 10000"/>
              <a:gd name="connsiteY54-806" fmla="*/ 6376 h 10000"/>
              <a:gd name="connsiteX55-807" fmla="*/ 6558 w 10000"/>
              <a:gd name="connsiteY55-808" fmla="*/ 6098 h 10000"/>
              <a:gd name="connsiteX56-809" fmla="*/ 6662 w 10000"/>
              <a:gd name="connsiteY56-810" fmla="*/ 6098 h 10000"/>
              <a:gd name="connsiteX57-811" fmla="*/ 6767 w 10000"/>
              <a:gd name="connsiteY57-812" fmla="*/ 6098 h 10000"/>
              <a:gd name="connsiteX58-813" fmla="*/ 6976 w 10000"/>
              <a:gd name="connsiteY58-814" fmla="*/ 6098 h 10000"/>
              <a:gd name="connsiteX59-815" fmla="*/ 7186 w 10000"/>
              <a:gd name="connsiteY59-816" fmla="*/ 6376 h 10000"/>
              <a:gd name="connsiteX60-817" fmla="*/ 7500 w 10000"/>
              <a:gd name="connsiteY60-818" fmla="*/ 6655 h 10000"/>
              <a:gd name="connsiteX61-819" fmla="*/ 7605 w 10000"/>
              <a:gd name="connsiteY61-820" fmla="*/ 6655 h 10000"/>
              <a:gd name="connsiteX62-821" fmla="*/ 7814 w 10000"/>
              <a:gd name="connsiteY62-822" fmla="*/ 6655 h 10000"/>
              <a:gd name="connsiteX63-823" fmla="*/ 7919 w 10000"/>
              <a:gd name="connsiteY63-824" fmla="*/ 6655 h 10000"/>
              <a:gd name="connsiteX64-825" fmla="*/ 8024 w 10000"/>
              <a:gd name="connsiteY64-826" fmla="*/ 6655 h 10000"/>
              <a:gd name="connsiteX65-827" fmla="*/ 8128 w 10000"/>
              <a:gd name="connsiteY65-828" fmla="*/ 6655 h 10000"/>
              <a:gd name="connsiteX66-829" fmla="*/ 8128 w 10000"/>
              <a:gd name="connsiteY66-830" fmla="*/ 6376 h 10000"/>
              <a:gd name="connsiteX67-831" fmla="*/ 8233 w 10000"/>
              <a:gd name="connsiteY67-832" fmla="*/ 6098 h 10000"/>
              <a:gd name="connsiteX68-833" fmla="*/ 8338 w 10000"/>
              <a:gd name="connsiteY68-834" fmla="*/ 5819 h 10000"/>
              <a:gd name="connsiteX69-835" fmla="*/ 8338 w 10000"/>
              <a:gd name="connsiteY69-836" fmla="*/ 5261 h 10000"/>
              <a:gd name="connsiteX70-837" fmla="*/ 8442 w 10000"/>
              <a:gd name="connsiteY70-838" fmla="*/ 4460 h 10000"/>
              <a:gd name="connsiteX71-839" fmla="*/ 8547 w 10000"/>
              <a:gd name="connsiteY71-840" fmla="*/ 3345 h 10000"/>
              <a:gd name="connsiteX72-841" fmla="*/ 8652 w 10000"/>
              <a:gd name="connsiteY72-842" fmla="*/ 2787 h 10000"/>
              <a:gd name="connsiteX73-843" fmla="*/ 8652 w 10000"/>
              <a:gd name="connsiteY73-844" fmla="*/ 2230 h 10000"/>
              <a:gd name="connsiteX74-845" fmla="*/ 8652 w 10000"/>
              <a:gd name="connsiteY74-846" fmla="*/ 1951 h 10000"/>
              <a:gd name="connsiteX75-847" fmla="*/ 8652 w 10000"/>
              <a:gd name="connsiteY75-848" fmla="*/ 1951 h 10000"/>
              <a:gd name="connsiteX76-849" fmla="*/ 8547 w 10000"/>
              <a:gd name="connsiteY76-850" fmla="*/ 1951 h 10000"/>
              <a:gd name="connsiteX77-851" fmla="*/ 8338 w 10000"/>
              <a:gd name="connsiteY77-852" fmla="*/ 1951 h 10000"/>
              <a:gd name="connsiteX78-853" fmla="*/ 8128 w 10000"/>
              <a:gd name="connsiteY78-854" fmla="*/ 1951 h 10000"/>
              <a:gd name="connsiteX79-855" fmla="*/ 7814 w 10000"/>
              <a:gd name="connsiteY79-856" fmla="*/ 1951 h 10000"/>
              <a:gd name="connsiteX80-857" fmla="*/ 7500 w 10000"/>
              <a:gd name="connsiteY80-858" fmla="*/ 1951 h 10000"/>
              <a:gd name="connsiteX81-859" fmla="*/ 7081 w 10000"/>
              <a:gd name="connsiteY81-860" fmla="*/ 2230 h 10000"/>
              <a:gd name="connsiteX82-861" fmla="*/ 6453 w 10000"/>
              <a:gd name="connsiteY82-862" fmla="*/ 2230 h 10000"/>
              <a:gd name="connsiteX83-863" fmla="*/ 5942 w 10000"/>
              <a:gd name="connsiteY83-864" fmla="*/ 2230 h 10000"/>
              <a:gd name="connsiteX84-865" fmla="*/ 5419 w 10000"/>
              <a:gd name="connsiteY84-866" fmla="*/ 2509 h 10000"/>
              <a:gd name="connsiteX85-867" fmla="*/ 4895 w 10000"/>
              <a:gd name="connsiteY85-868" fmla="*/ 2787 h 10000"/>
              <a:gd name="connsiteX86-869" fmla="*/ 4476 w 10000"/>
              <a:gd name="connsiteY86-870" fmla="*/ 2787 h 10000"/>
              <a:gd name="connsiteX87-871" fmla="*/ 4058 w 10000"/>
              <a:gd name="connsiteY87-872" fmla="*/ 3066 h 10000"/>
              <a:gd name="connsiteX88-873" fmla="*/ 3547 w 10000"/>
              <a:gd name="connsiteY88-874" fmla="*/ 3345 h 10000"/>
              <a:gd name="connsiteX89-875" fmla="*/ 2919 w 10000"/>
              <a:gd name="connsiteY89-876" fmla="*/ 3345 h 10000"/>
              <a:gd name="connsiteX90-877" fmla="*/ 2291 w 10000"/>
              <a:gd name="connsiteY90-878" fmla="*/ 3624 h 10000"/>
              <a:gd name="connsiteX91-879" fmla="*/ 1976 w 10000"/>
              <a:gd name="connsiteY91-880" fmla="*/ 3902 h 10000"/>
              <a:gd name="connsiteX92-881" fmla="*/ 1767 w 10000"/>
              <a:gd name="connsiteY92-882" fmla="*/ 3902 h 10000"/>
              <a:gd name="connsiteX93-883" fmla="*/ 1453 w 10000"/>
              <a:gd name="connsiteY93-884" fmla="*/ 3902 h 10000"/>
              <a:gd name="connsiteX94-885" fmla="*/ 1257 w 10000"/>
              <a:gd name="connsiteY94-886" fmla="*/ 4181 h 10000"/>
              <a:gd name="connsiteX95-887" fmla="*/ 1152 w 10000"/>
              <a:gd name="connsiteY95-888" fmla="*/ 4181 h 10000"/>
              <a:gd name="connsiteX96-889" fmla="*/ 838 w 10000"/>
              <a:gd name="connsiteY96-890" fmla="*/ 4181 h 10000"/>
              <a:gd name="connsiteX97-891" fmla="*/ 314 w 10000"/>
              <a:gd name="connsiteY97-892" fmla="*/ 3624 h 10000"/>
              <a:gd name="connsiteX98-893" fmla="*/ 105 w 10000"/>
              <a:gd name="connsiteY98-894" fmla="*/ 3066 h 10000"/>
              <a:gd name="connsiteX99-895" fmla="*/ 0 w 10000"/>
              <a:gd name="connsiteY99-896" fmla="*/ 3066 h 10000"/>
              <a:gd name="connsiteX100-897" fmla="*/ 0 w 10000"/>
              <a:gd name="connsiteY100-898" fmla="*/ 2787 h 10000"/>
              <a:gd name="connsiteX101-899" fmla="*/ 0 w 10000"/>
              <a:gd name="connsiteY101-900" fmla="*/ 2787 h 10000"/>
              <a:gd name="connsiteX102-901" fmla="*/ 105 w 10000"/>
              <a:gd name="connsiteY102-902" fmla="*/ 2509 h 10000"/>
              <a:gd name="connsiteX103-903" fmla="*/ 209 w 10000"/>
              <a:gd name="connsiteY103-904" fmla="*/ 2509 h 10000"/>
              <a:gd name="connsiteX104-905" fmla="*/ 314 w 10000"/>
              <a:gd name="connsiteY104-906" fmla="*/ 2509 h 10000"/>
              <a:gd name="connsiteX105-907" fmla="*/ 419 w 10000"/>
              <a:gd name="connsiteY105-908" fmla="*/ 2509 h 10000"/>
              <a:gd name="connsiteX106-909" fmla="*/ 524 w 10000"/>
              <a:gd name="connsiteY106-910" fmla="*/ 2509 h 10000"/>
              <a:gd name="connsiteX107-911" fmla="*/ 733 w 10000"/>
              <a:gd name="connsiteY107-912" fmla="*/ 2509 h 10000"/>
              <a:gd name="connsiteX108-913" fmla="*/ 942 w 10000"/>
              <a:gd name="connsiteY108-914" fmla="*/ 2509 h 10000"/>
              <a:gd name="connsiteX109-915" fmla="*/ 1152 w 10000"/>
              <a:gd name="connsiteY109-916" fmla="*/ 2509 h 10000"/>
              <a:gd name="connsiteX110-917" fmla="*/ 1453 w 10000"/>
              <a:gd name="connsiteY110-918" fmla="*/ 2509 h 10000"/>
              <a:gd name="connsiteX111-919" fmla="*/ 1767 w 10000"/>
              <a:gd name="connsiteY111-920" fmla="*/ 2509 h 10000"/>
              <a:gd name="connsiteX112-921" fmla="*/ 2186 w 10000"/>
              <a:gd name="connsiteY112-922" fmla="*/ 2230 h 10000"/>
              <a:gd name="connsiteX113-923" fmla="*/ 2186 w 10000"/>
              <a:gd name="connsiteY113-924" fmla="*/ 2230 h 10000"/>
              <a:gd name="connsiteX0-925" fmla="*/ 2186 w 10000"/>
              <a:gd name="connsiteY0-926" fmla="*/ 2230 h 10000"/>
              <a:gd name="connsiteX1-927" fmla="*/ 3757 w 10000"/>
              <a:gd name="connsiteY1-928" fmla="*/ 1951 h 10000"/>
              <a:gd name="connsiteX2-929" fmla="*/ 5419 w 10000"/>
              <a:gd name="connsiteY2-930" fmla="*/ 1394 h 10000"/>
              <a:gd name="connsiteX3-931" fmla="*/ 5838 w 10000"/>
              <a:gd name="connsiteY3-932" fmla="*/ 1394 h 10000"/>
              <a:gd name="connsiteX4-933" fmla="*/ 6257 w 10000"/>
              <a:gd name="connsiteY4-934" fmla="*/ 1115 h 10000"/>
              <a:gd name="connsiteX5-935" fmla="*/ 6558 w 10000"/>
              <a:gd name="connsiteY5-936" fmla="*/ 1115 h 10000"/>
              <a:gd name="connsiteX6-937" fmla="*/ 6872 w 10000"/>
              <a:gd name="connsiteY6-938" fmla="*/ 1115 h 10000"/>
              <a:gd name="connsiteX7-939" fmla="*/ 7081 w 10000"/>
              <a:gd name="connsiteY7-940" fmla="*/ 836 h 10000"/>
              <a:gd name="connsiteX8-941" fmla="*/ 7395 w 10000"/>
              <a:gd name="connsiteY8-942" fmla="*/ 836 h 10000"/>
              <a:gd name="connsiteX9-943" fmla="*/ 7500 w 10000"/>
              <a:gd name="connsiteY9-944" fmla="*/ 836 h 10000"/>
              <a:gd name="connsiteX10-945" fmla="*/ 7709 w 10000"/>
              <a:gd name="connsiteY10-946" fmla="*/ 836 h 10000"/>
              <a:gd name="connsiteX11-947" fmla="*/ 7919 w 10000"/>
              <a:gd name="connsiteY11-948" fmla="*/ 557 h 10000"/>
              <a:gd name="connsiteX12-949" fmla="*/ 8128 w 10000"/>
              <a:gd name="connsiteY12-950" fmla="*/ 557 h 10000"/>
              <a:gd name="connsiteX13-951" fmla="*/ 8338 w 10000"/>
              <a:gd name="connsiteY13-952" fmla="*/ 557 h 10000"/>
              <a:gd name="connsiteX14-953" fmla="*/ 8442 w 10000"/>
              <a:gd name="connsiteY14-954" fmla="*/ 279 h 10000"/>
              <a:gd name="connsiteX15-955" fmla="*/ 8547 w 10000"/>
              <a:gd name="connsiteY15-956" fmla="*/ 0 h 10000"/>
              <a:gd name="connsiteX16-957" fmla="*/ 8757 w 10000"/>
              <a:gd name="connsiteY16-958" fmla="*/ 0 h 10000"/>
              <a:gd name="connsiteX17-959" fmla="*/ 8848 w 10000"/>
              <a:gd name="connsiteY17-960" fmla="*/ 279 h 10000"/>
              <a:gd name="connsiteX18-961" fmla="*/ 9058 w 10000"/>
              <a:gd name="connsiteY18-962" fmla="*/ 279 h 10000"/>
              <a:gd name="connsiteX19-963" fmla="*/ 9162 w 10000"/>
              <a:gd name="connsiteY19-964" fmla="*/ 557 h 10000"/>
              <a:gd name="connsiteX20-965" fmla="*/ 9476 w 10000"/>
              <a:gd name="connsiteY20-966" fmla="*/ 836 h 10000"/>
              <a:gd name="connsiteX21-967" fmla="*/ 9686 w 10000"/>
              <a:gd name="connsiteY21-968" fmla="*/ 1394 h 10000"/>
              <a:gd name="connsiteX22-969" fmla="*/ 9895 w 10000"/>
              <a:gd name="connsiteY22-970" fmla="*/ 1672 h 10000"/>
              <a:gd name="connsiteX23-971" fmla="*/ 10000 w 10000"/>
              <a:gd name="connsiteY23-972" fmla="*/ 1951 h 10000"/>
              <a:gd name="connsiteX24-973" fmla="*/ 10000 w 10000"/>
              <a:gd name="connsiteY24-974" fmla="*/ 1951 h 10000"/>
              <a:gd name="connsiteX25-975" fmla="*/ 10000 w 10000"/>
              <a:gd name="connsiteY25-976" fmla="*/ 2230 h 10000"/>
              <a:gd name="connsiteX26-977" fmla="*/ 9895 w 10000"/>
              <a:gd name="connsiteY26-978" fmla="*/ 2509 h 10000"/>
              <a:gd name="connsiteX27-979" fmla="*/ 9895 w 10000"/>
              <a:gd name="connsiteY27-980" fmla="*/ 2509 h 10000"/>
              <a:gd name="connsiteX28-981" fmla="*/ 9791 w 10000"/>
              <a:gd name="connsiteY28-982" fmla="*/ 2509 h 10000"/>
              <a:gd name="connsiteX29-983" fmla="*/ 9686 w 10000"/>
              <a:gd name="connsiteY29-984" fmla="*/ 2787 h 10000"/>
              <a:gd name="connsiteX30-985" fmla="*/ 9581 w 10000"/>
              <a:gd name="connsiteY30-986" fmla="*/ 3345 h 10000"/>
              <a:gd name="connsiteX31-987" fmla="*/ 9476 w 10000"/>
              <a:gd name="connsiteY31-988" fmla="*/ 3624 h 10000"/>
              <a:gd name="connsiteX32-989" fmla="*/ 9476 w 10000"/>
              <a:gd name="connsiteY32-990" fmla="*/ 4460 h 10000"/>
              <a:gd name="connsiteX33-991" fmla="*/ 9372 w 10000"/>
              <a:gd name="connsiteY33-992" fmla="*/ 4983 h 10000"/>
              <a:gd name="connsiteX34-993" fmla="*/ 9267 w 10000"/>
              <a:gd name="connsiteY34-994" fmla="*/ 5819 h 10000"/>
              <a:gd name="connsiteX35-995" fmla="*/ 9058 w 10000"/>
              <a:gd name="connsiteY35-996" fmla="*/ 7213 h 10000"/>
              <a:gd name="connsiteX36-997" fmla="*/ 8953 w 10000"/>
              <a:gd name="connsiteY36-998" fmla="*/ 8049 h 10000"/>
              <a:gd name="connsiteX37-999" fmla="*/ 8757 w 10000"/>
              <a:gd name="connsiteY37-1000" fmla="*/ 8606 h 10000"/>
              <a:gd name="connsiteX38-1001" fmla="*/ 8652 w 10000"/>
              <a:gd name="connsiteY38-1002" fmla="*/ 9164 h 10000"/>
              <a:gd name="connsiteX39-1003" fmla="*/ 8442 w 10000"/>
              <a:gd name="connsiteY39-1004" fmla="*/ 9443 h 10000"/>
              <a:gd name="connsiteX40-1005" fmla="*/ 8233 w 10000"/>
              <a:gd name="connsiteY40-1006" fmla="*/ 9721 h 10000"/>
              <a:gd name="connsiteX41-1007" fmla="*/ 8128 w 10000"/>
              <a:gd name="connsiteY41-1008" fmla="*/ 10000 h 10000"/>
              <a:gd name="connsiteX42-1009" fmla="*/ 8024 w 10000"/>
              <a:gd name="connsiteY42-1010" fmla="*/ 10000 h 10000"/>
              <a:gd name="connsiteX43-1011" fmla="*/ 7919 w 10000"/>
              <a:gd name="connsiteY43-1012" fmla="*/ 10000 h 10000"/>
              <a:gd name="connsiteX44-1013" fmla="*/ 7814 w 10000"/>
              <a:gd name="connsiteY44-1014" fmla="*/ 10000 h 10000"/>
              <a:gd name="connsiteX45-1015" fmla="*/ 7814 w 10000"/>
              <a:gd name="connsiteY45-1016" fmla="*/ 9721 h 10000"/>
              <a:gd name="connsiteX46-1017" fmla="*/ 7709 w 10000"/>
              <a:gd name="connsiteY46-1018" fmla="*/ 9443 h 10000"/>
              <a:gd name="connsiteX47-1019" fmla="*/ 7709 w 10000"/>
              <a:gd name="connsiteY47-1020" fmla="*/ 9164 h 10000"/>
              <a:gd name="connsiteX48-1021" fmla="*/ 7709 w 10000"/>
              <a:gd name="connsiteY48-1022" fmla="*/ 8885 h 10000"/>
              <a:gd name="connsiteX49-1023" fmla="*/ 7605 w 10000"/>
              <a:gd name="connsiteY49-1024" fmla="*/ 8328 h 10000"/>
              <a:gd name="connsiteX50-1025" fmla="*/ 7395 w 10000"/>
              <a:gd name="connsiteY50-1026" fmla="*/ 7770 h 10000"/>
              <a:gd name="connsiteX51-1027" fmla="*/ 7081 w 10000"/>
              <a:gd name="connsiteY51-1028" fmla="*/ 7213 h 10000"/>
              <a:gd name="connsiteX52-1029" fmla="*/ 6872 w 10000"/>
              <a:gd name="connsiteY52-1030" fmla="*/ 6934 h 10000"/>
              <a:gd name="connsiteX53-1031" fmla="*/ 6662 w 10000"/>
              <a:gd name="connsiteY53-1032" fmla="*/ 6655 h 10000"/>
              <a:gd name="connsiteX54-1033" fmla="*/ 6558 w 10000"/>
              <a:gd name="connsiteY54-1034" fmla="*/ 6376 h 10000"/>
              <a:gd name="connsiteX55-1035" fmla="*/ 6558 w 10000"/>
              <a:gd name="connsiteY55-1036" fmla="*/ 6098 h 10000"/>
              <a:gd name="connsiteX56-1037" fmla="*/ 6662 w 10000"/>
              <a:gd name="connsiteY56-1038" fmla="*/ 6098 h 10000"/>
              <a:gd name="connsiteX57-1039" fmla="*/ 6767 w 10000"/>
              <a:gd name="connsiteY57-1040" fmla="*/ 6098 h 10000"/>
              <a:gd name="connsiteX58-1041" fmla="*/ 6976 w 10000"/>
              <a:gd name="connsiteY58-1042" fmla="*/ 6098 h 10000"/>
              <a:gd name="connsiteX59-1043" fmla="*/ 7186 w 10000"/>
              <a:gd name="connsiteY59-1044" fmla="*/ 6376 h 10000"/>
              <a:gd name="connsiteX60-1045" fmla="*/ 7500 w 10000"/>
              <a:gd name="connsiteY60-1046" fmla="*/ 6655 h 10000"/>
              <a:gd name="connsiteX61-1047" fmla="*/ 7605 w 10000"/>
              <a:gd name="connsiteY61-1048" fmla="*/ 6655 h 10000"/>
              <a:gd name="connsiteX62-1049" fmla="*/ 7814 w 10000"/>
              <a:gd name="connsiteY62-1050" fmla="*/ 6655 h 10000"/>
              <a:gd name="connsiteX63-1051" fmla="*/ 7919 w 10000"/>
              <a:gd name="connsiteY63-1052" fmla="*/ 6655 h 10000"/>
              <a:gd name="connsiteX64-1053" fmla="*/ 8024 w 10000"/>
              <a:gd name="connsiteY64-1054" fmla="*/ 6655 h 10000"/>
              <a:gd name="connsiteX65-1055" fmla="*/ 8128 w 10000"/>
              <a:gd name="connsiteY65-1056" fmla="*/ 6655 h 10000"/>
              <a:gd name="connsiteX66-1057" fmla="*/ 8128 w 10000"/>
              <a:gd name="connsiteY66-1058" fmla="*/ 6376 h 10000"/>
              <a:gd name="connsiteX67-1059" fmla="*/ 8233 w 10000"/>
              <a:gd name="connsiteY67-1060" fmla="*/ 6098 h 10000"/>
              <a:gd name="connsiteX68-1061" fmla="*/ 8338 w 10000"/>
              <a:gd name="connsiteY68-1062" fmla="*/ 5819 h 10000"/>
              <a:gd name="connsiteX69-1063" fmla="*/ 8338 w 10000"/>
              <a:gd name="connsiteY69-1064" fmla="*/ 5261 h 10000"/>
              <a:gd name="connsiteX70-1065" fmla="*/ 8442 w 10000"/>
              <a:gd name="connsiteY70-1066" fmla="*/ 4460 h 10000"/>
              <a:gd name="connsiteX71-1067" fmla="*/ 8547 w 10000"/>
              <a:gd name="connsiteY71-1068" fmla="*/ 3345 h 10000"/>
              <a:gd name="connsiteX72-1069" fmla="*/ 8652 w 10000"/>
              <a:gd name="connsiteY72-1070" fmla="*/ 2787 h 10000"/>
              <a:gd name="connsiteX73-1071" fmla="*/ 8652 w 10000"/>
              <a:gd name="connsiteY73-1072" fmla="*/ 2230 h 10000"/>
              <a:gd name="connsiteX74-1073" fmla="*/ 8652 w 10000"/>
              <a:gd name="connsiteY74-1074" fmla="*/ 1951 h 10000"/>
              <a:gd name="connsiteX75-1075" fmla="*/ 8652 w 10000"/>
              <a:gd name="connsiteY75-1076" fmla="*/ 1951 h 10000"/>
              <a:gd name="connsiteX76-1077" fmla="*/ 8547 w 10000"/>
              <a:gd name="connsiteY76-1078" fmla="*/ 1951 h 10000"/>
              <a:gd name="connsiteX77-1079" fmla="*/ 8338 w 10000"/>
              <a:gd name="connsiteY77-1080" fmla="*/ 1951 h 10000"/>
              <a:gd name="connsiteX78-1081" fmla="*/ 8128 w 10000"/>
              <a:gd name="connsiteY78-1082" fmla="*/ 1951 h 10000"/>
              <a:gd name="connsiteX79-1083" fmla="*/ 7814 w 10000"/>
              <a:gd name="connsiteY79-1084" fmla="*/ 1951 h 10000"/>
              <a:gd name="connsiteX80-1085" fmla="*/ 7500 w 10000"/>
              <a:gd name="connsiteY80-1086" fmla="*/ 1951 h 10000"/>
              <a:gd name="connsiteX81-1087" fmla="*/ 7081 w 10000"/>
              <a:gd name="connsiteY81-1088" fmla="*/ 2230 h 10000"/>
              <a:gd name="connsiteX82-1089" fmla="*/ 6453 w 10000"/>
              <a:gd name="connsiteY82-1090" fmla="*/ 2230 h 10000"/>
              <a:gd name="connsiteX83-1091" fmla="*/ 5942 w 10000"/>
              <a:gd name="connsiteY83-1092" fmla="*/ 2230 h 10000"/>
              <a:gd name="connsiteX84-1093" fmla="*/ 5419 w 10000"/>
              <a:gd name="connsiteY84-1094" fmla="*/ 2509 h 10000"/>
              <a:gd name="connsiteX85-1095" fmla="*/ 4895 w 10000"/>
              <a:gd name="connsiteY85-1096" fmla="*/ 2787 h 10000"/>
              <a:gd name="connsiteX86-1097" fmla="*/ 4476 w 10000"/>
              <a:gd name="connsiteY86-1098" fmla="*/ 2787 h 10000"/>
              <a:gd name="connsiteX87-1099" fmla="*/ 4058 w 10000"/>
              <a:gd name="connsiteY87-1100" fmla="*/ 3066 h 10000"/>
              <a:gd name="connsiteX88-1101" fmla="*/ 3547 w 10000"/>
              <a:gd name="connsiteY88-1102" fmla="*/ 3345 h 10000"/>
              <a:gd name="connsiteX89-1103" fmla="*/ 2919 w 10000"/>
              <a:gd name="connsiteY89-1104" fmla="*/ 3345 h 10000"/>
              <a:gd name="connsiteX90-1105" fmla="*/ 2291 w 10000"/>
              <a:gd name="connsiteY90-1106" fmla="*/ 3624 h 10000"/>
              <a:gd name="connsiteX91-1107" fmla="*/ 1976 w 10000"/>
              <a:gd name="connsiteY91-1108" fmla="*/ 3902 h 10000"/>
              <a:gd name="connsiteX92-1109" fmla="*/ 1767 w 10000"/>
              <a:gd name="connsiteY92-1110" fmla="*/ 3902 h 10000"/>
              <a:gd name="connsiteX93-1111" fmla="*/ 1453 w 10000"/>
              <a:gd name="connsiteY93-1112" fmla="*/ 3902 h 10000"/>
              <a:gd name="connsiteX94-1113" fmla="*/ 1257 w 10000"/>
              <a:gd name="connsiteY94-1114" fmla="*/ 4181 h 10000"/>
              <a:gd name="connsiteX95-1115" fmla="*/ 1152 w 10000"/>
              <a:gd name="connsiteY95-1116" fmla="*/ 4181 h 10000"/>
              <a:gd name="connsiteX96-1117" fmla="*/ 838 w 10000"/>
              <a:gd name="connsiteY96-1118" fmla="*/ 4181 h 10000"/>
              <a:gd name="connsiteX97-1119" fmla="*/ 314 w 10000"/>
              <a:gd name="connsiteY97-1120" fmla="*/ 3624 h 10000"/>
              <a:gd name="connsiteX98-1121" fmla="*/ 105 w 10000"/>
              <a:gd name="connsiteY98-1122" fmla="*/ 3066 h 10000"/>
              <a:gd name="connsiteX99-1123" fmla="*/ 0 w 10000"/>
              <a:gd name="connsiteY99-1124" fmla="*/ 2787 h 10000"/>
              <a:gd name="connsiteX100-1125" fmla="*/ 0 w 10000"/>
              <a:gd name="connsiteY100-1126" fmla="*/ 2787 h 10000"/>
              <a:gd name="connsiteX101-1127" fmla="*/ 105 w 10000"/>
              <a:gd name="connsiteY101-1128" fmla="*/ 2509 h 10000"/>
              <a:gd name="connsiteX102-1129" fmla="*/ 209 w 10000"/>
              <a:gd name="connsiteY102-1130" fmla="*/ 2509 h 10000"/>
              <a:gd name="connsiteX103-1131" fmla="*/ 314 w 10000"/>
              <a:gd name="connsiteY103-1132" fmla="*/ 2509 h 10000"/>
              <a:gd name="connsiteX104-1133" fmla="*/ 419 w 10000"/>
              <a:gd name="connsiteY104-1134" fmla="*/ 2509 h 10000"/>
              <a:gd name="connsiteX105-1135" fmla="*/ 524 w 10000"/>
              <a:gd name="connsiteY105-1136" fmla="*/ 2509 h 10000"/>
              <a:gd name="connsiteX106-1137" fmla="*/ 733 w 10000"/>
              <a:gd name="connsiteY106-1138" fmla="*/ 2509 h 10000"/>
              <a:gd name="connsiteX107-1139" fmla="*/ 942 w 10000"/>
              <a:gd name="connsiteY107-1140" fmla="*/ 2509 h 10000"/>
              <a:gd name="connsiteX108-1141" fmla="*/ 1152 w 10000"/>
              <a:gd name="connsiteY108-1142" fmla="*/ 2509 h 10000"/>
              <a:gd name="connsiteX109-1143" fmla="*/ 1453 w 10000"/>
              <a:gd name="connsiteY109-1144" fmla="*/ 2509 h 10000"/>
              <a:gd name="connsiteX110-1145" fmla="*/ 1767 w 10000"/>
              <a:gd name="connsiteY110-1146" fmla="*/ 2509 h 10000"/>
              <a:gd name="connsiteX111-1147" fmla="*/ 2186 w 10000"/>
              <a:gd name="connsiteY111-1148" fmla="*/ 2230 h 10000"/>
              <a:gd name="connsiteX112-1149" fmla="*/ 2186 w 10000"/>
              <a:gd name="connsiteY112-1150" fmla="*/ 2230 h 10000"/>
              <a:gd name="connsiteX0-1151" fmla="*/ 2186 w 10000"/>
              <a:gd name="connsiteY0-1152" fmla="*/ 2230 h 10000"/>
              <a:gd name="connsiteX1-1153" fmla="*/ 3757 w 10000"/>
              <a:gd name="connsiteY1-1154" fmla="*/ 1951 h 10000"/>
              <a:gd name="connsiteX2-1155" fmla="*/ 5419 w 10000"/>
              <a:gd name="connsiteY2-1156" fmla="*/ 1394 h 10000"/>
              <a:gd name="connsiteX3-1157" fmla="*/ 5838 w 10000"/>
              <a:gd name="connsiteY3-1158" fmla="*/ 1394 h 10000"/>
              <a:gd name="connsiteX4-1159" fmla="*/ 6257 w 10000"/>
              <a:gd name="connsiteY4-1160" fmla="*/ 1115 h 10000"/>
              <a:gd name="connsiteX5-1161" fmla="*/ 6558 w 10000"/>
              <a:gd name="connsiteY5-1162" fmla="*/ 1115 h 10000"/>
              <a:gd name="connsiteX6-1163" fmla="*/ 6872 w 10000"/>
              <a:gd name="connsiteY6-1164" fmla="*/ 1115 h 10000"/>
              <a:gd name="connsiteX7-1165" fmla="*/ 7081 w 10000"/>
              <a:gd name="connsiteY7-1166" fmla="*/ 836 h 10000"/>
              <a:gd name="connsiteX8-1167" fmla="*/ 7395 w 10000"/>
              <a:gd name="connsiteY8-1168" fmla="*/ 836 h 10000"/>
              <a:gd name="connsiteX9-1169" fmla="*/ 7500 w 10000"/>
              <a:gd name="connsiteY9-1170" fmla="*/ 836 h 10000"/>
              <a:gd name="connsiteX10-1171" fmla="*/ 7709 w 10000"/>
              <a:gd name="connsiteY10-1172" fmla="*/ 836 h 10000"/>
              <a:gd name="connsiteX11-1173" fmla="*/ 7919 w 10000"/>
              <a:gd name="connsiteY11-1174" fmla="*/ 557 h 10000"/>
              <a:gd name="connsiteX12-1175" fmla="*/ 8128 w 10000"/>
              <a:gd name="connsiteY12-1176" fmla="*/ 557 h 10000"/>
              <a:gd name="connsiteX13-1177" fmla="*/ 8338 w 10000"/>
              <a:gd name="connsiteY13-1178" fmla="*/ 557 h 10000"/>
              <a:gd name="connsiteX14-1179" fmla="*/ 8442 w 10000"/>
              <a:gd name="connsiteY14-1180" fmla="*/ 279 h 10000"/>
              <a:gd name="connsiteX15-1181" fmla="*/ 8547 w 10000"/>
              <a:gd name="connsiteY15-1182" fmla="*/ 0 h 10000"/>
              <a:gd name="connsiteX16-1183" fmla="*/ 8757 w 10000"/>
              <a:gd name="connsiteY16-1184" fmla="*/ 0 h 10000"/>
              <a:gd name="connsiteX17-1185" fmla="*/ 8848 w 10000"/>
              <a:gd name="connsiteY17-1186" fmla="*/ 279 h 10000"/>
              <a:gd name="connsiteX18-1187" fmla="*/ 9058 w 10000"/>
              <a:gd name="connsiteY18-1188" fmla="*/ 279 h 10000"/>
              <a:gd name="connsiteX19-1189" fmla="*/ 9162 w 10000"/>
              <a:gd name="connsiteY19-1190" fmla="*/ 557 h 10000"/>
              <a:gd name="connsiteX20-1191" fmla="*/ 9476 w 10000"/>
              <a:gd name="connsiteY20-1192" fmla="*/ 836 h 10000"/>
              <a:gd name="connsiteX21-1193" fmla="*/ 9686 w 10000"/>
              <a:gd name="connsiteY21-1194" fmla="*/ 1394 h 10000"/>
              <a:gd name="connsiteX22-1195" fmla="*/ 9895 w 10000"/>
              <a:gd name="connsiteY22-1196" fmla="*/ 1672 h 10000"/>
              <a:gd name="connsiteX23-1197" fmla="*/ 10000 w 10000"/>
              <a:gd name="connsiteY23-1198" fmla="*/ 1951 h 10000"/>
              <a:gd name="connsiteX24-1199" fmla="*/ 10000 w 10000"/>
              <a:gd name="connsiteY24-1200" fmla="*/ 1951 h 10000"/>
              <a:gd name="connsiteX25-1201" fmla="*/ 10000 w 10000"/>
              <a:gd name="connsiteY25-1202" fmla="*/ 2230 h 10000"/>
              <a:gd name="connsiteX26-1203" fmla="*/ 9895 w 10000"/>
              <a:gd name="connsiteY26-1204" fmla="*/ 2509 h 10000"/>
              <a:gd name="connsiteX27-1205" fmla="*/ 9895 w 10000"/>
              <a:gd name="connsiteY27-1206" fmla="*/ 2509 h 10000"/>
              <a:gd name="connsiteX28-1207" fmla="*/ 9791 w 10000"/>
              <a:gd name="connsiteY28-1208" fmla="*/ 2509 h 10000"/>
              <a:gd name="connsiteX29-1209" fmla="*/ 9686 w 10000"/>
              <a:gd name="connsiteY29-1210" fmla="*/ 2787 h 10000"/>
              <a:gd name="connsiteX30-1211" fmla="*/ 9581 w 10000"/>
              <a:gd name="connsiteY30-1212" fmla="*/ 3345 h 10000"/>
              <a:gd name="connsiteX31-1213" fmla="*/ 9476 w 10000"/>
              <a:gd name="connsiteY31-1214" fmla="*/ 3624 h 10000"/>
              <a:gd name="connsiteX32-1215" fmla="*/ 9476 w 10000"/>
              <a:gd name="connsiteY32-1216" fmla="*/ 4460 h 10000"/>
              <a:gd name="connsiteX33-1217" fmla="*/ 9372 w 10000"/>
              <a:gd name="connsiteY33-1218" fmla="*/ 4983 h 10000"/>
              <a:gd name="connsiteX34-1219" fmla="*/ 9267 w 10000"/>
              <a:gd name="connsiteY34-1220" fmla="*/ 5819 h 10000"/>
              <a:gd name="connsiteX35-1221" fmla="*/ 9058 w 10000"/>
              <a:gd name="connsiteY35-1222" fmla="*/ 7213 h 10000"/>
              <a:gd name="connsiteX36-1223" fmla="*/ 8953 w 10000"/>
              <a:gd name="connsiteY36-1224" fmla="*/ 8049 h 10000"/>
              <a:gd name="connsiteX37-1225" fmla="*/ 8757 w 10000"/>
              <a:gd name="connsiteY37-1226" fmla="*/ 8606 h 10000"/>
              <a:gd name="connsiteX38-1227" fmla="*/ 8652 w 10000"/>
              <a:gd name="connsiteY38-1228" fmla="*/ 9164 h 10000"/>
              <a:gd name="connsiteX39-1229" fmla="*/ 8442 w 10000"/>
              <a:gd name="connsiteY39-1230" fmla="*/ 9443 h 10000"/>
              <a:gd name="connsiteX40-1231" fmla="*/ 8233 w 10000"/>
              <a:gd name="connsiteY40-1232" fmla="*/ 9721 h 10000"/>
              <a:gd name="connsiteX41-1233" fmla="*/ 8128 w 10000"/>
              <a:gd name="connsiteY41-1234" fmla="*/ 10000 h 10000"/>
              <a:gd name="connsiteX42-1235" fmla="*/ 8024 w 10000"/>
              <a:gd name="connsiteY42-1236" fmla="*/ 10000 h 10000"/>
              <a:gd name="connsiteX43-1237" fmla="*/ 7919 w 10000"/>
              <a:gd name="connsiteY43-1238" fmla="*/ 10000 h 10000"/>
              <a:gd name="connsiteX44-1239" fmla="*/ 7814 w 10000"/>
              <a:gd name="connsiteY44-1240" fmla="*/ 10000 h 10000"/>
              <a:gd name="connsiteX45-1241" fmla="*/ 7814 w 10000"/>
              <a:gd name="connsiteY45-1242" fmla="*/ 9721 h 10000"/>
              <a:gd name="connsiteX46-1243" fmla="*/ 7709 w 10000"/>
              <a:gd name="connsiteY46-1244" fmla="*/ 9443 h 10000"/>
              <a:gd name="connsiteX47-1245" fmla="*/ 7709 w 10000"/>
              <a:gd name="connsiteY47-1246" fmla="*/ 9164 h 10000"/>
              <a:gd name="connsiteX48-1247" fmla="*/ 7709 w 10000"/>
              <a:gd name="connsiteY48-1248" fmla="*/ 8885 h 10000"/>
              <a:gd name="connsiteX49-1249" fmla="*/ 7605 w 10000"/>
              <a:gd name="connsiteY49-1250" fmla="*/ 8328 h 10000"/>
              <a:gd name="connsiteX50-1251" fmla="*/ 7395 w 10000"/>
              <a:gd name="connsiteY50-1252" fmla="*/ 7770 h 10000"/>
              <a:gd name="connsiteX51-1253" fmla="*/ 7081 w 10000"/>
              <a:gd name="connsiteY51-1254" fmla="*/ 7213 h 10000"/>
              <a:gd name="connsiteX52-1255" fmla="*/ 6872 w 10000"/>
              <a:gd name="connsiteY52-1256" fmla="*/ 6934 h 10000"/>
              <a:gd name="connsiteX53-1257" fmla="*/ 6662 w 10000"/>
              <a:gd name="connsiteY53-1258" fmla="*/ 6655 h 10000"/>
              <a:gd name="connsiteX54-1259" fmla="*/ 6558 w 10000"/>
              <a:gd name="connsiteY54-1260" fmla="*/ 6376 h 10000"/>
              <a:gd name="connsiteX55-1261" fmla="*/ 6558 w 10000"/>
              <a:gd name="connsiteY55-1262" fmla="*/ 6098 h 10000"/>
              <a:gd name="connsiteX56-1263" fmla="*/ 6662 w 10000"/>
              <a:gd name="connsiteY56-1264" fmla="*/ 6098 h 10000"/>
              <a:gd name="connsiteX57-1265" fmla="*/ 6767 w 10000"/>
              <a:gd name="connsiteY57-1266" fmla="*/ 6098 h 10000"/>
              <a:gd name="connsiteX58-1267" fmla="*/ 6976 w 10000"/>
              <a:gd name="connsiteY58-1268" fmla="*/ 6098 h 10000"/>
              <a:gd name="connsiteX59-1269" fmla="*/ 7186 w 10000"/>
              <a:gd name="connsiteY59-1270" fmla="*/ 6376 h 10000"/>
              <a:gd name="connsiteX60-1271" fmla="*/ 7500 w 10000"/>
              <a:gd name="connsiteY60-1272" fmla="*/ 6655 h 10000"/>
              <a:gd name="connsiteX61-1273" fmla="*/ 7605 w 10000"/>
              <a:gd name="connsiteY61-1274" fmla="*/ 6655 h 10000"/>
              <a:gd name="connsiteX62-1275" fmla="*/ 7814 w 10000"/>
              <a:gd name="connsiteY62-1276" fmla="*/ 6655 h 10000"/>
              <a:gd name="connsiteX63-1277" fmla="*/ 7919 w 10000"/>
              <a:gd name="connsiteY63-1278" fmla="*/ 6655 h 10000"/>
              <a:gd name="connsiteX64-1279" fmla="*/ 8024 w 10000"/>
              <a:gd name="connsiteY64-1280" fmla="*/ 6655 h 10000"/>
              <a:gd name="connsiteX65-1281" fmla="*/ 8128 w 10000"/>
              <a:gd name="connsiteY65-1282" fmla="*/ 6655 h 10000"/>
              <a:gd name="connsiteX66-1283" fmla="*/ 8128 w 10000"/>
              <a:gd name="connsiteY66-1284" fmla="*/ 6376 h 10000"/>
              <a:gd name="connsiteX67-1285" fmla="*/ 8233 w 10000"/>
              <a:gd name="connsiteY67-1286" fmla="*/ 6098 h 10000"/>
              <a:gd name="connsiteX68-1287" fmla="*/ 8338 w 10000"/>
              <a:gd name="connsiteY68-1288" fmla="*/ 5819 h 10000"/>
              <a:gd name="connsiteX69-1289" fmla="*/ 8338 w 10000"/>
              <a:gd name="connsiteY69-1290" fmla="*/ 5261 h 10000"/>
              <a:gd name="connsiteX70-1291" fmla="*/ 8442 w 10000"/>
              <a:gd name="connsiteY70-1292" fmla="*/ 4460 h 10000"/>
              <a:gd name="connsiteX71-1293" fmla="*/ 8547 w 10000"/>
              <a:gd name="connsiteY71-1294" fmla="*/ 3345 h 10000"/>
              <a:gd name="connsiteX72-1295" fmla="*/ 8652 w 10000"/>
              <a:gd name="connsiteY72-1296" fmla="*/ 2787 h 10000"/>
              <a:gd name="connsiteX73-1297" fmla="*/ 8652 w 10000"/>
              <a:gd name="connsiteY73-1298" fmla="*/ 2230 h 10000"/>
              <a:gd name="connsiteX74-1299" fmla="*/ 8652 w 10000"/>
              <a:gd name="connsiteY74-1300" fmla="*/ 1951 h 10000"/>
              <a:gd name="connsiteX75-1301" fmla="*/ 8652 w 10000"/>
              <a:gd name="connsiteY75-1302" fmla="*/ 1951 h 10000"/>
              <a:gd name="connsiteX76-1303" fmla="*/ 8547 w 10000"/>
              <a:gd name="connsiteY76-1304" fmla="*/ 1951 h 10000"/>
              <a:gd name="connsiteX77-1305" fmla="*/ 8338 w 10000"/>
              <a:gd name="connsiteY77-1306" fmla="*/ 1951 h 10000"/>
              <a:gd name="connsiteX78-1307" fmla="*/ 8128 w 10000"/>
              <a:gd name="connsiteY78-1308" fmla="*/ 1951 h 10000"/>
              <a:gd name="connsiteX79-1309" fmla="*/ 7814 w 10000"/>
              <a:gd name="connsiteY79-1310" fmla="*/ 1951 h 10000"/>
              <a:gd name="connsiteX80-1311" fmla="*/ 7500 w 10000"/>
              <a:gd name="connsiteY80-1312" fmla="*/ 1951 h 10000"/>
              <a:gd name="connsiteX81-1313" fmla="*/ 7081 w 10000"/>
              <a:gd name="connsiteY81-1314" fmla="*/ 2230 h 10000"/>
              <a:gd name="connsiteX82-1315" fmla="*/ 6453 w 10000"/>
              <a:gd name="connsiteY82-1316" fmla="*/ 2230 h 10000"/>
              <a:gd name="connsiteX83-1317" fmla="*/ 5942 w 10000"/>
              <a:gd name="connsiteY83-1318" fmla="*/ 2230 h 10000"/>
              <a:gd name="connsiteX84-1319" fmla="*/ 5419 w 10000"/>
              <a:gd name="connsiteY84-1320" fmla="*/ 2509 h 10000"/>
              <a:gd name="connsiteX85-1321" fmla="*/ 4895 w 10000"/>
              <a:gd name="connsiteY85-1322" fmla="*/ 2787 h 10000"/>
              <a:gd name="connsiteX86-1323" fmla="*/ 4476 w 10000"/>
              <a:gd name="connsiteY86-1324" fmla="*/ 2787 h 10000"/>
              <a:gd name="connsiteX87-1325" fmla="*/ 4058 w 10000"/>
              <a:gd name="connsiteY87-1326" fmla="*/ 3066 h 10000"/>
              <a:gd name="connsiteX88-1327" fmla="*/ 3547 w 10000"/>
              <a:gd name="connsiteY88-1328" fmla="*/ 3345 h 10000"/>
              <a:gd name="connsiteX89-1329" fmla="*/ 2919 w 10000"/>
              <a:gd name="connsiteY89-1330" fmla="*/ 3345 h 10000"/>
              <a:gd name="connsiteX90-1331" fmla="*/ 2291 w 10000"/>
              <a:gd name="connsiteY90-1332" fmla="*/ 3624 h 10000"/>
              <a:gd name="connsiteX91-1333" fmla="*/ 1976 w 10000"/>
              <a:gd name="connsiteY91-1334" fmla="*/ 3902 h 10000"/>
              <a:gd name="connsiteX92-1335" fmla="*/ 1767 w 10000"/>
              <a:gd name="connsiteY92-1336" fmla="*/ 3902 h 10000"/>
              <a:gd name="connsiteX93-1337" fmla="*/ 1453 w 10000"/>
              <a:gd name="connsiteY93-1338" fmla="*/ 3902 h 10000"/>
              <a:gd name="connsiteX94-1339" fmla="*/ 1257 w 10000"/>
              <a:gd name="connsiteY94-1340" fmla="*/ 4181 h 10000"/>
              <a:gd name="connsiteX95-1341" fmla="*/ 1152 w 10000"/>
              <a:gd name="connsiteY95-1342" fmla="*/ 4181 h 10000"/>
              <a:gd name="connsiteX96-1343" fmla="*/ 838 w 10000"/>
              <a:gd name="connsiteY96-1344" fmla="*/ 4181 h 10000"/>
              <a:gd name="connsiteX97-1345" fmla="*/ 314 w 10000"/>
              <a:gd name="connsiteY97-1346" fmla="*/ 3624 h 10000"/>
              <a:gd name="connsiteX98-1347" fmla="*/ 105 w 10000"/>
              <a:gd name="connsiteY98-1348" fmla="*/ 3066 h 10000"/>
              <a:gd name="connsiteX99-1349" fmla="*/ 0 w 10000"/>
              <a:gd name="connsiteY99-1350" fmla="*/ 2787 h 10000"/>
              <a:gd name="connsiteX100-1351" fmla="*/ 105 w 10000"/>
              <a:gd name="connsiteY100-1352" fmla="*/ 2509 h 10000"/>
              <a:gd name="connsiteX101-1353" fmla="*/ 209 w 10000"/>
              <a:gd name="connsiteY101-1354" fmla="*/ 2509 h 10000"/>
              <a:gd name="connsiteX102-1355" fmla="*/ 314 w 10000"/>
              <a:gd name="connsiteY102-1356" fmla="*/ 2509 h 10000"/>
              <a:gd name="connsiteX103-1357" fmla="*/ 419 w 10000"/>
              <a:gd name="connsiteY103-1358" fmla="*/ 2509 h 10000"/>
              <a:gd name="connsiteX104-1359" fmla="*/ 524 w 10000"/>
              <a:gd name="connsiteY104-1360" fmla="*/ 2509 h 10000"/>
              <a:gd name="connsiteX105-1361" fmla="*/ 733 w 10000"/>
              <a:gd name="connsiteY105-1362" fmla="*/ 2509 h 10000"/>
              <a:gd name="connsiteX106-1363" fmla="*/ 942 w 10000"/>
              <a:gd name="connsiteY106-1364" fmla="*/ 2509 h 10000"/>
              <a:gd name="connsiteX107-1365" fmla="*/ 1152 w 10000"/>
              <a:gd name="connsiteY107-1366" fmla="*/ 2509 h 10000"/>
              <a:gd name="connsiteX108-1367" fmla="*/ 1453 w 10000"/>
              <a:gd name="connsiteY108-1368" fmla="*/ 2509 h 10000"/>
              <a:gd name="connsiteX109-1369" fmla="*/ 1767 w 10000"/>
              <a:gd name="connsiteY109-1370" fmla="*/ 2509 h 10000"/>
              <a:gd name="connsiteX110-1371" fmla="*/ 2186 w 10000"/>
              <a:gd name="connsiteY110-1372" fmla="*/ 2230 h 10000"/>
              <a:gd name="connsiteX111-1373" fmla="*/ 2186 w 10000"/>
              <a:gd name="connsiteY111-1374" fmla="*/ 2230 h 10000"/>
              <a:gd name="connsiteX0-1375" fmla="*/ 2186 w 10000"/>
              <a:gd name="connsiteY0-1376" fmla="*/ 2230 h 10000"/>
              <a:gd name="connsiteX1-1377" fmla="*/ 3757 w 10000"/>
              <a:gd name="connsiteY1-1378" fmla="*/ 1951 h 10000"/>
              <a:gd name="connsiteX2-1379" fmla="*/ 5419 w 10000"/>
              <a:gd name="connsiteY2-1380" fmla="*/ 1394 h 10000"/>
              <a:gd name="connsiteX3-1381" fmla="*/ 5838 w 10000"/>
              <a:gd name="connsiteY3-1382" fmla="*/ 1394 h 10000"/>
              <a:gd name="connsiteX4-1383" fmla="*/ 6257 w 10000"/>
              <a:gd name="connsiteY4-1384" fmla="*/ 1115 h 10000"/>
              <a:gd name="connsiteX5-1385" fmla="*/ 6558 w 10000"/>
              <a:gd name="connsiteY5-1386" fmla="*/ 1115 h 10000"/>
              <a:gd name="connsiteX6-1387" fmla="*/ 6872 w 10000"/>
              <a:gd name="connsiteY6-1388" fmla="*/ 1115 h 10000"/>
              <a:gd name="connsiteX7-1389" fmla="*/ 7081 w 10000"/>
              <a:gd name="connsiteY7-1390" fmla="*/ 836 h 10000"/>
              <a:gd name="connsiteX8-1391" fmla="*/ 7395 w 10000"/>
              <a:gd name="connsiteY8-1392" fmla="*/ 836 h 10000"/>
              <a:gd name="connsiteX9-1393" fmla="*/ 7500 w 10000"/>
              <a:gd name="connsiteY9-1394" fmla="*/ 836 h 10000"/>
              <a:gd name="connsiteX10-1395" fmla="*/ 7709 w 10000"/>
              <a:gd name="connsiteY10-1396" fmla="*/ 836 h 10000"/>
              <a:gd name="connsiteX11-1397" fmla="*/ 7919 w 10000"/>
              <a:gd name="connsiteY11-1398" fmla="*/ 557 h 10000"/>
              <a:gd name="connsiteX12-1399" fmla="*/ 8128 w 10000"/>
              <a:gd name="connsiteY12-1400" fmla="*/ 557 h 10000"/>
              <a:gd name="connsiteX13-1401" fmla="*/ 8338 w 10000"/>
              <a:gd name="connsiteY13-1402" fmla="*/ 557 h 10000"/>
              <a:gd name="connsiteX14-1403" fmla="*/ 8442 w 10000"/>
              <a:gd name="connsiteY14-1404" fmla="*/ 279 h 10000"/>
              <a:gd name="connsiteX15-1405" fmla="*/ 8547 w 10000"/>
              <a:gd name="connsiteY15-1406" fmla="*/ 0 h 10000"/>
              <a:gd name="connsiteX16-1407" fmla="*/ 8757 w 10000"/>
              <a:gd name="connsiteY16-1408" fmla="*/ 0 h 10000"/>
              <a:gd name="connsiteX17-1409" fmla="*/ 8848 w 10000"/>
              <a:gd name="connsiteY17-1410" fmla="*/ 279 h 10000"/>
              <a:gd name="connsiteX18-1411" fmla="*/ 9058 w 10000"/>
              <a:gd name="connsiteY18-1412" fmla="*/ 279 h 10000"/>
              <a:gd name="connsiteX19-1413" fmla="*/ 9162 w 10000"/>
              <a:gd name="connsiteY19-1414" fmla="*/ 557 h 10000"/>
              <a:gd name="connsiteX20-1415" fmla="*/ 9476 w 10000"/>
              <a:gd name="connsiteY20-1416" fmla="*/ 836 h 10000"/>
              <a:gd name="connsiteX21-1417" fmla="*/ 9686 w 10000"/>
              <a:gd name="connsiteY21-1418" fmla="*/ 1394 h 10000"/>
              <a:gd name="connsiteX22-1419" fmla="*/ 9895 w 10000"/>
              <a:gd name="connsiteY22-1420" fmla="*/ 1672 h 10000"/>
              <a:gd name="connsiteX23-1421" fmla="*/ 10000 w 10000"/>
              <a:gd name="connsiteY23-1422" fmla="*/ 1951 h 10000"/>
              <a:gd name="connsiteX24-1423" fmla="*/ 10000 w 10000"/>
              <a:gd name="connsiteY24-1424" fmla="*/ 1951 h 10000"/>
              <a:gd name="connsiteX25-1425" fmla="*/ 10000 w 10000"/>
              <a:gd name="connsiteY25-1426" fmla="*/ 2230 h 10000"/>
              <a:gd name="connsiteX26-1427" fmla="*/ 9895 w 10000"/>
              <a:gd name="connsiteY26-1428" fmla="*/ 2509 h 10000"/>
              <a:gd name="connsiteX27-1429" fmla="*/ 9895 w 10000"/>
              <a:gd name="connsiteY27-1430" fmla="*/ 2509 h 10000"/>
              <a:gd name="connsiteX28-1431" fmla="*/ 9791 w 10000"/>
              <a:gd name="connsiteY28-1432" fmla="*/ 2509 h 10000"/>
              <a:gd name="connsiteX29-1433" fmla="*/ 9686 w 10000"/>
              <a:gd name="connsiteY29-1434" fmla="*/ 2787 h 10000"/>
              <a:gd name="connsiteX30-1435" fmla="*/ 9581 w 10000"/>
              <a:gd name="connsiteY30-1436" fmla="*/ 3345 h 10000"/>
              <a:gd name="connsiteX31-1437" fmla="*/ 9476 w 10000"/>
              <a:gd name="connsiteY31-1438" fmla="*/ 3624 h 10000"/>
              <a:gd name="connsiteX32-1439" fmla="*/ 9476 w 10000"/>
              <a:gd name="connsiteY32-1440" fmla="*/ 4460 h 10000"/>
              <a:gd name="connsiteX33-1441" fmla="*/ 9372 w 10000"/>
              <a:gd name="connsiteY33-1442" fmla="*/ 4983 h 10000"/>
              <a:gd name="connsiteX34-1443" fmla="*/ 9267 w 10000"/>
              <a:gd name="connsiteY34-1444" fmla="*/ 5819 h 10000"/>
              <a:gd name="connsiteX35-1445" fmla="*/ 9058 w 10000"/>
              <a:gd name="connsiteY35-1446" fmla="*/ 7213 h 10000"/>
              <a:gd name="connsiteX36-1447" fmla="*/ 8953 w 10000"/>
              <a:gd name="connsiteY36-1448" fmla="*/ 8049 h 10000"/>
              <a:gd name="connsiteX37-1449" fmla="*/ 8757 w 10000"/>
              <a:gd name="connsiteY37-1450" fmla="*/ 8606 h 10000"/>
              <a:gd name="connsiteX38-1451" fmla="*/ 8652 w 10000"/>
              <a:gd name="connsiteY38-1452" fmla="*/ 9164 h 10000"/>
              <a:gd name="connsiteX39-1453" fmla="*/ 8442 w 10000"/>
              <a:gd name="connsiteY39-1454" fmla="*/ 9443 h 10000"/>
              <a:gd name="connsiteX40-1455" fmla="*/ 8233 w 10000"/>
              <a:gd name="connsiteY40-1456" fmla="*/ 9721 h 10000"/>
              <a:gd name="connsiteX41-1457" fmla="*/ 8128 w 10000"/>
              <a:gd name="connsiteY41-1458" fmla="*/ 10000 h 10000"/>
              <a:gd name="connsiteX42-1459" fmla="*/ 8024 w 10000"/>
              <a:gd name="connsiteY42-1460" fmla="*/ 10000 h 10000"/>
              <a:gd name="connsiteX43-1461" fmla="*/ 7919 w 10000"/>
              <a:gd name="connsiteY43-1462" fmla="*/ 10000 h 10000"/>
              <a:gd name="connsiteX44-1463" fmla="*/ 7814 w 10000"/>
              <a:gd name="connsiteY44-1464" fmla="*/ 10000 h 10000"/>
              <a:gd name="connsiteX45-1465" fmla="*/ 7814 w 10000"/>
              <a:gd name="connsiteY45-1466" fmla="*/ 9721 h 10000"/>
              <a:gd name="connsiteX46-1467" fmla="*/ 7709 w 10000"/>
              <a:gd name="connsiteY46-1468" fmla="*/ 9443 h 10000"/>
              <a:gd name="connsiteX47-1469" fmla="*/ 7709 w 10000"/>
              <a:gd name="connsiteY47-1470" fmla="*/ 9164 h 10000"/>
              <a:gd name="connsiteX48-1471" fmla="*/ 7709 w 10000"/>
              <a:gd name="connsiteY48-1472" fmla="*/ 8885 h 10000"/>
              <a:gd name="connsiteX49-1473" fmla="*/ 7605 w 10000"/>
              <a:gd name="connsiteY49-1474" fmla="*/ 8328 h 10000"/>
              <a:gd name="connsiteX50-1475" fmla="*/ 7395 w 10000"/>
              <a:gd name="connsiteY50-1476" fmla="*/ 7770 h 10000"/>
              <a:gd name="connsiteX51-1477" fmla="*/ 7081 w 10000"/>
              <a:gd name="connsiteY51-1478" fmla="*/ 7213 h 10000"/>
              <a:gd name="connsiteX52-1479" fmla="*/ 6872 w 10000"/>
              <a:gd name="connsiteY52-1480" fmla="*/ 6934 h 10000"/>
              <a:gd name="connsiteX53-1481" fmla="*/ 6662 w 10000"/>
              <a:gd name="connsiteY53-1482" fmla="*/ 6655 h 10000"/>
              <a:gd name="connsiteX54-1483" fmla="*/ 6558 w 10000"/>
              <a:gd name="connsiteY54-1484" fmla="*/ 6376 h 10000"/>
              <a:gd name="connsiteX55-1485" fmla="*/ 6558 w 10000"/>
              <a:gd name="connsiteY55-1486" fmla="*/ 6098 h 10000"/>
              <a:gd name="connsiteX56-1487" fmla="*/ 6662 w 10000"/>
              <a:gd name="connsiteY56-1488" fmla="*/ 6098 h 10000"/>
              <a:gd name="connsiteX57-1489" fmla="*/ 6767 w 10000"/>
              <a:gd name="connsiteY57-1490" fmla="*/ 6098 h 10000"/>
              <a:gd name="connsiteX58-1491" fmla="*/ 6976 w 10000"/>
              <a:gd name="connsiteY58-1492" fmla="*/ 6098 h 10000"/>
              <a:gd name="connsiteX59-1493" fmla="*/ 7186 w 10000"/>
              <a:gd name="connsiteY59-1494" fmla="*/ 6376 h 10000"/>
              <a:gd name="connsiteX60-1495" fmla="*/ 7500 w 10000"/>
              <a:gd name="connsiteY60-1496" fmla="*/ 6655 h 10000"/>
              <a:gd name="connsiteX61-1497" fmla="*/ 7605 w 10000"/>
              <a:gd name="connsiteY61-1498" fmla="*/ 6655 h 10000"/>
              <a:gd name="connsiteX62-1499" fmla="*/ 7814 w 10000"/>
              <a:gd name="connsiteY62-1500" fmla="*/ 6655 h 10000"/>
              <a:gd name="connsiteX63-1501" fmla="*/ 7919 w 10000"/>
              <a:gd name="connsiteY63-1502" fmla="*/ 6655 h 10000"/>
              <a:gd name="connsiteX64-1503" fmla="*/ 8024 w 10000"/>
              <a:gd name="connsiteY64-1504" fmla="*/ 6655 h 10000"/>
              <a:gd name="connsiteX65-1505" fmla="*/ 8128 w 10000"/>
              <a:gd name="connsiteY65-1506" fmla="*/ 6655 h 10000"/>
              <a:gd name="connsiteX66-1507" fmla="*/ 8128 w 10000"/>
              <a:gd name="connsiteY66-1508" fmla="*/ 6376 h 10000"/>
              <a:gd name="connsiteX67-1509" fmla="*/ 8233 w 10000"/>
              <a:gd name="connsiteY67-1510" fmla="*/ 6098 h 10000"/>
              <a:gd name="connsiteX68-1511" fmla="*/ 8338 w 10000"/>
              <a:gd name="connsiteY68-1512" fmla="*/ 5819 h 10000"/>
              <a:gd name="connsiteX69-1513" fmla="*/ 8338 w 10000"/>
              <a:gd name="connsiteY69-1514" fmla="*/ 5261 h 10000"/>
              <a:gd name="connsiteX70-1515" fmla="*/ 8442 w 10000"/>
              <a:gd name="connsiteY70-1516" fmla="*/ 4460 h 10000"/>
              <a:gd name="connsiteX71-1517" fmla="*/ 8547 w 10000"/>
              <a:gd name="connsiteY71-1518" fmla="*/ 3345 h 10000"/>
              <a:gd name="connsiteX72-1519" fmla="*/ 8652 w 10000"/>
              <a:gd name="connsiteY72-1520" fmla="*/ 2787 h 10000"/>
              <a:gd name="connsiteX73-1521" fmla="*/ 8652 w 10000"/>
              <a:gd name="connsiteY73-1522" fmla="*/ 2230 h 10000"/>
              <a:gd name="connsiteX74-1523" fmla="*/ 8652 w 10000"/>
              <a:gd name="connsiteY74-1524" fmla="*/ 1951 h 10000"/>
              <a:gd name="connsiteX75-1525" fmla="*/ 8652 w 10000"/>
              <a:gd name="connsiteY75-1526" fmla="*/ 1951 h 10000"/>
              <a:gd name="connsiteX76-1527" fmla="*/ 8547 w 10000"/>
              <a:gd name="connsiteY76-1528" fmla="*/ 1951 h 10000"/>
              <a:gd name="connsiteX77-1529" fmla="*/ 8338 w 10000"/>
              <a:gd name="connsiteY77-1530" fmla="*/ 1951 h 10000"/>
              <a:gd name="connsiteX78-1531" fmla="*/ 8128 w 10000"/>
              <a:gd name="connsiteY78-1532" fmla="*/ 1951 h 10000"/>
              <a:gd name="connsiteX79-1533" fmla="*/ 7814 w 10000"/>
              <a:gd name="connsiteY79-1534" fmla="*/ 1951 h 10000"/>
              <a:gd name="connsiteX80-1535" fmla="*/ 7500 w 10000"/>
              <a:gd name="connsiteY80-1536" fmla="*/ 1951 h 10000"/>
              <a:gd name="connsiteX81-1537" fmla="*/ 7081 w 10000"/>
              <a:gd name="connsiteY81-1538" fmla="*/ 2230 h 10000"/>
              <a:gd name="connsiteX82-1539" fmla="*/ 6453 w 10000"/>
              <a:gd name="connsiteY82-1540" fmla="*/ 2230 h 10000"/>
              <a:gd name="connsiteX83-1541" fmla="*/ 5942 w 10000"/>
              <a:gd name="connsiteY83-1542" fmla="*/ 2230 h 10000"/>
              <a:gd name="connsiteX84-1543" fmla="*/ 5419 w 10000"/>
              <a:gd name="connsiteY84-1544" fmla="*/ 2509 h 10000"/>
              <a:gd name="connsiteX85-1545" fmla="*/ 4895 w 10000"/>
              <a:gd name="connsiteY85-1546" fmla="*/ 2787 h 10000"/>
              <a:gd name="connsiteX86-1547" fmla="*/ 4476 w 10000"/>
              <a:gd name="connsiteY86-1548" fmla="*/ 2787 h 10000"/>
              <a:gd name="connsiteX87-1549" fmla="*/ 4058 w 10000"/>
              <a:gd name="connsiteY87-1550" fmla="*/ 3066 h 10000"/>
              <a:gd name="connsiteX88-1551" fmla="*/ 3547 w 10000"/>
              <a:gd name="connsiteY88-1552" fmla="*/ 3345 h 10000"/>
              <a:gd name="connsiteX89-1553" fmla="*/ 2919 w 10000"/>
              <a:gd name="connsiteY89-1554" fmla="*/ 3345 h 10000"/>
              <a:gd name="connsiteX90-1555" fmla="*/ 2291 w 10000"/>
              <a:gd name="connsiteY90-1556" fmla="*/ 3624 h 10000"/>
              <a:gd name="connsiteX91-1557" fmla="*/ 1976 w 10000"/>
              <a:gd name="connsiteY91-1558" fmla="*/ 3902 h 10000"/>
              <a:gd name="connsiteX92-1559" fmla="*/ 1767 w 10000"/>
              <a:gd name="connsiteY92-1560" fmla="*/ 3902 h 10000"/>
              <a:gd name="connsiteX93-1561" fmla="*/ 1453 w 10000"/>
              <a:gd name="connsiteY93-1562" fmla="*/ 3902 h 10000"/>
              <a:gd name="connsiteX94-1563" fmla="*/ 1257 w 10000"/>
              <a:gd name="connsiteY94-1564" fmla="*/ 4181 h 10000"/>
              <a:gd name="connsiteX95-1565" fmla="*/ 1152 w 10000"/>
              <a:gd name="connsiteY95-1566" fmla="*/ 4181 h 10000"/>
              <a:gd name="connsiteX96-1567" fmla="*/ 838 w 10000"/>
              <a:gd name="connsiteY96-1568" fmla="*/ 4181 h 10000"/>
              <a:gd name="connsiteX97-1569" fmla="*/ 314 w 10000"/>
              <a:gd name="connsiteY97-1570" fmla="*/ 3624 h 10000"/>
              <a:gd name="connsiteX98-1571" fmla="*/ 0 w 10000"/>
              <a:gd name="connsiteY98-1572" fmla="*/ 2787 h 10000"/>
              <a:gd name="connsiteX99-1573" fmla="*/ 105 w 10000"/>
              <a:gd name="connsiteY99-1574" fmla="*/ 2509 h 10000"/>
              <a:gd name="connsiteX100-1575" fmla="*/ 209 w 10000"/>
              <a:gd name="connsiteY100-1576" fmla="*/ 2509 h 10000"/>
              <a:gd name="connsiteX101-1577" fmla="*/ 314 w 10000"/>
              <a:gd name="connsiteY101-1578" fmla="*/ 2509 h 10000"/>
              <a:gd name="connsiteX102-1579" fmla="*/ 419 w 10000"/>
              <a:gd name="connsiteY102-1580" fmla="*/ 2509 h 10000"/>
              <a:gd name="connsiteX103-1581" fmla="*/ 524 w 10000"/>
              <a:gd name="connsiteY103-1582" fmla="*/ 2509 h 10000"/>
              <a:gd name="connsiteX104-1583" fmla="*/ 733 w 10000"/>
              <a:gd name="connsiteY104-1584" fmla="*/ 2509 h 10000"/>
              <a:gd name="connsiteX105-1585" fmla="*/ 942 w 10000"/>
              <a:gd name="connsiteY105-1586" fmla="*/ 2509 h 10000"/>
              <a:gd name="connsiteX106-1587" fmla="*/ 1152 w 10000"/>
              <a:gd name="connsiteY106-1588" fmla="*/ 2509 h 10000"/>
              <a:gd name="connsiteX107-1589" fmla="*/ 1453 w 10000"/>
              <a:gd name="connsiteY107-1590" fmla="*/ 2509 h 10000"/>
              <a:gd name="connsiteX108-1591" fmla="*/ 1767 w 10000"/>
              <a:gd name="connsiteY108-1592" fmla="*/ 2509 h 10000"/>
              <a:gd name="connsiteX109-1593" fmla="*/ 2186 w 10000"/>
              <a:gd name="connsiteY109-1594" fmla="*/ 2230 h 10000"/>
              <a:gd name="connsiteX110-1595" fmla="*/ 2186 w 10000"/>
              <a:gd name="connsiteY110-1596" fmla="*/ 2230 h 10000"/>
              <a:gd name="connsiteX0-1597" fmla="*/ 2186 w 10000"/>
              <a:gd name="connsiteY0-1598" fmla="*/ 2230 h 10000"/>
              <a:gd name="connsiteX1-1599" fmla="*/ 3757 w 10000"/>
              <a:gd name="connsiteY1-1600" fmla="*/ 1951 h 10000"/>
              <a:gd name="connsiteX2-1601" fmla="*/ 5419 w 10000"/>
              <a:gd name="connsiteY2-1602" fmla="*/ 1394 h 10000"/>
              <a:gd name="connsiteX3-1603" fmla="*/ 5838 w 10000"/>
              <a:gd name="connsiteY3-1604" fmla="*/ 1394 h 10000"/>
              <a:gd name="connsiteX4-1605" fmla="*/ 6257 w 10000"/>
              <a:gd name="connsiteY4-1606" fmla="*/ 1115 h 10000"/>
              <a:gd name="connsiteX5-1607" fmla="*/ 6558 w 10000"/>
              <a:gd name="connsiteY5-1608" fmla="*/ 1115 h 10000"/>
              <a:gd name="connsiteX6-1609" fmla="*/ 6872 w 10000"/>
              <a:gd name="connsiteY6-1610" fmla="*/ 1115 h 10000"/>
              <a:gd name="connsiteX7-1611" fmla="*/ 7081 w 10000"/>
              <a:gd name="connsiteY7-1612" fmla="*/ 836 h 10000"/>
              <a:gd name="connsiteX8-1613" fmla="*/ 7395 w 10000"/>
              <a:gd name="connsiteY8-1614" fmla="*/ 836 h 10000"/>
              <a:gd name="connsiteX9-1615" fmla="*/ 7500 w 10000"/>
              <a:gd name="connsiteY9-1616" fmla="*/ 836 h 10000"/>
              <a:gd name="connsiteX10-1617" fmla="*/ 7709 w 10000"/>
              <a:gd name="connsiteY10-1618" fmla="*/ 836 h 10000"/>
              <a:gd name="connsiteX11-1619" fmla="*/ 7919 w 10000"/>
              <a:gd name="connsiteY11-1620" fmla="*/ 557 h 10000"/>
              <a:gd name="connsiteX12-1621" fmla="*/ 8128 w 10000"/>
              <a:gd name="connsiteY12-1622" fmla="*/ 557 h 10000"/>
              <a:gd name="connsiteX13-1623" fmla="*/ 8338 w 10000"/>
              <a:gd name="connsiteY13-1624" fmla="*/ 557 h 10000"/>
              <a:gd name="connsiteX14-1625" fmla="*/ 8442 w 10000"/>
              <a:gd name="connsiteY14-1626" fmla="*/ 279 h 10000"/>
              <a:gd name="connsiteX15-1627" fmla="*/ 8547 w 10000"/>
              <a:gd name="connsiteY15-1628" fmla="*/ 0 h 10000"/>
              <a:gd name="connsiteX16-1629" fmla="*/ 8757 w 10000"/>
              <a:gd name="connsiteY16-1630" fmla="*/ 0 h 10000"/>
              <a:gd name="connsiteX17-1631" fmla="*/ 8848 w 10000"/>
              <a:gd name="connsiteY17-1632" fmla="*/ 279 h 10000"/>
              <a:gd name="connsiteX18-1633" fmla="*/ 9058 w 10000"/>
              <a:gd name="connsiteY18-1634" fmla="*/ 279 h 10000"/>
              <a:gd name="connsiteX19-1635" fmla="*/ 9162 w 10000"/>
              <a:gd name="connsiteY19-1636" fmla="*/ 557 h 10000"/>
              <a:gd name="connsiteX20-1637" fmla="*/ 9476 w 10000"/>
              <a:gd name="connsiteY20-1638" fmla="*/ 836 h 10000"/>
              <a:gd name="connsiteX21-1639" fmla="*/ 9686 w 10000"/>
              <a:gd name="connsiteY21-1640" fmla="*/ 1394 h 10000"/>
              <a:gd name="connsiteX22-1641" fmla="*/ 9895 w 10000"/>
              <a:gd name="connsiteY22-1642" fmla="*/ 1672 h 10000"/>
              <a:gd name="connsiteX23-1643" fmla="*/ 10000 w 10000"/>
              <a:gd name="connsiteY23-1644" fmla="*/ 1951 h 10000"/>
              <a:gd name="connsiteX24-1645" fmla="*/ 10000 w 10000"/>
              <a:gd name="connsiteY24-1646" fmla="*/ 1951 h 10000"/>
              <a:gd name="connsiteX25-1647" fmla="*/ 10000 w 10000"/>
              <a:gd name="connsiteY25-1648" fmla="*/ 2230 h 10000"/>
              <a:gd name="connsiteX26-1649" fmla="*/ 9895 w 10000"/>
              <a:gd name="connsiteY26-1650" fmla="*/ 2509 h 10000"/>
              <a:gd name="connsiteX27-1651" fmla="*/ 9895 w 10000"/>
              <a:gd name="connsiteY27-1652" fmla="*/ 2509 h 10000"/>
              <a:gd name="connsiteX28-1653" fmla="*/ 9791 w 10000"/>
              <a:gd name="connsiteY28-1654" fmla="*/ 2509 h 10000"/>
              <a:gd name="connsiteX29-1655" fmla="*/ 9686 w 10000"/>
              <a:gd name="connsiteY29-1656" fmla="*/ 2787 h 10000"/>
              <a:gd name="connsiteX30-1657" fmla="*/ 9581 w 10000"/>
              <a:gd name="connsiteY30-1658" fmla="*/ 3345 h 10000"/>
              <a:gd name="connsiteX31-1659" fmla="*/ 9476 w 10000"/>
              <a:gd name="connsiteY31-1660" fmla="*/ 3624 h 10000"/>
              <a:gd name="connsiteX32-1661" fmla="*/ 9476 w 10000"/>
              <a:gd name="connsiteY32-1662" fmla="*/ 4460 h 10000"/>
              <a:gd name="connsiteX33-1663" fmla="*/ 9372 w 10000"/>
              <a:gd name="connsiteY33-1664" fmla="*/ 4983 h 10000"/>
              <a:gd name="connsiteX34-1665" fmla="*/ 9267 w 10000"/>
              <a:gd name="connsiteY34-1666" fmla="*/ 5819 h 10000"/>
              <a:gd name="connsiteX35-1667" fmla="*/ 9058 w 10000"/>
              <a:gd name="connsiteY35-1668" fmla="*/ 7213 h 10000"/>
              <a:gd name="connsiteX36-1669" fmla="*/ 8953 w 10000"/>
              <a:gd name="connsiteY36-1670" fmla="*/ 8049 h 10000"/>
              <a:gd name="connsiteX37-1671" fmla="*/ 8757 w 10000"/>
              <a:gd name="connsiteY37-1672" fmla="*/ 8606 h 10000"/>
              <a:gd name="connsiteX38-1673" fmla="*/ 8652 w 10000"/>
              <a:gd name="connsiteY38-1674" fmla="*/ 9164 h 10000"/>
              <a:gd name="connsiteX39-1675" fmla="*/ 8442 w 10000"/>
              <a:gd name="connsiteY39-1676" fmla="*/ 9443 h 10000"/>
              <a:gd name="connsiteX40-1677" fmla="*/ 8233 w 10000"/>
              <a:gd name="connsiteY40-1678" fmla="*/ 9721 h 10000"/>
              <a:gd name="connsiteX41-1679" fmla="*/ 8128 w 10000"/>
              <a:gd name="connsiteY41-1680" fmla="*/ 10000 h 10000"/>
              <a:gd name="connsiteX42-1681" fmla="*/ 8024 w 10000"/>
              <a:gd name="connsiteY42-1682" fmla="*/ 10000 h 10000"/>
              <a:gd name="connsiteX43-1683" fmla="*/ 7919 w 10000"/>
              <a:gd name="connsiteY43-1684" fmla="*/ 10000 h 10000"/>
              <a:gd name="connsiteX44-1685" fmla="*/ 7814 w 10000"/>
              <a:gd name="connsiteY44-1686" fmla="*/ 10000 h 10000"/>
              <a:gd name="connsiteX45-1687" fmla="*/ 7814 w 10000"/>
              <a:gd name="connsiteY45-1688" fmla="*/ 9721 h 10000"/>
              <a:gd name="connsiteX46-1689" fmla="*/ 7709 w 10000"/>
              <a:gd name="connsiteY46-1690" fmla="*/ 9443 h 10000"/>
              <a:gd name="connsiteX47-1691" fmla="*/ 7709 w 10000"/>
              <a:gd name="connsiteY47-1692" fmla="*/ 9164 h 10000"/>
              <a:gd name="connsiteX48-1693" fmla="*/ 7709 w 10000"/>
              <a:gd name="connsiteY48-1694" fmla="*/ 8885 h 10000"/>
              <a:gd name="connsiteX49-1695" fmla="*/ 7605 w 10000"/>
              <a:gd name="connsiteY49-1696" fmla="*/ 8328 h 10000"/>
              <a:gd name="connsiteX50-1697" fmla="*/ 7395 w 10000"/>
              <a:gd name="connsiteY50-1698" fmla="*/ 7770 h 10000"/>
              <a:gd name="connsiteX51-1699" fmla="*/ 7081 w 10000"/>
              <a:gd name="connsiteY51-1700" fmla="*/ 7213 h 10000"/>
              <a:gd name="connsiteX52-1701" fmla="*/ 6872 w 10000"/>
              <a:gd name="connsiteY52-1702" fmla="*/ 6934 h 10000"/>
              <a:gd name="connsiteX53-1703" fmla="*/ 6662 w 10000"/>
              <a:gd name="connsiteY53-1704" fmla="*/ 6655 h 10000"/>
              <a:gd name="connsiteX54-1705" fmla="*/ 6558 w 10000"/>
              <a:gd name="connsiteY54-1706" fmla="*/ 6376 h 10000"/>
              <a:gd name="connsiteX55-1707" fmla="*/ 6558 w 10000"/>
              <a:gd name="connsiteY55-1708" fmla="*/ 6098 h 10000"/>
              <a:gd name="connsiteX56-1709" fmla="*/ 6662 w 10000"/>
              <a:gd name="connsiteY56-1710" fmla="*/ 6098 h 10000"/>
              <a:gd name="connsiteX57-1711" fmla="*/ 6767 w 10000"/>
              <a:gd name="connsiteY57-1712" fmla="*/ 6098 h 10000"/>
              <a:gd name="connsiteX58-1713" fmla="*/ 6976 w 10000"/>
              <a:gd name="connsiteY58-1714" fmla="*/ 6098 h 10000"/>
              <a:gd name="connsiteX59-1715" fmla="*/ 7186 w 10000"/>
              <a:gd name="connsiteY59-1716" fmla="*/ 6376 h 10000"/>
              <a:gd name="connsiteX60-1717" fmla="*/ 7500 w 10000"/>
              <a:gd name="connsiteY60-1718" fmla="*/ 6655 h 10000"/>
              <a:gd name="connsiteX61-1719" fmla="*/ 7605 w 10000"/>
              <a:gd name="connsiteY61-1720" fmla="*/ 6655 h 10000"/>
              <a:gd name="connsiteX62-1721" fmla="*/ 7814 w 10000"/>
              <a:gd name="connsiteY62-1722" fmla="*/ 6655 h 10000"/>
              <a:gd name="connsiteX63-1723" fmla="*/ 7919 w 10000"/>
              <a:gd name="connsiteY63-1724" fmla="*/ 6655 h 10000"/>
              <a:gd name="connsiteX64-1725" fmla="*/ 8024 w 10000"/>
              <a:gd name="connsiteY64-1726" fmla="*/ 6655 h 10000"/>
              <a:gd name="connsiteX65-1727" fmla="*/ 8128 w 10000"/>
              <a:gd name="connsiteY65-1728" fmla="*/ 6655 h 10000"/>
              <a:gd name="connsiteX66-1729" fmla="*/ 8128 w 10000"/>
              <a:gd name="connsiteY66-1730" fmla="*/ 6376 h 10000"/>
              <a:gd name="connsiteX67-1731" fmla="*/ 8233 w 10000"/>
              <a:gd name="connsiteY67-1732" fmla="*/ 6098 h 10000"/>
              <a:gd name="connsiteX68-1733" fmla="*/ 8338 w 10000"/>
              <a:gd name="connsiteY68-1734" fmla="*/ 5819 h 10000"/>
              <a:gd name="connsiteX69-1735" fmla="*/ 8338 w 10000"/>
              <a:gd name="connsiteY69-1736" fmla="*/ 5261 h 10000"/>
              <a:gd name="connsiteX70-1737" fmla="*/ 8442 w 10000"/>
              <a:gd name="connsiteY70-1738" fmla="*/ 4460 h 10000"/>
              <a:gd name="connsiteX71-1739" fmla="*/ 8547 w 10000"/>
              <a:gd name="connsiteY71-1740" fmla="*/ 3345 h 10000"/>
              <a:gd name="connsiteX72-1741" fmla="*/ 8652 w 10000"/>
              <a:gd name="connsiteY72-1742" fmla="*/ 2787 h 10000"/>
              <a:gd name="connsiteX73-1743" fmla="*/ 8652 w 10000"/>
              <a:gd name="connsiteY73-1744" fmla="*/ 2230 h 10000"/>
              <a:gd name="connsiteX74-1745" fmla="*/ 8652 w 10000"/>
              <a:gd name="connsiteY74-1746" fmla="*/ 1951 h 10000"/>
              <a:gd name="connsiteX75-1747" fmla="*/ 8652 w 10000"/>
              <a:gd name="connsiteY75-1748" fmla="*/ 1951 h 10000"/>
              <a:gd name="connsiteX76-1749" fmla="*/ 8547 w 10000"/>
              <a:gd name="connsiteY76-1750" fmla="*/ 1951 h 10000"/>
              <a:gd name="connsiteX77-1751" fmla="*/ 8338 w 10000"/>
              <a:gd name="connsiteY77-1752" fmla="*/ 1951 h 10000"/>
              <a:gd name="connsiteX78-1753" fmla="*/ 8128 w 10000"/>
              <a:gd name="connsiteY78-1754" fmla="*/ 1951 h 10000"/>
              <a:gd name="connsiteX79-1755" fmla="*/ 7814 w 10000"/>
              <a:gd name="connsiteY79-1756" fmla="*/ 1951 h 10000"/>
              <a:gd name="connsiteX80-1757" fmla="*/ 7500 w 10000"/>
              <a:gd name="connsiteY80-1758" fmla="*/ 1951 h 10000"/>
              <a:gd name="connsiteX81-1759" fmla="*/ 7081 w 10000"/>
              <a:gd name="connsiteY81-1760" fmla="*/ 2230 h 10000"/>
              <a:gd name="connsiteX82-1761" fmla="*/ 6453 w 10000"/>
              <a:gd name="connsiteY82-1762" fmla="*/ 2230 h 10000"/>
              <a:gd name="connsiteX83-1763" fmla="*/ 5942 w 10000"/>
              <a:gd name="connsiteY83-1764" fmla="*/ 2230 h 10000"/>
              <a:gd name="connsiteX84-1765" fmla="*/ 5419 w 10000"/>
              <a:gd name="connsiteY84-1766" fmla="*/ 2509 h 10000"/>
              <a:gd name="connsiteX85-1767" fmla="*/ 4895 w 10000"/>
              <a:gd name="connsiteY85-1768" fmla="*/ 2787 h 10000"/>
              <a:gd name="connsiteX86-1769" fmla="*/ 4476 w 10000"/>
              <a:gd name="connsiteY86-1770" fmla="*/ 2787 h 10000"/>
              <a:gd name="connsiteX87-1771" fmla="*/ 4058 w 10000"/>
              <a:gd name="connsiteY87-1772" fmla="*/ 3066 h 10000"/>
              <a:gd name="connsiteX88-1773" fmla="*/ 3547 w 10000"/>
              <a:gd name="connsiteY88-1774" fmla="*/ 3345 h 10000"/>
              <a:gd name="connsiteX89-1775" fmla="*/ 2919 w 10000"/>
              <a:gd name="connsiteY89-1776" fmla="*/ 3345 h 10000"/>
              <a:gd name="connsiteX90-1777" fmla="*/ 2291 w 10000"/>
              <a:gd name="connsiteY90-1778" fmla="*/ 3624 h 10000"/>
              <a:gd name="connsiteX91-1779" fmla="*/ 1976 w 10000"/>
              <a:gd name="connsiteY91-1780" fmla="*/ 3902 h 10000"/>
              <a:gd name="connsiteX92-1781" fmla="*/ 1767 w 10000"/>
              <a:gd name="connsiteY92-1782" fmla="*/ 3902 h 10000"/>
              <a:gd name="connsiteX93-1783" fmla="*/ 1453 w 10000"/>
              <a:gd name="connsiteY93-1784" fmla="*/ 3902 h 10000"/>
              <a:gd name="connsiteX94-1785" fmla="*/ 1257 w 10000"/>
              <a:gd name="connsiteY94-1786" fmla="*/ 4181 h 10000"/>
              <a:gd name="connsiteX95-1787" fmla="*/ 1152 w 10000"/>
              <a:gd name="connsiteY95-1788" fmla="*/ 4181 h 10000"/>
              <a:gd name="connsiteX96-1789" fmla="*/ 838 w 10000"/>
              <a:gd name="connsiteY96-1790" fmla="*/ 4181 h 10000"/>
              <a:gd name="connsiteX97-1791" fmla="*/ 0 w 10000"/>
              <a:gd name="connsiteY97-1792" fmla="*/ 2787 h 10000"/>
              <a:gd name="connsiteX98-1793" fmla="*/ 105 w 10000"/>
              <a:gd name="connsiteY98-1794" fmla="*/ 2509 h 10000"/>
              <a:gd name="connsiteX99-1795" fmla="*/ 209 w 10000"/>
              <a:gd name="connsiteY99-1796" fmla="*/ 2509 h 10000"/>
              <a:gd name="connsiteX100-1797" fmla="*/ 314 w 10000"/>
              <a:gd name="connsiteY100-1798" fmla="*/ 2509 h 10000"/>
              <a:gd name="connsiteX101-1799" fmla="*/ 419 w 10000"/>
              <a:gd name="connsiteY101-1800" fmla="*/ 2509 h 10000"/>
              <a:gd name="connsiteX102-1801" fmla="*/ 524 w 10000"/>
              <a:gd name="connsiteY102-1802" fmla="*/ 2509 h 10000"/>
              <a:gd name="connsiteX103-1803" fmla="*/ 733 w 10000"/>
              <a:gd name="connsiteY103-1804" fmla="*/ 2509 h 10000"/>
              <a:gd name="connsiteX104-1805" fmla="*/ 942 w 10000"/>
              <a:gd name="connsiteY104-1806" fmla="*/ 2509 h 10000"/>
              <a:gd name="connsiteX105-1807" fmla="*/ 1152 w 10000"/>
              <a:gd name="connsiteY105-1808" fmla="*/ 2509 h 10000"/>
              <a:gd name="connsiteX106-1809" fmla="*/ 1453 w 10000"/>
              <a:gd name="connsiteY106-1810" fmla="*/ 2509 h 10000"/>
              <a:gd name="connsiteX107-1811" fmla="*/ 1767 w 10000"/>
              <a:gd name="connsiteY107-1812" fmla="*/ 2509 h 10000"/>
              <a:gd name="connsiteX108-1813" fmla="*/ 2186 w 10000"/>
              <a:gd name="connsiteY108-1814" fmla="*/ 2230 h 10000"/>
              <a:gd name="connsiteX109-1815" fmla="*/ 2186 w 10000"/>
              <a:gd name="connsiteY109-1816" fmla="*/ 2230 h 10000"/>
              <a:gd name="connsiteX0-1817" fmla="*/ 2186 w 10000"/>
              <a:gd name="connsiteY0-1818" fmla="*/ 2230 h 10000"/>
              <a:gd name="connsiteX1-1819" fmla="*/ 3757 w 10000"/>
              <a:gd name="connsiteY1-1820" fmla="*/ 1951 h 10000"/>
              <a:gd name="connsiteX2-1821" fmla="*/ 5419 w 10000"/>
              <a:gd name="connsiteY2-1822" fmla="*/ 1394 h 10000"/>
              <a:gd name="connsiteX3-1823" fmla="*/ 5838 w 10000"/>
              <a:gd name="connsiteY3-1824" fmla="*/ 1394 h 10000"/>
              <a:gd name="connsiteX4-1825" fmla="*/ 6257 w 10000"/>
              <a:gd name="connsiteY4-1826" fmla="*/ 1115 h 10000"/>
              <a:gd name="connsiteX5-1827" fmla="*/ 6558 w 10000"/>
              <a:gd name="connsiteY5-1828" fmla="*/ 1115 h 10000"/>
              <a:gd name="connsiteX6-1829" fmla="*/ 6872 w 10000"/>
              <a:gd name="connsiteY6-1830" fmla="*/ 1115 h 10000"/>
              <a:gd name="connsiteX7-1831" fmla="*/ 7081 w 10000"/>
              <a:gd name="connsiteY7-1832" fmla="*/ 836 h 10000"/>
              <a:gd name="connsiteX8-1833" fmla="*/ 7395 w 10000"/>
              <a:gd name="connsiteY8-1834" fmla="*/ 836 h 10000"/>
              <a:gd name="connsiteX9-1835" fmla="*/ 7500 w 10000"/>
              <a:gd name="connsiteY9-1836" fmla="*/ 836 h 10000"/>
              <a:gd name="connsiteX10-1837" fmla="*/ 7709 w 10000"/>
              <a:gd name="connsiteY10-1838" fmla="*/ 836 h 10000"/>
              <a:gd name="connsiteX11-1839" fmla="*/ 7919 w 10000"/>
              <a:gd name="connsiteY11-1840" fmla="*/ 557 h 10000"/>
              <a:gd name="connsiteX12-1841" fmla="*/ 8128 w 10000"/>
              <a:gd name="connsiteY12-1842" fmla="*/ 557 h 10000"/>
              <a:gd name="connsiteX13-1843" fmla="*/ 8338 w 10000"/>
              <a:gd name="connsiteY13-1844" fmla="*/ 557 h 10000"/>
              <a:gd name="connsiteX14-1845" fmla="*/ 8442 w 10000"/>
              <a:gd name="connsiteY14-1846" fmla="*/ 279 h 10000"/>
              <a:gd name="connsiteX15-1847" fmla="*/ 8547 w 10000"/>
              <a:gd name="connsiteY15-1848" fmla="*/ 0 h 10000"/>
              <a:gd name="connsiteX16-1849" fmla="*/ 8757 w 10000"/>
              <a:gd name="connsiteY16-1850" fmla="*/ 0 h 10000"/>
              <a:gd name="connsiteX17-1851" fmla="*/ 8848 w 10000"/>
              <a:gd name="connsiteY17-1852" fmla="*/ 279 h 10000"/>
              <a:gd name="connsiteX18-1853" fmla="*/ 9058 w 10000"/>
              <a:gd name="connsiteY18-1854" fmla="*/ 279 h 10000"/>
              <a:gd name="connsiteX19-1855" fmla="*/ 9162 w 10000"/>
              <a:gd name="connsiteY19-1856" fmla="*/ 557 h 10000"/>
              <a:gd name="connsiteX20-1857" fmla="*/ 9476 w 10000"/>
              <a:gd name="connsiteY20-1858" fmla="*/ 836 h 10000"/>
              <a:gd name="connsiteX21-1859" fmla="*/ 9686 w 10000"/>
              <a:gd name="connsiteY21-1860" fmla="*/ 1394 h 10000"/>
              <a:gd name="connsiteX22-1861" fmla="*/ 9895 w 10000"/>
              <a:gd name="connsiteY22-1862" fmla="*/ 1672 h 10000"/>
              <a:gd name="connsiteX23-1863" fmla="*/ 10000 w 10000"/>
              <a:gd name="connsiteY23-1864" fmla="*/ 1951 h 10000"/>
              <a:gd name="connsiteX24-1865" fmla="*/ 10000 w 10000"/>
              <a:gd name="connsiteY24-1866" fmla="*/ 1951 h 10000"/>
              <a:gd name="connsiteX25-1867" fmla="*/ 10000 w 10000"/>
              <a:gd name="connsiteY25-1868" fmla="*/ 2230 h 10000"/>
              <a:gd name="connsiteX26-1869" fmla="*/ 9895 w 10000"/>
              <a:gd name="connsiteY26-1870" fmla="*/ 2509 h 10000"/>
              <a:gd name="connsiteX27-1871" fmla="*/ 9895 w 10000"/>
              <a:gd name="connsiteY27-1872" fmla="*/ 2509 h 10000"/>
              <a:gd name="connsiteX28-1873" fmla="*/ 9791 w 10000"/>
              <a:gd name="connsiteY28-1874" fmla="*/ 2509 h 10000"/>
              <a:gd name="connsiteX29-1875" fmla="*/ 9686 w 10000"/>
              <a:gd name="connsiteY29-1876" fmla="*/ 2787 h 10000"/>
              <a:gd name="connsiteX30-1877" fmla="*/ 9581 w 10000"/>
              <a:gd name="connsiteY30-1878" fmla="*/ 3345 h 10000"/>
              <a:gd name="connsiteX31-1879" fmla="*/ 9476 w 10000"/>
              <a:gd name="connsiteY31-1880" fmla="*/ 3624 h 10000"/>
              <a:gd name="connsiteX32-1881" fmla="*/ 9476 w 10000"/>
              <a:gd name="connsiteY32-1882" fmla="*/ 4460 h 10000"/>
              <a:gd name="connsiteX33-1883" fmla="*/ 9372 w 10000"/>
              <a:gd name="connsiteY33-1884" fmla="*/ 4983 h 10000"/>
              <a:gd name="connsiteX34-1885" fmla="*/ 9267 w 10000"/>
              <a:gd name="connsiteY34-1886" fmla="*/ 5819 h 10000"/>
              <a:gd name="connsiteX35-1887" fmla="*/ 9058 w 10000"/>
              <a:gd name="connsiteY35-1888" fmla="*/ 7213 h 10000"/>
              <a:gd name="connsiteX36-1889" fmla="*/ 8953 w 10000"/>
              <a:gd name="connsiteY36-1890" fmla="*/ 8049 h 10000"/>
              <a:gd name="connsiteX37-1891" fmla="*/ 8757 w 10000"/>
              <a:gd name="connsiteY37-1892" fmla="*/ 8606 h 10000"/>
              <a:gd name="connsiteX38-1893" fmla="*/ 8652 w 10000"/>
              <a:gd name="connsiteY38-1894" fmla="*/ 9164 h 10000"/>
              <a:gd name="connsiteX39-1895" fmla="*/ 8442 w 10000"/>
              <a:gd name="connsiteY39-1896" fmla="*/ 9443 h 10000"/>
              <a:gd name="connsiteX40-1897" fmla="*/ 8233 w 10000"/>
              <a:gd name="connsiteY40-1898" fmla="*/ 9721 h 10000"/>
              <a:gd name="connsiteX41-1899" fmla="*/ 8128 w 10000"/>
              <a:gd name="connsiteY41-1900" fmla="*/ 10000 h 10000"/>
              <a:gd name="connsiteX42-1901" fmla="*/ 8024 w 10000"/>
              <a:gd name="connsiteY42-1902" fmla="*/ 10000 h 10000"/>
              <a:gd name="connsiteX43-1903" fmla="*/ 7919 w 10000"/>
              <a:gd name="connsiteY43-1904" fmla="*/ 10000 h 10000"/>
              <a:gd name="connsiteX44-1905" fmla="*/ 7814 w 10000"/>
              <a:gd name="connsiteY44-1906" fmla="*/ 10000 h 10000"/>
              <a:gd name="connsiteX45-1907" fmla="*/ 7814 w 10000"/>
              <a:gd name="connsiteY45-1908" fmla="*/ 9721 h 10000"/>
              <a:gd name="connsiteX46-1909" fmla="*/ 7709 w 10000"/>
              <a:gd name="connsiteY46-1910" fmla="*/ 9443 h 10000"/>
              <a:gd name="connsiteX47-1911" fmla="*/ 7709 w 10000"/>
              <a:gd name="connsiteY47-1912" fmla="*/ 9164 h 10000"/>
              <a:gd name="connsiteX48-1913" fmla="*/ 7709 w 10000"/>
              <a:gd name="connsiteY48-1914" fmla="*/ 8885 h 10000"/>
              <a:gd name="connsiteX49-1915" fmla="*/ 7605 w 10000"/>
              <a:gd name="connsiteY49-1916" fmla="*/ 8328 h 10000"/>
              <a:gd name="connsiteX50-1917" fmla="*/ 7395 w 10000"/>
              <a:gd name="connsiteY50-1918" fmla="*/ 7770 h 10000"/>
              <a:gd name="connsiteX51-1919" fmla="*/ 7081 w 10000"/>
              <a:gd name="connsiteY51-1920" fmla="*/ 7213 h 10000"/>
              <a:gd name="connsiteX52-1921" fmla="*/ 6872 w 10000"/>
              <a:gd name="connsiteY52-1922" fmla="*/ 6934 h 10000"/>
              <a:gd name="connsiteX53-1923" fmla="*/ 6662 w 10000"/>
              <a:gd name="connsiteY53-1924" fmla="*/ 6655 h 10000"/>
              <a:gd name="connsiteX54-1925" fmla="*/ 6558 w 10000"/>
              <a:gd name="connsiteY54-1926" fmla="*/ 6376 h 10000"/>
              <a:gd name="connsiteX55-1927" fmla="*/ 6558 w 10000"/>
              <a:gd name="connsiteY55-1928" fmla="*/ 6098 h 10000"/>
              <a:gd name="connsiteX56-1929" fmla="*/ 6662 w 10000"/>
              <a:gd name="connsiteY56-1930" fmla="*/ 6098 h 10000"/>
              <a:gd name="connsiteX57-1931" fmla="*/ 6767 w 10000"/>
              <a:gd name="connsiteY57-1932" fmla="*/ 6098 h 10000"/>
              <a:gd name="connsiteX58-1933" fmla="*/ 6976 w 10000"/>
              <a:gd name="connsiteY58-1934" fmla="*/ 6098 h 10000"/>
              <a:gd name="connsiteX59-1935" fmla="*/ 7186 w 10000"/>
              <a:gd name="connsiteY59-1936" fmla="*/ 6376 h 10000"/>
              <a:gd name="connsiteX60-1937" fmla="*/ 7500 w 10000"/>
              <a:gd name="connsiteY60-1938" fmla="*/ 6655 h 10000"/>
              <a:gd name="connsiteX61-1939" fmla="*/ 7605 w 10000"/>
              <a:gd name="connsiteY61-1940" fmla="*/ 6655 h 10000"/>
              <a:gd name="connsiteX62-1941" fmla="*/ 7814 w 10000"/>
              <a:gd name="connsiteY62-1942" fmla="*/ 6655 h 10000"/>
              <a:gd name="connsiteX63-1943" fmla="*/ 7919 w 10000"/>
              <a:gd name="connsiteY63-1944" fmla="*/ 6655 h 10000"/>
              <a:gd name="connsiteX64-1945" fmla="*/ 8024 w 10000"/>
              <a:gd name="connsiteY64-1946" fmla="*/ 6655 h 10000"/>
              <a:gd name="connsiteX65-1947" fmla="*/ 8128 w 10000"/>
              <a:gd name="connsiteY65-1948" fmla="*/ 6655 h 10000"/>
              <a:gd name="connsiteX66-1949" fmla="*/ 8128 w 10000"/>
              <a:gd name="connsiteY66-1950" fmla="*/ 6376 h 10000"/>
              <a:gd name="connsiteX67-1951" fmla="*/ 8233 w 10000"/>
              <a:gd name="connsiteY67-1952" fmla="*/ 6098 h 10000"/>
              <a:gd name="connsiteX68-1953" fmla="*/ 8338 w 10000"/>
              <a:gd name="connsiteY68-1954" fmla="*/ 5819 h 10000"/>
              <a:gd name="connsiteX69-1955" fmla="*/ 8338 w 10000"/>
              <a:gd name="connsiteY69-1956" fmla="*/ 5261 h 10000"/>
              <a:gd name="connsiteX70-1957" fmla="*/ 8442 w 10000"/>
              <a:gd name="connsiteY70-1958" fmla="*/ 4460 h 10000"/>
              <a:gd name="connsiteX71-1959" fmla="*/ 8547 w 10000"/>
              <a:gd name="connsiteY71-1960" fmla="*/ 3345 h 10000"/>
              <a:gd name="connsiteX72-1961" fmla="*/ 8652 w 10000"/>
              <a:gd name="connsiteY72-1962" fmla="*/ 2787 h 10000"/>
              <a:gd name="connsiteX73-1963" fmla="*/ 8652 w 10000"/>
              <a:gd name="connsiteY73-1964" fmla="*/ 2230 h 10000"/>
              <a:gd name="connsiteX74-1965" fmla="*/ 8652 w 10000"/>
              <a:gd name="connsiteY74-1966" fmla="*/ 1951 h 10000"/>
              <a:gd name="connsiteX75-1967" fmla="*/ 8652 w 10000"/>
              <a:gd name="connsiteY75-1968" fmla="*/ 1951 h 10000"/>
              <a:gd name="connsiteX76-1969" fmla="*/ 8547 w 10000"/>
              <a:gd name="connsiteY76-1970" fmla="*/ 1951 h 10000"/>
              <a:gd name="connsiteX77-1971" fmla="*/ 8338 w 10000"/>
              <a:gd name="connsiteY77-1972" fmla="*/ 1951 h 10000"/>
              <a:gd name="connsiteX78-1973" fmla="*/ 8128 w 10000"/>
              <a:gd name="connsiteY78-1974" fmla="*/ 1951 h 10000"/>
              <a:gd name="connsiteX79-1975" fmla="*/ 7814 w 10000"/>
              <a:gd name="connsiteY79-1976" fmla="*/ 1951 h 10000"/>
              <a:gd name="connsiteX80-1977" fmla="*/ 7500 w 10000"/>
              <a:gd name="connsiteY80-1978" fmla="*/ 1951 h 10000"/>
              <a:gd name="connsiteX81-1979" fmla="*/ 7081 w 10000"/>
              <a:gd name="connsiteY81-1980" fmla="*/ 2230 h 10000"/>
              <a:gd name="connsiteX82-1981" fmla="*/ 6453 w 10000"/>
              <a:gd name="connsiteY82-1982" fmla="*/ 2230 h 10000"/>
              <a:gd name="connsiteX83-1983" fmla="*/ 5942 w 10000"/>
              <a:gd name="connsiteY83-1984" fmla="*/ 2230 h 10000"/>
              <a:gd name="connsiteX84-1985" fmla="*/ 5419 w 10000"/>
              <a:gd name="connsiteY84-1986" fmla="*/ 2509 h 10000"/>
              <a:gd name="connsiteX85-1987" fmla="*/ 4895 w 10000"/>
              <a:gd name="connsiteY85-1988" fmla="*/ 2787 h 10000"/>
              <a:gd name="connsiteX86-1989" fmla="*/ 4476 w 10000"/>
              <a:gd name="connsiteY86-1990" fmla="*/ 2787 h 10000"/>
              <a:gd name="connsiteX87-1991" fmla="*/ 4058 w 10000"/>
              <a:gd name="connsiteY87-1992" fmla="*/ 3066 h 10000"/>
              <a:gd name="connsiteX88-1993" fmla="*/ 3547 w 10000"/>
              <a:gd name="connsiteY88-1994" fmla="*/ 3345 h 10000"/>
              <a:gd name="connsiteX89-1995" fmla="*/ 2919 w 10000"/>
              <a:gd name="connsiteY89-1996" fmla="*/ 3345 h 10000"/>
              <a:gd name="connsiteX90-1997" fmla="*/ 2291 w 10000"/>
              <a:gd name="connsiteY90-1998" fmla="*/ 3624 h 10000"/>
              <a:gd name="connsiteX91-1999" fmla="*/ 1976 w 10000"/>
              <a:gd name="connsiteY91-2000" fmla="*/ 3902 h 10000"/>
              <a:gd name="connsiteX92-2001" fmla="*/ 1767 w 10000"/>
              <a:gd name="connsiteY92-2002" fmla="*/ 3902 h 10000"/>
              <a:gd name="connsiteX93-2003" fmla="*/ 1453 w 10000"/>
              <a:gd name="connsiteY93-2004" fmla="*/ 3902 h 10000"/>
              <a:gd name="connsiteX94-2005" fmla="*/ 1257 w 10000"/>
              <a:gd name="connsiteY94-2006" fmla="*/ 4181 h 10000"/>
              <a:gd name="connsiteX95-2007" fmla="*/ 1152 w 10000"/>
              <a:gd name="connsiteY95-2008" fmla="*/ 4181 h 10000"/>
              <a:gd name="connsiteX96-2009" fmla="*/ 838 w 10000"/>
              <a:gd name="connsiteY96-2010" fmla="*/ 4181 h 10000"/>
              <a:gd name="connsiteX97-2011" fmla="*/ 0 w 10000"/>
              <a:gd name="connsiteY97-2012" fmla="*/ 2787 h 10000"/>
              <a:gd name="connsiteX98-2013" fmla="*/ 105 w 10000"/>
              <a:gd name="connsiteY98-2014" fmla="*/ 2509 h 10000"/>
              <a:gd name="connsiteX99-2015" fmla="*/ 314 w 10000"/>
              <a:gd name="connsiteY99-2016" fmla="*/ 2509 h 10000"/>
              <a:gd name="connsiteX100-2017" fmla="*/ 419 w 10000"/>
              <a:gd name="connsiteY100-2018" fmla="*/ 2509 h 10000"/>
              <a:gd name="connsiteX101-2019" fmla="*/ 524 w 10000"/>
              <a:gd name="connsiteY101-2020" fmla="*/ 2509 h 10000"/>
              <a:gd name="connsiteX102-2021" fmla="*/ 733 w 10000"/>
              <a:gd name="connsiteY102-2022" fmla="*/ 2509 h 10000"/>
              <a:gd name="connsiteX103-2023" fmla="*/ 942 w 10000"/>
              <a:gd name="connsiteY103-2024" fmla="*/ 2509 h 10000"/>
              <a:gd name="connsiteX104-2025" fmla="*/ 1152 w 10000"/>
              <a:gd name="connsiteY104-2026" fmla="*/ 2509 h 10000"/>
              <a:gd name="connsiteX105-2027" fmla="*/ 1453 w 10000"/>
              <a:gd name="connsiteY105-2028" fmla="*/ 2509 h 10000"/>
              <a:gd name="connsiteX106-2029" fmla="*/ 1767 w 10000"/>
              <a:gd name="connsiteY106-2030" fmla="*/ 2509 h 10000"/>
              <a:gd name="connsiteX107-2031" fmla="*/ 2186 w 10000"/>
              <a:gd name="connsiteY107-2032" fmla="*/ 2230 h 10000"/>
              <a:gd name="connsiteX108-2033" fmla="*/ 2186 w 10000"/>
              <a:gd name="connsiteY108-2034" fmla="*/ 2230 h 10000"/>
              <a:gd name="connsiteX0-2035" fmla="*/ 2186 w 10000"/>
              <a:gd name="connsiteY0-2036" fmla="*/ 2230 h 10000"/>
              <a:gd name="connsiteX1-2037" fmla="*/ 3757 w 10000"/>
              <a:gd name="connsiteY1-2038" fmla="*/ 1951 h 10000"/>
              <a:gd name="connsiteX2-2039" fmla="*/ 5419 w 10000"/>
              <a:gd name="connsiteY2-2040" fmla="*/ 1394 h 10000"/>
              <a:gd name="connsiteX3-2041" fmla="*/ 5838 w 10000"/>
              <a:gd name="connsiteY3-2042" fmla="*/ 1394 h 10000"/>
              <a:gd name="connsiteX4-2043" fmla="*/ 6257 w 10000"/>
              <a:gd name="connsiteY4-2044" fmla="*/ 1115 h 10000"/>
              <a:gd name="connsiteX5-2045" fmla="*/ 6558 w 10000"/>
              <a:gd name="connsiteY5-2046" fmla="*/ 1115 h 10000"/>
              <a:gd name="connsiteX6-2047" fmla="*/ 6872 w 10000"/>
              <a:gd name="connsiteY6-2048" fmla="*/ 1115 h 10000"/>
              <a:gd name="connsiteX7-2049" fmla="*/ 7081 w 10000"/>
              <a:gd name="connsiteY7-2050" fmla="*/ 836 h 10000"/>
              <a:gd name="connsiteX8-2051" fmla="*/ 7395 w 10000"/>
              <a:gd name="connsiteY8-2052" fmla="*/ 836 h 10000"/>
              <a:gd name="connsiteX9-2053" fmla="*/ 7500 w 10000"/>
              <a:gd name="connsiteY9-2054" fmla="*/ 836 h 10000"/>
              <a:gd name="connsiteX10-2055" fmla="*/ 7709 w 10000"/>
              <a:gd name="connsiteY10-2056" fmla="*/ 836 h 10000"/>
              <a:gd name="connsiteX11-2057" fmla="*/ 7919 w 10000"/>
              <a:gd name="connsiteY11-2058" fmla="*/ 557 h 10000"/>
              <a:gd name="connsiteX12-2059" fmla="*/ 8128 w 10000"/>
              <a:gd name="connsiteY12-2060" fmla="*/ 557 h 10000"/>
              <a:gd name="connsiteX13-2061" fmla="*/ 8338 w 10000"/>
              <a:gd name="connsiteY13-2062" fmla="*/ 557 h 10000"/>
              <a:gd name="connsiteX14-2063" fmla="*/ 8442 w 10000"/>
              <a:gd name="connsiteY14-2064" fmla="*/ 279 h 10000"/>
              <a:gd name="connsiteX15-2065" fmla="*/ 8547 w 10000"/>
              <a:gd name="connsiteY15-2066" fmla="*/ 0 h 10000"/>
              <a:gd name="connsiteX16-2067" fmla="*/ 8757 w 10000"/>
              <a:gd name="connsiteY16-2068" fmla="*/ 0 h 10000"/>
              <a:gd name="connsiteX17-2069" fmla="*/ 8848 w 10000"/>
              <a:gd name="connsiteY17-2070" fmla="*/ 279 h 10000"/>
              <a:gd name="connsiteX18-2071" fmla="*/ 9058 w 10000"/>
              <a:gd name="connsiteY18-2072" fmla="*/ 279 h 10000"/>
              <a:gd name="connsiteX19-2073" fmla="*/ 9162 w 10000"/>
              <a:gd name="connsiteY19-2074" fmla="*/ 557 h 10000"/>
              <a:gd name="connsiteX20-2075" fmla="*/ 9476 w 10000"/>
              <a:gd name="connsiteY20-2076" fmla="*/ 836 h 10000"/>
              <a:gd name="connsiteX21-2077" fmla="*/ 9686 w 10000"/>
              <a:gd name="connsiteY21-2078" fmla="*/ 1394 h 10000"/>
              <a:gd name="connsiteX22-2079" fmla="*/ 9895 w 10000"/>
              <a:gd name="connsiteY22-2080" fmla="*/ 1672 h 10000"/>
              <a:gd name="connsiteX23-2081" fmla="*/ 10000 w 10000"/>
              <a:gd name="connsiteY23-2082" fmla="*/ 1951 h 10000"/>
              <a:gd name="connsiteX24-2083" fmla="*/ 10000 w 10000"/>
              <a:gd name="connsiteY24-2084" fmla="*/ 1951 h 10000"/>
              <a:gd name="connsiteX25-2085" fmla="*/ 10000 w 10000"/>
              <a:gd name="connsiteY25-2086" fmla="*/ 2230 h 10000"/>
              <a:gd name="connsiteX26-2087" fmla="*/ 9895 w 10000"/>
              <a:gd name="connsiteY26-2088" fmla="*/ 2509 h 10000"/>
              <a:gd name="connsiteX27-2089" fmla="*/ 9895 w 10000"/>
              <a:gd name="connsiteY27-2090" fmla="*/ 2509 h 10000"/>
              <a:gd name="connsiteX28-2091" fmla="*/ 9791 w 10000"/>
              <a:gd name="connsiteY28-2092" fmla="*/ 2509 h 10000"/>
              <a:gd name="connsiteX29-2093" fmla="*/ 9686 w 10000"/>
              <a:gd name="connsiteY29-2094" fmla="*/ 2787 h 10000"/>
              <a:gd name="connsiteX30-2095" fmla="*/ 9581 w 10000"/>
              <a:gd name="connsiteY30-2096" fmla="*/ 3345 h 10000"/>
              <a:gd name="connsiteX31-2097" fmla="*/ 9476 w 10000"/>
              <a:gd name="connsiteY31-2098" fmla="*/ 3624 h 10000"/>
              <a:gd name="connsiteX32-2099" fmla="*/ 9476 w 10000"/>
              <a:gd name="connsiteY32-2100" fmla="*/ 4460 h 10000"/>
              <a:gd name="connsiteX33-2101" fmla="*/ 9372 w 10000"/>
              <a:gd name="connsiteY33-2102" fmla="*/ 4983 h 10000"/>
              <a:gd name="connsiteX34-2103" fmla="*/ 9267 w 10000"/>
              <a:gd name="connsiteY34-2104" fmla="*/ 5819 h 10000"/>
              <a:gd name="connsiteX35-2105" fmla="*/ 9058 w 10000"/>
              <a:gd name="connsiteY35-2106" fmla="*/ 7213 h 10000"/>
              <a:gd name="connsiteX36-2107" fmla="*/ 8953 w 10000"/>
              <a:gd name="connsiteY36-2108" fmla="*/ 8049 h 10000"/>
              <a:gd name="connsiteX37-2109" fmla="*/ 8757 w 10000"/>
              <a:gd name="connsiteY37-2110" fmla="*/ 8606 h 10000"/>
              <a:gd name="connsiteX38-2111" fmla="*/ 8652 w 10000"/>
              <a:gd name="connsiteY38-2112" fmla="*/ 9164 h 10000"/>
              <a:gd name="connsiteX39-2113" fmla="*/ 8442 w 10000"/>
              <a:gd name="connsiteY39-2114" fmla="*/ 9443 h 10000"/>
              <a:gd name="connsiteX40-2115" fmla="*/ 8233 w 10000"/>
              <a:gd name="connsiteY40-2116" fmla="*/ 9721 h 10000"/>
              <a:gd name="connsiteX41-2117" fmla="*/ 8128 w 10000"/>
              <a:gd name="connsiteY41-2118" fmla="*/ 10000 h 10000"/>
              <a:gd name="connsiteX42-2119" fmla="*/ 8024 w 10000"/>
              <a:gd name="connsiteY42-2120" fmla="*/ 10000 h 10000"/>
              <a:gd name="connsiteX43-2121" fmla="*/ 7919 w 10000"/>
              <a:gd name="connsiteY43-2122" fmla="*/ 10000 h 10000"/>
              <a:gd name="connsiteX44-2123" fmla="*/ 7814 w 10000"/>
              <a:gd name="connsiteY44-2124" fmla="*/ 10000 h 10000"/>
              <a:gd name="connsiteX45-2125" fmla="*/ 7814 w 10000"/>
              <a:gd name="connsiteY45-2126" fmla="*/ 9721 h 10000"/>
              <a:gd name="connsiteX46-2127" fmla="*/ 7709 w 10000"/>
              <a:gd name="connsiteY46-2128" fmla="*/ 9443 h 10000"/>
              <a:gd name="connsiteX47-2129" fmla="*/ 7709 w 10000"/>
              <a:gd name="connsiteY47-2130" fmla="*/ 9164 h 10000"/>
              <a:gd name="connsiteX48-2131" fmla="*/ 7709 w 10000"/>
              <a:gd name="connsiteY48-2132" fmla="*/ 8885 h 10000"/>
              <a:gd name="connsiteX49-2133" fmla="*/ 7605 w 10000"/>
              <a:gd name="connsiteY49-2134" fmla="*/ 8328 h 10000"/>
              <a:gd name="connsiteX50-2135" fmla="*/ 7395 w 10000"/>
              <a:gd name="connsiteY50-2136" fmla="*/ 7770 h 10000"/>
              <a:gd name="connsiteX51-2137" fmla="*/ 7081 w 10000"/>
              <a:gd name="connsiteY51-2138" fmla="*/ 7213 h 10000"/>
              <a:gd name="connsiteX52-2139" fmla="*/ 6872 w 10000"/>
              <a:gd name="connsiteY52-2140" fmla="*/ 6934 h 10000"/>
              <a:gd name="connsiteX53-2141" fmla="*/ 6662 w 10000"/>
              <a:gd name="connsiteY53-2142" fmla="*/ 6655 h 10000"/>
              <a:gd name="connsiteX54-2143" fmla="*/ 6558 w 10000"/>
              <a:gd name="connsiteY54-2144" fmla="*/ 6376 h 10000"/>
              <a:gd name="connsiteX55-2145" fmla="*/ 6558 w 10000"/>
              <a:gd name="connsiteY55-2146" fmla="*/ 6098 h 10000"/>
              <a:gd name="connsiteX56-2147" fmla="*/ 6662 w 10000"/>
              <a:gd name="connsiteY56-2148" fmla="*/ 6098 h 10000"/>
              <a:gd name="connsiteX57-2149" fmla="*/ 6767 w 10000"/>
              <a:gd name="connsiteY57-2150" fmla="*/ 6098 h 10000"/>
              <a:gd name="connsiteX58-2151" fmla="*/ 6976 w 10000"/>
              <a:gd name="connsiteY58-2152" fmla="*/ 6098 h 10000"/>
              <a:gd name="connsiteX59-2153" fmla="*/ 7186 w 10000"/>
              <a:gd name="connsiteY59-2154" fmla="*/ 6376 h 10000"/>
              <a:gd name="connsiteX60-2155" fmla="*/ 7500 w 10000"/>
              <a:gd name="connsiteY60-2156" fmla="*/ 6655 h 10000"/>
              <a:gd name="connsiteX61-2157" fmla="*/ 7605 w 10000"/>
              <a:gd name="connsiteY61-2158" fmla="*/ 6655 h 10000"/>
              <a:gd name="connsiteX62-2159" fmla="*/ 7814 w 10000"/>
              <a:gd name="connsiteY62-2160" fmla="*/ 6655 h 10000"/>
              <a:gd name="connsiteX63-2161" fmla="*/ 7919 w 10000"/>
              <a:gd name="connsiteY63-2162" fmla="*/ 6655 h 10000"/>
              <a:gd name="connsiteX64-2163" fmla="*/ 8024 w 10000"/>
              <a:gd name="connsiteY64-2164" fmla="*/ 6655 h 10000"/>
              <a:gd name="connsiteX65-2165" fmla="*/ 8128 w 10000"/>
              <a:gd name="connsiteY65-2166" fmla="*/ 6655 h 10000"/>
              <a:gd name="connsiteX66-2167" fmla="*/ 8128 w 10000"/>
              <a:gd name="connsiteY66-2168" fmla="*/ 6376 h 10000"/>
              <a:gd name="connsiteX67-2169" fmla="*/ 8233 w 10000"/>
              <a:gd name="connsiteY67-2170" fmla="*/ 6098 h 10000"/>
              <a:gd name="connsiteX68-2171" fmla="*/ 8338 w 10000"/>
              <a:gd name="connsiteY68-2172" fmla="*/ 5819 h 10000"/>
              <a:gd name="connsiteX69-2173" fmla="*/ 8338 w 10000"/>
              <a:gd name="connsiteY69-2174" fmla="*/ 5261 h 10000"/>
              <a:gd name="connsiteX70-2175" fmla="*/ 8442 w 10000"/>
              <a:gd name="connsiteY70-2176" fmla="*/ 4460 h 10000"/>
              <a:gd name="connsiteX71-2177" fmla="*/ 8547 w 10000"/>
              <a:gd name="connsiteY71-2178" fmla="*/ 3345 h 10000"/>
              <a:gd name="connsiteX72-2179" fmla="*/ 8652 w 10000"/>
              <a:gd name="connsiteY72-2180" fmla="*/ 2787 h 10000"/>
              <a:gd name="connsiteX73-2181" fmla="*/ 8652 w 10000"/>
              <a:gd name="connsiteY73-2182" fmla="*/ 2230 h 10000"/>
              <a:gd name="connsiteX74-2183" fmla="*/ 8652 w 10000"/>
              <a:gd name="connsiteY74-2184" fmla="*/ 1951 h 10000"/>
              <a:gd name="connsiteX75-2185" fmla="*/ 8652 w 10000"/>
              <a:gd name="connsiteY75-2186" fmla="*/ 1951 h 10000"/>
              <a:gd name="connsiteX76-2187" fmla="*/ 8547 w 10000"/>
              <a:gd name="connsiteY76-2188" fmla="*/ 1951 h 10000"/>
              <a:gd name="connsiteX77-2189" fmla="*/ 8338 w 10000"/>
              <a:gd name="connsiteY77-2190" fmla="*/ 1951 h 10000"/>
              <a:gd name="connsiteX78-2191" fmla="*/ 8128 w 10000"/>
              <a:gd name="connsiteY78-2192" fmla="*/ 1951 h 10000"/>
              <a:gd name="connsiteX79-2193" fmla="*/ 7814 w 10000"/>
              <a:gd name="connsiteY79-2194" fmla="*/ 1951 h 10000"/>
              <a:gd name="connsiteX80-2195" fmla="*/ 7500 w 10000"/>
              <a:gd name="connsiteY80-2196" fmla="*/ 1951 h 10000"/>
              <a:gd name="connsiteX81-2197" fmla="*/ 7081 w 10000"/>
              <a:gd name="connsiteY81-2198" fmla="*/ 2230 h 10000"/>
              <a:gd name="connsiteX82-2199" fmla="*/ 6453 w 10000"/>
              <a:gd name="connsiteY82-2200" fmla="*/ 2230 h 10000"/>
              <a:gd name="connsiteX83-2201" fmla="*/ 5942 w 10000"/>
              <a:gd name="connsiteY83-2202" fmla="*/ 2230 h 10000"/>
              <a:gd name="connsiteX84-2203" fmla="*/ 5419 w 10000"/>
              <a:gd name="connsiteY84-2204" fmla="*/ 2509 h 10000"/>
              <a:gd name="connsiteX85-2205" fmla="*/ 4895 w 10000"/>
              <a:gd name="connsiteY85-2206" fmla="*/ 2787 h 10000"/>
              <a:gd name="connsiteX86-2207" fmla="*/ 4476 w 10000"/>
              <a:gd name="connsiteY86-2208" fmla="*/ 2787 h 10000"/>
              <a:gd name="connsiteX87-2209" fmla="*/ 4058 w 10000"/>
              <a:gd name="connsiteY87-2210" fmla="*/ 3066 h 10000"/>
              <a:gd name="connsiteX88-2211" fmla="*/ 3547 w 10000"/>
              <a:gd name="connsiteY88-2212" fmla="*/ 3345 h 10000"/>
              <a:gd name="connsiteX89-2213" fmla="*/ 2919 w 10000"/>
              <a:gd name="connsiteY89-2214" fmla="*/ 3345 h 10000"/>
              <a:gd name="connsiteX90-2215" fmla="*/ 2291 w 10000"/>
              <a:gd name="connsiteY90-2216" fmla="*/ 3624 h 10000"/>
              <a:gd name="connsiteX91-2217" fmla="*/ 1976 w 10000"/>
              <a:gd name="connsiteY91-2218" fmla="*/ 3902 h 10000"/>
              <a:gd name="connsiteX92-2219" fmla="*/ 1767 w 10000"/>
              <a:gd name="connsiteY92-2220" fmla="*/ 3902 h 10000"/>
              <a:gd name="connsiteX93-2221" fmla="*/ 1453 w 10000"/>
              <a:gd name="connsiteY93-2222" fmla="*/ 3902 h 10000"/>
              <a:gd name="connsiteX94-2223" fmla="*/ 1257 w 10000"/>
              <a:gd name="connsiteY94-2224" fmla="*/ 4181 h 10000"/>
              <a:gd name="connsiteX95-2225" fmla="*/ 1152 w 10000"/>
              <a:gd name="connsiteY95-2226" fmla="*/ 4181 h 10000"/>
              <a:gd name="connsiteX96-2227" fmla="*/ 838 w 10000"/>
              <a:gd name="connsiteY96-2228" fmla="*/ 4181 h 10000"/>
              <a:gd name="connsiteX97-2229" fmla="*/ 0 w 10000"/>
              <a:gd name="connsiteY97-2230" fmla="*/ 2787 h 10000"/>
              <a:gd name="connsiteX98-2231" fmla="*/ 314 w 10000"/>
              <a:gd name="connsiteY98-2232" fmla="*/ 2509 h 10000"/>
              <a:gd name="connsiteX99-2233" fmla="*/ 419 w 10000"/>
              <a:gd name="connsiteY99-2234" fmla="*/ 2509 h 10000"/>
              <a:gd name="connsiteX100-2235" fmla="*/ 524 w 10000"/>
              <a:gd name="connsiteY100-2236" fmla="*/ 2509 h 10000"/>
              <a:gd name="connsiteX101-2237" fmla="*/ 733 w 10000"/>
              <a:gd name="connsiteY101-2238" fmla="*/ 2509 h 10000"/>
              <a:gd name="connsiteX102-2239" fmla="*/ 942 w 10000"/>
              <a:gd name="connsiteY102-2240" fmla="*/ 2509 h 10000"/>
              <a:gd name="connsiteX103-2241" fmla="*/ 1152 w 10000"/>
              <a:gd name="connsiteY103-2242" fmla="*/ 2509 h 10000"/>
              <a:gd name="connsiteX104-2243" fmla="*/ 1453 w 10000"/>
              <a:gd name="connsiteY104-2244" fmla="*/ 2509 h 10000"/>
              <a:gd name="connsiteX105-2245" fmla="*/ 1767 w 10000"/>
              <a:gd name="connsiteY105-2246" fmla="*/ 2509 h 10000"/>
              <a:gd name="connsiteX106-2247" fmla="*/ 2186 w 10000"/>
              <a:gd name="connsiteY106-2248" fmla="*/ 2230 h 10000"/>
              <a:gd name="connsiteX107-2249" fmla="*/ 2186 w 10000"/>
              <a:gd name="connsiteY107-2250" fmla="*/ 2230 h 10000"/>
              <a:gd name="connsiteX0-2251" fmla="*/ 1872 w 9686"/>
              <a:gd name="connsiteY0-2252" fmla="*/ 2230 h 10000"/>
              <a:gd name="connsiteX1-2253" fmla="*/ 3443 w 9686"/>
              <a:gd name="connsiteY1-2254" fmla="*/ 1951 h 10000"/>
              <a:gd name="connsiteX2-2255" fmla="*/ 5105 w 9686"/>
              <a:gd name="connsiteY2-2256" fmla="*/ 1394 h 10000"/>
              <a:gd name="connsiteX3-2257" fmla="*/ 5524 w 9686"/>
              <a:gd name="connsiteY3-2258" fmla="*/ 1394 h 10000"/>
              <a:gd name="connsiteX4-2259" fmla="*/ 5943 w 9686"/>
              <a:gd name="connsiteY4-2260" fmla="*/ 1115 h 10000"/>
              <a:gd name="connsiteX5-2261" fmla="*/ 6244 w 9686"/>
              <a:gd name="connsiteY5-2262" fmla="*/ 1115 h 10000"/>
              <a:gd name="connsiteX6-2263" fmla="*/ 6558 w 9686"/>
              <a:gd name="connsiteY6-2264" fmla="*/ 1115 h 10000"/>
              <a:gd name="connsiteX7-2265" fmla="*/ 6767 w 9686"/>
              <a:gd name="connsiteY7-2266" fmla="*/ 836 h 10000"/>
              <a:gd name="connsiteX8-2267" fmla="*/ 7081 w 9686"/>
              <a:gd name="connsiteY8-2268" fmla="*/ 836 h 10000"/>
              <a:gd name="connsiteX9-2269" fmla="*/ 7186 w 9686"/>
              <a:gd name="connsiteY9-2270" fmla="*/ 836 h 10000"/>
              <a:gd name="connsiteX10-2271" fmla="*/ 7395 w 9686"/>
              <a:gd name="connsiteY10-2272" fmla="*/ 836 h 10000"/>
              <a:gd name="connsiteX11-2273" fmla="*/ 7605 w 9686"/>
              <a:gd name="connsiteY11-2274" fmla="*/ 557 h 10000"/>
              <a:gd name="connsiteX12-2275" fmla="*/ 7814 w 9686"/>
              <a:gd name="connsiteY12-2276" fmla="*/ 557 h 10000"/>
              <a:gd name="connsiteX13-2277" fmla="*/ 8024 w 9686"/>
              <a:gd name="connsiteY13-2278" fmla="*/ 557 h 10000"/>
              <a:gd name="connsiteX14-2279" fmla="*/ 8128 w 9686"/>
              <a:gd name="connsiteY14-2280" fmla="*/ 279 h 10000"/>
              <a:gd name="connsiteX15-2281" fmla="*/ 8233 w 9686"/>
              <a:gd name="connsiteY15-2282" fmla="*/ 0 h 10000"/>
              <a:gd name="connsiteX16-2283" fmla="*/ 8443 w 9686"/>
              <a:gd name="connsiteY16-2284" fmla="*/ 0 h 10000"/>
              <a:gd name="connsiteX17-2285" fmla="*/ 8534 w 9686"/>
              <a:gd name="connsiteY17-2286" fmla="*/ 279 h 10000"/>
              <a:gd name="connsiteX18-2287" fmla="*/ 8744 w 9686"/>
              <a:gd name="connsiteY18-2288" fmla="*/ 279 h 10000"/>
              <a:gd name="connsiteX19-2289" fmla="*/ 8848 w 9686"/>
              <a:gd name="connsiteY19-2290" fmla="*/ 557 h 10000"/>
              <a:gd name="connsiteX20-2291" fmla="*/ 9162 w 9686"/>
              <a:gd name="connsiteY20-2292" fmla="*/ 836 h 10000"/>
              <a:gd name="connsiteX21-2293" fmla="*/ 9372 w 9686"/>
              <a:gd name="connsiteY21-2294" fmla="*/ 1394 h 10000"/>
              <a:gd name="connsiteX22-2295" fmla="*/ 9581 w 9686"/>
              <a:gd name="connsiteY22-2296" fmla="*/ 1672 h 10000"/>
              <a:gd name="connsiteX23-2297" fmla="*/ 9686 w 9686"/>
              <a:gd name="connsiteY23-2298" fmla="*/ 1951 h 10000"/>
              <a:gd name="connsiteX24-2299" fmla="*/ 9686 w 9686"/>
              <a:gd name="connsiteY24-2300" fmla="*/ 1951 h 10000"/>
              <a:gd name="connsiteX25-2301" fmla="*/ 9686 w 9686"/>
              <a:gd name="connsiteY25-2302" fmla="*/ 2230 h 10000"/>
              <a:gd name="connsiteX26-2303" fmla="*/ 9581 w 9686"/>
              <a:gd name="connsiteY26-2304" fmla="*/ 2509 h 10000"/>
              <a:gd name="connsiteX27-2305" fmla="*/ 9581 w 9686"/>
              <a:gd name="connsiteY27-2306" fmla="*/ 2509 h 10000"/>
              <a:gd name="connsiteX28-2307" fmla="*/ 9477 w 9686"/>
              <a:gd name="connsiteY28-2308" fmla="*/ 2509 h 10000"/>
              <a:gd name="connsiteX29-2309" fmla="*/ 9372 w 9686"/>
              <a:gd name="connsiteY29-2310" fmla="*/ 2787 h 10000"/>
              <a:gd name="connsiteX30-2311" fmla="*/ 9267 w 9686"/>
              <a:gd name="connsiteY30-2312" fmla="*/ 3345 h 10000"/>
              <a:gd name="connsiteX31-2313" fmla="*/ 9162 w 9686"/>
              <a:gd name="connsiteY31-2314" fmla="*/ 3624 h 10000"/>
              <a:gd name="connsiteX32-2315" fmla="*/ 9162 w 9686"/>
              <a:gd name="connsiteY32-2316" fmla="*/ 4460 h 10000"/>
              <a:gd name="connsiteX33-2317" fmla="*/ 9058 w 9686"/>
              <a:gd name="connsiteY33-2318" fmla="*/ 4983 h 10000"/>
              <a:gd name="connsiteX34-2319" fmla="*/ 8953 w 9686"/>
              <a:gd name="connsiteY34-2320" fmla="*/ 5819 h 10000"/>
              <a:gd name="connsiteX35-2321" fmla="*/ 8744 w 9686"/>
              <a:gd name="connsiteY35-2322" fmla="*/ 7213 h 10000"/>
              <a:gd name="connsiteX36-2323" fmla="*/ 8639 w 9686"/>
              <a:gd name="connsiteY36-2324" fmla="*/ 8049 h 10000"/>
              <a:gd name="connsiteX37-2325" fmla="*/ 8443 w 9686"/>
              <a:gd name="connsiteY37-2326" fmla="*/ 8606 h 10000"/>
              <a:gd name="connsiteX38-2327" fmla="*/ 8338 w 9686"/>
              <a:gd name="connsiteY38-2328" fmla="*/ 9164 h 10000"/>
              <a:gd name="connsiteX39-2329" fmla="*/ 8128 w 9686"/>
              <a:gd name="connsiteY39-2330" fmla="*/ 9443 h 10000"/>
              <a:gd name="connsiteX40-2331" fmla="*/ 7919 w 9686"/>
              <a:gd name="connsiteY40-2332" fmla="*/ 9721 h 10000"/>
              <a:gd name="connsiteX41-2333" fmla="*/ 7814 w 9686"/>
              <a:gd name="connsiteY41-2334" fmla="*/ 10000 h 10000"/>
              <a:gd name="connsiteX42-2335" fmla="*/ 7710 w 9686"/>
              <a:gd name="connsiteY42-2336" fmla="*/ 10000 h 10000"/>
              <a:gd name="connsiteX43-2337" fmla="*/ 7605 w 9686"/>
              <a:gd name="connsiteY43-2338" fmla="*/ 10000 h 10000"/>
              <a:gd name="connsiteX44-2339" fmla="*/ 7500 w 9686"/>
              <a:gd name="connsiteY44-2340" fmla="*/ 10000 h 10000"/>
              <a:gd name="connsiteX45-2341" fmla="*/ 7500 w 9686"/>
              <a:gd name="connsiteY45-2342" fmla="*/ 9721 h 10000"/>
              <a:gd name="connsiteX46-2343" fmla="*/ 7395 w 9686"/>
              <a:gd name="connsiteY46-2344" fmla="*/ 9443 h 10000"/>
              <a:gd name="connsiteX47-2345" fmla="*/ 7395 w 9686"/>
              <a:gd name="connsiteY47-2346" fmla="*/ 9164 h 10000"/>
              <a:gd name="connsiteX48-2347" fmla="*/ 7395 w 9686"/>
              <a:gd name="connsiteY48-2348" fmla="*/ 8885 h 10000"/>
              <a:gd name="connsiteX49-2349" fmla="*/ 7291 w 9686"/>
              <a:gd name="connsiteY49-2350" fmla="*/ 8328 h 10000"/>
              <a:gd name="connsiteX50-2351" fmla="*/ 7081 w 9686"/>
              <a:gd name="connsiteY50-2352" fmla="*/ 7770 h 10000"/>
              <a:gd name="connsiteX51-2353" fmla="*/ 6767 w 9686"/>
              <a:gd name="connsiteY51-2354" fmla="*/ 7213 h 10000"/>
              <a:gd name="connsiteX52-2355" fmla="*/ 6558 w 9686"/>
              <a:gd name="connsiteY52-2356" fmla="*/ 6934 h 10000"/>
              <a:gd name="connsiteX53-2357" fmla="*/ 6348 w 9686"/>
              <a:gd name="connsiteY53-2358" fmla="*/ 6655 h 10000"/>
              <a:gd name="connsiteX54-2359" fmla="*/ 6244 w 9686"/>
              <a:gd name="connsiteY54-2360" fmla="*/ 6376 h 10000"/>
              <a:gd name="connsiteX55-2361" fmla="*/ 6244 w 9686"/>
              <a:gd name="connsiteY55-2362" fmla="*/ 6098 h 10000"/>
              <a:gd name="connsiteX56-2363" fmla="*/ 6348 w 9686"/>
              <a:gd name="connsiteY56-2364" fmla="*/ 6098 h 10000"/>
              <a:gd name="connsiteX57-2365" fmla="*/ 6453 w 9686"/>
              <a:gd name="connsiteY57-2366" fmla="*/ 6098 h 10000"/>
              <a:gd name="connsiteX58-2367" fmla="*/ 6662 w 9686"/>
              <a:gd name="connsiteY58-2368" fmla="*/ 6098 h 10000"/>
              <a:gd name="connsiteX59-2369" fmla="*/ 6872 w 9686"/>
              <a:gd name="connsiteY59-2370" fmla="*/ 6376 h 10000"/>
              <a:gd name="connsiteX60-2371" fmla="*/ 7186 w 9686"/>
              <a:gd name="connsiteY60-2372" fmla="*/ 6655 h 10000"/>
              <a:gd name="connsiteX61-2373" fmla="*/ 7291 w 9686"/>
              <a:gd name="connsiteY61-2374" fmla="*/ 6655 h 10000"/>
              <a:gd name="connsiteX62-2375" fmla="*/ 7500 w 9686"/>
              <a:gd name="connsiteY62-2376" fmla="*/ 6655 h 10000"/>
              <a:gd name="connsiteX63-2377" fmla="*/ 7605 w 9686"/>
              <a:gd name="connsiteY63-2378" fmla="*/ 6655 h 10000"/>
              <a:gd name="connsiteX64-2379" fmla="*/ 7710 w 9686"/>
              <a:gd name="connsiteY64-2380" fmla="*/ 6655 h 10000"/>
              <a:gd name="connsiteX65-2381" fmla="*/ 7814 w 9686"/>
              <a:gd name="connsiteY65-2382" fmla="*/ 6655 h 10000"/>
              <a:gd name="connsiteX66-2383" fmla="*/ 7814 w 9686"/>
              <a:gd name="connsiteY66-2384" fmla="*/ 6376 h 10000"/>
              <a:gd name="connsiteX67-2385" fmla="*/ 7919 w 9686"/>
              <a:gd name="connsiteY67-2386" fmla="*/ 6098 h 10000"/>
              <a:gd name="connsiteX68-2387" fmla="*/ 8024 w 9686"/>
              <a:gd name="connsiteY68-2388" fmla="*/ 5819 h 10000"/>
              <a:gd name="connsiteX69-2389" fmla="*/ 8024 w 9686"/>
              <a:gd name="connsiteY69-2390" fmla="*/ 5261 h 10000"/>
              <a:gd name="connsiteX70-2391" fmla="*/ 8128 w 9686"/>
              <a:gd name="connsiteY70-2392" fmla="*/ 4460 h 10000"/>
              <a:gd name="connsiteX71-2393" fmla="*/ 8233 w 9686"/>
              <a:gd name="connsiteY71-2394" fmla="*/ 3345 h 10000"/>
              <a:gd name="connsiteX72-2395" fmla="*/ 8338 w 9686"/>
              <a:gd name="connsiteY72-2396" fmla="*/ 2787 h 10000"/>
              <a:gd name="connsiteX73-2397" fmla="*/ 8338 w 9686"/>
              <a:gd name="connsiteY73-2398" fmla="*/ 2230 h 10000"/>
              <a:gd name="connsiteX74-2399" fmla="*/ 8338 w 9686"/>
              <a:gd name="connsiteY74-2400" fmla="*/ 1951 h 10000"/>
              <a:gd name="connsiteX75-2401" fmla="*/ 8338 w 9686"/>
              <a:gd name="connsiteY75-2402" fmla="*/ 1951 h 10000"/>
              <a:gd name="connsiteX76-2403" fmla="*/ 8233 w 9686"/>
              <a:gd name="connsiteY76-2404" fmla="*/ 1951 h 10000"/>
              <a:gd name="connsiteX77-2405" fmla="*/ 8024 w 9686"/>
              <a:gd name="connsiteY77-2406" fmla="*/ 1951 h 10000"/>
              <a:gd name="connsiteX78-2407" fmla="*/ 7814 w 9686"/>
              <a:gd name="connsiteY78-2408" fmla="*/ 1951 h 10000"/>
              <a:gd name="connsiteX79-2409" fmla="*/ 7500 w 9686"/>
              <a:gd name="connsiteY79-2410" fmla="*/ 1951 h 10000"/>
              <a:gd name="connsiteX80-2411" fmla="*/ 7186 w 9686"/>
              <a:gd name="connsiteY80-2412" fmla="*/ 1951 h 10000"/>
              <a:gd name="connsiteX81-2413" fmla="*/ 6767 w 9686"/>
              <a:gd name="connsiteY81-2414" fmla="*/ 2230 h 10000"/>
              <a:gd name="connsiteX82-2415" fmla="*/ 6139 w 9686"/>
              <a:gd name="connsiteY82-2416" fmla="*/ 2230 h 10000"/>
              <a:gd name="connsiteX83-2417" fmla="*/ 5628 w 9686"/>
              <a:gd name="connsiteY83-2418" fmla="*/ 2230 h 10000"/>
              <a:gd name="connsiteX84-2419" fmla="*/ 5105 w 9686"/>
              <a:gd name="connsiteY84-2420" fmla="*/ 2509 h 10000"/>
              <a:gd name="connsiteX85-2421" fmla="*/ 4581 w 9686"/>
              <a:gd name="connsiteY85-2422" fmla="*/ 2787 h 10000"/>
              <a:gd name="connsiteX86-2423" fmla="*/ 4162 w 9686"/>
              <a:gd name="connsiteY86-2424" fmla="*/ 2787 h 10000"/>
              <a:gd name="connsiteX87-2425" fmla="*/ 3744 w 9686"/>
              <a:gd name="connsiteY87-2426" fmla="*/ 3066 h 10000"/>
              <a:gd name="connsiteX88-2427" fmla="*/ 3233 w 9686"/>
              <a:gd name="connsiteY88-2428" fmla="*/ 3345 h 10000"/>
              <a:gd name="connsiteX89-2429" fmla="*/ 2605 w 9686"/>
              <a:gd name="connsiteY89-2430" fmla="*/ 3345 h 10000"/>
              <a:gd name="connsiteX90-2431" fmla="*/ 1977 w 9686"/>
              <a:gd name="connsiteY90-2432" fmla="*/ 3624 h 10000"/>
              <a:gd name="connsiteX91-2433" fmla="*/ 1662 w 9686"/>
              <a:gd name="connsiteY91-2434" fmla="*/ 3902 h 10000"/>
              <a:gd name="connsiteX92-2435" fmla="*/ 1453 w 9686"/>
              <a:gd name="connsiteY92-2436" fmla="*/ 3902 h 10000"/>
              <a:gd name="connsiteX93-2437" fmla="*/ 1139 w 9686"/>
              <a:gd name="connsiteY93-2438" fmla="*/ 3902 h 10000"/>
              <a:gd name="connsiteX94-2439" fmla="*/ 943 w 9686"/>
              <a:gd name="connsiteY94-2440" fmla="*/ 4181 h 10000"/>
              <a:gd name="connsiteX95-2441" fmla="*/ 838 w 9686"/>
              <a:gd name="connsiteY95-2442" fmla="*/ 4181 h 10000"/>
              <a:gd name="connsiteX96-2443" fmla="*/ 524 w 9686"/>
              <a:gd name="connsiteY96-2444" fmla="*/ 4181 h 10000"/>
              <a:gd name="connsiteX97-2445" fmla="*/ 0 w 9686"/>
              <a:gd name="connsiteY97-2446" fmla="*/ 2509 h 10000"/>
              <a:gd name="connsiteX98-2447" fmla="*/ 105 w 9686"/>
              <a:gd name="connsiteY98-2448" fmla="*/ 2509 h 10000"/>
              <a:gd name="connsiteX99-2449" fmla="*/ 210 w 9686"/>
              <a:gd name="connsiteY99-2450" fmla="*/ 2509 h 10000"/>
              <a:gd name="connsiteX100-2451" fmla="*/ 419 w 9686"/>
              <a:gd name="connsiteY100-2452" fmla="*/ 2509 h 10000"/>
              <a:gd name="connsiteX101-2453" fmla="*/ 628 w 9686"/>
              <a:gd name="connsiteY101-2454" fmla="*/ 2509 h 10000"/>
              <a:gd name="connsiteX102-2455" fmla="*/ 838 w 9686"/>
              <a:gd name="connsiteY102-2456" fmla="*/ 2509 h 10000"/>
              <a:gd name="connsiteX103-2457" fmla="*/ 1139 w 9686"/>
              <a:gd name="connsiteY103-2458" fmla="*/ 2509 h 10000"/>
              <a:gd name="connsiteX104-2459" fmla="*/ 1453 w 9686"/>
              <a:gd name="connsiteY104-2460" fmla="*/ 2509 h 10000"/>
              <a:gd name="connsiteX105-2461" fmla="*/ 1872 w 9686"/>
              <a:gd name="connsiteY105-2462" fmla="*/ 2230 h 10000"/>
              <a:gd name="connsiteX106-2463" fmla="*/ 1872 w 9686"/>
              <a:gd name="connsiteY106-2464" fmla="*/ 2230 h 10000"/>
              <a:gd name="connsiteX0-2465" fmla="*/ 1933 w 10000"/>
              <a:gd name="connsiteY0-2466" fmla="*/ 2230 h 10000"/>
              <a:gd name="connsiteX1-2467" fmla="*/ 3555 w 10000"/>
              <a:gd name="connsiteY1-2468" fmla="*/ 1951 h 10000"/>
              <a:gd name="connsiteX2-2469" fmla="*/ 5270 w 10000"/>
              <a:gd name="connsiteY2-2470" fmla="*/ 1394 h 10000"/>
              <a:gd name="connsiteX3-2471" fmla="*/ 5703 w 10000"/>
              <a:gd name="connsiteY3-2472" fmla="*/ 1394 h 10000"/>
              <a:gd name="connsiteX4-2473" fmla="*/ 6136 w 10000"/>
              <a:gd name="connsiteY4-2474" fmla="*/ 1115 h 10000"/>
              <a:gd name="connsiteX5-2475" fmla="*/ 6446 w 10000"/>
              <a:gd name="connsiteY5-2476" fmla="*/ 1115 h 10000"/>
              <a:gd name="connsiteX6-2477" fmla="*/ 6771 w 10000"/>
              <a:gd name="connsiteY6-2478" fmla="*/ 1115 h 10000"/>
              <a:gd name="connsiteX7-2479" fmla="*/ 6986 w 10000"/>
              <a:gd name="connsiteY7-2480" fmla="*/ 836 h 10000"/>
              <a:gd name="connsiteX8-2481" fmla="*/ 7311 w 10000"/>
              <a:gd name="connsiteY8-2482" fmla="*/ 836 h 10000"/>
              <a:gd name="connsiteX9-2483" fmla="*/ 7419 w 10000"/>
              <a:gd name="connsiteY9-2484" fmla="*/ 836 h 10000"/>
              <a:gd name="connsiteX10-2485" fmla="*/ 7635 w 10000"/>
              <a:gd name="connsiteY10-2486" fmla="*/ 836 h 10000"/>
              <a:gd name="connsiteX11-2487" fmla="*/ 7852 w 10000"/>
              <a:gd name="connsiteY11-2488" fmla="*/ 557 h 10000"/>
              <a:gd name="connsiteX12-2489" fmla="*/ 8067 w 10000"/>
              <a:gd name="connsiteY12-2490" fmla="*/ 557 h 10000"/>
              <a:gd name="connsiteX13-2491" fmla="*/ 8284 w 10000"/>
              <a:gd name="connsiteY13-2492" fmla="*/ 557 h 10000"/>
              <a:gd name="connsiteX14-2493" fmla="*/ 8391 w 10000"/>
              <a:gd name="connsiteY14-2494" fmla="*/ 279 h 10000"/>
              <a:gd name="connsiteX15-2495" fmla="*/ 8500 w 10000"/>
              <a:gd name="connsiteY15-2496" fmla="*/ 0 h 10000"/>
              <a:gd name="connsiteX16-2497" fmla="*/ 8717 w 10000"/>
              <a:gd name="connsiteY16-2498" fmla="*/ 0 h 10000"/>
              <a:gd name="connsiteX17-2499" fmla="*/ 8811 w 10000"/>
              <a:gd name="connsiteY17-2500" fmla="*/ 279 h 10000"/>
              <a:gd name="connsiteX18-2501" fmla="*/ 9027 w 10000"/>
              <a:gd name="connsiteY18-2502" fmla="*/ 279 h 10000"/>
              <a:gd name="connsiteX19-2503" fmla="*/ 9135 w 10000"/>
              <a:gd name="connsiteY19-2504" fmla="*/ 557 h 10000"/>
              <a:gd name="connsiteX20-2505" fmla="*/ 9459 w 10000"/>
              <a:gd name="connsiteY20-2506" fmla="*/ 836 h 10000"/>
              <a:gd name="connsiteX21-2507" fmla="*/ 9676 w 10000"/>
              <a:gd name="connsiteY21-2508" fmla="*/ 1394 h 10000"/>
              <a:gd name="connsiteX22-2509" fmla="*/ 9892 w 10000"/>
              <a:gd name="connsiteY22-2510" fmla="*/ 1672 h 10000"/>
              <a:gd name="connsiteX23-2511" fmla="*/ 10000 w 10000"/>
              <a:gd name="connsiteY23-2512" fmla="*/ 1951 h 10000"/>
              <a:gd name="connsiteX24-2513" fmla="*/ 10000 w 10000"/>
              <a:gd name="connsiteY24-2514" fmla="*/ 1951 h 10000"/>
              <a:gd name="connsiteX25-2515" fmla="*/ 10000 w 10000"/>
              <a:gd name="connsiteY25-2516" fmla="*/ 2230 h 10000"/>
              <a:gd name="connsiteX26-2517" fmla="*/ 9892 w 10000"/>
              <a:gd name="connsiteY26-2518" fmla="*/ 2509 h 10000"/>
              <a:gd name="connsiteX27-2519" fmla="*/ 9892 w 10000"/>
              <a:gd name="connsiteY27-2520" fmla="*/ 2509 h 10000"/>
              <a:gd name="connsiteX28-2521" fmla="*/ 9784 w 10000"/>
              <a:gd name="connsiteY28-2522" fmla="*/ 2509 h 10000"/>
              <a:gd name="connsiteX29-2523" fmla="*/ 9676 w 10000"/>
              <a:gd name="connsiteY29-2524" fmla="*/ 2787 h 10000"/>
              <a:gd name="connsiteX30-2525" fmla="*/ 9567 w 10000"/>
              <a:gd name="connsiteY30-2526" fmla="*/ 3345 h 10000"/>
              <a:gd name="connsiteX31-2527" fmla="*/ 9459 w 10000"/>
              <a:gd name="connsiteY31-2528" fmla="*/ 3624 h 10000"/>
              <a:gd name="connsiteX32-2529" fmla="*/ 9459 w 10000"/>
              <a:gd name="connsiteY32-2530" fmla="*/ 4460 h 10000"/>
              <a:gd name="connsiteX33-2531" fmla="*/ 9352 w 10000"/>
              <a:gd name="connsiteY33-2532" fmla="*/ 4983 h 10000"/>
              <a:gd name="connsiteX34-2533" fmla="*/ 9243 w 10000"/>
              <a:gd name="connsiteY34-2534" fmla="*/ 5819 h 10000"/>
              <a:gd name="connsiteX35-2535" fmla="*/ 9027 w 10000"/>
              <a:gd name="connsiteY35-2536" fmla="*/ 7213 h 10000"/>
              <a:gd name="connsiteX36-2537" fmla="*/ 8919 w 10000"/>
              <a:gd name="connsiteY36-2538" fmla="*/ 8049 h 10000"/>
              <a:gd name="connsiteX37-2539" fmla="*/ 8717 w 10000"/>
              <a:gd name="connsiteY37-2540" fmla="*/ 8606 h 10000"/>
              <a:gd name="connsiteX38-2541" fmla="*/ 8608 w 10000"/>
              <a:gd name="connsiteY38-2542" fmla="*/ 9164 h 10000"/>
              <a:gd name="connsiteX39-2543" fmla="*/ 8391 w 10000"/>
              <a:gd name="connsiteY39-2544" fmla="*/ 9443 h 10000"/>
              <a:gd name="connsiteX40-2545" fmla="*/ 8176 w 10000"/>
              <a:gd name="connsiteY40-2546" fmla="*/ 9721 h 10000"/>
              <a:gd name="connsiteX41-2547" fmla="*/ 8067 w 10000"/>
              <a:gd name="connsiteY41-2548" fmla="*/ 10000 h 10000"/>
              <a:gd name="connsiteX42-2549" fmla="*/ 7960 w 10000"/>
              <a:gd name="connsiteY42-2550" fmla="*/ 10000 h 10000"/>
              <a:gd name="connsiteX43-2551" fmla="*/ 7852 w 10000"/>
              <a:gd name="connsiteY43-2552" fmla="*/ 10000 h 10000"/>
              <a:gd name="connsiteX44-2553" fmla="*/ 7743 w 10000"/>
              <a:gd name="connsiteY44-2554" fmla="*/ 10000 h 10000"/>
              <a:gd name="connsiteX45-2555" fmla="*/ 7743 w 10000"/>
              <a:gd name="connsiteY45-2556" fmla="*/ 9721 h 10000"/>
              <a:gd name="connsiteX46-2557" fmla="*/ 7635 w 10000"/>
              <a:gd name="connsiteY46-2558" fmla="*/ 9443 h 10000"/>
              <a:gd name="connsiteX47-2559" fmla="*/ 7635 w 10000"/>
              <a:gd name="connsiteY47-2560" fmla="*/ 9164 h 10000"/>
              <a:gd name="connsiteX48-2561" fmla="*/ 7635 w 10000"/>
              <a:gd name="connsiteY48-2562" fmla="*/ 8885 h 10000"/>
              <a:gd name="connsiteX49-2563" fmla="*/ 7527 w 10000"/>
              <a:gd name="connsiteY49-2564" fmla="*/ 8328 h 10000"/>
              <a:gd name="connsiteX50-2565" fmla="*/ 7311 w 10000"/>
              <a:gd name="connsiteY50-2566" fmla="*/ 7770 h 10000"/>
              <a:gd name="connsiteX51-2567" fmla="*/ 6986 w 10000"/>
              <a:gd name="connsiteY51-2568" fmla="*/ 7213 h 10000"/>
              <a:gd name="connsiteX52-2569" fmla="*/ 6771 w 10000"/>
              <a:gd name="connsiteY52-2570" fmla="*/ 6934 h 10000"/>
              <a:gd name="connsiteX53-2571" fmla="*/ 6554 w 10000"/>
              <a:gd name="connsiteY53-2572" fmla="*/ 6655 h 10000"/>
              <a:gd name="connsiteX54-2573" fmla="*/ 6446 w 10000"/>
              <a:gd name="connsiteY54-2574" fmla="*/ 6376 h 10000"/>
              <a:gd name="connsiteX55-2575" fmla="*/ 6446 w 10000"/>
              <a:gd name="connsiteY55-2576" fmla="*/ 6098 h 10000"/>
              <a:gd name="connsiteX56-2577" fmla="*/ 6554 w 10000"/>
              <a:gd name="connsiteY56-2578" fmla="*/ 6098 h 10000"/>
              <a:gd name="connsiteX57-2579" fmla="*/ 6662 w 10000"/>
              <a:gd name="connsiteY57-2580" fmla="*/ 6098 h 10000"/>
              <a:gd name="connsiteX58-2581" fmla="*/ 6878 w 10000"/>
              <a:gd name="connsiteY58-2582" fmla="*/ 6098 h 10000"/>
              <a:gd name="connsiteX59-2583" fmla="*/ 7095 w 10000"/>
              <a:gd name="connsiteY59-2584" fmla="*/ 6376 h 10000"/>
              <a:gd name="connsiteX60-2585" fmla="*/ 7419 w 10000"/>
              <a:gd name="connsiteY60-2586" fmla="*/ 6655 h 10000"/>
              <a:gd name="connsiteX61-2587" fmla="*/ 7527 w 10000"/>
              <a:gd name="connsiteY61-2588" fmla="*/ 6655 h 10000"/>
              <a:gd name="connsiteX62-2589" fmla="*/ 7743 w 10000"/>
              <a:gd name="connsiteY62-2590" fmla="*/ 6655 h 10000"/>
              <a:gd name="connsiteX63-2591" fmla="*/ 7852 w 10000"/>
              <a:gd name="connsiteY63-2592" fmla="*/ 6655 h 10000"/>
              <a:gd name="connsiteX64-2593" fmla="*/ 7960 w 10000"/>
              <a:gd name="connsiteY64-2594" fmla="*/ 6655 h 10000"/>
              <a:gd name="connsiteX65-2595" fmla="*/ 8067 w 10000"/>
              <a:gd name="connsiteY65-2596" fmla="*/ 6655 h 10000"/>
              <a:gd name="connsiteX66-2597" fmla="*/ 8067 w 10000"/>
              <a:gd name="connsiteY66-2598" fmla="*/ 6376 h 10000"/>
              <a:gd name="connsiteX67-2599" fmla="*/ 8176 w 10000"/>
              <a:gd name="connsiteY67-2600" fmla="*/ 6098 h 10000"/>
              <a:gd name="connsiteX68-2601" fmla="*/ 8284 w 10000"/>
              <a:gd name="connsiteY68-2602" fmla="*/ 5819 h 10000"/>
              <a:gd name="connsiteX69-2603" fmla="*/ 8284 w 10000"/>
              <a:gd name="connsiteY69-2604" fmla="*/ 5261 h 10000"/>
              <a:gd name="connsiteX70-2605" fmla="*/ 8391 w 10000"/>
              <a:gd name="connsiteY70-2606" fmla="*/ 4460 h 10000"/>
              <a:gd name="connsiteX71-2607" fmla="*/ 8500 w 10000"/>
              <a:gd name="connsiteY71-2608" fmla="*/ 3345 h 10000"/>
              <a:gd name="connsiteX72-2609" fmla="*/ 8608 w 10000"/>
              <a:gd name="connsiteY72-2610" fmla="*/ 2787 h 10000"/>
              <a:gd name="connsiteX73-2611" fmla="*/ 8608 w 10000"/>
              <a:gd name="connsiteY73-2612" fmla="*/ 2230 h 10000"/>
              <a:gd name="connsiteX74-2613" fmla="*/ 8608 w 10000"/>
              <a:gd name="connsiteY74-2614" fmla="*/ 1951 h 10000"/>
              <a:gd name="connsiteX75-2615" fmla="*/ 8608 w 10000"/>
              <a:gd name="connsiteY75-2616" fmla="*/ 1951 h 10000"/>
              <a:gd name="connsiteX76-2617" fmla="*/ 8500 w 10000"/>
              <a:gd name="connsiteY76-2618" fmla="*/ 1951 h 10000"/>
              <a:gd name="connsiteX77-2619" fmla="*/ 8284 w 10000"/>
              <a:gd name="connsiteY77-2620" fmla="*/ 1951 h 10000"/>
              <a:gd name="connsiteX78-2621" fmla="*/ 8067 w 10000"/>
              <a:gd name="connsiteY78-2622" fmla="*/ 1951 h 10000"/>
              <a:gd name="connsiteX79-2623" fmla="*/ 7743 w 10000"/>
              <a:gd name="connsiteY79-2624" fmla="*/ 1951 h 10000"/>
              <a:gd name="connsiteX80-2625" fmla="*/ 7419 w 10000"/>
              <a:gd name="connsiteY80-2626" fmla="*/ 1951 h 10000"/>
              <a:gd name="connsiteX81-2627" fmla="*/ 6986 w 10000"/>
              <a:gd name="connsiteY81-2628" fmla="*/ 2230 h 10000"/>
              <a:gd name="connsiteX82-2629" fmla="*/ 6338 w 10000"/>
              <a:gd name="connsiteY82-2630" fmla="*/ 2230 h 10000"/>
              <a:gd name="connsiteX83-2631" fmla="*/ 5810 w 10000"/>
              <a:gd name="connsiteY83-2632" fmla="*/ 2230 h 10000"/>
              <a:gd name="connsiteX84-2633" fmla="*/ 5270 w 10000"/>
              <a:gd name="connsiteY84-2634" fmla="*/ 2509 h 10000"/>
              <a:gd name="connsiteX85-2635" fmla="*/ 4730 w 10000"/>
              <a:gd name="connsiteY85-2636" fmla="*/ 2787 h 10000"/>
              <a:gd name="connsiteX86-2637" fmla="*/ 4297 w 10000"/>
              <a:gd name="connsiteY86-2638" fmla="*/ 2787 h 10000"/>
              <a:gd name="connsiteX87-2639" fmla="*/ 3865 w 10000"/>
              <a:gd name="connsiteY87-2640" fmla="*/ 3066 h 10000"/>
              <a:gd name="connsiteX88-2641" fmla="*/ 3338 w 10000"/>
              <a:gd name="connsiteY88-2642" fmla="*/ 3345 h 10000"/>
              <a:gd name="connsiteX89-2643" fmla="*/ 2689 w 10000"/>
              <a:gd name="connsiteY89-2644" fmla="*/ 3345 h 10000"/>
              <a:gd name="connsiteX90-2645" fmla="*/ 2041 w 10000"/>
              <a:gd name="connsiteY90-2646" fmla="*/ 3624 h 10000"/>
              <a:gd name="connsiteX91-2647" fmla="*/ 1716 w 10000"/>
              <a:gd name="connsiteY91-2648" fmla="*/ 3902 h 10000"/>
              <a:gd name="connsiteX92-2649" fmla="*/ 1500 w 10000"/>
              <a:gd name="connsiteY92-2650" fmla="*/ 3902 h 10000"/>
              <a:gd name="connsiteX93-2651" fmla="*/ 1176 w 10000"/>
              <a:gd name="connsiteY93-2652" fmla="*/ 3902 h 10000"/>
              <a:gd name="connsiteX94-2653" fmla="*/ 974 w 10000"/>
              <a:gd name="connsiteY94-2654" fmla="*/ 4181 h 10000"/>
              <a:gd name="connsiteX95-2655" fmla="*/ 865 w 10000"/>
              <a:gd name="connsiteY95-2656" fmla="*/ 4181 h 10000"/>
              <a:gd name="connsiteX96-2657" fmla="*/ 541 w 10000"/>
              <a:gd name="connsiteY96-2658" fmla="*/ 4181 h 10000"/>
              <a:gd name="connsiteX97-2659" fmla="*/ 0 w 10000"/>
              <a:gd name="connsiteY97-2660" fmla="*/ 2509 h 10000"/>
              <a:gd name="connsiteX98-2661" fmla="*/ 217 w 10000"/>
              <a:gd name="connsiteY98-2662" fmla="*/ 2509 h 10000"/>
              <a:gd name="connsiteX99-2663" fmla="*/ 433 w 10000"/>
              <a:gd name="connsiteY99-2664" fmla="*/ 2509 h 10000"/>
              <a:gd name="connsiteX100-2665" fmla="*/ 648 w 10000"/>
              <a:gd name="connsiteY100-2666" fmla="*/ 2509 h 10000"/>
              <a:gd name="connsiteX101-2667" fmla="*/ 865 w 10000"/>
              <a:gd name="connsiteY101-2668" fmla="*/ 2509 h 10000"/>
              <a:gd name="connsiteX102-2669" fmla="*/ 1176 w 10000"/>
              <a:gd name="connsiteY102-2670" fmla="*/ 2509 h 10000"/>
              <a:gd name="connsiteX103-2671" fmla="*/ 1500 w 10000"/>
              <a:gd name="connsiteY103-2672" fmla="*/ 2509 h 10000"/>
              <a:gd name="connsiteX104-2673" fmla="*/ 1933 w 10000"/>
              <a:gd name="connsiteY104-2674" fmla="*/ 2230 h 10000"/>
              <a:gd name="connsiteX105-2675" fmla="*/ 1933 w 10000"/>
              <a:gd name="connsiteY105-2676" fmla="*/ 2230 h 10000"/>
              <a:gd name="connsiteX0-2677" fmla="*/ 1933 w 10000"/>
              <a:gd name="connsiteY0-2678" fmla="*/ 2230 h 10000"/>
              <a:gd name="connsiteX1-2679" fmla="*/ 3555 w 10000"/>
              <a:gd name="connsiteY1-2680" fmla="*/ 1951 h 10000"/>
              <a:gd name="connsiteX2-2681" fmla="*/ 5270 w 10000"/>
              <a:gd name="connsiteY2-2682" fmla="*/ 1394 h 10000"/>
              <a:gd name="connsiteX3-2683" fmla="*/ 5703 w 10000"/>
              <a:gd name="connsiteY3-2684" fmla="*/ 1394 h 10000"/>
              <a:gd name="connsiteX4-2685" fmla="*/ 6136 w 10000"/>
              <a:gd name="connsiteY4-2686" fmla="*/ 1115 h 10000"/>
              <a:gd name="connsiteX5-2687" fmla="*/ 6446 w 10000"/>
              <a:gd name="connsiteY5-2688" fmla="*/ 1115 h 10000"/>
              <a:gd name="connsiteX6-2689" fmla="*/ 6771 w 10000"/>
              <a:gd name="connsiteY6-2690" fmla="*/ 1115 h 10000"/>
              <a:gd name="connsiteX7-2691" fmla="*/ 6986 w 10000"/>
              <a:gd name="connsiteY7-2692" fmla="*/ 836 h 10000"/>
              <a:gd name="connsiteX8-2693" fmla="*/ 7311 w 10000"/>
              <a:gd name="connsiteY8-2694" fmla="*/ 836 h 10000"/>
              <a:gd name="connsiteX9-2695" fmla="*/ 7419 w 10000"/>
              <a:gd name="connsiteY9-2696" fmla="*/ 836 h 10000"/>
              <a:gd name="connsiteX10-2697" fmla="*/ 7635 w 10000"/>
              <a:gd name="connsiteY10-2698" fmla="*/ 836 h 10000"/>
              <a:gd name="connsiteX11-2699" fmla="*/ 7852 w 10000"/>
              <a:gd name="connsiteY11-2700" fmla="*/ 557 h 10000"/>
              <a:gd name="connsiteX12-2701" fmla="*/ 8067 w 10000"/>
              <a:gd name="connsiteY12-2702" fmla="*/ 557 h 10000"/>
              <a:gd name="connsiteX13-2703" fmla="*/ 8284 w 10000"/>
              <a:gd name="connsiteY13-2704" fmla="*/ 557 h 10000"/>
              <a:gd name="connsiteX14-2705" fmla="*/ 8391 w 10000"/>
              <a:gd name="connsiteY14-2706" fmla="*/ 279 h 10000"/>
              <a:gd name="connsiteX15-2707" fmla="*/ 8500 w 10000"/>
              <a:gd name="connsiteY15-2708" fmla="*/ 0 h 10000"/>
              <a:gd name="connsiteX16-2709" fmla="*/ 8717 w 10000"/>
              <a:gd name="connsiteY16-2710" fmla="*/ 0 h 10000"/>
              <a:gd name="connsiteX17-2711" fmla="*/ 8811 w 10000"/>
              <a:gd name="connsiteY17-2712" fmla="*/ 279 h 10000"/>
              <a:gd name="connsiteX18-2713" fmla="*/ 9027 w 10000"/>
              <a:gd name="connsiteY18-2714" fmla="*/ 279 h 10000"/>
              <a:gd name="connsiteX19-2715" fmla="*/ 9135 w 10000"/>
              <a:gd name="connsiteY19-2716" fmla="*/ 557 h 10000"/>
              <a:gd name="connsiteX20-2717" fmla="*/ 9459 w 10000"/>
              <a:gd name="connsiteY20-2718" fmla="*/ 836 h 10000"/>
              <a:gd name="connsiteX21-2719" fmla="*/ 9676 w 10000"/>
              <a:gd name="connsiteY21-2720" fmla="*/ 1394 h 10000"/>
              <a:gd name="connsiteX22-2721" fmla="*/ 9892 w 10000"/>
              <a:gd name="connsiteY22-2722" fmla="*/ 1672 h 10000"/>
              <a:gd name="connsiteX23-2723" fmla="*/ 10000 w 10000"/>
              <a:gd name="connsiteY23-2724" fmla="*/ 1951 h 10000"/>
              <a:gd name="connsiteX24-2725" fmla="*/ 10000 w 10000"/>
              <a:gd name="connsiteY24-2726" fmla="*/ 1951 h 10000"/>
              <a:gd name="connsiteX25-2727" fmla="*/ 10000 w 10000"/>
              <a:gd name="connsiteY25-2728" fmla="*/ 2230 h 10000"/>
              <a:gd name="connsiteX26-2729" fmla="*/ 9892 w 10000"/>
              <a:gd name="connsiteY26-2730" fmla="*/ 2509 h 10000"/>
              <a:gd name="connsiteX27-2731" fmla="*/ 9892 w 10000"/>
              <a:gd name="connsiteY27-2732" fmla="*/ 2509 h 10000"/>
              <a:gd name="connsiteX28-2733" fmla="*/ 9784 w 10000"/>
              <a:gd name="connsiteY28-2734" fmla="*/ 2509 h 10000"/>
              <a:gd name="connsiteX29-2735" fmla="*/ 9676 w 10000"/>
              <a:gd name="connsiteY29-2736" fmla="*/ 2787 h 10000"/>
              <a:gd name="connsiteX30-2737" fmla="*/ 9567 w 10000"/>
              <a:gd name="connsiteY30-2738" fmla="*/ 3345 h 10000"/>
              <a:gd name="connsiteX31-2739" fmla="*/ 9459 w 10000"/>
              <a:gd name="connsiteY31-2740" fmla="*/ 3624 h 10000"/>
              <a:gd name="connsiteX32-2741" fmla="*/ 9459 w 10000"/>
              <a:gd name="connsiteY32-2742" fmla="*/ 4460 h 10000"/>
              <a:gd name="connsiteX33-2743" fmla="*/ 9352 w 10000"/>
              <a:gd name="connsiteY33-2744" fmla="*/ 4983 h 10000"/>
              <a:gd name="connsiteX34-2745" fmla="*/ 9243 w 10000"/>
              <a:gd name="connsiteY34-2746" fmla="*/ 5819 h 10000"/>
              <a:gd name="connsiteX35-2747" fmla="*/ 9027 w 10000"/>
              <a:gd name="connsiteY35-2748" fmla="*/ 7213 h 10000"/>
              <a:gd name="connsiteX36-2749" fmla="*/ 8919 w 10000"/>
              <a:gd name="connsiteY36-2750" fmla="*/ 8049 h 10000"/>
              <a:gd name="connsiteX37-2751" fmla="*/ 8717 w 10000"/>
              <a:gd name="connsiteY37-2752" fmla="*/ 8606 h 10000"/>
              <a:gd name="connsiteX38-2753" fmla="*/ 8608 w 10000"/>
              <a:gd name="connsiteY38-2754" fmla="*/ 9164 h 10000"/>
              <a:gd name="connsiteX39-2755" fmla="*/ 8391 w 10000"/>
              <a:gd name="connsiteY39-2756" fmla="*/ 9443 h 10000"/>
              <a:gd name="connsiteX40-2757" fmla="*/ 8176 w 10000"/>
              <a:gd name="connsiteY40-2758" fmla="*/ 9721 h 10000"/>
              <a:gd name="connsiteX41-2759" fmla="*/ 8067 w 10000"/>
              <a:gd name="connsiteY41-2760" fmla="*/ 10000 h 10000"/>
              <a:gd name="connsiteX42-2761" fmla="*/ 7960 w 10000"/>
              <a:gd name="connsiteY42-2762" fmla="*/ 10000 h 10000"/>
              <a:gd name="connsiteX43-2763" fmla="*/ 7852 w 10000"/>
              <a:gd name="connsiteY43-2764" fmla="*/ 10000 h 10000"/>
              <a:gd name="connsiteX44-2765" fmla="*/ 7743 w 10000"/>
              <a:gd name="connsiteY44-2766" fmla="*/ 10000 h 10000"/>
              <a:gd name="connsiteX45-2767" fmla="*/ 7743 w 10000"/>
              <a:gd name="connsiteY45-2768" fmla="*/ 9721 h 10000"/>
              <a:gd name="connsiteX46-2769" fmla="*/ 7635 w 10000"/>
              <a:gd name="connsiteY46-2770" fmla="*/ 9443 h 10000"/>
              <a:gd name="connsiteX47-2771" fmla="*/ 7635 w 10000"/>
              <a:gd name="connsiteY47-2772" fmla="*/ 9164 h 10000"/>
              <a:gd name="connsiteX48-2773" fmla="*/ 7635 w 10000"/>
              <a:gd name="connsiteY48-2774" fmla="*/ 8885 h 10000"/>
              <a:gd name="connsiteX49-2775" fmla="*/ 7527 w 10000"/>
              <a:gd name="connsiteY49-2776" fmla="*/ 8328 h 10000"/>
              <a:gd name="connsiteX50-2777" fmla="*/ 7311 w 10000"/>
              <a:gd name="connsiteY50-2778" fmla="*/ 7770 h 10000"/>
              <a:gd name="connsiteX51-2779" fmla="*/ 6986 w 10000"/>
              <a:gd name="connsiteY51-2780" fmla="*/ 7213 h 10000"/>
              <a:gd name="connsiteX52-2781" fmla="*/ 6771 w 10000"/>
              <a:gd name="connsiteY52-2782" fmla="*/ 6934 h 10000"/>
              <a:gd name="connsiteX53-2783" fmla="*/ 6554 w 10000"/>
              <a:gd name="connsiteY53-2784" fmla="*/ 6655 h 10000"/>
              <a:gd name="connsiteX54-2785" fmla="*/ 6446 w 10000"/>
              <a:gd name="connsiteY54-2786" fmla="*/ 6376 h 10000"/>
              <a:gd name="connsiteX55-2787" fmla="*/ 6446 w 10000"/>
              <a:gd name="connsiteY55-2788" fmla="*/ 6098 h 10000"/>
              <a:gd name="connsiteX56-2789" fmla="*/ 6554 w 10000"/>
              <a:gd name="connsiteY56-2790" fmla="*/ 6098 h 10000"/>
              <a:gd name="connsiteX57-2791" fmla="*/ 6662 w 10000"/>
              <a:gd name="connsiteY57-2792" fmla="*/ 6098 h 10000"/>
              <a:gd name="connsiteX58-2793" fmla="*/ 6878 w 10000"/>
              <a:gd name="connsiteY58-2794" fmla="*/ 6098 h 10000"/>
              <a:gd name="connsiteX59-2795" fmla="*/ 7095 w 10000"/>
              <a:gd name="connsiteY59-2796" fmla="*/ 6376 h 10000"/>
              <a:gd name="connsiteX60-2797" fmla="*/ 7419 w 10000"/>
              <a:gd name="connsiteY60-2798" fmla="*/ 6655 h 10000"/>
              <a:gd name="connsiteX61-2799" fmla="*/ 7527 w 10000"/>
              <a:gd name="connsiteY61-2800" fmla="*/ 6655 h 10000"/>
              <a:gd name="connsiteX62-2801" fmla="*/ 7743 w 10000"/>
              <a:gd name="connsiteY62-2802" fmla="*/ 6655 h 10000"/>
              <a:gd name="connsiteX63-2803" fmla="*/ 7852 w 10000"/>
              <a:gd name="connsiteY63-2804" fmla="*/ 6655 h 10000"/>
              <a:gd name="connsiteX64-2805" fmla="*/ 7960 w 10000"/>
              <a:gd name="connsiteY64-2806" fmla="*/ 6655 h 10000"/>
              <a:gd name="connsiteX65-2807" fmla="*/ 8067 w 10000"/>
              <a:gd name="connsiteY65-2808" fmla="*/ 6655 h 10000"/>
              <a:gd name="connsiteX66-2809" fmla="*/ 8067 w 10000"/>
              <a:gd name="connsiteY66-2810" fmla="*/ 6376 h 10000"/>
              <a:gd name="connsiteX67-2811" fmla="*/ 8176 w 10000"/>
              <a:gd name="connsiteY67-2812" fmla="*/ 6098 h 10000"/>
              <a:gd name="connsiteX68-2813" fmla="*/ 8284 w 10000"/>
              <a:gd name="connsiteY68-2814" fmla="*/ 5819 h 10000"/>
              <a:gd name="connsiteX69-2815" fmla="*/ 8284 w 10000"/>
              <a:gd name="connsiteY69-2816" fmla="*/ 5261 h 10000"/>
              <a:gd name="connsiteX70-2817" fmla="*/ 8391 w 10000"/>
              <a:gd name="connsiteY70-2818" fmla="*/ 4460 h 10000"/>
              <a:gd name="connsiteX71-2819" fmla="*/ 8500 w 10000"/>
              <a:gd name="connsiteY71-2820" fmla="*/ 3345 h 10000"/>
              <a:gd name="connsiteX72-2821" fmla="*/ 8608 w 10000"/>
              <a:gd name="connsiteY72-2822" fmla="*/ 2787 h 10000"/>
              <a:gd name="connsiteX73-2823" fmla="*/ 8608 w 10000"/>
              <a:gd name="connsiteY73-2824" fmla="*/ 2230 h 10000"/>
              <a:gd name="connsiteX74-2825" fmla="*/ 8608 w 10000"/>
              <a:gd name="connsiteY74-2826" fmla="*/ 1951 h 10000"/>
              <a:gd name="connsiteX75-2827" fmla="*/ 8608 w 10000"/>
              <a:gd name="connsiteY75-2828" fmla="*/ 1951 h 10000"/>
              <a:gd name="connsiteX76-2829" fmla="*/ 8500 w 10000"/>
              <a:gd name="connsiteY76-2830" fmla="*/ 1951 h 10000"/>
              <a:gd name="connsiteX77-2831" fmla="*/ 8284 w 10000"/>
              <a:gd name="connsiteY77-2832" fmla="*/ 1951 h 10000"/>
              <a:gd name="connsiteX78-2833" fmla="*/ 8067 w 10000"/>
              <a:gd name="connsiteY78-2834" fmla="*/ 1951 h 10000"/>
              <a:gd name="connsiteX79-2835" fmla="*/ 7743 w 10000"/>
              <a:gd name="connsiteY79-2836" fmla="*/ 1951 h 10000"/>
              <a:gd name="connsiteX80-2837" fmla="*/ 7419 w 10000"/>
              <a:gd name="connsiteY80-2838" fmla="*/ 1951 h 10000"/>
              <a:gd name="connsiteX81-2839" fmla="*/ 6986 w 10000"/>
              <a:gd name="connsiteY81-2840" fmla="*/ 2230 h 10000"/>
              <a:gd name="connsiteX82-2841" fmla="*/ 6338 w 10000"/>
              <a:gd name="connsiteY82-2842" fmla="*/ 2230 h 10000"/>
              <a:gd name="connsiteX83-2843" fmla="*/ 5810 w 10000"/>
              <a:gd name="connsiteY83-2844" fmla="*/ 2230 h 10000"/>
              <a:gd name="connsiteX84-2845" fmla="*/ 5270 w 10000"/>
              <a:gd name="connsiteY84-2846" fmla="*/ 2509 h 10000"/>
              <a:gd name="connsiteX85-2847" fmla="*/ 4730 w 10000"/>
              <a:gd name="connsiteY85-2848" fmla="*/ 2787 h 10000"/>
              <a:gd name="connsiteX86-2849" fmla="*/ 4297 w 10000"/>
              <a:gd name="connsiteY86-2850" fmla="*/ 2787 h 10000"/>
              <a:gd name="connsiteX87-2851" fmla="*/ 3865 w 10000"/>
              <a:gd name="connsiteY87-2852" fmla="*/ 3066 h 10000"/>
              <a:gd name="connsiteX88-2853" fmla="*/ 3338 w 10000"/>
              <a:gd name="connsiteY88-2854" fmla="*/ 3345 h 10000"/>
              <a:gd name="connsiteX89-2855" fmla="*/ 2689 w 10000"/>
              <a:gd name="connsiteY89-2856" fmla="*/ 3345 h 10000"/>
              <a:gd name="connsiteX90-2857" fmla="*/ 2041 w 10000"/>
              <a:gd name="connsiteY90-2858" fmla="*/ 3624 h 10000"/>
              <a:gd name="connsiteX91-2859" fmla="*/ 1716 w 10000"/>
              <a:gd name="connsiteY91-2860" fmla="*/ 3902 h 10000"/>
              <a:gd name="connsiteX92-2861" fmla="*/ 1500 w 10000"/>
              <a:gd name="connsiteY92-2862" fmla="*/ 3902 h 10000"/>
              <a:gd name="connsiteX93-2863" fmla="*/ 1176 w 10000"/>
              <a:gd name="connsiteY93-2864" fmla="*/ 3902 h 10000"/>
              <a:gd name="connsiteX94-2865" fmla="*/ 974 w 10000"/>
              <a:gd name="connsiteY94-2866" fmla="*/ 4181 h 10000"/>
              <a:gd name="connsiteX95-2867" fmla="*/ 865 w 10000"/>
              <a:gd name="connsiteY95-2868" fmla="*/ 4181 h 10000"/>
              <a:gd name="connsiteX96-2869" fmla="*/ 541 w 10000"/>
              <a:gd name="connsiteY96-2870" fmla="*/ 4181 h 10000"/>
              <a:gd name="connsiteX97-2871" fmla="*/ 0 w 10000"/>
              <a:gd name="connsiteY97-2872" fmla="*/ 2509 h 10000"/>
              <a:gd name="connsiteX98-2873" fmla="*/ 433 w 10000"/>
              <a:gd name="connsiteY98-2874" fmla="*/ 2509 h 10000"/>
              <a:gd name="connsiteX99-2875" fmla="*/ 648 w 10000"/>
              <a:gd name="connsiteY99-2876" fmla="*/ 2509 h 10000"/>
              <a:gd name="connsiteX100-2877" fmla="*/ 865 w 10000"/>
              <a:gd name="connsiteY100-2878" fmla="*/ 2509 h 10000"/>
              <a:gd name="connsiteX101-2879" fmla="*/ 1176 w 10000"/>
              <a:gd name="connsiteY101-2880" fmla="*/ 2509 h 10000"/>
              <a:gd name="connsiteX102-2881" fmla="*/ 1500 w 10000"/>
              <a:gd name="connsiteY102-2882" fmla="*/ 2509 h 10000"/>
              <a:gd name="connsiteX103-2883" fmla="*/ 1933 w 10000"/>
              <a:gd name="connsiteY103-2884" fmla="*/ 2230 h 10000"/>
              <a:gd name="connsiteX104-2885" fmla="*/ 1933 w 10000"/>
              <a:gd name="connsiteY104-2886" fmla="*/ 2230 h 10000"/>
              <a:gd name="connsiteX0-2887" fmla="*/ 1500 w 9567"/>
              <a:gd name="connsiteY0-2888" fmla="*/ 2230 h 10000"/>
              <a:gd name="connsiteX1-2889" fmla="*/ 3122 w 9567"/>
              <a:gd name="connsiteY1-2890" fmla="*/ 1951 h 10000"/>
              <a:gd name="connsiteX2-2891" fmla="*/ 4837 w 9567"/>
              <a:gd name="connsiteY2-2892" fmla="*/ 1394 h 10000"/>
              <a:gd name="connsiteX3-2893" fmla="*/ 5270 w 9567"/>
              <a:gd name="connsiteY3-2894" fmla="*/ 1394 h 10000"/>
              <a:gd name="connsiteX4-2895" fmla="*/ 5703 w 9567"/>
              <a:gd name="connsiteY4-2896" fmla="*/ 1115 h 10000"/>
              <a:gd name="connsiteX5-2897" fmla="*/ 6013 w 9567"/>
              <a:gd name="connsiteY5-2898" fmla="*/ 1115 h 10000"/>
              <a:gd name="connsiteX6-2899" fmla="*/ 6338 w 9567"/>
              <a:gd name="connsiteY6-2900" fmla="*/ 1115 h 10000"/>
              <a:gd name="connsiteX7-2901" fmla="*/ 6553 w 9567"/>
              <a:gd name="connsiteY7-2902" fmla="*/ 836 h 10000"/>
              <a:gd name="connsiteX8-2903" fmla="*/ 6878 w 9567"/>
              <a:gd name="connsiteY8-2904" fmla="*/ 836 h 10000"/>
              <a:gd name="connsiteX9-2905" fmla="*/ 6986 w 9567"/>
              <a:gd name="connsiteY9-2906" fmla="*/ 836 h 10000"/>
              <a:gd name="connsiteX10-2907" fmla="*/ 7202 w 9567"/>
              <a:gd name="connsiteY10-2908" fmla="*/ 836 h 10000"/>
              <a:gd name="connsiteX11-2909" fmla="*/ 7419 w 9567"/>
              <a:gd name="connsiteY11-2910" fmla="*/ 557 h 10000"/>
              <a:gd name="connsiteX12-2911" fmla="*/ 7634 w 9567"/>
              <a:gd name="connsiteY12-2912" fmla="*/ 557 h 10000"/>
              <a:gd name="connsiteX13-2913" fmla="*/ 7851 w 9567"/>
              <a:gd name="connsiteY13-2914" fmla="*/ 557 h 10000"/>
              <a:gd name="connsiteX14-2915" fmla="*/ 7958 w 9567"/>
              <a:gd name="connsiteY14-2916" fmla="*/ 279 h 10000"/>
              <a:gd name="connsiteX15-2917" fmla="*/ 8067 w 9567"/>
              <a:gd name="connsiteY15-2918" fmla="*/ 0 h 10000"/>
              <a:gd name="connsiteX16-2919" fmla="*/ 8284 w 9567"/>
              <a:gd name="connsiteY16-2920" fmla="*/ 0 h 10000"/>
              <a:gd name="connsiteX17-2921" fmla="*/ 8378 w 9567"/>
              <a:gd name="connsiteY17-2922" fmla="*/ 279 h 10000"/>
              <a:gd name="connsiteX18-2923" fmla="*/ 8594 w 9567"/>
              <a:gd name="connsiteY18-2924" fmla="*/ 279 h 10000"/>
              <a:gd name="connsiteX19-2925" fmla="*/ 8702 w 9567"/>
              <a:gd name="connsiteY19-2926" fmla="*/ 557 h 10000"/>
              <a:gd name="connsiteX20-2927" fmla="*/ 9026 w 9567"/>
              <a:gd name="connsiteY20-2928" fmla="*/ 836 h 10000"/>
              <a:gd name="connsiteX21-2929" fmla="*/ 9243 w 9567"/>
              <a:gd name="connsiteY21-2930" fmla="*/ 1394 h 10000"/>
              <a:gd name="connsiteX22-2931" fmla="*/ 9459 w 9567"/>
              <a:gd name="connsiteY22-2932" fmla="*/ 1672 h 10000"/>
              <a:gd name="connsiteX23-2933" fmla="*/ 9567 w 9567"/>
              <a:gd name="connsiteY23-2934" fmla="*/ 1951 h 10000"/>
              <a:gd name="connsiteX24-2935" fmla="*/ 9567 w 9567"/>
              <a:gd name="connsiteY24-2936" fmla="*/ 1951 h 10000"/>
              <a:gd name="connsiteX25-2937" fmla="*/ 9567 w 9567"/>
              <a:gd name="connsiteY25-2938" fmla="*/ 2230 h 10000"/>
              <a:gd name="connsiteX26-2939" fmla="*/ 9459 w 9567"/>
              <a:gd name="connsiteY26-2940" fmla="*/ 2509 h 10000"/>
              <a:gd name="connsiteX27-2941" fmla="*/ 9459 w 9567"/>
              <a:gd name="connsiteY27-2942" fmla="*/ 2509 h 10000"/>
              <a:gd name="connsiteX28-2943" fmla="*/ 9351 w 9567"/>
              <a:gd name="connsiteY28-2944" fmla="*/ 2509 h 10000"/>
              <a:gd name="connsiteX29-2945" fmla="*/ 9243 w 9567"/>
              <a:gd name="connsiteY29-2946" fmla="*/ 2787 h 10000"/>
              <a:gd name="connsiteX30-2947" fmla="*/ 9134 w 9567"/>
              <a:gd name="connsiteY30-2948" fmla="*/ 3345 h 10000"/>
              <a:gd name="connsiteX31-2949" fmla="*/ 9026 w 9567"/>
              <a:gd name="connsiteY31-2950" fmla="*/ 3624 h 10000"/>
              <a:gd name="connsiteX32-2951" fmla="*/ 9026 w 9567"/>
              <a:gd name="connsiteY32-2952" fmla="*/ 4460 h 10000"/>
              <a:gd name="connsiteX33-2953" fmla="*/ 8919 w 9567"/>
              <a:gd name="connsiteY33-2954" fmla="*/ 4983 h 10000"/>
              <a:gd name="connsiteX34-2955" fmla="*/ 8810 w 9567"/>
              <a:gd name="connsiteY34-2956" fmla="*/ 5819 h 10000"/>
              <a:gd name="connsiteX35-2957" fmla="*/ 8594 w 9567"/>
              <a:gd name="connsiteY35-2958" fmla="*/ 7213 h 10000"/>
              <a:gd name="connsiteX36-2959" fmla="*/ 8486 w 9567"/>
              <a:gd name="connsiteY36-2960" fmla="*/ 8049 h 10000"/>
              <a:gd name="connsiteX37-2961" fmla="*/ 8284 w 9567"/>
              <a:gd name="connsiteY37-2962" fmla="*/ 8606 h 10000"/>
              <a:gd name="connsiteX38-2963" fmla="*/ 8175 w 9567"/>
              <a:gd name="connsiteY38-2964" fmla="*/ 9164 h 10000"/>
              <a:gd name="connsiteX39-2965" fmla="*/ 7958 w 9567"/>
              <a:gd name="connsiteY39-2966" fmla="*/ 9443 h 10000"/>
              <a:gd name="connsiteX40-2967" fmla="*/ 7743 w 9567"/>
              <a:gd name="connsiteY40-2968" fmla="*/ 9721 h 10000"/>
              <a:gd name="connsiteX41-2969" fmla="*/ 7634 w 9567"/>
              <a:gd name="connsiteY41-2970" fmla="*/ 10000 h 10000"/>
              <a:gd name="connsiteX42-2971" fmla="*/ 7527 w 9567"/>
              <a:gd name="connsiteY42-2972" fmla="*/ 10000 h 10000"/>
              <a:gd name="connsiteX43-2973" fmla="*/ 7419 w 9567"/>
              <a:gd name="connsiteY43-2974" fmla="*/ 10000 h 10000"/>
              <a:gd name="connsiteX44-2975" fmla="*/ 7310 w 9567"/>
              <a:gd name="connsiteY44-2976" fmla="*/ 10000 h 10000"/>
              <a:gd name="connsiteX45-2977" fmla="*/ 7310 w 9567"/>
              <a:gd name="connsiteY45-2978" fmla="*/ 9721 h 10000"/>
              <a:gd name="connsiteX46-2979" fmla="*/ 7202 w 9567"/>
              <a:gd name="connsiteY46-2980" fmla="*/ 9443 h 10000"/>
              <a:gd name="connsiteX47-2981" fmla="*/ 7202 w 9567"/>
              <a:gd name="connsiteY47-2982" fmla="*/ 9164 h 10000"/>
              <a:gd name="connsiteX48-2983" fmla="*/ 7202 w 9567"/>
              <a:gd name="connsiteY48-2984" fmla="*/ 8885 h 10000"/>
              <a:gd name="connsiteX49-2985" fmla="*/ 7094 w 9567"/>
              <a:gd name="connsiteY49-2986" fmla="*/ 8328 h 10000"/>
              <a:gd name="connsiteX50-2987" fmla="*/ 6878 w 9567"/>
              <a:gd name="connsiteY50-2988" fmla="*/ 7770 h 10000"/>
              <a:gd name="connsiteX51-2989" fmla="*/ 6553 w 9567"/>
              <a:gd name="connsiteY51-2990" fmla="*/ 7213 h 10000"/>
              <a:gd name="connsiteX52-2991" fmla="*/ 6338 w 9567"/>
              <a:gd name="connsiteY52-2992" fmla="*/ 6934 h 10000"/>
              <a:gd name="connsiteX53-2993" fmla="*/ 6121 w 9567"/>
              <a:gd name="connsiteY53-2994" fmla="*/ 6655 h 10000"/>
              <a:gd name="connsiteX54-2995" fmla="*/ 6013 w 9567"/>
              <a:gd name="connsiteY54-2996" fmla="*/ 6376 h 10000"/>
              <a:gd name="connsiteX55-2997" fmla="*/ 6013 w 9567"/>
              <a:gd name="connsiteY55-2998" fmla="*/ 6098 h 10000"/>
              <a:gd name="connsiteX56-2999" fmla="*/ 6121 w 9567"/>
              <a:gd name="connsiteY56-3000" fmla="*/ 6098 h 10000"/>
              <a:gd name="connsiteX57-3001" fmla="*/ 6229 w 9567"/>
              <a:gd name="connsiteY57-3002" fmla="*/ 6098 h 10000"/>
              <a:gd name="connsiteX58-3003" fmla="*/ 6445 w 9567"/>
              <a:gd name="connsiteY58-3004" fmla="*/ 6098 h 10000"/>
              <a:gd name="connsiteX59-3005" fmla="*/ 6662 w 9567"/>
              <a:gd name="connsiteY59-3006" fmla="*/ 6376 h 10000"/>
              <a:gd name="connsiteX60-3007" fmla="*/ 6986 w 9567"/>
              <a:gd name="connsiteY60-3008" fmla="*/ 6655 h 10000"/>
              <a:gd name="connsiteX61-3009" fmla="*/ 7094 w 9567"/>
              <a:gd name="connsiteY61-3010" fmla="*/ 6655 h 10000"/>
              <a:gd name="connsiteX62-3011" fmla="*/ 7310 w 9567"/>
              <a:gd name="connsiteY62-3012" fmla="*/ 6655 h 10000"/>
              <a:gd name="connsiteX63-3013" fmla="*/ 7419 w 9567"/>
              <a:gd name="connsiteY63-3014" fmla="*/ 6655 h 10000"/>
              <a:gd name="connsiteX64-3015" fmla="*/ 7527 w 9567"/>
              <a:gd name="connsiteY64-3016" fmla="*/ 6655 h 10000"/>
              <a:gd name="connsiteX65-3017" fmla="*/ 7634 w 9567"/>
              <a:gd name="connsiteY65-3018" fmla="*/ 6655 h 10000"/>
              <a:gd name="connsiteX66-3019" fmla="*/ 7634 w 9567"/>
              <a:gd name="connsiteY66-3020" fmla="*/ 6376 h 10000"/>
              <a:gd name="connsiteX67-3021" fmla="*/ 7743 w 9567"/>
              <a:gd name="connsiteY67-3022" fmla="*/ 6098 h 10000"/>
              <a:gd name="connsiteX68-3023" fmla="*/ 7851 w 9567"/>
              <a:gd name="connsiteY68-3024" fmla="*/ 5819 h 10000"/>
              <a:gd name="connsiteX69-3025" fmla="*/ 7851 w 9567"/>
              <a:gd name="connsiteY69-3026" fmla="*/ 5261 h 10000"/>
              <a:gd name="connsiteX70-3027" fmla="*/ 7958 w 9567"/>
              <a:gd name="connsiteY70-3028" fmla="*/ 4460 h 10000"/>
              <a:gd name="connsiteX71-3029" fmla="*/ 8067 w 9567"/>
              <a:gd name="connsiteY71-3030" fmla="*/ 3345 h 10000"/>
              <a:gd name="connsiteX72-3031" fmla="*/ 8175 w 9567"/>
              <a:gd name="connsiteY72-3032" fmla="*/ 2787 h 10000"/>
              <a:gd name="connsiteX73-3033" fmla="*/ 8175 w 9567"/>
              <a:gd name="connsiteY73-3034" fmla="*/ 2230 h 10000"/>
              <a:gd name="connsiteX74-3035" fmla="*/ 8175 w 9567"/>
              <a:gd name="connsiteY74-3036" fmla="*/ 1951 h 10000"/>
              <a:gd name="connsiteX75-3037" fmla="*/ 8175 w 9567"/>
              <a:gd name="connsiteY75-3038" fmla="*/ 1951 h 10000"/>
              <a:gd name="connsiteX76-3039" fmla="*/ 8067 w 9567"/>
              <a:gd name="connsiteY76-3040" fmla="*/ 1951 h 10000"/>
              <a:gd name="connsiteX77-3041" fmla="*/ 7851 w 9567"/>
              <a:gd name="connsiteY77-3042" fmla="*/ 1951 h 10000"/>
              <a:gd name="connsiteX78-3043" fmla="*/ 7634 w 9567"/>
              <a:gd name="connsiteY78-3044" fmla="*/ 1951 h 10000"/>
              <a:gd name="connsiteX79-3045" fmla="*/ 7310 w 9567"/>
              <a:gd name="connsiteY79-3046" fmla="*/ 1951 h 10000"/>
              <a:gd name="connsiteX80-3047" fmla="*/ 6986 w 9567"/>
              <a:gd name="connsiteY80-3048" fmla="*/ 1951 h 10000"/>
              <a:gd name="connsiteX81-3049" fmla="*/ 6553 w 9567"/>
              <a:gd name="connsiteY81-3050" fmla="*/ 2230 h 10000"/>
              <a:gd name="connsiteX82-3051" fmla="*/ 5905 w 9567"/>
              <a:gd name="connsiteY82-3052" fmla="*/ 2230 h 10000"/>
              <a:gd name="connsiteX83-3053" fmla="*/ 5377 w 9567"/>
              <a:gd name="connsiteY83-3054" fmla="*/ 2230 h 10000"/>
              <a:gd name="connsiteX84-3055" fmla="*/ 4837 w 9567"/>
              <a:gd name="connsiteY84-3056" fmla="*/ 2509 h 10000"/>
              <a:gd name="connsiteX85-3057" fmla="*/ 4297 w 9567"/>
              <a:gd name="connsiteY85-3058" fmla="*/ 2787 h 10000"/>
              <a:gd name="connsiteX86-3059" fmla="*/ 3864 w 9567"/>
              <a:gd name="connsiteY86-3060" fmla="*/ 2787 h 10000"/>
              <a:gd name="connsiteX87-3061" fmla="*/ 3432 w 9567"/>
              <a:gd name="connsiteY87-3062" fmla="*/ 3066 h 10000"/>
              <a:gd name="connsiteX88-3063" fmla="*/ 2905 w 9567"/>
              <a:gd name="connsiteY88-3064" fmla="*/ 3345 h 10000"/>
              <a:gd name="connsiteX89-3065" fmla="*/ 2256 w 9567"/>
              <a:gd name="connsiteY89-3066" fmla="*/ 3345 h 10000"/>
              <a:gd name="connsiteX90-3067" fmla="*/ 1608 w 9567"/>
              <a:gd name="connsiteY90-3068" fmla="*/ 3624 h 10000"/>
              <a:gd name="connsiteX91-3069" fmla="*/ 1283 w 9567"/>
              <a:gd name="connsiteY91-3070" fmla="*/ 3902 h 10000"/>
              <a:gd name="connsiteX92-3071" fmla="*/ 1067 w 9567"/>
              <a:gd name="connsiteY92-3072" fmla="*/ 3902 h 10000"/>
              <a:gd name="connsiteX93-3073" fmla="*/ 743 w 9567"/>
              <a:gd name="connsiteY93-3074" fmla="*/ 3902 h 10000"/>
              <a:gd name="connsiteX94-3075" fmla="*/ 541 w 9567"/>
              <a:gd name="connsiteY94-3076" fmla="*/ 4181 h 10000"/>
              <a:gd name="connsiteX95-3077" fmla="*/ 432 w 9567"/>
              <a:gd name="connsiteY95-3078" fmla="*/ 4181 h 10000"/>
              <a:gd name="connsiteX96-3079" fmla="*/ 108 w 9567"/>
              <a:gd name="connsiteY96-3080" fmla="*/ 4181 h 10000"/>
              <a:gd name="connsiteX97-3081" fmla="*/ 0 w 9567"/>
              <a:gd name="connsiteY97-3082" fmla="*/ 2509 h 10000"/>
              <a:gd name="connsiteX98-3083" fmla="*/ 215 w 9567"/>
              <a:gd name="connsiteY98-3084" fmla="*/ 2509 h 10000"/>
              <a:gd name="connsiteX99-3085" fmla="*/ 432 w 9567"/>
              <a:gd name="connsiteY99-3086" fmla="*/ 2509 h 10000"/>
              <a:gd name="connsiteX100-3087" fmla="*/ 743 w 9567"/>
              <a:gd name="connsiteY100-3088" fmla="*/ 2509 h 10000"/>
              <a:gd name="connsiteX101-3089" fmla="*/ 1067 w 9567"/>
              <a:gd name="connsiteY101-3090" fmla="*/ 2509 h 10000"/>
              <a:gd name="connsiteX102-3091" fmla="*/ 1500 w 9567"/>
              <a:gd name="connsiteY102-3092" fmla="*/ 2230 h 10000"/>
              <a:gd name="connsiteX103-3093" fmla="*/ 1500 w 9567"/>
              <a:gd name="connsiteY103-3094" fmla="*/ 2230 h 10000"/>
              <a:gd name="connsiteX0-3095" fmla="*/ 1568 w 10000"/>
              <a:gd name="connsiteY0-3096" fmla="*/ 2230 h 10000"/>
              <a:gd name="connsiteX1-3097" fmla="*/ 3263 w 10000"/>
              <a:gd name="connsiteY1-3098" fmla="*/ 1951 h 10000"/>
              <a:gd name="connsiteX2-3099" fmla="*/ 5056 w 10000"/>
              <a:gd name="connsiteY2-3100" fmla="*/ 1394 h 10000"/>
              <a:gd name="connsiteX3-3101" fmla="*/ 5509 w 10000"/>
              <a:gd name="connsiteY3-3102" fmla="*/ 1394 h 10000"/>
              <a:gd name="connsiteX4-3103" fmla="*/ 5961 w 10000"/>
              <a:gd name="connsiteY4-3104" fmla="*/ 1115 h 10000"/>
              <a:gd name="connsiteX5-3105" fmla="*/ 6285 w 10000"/>
              <a:gd name="connsiteY5-3106" fmla="*/ 1115 h 10000"/>
              <a:gd name="connsiteX6-3107" fmla="*/ 6625 w 10000"/>
              <a:gd name="connsiteY6-3108" fmla="*/ 1115 h 10000"/>
              <a:gd name="connsiteX7-3109" fmla="*/ 6850 w 10000"/>
              <a:gd name="connsiteY7-3110" fmla="*/ 836 h 10000"/>
              <a:gd name="connsiteX8-3111" fmla="*/ 7189 w 10000"/>
              <a:gd name="connsiteY8-3112" fmla="*/ 836 h 10000"/>
              <a:gd name="connsiteX9-3113" fmla="*/ 7302 w 10000"/>
              <a:gd name="connsiteY9-3114" fmla="*/ 836 h 10000"/>
              <a:gd name="connsiteX10-3115" fmla="*/ 7528 w 10000"/>
              <a:gd name="connsiteY10-3116" fmla="*/ 836 h 10000"/>
              <a:gd name="connsiteX11-3117" fmla="*/ 7755 w 10000"/>
              <a:gd name="connsiteY11-3118" fmla="*/ 557 h 10000"/>
              <a:gd name="connsiteX12-3119" fmla="*/ 7980 w 10000"/>
              <a:gd name="connsiteY12-3120" fmla="*/ 557 h 10000"/>
              <a:gd name="connsiteX13-3121" fmla="*/ 8206 w 10000"/>
              <a:gd name="connsiteY13-3122" fmla="*/ 557 h 10000"/>
              <a:gd name="connsiteX14-3123" fmla="*/ 8318 w 10000"/>
              <a:gd name="connsiteY14-3124" fmla="*/ 279 h 10000"/>
              <a:gd name="connsiteX15-3125" fmla="*/ 8432 w 10000"/>
              <a:gd name="connsiteY15-3126" fmla="*/ 0 h 10000"/>
              <a:gd name="connsiteX16-3127" fmla="*/ 8659 w 10000"/>
              <a:gd name="connsiteY16-3128" fmla="*/ 0 h 10000"/>
              <a:gd name="connsiteX17-3129" fmla="*/ 8757 w 10000"/>
              <a:gd name="connsiteY17-3130" fmla="*/ 279 h 10000"/>
              <a:gd name="connsiteX18-3131" fmla="*/ 8983 w 10000"/>
              <a:gd name="connsiteY18-3132" fmla="*/ 279 h 10000"/>
              <a:gd name="connsiteX19-3133" fmla="*/ 9096 w 10000"/>
              <a:gd name="connsiteY19-3134" fmla="*/ 557 h 10000"/>
              <a:gd name="connsiteX20-3135" fmla="*/ 9435 w 10000"/>
              <a:gd name="connsiteY20-3136" fmla="*/ 836 h 10000"/>
              <a:gd name="connsiteX21-3137" fmla="*/ 9661 w 10000"/>
              <a:gd name="connsiteY21-3138" fmla="*/ 1394 h 10000"/>
              <a:gd name="connsiteX22-3139" fmla="*/ 9887 w 10000"/>
              <a:gd name="connsiteY22-3140" fmla="*/ 1672 h 10000"/>
              <a:gd name="connsiteX23-3141" fmla="*/ 10000 w 10000"/>
              <a:gd name="connsiteY23-3142" fmla="*/ 1951 h 10000"/>
              <a:gd name="connsiteX24-3143" fmla="*/ 10000 w 10000"/>
              <a:gd name="connsiteY24-3144" fmla="*/ 1951 h 10000"/>
              <a:gd name="connsiteX25-3145" fmla="*/ 10000 w 10000"/>
              <a:gd name="connsiteY25-3146" fmla="*/ 2230 h 10000"/>
              <a:gd name="connsiteX26-3147" fmla="*/ 9887 w 10000"/>
              <a:gd name="connsiteY26-3148" fmla="*/ 2509 h 10000"/>
              <a:gd name="connsiteX27-3149" fmla="*/ 9887 w 10000"/>
              <a:gd name="connsiteY27-3150" fmla="*/ 2509 h 10000"/>
              <a:gd name="connsiteX28-3151" fmla="*/ 9774 w 10000"/>
              <a:gd name="connsiteY28-3152" fmla="*/ 2509 h 10000"/>
              <a:gd name="connsiteX29-3153" fmla="*/ 9661 w 10000"/>
              <a:gd name="connsiteY29-3154" fmla="*/ 2787 h 10000"/>
              <a:gd name="connsiteX30-3155" fmla="*/ 9547 w 10000"/>
              <a:gd name="connsiteY30-3156" fmla="*/ 3345 h 10000"/>
              <a:gd name="connsiteX31-3157" fmla="*/ 9435 w 10000"/>
              <a:gd name="connsiteY31-3158" fmla="*/ 3624 h 10000"/>
              <a:gd name="connsiteX32-3159" fmla="*/ 9435 w 10000"/>
              <a:gd name="connsiteY32-3160" fmla="*/ 4460 h 10000"/>
              <a:gd name="connsiteX33-3161" fmla="*/ 9323 w 10000"/>
              <a:gd name="connsiteY33-3162" fmla="*/ 4983 h 10000"/>
              <a:gd name="connsiteX34-3163" fmla="*/ 9209 w 10000"/>
              <a:gd name="connsiteY34-3164" fmla="*/ 5819 h 10000"/>
              <a:gd name="connsiteX35-3165" fmla="*/ 8983 w 10000"/>
              <a:gd name="connsiteY35-3166" fmla="*/ 7213 h 10000"/>
              <a:gd name="connsiteX36-3167" fmla="*/ 8870 w 10000"/>
              <a:gd name="connsiteY36-3168" fmla="*/ 8049 h 10000"/>
              <a:gd name="connsiteX37-3169" fmla="*/ 8659 w 10000"/>
              <a:gd name="connsiteY37-3170" fmla="*/ 8606 h 10000"/>
              <a:gd name="connsiteX38-3171" fmla="*/ 8545 w 10000"/>
              <a:gd name="connsiteY38-3172" fmla="*/ 9164 h 10000"/>
              <a:gd name="connsiteX39-3173" fmla="*/ 8318 w 10000"/>
              <a:gd name="connsiteY39-3174" fmla="*/ 9443 h 10000"/>
              <a:gd name="connsiteX40-3175" fmla="*/ 8093 w 10000"/>
              <a:gd name="connsiteY40-3176" fmla="*/ 9721 h 10000"/>
              <a:gd name="connsiteX41-3177" fmla="*/ 7980 w 10000"/>
              <a:gd name="connsiteY41-3178" fmla="*/ 10000 h 10000"/>
              <a:gd name="connsiteX42-3179" fmla="*/ 7868 w 10000"/>
              <a:gd name="connsiteY42-3180" fmla="*/ 10000 h 10000"/>
              <a:gd name="connsiteX43-3181" fmla="*/ 7755 w 10000"/>
              <a:gd name="connsiteY43-3182" fmla="*/ 10000 h 10000"/>
              <a:gd name="connsiteX44-3183" fmla="*/ 7641 w 10000"/>
              <a:gd name="connsiteY44-3184" fmla="*/ 10000 h 10000"/>
              <a:gd name="connsiteX45-3185" fmla="*/ 7641 w 10000"/>
              <a:gd name="connsiteY45-3186" fmla="*/ 9721 h 10000"/>
              <a:gd name="connsiteX46-3187" fmla="*/ 7528 w 10000"/>
              <a:gd name="connsiteY46-3188" fmla="*/ 9443 h 10000"/>
              <a:gd name="connsiteX47-3189" fmla="*/ 7528 w 10000"/>
              <a:gd name="connsiteY47-3190" fmla="*/ 9164 h 10000"/>
              <a:gd name="connsiteX48-3191" fmla="*/ 7528 w 10000"/>
              <a:gd name="connsiteY48-3192" fmla="*/ 8885 h 10000"/>
              <a:gd name="connsiteX49-3193" fmla="*/ 7415 w 10000"/>
              <a:gd name="connsiteY49-3194" fmla="*/ 8328 h 10000"/>
              <a:gd name="connsiteX50-3195" fmla="*/ 7189 w 10000"/>
              <a:gd name="connsiteY50-3196" fmla="*/ 7770 h 10000"/>
              <a:gd name="connsiteX51-3197" fmla="*/ 6850 w 10000"/>
              <a:gd name="connsiteY51-3198" fmla="*/ 7213 h 10000"/>
              <a:gd name="connsiteX52-3199" fmla="*/ 6625 w 10000"/>
              <a:gd name="connsiteY52-3200" fmla="*/ 6934 h 10000"/>
              <a:gd name="connsiteX53-3201" fmla="*/ 6398 w 10000"/>
              <a:gd name="connsiteY53-3202" fmla="*/ 6655 h 10000"/>
              <a:gd name="connsiteX54-3203" fmla="*/ 6285 w 10000"/>
              <a:gd name="connsiteY54-3204" fmla="*/ 6376 h 10000"/>
              <a:gd name="connsiteX55-3205" fmla="*/ 6285 w 10000"/>
              <a:gd name="connsiteY55-3206" fmla="*/ 6098 h 10000"/>
              <a:gd name="connsiteX56-3207" fmla="*/ 6398 w 10000"/>
              <a:gd name="connsiteY56-3208" fmla="*/ 6098 h 10000"/>
              <a:gd name="connsiteX57-3209" fmla="*/ 6511 w 10000"/>
              <a:gd name="connsiteY57-3210" fmla="*/ 6098 h 10000"/>
              <a:gd name="connsiteX58-3211" fmla="*/ 6737 w 10000"/>
              <a:gd name="connsiteY58-3212" fmla="*/ 6098 h 10000"/>
              <a:gd name="connsiteX59-3213" fmla="*/ 6964 w 10000"/>
              <a:gd name="connsiteY59-3214" fmla="*/ 6376 h 10000"/>
              <a:gd name="connsiteX60-3215" fmla="*/ 7302 w 10000"/>
              <a:gd name="connsiteY60-3216" fmla="*/ 6655 h 10000"/>
              <a:gd name="connsiteX61-3217" fmla="*/ 7415 w 10000"/>
              <a:gd name="connsiteY61-3218" fmla="*/ 6655 h 10000"/>
              <a:gd name="connsiteX62-3219" fmla="*/ 7641 w 10000"/>
              <a:gd name="connsiteY62-3220" fmla="*/ 6655 h 10000"/>
              <a:gd name="connsiteX63-3221" fmla="*/ 7755 w 10000"/>
              <a:gd name="connsiteY63-3222" fmla="*/ 6655 h 10000"/>
              <a:gd name="connsiteX64-3223" fmla="*/ 7868 w 10000"/>
              <a:gd name="connsiteY64-3224" fmla="*/ 6655 h 10000"/>
              <a:gd name="connsiteX65-3225" fmla="*/ 7980 w 10000"/>
              <a:gd name="connsiteY65-3226" fmla="*/ 6655 h 10000"/>
              <a:gd name="connsiteX66-3227" fmla="*/ 7980 w 10000"/>
              <a:gd name="connsiteY66-3228" fmla="*/ 6376 h 10000"/>
              <a:gd name="connsiteX67-3229" fmla="*/ 8093 w 10000"/>
              <a:gd name="connsiteY67-3230" fmla="*/ 6098 h 10000"/>
              <a:gd name="connsiteX68-3231" fmla="*/ 8206 w 10000"/>
              <a:gd name="connsiteY68-3232" fmla="*/ 5819 h 10000"/>
              <a:gd name="connsiteX69-3233" fmla="*/ 8206 w 10000"/>
              <a:gd name="connsiteY69-3234" fmla="*/ 5261 h 10000"/>
              <a:gd name="connsiteX70-3235" fmla="*/ 8318 w 10000"/>
              <a:gd name="connsiteY70-3236" fmla="*/ 4460 h 10000"/>
              <a:gd name="connsiteX71-3237" fmla="*/ 8432 w 10000"/>
              <a:gd name="connsiteY71-3238" fmla="*/ 3345 h 10000"/>
              <a:gd name="connsiteX72-3239" fmla="*/ 8545 w 10000"/>
              <a:gd name="connsiteY72-3240" fmla="*/ 2787 h 10000"/>
              <a:gd name="connsiteX73-3241" fmla="*/ 8545 w 10000"/>
              <a:gd name="connsiteY73-3242" fmla="*/ 2230 h 10000"/>
              <a:gd name="connsiteX74-3243" fmla="*/ 8545 w 10000"/>
              <a:gd name="connsiteY74-3244" fmla="*/ 1951 h 10000"/>
              <a:gd name="connsiteX75-3245" fmla="*/ 8545 w 10000"/>
              <a:gd name="connsiteY75-3246" fmla="*/ 1951 h 10000"/>
              <a:gd name="connsiteX76-3247" fmla="*/ 8432 w 10000"/>
              <a:gd name="connsiteY76-3248" fmla="*/ 1951 h 10000"/>
              <a:gd name="connsiteX77-3249" fmla="*/ 8206 w 10000"/>
              <a:gd name="connsiteY77-3250" fmla="*/ 1951 h 10000"/>
              <a:gd name="connsiteX78-3251" fmla="*/ 7980 w 10000"/>
              <a:gd name="connsiteY78-3252" fmla="*/ 1951 h 10000"/>
              <a:gd name="connsiteX79-3253" fmla="*/ 7641 w 10000"/>
              <a:gd name="connsiteY79-3254" fmla="*/ 1951 h 10000"/>
              <a:gd name="connsiteX80-3255" fmla="*/ 7302 w 10000"/>
              <a:gd name="connsiteY80-3256" fmla="*/ 1951 h 10000"/>
              <a:gd name="connsiteX81-3257" fmla="*/ 6850 w 10000"/>
              <a:gd name="connsiteY81-3258" fmla="*/ 2230 h 10000"/>
              <a:gd name="connsiteX82-3259" fmla="*/ 6172 w 10000"/>
              <a:gd name="connsiteY82-3260" fmla="*/ 2230 h 10000"/>
              <a:gd name="connsiteX83-3261" fmla="*/ 5620 w 10000"/>
              <a:gd name="connsiteY83-3262" fmla="*/ 2230 h 10000"/>
              <a:gd name="connsiteX84-3263" fmla="*/ 5056 w 10000"/>
              <a:gd name="connsiteY84-3264" fmla="*/ 2509 h 10000"/>
              <a:gd name="connsiteX85-3265" fmla="*/ 4491 w 10000"/>
              <a:gd name="connsiteY85-3266" fmla="*/ 2787 h 10000"/>
              <a:gd name="connsiteX86-3267" fmla="*/ 4039 w 10000"/>
              <a:gd name="connsiteY86-3268" fmla="*/ 2787 h 10000"/>
              <a:gd name="connsiteX87-3269" fmla="*/ 3587 w 10000"/>
              <a:gd name="connsiteY87-3270" fmla="*/ 3066 h 10000"/>
              <a:gd name="connsiteX88-3271" fmla="*/ 3036 w 10000"/>
              <a:gd name="connsiteY88-3272" fmla="*/ 3345 h 10000"/>
              <a:gd name="connsiteX89-3273" fmla="*/ 2358 w 10000"/>
              <a:gd name="connsiteY89-3274" fmla="*/ 3345 h 10000"/>
              <a:gd name="connsiteX90-3275" fmla="*/ 1681 w 10000"/>
              <a:gd name="connsiteY90-3276" fmla="*/ 3624 h 10000"/>
              <a:gd name="connsiteX91-3277" fmla="*/ 1341 w 10000"/>
              <a:gd name="connsiteY91-3278" fmla="*/ 3902 h 10000"/>
              <a:gd name="connsiteX92-3279" fmla="*/ 1115 w 10000"/>
              <a:gd name="connsiteY92-3280" fmla="*/ 3902 h 10000"/>
              <a:gd name="connsiteX93-3281" fmla="*/ 777 w 10000"/>
              <a:gd name="connsiteY93-3282" fmla="*/ 3902 h 10000"/>
              <a:gd name="connsiteX94-3283" fmla="*/ 565 w 10000"/>
              <a:gd name="connsiteY94-3284" fmla="*/ 4181 h 10000"/>
              <a:gd name="connsiteX95-3285" fmla="*/ 452 w 10000"/>
              <a:gd name="connsiteY95-3286" fmla="*/ 4181 h 10000"/>
              <a:gd name="connsiteX96-3287" fmla="*/ 113 w 10000"/>
              <a:gd name="connsiteY96-3288" fmla="*/ 4181 h 10000"/>
              <a:gd name="connsiteX97-3289" fmla="*/ 0 w 10000"/>
              <a:gd name="connsiteY97-3290" fmla="*/ 2509 h 10000"/>
              <a:gd name="connsiteX98-3291" fmla="*/ 452 w 10000"/>
              <a:gd name="connsiteY98-3292" fmla="*/ 2509 h 10000"/>
              <a:gd name="connsiteX99-3293" fmla="*/ 777 w 10000"/>
              <a:gd name="connsiteY99-3294" fmla="*/ 2509 h 10000"/>
              <a:gd name="connsiteX100-3295" fmla="*/ 1115 w 10000"/>
              <a:gd name="connsiteY100-3296" fmla="*/ 2509 h 10000"/>
              <a:gd name="connsiteX101-3297" fmla="*/ 1568 w 10000"/>
              <a:gd name="connsiteY101-3298" fmla="*/ 2230 h 10000"/>
              <a:gd name="connsiteX102-3299" fmla="*/ 1568 w 10000"/>
              <a:gd name="connsiteY102-3300" fmla="*/ 2230 h 10000"/>
              <a:gd name="connsiteX0-3301" fmla="*/ 1455 w 9887"/>
              <a:gd name="connsiteY0-3302" fmla="*/ 2230 h 10000"/>
              <a:gd name="connsiteX1-3303" fmla="*/ 3150 w 9887"/>
              <a:gd name="connsiteY1-3304" fmla="*/ 1951 h 10000"/>
              <a:gd name="connsiteX2-3305" fmla="*/ 4943 w 9887"/>
              <a:gd name="connsiteY2-3306" fmla="*/ 1394 h 10000"/>
              <a:gd name="connsiteX3-3307" fmla="*/ 5396 w 9887"/>
              <a:gd name="connsiteY3-3308" fmla="*/ 1394 h 10000"/>
              <a:gd name="connsiteX4-3309" fmla="*/ 5848 w 9887"/>
              <a:gd name="connsiteY4-3310" fmla="*/ 1115 h 10000"/>
              <a:gd name="connsiteX5-3311" fmla="*/ 6172 w 9887"/>
              <a:gd name="connsiteY5-3312" fmla="*/ 1115 h 10000"/>
              <a:gd name="connsiteX6-3313" fmla="*/ 6512 w 9887"/>
              <a:gd name="connsiteY6-3314" fmla="*/ 1115 h 10000"/>
              <a:gd name="connsiteX7-3315" fmla="*/ 6737 w 9887"/>
              <a:gd name="connsiteY7-3316" fmla="*/ 836 h 10000"/>
              <a:gd name="connsiteX8-3317" fmla="*/ 7076 w 9887"/>
              <a:gd name="connsiteY8-3318" fmla="*/ 836 h 10000"/>
              <a:gd name="connsiteX9-3319" fmla="*/ 7189 w 9887"/>
              <a:gd name="connsiteY9-3320" fmla="*/ 836 h 10000"/>
              <a:gd name="connsiteX10-3321" fmla="*/ 7415 w 9887"/>
              <a:gd name="connsiteY10-3322" fmla="*/ 836 h 10000"/>
              <a:gd name="connsiteX11-3323" fmla="*/ 7642 w 9887"/>
              <a:gd name="connsiteY11-3324" fmla="*/ 557 h 10000"/>
              <a:gd name="connsiteX12-3325" fmla="*/ 7867 w 9887"/>
              <a:gd name="connsiteY12-3326" fmla="*/ 557 h 10000"/>
              <a:gd name="connsiteX13-3327" fmla="*/ 8093 w 9887"/>
              <a:gd name="connsiteY13-3328" fmla="*/ 557 h 10000"/>
              <a:gd name="connsiteX14-3329" fmla="*/ 8205 w 9887"/>
              <a:gd name="connsiteY14-3330" fmla="*/ 279 h 10000"/>
              <a:gd name="connsiteX15-3331" fmla="*/ 8319 w 9887"/>
              <a:gd name="connsiteY15-3332" fmla="*/ 0 h 10000"/>
              <a:gd name="connsiteX16-3333" fmla="*/ 8546 w 9887"/>
              <a:gd name="connsiteY16-3334" fmla="*/ 0 h 10000"/>
              <a:gd name="connsiteX17-3335" fmla="*/ 8644 w 9887"/>
              <a:gd name="connsiteY17-3336" fmla="*/ 279 h 10000"/>
              <a:gd name="connsiteX18-3337" fmla="*/ 8870 w 9887"/>
              <a:gd name="connsiteY18-3338" fmla="*/ 279 h 10000"/>
              <a:gd name="connsiteX19-3339" fmla="*/ 8983 w 9887"/>
              <a:gd name="connsiteY19-3340" fmla="*/ 557 h 10000"/>
              <a:gd name="connsiteX20-3341" fmla="*/ 9322 w 9887"/>
              <a:gd name="connsiteY20-3342" fmla="*/ 836 h 10000"/>
              <a:gd name="connsiteX21-3343" fmla="*/ 9548 w 9887"/>
              <a:gd name="connsiteY21-3344" fmla="*/ 1394 h 10000"/>
              <a:gd name="connsiteX22-3345" fmla="*/ 9774 w 9887"/>
              <a:gd name="connsiteY22-3346" fmla="*/ 1672 h 10000"/>
              <a:gd name="connsiteX23-3347" fmla="*/ 9887 w 9887"/>
              <a:gd name="connsiteY23-3348" fmla="*/ 1951 h 10000"/>
              <a:gd name="connsiteX24-3349" fmla="*/ 9887 w 9887"/>
              <a:gd name="connsiteY24-3350" fmla="*/ 1951 h 10000"/>
              <a:gd name="connsiteX25-3351" fmla="*/ 9887 w 9887"/>
              <a:gd name="connsiteY25-3352" fmla="*/ 2230 h 10000"/>
              <a:gd name="connsiteX26-3353" fmla="*/ 9774 w 9887"/>
              <a:gd name="connsiteY26-3354" fmla="*/ 2509 h 10000"/>
              <a:gd name="connsiteX27-3355" fmla="*/ 9774 w 9887"/>
              <a:gd name="connsiteY27-3356" fmla="*/ 2509 h 10000"/>
              <a:gd name="connsiteX28-3357" fmla="*/ 9661 w 9887"/>
              <a:gd name="connsiteY28-3358" fmla="*/ 2509 h 10000"/>
              <a:gd name="connsiteX29-3359" fmla="*/ 9548 w 9887"/>
              <a:gd name="connsiteY29-3360" fmla="*/ 2787 h 10000"/>
              <a:gd name="connsiteX30-3361" fmla="*/ 9434 w 9887"/>
              <a:gd name="connsiteY30-3362" fmla="*/ 3345 h 10000"/>
              <a:gd name="connsiteX31-3363" fmla="*/ 9322 w 9887"/>
              <a:gd name="connsiteY31-3364" fmla="*/ 3624 h 10000"/>
              <a:gd name="connsiteX32-3365" fmla="*/ 9322 w 9887"/>
              <a:gd name="connsiteY32-3366" fmla="*/ 4460 h 10000"/>
              <a:gd name="connsiteX33-3367" fmla="*/ 9210 w 9887"/>
              <a:gd name="connsiteY33-3368" fmla="*/ 4983 h 10000"/>
              <a:gd name="connsiteX34-3369" fmla="*/ 9096 w 9887"/>
              <a:gd name="connsiteY34-3370" fmla="*/ 5819 h 10000"/>
              <a:gd name="connsiteX35-3371" fmla="*/ 8870 w 9887"/>
              <a:gd name="connsiteY35-3372" fmla="*/ 7213 h 10000"/>
              <a:gd name="connsiteX36-3373" fmla="*/ 8757 w 9887"/>
              <a:gd name="connsiteY36-3374" fmla="*/ 8049 h 10000"/>
              <a:gd name="connsiteX37-3375" fmla="*/ 8546 w 9887"/>
              <a:gd name="connsiteY37-3376" fmla="*/ 8606 h 10000"/>
              <a:gd name="connsiteX38-3377" fmla="*/ 8432 w 9887"/>
              <a:gd name="connsiteY38-3378" fmla="*/ 9164 h 10000"/>
              <a:gd name="connsiteX39-3379" fmla="*/ 8205 w 9887"/>
              <a:gd name="connsiteY39-3380" fmla="*/ 9443 h 10000"/>
              <a:gd name="connsiteX40-3381" fmla="*/ 7980 w 9887"/>
              <a:gd name="connsiteY40-3382" fmla="*/ 9721 h 10000"/>
              <a:gd name="connsiteX41-3383" fmla="*/ 7867 w 9887"/>
              <a:gd name="connsiteY41-3384" fmla="*/ 10000 h 10000"/>
              <a:gd name="connsiteX42-3385" fmla="*/ 7755 w 9887"/>
              <a:gd name="connsiteY42-3386" fmla="*/ 10000 h 10000"/>
              <a:gd name="connsiteX43-3387" fmla="*/ 7642 w 9887"/>
              <a:gd name="connsiteY43-3388" fmla="*/ 10000 h 10000"/>
              <a:gd name="connsiteX44-3389" fmla="*/ 7528 w 9887"/>
              <a:gd name="connsiteY44-3390" fmla="*/ 10000 h 10000"/>
              <a:gd name="connsiteX45-3391" fmla="*/ 7528 w 9887"/>
              <a:gd name="connsiteY45-3392" fmla="*/ 9721 h 10000"/>
              <a:gd name="connsiteX46-3393" fmla="*/ 7415 w 9887"/>
              <a:gd name="connsiteY46-3394" fmla="*/ 9443 h 10000"/>
              <a:gd name="connsiteX47-3395" fmla="*/ 7415 w 9887"/>
              <a:gd name="connsiteY47-3396" fmla="*/ 9164 h 10000"/>
              <a:gd name="connsiteX48-3397" fmla="*/ 7415 w 9887"/>
              <a:gd name="connsiteY48-3398" fmla="*/ 8885 h 10000"/>
              <a:gd name="connsiteX49-3399" fmla="*/ 7302 w 9887"/>
              <a:gd name="connsiteY49-3400" fmla="*/ 8328 h 10000"/>
              <a:gd name="connsiteX50-3401" fmla="*/ 7076 w 9887"/>
              <a:gd name="connsiteY50-3402" fmla="*/ 7770 h 10000"/>
              <a:gd name="connsiteX51-3403" fmla="*/ 6737 w 9887"/>
              <a:gd name="connsiteY51-3404" fmla="*/ 7213 h 10000"/>
              <a:gd name="connsiteX52-3405" fmla="*/ 6512 w 9887"/>
              <a:gd name="connsiteY52-3406" fmla="*/ 6934 h 10000"/>
              <a:gd name="connsiteX53-3407" fmla="*/ 6285 w 9887"/>
              <a:gd name="connsiteY53-3408" fmla="*/ 6655 h 10000"/>
              <a:gd name="connsiteX54-3409" fmla="*/ 6172 w 9887"/>
              <a:gd name="connsiteY54-3410" fmla="*/ 6376 h 10000"/>
              <a:gd name="connsiteX55-3411" fmla="*/ 6172 w 9887"/>
              <a:gd name="connsiteY55-3412" fmla="*/ 6098 h 10000"/>
              <a:gd name="connsiteX56-3413" fmla="*/ 6285 w 9887"/>
              <a:gd name="connsiteY56-3414" fmla="*/ 6098 h 10000"/>
              <a:gd name="connsiteX57-3415" fmla="*/ 6398 w 9887"/>
              <a:gd name="connsiteY57-3416" fmla="*/ 6098 h 10000"/>
              <a:gd name="connsiteX58-3417" fmla="*/ 6624 w 9887"/>
              <a:gd name="connsiteY58-3418" fmla="*/ 6098 h 10000"/>
              <a:gd name="connsiteX59-3419" fmla="*/ 6851 w 9887"/>
              <a:gd name="connsiteY59-3420" fmla="*/ 6376 h 10000"/>
              <a:gd name="connsiteX60-3421" fmla="*/ 7189 w 9887"/>
              <a:gd name="connsiteY60-3422" fmla="*/ 6655 h 10000"/>
              <a:gd name="connsiteX61-3423" fmla="*/ 7302 w 9887"/>
              <a:gd name="connsiteY61-3424" fmla="*/ 6655 h 10000"/>
              <a:gd name="connsiteX62-3425" fmla="*/ 7528 w 9887"/>
              <a:gd name="connsiteY62-3426" fmla="*/ 6655 h 10000"/>
              <a:gd name="connsiteX63-3427" fmla="*/ 7642 w 9887"/>
              <a:gd name="connsiteY63-3428" fmla="*/ 6655 h 10000"/>
              <a:gd name="connsiteX64-3429" fmla="*/ 7755 w 9887"/>
              <a:gd name="connsiteY64-3430" fmla="*/ 6655 h 10000"/>
              <a:gd name="connsiteX65-3431" fmla="*/ 7867 w 9887"/>
              <a:gd name="connsiteY65-3432" fmla="*/ 6655 h 10000"/>
              <a:gd name="connsiteX66-3433" fmla="*/ 7867 w 9887"/>
              <a:gd name="connsiteY66-3434" fmla="*/ 6376 h 10000"/>
              <a:gd name="connsiteX67-3435" fmla="*/ 7980 w 9887"/>
              <a:gd name="connsiteY67-3436" fmla="*/ 6098 h 10000"/>
              <a:gd name="connsiteX68-3437" fmla="*/ 8093 w 9887"/>
              <a:gd name="connsiteY68-3438" fmla="*/ 5819 h 10000"/>
              <a:gd name="connsiteX69-3439" fmla="*/ 8093 w 9887"/>
              <a:gd name="connsiteY69-3440" fmla="*/ 5261 h 10000"/>
              <a:gd name="connsiteX70-3441" fmla="*/ 8205 w 9887"/>
              <a:gd name="connsiteY70-3442" fmla="*/ 4460 h 10000"/>
              <a:gd name="connsiteX71-3443" fmla="*/ 8319 w 9887"/>
              <a:gd name="connsiteY71-3444" fmla="*/ 3345 h 10000"/>
              <a:gd name="connsiteX72-3445" fmla="*/ 8432 w 9887"/>
              <a:gd name="connsiteY72-3446" fmla="*/ 2787 h 10000"/>
              <a:gd name="connsiteX73-3447" fmla="*/ 8432 w 9887"/>
              <a:gd name="connsiteY73-3448" fmla="*/ 2230 h 10000"/>
              <a:gd name="connsiteX74-3449" fmla="*/ 8432 w 9887"/>
              <a:gd name="connsiteY74-3450" fmla="*/ 1951 h 10000"/>
              <a:gd name="connsiteX75-3451" fmla="*/ 8432 w 9887"/>
              <a:gd name="connsiteY75-3452" fmla="*/ 1951 h 10000"/>
              <a:gd name="connsiteX76-3453" fmla="*/ 8319 w 9887"/>
              <a:gd name="connsiteY76-3454" fmla="*/ 1951 h 10000"/>
              <a:gd name="connsiteX77-3455" fmla="*/ 8093 w 9887"/>
              <a:gd name="connsiteY77-3456" fmla="*/ 1951 h 10000"/>
              <a:gd name="connsiteX78-3457" fmla="*/ 7867 w 9887"/>
              <a:gd name="connsiteY78-3458" fmla="*/ 1951 h 10000"/>
              <a:gd name="connsiteX79-3459" fmla="*/ 7528 w 9887"/>
              <a:gd name="connsiteY79-3460" fmla="*/ 1951 h 10000"/>
              <a:gd name="connsiteX80-3461" fmla="*/ 7189 w 9887"/>
              <a:gd name="connsiteY80-3462" fmla="*/ 1951 h 10000"/>
              <a:gd name="connsiteX81-3463" fmla="*/ 6737 w 9887"/>
              <a:gd name="connsiteY81-3464" fmla="*/ 2230 h 10000"/>
              <a:gd name="connsiteX82-3465" fmla="*/ 6059 w 9887"/>
              <a:gd name="connsiteY82-3466" fmla="*/ 2230 h 10000"/>
              <a:gd name="connsiteX83-3467" fmla="*/ 5507 w 9887"/>
              <a:gd name="connsiteY83-3468" fmla="*/ 2230 h 10000"/>
              <a:gd name="connsiteX84-3469" fmla="*/ 4943 w 9887"/>
              <a:gd name="connsiteY84-3470" fmla="*/ 2509 h 10000"/>
              <a:gd name="connsiteX85-3471" fmla="*/ 4378 w 9887"/>
              <a:gd name="connsiteY85-3472" fmla="*/ 2787 h 10000"/>
              <a:gd name="connsiteX86-3473" fmla="*/ 3926 w 9887"/>
              <a:gd name="connsiteY86-3474" fmla="*/ 2787 h 10000"/>
              <a:gd name="connsiteX87-3475" fmla="*/ 3474 w 9887"/>
              <a:gd name="connsiteY87-3476" fmla="*/ 3066 h 10000"/>
              <a:gd name="connsiteX88-3477" fmla="*/ 2923 w 9887"/>
              <a:gd name="connsiteY88-3478" fmla="*/ 3345 h 10000"/>
              <a:gd name="connsiteX89-3479" fmla="*/ 2245 w 9887"/>
              <a:gd name="connsiteY89-3480" fmla="*/ 3345 h 10000"/>
              <a:gd name="connsiteX90-3481" fmla="*/ 1568 w 9887"/>
              <a:gd name="connsiteY90-3482" fmla="*/ 3624 h 10000"/>
              <a:gd name="connsiteX91-3483" fmla="*/ 1228 w 9887"/>
              <a:gd name="connsiteY91-3484" fmla="*/ 3902 h 10000"/>
              <a:gd name="connsiteX92-3485" fmla="*/ 1002 w 9887"/>
              <a:gd name="connsiteY92-3486" fmla="*/ 3902 h 10000"/>
              <a:gd name="connsiteX93-3487" fmla="*/ 664 w 9887"/>
              <a:gd name="connsiteY93-3488" fmla="*/ 3902 h 10000"/>
              <a:gd name="connsiteX94-3489" fmla="*/ 452 w 9887"/>
              <a:gd name="connsiteY94-3490" fmla="*/ 4181 h 10000"/>
              <a:gd name="connsiteX95-3491" fmla="*/ 339 w 9887"/>
              <a:gd name="connsiteY95-3492" fmla="*/ 4181 h 10000"/>
              <a:gd name="connsiteX96-3493" fmla="*/ 0 w 9887"/>
              <a:gd name="connsiteY96-3494" fmla="*/ 4181 h 10000"/>
              <a:gd name="connsiteX97-3495" fmla="*/ 339 w 9887"/>
              <a:gd name="connsiteY97-3496" fmla="*/ 2509 h 10000"/>
              <a:gd name="connsiteX98-3497" fmla="*/ 664 w 9887"/>
              <a:gd name="connsiteY98-3498" fmla="*/ 2509 h 10000"/>
              <a:gd name="connsiteX99-3499" fmla="*/ 1002 w 9887"/>
              <a:gd name="connsiteY99-3500" fmla="*/ 2509 h 10000"/>
              <a:gd name="connsiteX100-3501" fmla="*/ 1455 w 9887"/>
              <a:gd name="connsiteY100-3502" fmla="*/ 2230 h 10000"/>
              <a:gd name="connsiteX101-3503" fmla="*/ 1455 w 9887"/>
              <a:gd name="connsiteY101-3504" fmla="*/ 2230 h 10000"/>
              <a:gd name="connsiteX0-3505" fmla="*/ 1129 w 9657"/>
              <a:gd name="connsiteY0-3506" fmla="*/ 2230 h 10000"/>
              <a:gd name="connsiteX1-3507" fmla="*/ 2843 w 9657"/>
              <a:gd name="connsiteY1-3508" fmla="*/ 1951 h 10000"/>
              <a:gd name="connsiteX2-3509" fmla="*/ 4656 w 9657"/>
              <a:gd name="connsiteY2-3510" fmla="*/ 1394 h 10000"/>
              <a:gd name="connsiteX3-3511" fmla="*/ 5115 w 9657"/>
              <a:gd name="connsiteY3-3512" fmla="*/ 1394 h 10000"/>
              <a:gd name="connsiteX4-3513" fmla="*/ 5572 w 9657"/>
              <a:gd name="connsiteY4-3514" fmla="*/ 1115 h 10000"/>
              <a:gd name="connsiteX5-3515" fmla="*/ 5900 w 9657"/>
              <a:gd name="connsiteY5-3516" fmla="*/ 1115 h 10000"/>
              <a:gd name="connsiteX6-3517" fmla="*/ 6243 w 9657"/>
              <a:gd name="connsiteY6-3518" fmla="*/ 1115 h 10000"/>
              <a:gd name="connsiteX7-3519" fmla="*/ 6471 w 9657"/>
              <a:gd name="connsiteY7-3520" fmla="*/ 836 h 10000"/>
              <a:gd name="connsiteX8-3521" fmla="*/ 6814 w 9657"/>
              <a:gd name="connsiteY8-3522" fmla="*/ 836 h 10000"/>
              <a:gd name="connsiteX9-3523" fmla="*/ 6928 w 9657"/>
              <a:gd name="connsiteY9-3524" fmla="*/ 836 h 10000"/>
              <a:gd name="connsiteX10-3525" fmla="*/ 7157 w 9657"/>
              <a:gd name="connsiteY10-3526" fmla="*/ 836 h 10000"/>
              <a:gd name="connsiteX11-3527" fmla="*/ 7386 w 9657"/>
              <a:gd name="connsiteY11-3528" fmla="*/ 557 h 10000"/>
              <a:gd name="connsiteX12-3529" fmla="*/ 7614 w 9657"/>
              <a:gd name="connsiteY12-3530" fmla="*/ 557 h 10000"/>
              <a:gd name="connsiteX13-3531" fmla="*/ 7842 w 9657"/>
              <a:gd name="connsiteY13-3532" fmla="*/ 557 h 10000"/>
              <a:gd name="connsiteX14-3533" fmla="*/ 7956 w 9657"/>
              <a:gd name="connsiteY14-3534" fmla="*/ 279 h 10000"/>
              <a:gd name="connsiteX15-3535" fmla="*/ 8071 w 9657"/>
              <a:gd name="connsiteY15-3536" fmla="*/ 0 h 10000"/>
              <a:gd name="connsiteX16-3537" fmla="*/ 8301 w 9657"/>
              <a:gd name="connsiteY16-3538" fmla="*/ 0 h 10000"/>
              <a:gd name="connsiteX17-3539" fmla="*/ 8400 w 9657"/>
              <a:gd name="connsiteY17-3540" fmla="*/ 279 h 10000"/>
              <a:gd name="connsiteX18-3541" fmla="*/ 8628 w 9657"/>
              <a:gd name="connsiteY18-3542" fmla="*/ 279 h 10000"/>
              <a:gd name="connsiteX19-3543" fmla="*/ 8743 w 9657"/>
              <a:gd name="connsiteY19-3544" fmla="*/ 557 h 10000"/>
              <a:gd name="connsiteX20-3545" fmla="*/ 9086 w 9657"/>
              <a:gd name="connsiteY20-3546" fmla="*/ 836 h 10000"/>
              <a:gd name="connsiteX21-3547" fmla="*/ 9314 w 9657"/>
              <a:gd name="connsiteY21-3548" fmla="*/ 1394 h 10000"/>
              <a:gd name="connsiteX22-3549" fmla="*/ 9543 w 9657"/>
              <a:gd name="connsiteY22-3550" fmla="*/ 1672 h 10000"/>
              <a:gd name="connsiteX23-3551" fmla="*/ 9657 w 9657"/>
              <a:gd name="connsiteY23-3552" fmla="*/ 1951 h 10000"/>
              <a:gd name="connsiteX24-3553" fmla="*/ 9657 w 9657"/>
              <a:gd name="connsiteY24-3554" fmla="*/ 1951 h 10000"/>
              <a:gd name="connsiteX25-3555" fmla="*/ 9657 w 9657"/>
              <a:gd name="connsiteY25-3556" fmla="*/ 2230 h 10000"/>
              <a:gd name="connsiteX26-3557" fmla="*/ 9543 w 9657"/>
              <a:gd name="connsiteY26-3558" fmla="*/ 2509 h 10000"/>
              <a:gd name="connsiteX27-3559" fmla="*/ 9543 w 9657"/>
              <a:gd name="connsiteY27-3560" fmla="*/ 2509 h 10000"/>
              <a:gd name="connsiteX28-3561" fmla="*/ 9428 w 9657"/>
              <a:gd name="connsiteY28-3562" fmla="*/ 2509 h 10000"/>
              <a:gd name="connsiteX29-3563" fmla="*/ 9314 w 9657"/>
              <a:gd name="connsiteY29-3564" fmla="*/ 2787 h 10000"/>
              <a:gd name="connsiteX30-3565" fmla="*/ 9199 w 9657"/>
              <a:gd name="connsiteY30-3566" fmla="*/ 3345 h 10000"/>
              <a:gd name="connsiteX31-3567" fmla="*/ 9086 w 9657"/>
              <a:gd name="connsiteY31-3568" fmla="*/ 3624 h 10000"/>
              <a:gd name="connsiteX32-3569" fmla="*/ 9086 w 9657"/>
              <a:gd name="connsiteY32-3570" fmla="*/ 4460 h 10000"/>
              <a:gd name="connsiteX33-3571" fmla="*/ 8972 w 9657"/>
              <a:gd name="connsiteY33-3572" fmla="*/ 4983 h 10000"/>
              <a:gd name="connsiteX34-3573" fmla="*/ 8857 w 9657"/>
              <a:gd name="connsiteY34-3574" fmla="*/ 5819 h 10000"/>
              <a:gd name="connsiteX35-3575" fmla="*/ 8628 w 9657"/>
              <a:gd name="connsiteY35-3576" fmla="*/ 7213 h 10000"/>
              <a:gd name="connsiteX36-3577" fmla="*/ 8514 w 9657"/>
              <a:gd name="connsiteY36-3578" fmla="*/ 8049 h 10000"/>
              <a:gd name="connsiteX37-3579" fmla="*/ 8301 w 9657"/>
              <a:gd name="connsiteY37-3580" fmla="*/ 8606 h 10000"/>
              <a:gd name="connsiteX38-3581" fmla="*/ 8185 w 9657"/>
              <a:gd name="connsiteY38-3582" fmla="*/ 9164 h 10000"/>
              <a:gd name="connsiteX39-3583" fmla="*/ 7956 w 9657"/>
              <a:gd name="connsiteY39-3584" fmla="*/ 9443 h 10000"/>
              <a:gd name="connsiteX40-3585" fmla="*/ 7728 w 9657"/>
              <a:gd name="connsiteY40-3586" fmla="*/ 9721 h 10000"/>
              <a:gd name="connsiteX41-3587" fmla="*/ 7614 w 9657"/>
              <a:gd name="connsiteY41-3588" fmla="*/ 10000 h 10000"/>
              <a:gd name="connsiteX42-3589" fmla="*/ 7501 w 9657"/>
              <a:gd name="connsiteY42-3590" fmla="*/ 10000 h 10000"/>
              <a:gd name="connsiteX43-3591" fmla="*/ 7386 w 9657"/>
              <a:gd name="connsiteY43-3592" fmla="*/ 10000 h 10000"/>
              <a:gd name="connsiteX44-3593" fmla="*/ 7271 w 9657"/>
              <a:gd name="connsiteY44-3594" fmla="*/ 10000 h 10000"/>
              <a:gd name="connsiteX45-3595" fmla="*/ 7271 w 9657"/>
              <a:gd name="connsiteY45-3596" fmla="*/ 9721 h 10000"/>
              <a:gd name="connsiteX46-3597" fmla="*/ 7157 w 9657"/>
              <a:gd name="connsiteY46-3598" fmla="*/ 9443 h 10000"/>
              <a:gd name="connsiteX47-3599" fmla="*/ 7157 w 9657"/>
              <a:gd name="connsiteY47-3600" fmla="*/ 9164 h 10000"/>
              <a:gd name="connsiteX48-3601" fmla="*/ 7157 w 9657"/>
              <a:gd name="connsiteY48-3602" fmla="*/ 8885 h 10000"/>
              <a:gd name="connsiteX49-3603" fmla="*/ 7042 w 9657"/>
              <a:gd name="connsiteY49-3604" fmla="*/ 8328 h 10000"/>
              <a:gd name="connsiteX50-3605" fmla="*/ 6814 w 9657"/>
              <a:gd name="connsiteY50-3606" fmla="*/ 7770 h 10000"/>
              <a:gd name="connsiteX51-3607" fmla="*/ 6471 w 9657"/>
              <a:gd name="connsiteY51-3608" fmla="*/ 7213 h 10000"/>
              <a:gd name="connsiteX52-3609" fmla="*/ 6243 w 9657"/>
              <a:gd name="connsiteY52-3610" fmla="*/ 6934 h 10000"/>
              <a:gd name="connsiteX53-3611" fmla="*/ 6014 w 9657"/>
              <a:gd name="connsiteY53-3612" fmla="*/ 6655 h 10000"/>
              <a:gd name="connsiteX54-3613" fmla="*/ 5900 w 9657"/>
              <a:gd name="connsiteY54-3614" fmla="*/ 6376 h 10000"/>
              <a:gd name="connsiteX55-3615" fmla="*/ 5900 w 9657"/>
              <a:gd name="connsiteY55-3616" fmla="*/ 6098 h 10000"/>
              <a:gd name="connsiteX56-3617" fmla="*/ 6014 w 9657"/>
              <a:gd name="connsiteY56-3618" fmla="*/ 6098 h 10000"/>
              <a:gd name="connsiteX57-3619" fmla="*/ 6128 w 9657"/>
              <a:gd name="connsiteY57-3620" fmla="*/ 6098 h 10000"/>
              <a:gd name="connsiteX58-3621" fmla="*/ 6357 w 9657"/>
              <a:gd name="connsiteY58-3622" fmla="*/ 6098 h 10000"/>
              <a:gd name="connsiteX59-3623" fmla="*/ 6586 w 9657"/>
              <a:gd name="connsiteY59-3624" fmla="*/ 6376 h 10000"/>
              <a:gd name="connsiteX60-3625" fmla="*/ 6928 w 9657"/>
              <a:gd name="connsiteY60-3626" fmla="*/ 6655 h 10000"/>
              <a:gd name="connsiteX61-3627" fmla="*/ 7042 w 9657"/>
              <a:gd name="connsiteY61-3628" fmla="*/ 6655 h 10000"/>
              <a:gd name="connsiteX62-3629" fmla="*/ 7271 w 9657"/>
              <a:gd name="connsiteY62-3630" fmla="*/ 6655 h 10000"/>
              <a:gd name="connsiteX63-3631" fmla="*/ 7386 w 9657"/>
              <a:gd name="connsiteY63-3632" fmla="*/ 6655 h 10000"/>
              <a:gd name="connsiteX64-3633" fmla="*/ 7501 w 9657"/>
              <a:gd name="connsiteY64-3634" fmla="*/ 6655 h 10000"/>
              <a:gd name="connsiteX65-3635" fmla="*/ 7614 w 9657"/>
              <a:gd name="connsiteY65-3636" fmla="*/ 6655 h 10000"/>
              <a:gd name="connsiteX66-3637" fmla="*/ 7614 w 9657"/>
              <a:gd name="connsiteY66-3638" fmla="*/ 6376 h 10000"/>
              <a:gd name="connsiteX67-3639" fmla="*/ 7728 w 9657"/>
              <a:gd name="connsiteY67-3640" fmla="*/ 6098 h 10000"/>
              <a:gd name="connsiteX68-3641" fmla="*/ 7842 w 9657"/>
              <a:gd name="connsiteY68-3642" fmla="*/ 5819 h 10000"/>
              <a:gd name="connsiteX69-3643" fmla="*/ 7842 w 9657"/>
              <a:gd name="connsiteY69-3644" fmla="*/ 5261 h 10000"/>
              <a:gd name="connsiteX70-3645" fmla="*/ 7956 w 9657"/>
              <a:gd name="connsiteY70-3646" fmla="*/ 4460 h 10000"/>
              <a:gd name="connsiteX71-3647" fmla="*/ 8071 w 9657"/>
              <a:gd name="connsiteY71-3648" fmla="*/ 3345 h 10000"/>
              <a:gd name="connsiteX72-3649" fmla="*/ 8185 w 9657"/>
              <a:gd name="connsiteY72-3650" fmla="*/ 2787 h 10000"/>
              <a:gd name="connsiteX73-3651" fmla="*/ 8185 w 9657"/>
              <a:gd name="connsiteY73-3652" fmla="*/ 2230 h 10000"/>
              <a:gd name="connsiteX74-3653" fmla="*/ 8185 w 9657"/>
              <a:gd name="connsiteY74-3654" fmla="*/ 1951 h 10000"/>
              <a:gd name="connsiteX75-3655" fmla="*/ 8185 w 9657"/>
              <a:gd name="connsiteY75-3656" fmla="*/ 1951 h 10000"/>
              <a:gd name="connsiteX76-3657" fmla="*/ 8071 w 9657"/>
              <a:gd name="connsiteY76-3658" fmla="*/ 1951 h 10000"/>
              <a:gd name="connsiteX77-3659" fmla="*/ 7842 w 9657"/>
              <a:gd name="connsiteY77-3660" fmla="*/ 1951 h 10000"/>
              <a:gd name="connsiteX78-3661" fmla="*/ 7614 w 9657"/>
              <a:gd name="connsiteY78-3662" fmla="*/ 1951 h 10000"/>
              <a:gd name="connsiteX79-3663" fmla="*/ 7271 w 9657"/>
              <a:gd name="connsiteY79-3664" fmla="*/ 1951 h 10000"/>
              <a:gd name="connsiteX80-3665" fmla="*/ 6928 w 9657"/>
              <a:gd name="connsiteY80-3666" fmla="*/ 1951 h 10000"/>
              <a:gd name="connsiteX81-3667" fmla="*/ 6471 w 9657"/>
              <a:gd name="connsiteY81-3668" fmla="*/ 2230 h 10000"/>
              <a:gd name="connsiteX82-3669" fmla="*/ 5785 w 9657"/>
              <a:gd name="connsiteY82-3670" fmla="*/ 2230 h 10000"/>
              <a:gd name="connsiteX83-3671" fmla="*/ 5227 w 9657"/>
              <a:gd name="connsiteY83-3672" fmla="*/ 2230 h 10000"/>
              <a:gd name="connsiteX84-3673" fmla="*/ 4656 w 9657"/>
              <a:gd name="connsiteY84-3674" fmla="*/ 2509 h 10000"/>
              <a:gd name="connsiteX85-3675" fmla="*/ 4085 w 9657"/>
              <a:gd name="connsiteY85-3676" fmla="*/ 2787 h 10000"/>
              <a:gd name="connsiteX86-3677" fmla="*/ 3628 w 9657"/>
              <a:gd name="connsiteY86-3678" fmla="*/ 2787 h 10000"/>
              <a:gd name="connsiteX87-3679" fmla="*/ 3171 w 9657"/>
              <a:gd name="connsiteY87-3680" fmla="*/ 3066 h 10000"/>
              <a:gd name="connsiteX88-3681" fmla="*/ 2613 w 9657"/>
              <a:gd name="connsiteY88-3682" fmla="*/ 3345 h 10000"/>
              <a:gd name="connsiteX89-3683" fmla="*/ 1928 w 9657"/>
              <a:gd name="connsiteY89-3684" fmla="*/ 3345 h 10000"/>
              <a:gd name="connsiteX90-3685" fmla="*/ 1243 w 9657"/>
              <a:gd name="connsiteY90-3686" fmla="*/ 3624 h 10000"/>
              <a:gd name="connsiteX91-3687" fmla="*/ 899 w 9657"/>
              <a:gd name="connsiteY91-3688" fmla="*/ 3902 h 10000"/>
              <a:gd name="connsiteX92-3689" fmla="*/ 670 w 9657"/>
              <a:gd name="connsiteY92-3690" fmla="*/ 3902 h 10000"/>
              <a:gd name="connsiteX93-3691" fmla="*/ 329 w 9657"/>
              <a:gd name="connsiteY93-3692" fmla="*/ 3902 h 10000"/>
              <a:gd name="connsiteX94-3693" fmla="*/ 114 w 9657"/>
              <a:gd name="connsiteY94-3694" fmla="*/ 4181 h 10000"/>
              <a:gd name="connsiteX95-3695" fmla="*/ 0 w 9657"/>
              <a:gd name="connsiteY95-3696" fmla="*/ 4181 h 10000"/>
              <a:gd name="connsiteX96-3697" fmla="*/ 0 w 9657"/>
              <a:gd name="connsiteY96-3698" fmla="*/ 2509 h 10000"/>
              <a:gd name="connsiteX97-3699" fmla="*/ 329 w 9657"/>
              <a:gd name="connsiteY97-3700" fmla="*/ 2509 h 10000"/>
              <a:gd name="connsiteX98-3701" fmla="*/ 670 w 9657"/>
              <a:gd name="connsiteY98-3702" fmla="*/ 2509 h 10000"/>
              <a:gd name="connsiteX99-3703" fmla="*/ 1129 w 9657"/>
              <a:gd name="connsiteY99-3704" fmla="*/ 2230 h 10000"/>
              <a:gd name="connsiteX100-3705" fmla="*/ 1129 w 9657"/>
              <a:gd name="connsiteY100-3706" fmla="*/ 2230 h 10000"/>
              <a:gd name="connsiteX0-3707" fmla="*/ 1169 w 10000"/>
              <a:gd name="connsiteY0-3708" fmla="*/ 2230 h 10000"/>
              <a:gd name="connsiteX1-3709" fmla="*/ 2944 w 10000"/>
              <a:gd name="connsiteY1-3710" fmla="*/ 1951 h 10000"/>
              <a:gd name="connsiteX2-3711" fmla="*/ 4821 w 10000"/>
              <a:gd name="connsiteY2-3712" fmla="*/ 1394 h 10000"/>
              <a:gd name="connsiteX3-3713" fmla="*/ 5297 w 10000"/>
              <a:gd name="connsiteY3-3714" fmla="*/ 1394 h 10000"/>
              <a:gd name="connsiteX4-3715" fmla="*/ 5770 w 10000"/>
              <a:gd name="connsiteY4-3716" fmla="*/ 1115 h 10000"/>
              <a:gd name="connsiteX5-3717" fmla="*/ 6110 w 10000"/>
              <a:gd name="connsiteY5-3718" fmla="*/ 1115 h 10000"/>
              <a:gd name="connsiteX6-3719" fmla="*/ 6465 w 10000"/>
              <a:gd name="connsiteY6-3720" fmla="*/ 1115 h 10000"/>
              <a:gd name="connsiteX7-3721" fmla="*/ 6701 w 10000"/>
              <a:gd name="connsiteY7-3722" fmla="*/ 836 h 10000"/>
              <a:gd name="connsiteX8-3723" fmla="*/ 7056 w 10000"/>
              <a:gd name="connsiteY8-3724" fmla="*/ 836 h 10000"/>
              <a:gd name="connsiteX9-3725" fmla="*/ 7174 w 10000"/>
              <a:gd name="connsiteY9-3726" fmla="*/ 836 h 10000"/>
              <a:gd name="connsiteX10-3727" fmla="*/ 7411 w 10000"/>
              <a:gd name="connsiteY10-3728" fmla="*/ 836 h 10000"/>
              <a:gd name="connsiteX11-3729" fmla="*/ 7648 w 10000"/>
              <a:gd name="connsiteY11-3730" fmla="*/ 557 h 10000"/>
              <a:gd name="connsiteX12-3731" fmla="*/ 7884 w 10000"/>
              <a:gd name="connsiteY12-3732" fmla="*/ 557 h 10000"/>
              <a:gd name="connsiteX13-3733" fmla="*/ 8121 w 10000"/>
              <a:gd name="connsiteY13-3734" fmla="*/ 557 h 10000"/>
              <a:gd name="connsiteX14-3735" fmla="*/ 8239 w 10000"/>
              <a:gd name="connsiteY14-3736" fmla="*/ 279 h 10000"/>
              <a:gd name="connsiteX15-3737" fmla="*/ 8358 w 10000"/>
              <a:gd name="connsiteY15-3738" fmla="*/ 0 h 10000"/>
              <a:gd name="connsiteX16-3739" fmla="*/ 8596 w 10000"/>
              <a:gd name="connsiteY16-3740" fmla="*/ 0 h 10000"/>
              <a:gd name="connsiteX17-3741" fmla="*/ 8698 w 10000"/>
              <a:gd name="connsiteY17-3742" fmla="*/ 279 h 10000"/>
              <a:gd name="connsiteX18-3743" fmla="*/ 8934 w 10000"/>
              <a:gd name="connsiteY18-3744" fmla="*/ 279 h 10000"/>
              <a:gd name="connsiteX19-3745" fmla="*/ 9054 w 10000"/>
              <a:gd name="connsiteY19-3746" fmla="*/ 557 h 10000"/>
              <a:gd name="connsiteX20-3747" fmla="*/ 9409 w 10000"/>
              <a:gd name="connsiteY20-3748" fmla="*/ 836 h 10000"/>
              <a:gd name="connsiteX21-3749" fmla="*/ 9645 w 10000"/>
              <a:gd name="connsiteY21-3750" fmla="*/ 1394 h 10000"/>
              <a:gd name="connsiteX22-3751" fmla="*/ 9882 w 10000"/>
              <a:gd name="connsiteY22-3752" fmla="*/ 1672 h 10000"/>
              <a:gd name="connsiteX23-3753" fmla="*/ 10000 w 10000"/>
              <a:gd name="connsiteY23-3754" fmla="*/ 1951 h 10000"/>
              <a:gd name="connsiteX24-3755" fmla="*/ 10000 w 10000"/>
              <a:gd name="connsiteY24-3756" fmla="*/ 1951 h 10000"/>
              <a:gd name="connsiteX25-3757" fmla="*/ 10000 w 10000"/>
              <a:gd name="connsiteY25-3758" fmla="*/ 2230 h 10000"/>
              <a:gd name="connsiteX26-3759" fmla="*/ 9882 w 10000"/>
              <a:gd name="connsiteY26-3760" fmla="*/ 2509 h 10000"/>
              <a:gd name="connsiteX27-3761" fmla="*/ 9882 w 10000"/>
              <a:gd name="connsiteY27-3762" fmla="*/ 2509 h 10000"/>
              <a:gd name="connsiteX28-3763" fmla="*/ 9763 w 10000"/>
              <a:gd name="connsiteY28-3764" fmla="*/ 2509 h 10000"/>
              <a:gd name="connsiteX29-3765" fmla="*/ 9645 w 10000"/>
              <a:gd name="connsiteY29-3766" fmla="*/ 2787 h 10000"/>
              <a:gd name="connsiteX30-3767" fmla="*/ 9526 w 10000"/>
              <a:gd name="connsiteY30-3768" fmla="*/ 3345 h 10000"/>
              <a:gd name="connsiteX31-3769" fmla="*/ 9409 w 10000"/>
              <a:gd name="connsiteY31-3770" fmla="*/ 3624 h 10000"/>
              <a:gd name="connsiteX32-3771" fmla="*/ 9409 w 10000"/>
              <a:gd name="connsiteY32-3772" fmla="*/ 4460 h 10000"/>
              <a:gd name="connsiteX33-3773" fmla="*/ 9291 w 10000"/>
              <a:gd name="connsiteY33-3774" fmla="*/ 4983 h 10000"/>
              <a:gd name="connsiteX34-3775" fmla="*/ 9172 w 10000"/>
              <a:gd name="connsiteY34-3776" fmla="*/ 5819 h 10000"/>
              <a:gd name="connsiteX35-3777" fmla="*/ 8934 w 10000"/>
              <a:gd name="connsiteY35-3778" fmla="*/ 7213 h 10000"/>
              <a:gd name="connsiteX36-3779" fmla="*/ 8816 w 10000"/>
              <a:gd name="connsiteY36-3780" fmla="*/ 8049 h 10000"/>
              <a:gd name="connsiteX37-3781" fmla="*/ 8596 w 10000"/>
              <a:gd name="connsiteY37-3782" fmla="*/ 8606 h 10000"/>
              <a:gd name="connsiteX38-3783" fmla="*/ 8476 w 10000"/>
              <a:gd name="connsiteY38-3784" fmla="*/ 9164 h 10000"/>
              <a:gd name="connsiteX39-3785" fmla="*/ 8239 w 10000"/>
              <a:gd name="connsiteY39-3786" fmla="*/ 9443 h 10000"/>
              <a:gd name="connsiteX40-3787" fmla="*/ 8002 w 10000"/>
              <a:gd name="connsiteY40-3788" fmla="*/ 9721 h 10000"/>
              <a:gd name="connsiteX41-3789" fmla="*/ 7884 w 10000"/>
              <a:gd name="connsiteY41-3790" fmla="*/ 10000 h 10000"/>
              <a:gd name="connsiteX42-3791" fmla="*/ 7767 w 10000"/>
              <a:gd name="connsiteY42-3792" fmla="*/ 10000 h 10000"/>
              <a:gd name="connsiteX43-3793" fmla="*/ 7648 w 10000"/>
              <a:gd name="connsiteY43-3794" fmla="*/ 10000 h 10000"/>
              <a:gd name="connsiteX44-3795" fmla="*/ 7529 w 10000"/>
              <a:gd name="connsiteY44-3796" fmla="*/ 10000 h 10000"/>
              <a:gd name="connsiteX45-3797" fmla="*/ 7529 w 10000"/>
              <a:gd name="connsiteY45-3798" fmla="*/ 9721 h 10000"/>
              <a:gd name="connsiteX46-3799" fmla="*/ 7411 w 10000"/>
              <a:gd name="connsiteY46-3800" fmla="*/ 9443 h 10000"/>
              <a:gd name="connsiteX47-3801" fmla="*/ 7411 w 10000"/>
              <a:gd name="connsiteY47-3802" fmla="*/ 9164 h 10000"/>
              <a:gd name="connsiteX48-3803" fmla="*/ 7411 w 10000"/>
              <a:gd name="connsiteY48-3804" fmla="*/ 8885 h 10000"/>
              <a:gd name="connsiteX49-3805" fmla="*/ 7292 w 10000"/>
              <a:gd name="connsiteY49-3806" fmla="*/ 8328 h 10000"/>
              <a:gd name="connsiteX50-3807" fmla="*/ 7056 w 10000"/>
              <a:gd name="connsiteY50-3808" fmla="*/ 7770 h 10000"/>
              <a:gd name="connsiteX51-3809" fmla="*/ 6701 w 10000"/>
              <a:gd name="connsiteY51-3810" fmla="*/ 7213 h 10000"/>
              <a:gd name="connsiteX52-3811" fmla="*/ 6465 w 10000"/>
              <a:gd name="connsiteY52-3812" fmla="*/ 6934 h 10000"/>
              <a:gd name="connsiteX53-3813" fmla="*/ 6228 w 10000"/>
              <a:gd name="connsiteY53-3814" fmla="*/ 6655 h 10000"/>
              <a:gd name="connsiteX54-3815" fmla="*/ 6110 w 10000"/>
              <a:gd name="connsiteY54-3816" fmla="*/ 6376 h 10000"/>
              <a:gd name="connsiteX55-3817" fmla="*/ 6110 w 10000"/>
              <a:gd name="connsiteY55-3818" fmla="*/ 6098 h 10000"/>
              <a:gd name="connsiteX56-3819" fmla="*/ 6228 w 10000"/>
              <a:gd name="connsiteY56-3820" fmla="*/ 6098 h 10000"/>
              <a:gd name="connsiteX57-3821" fmla="*/ 6346 w 10000"/>
              <a:gd name="connsiteY57-3822" fmla="*/ 6098 h 10000"/>
              <a:gd name="connsiteX58-3823" fmla="*/ 6583 w 10000"/>
              <a:gd name="connsiteY58-3824" fmla="*/ 6098 h 10000"/>
              <a:gd name="connsiteX59-3825" fmla="*/ 6820 w 10000"/>
              <a:gd name="connsiteY59-3826" fmla="*/ 6376 h 10000"/>
              <a:gd name="connsiteX60-3827" fmla="*/ 7174 w 10000"/>
              <a:gd name="connsiteY60-3828" fmla="*/ 6655 h 10000"/>
              <a:gd name="connsiteX61-3829" fmla="*/ 7292 w 10000"/>
              <a:gd name="connsiteY61-3830" fmla="*/ 6655 h 10000"/>
              <a:gd name="connsiteX62-3831" fmla="*/ 7529 w 10000"/>
              <a:gd name="connsiteY62-3832" fmla="*/ 6655 h 10000"/>
              <a:gd name="connsiteX63-3833" fmla="*/ 7648 w 10000"/>
              <a:gd name="connsiteY63-3834" fmla="*/ 6655 h 10000"/>
              <a:gd name="connsiteX64-3835" fmla="*/ 7767 w 10000"/>
              <a:gd name="connsiteY64-3836" fmla="*/ 6655 h 10000"/>
              <a:gd name="connsiteX65-3837" fmla="*/ 7884 w 10000"/>
              <a:gd name="connsiteY65-3838" fmla="*/ 6655 h 10000"/>
              <a:gd name="connsiteX66-3839" fmla="*/ 7884 w 10000"/>
              <a:gd name="connsiteY66-3840" fmla="*/ 6376 h 10000"/>
              <a:gd name="connsiteX67-3841" fmla="*/ 8002 w 10000"/>
              <a:gd name="connsiteY67-3842" fmla="*/ 6098 h 10000"/>
              <a:gd name="connsiteX68-3843" fmla="*/ 8121 w 10000"/>
              <a:gd name="connsiteY68-3844" fmla="*/ 5819 h 10000"/>
              <a:gd name="connsiteX69-3845" fmla="*/ 8121 w 10000"/>
              <a:gd name="connsiteY69-3846" fmla="*/ 5261 h 10000"/>
              <a:gd name="connsiteX70-3847" fmla="*/ 8239 w 10000"/>
              <a:gd name="connsiteY70-3848" fmla="*/ 4460 h 10000"/>
              <a:gd name="connsiteX71-3849" fmla="*/ 8358 w 10000"/>
              <a:gd name="connsiteY71-3850" fmla="*/ 3345 h 10000"/>
              <a:gd name="connsiteX72-3851" fmla="*/ 8476 w 10000"/>
              <a:gd name="connsiteY72-3852" fmla="*/ 2787 h 10000"/>
              <a:gd name="connsiteX73-3853" fmla="*/ 8476 w 10000"/>
              <a:gd name="connsiteY73-3854" fmla="*/ 2230 h 10000"/>
              <a:gd name="connsiteX74-3855" fmla="*/ 8476 w 10000"/>
              <a:gd name="connsiteY74-3856" fmla="*/ 1951 h 10000"/>
              <a:gd name="connsiteX75-3857" fmla="*/ 8476 w 10000"/>
              <a:gd name="connsiteY75-3858" fmla="*/ 1951 h 10000"/>
              <a:gd name="connsiteX76-3859" fmla="*/ 8358 w 10000"/>
              <a:gd name="connsiteY76-3860" fmla="*/ 1951 h 10000"/>
              <a:gd name="connsiteX77-3861" fmla="*/ 8121 w 10000"/>
              <a:gd name="connsiteY77-3862" fmla="*/ 1951 h 10000"/>
              <a:gd name="connsiteX78-3863" fmla="*/ 7884 w 10000"/>
              <a:gd name="connsiteY78-3864" fmla="*/ 1951 h 10000"/>
              <a:gd name="connsiteX79-3865" fmla="*/ 7529 w 10000"/>
              <a:gd name="connsiteY79-3866" fmla="*/ 1951 h 10000"/>
              <a:gd name="connsiteX80-3867" fmla="*/ 7174 w 10000"/>
              <a:gd name="connsiteY80-3868" fmla="*/ 1951 h 10000"/>
              <a:gd name="connsiteX81-3869" fmla="*/ 6701 w 10000"/>
              <a:gd name="connsiteY81-3870" fmla="*/ 2230 h 10000"/>
              <a:gd name="connsiteX82-3871" fmla="*/ 5990 w 10000"/>
              <a:gd name="connsiteY82-3872" fmla="*/ 2230 h 10000"/>
              <a:gd name="connsiteX83-3873" fmla="*/ 5413 w 10000"/>
              <a:gd name="connsiteY83-3874" fmla="*/ 2230 h 10000"/>
              <a:gd name="connsiteX84-3875" fmla="*/ 4821 w 10000"/>
              <a:gd name="connsiteY84-3876" fmla="*/ 2509 h 10000"/>
              <a:gd name="connsiteX85-3877" fmla="*/ 4230 w 10000"/>
              <a:gd name="connsiteY85-3878" fmla="*/ 2787 h 10000"/>
              <a:gd name="connsiteX86-3879" fmla="*/ 3757 w 10000"/>
              <a:gd name="connsiteY86-3880" fmla="*/ 2787 h 10000"/>
              <a:gd name="connsiteX87-3881" fmla="*/ 3284 w 10000"/>
              <a:gd name="connsiteY87-3882" fmla="*/ 3066 h 10000"/>
              <a:gd name="connsiteX88-3883" fmla="*/ 2706 w 10000"/>
              <a:gd name="connsiteY88-3884" fmla="*/ 3345 h 10000"/>
              <a:gd name="connsiteX89-3885" fmla="*/ 1996 w 10000"/>
              <a:gd name="connsiteY89-3886" fmla="*/ 3345 h 10000"/>
              <a:gd name="connsiteX90-3887" fmla="*/ 1287 w 10000"/>
              <a:gd name="connsiteY90-3888" fmla="*/ 3624 h 10000"/>
              <a:gd name="connsiteX91-3889" fmla="*/ 931 w 10000"/>
              <a:gd name="connsiteY91-3890" fmla="*/ 3902 h 10000"/>
              <a:gd name="connsiteX92-3891" fmla="*/ 694 w 10000"/>
              <a:gd name="connsiteY92-3892" fmla="*/ 3902 h 10000"/>
              <a:gd name="connsiteX93-3893" fmla="*/ 341 w 10000"/>
              <a:gd name="connsiteY93-3894" fmla="*/ 3902 h 10000"/>
              <a:gd name="connsiteX94-3895" fmla="*/ 118 w 10000"/>
              <a:gd name="connsiteY94-3896" fmla="*/ 4181 h 10000"/>
              <a:gd name="connsiteX95-3897" fmla="*/ 0 w 10000"/>
              <a:gd name="connsiteY95-3898" fmla="*/ 2509 h 10000"/>
              <a:gd name="connsiteX96-3899" fmla="*/ 341 w 10000"/>
              <a:gd name="connsiteY96-3900" fmla="*/ 2509 h 10000"/>
              <a:gd name="connsiteX97-3901" fmla="*/ 694 w 10000"/>
              <a:gd name="connsiteY97-3902" fmla="*/ 2509 h 10000"/>
              <a:gd name="connsiteX98-3903" fmla="*/ 1169 w 10000"/>
              <a:gd name="connsiteY98-3904" fmla="*/ 2230 h 10000"/>
              <a:gd name="connsiteX99-3905" fmla="*/ 1169 w 10000"/>
              <a:gd name="connsiteY99-3906" fmla="*/ 2230 h 10000"/>
              <a:gd name="connsiteX0-3907" fmla="*/ 1169 w 10000"/>
              <a:gd name="connsiteY0-3908" fmla="*/ 2230 h 10000"/>
              <a:gd name="connsiteX1-3909" fmla="*/ 2944 w 10000"/>
              <a:gd name="connsiteY1-3910" fmla="*/ 1951 h 10000"/>
              <a:gd name="connsiteX2-3911" fmla="*/ 4821 w 10000"/>
              <a:gd name="connsiteY2-3912" fmla="*/ 1394 h 10000"/>
              <a:gd name="connsiteX3-3913" fmla="*/ 5297 w 10000"/>
              <a:gd name="connsiteY3-3914" fmla="*/ 1394 h 10000"/>
              <a:gd name="connsiteX4-3915" fmla="*/ 5770 w 10000"/>
              <a:gd name="connsiteY4-3916" fmla="*/ 1115 h 10000"/>
              <a:gd name="connsiteX5-3917" fmla="*/ 6110 w 10000"/>
              <a:gd name="connsiteY5-3918" fmla="*/ 1115 h 10000"/>
              <a:gd name="connsiteX6-3919" fmla="*/ 6465 w 10000"/>
              <a:gd name="connsiteY6-3920" fmla="*/ 1115 h 10000"/>
              <a:gd name="connsiteX7-3921" fmla="*/ 6701 w 10000"/>
              <a:gd name="connsiteY7-3922" fmla="*/ 836 h 10000"/>
              <a:gd name="connsiteX8-3923" fmla="*/ 7056 w 10000"/>
              <a:gd name="connsiteY8-3924" fmla="*/ 836 h 10000"/>
              <a:gd name="connsiteX9-3925" fmla="*/ 7174 w 10000"/>
              <a:gd name="connsiteY9-3926" fmla="*/ 836 h 10000"/>
              <a:gd name="connsiteX10-3927" fmla="*/ 7411 w 10000"/>
              <a:gd name="connsiteY10-3928" fmla="*/ 836 h 10000"/>
              <a:gd name="connsiteX11-3929" fmla="*/ 7648 w 10000"/>
              <a:gd name="connsiteY11-3930" fmla="*/ 557 h 10000"/>
              <a:gd name="connsiteX12-3931" fmla="*/ 7884 w 10000"/>
              <a:gd name="connsiteY12-3932" fmla="*/ 557 h 10000"/>
              <a:gd name="connsiteX13-3933" fmla="*/ 8121 w 10000"/>
              <a:gd name="connsiteY13-3934" fmla="*/ 557 h 10000"/>
              <a:gd name="connsiteX14-3935" fmla="*/ 8239 w 10000"/>
              <a:gd name="connsiteY14-3936" fmla="*/ 279 h 10000"/>
              <a:gd name="connsiteX15-3937" fmla="*/ 8358 w 10000"/>
              <a:gd name="connsiteY15-3938" fmla="*/ 0 h 10000"/>
              <a:gd name="connsiteX16-3939" fmla="*/ 8596 w 10000"/>
              <a:gd name="connsiteY16-3940" fmla="*/ 0 h 10000"/>
              <a:gd name="connsiteX17-3941" fmla="*/ 8698 w 10000"/>
              <a:gd name="connsiteY17-3942" fmla="*/ 279 h 10000"/>
              <a:gd name="connsiteX18-3943" fmla="*/ 8934 w 10000"/>
              <a:gd name="connsiteY18-3944" fmla="*/ 279 h 10000"/>
              <a:gd name="connsiteX19-3945" fmla="*/ 9054 w 10000"/>
              <a:gd name="connsiteY19-3946" fmla="*/ 557 h 10000"/>
              <a:gd name="connsiteX20-3947" fmla="*/ 9409 w 10000"/>
              <a:gd name="connsiteY20-3948" fmla="*/ 836 h 10000"/>
              <a:gd name="connsiteX21-3949" fmla="*/ 9645 w 10000"/>
              <a:gd name="connsiteY21-3950" fmla="*/ 1394 h 10000"/>
              <a:gd name="connsiteX22-3951" fmla="*/ 9882 w 10000"/>
              <a:gd name="connsiteY22-3952" fmla="*/ 1672 h 10000"/>
              <a:gd name="connsiteX23-3953" fmla="*/ 10000 w 10000"/>
              <a:gd name="connsiteY23-3954" fmla="*/ 1951 h 10000"/>
              <a:gd name="connsiteX24-3955" fmla="*/ 10000 w 10000"/>
              <a:gd name="connsiteY24-3956" fmla="*/ 1951 h 10000"/>
              <a:gd name="connsiteX25-3957" fmla="*/ 10000 w 10000"/>
              <a:gd name="connsiteY25-3958" fmla="*/ 2230 h 10000"/>
              <a:gd name="connsiteX26-3959" fmla="*/ 9882 w 10000"/>
              <a:gd name="connsiteY26-3960" fmla="*/ 2509 h 10000"/>
              <a:gd name="connsiteX27-3961" fmla="*/ 9882 w 10000"/>
              <a:gd name="connsiteY27-3962" fmla="*/ 2509 h 10000"/>
              <a:gd name="connsiteX28-3963" fmla="*/ 9763 w 10000"/>
              <a:gd name="connsiteY28-3964" fmla="*/ 2509 h 10000"/>
              <a:gd name="connsiteX29-3965" fmla="*/ 9645 w 10000"/>
              <a:gd name="connsiteY29-3966" fmla="*/ 2787 h 10000"/>
              <a:gd name="connsiteX30-3967" fmla="*/ 9526 w 10000"/>
              <a:gd name="connsiteY30-3968" fmla="*/ 3345 h 10000"/>
              <a:gd name="connsiteX31-3969" fmla="*/ 9409 w 10000"/>
              <a:gd name="connsiteY31-3970" fmla="*/ 3624 h 10000"/>
              <a:gd name="connsiteX32-3971" fmla="*/ 9409 w 10000"/>
              <a:gd name="connsiteY32-3972" fmla="*/ 4460 h 10000"/>
              <a:gd name="connsiteX33-3973" fmla="*/ 9291 w 10000"/>
              <a:gd name="connsiteY33-3974" fmla="*/ 4983 h 10000"/>
              <a:gd name="connsiteX34-3975" fmla="*/ 9172 w 10000"/>
              <a:gd name="connsiteY34-3976" fmla="*/ 5819 h 10000"/>
              <a:gd name="connsiteX35-3977" fmla="*/ 8934 w 10000"/>
              <a:gd name="connsiteY35-3978" fmla="*/ 7213 h 10000"/>
              <a:gd name="connsiteX36-3979" fmla="*/ 8816 w 10000"/>
              <a:gd name="connsiteY36-3980" fmla="*/ 8049 h 10000"/>
              <a:gd name="connsiteX37-3981" fmla="*/ 8596 w 10000"/>
              <a:gd name="connsiteY37-3982" fmla="*/ 8606 h 10000"/>
              <a:gd name="connsiteX38-3983" fmla="*/ 8476 w 10000"/>
              <a:gd name="connsiteY38-3984" fmla="*/ 9164 h 10000"/>
              <a:gd name="connsiteX39-3985" fmla="*/ 8239 w 10000"/>
              <a:gd name="connsiteY39-3986" fmla="*/ 9443 h 10000"/>
              <a:gd name="connsiteX40-3987" fmla="*/ 8002 w 10000"/>
              <a:gd name="connsiteY40-3988" fmla="*/ 9721 h 10000"/>
              <a:gd name="connsiteX41-3989" fmla="*/ 7884 w 10000"/>
              <a:gd name="connsiteY41-3990" fmla="*/ 10000 h 10000"/>
              <a:gd name="connsiteX42-3991" fmla="*/ 7767 w 10000"/>
              <a:gd name="connsiteY42-3992" fmla="*/ 10000 h 10000"/>
              <a:gd name="connsiteX43-3993" fmla="*/ 7648 w 10000"/>
              <a:gd name="connsiteY43-3994" fmla="*/ 10000 h 10000"/>
              <a:gd name="connsiteX44-3995" fmla="*/ 7529 w 10000"/>
              <a:gd name="connsiteY44-3996" fmla="*/ 10000 h 10000"/>
              <a:gd name="connsiteX45-3997" fmla="*/ 7529 w 10000"/>
              <a:gd name="connsiteY45-3998" fmla="*/ 9721 h 10000"/>
              <a:gd name="connsiteX46-3999" fmla="*/ 7411 w 10000"/>
              <a:gd name="connsiteY46-4000" fmla="*/ 9443 h 10000"/>
              <a:gd name="connsiteX47-4001" fmla="*/ 7411 w 10000"/>
              <a:gd name="connsiteY47-4002" fmla="*/ 9164 h 10000"/>
              <a:gd name="connsiteX48-4003" fmla="*/ 7411 w 10000"/>
              <a:gd name="connsiteY48-4004" fmla="*/ 8885 h 10000"/>
              <a:gd name="connsiteX49-4005" fmla="*/ 7292 w 10000"/>
              <a:gd name="connsiteY49-4006" fmla="*/ 8328 h 10000"/>
              <a:gd name="connsiteX50-4007" fmla="*/ 7056 w 10000"/>
              <a:gd name="connsiteY50-4008" fmla="*/ 7770 h 10000"/>
              <a:gd name="connsiteX51-4009" fmla="*/ 6701 w 10000"/>
              <a:gd name="connsiteY51-4010" fmla="*/ 7213 h 10000"/>
              <a:gd name="connsiteX52-4011" fmla="*/ 6465 w 10000"/>
              <a:gd name="connsiteY52-4012" fmla="*/ 6934 h 10000"/>
              <a:gd name="connsiteX53-4013" fmla="*/ 6228 w 10000"/>
              <a:gd name="connsiteY53-4014" fmla="*/ 6655 h 10000"/>
              <a:gd name="connsiteX54-4015" fmla="*/ 6110 w 10000"/>
              <a:gd name="connsiteY54-4016" fmla="*/ 6376 h 10000"/>
              <a:gd name="connsiteX55-4017" fmla="*/ 6110 w 10000"/>
              <a:gd name="connsiteY55-4018" fmla="*/ 6098 h 10000"/>
              <a:gd name="connsiteX56-4019" fmla="*/ 6228 w 10000"/>
              <a:gd name="connsiteY56-4020" fmla="*/ 6098 h 10000"/>
              <a:gd name="connsiteX57-4021" fmla="*/ 6346 w 10000"/>
              <a:gd name="connsiteY57-4022" fmla="*/ 6098 h 10000"/>
              <a:gd name="connsiteX58-4023" fmla="*/ 6583 w 10000"/>
              <a:gd name="connsiteY58-4024" fmla="*/ 6098 h 10000"/>
              <a:gd name="connsiteX59-4025" fmla="*/ 6820 w 10000"/>
              <a:gd name="connsiteY59-4026" fmla="*/ 6376 h 10000"/>
              <a:gd name="connsiteX60-4027" fmla="*/ 7174 w 10000"/>
              <a:gd name="connsiteY60-4028" fmla="*/ 6655 h 10000"/>
              <a:gd name="connsiteX61-4029" fmla="*/ 7292 w 10000"/>
              <a:gd name="connsiteY61-4030" fmla="*/ 6655 h 10000"/>
              <a:gd name="connsiteX62-4031" fmla="*/ 7529 w 10000"/>
              <a:gd name="connsiteY62-4032" fmla="*/ 6655 h 10000"/>
              <a:gd name="connsiteX63-4033" fmla="*/ 7648 w 10000"/>
              <a:gd name="connsiteY63-4034" fmla="*/ 6655 h 10000"/>
              <a:gd name="connsiteX64-4035" fmla="*/ 7767 w 10000"/>
              <a:gd name="connsiteY64-4036" fmla="*/ 6655 h 10000"/>
              <a:gd name="connsiteX65-4037" fmla="*/ 7884 w 10000"/>
              <a:gd name="connsiteY65-4038" fmla="*/ 6655 h 10000"/>
              <a:gd name="connsiteX66-4039" fmla="*/ 7884 w 10000"/>
              <a:gd name="connsiteY66-4040" fmla="*/ 6376 h 10000"/>
              <a:gd name="connsiteX67-4041" fmla="*/ 8002 w 10000"/>
              <a:gd name="connsiteY67-4042" fmla="*/ 6098 h 10000"/>
              <a:gd name="connsiteX68-4043" fmla="*/ 8121 w 10000"/>
              <a:gd name="connsiteY68-4044" fmla="*/ 5819 h 10000"/>
              <a:gd name="connsiteX69-4045" fmla="*/ 8121 w 10000"/>
              <a:gd name="connsiteY69-4046" fmla="*/ 5261 h 10000"/>
              <a:gd name="connsiteX70-4047" fmla="*/ 8239 w 10000"/>
              <a:gd name="connsiteY70-4048" fmla="*/ 4460 h 10000"/>
              <a:gd name="connsiteX71-4049" fmla="*/ 8358 w 10000"/>
              <a:gd name="connsiteY71-4050" fmla="*/ 3345 h 10000"/>
              <a:gd name="connsiteX72-4051" fmla="*/ 8476 w 10000"/>
              <a:gd name="connsiteY72-4052" fmla="*/ 2787 h 10000"/>
              <a:gd name="connsiteX73-4053" fmla="*/ 8476 w 10000"/>
              <a:gd name="connsiteY73-4054" fmla="*/ 2230 h 10000"/>
              <a:gd name="connsiteX74-4055" fmla="*/ 8476 w 10000"/>
              <a:gd name="connsiteY74-4056" fmla="*/ 1951 h 10000"/>
              <a:gd name="connsiteX75-4057" fmla="*/ 8476 w 10000"/>
              <a:gd name="connsiteY75-4058" fmla="*/ 1951 h 10000"/>
              <a:gd name="connsiteX76-4059" fmla="*/ 8358 w 10000"/>
              <a:gd name="connsiteY76-4060" fmla="*/ 1951 h 10000"/>
              <a:gd name="connsiteX77-4061" fmla="*/ 8121 w 10000"/>
              <a:gd name="connsiteY77-4062" fmla="*/ 1951 h 10000"/>
              <a:gd name="connsiteX78-4063" fmla="*/ 7884 w 10000"/>
              <a:gd name="connsiteY78-4064" fmla="*/ 1951 h 10000"/>
              <a:gd name="connsiteX79-4065" fmla="*/ 7529 w 10000"/>
              <a:gd name="connsiteY79-4066" fmla="*/ 1951 h 10000"/>
              <a:gd name="connsiteX80-4067" fmla="*/ 7174 w 10000"/>
              <a:gd name="connsiteY80-4068" fmla="*/ 1951 h 10000"/>
              <a:gd name="connsiteX81-4069" fmla="*/ 6701 w 10000"/>
              <a:gd name="connsiteY81-4070" fmla="*/ 2230 h 10000"/>
              <a:gd name="connsiteX82-4071" fmla="*/ 5990 w 10000"/>
              <a:gd name="connsiteY82-4072" fmla="*/ 2230 h 10000"/>
              <a:gd name="connsiteX83-4073" fmla="*/ 5413 w 10000"/>
              <a:gd name="connsiteY83-4074" fmla="*/ 2230 h 10000"/>
              <a:gd name="connsiteX84-4075" fmla="*/ 4821 w 10000"/>
              <a:gd name="connsiteY84-4076" fmla="*/ 2509 h 10000"/>
              <a:gd name="connsiteX85-4077" fmla="*/ 4230 w 10000"/>
              <a:gd name="connsiteY85-4078" fmla="*/ 2787 h 10000"/>
              <a:gd name="connsiteX86-4079" fmla="*/ 3757 w 10000"/>
              <a:gd name="connsiteY86-4080" fmla="*/ 2787 h 10000"/>
              <a:gd name="connsiteX87-4081" fmla="*/ 3284 w 10000"/>
              <a:gd name="connsiteY87-4082" fmla="*/ 3066 h 10000"/>
              <a:gd name="connsiteX88-4083" fmla="*/ 2706 w 10000"/>
              <a:gd name="connsiteY88-4084" fmla="*/ 3345 h 10000"/>
              <a:gd name="connsiteX89-4085" fmla="*/ 1996 w 10000"/>
              <a:gd name="connsiteY89-4086" fmla="*/ 3345 h 10000"/>
              <a:gd name="connsiteX90-4087" fmla="*/ 1287 w 10000"/>
              <a:gd name="connsiteY90-4088" fmla="*/ 3624 h 10000"/>
              <a:gd name="connsiteX91-4089" fmla="*/ 931 w 10000"/>
              <a:gd name="connsiteY91-4090" fmla="*/ 3902 h 10000"/>
              <a:gd name="connsiteX92-4091" fmla="*/ 694 w 10000"/>
              <a:gd name="connsiteY92-4092" fmla="*/ 3902 h 10000"/>
              <a:gd name="connsiteX93-4093" fmla="*/ 341 w 10000"/>
              <a:gd name="connsiteY93-4094" fmla="*/ 3902 h 10000"/>
              <a:gd name="connsiteX94-4095" fmla="*/ 0 w 10000"/>
              <a:gd name="connsiteY94-4096" fmla="*/ 2509 h 10000"/>
              <a:gd name="connsiteX95-4097" fmla="*/ 341 w 10000"/>
              <a:gd name="connsiteY95-4098" fmla="*/ 2509 h 10000"/>
              <a:gd name="connsiteX96-4099" fmla="*/ 694 w 10000"/>
              <a:gd name="connsiteY96-4100" fmla="*/ 2509 h 10000"/>
              <a:gd name="connsiteX97-4101" fmla="*/ 1169 w 10000"/>
              <a:gd name="connsiteY97-4102" fmla="*/ 2230 h 10000"/>
              <a:gd name="connsiteX98-4103" fmla="*/ 1169 w 10000"/>
              <a:gd name="connsiteY98-4104" fmla="*/ 2230 h 10000"/>
              <a:gd name="connsiteX0-4105" fmla="*/ 1169 w 10000"/>
              <a:gd name="connsiteY0-4106" fmla="*/ 2230 h 10000"/>
              <a:gd name="connsiteX1-4107" fmla="*/ 2944 w 10000"/>
              <a:gd name="connsiteY1-4108" fmla="*/ 1951 h 10000"/>
              <a:gd name="connsiteX2-4109" fmla="*/ 4821 w 10000"/>
              <a:gd name="connsiteY2-4110" fmla="*/ 1394 h 10000"/>
              <a:gd name="connsiteX3-4111" fmla="*/ 5297 w 10000"/>
              <a:gd name="connsiteY3-4112" fmla="*/ 1394 h 10000"/>
              <a:gd name="connsiteX4-4113" fmla="*/ 5770 w 10000"/>
              <a:gd name="connsiteY4-4114" fmla="*/ 1115 h 10000"/>
              <a:gd name="connsiteX5-4115" fmla="*/ 6110 w 10000"/>
              <a:gd name="connsiteY5-4116" fmla="*/ 1115 h 10000"/>
              <a:gd name="connsiteX6-4117" fmla="*/ 6465 w 10000"/>
              <a:gd name="connsiteY6-4118" fmla="*/ 1115 h 10000"/>
              <a:gd name="connsiteX7-4119" fmla="*/ 6701 w 10000"/>
              <a:gd name="connsiteY7-4120" fmla="*/ 836 h 10000"/>
              <a:gd name="connsiteX8-4121" fmla="*/ 7056 w 10000"/>
              <a:gd name="connsiteY8-4122" fmla="*/ 836 h 10000"/>
              <a:gd name="connsiteX9-4123" fmla="*/ 7174 w 10000"/>
              <a:gd name="connsiteY9-4124" fmla="*/ 836 h 10000"/>
              <a:gd name="connsiteX10-4125" fmla="*/ 7411 w 10000"/>
              <a:gd name="connsiteY10-4126" fmla="*/ 836 h 10000"/>
              <a:gd name="connsiteX11-4127" fmla="*/ 7648 w 10000"/>
              <a:gd name="connsiteY11-4128" fmla="*/ 557 h 10000"/>
              <a:gd name="connsiteX12-4129" fmla="*/ 7884 w 10000"/>
              <a:gd name="connsiteY12-4130" fmla="*/ 557 h 10000"/>
              <a:gd name="connsiteX13-4131" fmla="*/ 8121 w 10000"/>
              <a:gd name="connsiteY13-4132" fmla="*/ 557 h 10000"/>
              <a:gd name="connsiteX14-4133" fmla="*/ 8239 w 10000"/>
              <a:gd name="connsiteY14-4134" fmla="*/ 279 h 10000"/>
              <a:gd name="connsiteX15-4135" fmla="*/ 8358 w 10000"/>
              <a:gd name="connsiteY15-4136" fmla="*/ 0 h 10000"/>
              <a:gd name="connsiteX16-4137" fmla="*/ 8596 w 10000"/>
              <a:gd name="connsiteY16-4138" fmla="*/ 0 h 10000"/>
              <a:gd name="connsiteX17-4139" fmla="*/ 8698 w 10000"/>
              <a:gd name="connsiteY17-4140" fmla="*/ 279 h 10000"/>
              <a:gd name="connsiteX18-4141" fmla="*/ 8934 w 10000"/>
              <a:gd name="connsiteY18-4142" fmla="*/ 279 h 10000"/>
              <a:gd name="connsiteX19-4143" fmla="*/ 9054 w 10000"/>
              <a:gd name="connsiteY19-4144" fmla="*/ 557 h 10000"/>
              <a:gd name="connsiteX20-4145" fmla="*/ 9409 w 10000"/>
              <a:gd name="connsiteY20-4146" fmla="*/ 836 h 10000"/>
              <a:gd name="connsiteX21-4147" fmla="*/ 9645 w 10000"/>
              <a:gd name="connsiteY21-4148" fmla="*/ 1394 h 10000"/>
              <a:gd name="connsiteX22-4149" fmla="*/ 9882 w 10000"/>
              <a:gd name="connsiteY22-4150" fmla="*/ 1672 h 10000"/>
              <a:gd name="connsiteX23-4151" fmla="*/ 10000 w 10000"/>
              <a:gd name="connsiteY23-4152" fmla="*/ 1951 h 10000"/>
              <a:gd name="connsiteX24-4153" fmla="*/ 10000 w 10000"/>
              <a:gd name="connsiteY24-4154" fmla="*/ 1951 h 10000"/>
              <a:gd name="connsiteX25-4155" fmla="*/ 10000 w 10000"/>
              <a:gd name="connsiteY25-4156" fmla="*/ 2230 h 10000"/>
              <a:gd name="connsiteX26-4157" fmla="*/ 9882 w 10000"/>
              <a:gd name="connsiteY26-4158" fmla="*/ 2509 h 10000"/>
              <a:gd name="connsiteX27-4159" fmla="*/ 9882 w 10000"/>
              <a:gd name="connsiteY27-4160" fmla="*/ 2509 h 10000"/>
              <a:gd name="connsiteX28-4161" fmla="*/ 9763 w 10000"/>
              <a:gd name="connsiteY28-4162" fmla="*/ 2509 h 10000"/>
              <a:gd name="connsiteX29-4163" fmla="*/ 9645 w 10000"/>
              <a:gd name="connsiteY29-4164" fmla="*/ 2787 h 10000"/>
              <a:gd name="connsiteX30-4165" fmla="*/ 9526 w 10000"/>
              <a:gd name="connsiteY30-4166" fmla="*/ 3345 h 10000"/>
              <a:gd name="connsiteX31-4167" fmla="*/ 9409 w 10000"/>
              <a:gd name="connsiteY31-4168" fmla="*/ 3624 h 10000"/>
              <a:gd name="connsiteX32-4169" fmla="*/ 9409 w 10000"/>
              <a:gd name="connsiteY32-4170" fmla="*/ 4460 h 10000"/>
              <a:gd name="connsiteX33-4171" fmla="*/ 9291 w 10000"/>
              <a:gd name="connsiteY33-4172" fmla="*/ 4983 h 10000"/>
              <a:gd name="connsiteX34-4173" fmla="*/ 9172 w 10000"/>
              <a:gd name="connsiteY34-4174" fmla="*/ 5819 h 10000"/>
              <a:gd name="connsiteX35-4175" fmla="*/ 8934 w 10000"/>
              <a:gd name="connsiteY35-4176" fmla="*/ 7213 h 10000"/>
              <a:gd name="connsiteX36-4177" fmla="*/ 8816 w 10000"/>
              <a:gd name="connsiteY36-4178" fmla="*/ 8049 h 10000"/>
              <a:gd name="connsiteX37-4179" fmla="*/ 8596 w 10000"/>
              <a:gd name="connsiteY37-4180" fmla="*/ 8606 h 10000"/>
              <a:gd name="connsiteX38-4181" fmla="*/ 8476 w 10000"/>
              <a:gd name="connsiteY38-4182" fmla="*/ 9164 h 10000"/>
              <a:gd name="connsiteX39-4183" fmla="*/ 8239 w 10000"/>
              <a:gd name="connsiteY39-4184" fmla="*/ 9443 h 10000"/>
              <a:gd name="connsiteX40-4185" fmla="*/ 8002 w 10000"/>
              <a:gd name="connsiteY40-4186" fmla="*/ 9721 h 10000"/>
              <a:gd name="connsiteX41-4187" fmla="*/ 7884 w 10000"/>
              <a:gd name="connsiteY41-4188" fmla="*/ 10000 h 10000"/>
              <a:gd name="connsiteX42-4189" fmla="*/ 7767 w 10000"/>
              <a:gd name="connsiteY42-4190" fmla="*/ 10000 h 10000"/>
              <a:gd name="connsiteX43-4191" fmla="*/ 7648 w 10000"/>
              <a:gd name="connsiteY43-4192" fmla="*/ 10000 h 10000"/>
              <a:gd name="connsiteX44-4193" fmla="*/ 7529 w 10000"/>
              <a:gd name="connsiteY44-4194" fmla="*/ 10000 h 10000"/>
              <a:gd name="connsiteX45-4195" fmla="*/ 7529 w 10000"/>
              <a:gd name="connsiteY45-4196" fmla="*/ 9721 h 10000"/>
              <a:gd name="connsiteX46-4197" fmla="*/ 7411 w 10000"/>
              <a:gd name="connsiteY46-4198" fmla="*/ 9443 h 10000"/>
              <a:gd name="connsiteX47-4199" fmla="*/ 7411 w 10000"/>
              <a:gd name="connsiteY47-4200" fmla="*/ 9164 h 10000"/>
              <a:gd name="connsiteX48-4201" fmla="*/ 7411 w 10000"/>
              <a:gd name="connsiteY48-4202" fmla="*/ 8885 h 10000"/>
              <a:gd name="connsiteX49-4203" fmla="*/ 7292 w 10000"/>
              <a:gd name="connsiteY49-4204" fmla="*/ 8328 h 10000"/>
              <a:gd name="connsiteX50-4205" fmla="*/ 7056 w 10000"/>
              <a:gd name="connsiteY50-4206" fmla="*/ 7770 h 10000"/>
              <a:gd name="connsiteX51-4207" fmla="*/ 6701 w 10000"/>
              <a:gd name="connsiteY51-4208" fmla="*/ 7213 h 10000"/>
              <a:gd name="connsiteX52-4209" fmla="*/ 6465 w 10000"/>
              <a:gd name="connsiteY52-4210" fmla="*/ 6934 h 10000"/>
              <a:gd name="connsiteX53-4211" fmla="*/ 6228 w 10000"/>
              <a:gd name="connsiteY53-4212" fmla="*/ 6655 h 10000"/>
              <a:gd name="connsiteX54-4213" fmla="*/ 6110 w 10000"/>
              <a:gd name="connsiteY54-4214" fmla="*/ 6376 h 10000"/>
              <a:gd name="connsiteX55-4215" fmla="*/ 6110 w 10000"/>
              <a:gd name="connsiteY55-4216" fmla="*/ 6098 h 10000"/>
              <a:gd name="connsiteX56-4217" fmla="*/ 6228 w 10000"/>
              <a:gd name="connsiteY56-4218" fmla="*/ 6098 h 10000"/>
              <a:gd name="connsiteX57-4219" fmla="*/ 6346 w 10000"/>
              <a:gd name="connsiteY57-4220" fmla="*/ 6098 h 10000"/>
              <a:gd name="connsiteX58-4221" fmla="*/ 6583 w 10000"/>
              <a:gd name="connsiteY58-4222" fmla="*/ 6098 h 10000"/>
              <a:gd name="connsiteX59-4223" fmla="*/ 6820 w 10000"/>
              <a:gd name="connsiteY59-4224" fmla="*/ 6376 h 10000"/>
              <a:gd name="connsiteX60-4225" fmla="*/ 7174 w 10000"/>
              <a:gd name="connsiteY60-4226" fmla="*/ 6655 h 10000"/>
              <a:gd name="connsiteX61-4227" fmla="*/ 7292 w 10000"/>
              <a:gd name="connsiteY61-4228" fmla="*/ 6655 h 10000"/>
              <a:gd name="connsiteX62-4229" fmla="*/ 7529 w 10000"/>
              <a:gd name="connsiteY62-4230" fmla="*/ 6655 h 10000"/>
              <a:gd name="connsiteX63-4231" fmla="*/ 7648 w 10000"/>
              <a:gd name="connsiteY63-4232" fmla="*/ 6655 h 10000"/>
              <a:gd name="connsiteX64-4233" fmla="*/ 7767 w 10000"/>
              <a:gd name="connsiteY64-4234" fmla="*/ 6655 h 10000"/>
              <a:gd name="connsiteX65-4235" fmla="*/ 7884 w 10000"/>
              <a:gd name="connsiteY65-4236" fmla="*/ 6655 h 10000"/>
              <a:gd name="connsiteX66-4237" fmla="*/ 7884 w 10000"/>
              <a:gd name="connsiteY66-4238" fmla="*/ 6376 h 10000"/>
              <a:gd name="connsiteX67-4239" fmla="*/ 8002 w 10000"/>
              <a:gd name="connsiteY67-4240" fmla="*/ 6098 h 10000"/>
              <a:gd name="connsiteX68-4241" fmla="*/ 8121 w 10000"/>
              <a:gd name="connsiteY68-4242" fmla="*/ 5819 h 10000"/>
              <a:gd name="connsiteX69-4243" fmla="*/ 8121 w 10000"/>
              <a:gd name="connsiteY69-4244" fmla="*/ 5261 h 10000"/>
              <a:gd name="connsiteX70-4245" fmla="*/ 8239 w 10000"/>
              <a:gd name="connsiteY70-4246" fmla="*/ 4460 h 10000"/>
              <a:gd name="connsiteX71-4247" fmla="*/ 8358 w 10000"/>
              <a:gd name="connsiteY71-4248" fmla="*/ 3345 h 10000"/>
              <a:gd name="connsiteX72-4249" fmla="*/ 8476 w 10000"/>
              <a:gd name="connsiteY72-4250" fmla="*/ 2787 h 10000"/>
              <a:gd name="connsiteX73-4251" fmla="*/ 8476 w 10000"/>
              <a:gd name="connsiteY73-4252" fmla="*/ 2230 h 10000"/>
              <a:gd name="connsiteX74-4253" fmla="*/ 8476 w 10000"/>
              <a:gd name="connsiteY74-4254" fmla="*/ 1951 h 10000"/>
              <a:gd name="connsiteX75-4255" fmla="*/ 8476 w 10000"/>
              <a:gd name="connsiteY75-4256" fmla="*/ 1951 h 10000"/>
              <a:gd name="connsiteX76-4257" fmla="*/ 8358 w 10000"/>
              <a:gd name="connsiteY76-4258" fmla="*/ 1951 h 10000"/>
              <a:gd name="connsiteX77-4259" fmla="*/ 8121 w 10000"/>
              <a:gd name="connsiteY77-4260" fmla="*/ 1951 h 10000"/>
              <a:gd name="connsiteX78-4261" fmla="*/ 7884 w 10000"/>
              <a:gd name="connsiteY78-4262" fmla="*/ 1951 h 10000"/>
              <a:gd name="connsiteX79-4263" fmla="*/ 7529 w 10000"/>
              <a:gd name="connsiteY79-4264" fmla="*/ 1951 h 10000"/>
              <a:gd name="connsiteX80-4265" fmla="*/ 7174 w 10000"/>
              <a:gd name="connsiteY80-4266" fmla="*/ 1951 h 10000"/>
              <a:gd name="connsiteX81-4267" fmla="*/ 6701 w 10000"/>
              <a:gd name="connsiteY81-4268" fmla="*/ 2230 h 10000"/>
              <a:gd name="connsiteX82-4269" fmla="*/ 5990 w 10000"/>
              <a:gd name="connsiteY82-4270" fmla="*/ 2230 h 10000"/>
              <a:gd name="connsiteX83-4271" fmla="*/ 5413 w 10000"/>
              <a:gd name="connsiteY83-4272" fmla="*/ 2230 h 10000"/>
              <a:gd name="connsiteX84-4273" fmla="*/ 4821 w 10000"/>
              <a:gd name="connsiteY84-4274" fmla="*/ 2509 h 10000"/>
              <a:gd name="connsiteX85-4275" fmla="*/ 4230 w 10000"/>
              <a:gd name="connsiteY85-4276" fmla="*/ 2787 h 10000"/>
              <a:gd name="connsiteX86-4277" fmla="*/ 3757 w 10000"/>
              <a:gd name="connsiteY86-4278" fmla="*/ 2787 h 10000"/>
              <a:gd name="connsiteX87-4279" fmla="*/ 3284 w 10000"/>
              <a:gd name="connsiteY87-4280" fmla="*/ 3066 h 10000"/>
              <a:gd name="connsiteX88-4281" fmla="*/ 2706 w 10000"/>
              <a:gd name="connsiteY88-4282" fmla="*/ 3345 h 10000"/>
              <a:gd name="connsiteX89-4283" fmla="*/ 1996 w 10000"/>
              <a:gd name="connsiteY89-4284" fmla="*/ 3345 h 10000"/>
              <a:gd name="connsiteX90-4285" fmla="*/ 1287 w 10000"/>
              <a:gd name="connsiteY90-4286" fmla="*/ 3624 h 10000"/>
              <a:gd name="connsiteX91-4287" fmla="*/ 931 w 10000"/>
              <a:gd name="connsiteY91-4288" fmla="*/ 3902 h 10000"/>
              <a:gd name="connsiteX92-4289" fmla="*/ 694 w 10000"/>
              <a:gd name="connsiteY92-4290" fmla="*/ 3902 h 10000"/>
              <a:gd name="connsiteX93-4291" fmla="*/ 0 w 10000"/>
              <a:gd name="connsiteY93-4292" fmla="*/ 2509 h 10000"/>
              <a:gd name="connsiteX94-4293" fmla="*/ 341 w 10000"/>
              <a:gd name="connsiteY94-4294" fmla="*/ 2509 h 10000"/>
              <a:gd name="connsiteX95-4295" fmla="*/ 694 w 10000"/>
              <a:gd name="connsiteY95-4296" fmla="*/ 2509 h 10000"/>
              <a:gd name="connsiteX96-4297" fmla="*/ 1169 w 10000"/>
              <a:gd name="connsiteY96-4298" fmla="*/ 2230 h 10000"/>
              <a:gd name="connsiteX97-4299" fmla="*/ 1169 w 10000"/>
              <a:gd name="connsiteY97-4300" fmla="*/ 2230 h 10000"/>
              <a:gd name="connsiteX0-4301" fmla="*/ 828 w 9659"/>
              <a:gd name="connsiteY0-4302" fmla="*/ 2230 h 10000"/>
              <a:gd name="connsiteX1-4303" fmla="*/ 2603 w 9659"/>
              <a:gd name="connsiteY1-4304" fmla="*/ 1951 h 10000"/>
              <a:gd name="connsiteX2-4305" fmla="*/ 4480 w 9659"/>
              <a:gd name="connsiteY2-4306" fmla="*/ 1394 h 10000"/>
              <a:gd name="connsiteX3-4307" fmla="*/ 4956 w 9659"/>
              <a:gd name="connsiteY3-4308" fmla="*/ 1394 h 10000"/>
              <a:gd name="connsiteX4-4309" fmla="*/ 5429 w 9659"/>
              <a:gd name="connsiteY4-4310" fmla="*/ 1115 h 10000"/>
              <a:gd name="connsiteX5-4311" fmla="*/ 5769 w 9659"/>
              <a:gd name="connsiteY5-4312" fmla="*/ 1115 h 10000"/>
              <a:gd name="connsiteX6-4313" fmla="*/ 6124 w 9659"/>
              <a:gd name="connsiteY6-4314" fmla="*/ 1115 h 10000"/>
              <a:gd name="connsiteX7-4315" fmla="*/ 6360 w 9659"/>
              <a:gd name="connsiteY7-4316" fmla="*/ 836 h 10000"/>
              <a:gd name="connsiteX8-4317" fmla="*/ 6715 w 9659"/>
              <a:gd name="connsiteY8-4318" fmla="*/ 836 h 10000"/>
              <a:gd name="connsiteX9-4319" fmla="*/ 6833 w 9659"/>
              <a:gd name="connsiteY9-4320" fmla="*/ 836 h 10000"/>
              <a:gd name="connsiteX10-4321" fmla="*/ 7070 w 9659"/>
              <a:gd name="connsiteY10-4322" fmla="*/ 836 h 10000"/>
              <a:gd name="connsiteX11-4323" fmla="*/ 7307 w 9659"/>
              <a:gd name="connsiteY11-4324" fmla="*/ 557 h 10000"/>
              <a:gd name="connsiteX12-4325" fmla="*/ 7543 w 9659"/>
              <a:gd name="connsiteY12-4326" fmla="*/ 557 h 10000"/>
              <a:gd name="connsiteX13-4327" fmla="*/ 7780 w 9659"/>
              <a:gd name="connsiteY13-4328" fmla="*/ 557 h 10000"/>
              <a:gd name="connsiteX14-4329" fmla="*/ 7898 w 9659"/>
              <a:gd name="connsiteY14-4330" fmla="*/ 279 h 10000"/>
              <a:gd name="connsiteX15-4331" fmla="*/ 8017 w 9659"/>
              <a:gd name="connsiteY15-4332" fmla="*/ 0 h 10000"/>
              <a:gd name="connsiteX16-4333" fmla="*/ 8255 w 9659"/>
              <a:gd name="connsiteY16-4334" fmla="*/ 0 h 10000"/>
              <a:gd name="connsiteX17-4335" fmla="*/ 8357 w 9659"/>
              <a:gd name="connsiteY17-4336" fmla="*/ 279 h 10000"/>
              <a:gd name="connsiteX18-4337" fmla="*/ 8593 w 9659"/>
              <a:gd name="connsiteY18-4338" fmla="*/ 279 h 10000"/>
              <a:gd name="connsiteX19-4339" fmla="*/ 8713 w 9659"/>
              <a:gd name="connsiteY19-4340" fmla="*/ 557 h 10000"/>
              <a:gd name="connsiteX20-4341" fmla="*/ 9068 w 9659"/>
              <a:gd name="connsiteY20-4342" fmla="*/ 836 h 10000"/>
              <a:gd name="connsiteX21-4343" fmla="*/ 9304 w 9659"/>
              <a:gd name="connsiteY21-4344" fmla="*/ 1394 h 10000"/>
              <a:gd name="connsiteX22-4345" fmla="*/ 9541 w 9659"/>
              <a:gd name="connsiteY22-4346" fmla="*/ 1672 h 10000"/>
              <a:gd name="connsiteX23-4347" fmla="*/ 9659 w 9659"/>
              <a:gd name="connsiteY23-4348" fmla="*/ 1951 h 10000"/>
              <a:gd name="connsiteX24-4349" fmla="*/ 9659 w 9659"/>
              <a:gd name="connsiteY24-4350" fmla="*/ 1951 h 10000"/>
              <a:gd name="connsiteX25-4351" fmla="*/ 9659 w 9659"/>
              <a:gd name="connsiteY25-4352" fmla="*/ 2230 h 10000"/>
              <a:gd name="connsiteX26-4353" fmla="*/ 9541 w 9659"/>
              <a:gd name="connsiteY26-4354" fmla="*/ 2509 h 10000"/>
              <a:gd name="connsiteX27-4355" fmla="*/ 9541 w 9659"/>
              <a:gd name="connsiteY27-4356" fmla="*/ 2509 h 10000"/>
              <a:gd name="connsiteX28-4357" fmla="*/ 9422 w 9659"/>
              <a:gd name="connsiteY28-4358" fmla="*/ 2509 h 10000"/>
              <a:gd name="connsiteX29-4359" fmla="*/ 9304 w 9659"/>
              <a:gd name="connsiteY29-4360" fmla="*/ 2787 h 10000"/>
              <a:gd name="connsiteX30-4361" fmla="*/ 9185 w 9659"/>
              <a:gd name="connsiteY30-4362" fmla="*/ 3345 h 10000"/>
              <a:gd name="connsiteX31-4363" fmla="*/ 9068 w 9659"/>
              <a:gd name="connsiteY31-4364" fmla="*/ 3624 h 10000"/>
              <a:gd name="connsiteX32-4365" fmla="*/ 9068 w 9659"/>
              <a:gd name="connsiteY32-4366" fmla="*/ 4460 h 10000"/>
              <a:gd name="connsiteX33-4367" fmla="*/ 8950 w 9659"/>
              <a:gd name="connsiteY33-4368" fmla="*/ 4983 h 10000"/>
              <a:gd name="connsiteX34-4369" fmla="*/ 8831 w 9659"/>
              <a:gd name="connsiteY34-4370" fmla="*/ 5819 h 10000"/>
              <a:gd name="connsiteX35-4371" fmla="*/ 8593 w 9659"/>
              <a:gd name="connsiteY35-4372" fmla="*/ 7213 h 10000"/>
              <a:gd name="connsiteX36-4373" fmla="*/ 8475 w 9659"/>
              <a:gd name="connsiteY36-4374" fmla="*/ 8049 h 10000"/>
              <a:gd name="connsiteX37-4375" fmla="*/ 8255 w 9659"/>
              <a:gd name="connsiteY37-4376" fmla="*/ 8606 h 10000"/>
              <a:gd name="connsiteX38-4377" fmla="*/ 8135 w 9659"/>
              <a:gd name="connsiteY38-4378" fmla="*/ 9164 h 10000"/>
              <a:gd name="connsiteX39-4379" fmla="*/ 7898 w 9659"/>
              <a:gd name="connsiteY39-4380" fmla="*/ 9443 h 10000"/>
              <a:gd name="connsiteX40-4381" fmla="*/ 7661 w 9659"/>
              <a:gd name="connsiteY40-4382" fmla="*/ 9721 h 10000"/>
              <a:gd name="connsiteX41-4383" fmla="*/ 7543 w 9659"/>
              <a:gd name="connsiteY41-4384" fmla="*/ 10000 h 10000"/>
              <a:gd name="connsiteX42-4385" fmla="*/ 7426 w 9659"/>
              <a:gd name="connsiteY42-4386" fmla="*/ 10000 h 10000"/>
              <a:gd name="connsiteX43-4387" fmla="*/ 7307 w 9659"/>
              <a:gd name="connsiteY43-4388" fmla="*/ 10000 h 10000"/>
              <a:gd name="connsiteX44-4389" fmla="*/ 7188 w 9659"/>
              <a:gd name="connsiteY44-4390" fmla="*/ 10000 h 10000"/>
              <a:gd name="connsiteX45-4391" fmla="*/ 7188 w 9659"/>
              <a:gd name="connsiteY45-4392" fmla="*/ 9721 h 10000"/>
              <a:gd name="connsiteX46-4393" fmla="*/ 7070 w 9659"/>
              <a:gd name="connsiteY46-4394" fmla="*/ 9443 h 10000"/>
              <a:gd name="connsiteX47-4395" fmla="*/ 7070 w 9659"/>
              <a:gd name="connsiteY47-4396" fmla="*/ 9164 h 10000"/>
              <a:gd name="connsiteX48-4397" fmla="*/ 7070 w 9659"/>
              <a:gd name="connsiteY48-4398" fmla="*/ 8885 h 10000"/>
              <a:gd name="connsiteX49-4399" fmla="*/ 6951 w 9659"/>
              <a:gd name="connsiteY49-4400" fmla="*/ 8328 h 10000"/>
              <a:gd name="connsiteX50-4401" fmla="*/ 6715 w 9659"/>
              <a:gd name="connsiteY50-4402" fmla="*/ 7770 h 10000"/>
              <a:gd name="connsiteX51-4403" fmla="*/ 6360 w 9659"/>
              <a:gd name="connsiteY51-4404" fmla="*/ 7213 h 10000"/>
              <a:gd name="connsiteX52-4405" fmla="*/ 6124 w 9659"/>
              <a:gd name="connsiteY52-4406" fmla="*/ 6934 h 10000"/>
              <a:gd name="connsiteX53-4407" fmla="*/ 5887 w 9659"/>
              <a:gd name="connsiteY53-4408" fmla="*/ 6655 h 10000"/>
              <a:gd name="connsiteX54-4409" fmla="*/ 5769 w 9659"/>
              <a:gd name="connsiteY54-4410" fmla="*/ 6376 h 10000"/>
              <a:gd name="connsiteX55-4411" fmla="*/ 5769 w 9659"/>
              <a:gd name="connsiteY55-4412" fmla="*/ 6098 h 10000"/>
              <a:gd name="connsiteX56-4413" fmla="*/ 5887 w 9659"/>
              <a:gd name="connsiteY56-4414" fmla="*/ 6098 h 10000"/>
              <a:gd name="connsiteX57-4415" fmla="*/ 6005 w 9659"/>
              <a:gd name="connsiteY57-4416" fmla="*/ 6098 h 10000"/>
              <a:gd name="connsiteX58-4417" fmla="*/ 6242 w 9659"/>
              <a:gd name="connsiteY58-4418" fmla="*/ 6098 h 10000"/>
              <a:gd name="connsiteX59-4419" fmla="*/ 6479 w 9659"/>
              <a:gd name="connsiteY59-4420" fmla="*/ 6376 h 10000"/>
              <a:gd name="connsiteX60-4421" fmla="*/ 6833 w 9659"/>
              <a:gd name="connsiteY60-4422" fmla="*/ 6655 h 10000"/>
              <a:gd name="connsiteX61-4423" fmla="*/ 6951 w 9659"/>
              <a:gd name="connsiteY61-4424" fmla="*/ 6655 h 10000"/>
              <a:gd name="connsiteX62-4425" fmla="*/ 7188 w 9659"/>
              <a:gd name="connsiteY62-4426" fmla="*/ 6655 h 10000"/>
              <a:gd name="connsiteX63-4427" fmla="*/ 7307 w 9659"/>
              <a:gd name="connsiteY63-4428" fmla="*/ 6655 h 10000"/>
              <a:gd name="connsiteX64-4429" fmla="*/ 7426 w 9659"/>
              <a:gd name="connsiteY64-4430" fmla="*/ 6655 h 10000"/>
              <a:gd name="connsiteX65-4431" fmla="*/ 7543 w 9659"/>
              <a:gd name="connsiteY65-4432" fmla="*/ 6655 h 10000"/>
              <a:gd name="connsiteX66-4433" fmla="*/ 7543 w 9659"/>
              <a:gd name="connsiteY66-4434" fmla="*/ 6376 h 10000"/>
              <a:gd name="connsiteX67-4435" fmla="*/ 7661 w 9659"/>
              <a:gd name="connsiteY67-4436" fmla="*/ 6098 h 10000"/>
              <a:gd name="connsiteX68-4437" fmla="*/ 7780 w 9659"/>
              <a:gd name="connsiteY68-4438" fmla="*/ 5819 h 10000"/>
              <a:gd name="connsiteX69-4439" fmla="*/ 7780 w 9659"/>
              <a:gd name="connsiteY69-4440" fmla="*/ 5261 h 10000"/>
              <a:gd name="connsiteX70-4441" fmla="*/ 7898 w 9659"/>
              <a:gd name="connsiteY70-4442" fmla="*/ 4460 h 10000"/>
              <a:gd name="connsiteX71-4443" fmla="*/ 8017 w 9659"/>
              <a:gd name="connsiteY71-4444" fmla="*/ 3345 h 10000"/>
              <a:gd name="connsiteX72-4445" fmla="*/ 8135 w 9659"/>
              <a:gd name="connsiteY72-4446" fmla="*/ 2787 h 10000"/>
              <a:gd name="connsiteX73-4447" fmla="*/ 8135 w 9659"/>
              <a:gd name="connsiteY73-4448" fmla="*/ 2230 h 10000"/>
              <a:gd name="connsiteX74-4449" fmla="*/ 8135 w 9659"/>
              <a:gd name="connsiteY74-4450" fmla="*/ 1951 h 10000"/>
              <a:gd name="connsiteX75-4451" fmla="*/ 8135 w 9659"/>
              <a:gd name="connsiteY75-4452" fmla="*/ 1951 h 10000"/>
              <a:gd name="connsiteX76-4453" fmla="*/ 8017 w 9659"/>
              <a:gd name="connsiteY76-4454" fmla="*/ 1951 h 10000"/>
              <a:gd name="connsiteX77-4455" fmla="*/ 7780 w 9659"/>
              <a:gd name="connsiteY77-4456" fmla="*/ 1951 h 10000"/>
              <a:gd name="connsiteX78-4457" fmla="*/ 7543 w 9659"/>
              <a:gd name="connsiteY78-4458" fmla="*/ 1951 h 10000"/>
              <a:gd name="connsiteX79-4459" fmla="*/ 7188 w 9659"/>
              <a:gd name="connsiteY79-4460" fmla="*/ 1951 h 10000"/>
              <a:gd name="connsiteX80-4461" fmla="*/ 6833 w 9659"/>
              <a:gd name="connsiteY80-4462" fmla="*/ 1951 h 10000"/>
              <a:gd name="connsiteX81-4463" fmla="*/ 6360 w 9659"/>
              <a:gd name="connsiteY81-4464" fmla="*/ 2230 h 10000"/>
              <a:gd name="connsiteX82-4465" fmla="*/ 5649 w 9659"/>
              <a:gd name="connsiteY82-4466" fmla="*/ 2230 h 10000"/>
              <a:gd name="connsiteX83-4467" fmla="*/ 5072 w 9659"/>
              <a:gd name="connsiteY83-4468" fmla="*/ 2230 h 10000"/>
              <a:gd name="connsiteX84-4469" fmla="*/ 4480 w 9659"/>
              <a:gd name="connsiteY84-4470" fmla="*/ 2509 h 10000"/>
              <a:gd name="connsiteX85-4471" fmla="*/ 3889 w 9659"/>
              <a:gd name="connsiteY85-4472" fmla="*/ 2787 h 10000"/>
              <a:gd name="connsiteX86-4473" fmla="*/ 3416 w 9659"/>
              <a:gd name="connsiteY86-4474" fmla="*/ 2787 h 10000"/>
              <a:gd name="connsiteX87-4475" fmla="*/ 2943 w 9659"/>
              <a:gd name="connsiteY87-4476" fmla="*/ 3066 h 10000"/>
              <a:gd name="connsiteX88-4477" fmla="*/ 2365 w 9659"/>
              <a:gd name="connsiteY88-4478" fmla="*/ 3345 h 10000"/>
              <a:gd name="connsiteX89-4479" fmla="*/ 1655 w 9659"/>
              <a:gd name="connsiteY89-4480" fmla="*/ 3345 h 10000"/>
              <a:gd name="connsiteX90-4481" fmla="*/ 946 w 9659"/>
              <a:gd name="connsiteY90-4482" fmla="*/ 3624 h 10000"/>
              <a:gd name="connsiteX91-4483" fmla="*/ 590 w 9659"/>
              <a:gd name="connsiteY91-4484" fmla="*/ 3902 h 10000"/>
              <a:gd name="connsiteX92-4485" fmla="*/ 353 w 9659"/>
              <a:gd name="connsiteY92-4486" fmla="*/ 3902 h 10000"/>
              <a:gd name="connsiteX93-4487" fmla="*/ 0 w 9659"/>
              <a:gd name="connsiteY93-4488" fmla="*/ 2509 h 10000"/>
              <a:gd name="connsiteX94-4489" fmla="*/ 353 w 9659"/>
              <a:gd name="connsiteY94-4490" fmla="*/ 2509 h 10000"/>
              <a:gd name="connsiteX95-4491" fmla="*/ 828 w 9659"/>
              <a:gd name="connsiteY95-4492" fmla="*/ 2230 h 10000"/>
              <a:gd name="connsiteX96-4493" fmla="*/ 828 w 9659"/>
              <a:gd name="connsiteY96-4494" fmla="*/ 2230 h 10000"/>
              <a:gd name="connsiteX0-4495" fmla="*/ 574 w 9717"/>
              <a:gd name="connsiteY0-4496" fmla="*/ 2230 h 10000"/>
              <a:gd name="connsiteX1-4497" fmla="*/ 2412 w 9717"/>
              <a:gd name="connsiteY1-4498" fmla="*/ 1951 h 10000"/>
              <a:gd name="connsiteX2-4499" fmla="*/ 4355 w 9717"/>
              <a:gd name="connsiteY2-4500" fmla="*/ 1394 h 10000"/>
              <a:gd name="connsiteX3-4501" fmla="*/ 4848 w 9717"/>
              <a:gd name="connsiteY3-4502" fmla="*/ 1394 h 10000"/>
              <a:gd name="connsiteX4-4503" fmla="*/ 5338 w 9717"/>
              <a:gd name="connsiteY4-4504" fmla="*/ 1115 h 10000"/>
              <a:gd name="connsiteX5-4505" fmla="*/ 5690 w 9717"/>
              <a:gd name="connsiteY5-4506" fmla="*/ 1115 h 10000"/>
              <a:gd name="connsiteX6-4507" fmla="*/ 6057 w 9717"/>
              <a:gd name="connsiteY6-4508" fmla="*/ 1115 h 10000"/>
              <a:gd name="connsiteX7-4509" fmla="*/ 6302 w 9717"/>
              <a:gd name="connsiteY7-4510" fmla="*/ 836 h 10000"/>
              <a:gd name="connsiteX8-4511" fmla="*/ 6669 w 9717"/>
              <a:gd name="connsiteY8-4512" fmla="*/ 836 h 10000"/>
              <a:gd name="connsiteX9-4513" fmla="*/ 6791 w 9717"/>
              <a:gd name="connsiteY9-4514" fmla="*/ 836 h 10000"/>
              <a:gd name="connsiteX10-4515" fmla="*/ 7037 w 9717"/>
              <a:gd name="connsiteY10-4516" fmla="*/ 836 h 10000"/>
              <a:gd name="connsiteX11-4517" fmla="*/ 7282 w 9717"/>
              <a:gd name="connsiteY11-4518" fmla="*/ 557 h 10000"/>
              <a:gd name="connsiteX12-4519" fmla="*/ 7526 w 9717"/>
              <a:gd name="connsiteY12-4520" fmla="*/ 557 h 10000"/>
              <a:gd name="connsiteX13-4521" fmla="*/ 7772 w 9717"/>
              <a:gd name="connsiteY13-4522" fmla="*/ 557 h 10000"/>
              <a:gd name="connsiteX14-4523" fmla="*/ 7894 w 9717"/>
              <a:gd name="connsiteY14-4524" fmla="*/ 279 h 10000"/>
              <a:gd name="connsiteX15-4525" fmla="*/ 8017 w 9717"/>
              <a:gd name="connsiteY15-4526" fmla="*/ 0 h 10000"/>
              <a:gd name="connsiteX16-4527" fmla="*/ 8263 w 9717"/>
              <a:gd name="connsiteY16-4528" fmla="*/ 0 h 10000"/>
              <a:gd name="connsiteX17-4529" fmla="*/ 8369 w 9717"/>
              <a:gd name="connsiteY17-4530" fmla="*/ 279 h 10000"/>
              <a:gd name="connsiteX18-4531" fmla="*/ 8613 w 9717"/>
              <a:gd name="connsiteY18-4532" fmla="*/ 279 h 10000"/>
              <a:gd name="connsiteX19-4533" fmla="*/ 8738 w 9717"/>
              <a:gd name="connsiteY19-4534" fmla="*/ 557 h 10000"/>
              <a:gd name="connsiteX20-4535" fmla="*/ 9105 w 9717"/>
              <a:gd name="connsiteY20-4536" fmla="*/ 836 h 10000"/>
              <a:gd name="connsiteX21-4537" fmla="*/ 9349 w 9717"/>
              <a:gd name="connsiteY21-4538" fmla="*/ 1394 h 10000"/>
              <a:gd name="connsiteX22-4539" fmla="*/ 9595 w 9717"/>
              <a:gd name="connsiteY22-4540" fmla="*/ 1672 h 10000"/>
              <a:gd name="connsiteX23-4541" fmla="*/ 9717 w 9717"/>
              <a:gd name="connsiteY23-4542" fmla="*/ 1951 h 10000"/>
              <a:gd name="connsiteX24-4543" fmla="*/ 9717 w 9717"/>
              <a:gd name="connsiteY24-4544" fmla="*/ 1951 h 10000"/>
              <a:gd name="connsiteX25-4545" fmla="*/ 9717 w 9717"/>
              <a:gd name="connsiteY25-4546" fmla="*/ 2230 h 10000"/>
              <a:gd name="connsiteX26-4547" fmla="*/ 9595 w 9717"/>
              <a:gd name="connsiteY26-4548" fmla="*/ 2509 h 10000"/>
              <a:gd name="connsiteX27-4549" fmla="*/ 9595 w 9717"/>
              <a:gd name="connsiteY27-4550" fmla="*/ 2509 h 10000"/>
              <a:gd name="connsiteX28-4551" fmla="*/ 9472 w 9717"/>
              <a:gd name="connsiteY28-4552" fmla="*/ 2509 h 10000"/>
              <a:gd name="connsiteX29-4553" fmla="*/ 9349 w 9717"/>
              <a:gd name="connsiteY29-4554" fmla="*/ 2787 h 10000"/>
              <a:gd name="connsiteX30-4555" fmla="*/ 9226 w 9717"/>
              <a:gd name="connsiteY30-4556" fmla="*/ 3345 h 10000"/>
              <a:gd name="connsiteX31-4557" fmla="*/ 9105 w 9717"/>
              <a:gd name="connsiteY31-4558" fmla="*/ 3624 h 10000"/>
              <a:gd name="connsiteX32-4559" fmla="*/ 9105 w 9717"/>
              <a:gd name="connsiteY32-4560" fmla="*/ 4460 h 10000"/>
              <a:gd name="connsiteX33-4561" fmla="*/ 8983 w 9717"/>
              <a:gd name="connsiteY33-4562" fmla="*/ 4983 h 10000"/>
              <a:gd name="connsiteX34-4563" fmla="*/ 8860 w 9717"/>
              <a:gd name="connsiteY34-4564" fmla="*/ 5819 h 10000"/>
              <a:gd name="connsiteX35-4565" fmla="*/ 8613 w 9717"/>
              <a:gd name="connsiteY35-4566" fmla="*/ 7213 h 10000"/>
              <a:gd name="connsiteX36-4567" fmla="*/ 8491 w 9717"/>
              <a:gd name="connsiteY36-4568" fmla="*/ 8049 h 10000"/>
              <a:gd name="connsiteX37-4569" fmla="*/ 8263 w 9717"/>
              <a:gd name="connsiteY37-4570" fmla="*/ 8606 h 10000"/>
              <a:gd name="connsiteX38-4571" fmla="*/ 8139 w 9717"/>
              <a:gd name="connsiteY38-4572" fmla="*/ 9164 h 10000"/>
              <a:gd name="connsiteX39-4573" fmla="*/ 7894 w 9717"/>
              <a:gd name="connsiteY39-4574" fmla="*/ 9443 h 10000"/>
              <a:gd name="connsiteX40-4575" fmla="*/ 7648 w 9717"/>
              <a:gd name="connsiteY40-4576" fmla="*/ 9721 h 10000"/>
              <a:gd name="connsiteX41-4577" fmla="*/ 7526 w 9717"/>
              <a:gd name="connsiteY41-4578" fmla="*/ 10000 h 10000"/>
              <a:gd name="connsiteX42-4579" fmla="*/ 7405 w 9717"/>
              <a:gd name="connsiteY42-4580" fmla="*/ 10000 h 10000"/>
              <a:gd name="connsiteX43-4581" fmla="*/ 7282 w 9717"/>
              <a:gd name="connsiteY43-4582" fmla="*/ 10000 h 10000"/>
              <a:gd name="connsiteX44-4583" fmla="*/ 7159 w 9717"/>
              <a:gd name="connsiteY44-4584" fmla="*/ 10000 h 10000"/>
              <a:gd name="connsiteX45-4585" fmla="*/ 7159 w 9717"/>
              <a:gd name="connsiteY45-4586" fmla="*/ 9721 h 10000"/>
              <a:gd name="connsiteX46-4587" fmla="*/ 7037 w 9717"/>
              <a:gd name="connsiteY46-4588" fmla="*/ 9443 h 10000"/>
              <a:gd name="connsiteX47-4589" fmla="*/ 7037 w 9717"/>
              <a:gd name="connsiteY47-4590" fmla="*/ 9164 h 10000"/>
              <a:gd name="connsiteX48-4591" fmla="*/ 7037 w 9717"/>
              <a:gd name="connsiteY48-4592" fmla="*/ 8885 h 10000"/>
              <a:gd name="connsiteX49-4593" fmla="*/ 6913 w 9717"/>
              <a:gd name="connsiteY49-4594" fmla="*/ 8328 h 10000"/>
              <a:gd name="connsiteX50-4595" fmla="*/ 6669 w 9717"/>
              <a:gd name="connsiteY50-4596" fmla="*/ 7770 h 10000"/>
              <a:gd name="connsiteX51-4597" fmla="*/ 6302 w 9717"/>
              <a:gd name="connsiteY51-4598" fmla="*/ 7213 h 10000"/>
              <a:gd name="connsiteX52-4599" fmla="*/ 6057 w 9717"/>
              <a:gd name="connsiteY52-4600" fmla="*/ 6934 h 10000"/>
              <a:gd name="connsiteX53-4601" fmla="*/ 5812 w 9717"/>
              <a:gd name="connsiteY53-4602" fmla="*/ 6655 h 10000"/>
              <a:gd name="connsiteX54-4603" fmla="*/ 5690 w 9717"/>
              <a:gd name="connsiteY54-4604" fmla="*/ 6376 h 10000"/>
              <a:gd name="connsiteX55-4605" fmla="*/ 5690 w 9717"/>
              <a:gd name="connsiteY55-4606" fmla="*/ 6098 h 10000"/>
              <a:gd name="connsiteX56-4607" fmla="*/ 5812 w 9717"/>
              <a:gd name="connsiteY56-4608" fmla="*/ 6098 h 10000"/>
              <a:gd name="connsiteX57-4609" fmla="*/ 5934 w 9717"/>
              <a:gd name="connsiteY57-4610" fmla="*/ 6098 h 10000"/>
              <a:gd name="connsiteX58-4611" fmla="*/ 6179 w 9717"/>
              <a:gd name="connsiteY58-4612" fmla="*/ 6098 h 10000"/>
              <a:gd name="connsiteX59-4613" fmla="*/ 6425 w 9717"/>
              <a:gd name="connsiteY59-4614" fmla="*/ 6376 h 10000"/>
              <a:gd name="connsiteX60-4615" fmla="*/ 6791 w 9717"/>
              <a:gd name="connsiteY60-4616" fmla="*/ 6655 h 10000"/>
              <a:gd name="connsiteX61-4617" fmla="*/ 6913 w 9717"/>
              <a:gd name="connsiteY61-4618" fmla="*/ 6655 h 10000"/>
              <a:gd name="connsiteX62-4619" fmla="*/ 7159 w 9717"/>
              <a:gd name="connsiteY62-4620" fmla="*/ 6655 h 10000"/>
              <a:gd name="connsiteX63-4621" fmla="*/ 7282 w 9717"/>
              <a:gd name="connsiteY63-4622" fmla="*/ 6655 h 10000"/>
              <a:gd name="connsiteX64-4623" fmla="*/ 7405 w 9717"/>
              <a:gd name="connsiteY64-4624" fmla="*/ 6655 h 10000"/>
              <a:gd name="connsiteX65-4625" fmla="*/ 7526 w 9717"/>
              <a:gd name="connsiteY65-4626" fmla="*/ 6655 h 10000"/>
              <a:gd name="connsiteX66-4627" fmla="*/ 7526 w 9717"/>
              <a:gd name="connsiteY66-4628" fmla="*/ 6376 h 10000"/>
              <a:gd name="connsiteX67-4629" fmla="*/ 7648 w 9717"/>
              <a:gd name="connsiteY67-4630" fmla="*/ 6098 h 10000"/>
              <a:gd name="connsiteX68-4631" fmla="*/ 7772 w 9717"/>
              <a:gd name="connsiteY68-4632" fmla="*/ 5819 h 10000"/>
              <a:gd name="connsiteX69-4633" fmla="*/ 7772 w 9717"/>
              <a:gd name="connsiteY69-4634" fmla="*/ 5261 h 10000"/>
              <a:gd name="connsiteX70-4635" fmla="*/ 7894 w 9717"/>
              <a:gd name="connsiteY70-4636" fmla="*/ 4460 h 10000"/>
              <a:gd name="connsiteX71-4637" fmla="*/ 8017 w 9717"/>
              <a:gd name="connsiteY71-4638" fmla="*/ 3345 h 10000"/>
              <a:gd name="connsiteX72-4639" fmla="*/ 8139 w 9717"/>
              <a:gd name="connsiteY72-4640" fmla="*/ 2787 h 10000"/>
              <a:gd name="connsiteX73-4641" fmla="*/ 8139 w 9717"/>
              <a:gd name="connsiteY73-4642" fmla="*/ 2230 h 10000"/>
              <a:gd name="connsiteX74-4643" fmla="*/ 8139 w 9717"/>
              <a:gd name="connsiteY74-4644" fmla="*/ 1951 h 10000"/>
              <a:gd name="connsiteX75-4645" fmla="*/ 8139 w 9717"/>
              <a:gd name="connsiteY75-4646" fmla="*/ 1951 h 10000"/>
              <a:gd name="connsiteX76-4647" fmla="*/ 8017 w 9717"/>
              <a:gd name="connsiteY76-4648" fmla="*/ 1951 h 10000"/>
              <a:gd name="connsiteX77-4649" fmla="*/ 7772 w 9717"/>
              <a:gd name="connsiteY77-4650" fmla="*/ 1951 h 10000"/>
              <a:gd name="connsiteX78-4651" fmla="*/ 7526 w 9717"/>
              <a:gd name="connsiteY78-4652" fmla="*/ 1951 h 10000"/>
              <a:gd name="connsiteX79-4653" fmla="*/ 7159 w 9717"/>
              <a:gd name="connsiteY79-4654" fmla="*/ 1951 h 10000"/>
              <a:gd name="connsiteX80-4655" fmla="*/ 6791 w 9717"/>
              <a:gd name="connsiteY80-4656" fmla="*/ 1951 h 10000"/>
              <a:gd name="connsiteX81-4657" fmla="*/ 6302 w 9717"/>
              <a:gd name="connsiteY81-4658" fmla="*/ 2230 h 10000"/>
              <a:gd name="connsiteX82-4659" fmla="*/ 5565 w 9717"/>
              <a:gd name="connsiteY82-4660" fmla="*/ 2230 h 10000"/>
              <a:gd name="connsiteX83-4661" fmla="*/ 4968 w 9717"/>
              <a:gd name="connsiteY83-4662" fmla="*/ 2230 h 10000"/>
              <a:gd name="connsiteX84-4663" fmla="*/ 4355 w 9717"/>
              <a:gd name="connsiteY84-4664" fmla="*/ 2509 h 10000"/>
              <a:gd name="connsiteX85-4665" fmla="*/ 3743 w 9717"/>
              <a:gd name="connsiteY85-4666" fmla="*/ 2787 h 10000"/>
              <a:gd name="connsiteX86-4667" fmla="*/ 3254 w 9717"/>
              <a:gd name="connsiteY86-4668" fmla="*/ 2787 h 10000"/>
              <a:gd name="connsiteX87-4669" fmla="*/ 2764 w 9717"/>
              <a:gd name="connsiteY87-4670" fmla="*/ 3066 h 10000"/>
              <a:gd name="connsiteX88-4671" fmla="*/ 2165 w 9717"/>
              <a:gd name="connsiteY88-4672" fmla="*/ 3345 h 10000"/>
              <a:gd name="connsiteX89-4673" fmla="*/ 1430 w 9717"/>
              <a:gd name="connsiteY89-4674" fmla="*/ 3345 h 10000"/>
              <a:gd name="connsiteX90-4675" fmla="*/ 696 w 9717"/>
              <a:gd name="connsiteY90-4676" fmla="*/ 3624 h 10000"/>
              <a:gd name="connsiteX91-4677" fmla="*/ 328 w 9717"/>
              <a:gd name="connsiteY91-4678" fmla="*/ 3902 h 10000"/>
              <a:gd name="connsiteX92-4679" fmla="*/ 82 w 9717"/>
              <a:gd name="connsiteY92-4680" fmla="*/ 3902 h 10000"/>
              <a:gd name="connsiteX93-4681" fmla="*/ 82 w 9717"/>
              <a:gd name="connsiteY93-4682" fmla="*/ 2509 h 10000"/>
              <a:gd name="connsiteX94-4683" fmla="*/ 574 w 9717"/>
              <a:gd name="connsiteY94-4684" fmla="*/ 2230 h 10000"/>
              <a:gd name="connsiteX95-4685" fmla="*/ 574 w 9717"/>
              <a:gd name="connsiteY95-4686" fmla="*/ 2230 h 10000"/>
              <a:gd name="connsiteX0-4687" fmla="*/ 507 w 9916"/>
              <a:gd name="connsiteY0-4688" fmla="*/ 2230 h 10000"/>
              <a:gd name="connsiteX1-4689" fmla="*/ 2398 w 9916"/>
              <a:gd name="connsiteY1-4690" fmla="*/ 1951 h 10000"/>
              <a:gd name="connsiteX2-4691" fmla="*/ 4398 w 9916"/>
              <a:gd name="connsiteY2-4692" fmla="*/ 1394 h 10000"/>
              <a:gd name="connsiteX3-4693" fmla="*/ 4905 w 9916"/>
              <a:gd name="connsiteY3-4694" fmla="*/ 1394 h 10000"/>
              <a:gd name="connsiteX4-4695" fmla="*/ 5409 w 9916"/>
              <a:gd name="connsiteY4-4696" fmla="*/ 1115 h 10000"/>
              <a:gd name="connsiteX5-4697" fmla="*/ 5772 w 9916"/>
              <a:gd name="connsiteY5-4698" fmla="*/ 1115 h 10000"/>
              <a:gd name="connsiteX6-4699" fmla="*/ 6149 w 9916"/>
              <a:gd name="connsiteY6-4700" fmla="*/ 1115 h 10000"/>
              <a:gd name="connsiteX7-4701" fmla="*/ 6402 w 9916"/>
              <a:gd name="connsiteY7-4702" fmla="*/ 836 h 10000"/>
              <a:gd name="connsiteX8-4703" fmla="*/ 6779 w 9916"/>
              <a:gd name="connsiteY8-4704" fmla="*/ 836 h 10000"/>
              <a:gd name="connsiteX9-4705" fmla="*/ 6905 w 9916"/>
              <a:gd name="connsiteY9-4706" fmla="*/ 836 h 10000"/>
              <a:gd name="connsiteX10-4707" fmla="*/ 7158 w 9916"/>
              <a:gd name="connsiteY10-4708" fmla="*/ 836 h 10000"/>
              <a:gd name="connsiteX11-4709" fmla="*/ 7410 w 9916"/>
              <a:gd name="connsiteY11-4710" fmla="*/ 557 h 10000"/>
              <a:gd name="connsiteX12-4711" fmla="*/ 7661 w 9916"/>
              <a:gd name="connsiteY12-4712" fmla="*/ 557 h 10000"/>
              <a:gd name="connsiteX13-4713" fmla="*/ 7914 w 9916"/>
              <a:gd name="connsiteY13-4714" fmla="*/ 557 h 10000"/>
              <a:gd name="connsiteX14-4715" fmla="*/ 8040 w 9916"/>
              <a:gd name="connsiteY14-4716" fmla="*/ 279 h 10000"/>
              <a:gd name="connsiteX15-4717" fmla="*/ 8166 w 9916"/>
              <a:gd name="connsiteY15-4718" fmla="*/ 0 h 10000"/>
              <a:gd name="connsiteX16-4719" fmla="*/ 8420 w 9916"/>
              <a:gd name="connsiteY16-4720" fmla="*/ 0 h 10000"/>
              <a:gd name="connsiteX17-4721" fmla="*/ 8529 w 9916"/>
              <a:gd name="connsiteY17-4722" fmla="*/ 279 h 10000"/>
              <a:gd name="connsiteX18-4723" fmla="*/ 8780 w 9916"/>
              <a:gd name="connsiteY18-4724" fmla="*/ 279 h 10000"/>
              <a:gd name="connsiteX19-4725" fmla="*/ 8908 w 9916"/>
              <a:gd name="connsiteY19-4726" fmla="*/ 557 h 10000"/>
              <a:gd name="connsiteX20-4727" fmla="*/ 9286 w 9916"/>
              <a:gd name="connsiteY20-4728" fmla="*/ 836 h 10000"/>
              <a:gd name="connsiteX21-4729" fmla="*/ 9537 w 9916"/>
              <a:gd name="connsiteY21-4730" fmla="*/ 1394 h 10000"/>
              <a:gd name="connsiteX22-4731" fmla="*/ 9790 w 9916"/>
              <a:gd name="connsiteY22-4732" fmla="*/ 1672 h 10000"/>
              <a:gd name="connsiteX23-4733" fmla="*/ 9916 w 9916"/>
              <a:gd name="connsiteY23-4734" fmla="*/ 1951 h 10000"/>
              <a:gd name="connsiteX24-4735" fmla="*/ 9916 w 9916"/>
              <a:gd name="connsiteY24-4736" fmla="*/ 1951 h 10000"/>
              <a:gd name="connsiteX25-4737" fmla="*/ 9916 w 9916"/>
              <a:gd name="connsiteY25-4738" fmla="*/ 2230 h 10000"/>
              <a:gd name="connsiteX26-4739" fmla="*/ 9790 w 9916"/>
              <a:gd name="connsiteY26-4740" fmla="*/ 2509 h 10000"/>
              <a:gd name="connsiteX27-4741" fmla="*/ 9790 w 9916"/>
              <a:gd name="connsiteY27-4742" fmla="*/ 2509 h 10000"/>
              <a:gd name="connsiteX28-4743" fmla="*/ 9664 w 9916"/>
              <a:gd name="connsiteY28-4744" fmla="*/ 2509 h 10000"/>
              <a:gd name="connsiteX29-4745" fmla="*/ 9537 w 9916"/>
              <a:gd name="connsiteY29-4746" fmla="*/ 2787 h 10000"/>
              <a:gd name="connsiteX30-4747" fmla="*/ 9411 w 9916"/>
              <a:gd name="connsiteY30-4748" fmla="*/ 3345 h 10000"/>
              <a:gd name="connsiteX31-4749" fmla="*/ 9286 w 9916"/>
              <a:gd name="connsiteY31-4750" fmla="*/ 3624 h 10000"/>
              <a:gd name="connsiteX32-4751" fmla="*/ 9286 w 9916"/>
              <a:gd name="connsiteY32-4752" fmla="*/ 4460 h 10000"/>
              <a:gd name="connsiteX33-4753" fmla="*/ 9161 w 9916"/>
              <a:gd name="connsiteY33-4754" fmla="*/ 4983 h 10000"/>
              <a:gd name="connsiteX34-4755" fmla="*/ 9034 w 9916"/>
              <a:gd name="connsiteY34-4756" fmla="*/ 5819 h 10000"/>
              <a:gd name="connsiteX35-4757" fmla="*/ 8780 w 9916"/>
              <a:gd name="connsiteY35-4758" fmla="*/ 7213 h 10000"/>
              <a:gd name="connsiteX36-4759" fmla="*/ 8654 w 9916"/>
              <a:gd name="connsiteY36-4760" fmla="*/ 8049 h 10000"/>
              <a:gd name="connsiteX37-4761" fmla="*/ 8420 w 9916"/>
              <a:gd name="connsiteY37-4762" fmla="*/ 8606 h 10000"/>
              <a:gd name="connsiteX38-4763" fmla="*/ 8292 w 9916"/>
              <a:gd name="connsiteY38-4764" fmla="*/ 9164 h 10000"/>
              <a:gd name="connsiteX39-4765" fmla="*/ 8040 w 9916"/>
              <a:gd name="connsiteY39-4766" fmla="*/ 9443 h 10000"/>
              <a:gd name="connsiteX40-4767" fmla="*/ 7787 w 9916"/>
              <a:gd name="connsiteY40-4768" fmla="*/ 9721 h 10000"/>
              <a:gd name="connsiteX41-4769" fmla="*/ 7661 w 9916"/>
              <a:gd name="connsiteY41-4770" fmla="*/ 10000 h 10000"/>
              <a:gd name="connsiteX42-4771" fmla="*/ 7537 w 9916"/>
              <a:gd name="connsiteY42-4772" fmla="*/ 10000 h 10000"/>
              <a:gd name="connsiteX43-4773" fmla="*/ 7410 w 9916"/>
              <a:gd name="connsiteY43-4774" fmla="*/ 10000 h 10000"/>
              <a:gd name="connsiteX44-4775" fmla="*/ 7284 w 9916"/>
              <a:gd name="connsiteY44-4776" fmla="*/ 10000 h 10000"/>
              <a:gd name="connsiteX45-4777" fmla="*/ 7284 w 9916"/>
              <a:gd name="connsiteY45-4778" fmla="*/ 9721 h 10000"/>
              <a:gd name="connsiteX46-4779" fmla="*/ 7158 w 9916"/>
              <a:gd name="connsiteY46-4780" fmla="*/ 9443 h 10000"/>
              <a:gd name="connsiteX47-4781" fmla="*/ 7158 w 9916"/>
              <a:gd name="connsiteY47-4782" fmla="*/ 9164 h 10000"/>
              <a:gd name="connsiteX48-4783" fmla="*/ 7158 w 9916"/>
              <a:gd name="connsiteY48-4784" fmla="*/ 8885 h 10000"/>
              <a:gd name="connsiteX49-4785" fmla="*/ 7030 w 9916"/>
              <a:gd name="connsiteY49-4786" fmla="*/ 8328 h 10000"/>
              <a:gd name="connsiteX50-4787" fmla="*/ 6779 w 9916"/>
              <a:gd name="connsiteY50-4788" fmla="*/ 7770 h 10000"/>
              <a:gd name="connsiteX51-4789" fmla="*/ 6402 w 9916"/>
              <a:gd name="connsiteY51-4790" fmla="*/ 7213 h 10000"/>
              <a:gd name="connsiteX52-4791" fmla="*/ 6149 w 9916"/>
              <a:gd name="connsiteY52-4792" fmla="*/ 6934 h 10000"/>
              <a:gd name="connsiteX53-4793" fmla="*/ 5897 w 9916"/>
              <a:gd name="connsiteY53-4794" fmla="*/ 6655 h 10000"/>
              <a:gd name="connsiteX54-4795" fmla="*/ 5772 w 9916"/>
              <a:gd name="connsiteY54-4796" fmla="*/ 6376 h 10000"/>
              <a:gd name="connsiteX55-4797" fmla="*/ 5772 w 9916"/>
              <a:gd name="connsiteY55-4798" fmla="*/ 6098 h 10000"/>
              <a:gd name="connsiteX56-4799" fmla="*/ 5897 w 9916"/>
              <a:gd name="connsiteY56-4800" fmla="*/ 6098 h 10000"/>
              <a:gd name="connsiteX57-4801" fmla="*/ 6023 w 9916"/>
              <a:gd name="connsiteY57-4802" fmla="*/ 6098 h 10000"/>
              <a:gd name="connsiteX58-4803" fmla="*/ 6275 w 9916"/>
              <a:gd name="connsiteY58-4804" fmla="*/ 6098 h 10000"/>
              <a:gd name="connsiteX59-4805" fmla="*/ 6528 w 9916"/>
              <a:gd name="connsiteY59-4806" fmla="*/ 6376 h 10000"/>
              <a:gd name="connsiteX60-4807" fmla="*/ 6905 w 9916"/>
              <a:gd name="connsiteY60-4808" fmla="*/ 6655 h 10000"/>
              <a:gd name="connsiteX61-4809" fmla="*/ 7030 w 9916"/>
              <a:gd name="connsiteY61-4810" fmla="*/ 6655 h 10000"/>
              <a:gd name="connsiteX62-4811" fmla="*/ 7284 w 9916"/>
              <a:gd name="connsiteY62-4812" fmla="*/ 6655 h 10000"/>
              <a:gd name="connsiteX63-4813" fmla="*/ 7410 w 9916"/>
              <a:gd name="connsiteY63-4814" fmla="*/ 6655 h 10000"/>
              <a:gd name="connsiteX64-4815" fmla="*/ 7537 w 9916"/>
              <a:gd name="connsiteY64-4816" fmla="*/ 6655 h 10000"/>
              <a:gd name="connsiteX65-4817" fmla="*/ 7661 w 9916"/>
              <a:gd name="connsiteY65-4818" fmla="*/ 6655 h 10000"/>
              <a:gd name="connsiteX66-4819" fmla="*/ 7661 w 9916"/>
              <a:gd name="connsiteY66-4820" fmla="*/ 6376 h 10000"/>
              <a:gd name="connsiteX67-4821" fmla="*/ 7787 w 9916"/>
              <a:gd name="connsiteY67-4822" fmla="*/ 6098 h 10000"/>
              <a:gd name="connsiteX68-4823" fmla="*/ 7914 w 9916"/>
              <a:gd name="connsiteY68-4824" fmla="*/ 5819 h 10000"/>
              <a:gd name="connsiteX69-4825" fmla="*/ 7914 w 9916"/>
              <a:gd name="connsiteY69-4826" fmla="*/ 5261 h 10000"/>
              <a:gd name="connsiteX70-4827" fmla="*/ 8040 w 9916"/>
              <a:gd name="connsiteY70-4828" fmla="*/ 4460 h 10000"/>
              <a:gd name="connsiteX71-4829" fmla="*/ 8166 w 9916"/>
              <a:gd name="connsiteY71-4830" fmla="*/ 3345 h 10000"/>
              <a:gd name="connsiteX72-4831" fmla="*/ 8292 w 9916"/>
              <a:gd name="connsiteY72-4832" fmla="*/ 2787 h 10000"/>
              <a:gd name="connsiteX73-4833" fmla="*/ 8292 w 9916"/>
              <a:gd name="connsiteY73-4834" fmla="*/ 2230 h 10000"/>
              <a:gd name="connsiteX74-4835" fmla="*/ 8292 w 9916"/>
              <a:gd name="connsiteY74-4836" fmla="*/ 1951 h 10000"/>
              <a:gd name="connsiteX75-4837" fmla="*/ 8292 w 9916"/>
              <a:gd name="connsiteY75-4838" fmla="*/ 1951 h 10000"/>
              <a:gd name="connsiteX76-4839" fmla="*/ 8166 w 9916"/>
              <a:gd name="connsiteY76-4840" fmla="*/ 1951 h 10000"/>
              <a:gd name="connsiteX77-4841" fmla="*/ 7914 w 9916"/>
              <a:gd name="connsiteY77-4842" fmla="*/ 1951 h 10000"/>
              <a:gd name="connsiteX78-4843" fmla="*/ 7661 w 9916"/>
              <a:gd name="connsiteY78-4844" fmla="*/ 1951 h 10000"/>
              <a:gd name="connsiteX79-4845" fmla="*/ 7284 w 9916"/>
              <a:gd name="connsiteY79-4846" fmla="*/ 1951 h 10000"/>
              <a:gd name="connsiteX80-4847" fmla="*/ 6905 w 9916"/>
              <a:gd name="connsiteY80-4848" fmla="*/ 1951 h 10000"/>
              <a:gd name="connsiteX81-4849" fmla="*/ 6402 w 9916"/>
              <a:gd name="connsiteY81-4850" fmla="*/ 2230 h 10000"/>
              <a:gd name="connsiteX82-4851" fmla="*/ 5643 w 9916"/>
              <a:gd name="connsiteY82-4852" fmla="*/ 2230 h 10000"/>
              <a:gd name="connsiteX83-4853" fmla="*/ 5029 w 9916"/>
              <a:gd name="connsiteY83-4854" fmla="*/ 2230 h 10000"/>
              <a:gd name="connsiteX84-4855" fmla="*/ 4398 w 9916"/>
              <a:gd name="connsiteY84-4856" fmla="*/ 2509 h 10000"/>
              <a:gd name="connsiteX85-4857" fmla="*/ 3768 w 9916"/>
              <a:gd name="connsiteY85-4858" fmla="*/ 2787 h 10000"/>
              <a:gd name="connsiteX86-4859" fmla="*/ 3265 w 9916"/>
              <a:gd name="connsiteY86-4860" fmla="*/ 2787 h 10000"/>
              <a:gd name="connsiteX87-4861" fmla="*/ 2760 w 9916"/>
              <a:gd name="connsiteY87-4862" fmla="*/ 3066 h 10000"/>
              <a:gd name="connsiteX88-4863" fmla="*/ 2144 w 9916"/>
              <a:gd name="connsiteY88-4864" fmla="*/ 3345 h 10000"/>
              <a:gd name="connsiteX89-4865" fmla="*/ 1388 w 9916"/>
              <a:gd name="connsiteY89-4866" fmla="*/ 3345 h 10000"/>
              <a:gd name="connsiteX90-4867" fmla="*/ 632 w 9916"/>
              <a:gd name="connsiteY90-4868" fmla="*/ 3624 h 10000"/>
              <a:gd name="connsiteX91-4869" fmla="*/ 254 w 9916"/>
              <a:gd name="connsiteY91-4870" fmla="*/ 3902 h 10000"/>
              <a:gd name="connsiteX92-4871" fmla="*/ 0 w 9916"/>
              <a:gd name="connsiteY92-4872" fmla="*/ 3902 h 10000"/>
              <a:gd name="connsiteX93-4873" fmla="*/ 507 w 9916"/>
              <a:gd name="connsiteY93-4874" fmla="*/ 2230 h 10000"/>
              <a:gd name="connsiteX94-4875" fmla="*/ 507 w 9916"/>
              <a:gd name="connsiteY94-4876" fmla="*/ 2230 h 10000"/>
              <a:gd name="connsiteX0-4877" fmla="*/ 511 w 10000"/>
              <a:gd name="connsiteY0-4878" fmla="*/ 2230 h 10000"/>
              <a:gd name="connsiteX1-4879" fmla="*/ 2418 w 10000"/>
              <a:gd name="connsiteY1-4880" fmla="*/ 1951 h 10000"/>
              <a:gd name="connsiteX2-4881" fmla="*/ 4435 w 10000"/>
              <a:gd name="connsiteY2-4882" fmla="*/ 1394 h 10000"/>
              <a:gd name="connsiteX3-4883" fmla="*/ 4947 w 10000"/>
              <a:gd name="connsiteY3-4884" fmla="*/ 1394 h 10000"/>
              <a:gd name="connsiteX4-4885" fmla="*/ 5455 w 10000"/>
              <a:gd name="connsiteY4-4886" fmla="*/ 1115 h 10000"/>
              <a:gd name="connsiteX5-4887" fmla="*/ 5821 w 10000"/>
              <a:gd name="connsiteY5-4888" fmla="*/ 1115 h 10000"/>
              <a:gd name="connsiteX6-4889" fmla="*/ 6201 w 10000"/>
              <a:gd name="connsiteY6-4890" fmla="*/ 1115 h 10000"/>
              <a:gd name="connsiteX7-4891" fmla="*/ 6456 w 10000"/>
              <a:gd name="connsiteY7-4892" fmla="*/ 836 h 10000"/>
              <a:gd name="connsiteX8-4893" fmla="*/ 6836 w 10000"/>
              <a:gd name="connsiteY8-4894" fmla="*/ 836 h 10000"/>
              <a:gd name="connsiteX9-4895" fmla="*/ 6963 w 10000"/>
              <a:gd name="connsiteY9-4896" fmla="*/ 836 h 10000"/>
              <a:gd name="connsiteX10-4897" fmla="*/ 7219 w 10000"/>
              <a:gd name="connsiteY10-4898" fmla="*/ 836 h 10000"/>
              <a:gd name="connsiteX11-4899" fmla="*/ 7473 w 10000"/>
              <a:gd name="connsiteY11-4900" fmla="*/ 557 h 10000"/>
              <a:gd name="connsiteX12-4901" fmla="*/ 7726 w 10000"/>
              <a:gd name="connsiteY12-4902" fmla="*/ 557 h 10000"/>
              <a:gd name="connsiteX13-4903" fmla="*/ 7981 w 10000"/>
              <a:gd name="connsiteY13-4904" fmla="*/ 557 h 10000"/>
              <a:gd name="connsiteX14-4905" fmla="*/ 8108 w 10000"/>
              <a:gd name="connsiteY14-4906" fmla="*/ 279 h 10000"/>
              <a:gd name="connsiteX15-4907" fmla="*/ 8235 w 10000"/>
              <a:gd name="connsiteY15-4908" fmla="*/ 0 h 10000"/>
              <a:gd name="connsiteX16-4909" fmla="*/ 8491 w 10000"/>
              <a:gd name="connsiteY16-4910" fmla="*/ 0 h 10000"/>
              <a:gd name="connsiteX17-4911" fmla="*/ 8601 w 10000"/>
              <a:gd name="connsiteY17-4912" fmla="*/ 279 h 10000"/>
              <a:gd name="connsiteX18-4913" fmla="*/ 8854 w 10000"/>
              <a:gd name="connsiteY18-4914" fmla="*/ 279 h 10000"/>
              <a:gd name="connsiteX19-4915" fmla="*/ 8983 w 10000"/>
              <a:gd name="connsiteY19-4916" fmla="*/ 557 h 10000"/>
              <a:gd name="connsiteX20-4917" fmla="*/ 9365 w 10000"/>
              <a:gd name="connsiteY20-4918" fmla="*/ 836 h 10000"/>
              <a:gd name="connsiteX21-4919" fmla="*/ 9618 w 10000"/>
              <a:gd name="connsiteY21-4920" fmla="*/ 1394 h 10000"/>
              <a:gd name="connsiteX22-4921" fmla="*/ 9873 w 10000"/>
              <a:gd name="connsiteY22-4922" fmla="*/ 1672 h 10000"/>
              <a:gd name="connsiteX23-4923" fmla="*/ 10000 w 10000"/>
              <a:gd name="connsiteY23-4924" fmla="*/ 1951 h 10000"/>
              <a:gd name="connsiteX24-4925" fmla="*/ 10000 w 10000"/>
              <a:gd name="connsiteY24-4926" fmla="*/ 1951 h 10000"/>
              <a:gd name="connsiteX25-4927" fmla="*/ 10000 w 10000"/>
              <a:gd name="connsiteY25-4928" fmla="*/ 2230 h 10000"/>
              <a:gd name="connsiteX26-4929" fmla="*/ 9873 w 10000"/>
              <a:gd name="connsiteY26-4930" fmla="*/ 2509 h 10000"/>
              <a:gd name="connsiteX27-4931" fmla="*/ 9873 w 10000"/>
              <a:gd name="connsiteY27-4932" fmla="*/ 2509 h 10000"/>
              <a:gd name="connsiteX28-4933" fmla="*/ 9746 w 10000"/>
              <a:gd name="connsiteY28-4934" fmla="*/ 2509 h 10000"/>
              <a:gd name="connsiteX29-4935" fmla="*/ 9618 w 10000"/>
              <a:gd name="connsiteY29-4936" fmla="*/ 2787 h 10000"/>
              <a:gd name="connsiteX30-4937" fmla="*/ 9491 w 10000"/>
              <a:gd name="connsiteY30-4938" fmla="*/ 3345 h 10000"/>
              <a:gd name="connsiteX31-4939" fmla="*/ 9365 w 10000"/>
              <a:gd name="connsiteY31-4940" fmla="*/ 3624 h 10000"/>
              <a:gd name="connsiteX32-4941" fmla="*/ 9365 w 10000"/>
              <a:gd name="connsiteY32-4942" fmla="*/ 4460 h 10000"/>
              <a:gd name="connsiteX33-4943" fmla="*/ 9239 w 10000"/>
              <a:gd name="connsiteY33-4944" fmla="*/ 4983 h 10000"/>
              <a:gd name="connsiteX34-4945" fmla="*/ 9111 w 10000"/>
              <a:gd name="connsiteY34-4946" fmla="*/ 5819 h 10000"/>
              <a:gd name="connsiteX35-4947" fmla="*/ 8854 w 10000"/>
              <a:gd name="connsiteY35-4948" fmla="*/ 7213 h 10000"/>
              <a:gd name="connsiteX36-4949" fmla="*/ 8727 w 10000"/>
              <a:gd name="connsiteY36-4950" fmla="*/ 8049 h 10000"/>
              <a:gd name="connsiteX37-4951" fmla="*/ 8491 w 10000"/>
              <a:gd name="connsiteY37-4952" fmla="*/ 8606 h 10000"/>
              <a:gd name="connsiteX38-4953" fmla="*/ 8362 w 10000"/>
              <a:gd name="connsiteY38-4954" fmla="*/ 9164 h 10000"/>
              <a:gd name="connsiteX39-4955" fmla="*/ 8108 w 10000"/>
              <a:gd name="connsiteY39-4956" fmla="*/ 9443 h 10000"/>
              <a:gd name="connsiteX40-4957" fmla="*/ 7853 w 10000"/>
              <a:gd name="connsiteY40-4958" fmla="*/ 9721 h 10000"/>
              <a:gd name="connsiteX41-4959" fmla="*/ 7726 w 10000"/>
              <a:gd name="connsiteY41-4960" fmla="*/ 10000 h 10000"/>
              <a:gd name="connsiteX42-4961" fmla="*/ 7601 w 10000"/>
              <a:gd name="connsiteY42-4962" fmla="*/ 10000 h 10000"/>
              <a:gd name="connsiteX43-4963" fmla="*/ 7473 w 10000"/>
              <a:gd name="connsiteY43-4964" fmla="*/ 10000 h 10000"/>
              <a:gd name="connsiteX44-4965" fmla="*/ 7346 w 10000"/>
              <a:gd name="connsiteY44-4966" fmla="*/ 10000 h 10000"/>
              <a:gd name="connsiteX45-4967" fmla="*/ 7346 w 10000"/>
              <a:gd name="connsiteY45-4968" fmla="*/ 9721 h 10000"/>
              <a:gd name="connsiteX46-4969" fmla="*/ 7219 w 10000"/>
              <a:gd name="connsiteY46-4970" fmla="*/ 9443 h 10000"/>
              <a:gd name="connsiteX47-4971" fmla="*/ 7219 w 10000"/>
              <a:gd name="connsiteY47-4972" fmla="*/ 9164 h 10000"/>
              <a:gd name="connsiteX48-4973" fmla="*/ 7219 w 10000"/>
              <a:gd name="connsiteY48-4974" fmla="*/ 8885 h 10000"/>
              <a:gd name="connsiteX49-4975" fmla="*/ 7090 w 10000"/>
              <a:gd name="connsiteY49-4976" fmla="*/ 8328 h 10000"/>
              <a:gd name="connsiteX50-4977" fmla="*/ 6836 w 10000"/>
              <a:gd name="connsiteY50-4978" fmla="*/ 7770 h 10000"/>
              <a:gd name="connsiteX51-4979" fmla="*/ 6456 w 10000"/>
              <a:gd name="connsiteY51-4980" fmla="*/ 7213 h 10000"/>
              <a:gd name="connsiteX52-4981" fmla="*/ 6201 w 10000"/>
              <a:gd name="connsiteY52-4982" fmla="*/ 6934 h 10000"/>
              <a:gd name="connsiteX53-4983" fmla="*/ 5947 w 10000"/>
              <a:gd name="connsiteY53-4984" fmla="*/ 6655 h 10000"/>
              <a:gd name="connsiteX54-4985" fmla="*/ 5821 w 10000"/>
              <a:gd name="connsiteY54-4986" fmla="*/ 6376 h 10000"/>
              <a:gd name="connsiteX55-4987" fmla="*/ 5821 w 10000"/>
              <a:gd name="connsiteY55-4988" fmla="*/ 6098 h 10000"/>
              <a:gd name="connsiteX56-4989" fmla="*/ 5947 w 10000"/>
              <a:gd name="connsiteY56-4990" fmla="*/ 6098 h 10000"/>
              <a:gd name="connsiteX57-4991" fmla="*/ 6074 w 10000"/>
              <a:gd name="connsiteY57-4992" fmla="*/ 6098 h 10000"/>
              <a:gd name="connsiteX58-4993" fmla="*/ 6328 w 10000"/>
              <a:gd name="connsiteY58-4994" fmla="*/ 6098 h 10000"/>
              <a:gd name="connsiteX59-4995" fmla="*/ 6583 w 10000"/>
              <a:gd name="connsiteY59-4996" fmla="*/ 6376 h 10000"/>
              <a:gd name="connsiteX60-4997" fmla="*/ 6963 w 10000"/>
              <a:gd name="connsiteY60-4998" fmla="*/ 6655 h 10000"/>
              <a:gd name="connsiteX61-4999" fmla="*/ 7090 w 10000"/>
              <a:gd name="connsiteY61-5000" fmla="*/ 6655 h 10000"/>
              <a:gd name="connsiteX62-5001" fmla="*/ 7346 w 10000"/>
              <a:gd name="connsiteY62-5002" fmla="*/ 6655 h 10000"/>
              <a:gd name="connsiteX63-5003" fmla="*/ 7473 w 10000"/>
              <a:gd name="connsiteY63-5004" fmla="*/ 6655 h 10000"/>
              <a:gd name="connsiteX64-5005" fmla="*/ 7601 w 10000"/>
              <a:gd name="connsiteY64-5006" fmla="*/ 6655 h 10000"/>
              <a:gd name="connsiteX65-5007" fmla="*/ 7726 w 10000"/>
              <a:gd name="connsiteY65-5008" fmla="*/ 6655 h 10000"/>
              <a:gd name="connsiteX66-5009" fmla="*/ 7726 w 10000"/>
              <a:gd name="connsiteY66-5010" fmla="*/ 6376 h 10000"/>
              <a:gd name="connsiteX67-5011" fmla="*/ 7853 w 10000"/>
              <a:gd name="connsiteY67-5012" fmla="*/ 6098 h 10000"/>
              <a:gd name="connsiteX68-5013" fmla="*/ 7981 w 10000"/>
              <a:gd name="connsiteY68-5014" fmla="*/ 5819 h 10000"/>
              <a:gd name="connsiteX69-5015" fmla="*/ 7981 w 10000"/>
              <a:gd name="connsiteY69-5016" fmla="*/ 5261 h 10000"/>
              <a:gd name="connsiteX70-5017" fmla="*/ 8108 w 10000"/>
              <a:gd name="connsiteY70-5018" fmla="*/ 4460 h 10000"/>
              <a:gd name="connsiteX71-5019" fmla="*/ 8235 w 10000"/>
              <a:gd name="connsiteY71-5020" fmla="*/ 3345 h 10000"/>
              <a:gd name="connsiteX72-5021" fmla="*/ 8362 w 10000"/>
              <a:gd name="connsiteY72-5022" fmla="*/ 2787 h 10000"/>
              <a:gd name="connsiteX73-5023" fmla="*/ 8362 w 10000"/>
              <a:gd name="connsiteY73-5024" fmla="*/ 2230 h 10000"/>
              <a:gd name="connsiteX74-5025" fmla="*/ 8362 w 10000"/>
              <a:gd name="connsiteY74-5026" fmla="*/ 1951 h 10000"/>
              <a:gd name="connsiteX75-5027" fmla="*/ 8362 w 10000"/>
              <a:gd name="connsiteY75-5028" fmla="*/ 1951 h 10000"/>
              <a:gd name="connsiteX76-5029" fmla="*/ 8235 w 10000"/>
              <a:gd name="connsiteY76-5030" fmla="*/ 1951 h 10000"/>
              <a:gd name="connsiteX77-5031" fmla="*/ 7981 w 10000"/>
              <a:gd name="connsiteY77-5032" fmla="*/ 1951 h 10000"/>
              <a:gd name="connsiteX78-5033" fmla="*/ 7726 w 10000"/>
              <a:gd name="connsiteY78-5034" fmla="*/ 1951 h 10000"/>
              <a:gd name="connsiteX79-5035" fmla="*/ 7346 w 10000"/>
              <a:gd name="connsiteY79-5036" fmla="*/ 1951 h 10000"/>
              <a:gd name="connsiteX80-5037" fmla="*/ 6963 w 10000"/>
              <a:gd name="connsiteY80-5038" fmla="*/ 1951 h 10000"/>
              <a:gd name="connsiteX81-5039" fmla="*/ 6456 w 10000"/>
              <a:gd name="connsiteY81-5040" fmla="*/ 2230 h 10000"/>
              <a:gd name="connsiteX82-5041" fmla="*/ 5691 w 10000"/>
              <a:gd name="connsiteY82-5042" fmla="*/ 2230 h 10000"/>
              <a:gd name="connsiteX83-5043" fmla="*/ 5072 w 10000"/>
              <a:gd name="connsiteY83-5044" fmla="*/ 2230 h 10000"/>
              <a:gd name="connsiteX84-5045" fmla="*/ 4435 w 10000"/>
              <a:gd name="connsiteY84-5046" fmla="*/ 2509 h 10000"/>
              <a:gd name="connsiteX85-5047" fmla="*/ 3800 w 10000"/>
              <a:gd name="connsiteY85-5048" fmla="*/ 2787 h 10000"/>
              <a:gd name="connsiteX86-5049" fmla="*/ 3293 w 10000"/>
              <a:gd name="connsiteY86-5050" fmla="*/ 2787 h 10000"/>
              <a:gd name="connsiteX87-5051" fmla="*/ 2783 w 10000"/>
              <a:gd name="connsiteY87-5052" fmla="*/ 3066 h 10000"/>
              <a:gd name="connsiteX88-5053" fmla="*/ 2162 w 10000"/>
              <a:gd name="connsiteY88-5054" fmla="*/ 3345 h 10000"/>
              <a:gd name="connsiteX89-5055" fmla="*/ 1400 w 10000"/>
              <a:gd name="connsiteY89-5056" fmla="*/ 3345 h 10000"/>
              <a:gd name="connsiteX90-5057" fmla="*/ 637 w 10000"/>
              <a:gd name="connsiteY90-5058" fmla="*/ 3624 h 10000"/>
              <a:gd name="connsiteX91-5059" fmla="*/ 256 w 10000"/>
              <a:gd name="connsiteY91-5060" fmla="*/ 3902 h 10000"/>
              <a:gd name="connsiteX92-5061" fmla="*/ 0 w 10000"/>
              <a:gd name="connsiteY92-5062" fmla="*/ 3902 h 10000"/>
              <a:gd name="connsiteX93-5063" fmla="*/ 511 w 10000"/>
              <a:gd name="connsiteY93-5064" fmla="*/ 2230 h 10000"/>
              <a:gd name="connsiteX0-5065" fmla="*/ 511 w 10000"/>
              <a:gd name="connsiteY0-5066" fmla="*/ 2230 h 10000"/>
              <a:gd name="connsiteX1-5067" fmla="*/ 2418 w 10000"/>
              <a:gd name="connsiteY1-5068" fmla="*/ 1951 h 10000"/>
              <a:gd name="connsiteX2-5069" fmla="*/ 4435 w 10000"/>
              <a:gd name="connsiteY2-5070" fmla="*/ 1394 h 10000"/>
              <a:gd name="connsiteX3-5071" fmla="*/ 4947 w 10000"/>
              <a:gd name="connsiteY3-5072" fmla="*/ 1394 h 10000"/>
              <a:gd name="connsiteX4-5073" fmla="*/ 5455 w 10000"/>
              <a:gd name="connsiteY4-5074" fmla="*/ 1115 h 10000"/>
              <a:gd name="connsiteX5-5075" fmla="*/ 5821 w 10000"/>
              <a:gd name="connsiteY5-5076" fmla="*/ 1115 h 10000"/>
              <a:gd name="connsiteX6-5077" fmla="*/ 6201 w 10000"/>
              <a:gd name="connsiteY6-5078" fmla="*/ 1115 h 10000"/>
              <a:gd name="connsiteX7-5079" fmla="*/ 6456 w 10000"/>
              <a:gd name="connsiteY7-5080" fmla="*/ 836 h 10000"/>
              <a:gd name="connsiteX8-5081" fmla="*/ 6836 w 10000"/>
              <a:gd name="connsiteY8-5082" fmla="*/ 836 h 10000"/>
              <a:gd name="connsiteX9-5083" fmla="*/ 6963 w 10000"/>
              <a:gd name="connsiteY9-5084" fmla="*/ 836 h 10000"/>
              <a:gd name="connsiteX10-5085" fmla="*/ 7219 w 10000"/>
              <a:gd name="connsiteY10-5086" fmla="*/ 836 h 10000"/>
              <a:gd name="connsiteX11-5087" fmla="*/ 7473 w 10000"/>
              <a:gd name="connsiteY11-5088" fmla="*/ 557 h 10000"/>
              <a:gd name="connsiteX12-5089" fmla="*/ 7726 w 10000"/>
              <a:gd name="connsiteY12-5090" fmla="*/ 557 h 10000"/>
              <a:gd name="connsiteX13-5091" fmla="*/ 7981 w 10000"/>
              <a:gd name="connsiteY13-5092" fmla="*/ 557 h 10000"/>
              <a:gd name="connsiteX14-5093" fmla="*/ 8108 w 10000"/>
              <a:gd name="connsiteY14-5094" fmla="*/ 279 h 10000"/>
              <a:gd name="connsiteX15-5095" fmla="*/ 8235 w 10000"/>
              <a:gd name="connsiteY15-5096" fmla="*/ 0 h 10000"/>
              <a:gd name="connsiteX16-5097" fmla="*/ 8491 w 10000"/>
              <a:gd name="connsiteY16-5098" fmla="*/ 0 h 10000"/>
              <a:gd name="connsiteX17-5099" fmla="*/ 8601 w 10000"/>
              <a:gd name="connsiteY17-5100" fmla="*/ 279 h 10000"/>
              <a:gd name="connsiteX18-5101" fmla="*/ 8854 w 10000"/>
              <a:gd name="connsiteY18-5102" fmla="*/ 279 h 10000"/>
              <a:gd name="connsiteX19-5103" fmla="*/ 8983 w 10000"/>
              <a:gd name="connsiteY19-5104" fmla="*/ 557 h 10000"/>
              <a:gd name="connsiteX20-5105" fmla="*/ 9365 w 10000"/>
              <a:gd name="connsiteY20-5106" fmla="*/ 836 h 10000"/>
              <a:gd name="connsiteX21-5107" fmla="*/ 9618 w 10000"/>
              <a:gd name="connsiteY21-5108" fmla="*/ 1394 h 10000"/>
              <a:gd name="connsiteX22-5109" fmla="*/ 9873 w 10000"/>
              <a:gd name="connsiteY22-5110" fmla="*/ 1672 h 10000"/>
              <a:gd name="connsiteX23-5111" fmla="*/ 10000 w 10000"/>
              <a:gd name="connsiteY23-5112" fmla="*/ 1951 h 10000"/>
              <a:gd name="connsiteX24-5113" fmla="*/ 10000 w 10000"/>
              <a:gd name="connsiteY24-5114" fmla="*/ 1951 h 10000"/>
              <a:gd name="connsiteX25-5115" fmla="*/ 10000 w 10000"/>
              <a:gd name="connsiteY25-5116" fmla="*/ 2230 h 10000"/>
              <a:gd name="connsiteX26-5117" fmla="*/ 9873 w 10000"/>
              <a:gd name="connsiteY26-5118" fmla="*/ 2509 h 10000"/>
              <a:gd name="connsiteX27-5119" fmla="*/ 9873 w 10000"/>
              <a:gd name="connsiteY27-5120" fmla="*/ 2509 h 10000"/>
              <a:gd name="connsiteX28-5121" fmla="*/ 9746 w 10000"/>
              <a:gd name="connsiteY28-5122" fmla="*/ 2509 h 10000"/>
              <a:gd name="connsiteX29-5123" fmla="*/ 9618 w 10000"/>
              <a:gd name="connsiteY29-5124" fmla="*/ 2787 h 10000"/>
              <a:gd name="connsiteX30-5125" fmla="*/ 9491 w 10000"/>
              <a:gd name="connsiteY30-5126" fmla="*/ 3345 h 10000"/>
              <a:gd name="connsiteX31-5127" fmla="*/ 9365 w 10000"/>
              <a:gd name="connsiteY31-5128" fmla="*/ 3624 h 10000"/>
              <a:gd name="connsiteX32-5129" fmla="*/ 9365 w 10000"/>
              <a:gd name="connsiteY32-5130" fmla="*/ 4460 h 10000"/>
              <a:gd name="connsiteX33-5131" fmla="*/ 9239 w 10000"/>
              <a:gd name="connsiteY33-5132" fmla="*/ 4983 h 10000"/>
              <a:gd name="connsiteX34-5133" fmla="*/ 9111 w 10000"/>
              <a:gd name="connsiteY34-5134" fmla="*/ 5819 h 10000"/>
              <a:gd name="connsiteX35-5135" fmla="*/ 8854 w 10000"/>
              <a:gd name="connsiteY35-5136" fmla="*/ 7213 h 10000"/>
              <a:gd name="connsiteX36-5137" fmla="*/ 8727 w 10000"/>
              <a:gd name="connsiteY36-5138" fmla="*/ 8049 h 10000"/>
              <a:gd name="connsiteX37-5139" fmla="*/ 8491 w 10000"/>
              <a:gd name="connsiteY37-5140" fmla="*/ 8606 h 10000"/>
              <a:gd name="connsiteX38-5141" fmla="*/ 8362 w 10000"/>
              <a:gd name="connsiteY38-5142" fmla="*/ 9164 h 10000"/>
              <a:gd name="connsiteX39-5143" fmla="*/ 8108 w 10000"/>
              <a:gd name="connsiteY39-5144" fmla="*/ 9443 h 10000"/>
              <a:gd name="connsiteX40-5145" fmla="*/ 7853 w 10000"/>
              <a:gd name="connsiteY40-5146" fmla="*/ 9721 h 10000"/>
              <a:gd name="connsiteX41-5147" fmla="*/ 7726 w 10000"/>
              <a:gd name="connsiteY41-5148" fmla="*/ 10000 h 10000"/>
              <a:gd name="connsiteX42-5149" fmla="*/ 7601 w 10000"/>
              <a:gd name="connsiteY42-5150" fmla="*/ 10000 h 10000"/>
              <a:gd name="connsiteX43-5151" fmla="*/ 7473 w 10000"/>
              <a:gd name="connsiteY43-5152" fmla="*/ 10000 h 10000"/>
              <a:gd name="connsiteX44-5153" fmla="*/ 7346 w 10000"/>
              <a:gd name="connsiteY44-5154" fmla="*/ 10000 h 10000"/>
              <a:gd name="connsiteX45-5155" fmla="*/ 7346 w 10000"/>
              <a:gd name="connsiteY45-5156" fmla="*/ 9721 h 10000"/>
              <a:gd name="connsiteX46-5157" fmla="*/ 7219 w 10000"/>
              <a:gd name="connsiteY46-5158" fmla="*/ 9443 h 10000"/>
              <a:gd name="connsiteX47-5159" fmla="*/ 7219 w 10000"/>
              <a:gd name="connsiteY47-5160" fmla="*/ 9164 h 10000"/>
              <a:gd name="connsiteX48-5161" fmla="*/ 7219 w 10000"/>
              <a:gd name="connsiteY48-5162" fmla="*/ 8885 h 10000"/>
              <a:gd name="connsiteX49-5163" fmla="*/ 7090 w 10000"/>
              <a:gd name="connsiteY49-5164" fmla="*/ 8328 h 10000"/>
              <a:gd name="connsiteX50-5165" fmla="*/ 6836 w 10000"/>
              <a:gd name="connsiteY50-5166" fmla="*/ 7770 h 10000"/>
              <a:gd name="connsiteX51-5167" fmla="*/ 6456 w 10000"/>
              <a:gd name="connsiteY51-5168" fmla="*/ 7213 h 10000"/>
              <a:gd name="connsiteX52-5169" fmla="*/ 6201 w 10000"/>
              <a:gd name="connsiteY52-5170" fmla="*/ 6934 h 10000"/>
              <a:gd name="connsiteX53-5171" fmla="*/ 5947 w 10000"/>
              <a:gd name="connsiteY53-5172" fmla="*/ 6655 h 10000"/>
              <a:gd name="connsiteX54-5173" fmla="*/ 5821 w 10000"/>
              <a:gd name="connsiteY54-5174" fmla="*/ 6376 h 10000"/>
              <a:gd name="connsiteX55-5175" fmla="*/ 5821 w 10000"/>
              <a:gd name="connsiteY55-5176" fmla="*/ 6098 h 10000"/>
              <a:gd name="connsiteX56-5177" fmla="*/ 5947 w 10000"/>
              <a:gd name="connsiteY56-5178" fmla="*/ 6098 h 10000"/>
              <a:gd name="connsiteX57-5179" fmla="*/ 6074 w 10000"/>
              <a:gd name="connsiteY57-5180" fmla="*/ 6098 h 10000"/>
              <a:gd name="connsiteX58-5181" fmla="*/ 6328 w 10000"/>
              <a:gd name="connsiteY58-5182" fmla="*/ 6098 h 10000"/>
              <a:gd name="connsiteX59-5183" fmla="*/ 6583 w 10000"/>
              <a:gd name="connsiteY59-5184" fmla="*/ 6376 h 10000"/>
              <a:gd name="connsiteX60-5185" fmla="*/ 6963 w 10000"/>
              <a:gd name="connsiteY60-5186" fmla="*/ 6655 h 10000"/>
              <a:gd name="connsiteX61-5187" fmla="*/ 7090 w 10000"/>
              <a:gd name="connsiteY61-5188" fmla="*/ 6655 h 10000"/>
              <a:gd name="connsiteX62-5189" fmla="*/ 7346 w 10000"/>
              <a:gd name="connsiteY62-5190" fmla="*/ 6655 h 10000"/>
              <a:gd name="connsiteX63-5191" fmla="*/ 7473 w 10000"/>
              <a:gd name="connsiteY63-5192" fmla="*/ 6655 h 10000"/>
              <a:gd name="connsiteX64-5193" fmla="*/ 7601 w 10000"/>
              <a:gd name="connsiteY64-5194" fmla="*/ 6655 h 10000"/>
              <a:gd name="connsiteX65-5195" fmla="*/ 7726 w 10000"/>
              <a:gd name="connsiteY65-5196" fmla="*/ 6655 h 10000"/>
              <a:gd name="connsiteX66-5197" fmla="*/ 7726 w 10000"/>
              <a:gd name="connsiteY66-5198" fmla="*/ 6376 h 10000"/>
              <a:gd name="connsiteX67-5199" fmla="*/ 7853 w 10000"/>
              <a:gd name="connsiteY67-5200" fmla="*/ 6098 h 10000"/>
              <a:gd name="connsiteX68-5201" fmla="*/ 7981 w 10000"/>
              <a:gd name="connsiteY68-5202" fmla="*/ 5819 h 10000"/>
              <a:gd name="connsiteX69-5203" fmla="*/ 7981 w 10000"/>
              <a:gd name="connsiteY69-5204" fmla="*/ 5261 h 10000"/>
              <a:gd name="connsiteX70-5205" fmla="*/ 8108 w 10000"/>
              <a:gd name="connsiteY70-5206" fmla="*/ 4460 h 10000"/>
              <a:gd name="connsiteX71-5207" fmla="*/ 8235 w 10000"/>
              <a:gd name="connsiteY71-5208" fmla="*/ 3345 h 10000"/>
              <a:gd name="connsiteX72-5209" fmla="*/ 8362 w 10000"/>
              <a:gd name="connsiteY72-5210" fmla="*/ 2787 h 10000"/>
              <a:gd name="connsiteX73-5211" fmla="*/ 8362 w 10000"/>
              <a:gd name="connsiteY73-5212" fmla="*/ 2230 h 10000"/>
              <a:gd name="connsiteX74-5213" fmla="*/ 8362 w 10000"/>
              <a:gd name="connsiteY74-5214" fmla="*/ 1951 h 10000"/>
              <a:gd name="connsiteX75-5215" fmla="*/ 8362 w 10000"/>
              <a:gd name="connsiteY75-5216" fmla="*/ 1951 h 10000"/>
              <a:gd name="connsiteX76-5217" fmla="*/ 8235 w 10000"/>
              <a:gd name="connsiteY76-5218" fmla="*/ 1951 h 10000"/>
              <a:gd name="connsiteX77-5219" fmla="*/ 7981 w 10000"/>
              <a:gd name="connsiteY77-5220" fmla="*/ 1951 h 10000"/>
              <a:gd name="connsiteX78-5221" fmla="*/ 7726 w 10000"/>
              <a:gd name="connsiteY78-5222" fmla="*/ 1951 h 10000"/>
              <a:gd name="connsiteX79-5223" fmla="*/ 7346 w 10000"/>
              <a:gd name="connsiteY79-5224" fmla="*/ 1951 h 10000"/>
              <a:gd name="connsiteX80-5225" fmla="*/ 6963 w 10000"/>
              <a:gd name="connsiteY80-5226" fmla="*/ 1951 h 10000"/>
              <a:gd name="connsiteX81-5227" fmla="*/ 6456 w 10000"/>
              <a:gd name="connsiteY81-5228" fmla="*/ 2230 h 10000"/>
              <a:gd name="connsiteX82-5229" fmla="*/ 5691 w 10000"/>
              <a:gd name="connsiteY82-5230" fmla="*/ 2230 h 10000"/>
              <a:gd name="connsiteX83-5231" fmla="*/ 5072 w 10000"/>
              <a:gd name="connsiteY83-5232" fmla="*/ 2230 h 10000"/>
              <a:gd name="connsiteX84-5233" fmla="*/ 4435 w 10000"/>
              <a:gd name="connsiteY84-5234" fmla="*/ 2509 h 10000"/>
              <a:gd name="connsiteX85-5235" fmla="*/ 3800 w 10000"/>
              <a:gd name="connsiteY85-5236" fmla="*/ 2787 h 10000"/>
              <a:gd name="connsiteX86-5237" fmla="*/ 3293 w 10000"/>
              <a:gd name="connsiteY86-5238" fmla="*/ 2787 h 10000"/>
              <a:gd name="connsiteX87-5239" fmla="*/ 2783 w 10000"/>
              <a:gd name="connsiteY87-5240" fmla="*/ 3066 h 10000"/>
              <a:gd name="connsiteX88-5241" fmla="*/ 2162 w 10000"/>
              <a:gd name="connsiteY88-5242" fmla="*/ 3345 h 10000"/>
              <a:gd name="connsiteX89-5243" fmla="*/ 1400 w 10000"/>
              <a:gd name="connsiteY89-5244" fmla="*/ 3345 h 10000"/>
              <a:gd name="connsiteX90-5245" fmla="*/ 256 w 10000"/>
              <a:gd name="connsiteY90-5246" fmla="*/ 3902 h 10000"/>
              <a:gd name="connsiteX91-5247" fmla="*/ 0 w 10000"/>
              <a:gd name="connsiteY91-5248" fmla="*/ 3902 h 10000"/>
              <a:gd name="connsiteX92-5249" fmla="*/ 511 w 10000"/>
              <a:gd name="connsiteY92-5250" fmla="*/ 2230 h 10000"/>
              <a:gd name="connsiteX0-5251" fmla="*/ 511 w 10000"/>
              <a:gd name="connsiteY0-5252" fmla="*/ 2230 h 10000"/>
              <a:gd name="connsiteX1-5253" fmla="*/ 2418 w 10000"/>
              <a:gd name="connsiteY1-5254" fmla="*/ 1951 h 10000"/>
              <a:gd name="connsiteX2-5255" fmla="*/ 4435 w 10000"/>
              <a:gd name="connsiteY2-5256" fmla="*/ 1394 h 10000"/>
              <a:gd name="connsiteX3-5257" fmla="*/ 4947 w 10000"/>
              <a:gd name="connsiteY3-5258" fmla="*/ 1394 h 10000"/>
              <a:gd name="connsiteX4-5259" fmla="*/ 5455 w 10000"/>
              <a:gd name="connsiteY4-5260" fmla="*/ 1115 h 10000"/>
              <a:gd name="connsiteX5-5261" fmla="*/ 5821 w 10000"/>
              <a:gd name="connsiteY5-5262" fmla="*/ 1115 h 10000"/>
              <a:gd name="connsiteX6-5263" fmla="*/ 6201 w 10000"/>
              <a:gd name="connsiteY6-5264" fmla="*/ 1115 h 10000"/>
              <a:gd name="connsiteX7-5265" fmla="*/ 6456 w 10000"/>
              <a:gd name="connsiteY7-5266" fmla="*/ 836 h 10000"/>
              <a:gd name="connsiteX8-5267" fmla="*/ 6836 w 10000"/>
              <a:gd name="connsiteY8-5268" fmla="*/ 836 h 10000"/>
              <a:gd name="connsiteX9-5269" fmla="*/ 6963 w 10000"/>
              <a:gd name="connsiteY9-5270" fmla="*/ 836 h 10000"/>
              <a:gd name="connsiteX10-5271" fmla="*/ 7219 w 10000"/>
              <a:gd name="connsiteY10-5272" fmla="*/ 836 h 10000"/>
              <a:gd name="connsiteX11-5273" fmla="*/ 7473 w 10000"/>
              <a:gd name="connsiteY11-5274" fmla="*/ 557 h 10000"/>
              <a:gd name="connsiteX12-5275" fmla="*/ 7726 w 10000"/>
              <a:gd name="connsiteY12-5276" fmla="*/ 557 h 10000"/>
              <a:gd name="connsiteX13-5277" fmla="*/ 7981 w 10000"/>
              <a:gd name="connsiteY13-5278" fmla="*/ 557 h 10000"/>
              <a:gd name="connsiteX14-5279" fmla="*/ 8108 w 10000"/>
              <a:gd name="connsiteY14-5280" fmla="*/ 279 h 10000"/>
              <a:gd name="connsiteX15-5281" fmla="*/ 8235 w 10000"/>
              <a:gd name="connsiteY15-5282" fmla="*/ 0 h 10000"/>
              <a:gd name="connsiteX16-5283" fmla="*/ 8491 w 10000"/>
              <a:gd name="connsiteY16-5284" fmla="*/ 0 h 10000"/>
              <a:gd name="connsiteX17-5285" fmla="*/ 8601 w 10000"/>
              <a:gd name="connsiteY17-5286" fmla="*/ 279 h 10000"/>
              <a:gd name="connsiteX18-5287" fmla="*/ 8854 w 10000"/>
              <a:gd name="connsiteY18-5288" fmla="*/ 279 h 10000"/>
              <a:gd name="connsiteX19-5289" fmla="*/ 8983 w 10000"/>
              <a:gd name="connsiteY19-5290" fmla="*/ 557 h 10000"/>
              <a:gd name="connsiteX20-5291" fmla="*/ 9365 w 10000"/>
              <a:gd name="connsiteY20-5292" fmla="*/ 836 h 10000"/>
              <a:gd name="connsiteX21-5293" fmla="*/ 9618 w 10000"/>
              <a:gd name="connsiteY21-5294" fmla="*/ 1394 h 10000"/>
              <a:gd name="connsiteX22-5295" fmla="*/ 9873 w 10000"/>
              <a:gd name="connsiteY22-5296" fmla="*/ 1672 h 10000"/>
              <a:gd name="connsiteX23-5297" fmla="*/ 10000 w 10000"/>
              <a:gd name="connsiteY23-5298" fmla="*/ 1951 h 10000"/>
              <a:gd name="connsiteX24-5299" fmla="*/ 10000 w 10000"/>
              <a:gd name="connsiteY24-5300" fmla="*/ 1951 h 10000"/>
              <a:gd name="connsiteX25-5301" fmla="*/ 10000 w 10000"/>
              <a:gd name="connsiteY25-5302" fmla="*/ 2230 h 10000"/>
              <a:gd name="connsiteX26-5303" fmla="*/ 9873 w 10000"/>
              <a:gd name="connsiteY26-5304" fmla="*/ 2509 h 10000"/>
              <a:gd name="connsiteX27-5305" fmla="*/ 9873 w 10000"/>
              <a:gd name="connsiteY27-5306" fmla="*/ 2509 h 10000"/>
              <a:gd name="connsiteX28-5307" fmla="*/ 9746 w 10000"/>
              <a:gd name="connsiteY28-5308" fmla="*/ 2509 h 10000"/>
              <a:gd name="connsiteX29-5309" fmla="*/ 9618 w 10000"/>
              <a:gd name="connsiteY29-5310" fmla="*/ 2787 h 10000"/>
              <a:gd name="connsiteX30-5311" fmla="*/ 9491 w 10000"/>
              <a:gd name="connsiteY30-5312" fmla="*/ 3345 h 10000"/>
              <a:gd name="connsiteX31-5313" fmla="*/ 9365 w 10000"/>
              <a:gd name="connsiteY31-5314" fmla="*/ 3624 h 10000"/>
              <a:gd name="connsiteX32-5315" fmla="*/ 9365 w 10000"/>
              <a:gd name="connsiteY32-5316" fmla="*/ 4460 h 10000"/>
              <a:gd name="connsiteX33-5317" fmla="*/ 9239 w 10000"/>
              <a:gd name="connsiteY33-5318" fmla="*/ 4983 h 10000"/>
              <a:gd name="connsiteX34-5319" fmla="*/ 9111 w 10000"/>
              <a:gd name="connsiteY34-5320" fmla="*/ 5819 h 10000"/>
              <a:gd name="connsiteX35-5321" fmla="*/ 8854 w 10000"/>
              <a:gd name="connsiteY35-5322" fmla="*/ 7213 h 10000"/>
              <a:gd name="connsiteX36-5323" fmla="*/ 8727 w 10000"/>
              <a:gd name="connsiteY36-5324" fmla="*/ 8049 h 10000"/>
              <a:gd name="connsiteX37-5325" fmla="*/ 8491 w 10000"/>
              <a:gd name="connsiteY37-5326" fmla="*/ 8606 h 10000"/>
              <a:gd name="connsiteX38-5327" fmla="*/ 8362 w 10000"/>
              <a:gd name="connsiteY38-5328" fmla="*/ 9164 h 10000"/>
              <a:gd name="connsiteX39-5329" fmla="*/ 8108 w 10000"/>
              <a:gd name="connsiteY39-5330" fmla="*/ 9443 h 10000"/>
              <a:gd name="connsiteX40-5331" fmla="*/ 7853 w 10000"/>
              <a:gd name="connsiteY40-5332" fmla="*/ 9721 h 10000"/>
              <a:gd name="connsiteX41-5333" fmla="*/ 7726 w 10000"/>
              <a:gd name="connsiteY41-5334" fmla="*/ 10000 h 10000"/>
              <a:gd name="connsiteX42-5335" fmla="*/ 7601 w 10000"/>
              <a:gd name="connsiteY42-5336" fmla="*/ 10000 h 10000"/>
              <a:gd name="connsiteX43-5337" fmla="*/ 7473 w 10000"/>
              <a:gd name="connsiteY43-5338" fmla="*/ 10000 h 10000"/>
              <a:gd name="connsiteX44-5339" fmla="*/ 7346 w 10000"/>
              <a:gd name="connsiteY44-5340" fmla="*/ 10000 h 10000"/>
              <a:gd name="connsiteX45-5341" fmla="*/ 7346 w 10000"/>
              <a:gd name="connsiteY45-5342" fmla="*/ 9721 h 10000"/>
              <a:gd name="connsiteX46-5343" fmla="*/ 7219 w 10000"/>
              <a:gd name="connsiteY46-5344" fmla="*/ 9443 h 10000"/>
              <a:gd name="connsiteX47-5345" fmla="*/ 7219 w 10000"/>
              <a:gd name="connsiteY47-5346" fmla="*/ 9164 h 10000"/>
              <a:gd name="connsiteX48-5347" fmla="*/ 7219 w 10000"/>
              <a:gd name="connsiteY48-5348" fmla="*/ 8885 h 10000"/>
              <a:gd name="connsiteX49-5349" fmla="*/ 7090 w 10000"/>
              <a:gd name="connsiteY49-5350" fmla="*/ 8328 h 10000"/>
              <a:gd name="connsiteX50-5351" fmla="*/ 6836 w 10000"/>
              <a:gd name="connsiteY50-5352" fmla="*/ 7770 h 10000"/>
              <a:gd name="connsiteX51-5353" fmla="*/ 6456 w 10000"/>
              <a:gd name="connsiteY51-5354" fmla="*/ 7213 h 10000"/>
              <a:gd name="connsiteX52-5355" fmla="*/ 6201 w 10000"/>
              <a:gd name="connsiteY52-5356" fmla="*/ 6934 h 10000"/>
              <a:gd name="connsiteX53-5357" fmla="*/ 5947 w 10000"/>
              <a:gd name="connsiteY53-5358" fmla="*/ 6655 h 10000"/>
              <a:gd name="connsiteX54-5359" fmla="*/ 5821 w 10000"/>
              <a:gd name="connsiteY54-5360" fmla="*/ 6376 h 10000"/>
              <a:gd name="connsiteX55-5361" fmla="*/ 5821 w 10000"/>
              <a:gd name="connsiteY55-5362" fmla="*/ 6098 h 10000"/>
              <a:gd name="connsiteX56-5363" fmla="*/ 5947 w 10000"/>
              <a:gd name="connsiteY56-5364" fmla="*/ 6098 h 10000"/>
              <a:gd name="connsiteX57-5365" fmla="*/ 6074 w 10000"/>
              <a:gd name="connsiteY57-5366" fmla="*/ 6098 h 10000"/>
              <a:gd name="connsiteX58-5367" fmla="*/ 6328 w 10000"/>
              <a:gd name="connsiteY58-5368" fmla="*/ 6098 h 10000"/>
              <a:gd name="connsiteX59-5369" fmla="*/ 6583 w 10000"/>
              <a:gd name="connsiteY59-5370" fmla="*/ 6376 h 10000"/>
              <a:gd name="connsiteX60-5371" fmla="*/ 6963 w 10000"/>
              <a:gd name="connsiteY60-5372" fmla="*/ 6655 h 10000"/>
              <a:gd name="connsiteX61-5373" fmla="*/ 7090 w 10000"/>
              <a:gd name="connsiteY61-5374" fmla="*/ 6655 h 10000"/>
              <a:gd name="connsiteX62-5375" fmla="*/ 7346 w 10000"/>
              <a:gd name="connsiteY62-5376" fmla="*/ 6655 h 10000"/>
              <a:gd name="connsiteX63-5377" fmla="*/ 7473 w 10000"/>
              <a:gd name="connsiteY63-5378" fmla="*/ 6655 h 10000"/>
              <a:gd name="connsiteX64-5379" fmla="*/ 7601 w 10000"/>
              <a:gd name="connsiteY64-5380" fmla="*/ 6655 h 10000"/>
              <a:gd name="connsiteX65-5381" fmla="*/ 7726 w 10000"/>
              <a:gd name="connsiteY65-5382" fmla="*/ 6655 h 10000"/>
              <a:gd name="connsiteX66-5383" fmla="*/ 7726 w 10000"/>
              <a:gd name="connsiteY66-5384" fmla="*/ 6376 h 10000"/>
              <a:gd name="connsiteX67-5385" fmla="*/ 7853 w 10000"/>
              <a:gd name="connsiteY67-5386" fmla="*/ 6098 h 10000"/>
              <a:gd name="connsiteX68-5387" fmla="*/ 7981 w 10000"/>
              <a:gd name="connsiteY68-5388" fmla="*/ 5819 h 10000"/>
              <a:gd name="connsiteX69-5389" fmla="*/ 7981 w 10000"/>
              <a:gd name="connsiteY69-5390" fmla="*/ 5261 h 10000"/>
              <a:gd name="connsiteX70-5391" fmla="*/ 8108 w 10000"/>
              <a:gd name="connsiteY70-5392" fmla="*/ 4460 h 10000"/>
              <a:gd name="connsiteX71-5393" fmla="*/ 8235 w 10000"/>
              <a:gd name="connsiteY71-5394" fmla="*/ 3345 h 10000"/>
              <a:gd name="connsiteX72-5395" fmla="*/ 8362 w 10000"/>
              <a:gd name="connsiteY72-5396" fmla="*/ 2787 h 10000"/>
              <a:gd name="connsiteX73-5397" fmla="*/ 8362 w 10000"/>
              <a:gd name="connsiteY73-5398" fmla="*/ 2230 h 10000"/>
              <a:gd name="connsiteX74-5399" fmla="*/ 8362 w 10000"/>
              <a:gd name="connsiteY74-5400" fmla="*/ 1951 h 10000"/>
              <a:gd name="connsiteX75-5401" fmla="*/ 8362 w 10000"/>
              <a:gd name="connsiteY75-5402" fmla="*/ 1951 h 10000"/>
              <a:gd name="connsiteX76-5403" fmla="*/ 8235 w 10000"/>
              <a:gd name="connsiteY76-5404" fmla="*/ 1951 h 10000"/>
              <a:gd name="connsiteX77-5405" fmla="*/ 7981 w 10000"/>
              <a:gd name="connsiteY77-5406" fmla="*/ 1951 h 10000"/>
              <a:gd name="connsiteX78-5407" fmla="*/ 7726 w 10000"/>
              <a:gd name="connsiteY78-5408" fmla="*/ 1951 h 10000"/>
              <a:gd name="connsiteX79-5409" fmla="*/ 7346 w 10000"/>
              <a:gd name="connsiteY79-5410" fmla="*/ 1951 h 10000"/>
              <a:gd name="connsiteX80-5411" fmla="*/ 6963 w 10000"/>
              <a:gd name="connsiteY80-5412" fmla="*/ 1951 h 10000"/>
              <a:gd name="connsiteX81-5413" fmla="*/ 6456 w 10000"/>
              <a:gd name="connsiteY81-5414" fmla="*/ 2230 h 10000"/>
              <a:gd name="connsiteX82-5415" fmla="*/ 5691 w 10000"/>
              <a:gd name="connsiteY82-5416" fmla="*/ 2230 h 10000"/>
              <a:gd name="connsiteX83-5417" fmla="*/ 5072 w 10000"/>
              <a:gd name="connsiteY83-5418" fmla="*/ 2230 h 10000"/>
              <a:gd name="connsiteX84-5419" fmla="*/ 4435 w 10000"/>
              <a:gd name="connsiteY84-5420" fmla="*/ 2509 h 10000"/>
              <a:gd name="connsiteX85-5421" fmla="*/ 3800 w 10000"/>
              <a:gd name="connsiteY85-5422" fmla="*/ 2787 h 10000"/>
              <a:gd name="connsiteX86-5423" fmla="*/ 3293 w 10000"/>
              <a:gd name="connsiteY86-5424" fmla="*/ 2787 h 10000"/>
              <a:gd name="connsiteX87-5425" fmla="*/ 2783 w 10000"/>
              <a:gd name="connsiteY87-5426" fmla="*/ 3066 h 10000"/>
              <a:gd name="connsiteX88-5427" fmla="*/ 2162 w 10000"/>
              <a:gd name="connsiteY88-5428" fmla="*/ 3345 h 10000"/>
              <a:gd name="connsiteX89-5429" fmla="*/ 1400 w 10000"/>
              <a:gd name="connsiteY89-5430" fmla="*/ 3345 h 10000"/>
              <a:gd name="connsiteX90-5431" fmla="*/ 0 w 10000"/>
              <a:gd name="connsiteY90-5432" fmla="*/ 3902 h 10000"/>
              <a:gd name="connsiteX91-5433" fmla="*/ 511 w 10000"/>
              <a:gd name="connsiteY91-5434" fmla="*/ 2230 h 10000"/>
              <a:gd name="connsiteX0-5435" fmla="*/ 0 w 9489"/>
              <a:gd name="connsiteY0-5436" fmla="*/ 2230 h 10000"/>
              <a:gd name="connsiteX1-5437" fmla="*/ 1907 w 9489"/>
              <a:gd name="connsiteY1-5438" fmla="*/ 1951 h 10000"/>
              <a:gd name="connsiteX2-5439" fmla="*/ 3924 w 9489"/>
              <a:gd name="connsiteY2-5440" fmla="*/ 1394 h 10000"/>
              <a:gd name="connsiteX3-5441" fmla="*/ 4436 w 9489"/>
              <a:gd name="connsiteY3-5442" fmla="*/ 1394 h 10000"/>
              <a:gd name="connsiteX4-5443" fmla="*/ 4944 w 9489"/>
              <a:gd name="connsiteY4-5444" fmla="*/ 1115 h 10000"/>
              <a:gd name="connsiteX5-5445" fmla="*/ 5310 w 9489"/>
              <a:gd name="connsiteY5-5446" fmla="*/ 1115 h 10000"/>
              <a:gd name="connsiteX6-5447" fmla="*/ 5690 w 9489"/>
              <a:gd name="connsiteY6-5448" fmla="*/ 1115 h 10000"/>
              <a:gd name="connsiteX7-5449" fmla="*/ 5945 w 9489"/>
              <a:gd name="connsiteY7-5450" fmla="*/ 836 h 10000"/>
              <a:gd name="connsiteX8-5451" fmla="*/ 6325 w 9489"/>
              <a:gd name="connsiteY8-5452" fmla="*/ 836 h 10000"/>
              <a:gd name="connsiteX9-5453" fmla="*/ 6452 w 9489"/>
              <a:gd name="connsiteY9-5454" fmla="*/ 836 h 10000"/>
              <a:gd name="connsiteX10-5455" fmla="*/ 6708 w 9489"/>
              <a:gd name="connsiteY10-5456" fmla="*/ 836 h 10000"/>
              <a:gd name="connsiteX11-5457" fmla="*/ 6962 w 9489"/>
              <a:gd name="connsiteY11-5458" fmla="*/ 557 h 10000"/>
              <a:gd name="connsiteX12-5459" fmla="*/ 7215 w 9489"/>
              <a:gd name="connsiteY12-5460" fmla="*/ 557 h 10000"/>
              <a:gd name="connsiteX13-5461" fmla="*/ 7470 w 9489"/>
              <a:gd name="connsiteY13-5462" fmla="*/ 557 h 10000"/>
              <a:gd name="connsiteX14-5463" fmla="*/ 7597 w 9489"/>
              <a:gd name="connsiteY14-5464" fmla="*/ 279 h 10000"/>
              <a:gd name="connsiteX15-5465" fmla="*/ 7724 w 9489"/>
              <a:gd name="connsiteY15-5466" fmla="*/ 0 h 10000"/>
              <a:gd name="connsiteX16-5467" fmla="*/ 7980 w 9489"/>
              <a:gd name="connsiteY16-5468" fmla="*/ 0 h 10000"/>
              <a:gd name="connsiteX17-5469" fmla="*/ 8090 w 9489"/>
              <a:gd name="connsiteY17-5470" fmla="*/ 279 h 10000"/>
              <a:gd name="connsiteX18-5471" fmla="*/ 8343 w 9489"/>
              <a:gd name="connsiteY18-5472" fmla="*/ 279 h 10000"/>
              <a:gd name="connsiteX19-5473" fmla="*/ 8472 w 9489"/>
              <a:gd name="connsiteY19-5474" fmla="*/ 557 h 10000"/>
              <a:gd name="connsiteX20-5475" fmla="*/ 8854 w 9489"/>
              <a:gd name="connsiteY20-5476" fmla="*/ 836 h 10000"/>
              <a:gd name="connsiteX21-5477" fmla="*/ 9107 w 9489"/>
              <a:gd name="connsiteY21-5478" fmla="*/ 1394 h 10000"/>
              <a:gd name="connsiteX22-5479" fmla="*/ 9362 w 9489"/>
              <a:gd name="connsiteY22-5480" fmla="*/ 1672 h 10000"/>
              <a:gd name="connsiteX23-5481" fmla="*/ 9489 w 9489"/>
              <a:gd name="connsiteY23-5482" fmla="*/ 1951 h 10000"/>
              <a:gd name="connsiteX24-5483" fmla="*/ 9489 w 9489"/>
              <a:gd name="connsiteY24-5484" fmla="*/ 1951 h 10000"/>
              <a:gd name="connsiteX25-5485" fmla="*/ 9489 w 9489"/>
              <a:gd name="connsiteY25-5486" fmla="*/ 2230 h 10000"/>
              <a:gd name="connsiteX26-5487" fmla="*/ 9362 w 9489"/>
              <a:gd name="connsiteY26-5488" fmla="*/ 2509 h 10000"/>
              <a:gd name="connsiteX27-5489" fmla="*/ 9362 w 9489"/>
              <a:gd name="connsiteY27-5490" fmla="*/ 2509 h 10000"/>
              <a:gd name="connsiteX28-5491" fmla="*/ 9235 w 9489"/>
              <a:gd name="connsiteY28-5492" fmla="*/ 2509 h 10000"/>
              <a:gd name="connsiteX29-5493" fmla="*/ 9107 w 9489"/>
              <a:gd name="connsiteY29-5494" fmla="*/ 2787 h 10000"/>
              <a:gd name="connsiteX30-5495" fmla="*/ 8980 w 9489"/>
              <a:gd name="connsiteY30-5496" fmla="*/ 3345 h 10000"/>
              <a:gd name="connsiteX31-5497" fmla="*/ 8854 w 9489"/>
              <a:gd name="connsiteY31-5498" fmla="*/ 3624 h 10000"/>
              <a:gd name="connsiteX32-5499" fmla="*/ 8854 w 9489"/>
              <a:gd name="connsiteY32-5500" fmla="*/ 4460 h 10000"/>
              <a:gd name="connsiteX33-5501" fmla="*/ 8728 w 9489"/>
              <a:gd name="connsiteY33-5502" fmla="*/ 4983 h 10000"/>
              <a:gd name="connsiteX34-5503" fmla="*/ 8600 w 9489"/>
              <a:gd name="connsiteY34-5504" fmla="*/ 5819 h 10000"/>
              <a:gd name="connsiteX35-5505" fmla="*/ 8343 w 9489"/>
              <a:gd name="connsiteY35-5506" fmla="*/ 7213 h 10000"/>
              <a:gd name="connsiteX36-5507" fmla="*/ 8216 w 9489"/>
              <a:gd name="connsiteY36-5508" fmla="*/ 8049 h 10000"/>
              <a:gd name="connsiteX37-5509" fmla="*/ 7980 w 9489"/>
              <a:gd name="connsiteY37-5510" fmla="*/ 8606 h 10000"/>
              <a:gd name="connsiteX38-5511" fmla="*/ 7851 w 9489"/>
              <a:gd name="connsiteY38-5512" fmla="*/ 9164 h 10000"/>
              <a:gd name="connsiteX39-5513" fmla="*/ 7597 w 9489"/>
              <a:gd name="connsiteY39-5514" fmla="*/ 9443 h 10000"/>
              <a:gd name="connsiteX40-5515" fmla="*/ 7342 w 9489"/>
              <a:gd name="connsiteY40-5516" fmla="*/ 9721 h 10000"/>
              <a:gd name="connsiteX41-5517" fmla="*/ 7215 w 9489"/>
              <a:gd name="connsiteY41-5518" fmla="*/ 10000 h 10000"/>
              <a:gd name="connsiteX42-5519" fmla="*/ 7090 w 9489"/>
              <a:gd name="connsiteY42-5520" fmla="*/ 10000 h 10000"/>
              <a:gd name="connsiteX43-5521" fmla="*/ 6962 w 9489"/>
              <a:gd name="connsiteY43-5522" fmla="*/ 10000 h 10000"/>
              <a:gd name="connsiteX44-5523" fmla="*/ 6835 w 9489"/>
              <a:gd name="connsiteY44-5524" fmla="*/ 10000 h 10000"/>
              <a:gd name="connsiteX45-5525" fmla="*/ 6835 w 9489"/>
              <a:gd name="connsiteY45-5526" fmla="*/ 9721 h 10000"/>
              <a:gd name="connsiteX46-5527" fmla="*/ 6708 w 9489"/>
              <a:gd name="connsiteY46-5528" fmla="*/ 9443 h 10000"/>
              <a:gd name="connsiteX47-5529" fmla="*/ 6708 w 9489"/>
              <a:gd name="connsiteY47-5530" fmla="*/ 9164 h 10000"/>
              <a:gd name="connsiteX48-5531" fmla="*/ 6708 w 9489"/>
              <a:gd name="connsiteY48-5532" fmla="*/ 8885 h 10000"/>
              <a:gd name="connsiteX49-5533" fmla="*/ 6579 w 9489"/>
              <a:gd name="connsiteY49-5534" fmla="*/ 8328 h 10000"/>
              <a:gd name="connsiteX50-5535" fmla="*/ 6325 w 9489"/>
              <a:gd name="connsiteY50-5536" fmla="*/ 7770 h 10000"/>
              <a:gd name="connsiteX51-5537" fmla="*/ 5945 w 9489"/>
              <a:gd name="connsiteY51-5538" fmla="*/ 7213 h 10000"/>
              <a:gd name="connsiteX52-5539" fmla="*/ 5690 w 9489"/>
              <a:gd name="connsiteY52-5540" fmla="*/ 6934 h 10000"/>
              <a:gd name="connsiteX53-5541" fmla="*/ 5436 w 9489"/>
              <a:gd name="connsiteY53-5542" fmla="*/ 6655 h 10000"/>
              <a:gd name="connsiteX54-5543" fmla="*/ 5310 w 9489"/>
              <a:gd name="connsiteY54-5544" fmla="*/ 6376 h 10000"/>
              <a:gd name="connsiteX55-5545" fmla="*/ 5310 w 9489"/>
              <a:gd name="connsiteY55-5546" fmla="*/ 6098 h 10000"/>
              <a:gd name="connsiteX56-5547" fmla="*/ 5436 w 9489"/>
              <a:gd name="connsiteY56-5548" fmla="*/ 6098 h 10000"/>
              <a:gd name="connsiteX57-5549" fmla="*/ 5563 w 9489"/>
              <a:gd name="connsiteY57-5550" fmla="*/ 6098 h 10000"/>
              <a:gd name="connsiteX58-5551" fmla="*/ 5817 w 9489"/>
              <a:gd name="connsiteY58-5552" fmla="*/ 6098 h 10000"/>
              <a:gd name="connsiteX59-5553" fmla="*/ 6072 w 9489"/>
              <a:gd name="connsiteY59-5554" fmla="*/ 6376 h 10000"/>
              <a:gd name="connsiteX60-5555" fmla="*/ 6452 w 9489"/>
              <a:gd name="connsiteY60-5556" fmla="*/ 6655 h 10000"/>
              <a:gd name="connsiteX61-5557" fmla="*/ 6579 w 9489"/>
              <a:gd name="connsiteY61-5558" fmla="*/ 6655 h 10000"/>
              <a:gd name="connsiteX62-5559" fmla="*/ 6835 w 9489"/>
              <a:gd name="connsiteY62-5560" fmla="*/ 6655 h 10000"/>
              <a:gd name="connsiteX63-5561" fmla="*/ 6962 w 9489"/>
              <a:gd name="connsiteY63-5562" fmla="*/ 6655 h 10000"/>
              <a:gd name="connsiteX64-5563" fmla="*/ 7090 w 9489"/>
              <a:gd name="connsiteY64-5564" fmla="*/ 6655 h 10000"/>
              <a:gd name="connsiteX65-5565" fmla="*/ 7215 w 9489"/>
              <a:gd name="connsiteY65-5566" fmla="*/ 6655 h 10000"/>
              <a:gd name="connsiteX66-5567" fmla="*/ 7215 w 9489"/>
              <a:gd name="connsiteY66-5568" fmla="*/ 6376 h 10000"/>
              <a:gd name="connsiteX67-5569" fmla="*/ 7342 w 9489"/>
              <a:gd name="connsiteY67-5570" fmla="*/ 6098 h 10000"/>
              <a:gd name="connsiteX68-5571" fmla="*/ 7470 w 9489"/>
              <a:gd name="connsiteY68-5572" fmla="*/ 5819 h 10000"/>
              <a:gd name="connsiteX69-5573" fmla="*/ 7470 w 9489"/>
              <a:gd name="connsiteY69-5574" fmla="*/ 5261 h 10000"/>
              <a:gd name="connsiteX70-5575" fmla="*/ 7597 w 9489"/>
              <a:gd name="connsiteY70-5576" fmla="*/ 4460 h 10000"/>
              <a:gd name="connsiteX71-5577" fmla="*/ 7724 w 9489"/>
              <a:gd name="connsiteY71-5578" fmla="*/ 3345 h 10000"/>
              <a:gd name="connsiteX72-5579" fmla="*/ 7851 w 9489"/>
              <a:gd name="connsiteY72-5580" fmla="*/ 2787 h 10000"/>
              <a:gd name="connsiteX73-5581" fmla="*/ 7851 w 9489"/>
              <a:gd name="connsiteY73-5582" fmla="*/ 2230 h 10000"/>
              <a:gd name="connsiteX74-5583" fmla="*/ 7851 w 9489"/>
              <a:gd name="connsiteY74-5584" fmla="*/ 1951 h 10000"/>
              <a:gd name="connsiteX75-5585" fmla="*/ 7851 w 9489"/>
              <a:gd name="connsiteY75-5586" fmla="*/ 1951 h 10000"/>
              <a:gd name="connsiteX76-5587" fmla="*/ 7724 w 9489"/>
              <a:gd name="connsiteY76-5588" fmla="*/ 1951 h 10000"/>
              <a:gd name="connsiteX77-5589" fmla="*/ 7470 w 9489"/>
              <a:gd name="connsiteY77-5590" fmla="*/ 1951 h 10000"/>
              <a:gd name="connsiteX78-5591" fmla="*/ 7215 w 9489"/>
              <a:gd name="connsiteY78-5592" fmla="*/ 1951 h 10000"/>
              <a:gd name="connsiteX79-5593" fmla="*/ 6835 w 9489"/>
              <a:gd name="connsiteY79-5594" fmla="*/ 1951 h 10000"/>
              <a:gd name="connsiteX80-5595" fmla="*/ 6452 w 9489"/>
              <a:gd name="connsiteY80-5596" fmla="*/ 1951 h 10000"/>
              <a:gd name="connsiteX81-5597" fmla="*/ 5945 w 9489"/>
              <a:gd name="connsiteY81-5598" fmla="*/ 2230 h 10000"/>
              <a:gd name="connsiteX82-5599" fmla="*/ 5180 w 9489"/>
              <a:gd name="connsiteY82-5600" fmla="*/ 2230 h 10000"/>
              <a:gd name="connsiteX83-5601" fmla="*/ 4561 w 9489"/>
              <a:gd name="connsiteY83-5602" fmla="*/ 2230 h 10000"/>
              <a:gd name="connsiteX84-5603" fmla="*/ 3924 w 9489"/>
              <a:gd name="connsiteY84-5604" fmla="*/ 2509 h 10000"/>
              <a:gd name="connsiteX85-5605" fmla="*/ 3289 w 9489"/>
              <a:gd name="connsiteY85-5606" fmla="*/ 2787 h 10000"/>
              <a:gd name="connsiteX86-5607" fmla="*/ 2782 w 9489"/>
              <a:gd name="connsiteY86-5608" fmla="*/ 2787 h 10000"/>
              <a:gd name="connsiteX87-5609" fmla="*/ 2272 w 9489"/>
              <a:gd name="connsiteY87-5610" fmla="*/ 3066 h 10000"/>
              <a:gd name="connsiteX88-5611" fmla="*/ 1651 w 9489"/>
              <a:gd name="connsiteY88-5612" fmla="*/ 3345 h 10000"/>
              <a:gd name="connsiteX89-5613" fmla="*/ 889 w 9489"/>
              <a:gd name="connsiteY89-5614" fmla="*/ 3345 h 10000"/>
              <a:gd name="connsiteX90-5615" fmla="*/ 0 w 9489"/>
              <a:gd name="connsiteY90-5616" fmla="*/ 2230 h 10000"/>
              <a:gd name="connsiteX0-5617" fmla="*/ 0 w 10000"/>
              <a:gd name="connsiteY0-5618" fmla="*/ 2230 h 10000"/>
              <a:gd name="connsiteX1-5619" fmla="*/ 2010 w 10000"/>
              <a:gd name="connsiteY1-5620" fmla="*/ 1951 h 10000"/>
              <a:gd name="connsiteX2-5621" fmla="*/ 4135 w 10000"/>
              <a:gd name="connsiteY2-5622" fmla="*/ 1394 h 10000"/>
              <a:gd name="connsiteX3-5623" fmla="*/ 4675 w 10000"/>
              <a:gd name="connsiteY3-5624" fmla="*/ 1394 h 10000"/>
              <a:gd name="connsiteX4-5625" fmla="*/ 5210 w 10000"/>
              <a:gd name="connsiteY4-5626" fmla="*/ 1115 h 10000"/>
              <a:gd name="connsiteX5-5627" fmla="*/ 5596 w 10000"/>
              <a:gd name="connsiteY5-5628" fmla="*/ 1115 h 10000"/>
              <a:gd name="connsiteX6-5629" fmla="*/ 5996 w 10000"/>
              <a:gd name="connsiteY6-5630" fmla="*/ 1115 h 10000"/>
              <a:gd name="connsiteX7-5631" fmla="*/ 6265 w 10000"/>
              <a:gd name="connsiteY7-5632" fmla="*/ 836 h 10000"/>
              <a:gd name="connsiteX8-5633" fmla="*/ 6666 w 10000"/>
              <a:gd name="connsiteY8-5634" fmla="*/ 836 h 10000"/>
              <a:gd name="connsiteX9-5635" fmla="*/ 6799 w 10000"/>
              <a:gd name="connsiteY9-5636" fmla="*/ 836 h 10000"/>
              <a:gd name="connsiteX10-5637" fmla="*/ 7069 w 10000"/>
              <a:gd name="connsiteY10-5638" fmla="*/ 836 h 10000"/>
              <a:gd name="connsiteX11-5639" fmla="*/ 7337 w 10000"/>
              <a:gd name="connsiteY11-5640" fmla="*/ 557 h 10000"/>
              <a:gd name="connsiteX12-5641" fmla="*/ 7604 w 10000"/>
              <a:gd name="connsiteY12-5642" fmla="*/ 557 h 10000"/>
              <a:gd name="connsiteX13-5643" fmla="*/ 7872 w 10000"/>
              <a:gd name="connsiteY13-5644" fmla="*/ 557 h 10000"/>
              <a:gd name="connsiteX14-5645" fmla="*/ 8006 w 10000"/>
              <a:gd name="connsiteY14-5646" fmla="*/ 279 h 10000"/>
              <a:gd name="connsiteX15-5647" fmla="*/ 8140 w 10000"/>
              <a:gd name="connsiteY15-5648" fmla="*/ 0 h 10000"/>
              <a:gd name="connsiteX16-5649" fmla="*/ 8410 w 10000"/>
              <a:gd name="connsiteY16-5650" fmla="*/ 0 h 10000"/>
              <a:gd name="connsiteX17-5651" fmla="*/ 8526 w 10000"/>
              <a:gd name="connsiteY17-5652" fmla="*/ 279 h 10000"/>
              <a:gd name="connsiteX18-5653" fmla="*/ 8792 w 10000"/>
              <a:gd name="connsiteY18-5654" fmla="*/ 279 h 10000"/>
              <a:gd name="connsiteX19-5655" fmla="*/ 8928 w 10000"/>
              <a:gd name="connsiteY19-5656" fmla="*/ 557 h 10000"/>
              <a:gd name="connsiteX20-5657" fmla="*/ 9331 w 10000"/>
              <a:gd name="connsiteY20-5658" fmla="*/ 836 h 10000"/>
              <a:gd name="connsiteX21-5659" fmla="*/ 9597 w 10000"/>
              <a:gd name="connsiteY21-5660" fmla="*/ 1394 h 10000"/>
              <a:gd name="connsiteX22-5661" fmla="*/ 9866 w 10000"/>
              <a:gd name="connsiteY22-5662" fmla="*/ 1672 h 10000"/>
              <a:gd name="connsiteX23-5663" fmla="*/ 10000 w 10000"/>
              <a:gd name="connsiteY23-5664" fmla="*/ 1951 h 10000"/>
              <a:gd name="connsiteX24-5665" fmla="*/ 10000 w 10000"/>
              <a:gd name="connsiteY24-5666" fmla="*/ 1951 h 10000"/>
              <a:gd name="connsiteX25-5667" fmla="*/ 10000 w 10000"/>
              <a:gd name="connsiteY25-5668" fmla="*/ 2230 h 10000"/>
              <a:gd name="connsiteX26-5669" fmla="*/ 9866 w 10000"/>
              <a:gd name="connsiteY26-5670" fmla="*/ 2509 h 10000"/>
              <a:gd name="connsiteX27-5671" fmla="*/ 9866 w 10000"/>
              <a:gd name="connsiteY27-5672" fmla="*/ 2509 h 10000"/>
              <a:gd name="connsiteX28-5673" fmla="*/ 9732 w 10000"/>
              <a:gd name="connsiteY28-5674" fmla="*/ 2509 h 10000"/>
              <a:gd name="connsiteX29-5675" fmla="*/ 9597 w 10000"/>
              <a:gd name="connsiteY29-5676" fmla="*/ 2787 h 10000"/>
              <a:gd name="connsiteX30-5677" fmla="*/ 9464 w 10000"/>
              <a:gd name="connsiteY30-5678" fmla="*/ 3345 h 10000"/>
              <a:gd name="connsiteX31-5679" fmla="*/ 9331 w 10000"/>
              <a:gd name="connsiteY31-5680" fmla="*/ 3624 h 10000"/>
              <a:gd name="connsiteX32-5681" fmla="*/ 9331 w 10000"/>
              <a:gd name="connsiteY32-5682" fmla="*/ 4460 h 10000"/>
              <a:gd name="connsiteX33-5683" fmla="*/ 9198 w 10000"/>
              <a:gd name="connsiteY33-5684" fmla="*/ 4983 h 10000"/>
              <a:gd name="connsiteX34-5685" fmla="*/ 9063 w 10000"/>
              <a:gd name="connsiteY34-5686" fmla="*/ 5819 h 10000"/>
              <a:gd name="connsiteX35-5687" fmla="*/ 8792 w 10000"/>
              <a:gd name="connsiteY35-5688" fmla="*/ 7213 h 10000"/>
              <a:gd name="connsiteX36-5689" fmla="*/ 8658 w 10000"/>
              <a:gd name="connsiteY36-5690" fmla="*/ 8049 h 10000"/>
              <a:gd name="connsiteX37-5691" fmla="*/ 8410 w 10000"/>
              <a:gd name="connsiteY37-5692" fmla="*/ 8606 h 10000"/>
              <a:gd name="connsiteX38-5693" fmla="*/ 8274 w 10000"/>
              <a:gd name="connsiteY38-5694" fmla="*/ 9164 h 10000"/>
              <a:gd name="connsiteX39-5695" fmla="*/ 8006 w 10000"/>
              <a:gd name="connsiteY39-5696" fmla="*/ 9443 h 10000"/>
              <a:gd name="connsiteX40-5697" fmla="*/ 7737 w 10000"/>
              <a:gd name="connsiteY40-5698" fmla="*/ 9721 h 10000"/>
              <a:gd name="connsiteX41-5699" fmla="*/ 7604 w 10000"/>
              <a:gd name="connsiteY41-5700" fmla="*/ 10000 h 10000"/>
              <a:gd name="connsiteX42-5701" fmla="*/ 7472 w 10000"/>
              <a:gd name="connsiteY42-5702" fmla="*/ 10000 h 10000"/>
              <a:gd name="connsiteX43-5703" fmla="*/ 7337 w 10000"/>
              <a:gd name="connsiteY43-5704" fmla="*/ 10000 h 10000"/>
              <a:gd name="connsiteX44-5705" fmla="*/ 7203 w 10000"/>
              <a:gd name="connsiteY44-5706" fmla="*/ 10000 h 10000"/>
              <a:gd name="connsiteX45-5707" fmla="*/ 7203 w 10000"/>
              <a:gd name="connsiteY45-5708" fmla="*/ 9721 h 10000"/>
              <a:gd name="connsiteX46-5709" fmla="*/ 7069 w 10000"/>
              <a:gd name="connsiteY46-5710" fmla="*/ 9443 h 10000"/>
              <a:gd name="connsiteX47-5711" fmla="*/ 7069 w 10000"/>
              <a:gd name="connsiteY47-5712" fmla="*/ 9164 h 10000"/>
              <a:gd name="connsiteX48-5713" fmla="*/ 7069 w 10000"/>
              <a:gd name="connsiteY48-5714" fmla="*/ 8885 h 10000"/>
              <a:gd name="connsiteX49-5715" fmla="*/ 6933 w 10000"/>
              <a:gd name="connsiteY49-5716" fmla="*/ 8328 h 10000"/>
              <a:gd name="connsiteX50-5717" fmla="*/ 6666 w 10000"/>
              <a:gd name="connsiteY50-5718" fmla="*/ 7770 h 10000"/>
              <a:gd name="connsiteX51-5719" fmla="*/ 6265 w 10000"/>
              <a:gd name="connsiteY51-5720" fmla="*/ 7213 h 10000"/>
              <a:gd name="connsiteX52-5721" fmla="*/ 5996 w 10000"/>
              <a:gd name="connsiteY52-5722" fmla="*/ 6934 h 10000"/>
              <a:gd name="connsiteX53-5723" fmla="*/ 5729 w 10000"/>
              <a:gd name="connsiteY53-5724" fmla="*/ 6655 h 10000"/>
              <a:gd name="connsiteX54-5725" fmla="*/ 5596 w 10000"/>
              <a:gd name="connsiteY54-5726" fmla="*/ 6376 h 10000"/>
              <a:gd name="connsiteX55-5727" fmla="*/ 5596 w 10000"/>
              <a:gd name="connsiteY55-5728" fmla="*/ 6098 h 10000"/>
              <a:gd name="connsiteX56-5729" fmla="*/ 5729 w 10000"/>
              <a:gd name="connsiteY56-5730" fmla="*/ 6098 h 10000"/>
              <a:gd name="connsiteX57-5731" fmla="*/ 5863 w 10000"/>
              <a:gd name="connsiteY57-5732" fmla="*/ 6098 h 10000"/>
              <a:gd name="connsiteX58-5733" fmla="*/ 6130 w 10000"/>
              <a:gd name="connsiteY58-5734" fmla="*/ 6098 h 10000"/>
              <a:gd name="connsiteX59-5735" fmla="*/ 6399 w 10000"/>
              <a:gd name="connsiteY59-5736" fmla="*/ 6376 h 10000"/>
              <a:gd name="connsiteX60-5737" fmla="*/ 6799 w 10000"/>
              <a:gd name="connsiteY60-5738" fmla="*/ 6655 h 10000"/>
              <a:gd name="connsiteX61-5739" fmla="*/ 6933 w 10000"/>
              <a:gd name="connsiteY61-5740" fmla="*/ 6655 h 10000"/>
              <a:gd name="connsiteX62-5741" fmla="*/ 7203 w 10000"/>
              <a:gd name="connsiteY62-5742" fmla="*/ 6655 h 10000"/>
              <a:gd name="connsiteX63-5743" fmla="*/ 7337 w 10000"/>
              <a:gd name="connsiteY63-5744" fmla="*/ 6655 h 10000"/>
              <a:gd name="connsiteX64-5745" fmla="*/ 7472 w 10000"/>
              <a:gd name="connsiteY64-5746" fmla="*/ 6655 h 10000"/>
              <a:gd name="connsiteX65-5747" fmla="*/ 7604 w 10000"/>
              <a:gd name="connsiteY65-5748" fmla="*/ 6655 h 10000"/>
              <a:gd name="connsiteX66-5749" fmla="*/ 7604 w 10000"/>
              <a:gd name="connsiteY66-5750" fmla="*/ 6376 h 10000"/>
              <a:gd name="connsiteX67-5751" fmla="*/ 7737 w 10000"/>
              <a:gd name="connsiteY67-5752" fmla="*/ 6098 h 10000"/>
              <a:gd name="connsiteX68-5753" fmla="*/ 7872 w 10000"/>
              <a:gd name="connsiteY68-5754" fmla="*/ 5819 h 10000"/>
              <a:gd name="connsiteX69-5755" fmla="*/ 7872 w 10000"/>
              <a:gd name="connsiteY69-5756" fmla="*/ 5261 h 10000"/>
              <a:gd name="connsiteX70-5757" fmla="*/ 8006 w 10000"/>
              <a:gd name="connsiteY70-5758" fmla="*/ 4460 h 10000"/>
              <a:gd name="connsiteX71-5759" fmla="*/ 8140 w 10000"/>
              <a:gd name="connsiteY71-5760" fmla="*/ 3345 h 10000"/>
              <a:gd name="connsiteX72-5761" fmla="*/ 8274 w 10000"/>
              <a:gd name="connsiteY72-5762" fmla="*/ 2787 h 10000"/>
              <a:gd name="connsiteX73-5763" fmla="*/ 8274 w 10000"/>
              <a:gd name="connsiteY73-5764" fmla="*/ 2230 h 10000"/>
              <a:gd name="connsiteX74-5765" fmla="*/ 8274 w 10000"/>
              <a:gd name="connsiteY74-5766" fmla="*/ 1951 h 10000"/>
              <a:gd name="connsiteX75-5767" fmla="*/ 8274 w 10000"/>
              <a:gd name="connsiteY75-5768" fmla="*/ 1951 h 10000"/>
              <a:gd name="connsiteX76-5769" fmla="*/ 8140 w 10000"/>
              <a:gd name="connsiteY76-5770" fmla="*/ 1951 h 10000"/>
              <a:gd name="connsiteX77-5771" fmla="*/ 7872 w 10000"/>
              <a:gd name="connsiteY77-5772" fmla="*/ 1951 h 10000"/>
              <a:gd name="connsiteX78-5773" fmla="*/ 7604 w 10000"/>
              <a:gd name="connsiteY78-5774" fmla="*/ 1951 h 10000"/>
              <a:gd name="connsiteX79-5775" fmla="*/ 7203 w 10000"/>
              <a:gd name="connsiteY79-5776" fmla="*/ 1951 h 10000"/>
              <a:gd name="connsiteX80-5777" fmla="*/ 6799 w 10000"/>
              <a:gd name="connsiteY80-5778" fmla="*/ 1951 h 10000"/>
              <a:gd name="connsiteX81-5779" fmla="*/ 6265 w 10000"/>
              <a:gd name="connsiteY81-5780" fmla="*/ 2230 h 10000"/>
              <a:gd name="connsiteX82-5781" fmla="*/ 5459 w 10000"/>
              <a:gd name="connsiteY82-5782" fmla="*/ 2230 h 10000"/>
              <a:gd name="connsiteX83-5783" fmla="*/ 4807 w 10000"/>
              <a:gd name="connsiteY83-5784" fmla="*/ 2230 h 10000"/>
              <a:gd name="connsiteX84-5785" fmla="*/ 4135 w 10000"/>
              <a:gd name="connsiteY84-5786" fmla="*/ 2509 h 10000"/>
              <a:gd name="connsiteX85-5787" fmla="*/ 3466 w 10000"/>
              <a:gd name="connsiteY85-5788" fmla="*/ 2787 h 10000"/>
              <a:gd name="connsiteX86-5789" fmla="*/ 2932 w 10000"/>
              <a:gd name="connsiteY86-5790" fmla="*/ 2787 h 10000"/>
              <a:gd name="connsiteX87-5791" fmla="*/ 2394 w 10000"/>
              <a:gd name="connsiteY87-5792" fmla="*/ 3066 h 10000"/>
              <a:gd name="connsiteX88-5793" fmla="*/ 1740 w 10000"/>
              <a:gd name="connsiteY88-5794" fmla="*/ 3345 h 10000"/>
              <a:gd name="connsiteX89-5795" fmla="*/ 937 w 10000"/>
              <a:gd name="connsiteY89-5796" fmla="*/ 3345 h 10000"/>
              <a:gd name="connsiteX0-5797" fmla="*/ 0 w 10000"/>
              <a:gd name="connsiteY0-5798" fmla="*/ 2230 h 10000"/>
              <a:gd name="connsiteX1-5799" fmla="*/ 2010 w 10000"/>
              <a:gd name="connsiteY1-5800" fmla="*/ 1951 h 10000"/>
              <a:gd name="connsiteX2-5801" fmla="*/ 4135 w 10000"/>
              <a:gd name="connsiteY2-5802" fmla="*/ 1394 h 10000"/>
              <a:gd name="connsiteX3-5803" fmla="*/ 4675 w 10000"/>
              <a:gd name="connsiteY3-5804" fmla="*/ 1394 h 10000"/>
              <a:gd name="connsiteX4-5805" fmla="*/ 5210 w 10000"/>
              <a:gd name="connsiteY4-5806" fmla="*/ 1115 h 10000"/>
              <a:gd name="connsiteX5-5807" fmla="*/ 5596 w 10000"/>
              <a:gd name="connsiteY5-5808" fmla="*/ 1115 h 10000"/>
              <a:gd name="connsiteX6-5809" fmla="*/ 5996 w 10000"/>
              <a:gd name="connsiteY6-5810" fmla="*/ 1115 h 10000"/>
              <a:gd name="connsiteX7-5811" fmla="*/ 6265 w 10000"/>
              <a:gd name="connsiteY7-5812" fmla="*/ 836 h 10000"/>
              <a:gd name="connsiteX8-5813" fmla="*/ 6666 w 10000"/>
              <a:gd name="connsiteY8-5814" fmla="*/ 836 h 10000"/>
              <a:gd name="connsiteX9-5815" fmla="*/ 6799 w 10000"/>
              <a:gd name="connsiteY9-5816" fmla="*/ 836 h 10000"/>
              <a:gd name="connsiteX10-5817" fmla="*/ 7069 w 10000"/>
              <a:gd name="connsiteY10-5818" fmla="*/ 836 h 10000"/>
              <a:gd name="connsiteX11-5819" fmla="*/ 7337 w 10000"/>
              <a:gd name="connsiteY11-5820" fmla="*/ 557 h 10000"/>
              <a:gd name="connsiteX12-5821" fmla="*/ 7604 w 10000"/>
              <a:gd name="connsiteY12-5822" fmla="*/ 557 h 10000"/>
              <a:gd name="connsiteX13-5823" fmla="*/ 7872 w 10000"/>
              <a:gd name="connsiteY13-5824" fmla="*/ 557 h 10000"/>
              <a:gd name="connsiteX14-5825" fmla="*/ 8006 w 10000"/>
              <a:gd name="connsiteY14-5826" fmla="*/ 279 h 10000"/>
              <a:gd name="connsiteX15-5827" fmla="*/ 8140 w 10000"/>
              <a:gd name="connsiteY15-5828" fmla="*/ 0 h 10000"/>
              <a:gd name="connsiteX16-5829" fmla="*/ 8410 w 10000"/>
              <a:gd name="connsiteY16-5830" fmla="*/ 0 h 10000"/>
              <a:gd name="connsiteX17-5831" fmla="*/ 8526 w 10000"/>
              <a:gd name="connsiteY17-5832" fmla="*/ 279 h 10000"/>
              <a:gd name="connsiteX18-5833" fmla="*/ 8792 w 10000"/>
              <a:gd name="connsiteY18-5834" fmla="*/ 279 h 10000"/>
              <a:gd name="connsiteX19-5835" fmla="*/ 8928 w 10000"/>
              <a:gd name="connsiteY19-5836" fmla="*/ 557 h 10000"/>
              <a:gd name="connsiteX20-5837" fmla="*/ 9331 w 10000"/>
              <a:gd name="connsiteY20-5838" fmla="*/ 836 h 10000"/>
              <a:gd name="connsiteX21-5839" fmla="*/ 9597 w 10000"/>
              <a:gd name="connsiteY21-5840" fmla="*/ 1394 h 10000"/>
              <a:gd name="connsiteX22-5841" fmla="*/ 9866 w 10000"/>
              <a:gd name="connsiteY22-5842" fmla="*/ 1672 h 10000"/>
              <a:gd name="connsiteX23-5843" fmla="*/ 10000 w 10000"/>
              <a:gd name="connsiteY23-5844" fmla="*/ 1951 h 10000"/>
              <a:gd name="connsiteX24-5845" fmla="*/ 10000 w 10000"/>
              <a:gd name="connsiteY24-5846" fmla="*/ 1951 h 10000"/>
              <a:gd name="connsiteX25-5847" fmla="*/ 10000 w 10000"/>
              <a:gd name="connsiteY25-5848" fmla="*/ 2230 h 10000"/>
              <a:gd name="connsiteX26-5849" fmla="*/ 9866 w 10000"/>
              <a:gd name="connsiteY26-5850" fmla="*/ 2509 h 10000"/>
              <a:gd name="connsiteX27-5851" fmla="*/ 9866 w 10000"/>
              <a:gd name="connsiteY27-5852" fmla="*/ 2509 h 10000"/>
              <a:gd name="connsiteX28-5853" fmla="*/ 9732 w 10000"/>
              <a:gd name="connsiteY28-5854" fmla="*/ 2509 h 10000"/>
              <a:gd name="connsiteX29-5855" fmla="*/ 9597 w 10000"/>
              <a:gd name="connsiteY29-5856" fmla="*/ 2787 h 10000"/>
              <a:gd name="connsiteX30-5857" fmla="*/ 9464 w 10000"/>
              <a:gd name="connsiteY30-5858" fmla="*/ 3345 h 10000"/>
              <a:gd name="connsiteX31-5859" fmla="*/ 9331 w 10000"/>
              <a:gd name="connsiteY31-5860" fmla="*/ 3624 h 10000"/>
              <a:gd name="connsiteX32-5861" fmla="*/ 9331 w 10000"/>
              <a:gd name="connsiteY32-5862" fmla="*/ 4460 h 10000"/>
              <a:gd name="connsiteX33-5863" fmla="*/ 9198 w 10000"/>
              <a:gd name="connsiteY33-5864" fmla="*/ 4983 h 10000"/>
              <a:gd name="connsiteX34-5865" fmla="*/ 9063 w 10000"/>
              <a:gd name="connsiteY34-5866" fmla="*/ 5819 h 10000"/>
              <a:gd name="connsiteX35-5867" fmla="*/ 8792 w 10000"/>
              <a:gd name="connsiteY35-5868" fmla="*/ 7213 h 10000"/>
              <a:gd name="connsiteX36-5869" fmla="*/ 8658 w 10000"/>
              <a:gd name="connsiteY36-5870" fmla="*/ 8049 h 10000"/>
              <a:gd name="connsiteX37-5871" fmla="*/ 8410 w 10000"/>
              <a:gd name="connsiteY37-5872" fmla="*/ 8606 h 10000"/>
              <a:gd name="connsiteX38-5873" fmla="*/ 8274 w 10000"/>
              <a:gd name="connsiteY38-5874" fmla="*/ 9164 h 10000"/>
              <a:gd name="connsiteX39-5875" fmla="*/ 8006 w 10000"/>
              <a:gd name="connsiteY39-5876" fmla="*/ 9443 h 10000"/>
              <a:gd name="connsiteX40-5877" fmla="*/ 7737 w 10000"/>
              <a:gd name="connsiteY40-5878" fmla="*/ 9721 h 10000"/>
              <a:gd name="connsiteX41-5879" fmla="*/ 7604 w 10000"/>
              <a:gd name="connsiteY41-5880" fmla="*/ 10000 h 10000"/>
              <a:gd name="connsiteX42-5881" fmla="*/ 7472 w 10000"/>
              <a:gd name="connsiteY42-5882" fmla="*/ 10000 h 10000"/>
              <a:gd name="connsiteX43-5883" fmla="*/ 7337 w 10000"/>
              <a:gd name="connsiteY43-5884" fmla="*/ 10000 h 10000"/>
              <a:gd name="connsiteX44-5885" fmla="*/ 7203 w 10000"/>
              <a:gd name="connsiteY44-5886" fmla="*/ 10000 h 10000"/>
              <a:gd name="connsiteX45-5887" fmla="*/ 7203 w 10000"/>
              <a:gd name="connsiteY45-5888" fmla="*/ 9721 h 10000"/>
              <a:gd name="connsiteX46-5889" fmla="*/ 7069 w 10000"/>
              <a:gd name="connsiteY46-5890" fmla="*/ 9443 h 10000"/>
              <a:gd name="connsiteX47-5891" fmla="*/ 7069 w 10000"/>
              <a:gd name="connsiteY47-5892" fmla="*/ 9164 h 10000"/>
              <a:gd name="connsiteX48-5893" fmla="*/ 7069 w 10000"/>
              <a:gd name="connsiteY48-5894" fmla="*/ 8885 h 10000"/>
              <a:gd name="connsiteX49-5895" fmla="*/ 6933 w 10000"/>
              <a:gd name="connsiteY49-5896" fmla="*/ 8328 h 10000"/>
              <a:gd name="connsiteX50-5897" fmla="*/ 6666 w 10000"/>
              <a:gd name="connsiteY50-5898" fmla="*/ 7770 h 10000"/>
              <a:gd name="connsiteX51-5899" fmla="*/ 6265 w 10000"/>
              <a:gd name="connsiteY51-5900" fmla="*/ 7213 h 10000"/>
              <a:gd name="connsiteX52-5901" fmla="*/ 5996 w 10000"/>
              <a:gd name="connsiteY52-5902" fmla="*/ 6934 h 10000"/>
              <a:gd name="connsiteX53-5903" fmla="*/ 5729 w 10000"/>
              <a:gd name="connsiteY53-5904" fmla="*/ 6655 h 10000"/>
              <a:gd name="connsiteX54-5905" fmla="*/ 5596 w 10000"/>
              <a:gd name="connsiteY54-5906" fmla="*/ 6376 h 10000"/>
              <a:gd name="connsiteX55-5907" fmla="*/ 5596 w 10000"/>
              <a:gd name="connsiteY55-5908" fmla="*/ 6098 h 10000"/>
              <a:gd name="connsiteX56-5909" fmla="*/ 5729 w 10000"/>
              <a:gd name="connsiteY56-5910" fmla="*/ 6098 h 10000"/>
              <a:gd name="connsiteX57-5911" fmla="*/ 5863 w 10000"/>
              <a:gd name="connsiteY57-5912" fmla="*/ 6098 h 10000"/>
              <a:gd name="connsiteX58-5913" fmla="*/ 6130 w 10000"/>
              <a:gd name="connsiteY58-5914" fmla="*/ 6098 h 10000"/>
              <a:gd name="connsiteX59-5915" fmla="*/ 6399 w 10000"/>
              <a:gd name="connsiteY59-5916" fmla="*/ 6376 h 10000"/>
              <a:gd name="connsiteX60-5917" fmla="*/ 6799 w 10000"/>
              <a:gd name="connsiteY60-5918" fmla="*/ 6655 h 10000"/>
              <a:gd name="connsiteX61-5919" fmla="*/ 6933 w 10000"/>
              <a:gd name="connsiteY61-5920" fmla="*/ 6655 h 10000"/>
              <a:gd name="connsiteX62-5921" fmla="*/ 7203 w 10000"/>
              <a:gd name="connsiteY62-5922" fmla="*/ 6655 h 10000"/>
              <a:gd name="connsiteX63-5923" fmla="*/ 7337 w 10000"/>
              <a:gd name="connsiteY63-5924" fmla="*/ 6655 h 10000"/>
              <a:gd name="connsiteX64-5925" fmla="*/ 7472 w 10000"/>
              <a:gd name="connsiteY64-5926" fmla="*/ 6655 h 10000"/>
              <a:gd name="connsiteX65-5927" fmla="*/ 7604 w 10000"/>
              <a:gd name="connsiteY65-5928" fmla="*/ 6655 h 10000"/>
              <a:gd name="connsiteX66-5929" fmla="*/ 7604 w 10000"/>
              <a:gd name="connsiteY66-5930" fmla="*/ 6376 h 10000"/>
              <a:gd name="connsiteX67-5931" fmla="*/ 7737 w 10000"/>
              <a:gd name="connsiteY67-5932" fmla="*/ 6098 h 10000"/>
              <a:gd name="connsiteX68-5933" fmla="*/ 7872 w 10000"/>
              <a:gd name="connsiteY68-5934" fmla="*/ 5819 h 10000"/>
              <a:gd name="connsiteX69-5935" fmla="*/ 7872 w 10000"/>
              <a:gd name="connsiteY69-5936" fmla="*/ 5261 h 10000"/>
              <a:gd name="connsiteX70-5937" fmla="*/ 8006 w 10000"/>
              <a:gd name="connsiteY70-5938" fmla="*/ 4460 h 10000"/>
              <a:gd name="connsiteX71-5939" fmla="*/ 8140 w 10000"/>
              <a:gd name="connsiteY71-5940" fmla="*/ 3345 h 10000"/>
              <a:gd name="connsiteX72-5941" fmla="*/ 8274 w 10000"/>
              <a:gd name="connsiteY72-5942" fmla="*/ 2787 h 10000"/>
              <a:gd name="connsiteX73-5943" fmla="*/ 8274 w 10000"/>
              <a:gd name="connsiteY73-5944" fmla="*/ 2230 h 10000"/>
              <a:gd name="connsiteX74-5945" fmla="*/ 8274 w 10000"/>
              <a:gd name="connsiteY74-5946" fmla="*/ 1951 h 10000"/>
              <a:gd name="connsiteX75-5947" fmla="*/ 8274 w 10000"/>
              <a:gd name="connsiteY75-5948" fmla="*/ 1951 h 10000"/>
              <a:gd name="connsiteX76-5949" fmla="*/ 8140 w 10000"/>
              <a:gd name="connsiteY76-5950" fmla="*/ 1951 h 10000"/>
              <a:gd name="connsiteX77-5951" fmla="*/ 7872 w 10000"/>
              <a:gd name="connsiteY77-5952" fmla="*/ 1951 h 10000"/>
              <a:gd name="connsiteX78-5953" fmla="*/ 7604 w 10000"/>
              <a:gd name="connsiteY78-5954" fmla="*/ 1951 h 10000"/>
              <a:gd name="connsiteX79-5955" fmla="*/ 7203 w 10000"/>
              <a:gd name="connsiteY79-5956" fmla="*/ 1951 h 10000"/>
              <a:gd name="connsiteX80-5957" fmla="*/ 6799 w 10000"/>
              <a:gd name="connsiteY80-5958" fmla="*/ 1951 h 10000"/>
              <a:gd name="connsiteX81-5959" fmla="*/ 6265 w 10000"/>
              <a:gd name="connsiteY81-5960" fmla="*/ 2230 h 10000"/>
              <a:gd name="connsiteX82-5961" fmla="*/ 5459 w 10000"/>
              <a:gd name="connsiteY82-5962" fmla="*/ 2230 h 10000"/>
              <a:gd name="connsiteX83-5963" fmla="*/ 4807 w 10000"/>
              <a:gd name="connsiteY83-5964" fmla="*/ 2230 h 10000"/>
              <a:gd name="connsiteX84-5965" fmla="*/ 4135 w 10000"/>
              <a:gd name="connsiteY84-5966" fmla="*/ 2509 h 10000"/>
              <a:gd name="connsiteX85-5967" fmla="*/ 3466 w 10000"/>
              <a:gd name="connsiteY85-5968" fmla="*/ 2787 h 10000"/>
              <a:gd name="connsiteX86-5969" fmla="*/ 2932 w 10000"/>
              <a:gd name="connsiteY86-5970" fmla="*/ 2787 h 10000"/>
              <a:gd name="connsiteX87-5971" fmla="*/ 2394 w 10000"/>
              <a:gd name="connsiteY87-5972" fmla="*/ 3066 h 10000"/>
              <a:gd name="connsiteX88-5973" fmla="*/ 1740 w 10000"/>
              <a:gd name="connsiteY88-5974" fmla="*/ 3345 h 10000"/>
              <a:gd name="connsiteX0-5975" fmla="*/ 270 w 8260"/>
              <a:gd name="connsiteY0-5976" fmla="*/ 1951 h 10000"/>
              <a:gd name="connsiteX1-5977" fmla="*/ 2395 w 8260"/>
              <a:gd name="connsiteY1-5978" fmla="*/ 1394 h 10000"/>
              <a:gd name="connsiteX2-5979" fmla="*/ 2935 w 8260"/>
              <a:gd name="connsiteY2-5980" fmla="*/ 1394 h 10000"/>
              <a:gd name="connsiteX3-5981" fmla="*/ 3470 w 8260"/>
              <a:gd name="connsiteY3-5982" fmla="*/ 1115 h 10000"/>
              <a:gd name="connsiteX4-5983" fmla="*/ 3856 w 8260"/>
              <a:gd name="connsiteY4-5984" fmla="*/ 1115 h 10000"/>
              <a:gd name="connsiteX5-5985" fmla="*/ 4256 w 8260"/>
              <a:gd name="connsiteY5-5986" fmla="*/ 1115 h 10000"/>
              <a:gd name="connsiteX6-5987" fmla="*/ 4525 w 8260"/>
              <a:gd name="connsiteY6-5988" fmla="*/ 836 h 10000"/>
              <a:gd name="connsiteX7-5989" fmla="*/ 4926 w 8260"/>
              <a:gd name="connsiteY7-5990" fmla="*/ 836 h 10000"/>
              <a:gd name="connsiteX8-5991" fmla="*/ 5059 w 8260"/>
              <a:gd name="connsiteY8-5992" fmla="*/ 836 h 10000"/>
              <a:gd name="connsiteX9-5993" fmla="*/ 5329 w 8260"/>
              <a:gd name="connsiteY9-5994" fmla="*/ 836 h 10000"/>
              <a:gd name="connsiteX10-5995" fmla="*/ 5597 w 8260"/>
              <a:gd name="connsiteY10-5996" fmla="*/ 557 h 10000"/>
              <a:gd name="connsiteX11-5997" fmla="*/ 5864 w 8260"/>
              <a:gd name="connsiteY11-5998" fmla="*/ 557 h 10000"/>
              <a:gd name="connsiteX12-5999" fmla="*/ 6132 w 8260"/>
              <a:gd name="connsiteY12-6000" fmla="*/ 557 h 10000"/>
              <a:gd name="connsiteX13-6001" fmla="*/ 6266 w 8260"/>
              <a:gd name="connsiteY13-6002" fmla="*/ 279 h 10000"/>
              <a:gd name="connsiteX14-6003" fmla="*/ 6400 w 8260"/>
              <a:gd name="connsiteY14-6004" fmla="*/ 0 h 10000"/>
              <a:gd name="connsiteX15-6005" fmla="*/ 6670 w 8260"/>
              <a:gd name="connsiteY15-6006" fmla="*/ 0 h 10000"/>
              <a:gd name="connsiteX16-6007" fmla="*/ 6786 w 8260"/>
              <a:gd name="connsiteY16-6008" fmla="*/ 279 h 10000"/>
              <a:gd name="connsiteX17-6009" fmla="*/ 7052 w 8260"/>
              <a:gd name="connsiteY17-6010" fmla="*/ 279 h 10000"/>
              <a:gd name="connsiteX18-6011" fmla="*/ 7188 w 8260"/>
              <a:gd name="connsiteY18-6012" fmla="*/ 557 h 10000"/>
              <a:gd name="connsiteX19-6013" fmla="*/ 7591 w 8260"/>
              <a:gd name="connsiteY19-6014" fmla="*/ 836 h 10000"/>
              <a:gd name="connsiteX20-6015" fmla="*/ 7857 w 8260"/>
              <a:gd name="connsiteY20-6016" fmla="*/ 1394 h 10000"/>
              <a:gd name="connsiteX21-6017" fmla="*/ 8126 w 8260"/>
              <a:gd name="connsiteY21-6018" fmla="*/ 1672 h 10000"/>
              <a:gd name="connsiteX22-6019" fmla="*/ 8260 w 8260"/>
              <a:gd name="connsiteY22-6020" fmla="*/ 1951 h 10000"/>
              <a:gd name="connsiteX23-6021" fmla="*/ 8260 w 8260"/>
              <a:gd name="connsiteY23-6022" fmla="*/ 1951 h 10000"/>
              <a:gd name="connsiteX24-6023" fmla="*/ 8260 w 8260"/>
              <a:gd name="connsiteY24-6024" fmla="*/ 2230 h 10000"/>
              <a:gd name="connsiteX25-6025" fmla="*/ 8126 w 8260"/>
              <a:gd name="connsiteY25-6026" fmla="*/ 2509 h 10000"/>
              <a:gd name="connsiteX26-6027" fmla="*/ 8126 w 8260"/>
              <a:gd name="connsiteY26-6028" fmla="*/ 2509 h 10000"/>
              <a:gd name="connsiteX27-6029" fmla="*/ 7992 w 8260"/>
              <a:gd name="connsiteY27-6030" fmla="*/ 2509 h 10000"/>
              <a:gd name="connsiteX28-6031" fmla="*/ 7857 w 8260"/>
              <a:gd name="connsiteY28-6032" fmla="*/ 2787 h 10000"/>
              <a:gd name="connsiteX29-6033" fmla="*/ 7724 w 8260"/>
              <a:gd name="connsiteY29-6034" fmla="*/ 3345 h 10000"/>
              <a:gd name="connsiteX30-6035" fmla="*/ 7591 w 8260"/>
              <a:gd name="connsiteY30-6036" fmla="*/ 3624 h 10000"/>
              <a:gd name="connsiteX31-6037" fmla="*/ 7591 w 8260"/>
              <a:gd name="connsiteY31-6038" fmla="*/ 4460 h 10000"/>
              <a:gd name="connsiteX32-6039" fmla="*/ 7458 w 8260"/>
              <a:gd name="connsiteY32-6040" fmla="*/ 4983 h 10000"/>
              <a:gd name="connsiteX33-6041" fmla="*/ 7323 w 8260"/>
              <a:gd name="connsiteY33-6042" fmla="*/ 5819 h 10000"/>
              <a:gd name="connsiteX34-6043" fmla="*/ 7052 w 8260"/>
              <a:gd name="connsiteY34-6044" fmla="*/ 7213 h 10000"/>
              <a:gd name="connsiteX35-6045" fmla="*/ 6918 w 8260"/>
              <a:gd name="connsiteY35-6046" fmla="*/ 8049 h 10000"/>
              <a:gd name="connsiteX36-6047" fmla="*/ 6670 w 8260"/>
              <a:gd name="connsiteY36-6048" fmla="*/ 8606 h 10000"/>
              <a:gd name="connsiteX37-6049" fmla="*/ 6534 w 8260"/>
              <a:gd name="connsiteY37-6050" fmla="*/ 9164 h 10000"/>
              <a:gd name="connsiteX38-6051" fmla="*/ 6266 w 8260"/>
              <a:gd name="connsiteY38-6052" fmla="*/ 9443 h 10000"/>
              <a:gd name="connsiteX39-6053" fmla="*/ 5997 w 8260"/>
              <a:gd name="connsiteY39-6054" fmla="*/ 9721 h 10000"/>
              <a:gd name="connsiteX40-6055" fmla="*/ 5864 w 8260"/>
              <a:gd name="connsiteY40-6056" fmla="*/ 10000 h 10000"/>
              <a:gd name="connsiteX41-6057" fmla="*/ 5732 w 8260"/>
              <a:gd name="connsiteY41-6058" fmla="*/ 10000 h 10000"/>
              <a:gd name="connsiteX42-6059" fmla="*/ 5597 w 8260"/>
              <a:gd name="connsiteY42-6060" fmla="*/ 10000 h 10000"/>
              <a:gd name="connsiteX43-6061" fmla="*/ 5463 w 8260"/>
              <a:gd name="connsiteY43-6062" fmla="*/ 10000 h 10000"/>
              <a:gd name="connsiteX44-6063" fmla="*/ 5463 w 8260"/>
              <a:gd name="connsiteY44-6064" fmla="*/ 9721 h 10000"/>
              <a:gd name="connsiteX45-6065" fmla="*/ 5329 w 8260"/>
              <a:gd name="connsiteY45-6066" fmla="*/ 9443 h 10000"/>
              <a:gd name="connsiteX46-6067" fmla="*/ 5329 w 8260"/>
              <a:gd name="connsiteY46-6068" fmla="*/ 9164 h 10000"/>
              <a:gd name="connsiteX47-6069" fmla="*/ 5329 w 8260"/>
              <a:gd name="connsiteY47-6070" fmla="*/ 8885 h 10000"/>
              <a:gd name="connsiteX48-6071" fmla="*/ 5193 w 8260"/>
              <a:gd name="connsiteY48-6072" fmla="*/ 8328 h 10000"/>
              <a:gd name="connsiteX49-6073" fmla="*/ 4926 w 8260"/>
              <a:gd name="connsiteY49-6074" fmla="*/ 7770 h 10000"/>
              <a:gd name="connsiteX50-6075" fmla="*/ 4525 w 8260"/>
              <a:gd name="connsiteY50-6076" fmla="*/ 7213 h 10000"/>
              <a:gd name="connsiteX51-6077" fmla="*/ 4256 w 8260"/>
              <a:gd name="connsiteY51-6078" fmla="*/ 6934 h 10000"/>
              <a:gd name="connsiteX52-6079" fmla="*/ 3989 w 8260"/>
              <a:gd name="connsiteY52-6080" fmla="*/ 6655 h 10000"/>
              <a:gd name="connsiteX53-6081" fmla="*/ 3856 w 8260"/>
              <a:gd name="connsiteY53-6082" fmla="*/ 6376 h 10000"/>
              <a:gd name="connsiteX54-6083" fmla="*/ 3856 w 8260"/>
              <a:gd name="connsiteY54-6084" fmla="*/ 6098 h 10000"/>
              <a:gd name="connsiteX55-6085" fmla="*/ 3989 w 8260"/>
              <a:gd name="connsiteY55-6086" fmla="*/ 6098 h 10000"/>
              <a:gd name="connsiteX56-6087" fmla="*/ 4123 w 8260"/>
              <a:gd name="connsiteY56-6088" fmla="*/ 6098 h 10000"/>
              <a:gd name="connsiteX57-6089" fmla="*/ 4390 w 8260"/>
              <a:gd name="connsiteY57-6090" fmla="*/ 6098 h 10000"/>
              <a:gd name="connsiteX58-6091" fmla="*/ 4659 w 8260"/>
              <a:gd name="connsiteY58-6092" fmla="*/ 6376 h 10000"/>
              <a:gd name="connsiteX59-6093" fmla="*/ 5059 w 8260"/>
              <a:gd name="connsiteY59-6094" fmla="*/ 6655 h 10000"/>
              <a:gd name="connsiteX60-6095" fmla="*/ 5193 w 8260"/>
              <a:gd name="connsiteY60-6096" fmla="*/ 6655 h 10000"/>
              <a:gd name="connsiteX61-6097" fmla="*/ 5463 w 8260"/>
              <a:gd name="connsiteY61-6098" fmla="*/ 6655 h 10000"/>
              <a:gd name="connsiteX62-6099" fmla="*/ 5597 w 8260"/>
              <a:gd name="connsiteY62-6100" fmla="*/ 6655 h 10000"/>
              <a:gd name="connsiteX63-6101" fmla="*/ 5732 w 8260"/>
              <a:gd name="connsiteY63-6102" fmla="*/ 6655 h 10000"/>
              <a:gd name="connsiteX64-6103" fmla="*/ 5864 w 8260"/>
              <a:gd name="connsiteY64-6104" fmla="*/ 6655 h 10000"/>
              <a:gd name="connsiteX65-6105" fmla="*/ 5864 w 8260"/>
              <a:gd name="connsiteY65-6106" fmla="*/ 6376 h 10000"/>
              <a:gd name="connsiteX66-6107" fmla="*/ 5997 w 8260"/>
              <a:gd name="connsiteY66-6108" fmla="*/ 6098 h 10000"/>
              <a:gd name="connsiteX67-6109" fmla="*/ 6132 w 8260"/>
              <a:gd name="connsiteY67-6110" fmla="*/ 5819 h 10000"/>
              <a:gd name="connsiteX68-6111" fmla="*/ 6132 w 8260"/>
              <a:gd name="connsiteY68-6112" fmla="*/ 5261 h 10000"/>
              <a:gd name="connsiteX69-6113" fmla="*/ 6266 w 8260"/>
              <a:gd name="connsiteY69-6114" fmla="*/ 4460 h 10000"/>
              <a:gd name="connsiteX70-6115" fmla="*/ 6400 w 8260"/>
              <a:gd name="connsiteY70-6116" fmla="*/ 3345 h 10000"/>
              <a:gd name="connsiteX71-6117" fmla="*/ 6534 w 8260"/>
              <a:gd name="connsiteY71-6118" fmla="*/ 2787 h 10000"/>
              <a:gd name="connsiteX72-6119" fmla="*/ 6534 w 8260"/>
              <a:gd name="connsiteY72-6120" fmla="*/ 2230 h 10000"/>
              <a:gd name="connsiteX73-6121" fmla="*/ 6534 w 8260"/>
              <a:gd name="connsiteY73-6122" fmla="*/ 1951 h 10000"/>
              <a:gd name="connsiteX74-6123" fmla="*/ 6534 w 8260"/>
              <a:gd name="connsiteY74-6124" fmla="*/ 1951 h 10000"/>
              <a:gd name="connsiteX75-6125" fmla="*/ 6400 w 8260"/>
              <a:gd name="connsiteY75-6126" fmla="*/ 1951 h 10000"/>
              <a:gd name="connsiteX76-6127" fmla="*/ 6132 w 8260"/>
              <a:gd name="connsiteY76-6128" fmla="*/ 1951 h 10000"/>
              <a:gd name="connsiteX77-6129" fmla="*/ 5864 w 8260"/>
              <a:gd name="connsiteY77-6130" fmla="*/ 1951 h 10000"/>
              <a:gd name="connsiteX78-6131" fmla="*/ 5463 w 8260"/>
              <a:gd name="connsiteY78-6132" fmla="*/ 1951 h 10000"/>
              <a:gd name="connsiteX79-6133" fmla="*/ 5059 w 8260"/>
              <a:gd name="connsiteY79-6134" fmla="*/ 1951 h 10000"/>
              <a:gd name="connsiteX80-6135" fmla="*/ 4525 w 8260"/>
              <a:gd name="connsiteY80-6136" fmla="*/ 2230 h 10000"/>
              <a:gd name="connsiteX81-6137" fmla="*/ 3719 w 8260"/>
              <a:gd name="connsiteY81-6138" fmla="*/ 2230 h 10000"/>
              <a:gd name="connsiteX82-6139" fmla="*/ 3067 w 8260"/>
              <a:gd name="connsiteY82-6140" fmla="*/ 2230 h 10000"/>
              <a:gd name="connsiteX83-6141" fmla="*/ 2395 w 8260"/>
              <a:gd name="connsiteY83-6142" fmla="*/ 2509 h 10000"/>
              <a:gd name="connsiteX84-6143" fmla="*/ 1726 w 8260"/>
              <a:gd name="connsiteY84-6144" fmla="*/ 2787 h 10000"/>
              <a:gd name="connsiteX85-6145" fmla="*/ 1192 w 8260"/>
              <a:gd name="connsiteY85-6146" fmla="*/ 2787 h 10000"/>
              <a:gd name="connsiteX86-6147" fmla="*/ 654 w 8260"/>
              <a:gd name="connsiteY86-6148" fmla="*/ 3066 h 10000"/>
              <a:gd name="connsiteX87-6149" fmla="*/ 0 w 8260"/>
              <a:gd name="connsiteY87-6150" fmla="*/ 3345 h 10000"/>
              <a:gd name="connsiteX0-6151" fmla="*/ 0 w 9673"/>
              <a:gd name="connsiteY0-6152" fmla="*/ 1951 h 10000"/>
              <a:gd name="connsiteX1-6153" fmla="*/ 2573 w 9673"/>
              <a:gd name="connsiteY1-6154" fmla="*/ 1394 h 10000"/>
              <a:gd name="connsiteX2-6155" fmla="*/ 3226 w 9673"/>
              <a:gd name="connsiteY2-6156" fmla="*/ 1394 h 10000"/>
              <a:gd name="connsiteX3-6157" fmla="*/ 3874 w 9673"/>
              <a:gd name="connsiteY3-6158" fmla="*/ 1115 h 10000"/>
              <a:gd name="connsiteX4-6159" fmla="*/ 4341 w 9673"/>
              <a:gd name="connsiteY4-6160" fmla="*/ 1115 h 10000"/>
              <a:gd name="connsiteX5-6161" fmla="*/ 4826 w 9673"/>
              <a:gd name="connsiteY5-6162" fmla="*/ 1115 h 10000"/>
              <a:gd name="connsiteX6-6163" fmla="*/ 5151 w 9673"/>
              <a:gd name="connsiteY6-6164" fmla="*/ 836 h 10000"/>
              <a:gd name="connsiteX7-6165" fmla="*/ 5637 w 9673"/>
              <a:gd name="connsiteY7-6166" fmla="*/ 836 h 10000"/>
              <a:gd name="connsiteX8-6167" fmla="*/ 5798 w 9673"/>
              <a:gd name="connsiteY8-6168" fmla="*/ 836 h 10000"/>
              <a:gd name="connsiteX9-6169" fmla="*/ 6125 w 9673"/>
              <a:gd name="connsiteY9-6170" fmla="*/ 836 h 10000"/>
              <a:gd name="connsiteX10-6171" fmla="*/ 6449 w 9673"/>
              <a:gd name="connsiteY10-6172" fmla="*/ 557 h 10000"/>
              <a:gd name="connsiteX11-6173" fmla="*/ 6772 w 9673"/>
              <a:gd name="connsiteY11-6174" fmla="*/ 557 h 10000"/>
              <a:gd name="connsiteX12-6175" fmla="*/ 7097 w 9673"/>
              <a:gd name="connsiteY12-6176" fmla="*/ 557 h 10000"/>
              <a:gd name="connsiteX13-6177" fmla="*/ 7259 w 9673"/>
              <a:gd name="connsiteY13-6178" fmla="*/ 279 h 10000"/>
              <a:gd name="connsiteX14-6179" fmla="*/ 7421 w 9673"/>
              <a:gd name="connsiteY14-6180" fmla="*/ 0 h 10000"/>
              <a:gd name="connsiteX15-6181" fmla="*/ 7748 w 9673"/>
              <a:gd name="connsiteY15-6182" fmla="*/ 0 h 10000"/>
              <a:gd name="connsiteX16-6183" fmla="*/ 7888 w 9673"/>
              <a:gd name="connsiteY16-6184" fmla="*/ 279 h 10000"/>
              <a:gd name="connsiteX17-6185" fmla="*/ 8211 w 9673"/>
              <a:gd name="connsiteY17-6186" fmla="*/ 279 h 10000"/>
              <a:gd name="connsiteX18-6187" fmla="*/ 8375 w 9673"/>
              <a:gd name="connsiteY18-6188" fmla="*/ 557 h 10000"/>
              <a:gd name="connsiteX19-6189" fmla="*/ 8863 w 9673"/>
              <a:gd name="connsiteY19-6190" fmla="*/ 836 h 10000"/>
              <a:gd name="connsiteX20-6191" fmla="*/ 9185 w 9673"/>
              <a:gd name="connsiteY20-6192" fmla="*/ 1394 h 10000"/>
              <a:gd name="connsiteX21-6193" fmla="*/ 9511 w 9673"/>
              <a:gd name="connsiteY21-6194" fmla="*/ 1672 h 10000"/>
              <a:gd name="connsiteX22-6195" fmla="*/ 9673 w 9673"/>
              <a:gd name="connsiteY22-6196" fmla="*/ 1951 h 10000"/>
              <a:gd name="connsiteX23-6197" fmla="*/ 9673 w 9673"/>
              <a:gd name="connsiteY23-6198" fmla="*/ 1951 h 10000"/>
              <a:gd name="connsiteX24-6199" fmla="*/ 9673 w 9673"/>
              <a:gd name="connsiteY24-6200" fmla="*/ 2230 h 10000"/>
              <a:gd name="connsiteX25-6201" fmla="*/ 9511 w 9673"/>
              <a:gd name="connsiteY25-6202" fmla="*/ 2509 h 10000"/>
              <a:gd name="connsiteX26-6203" fmla="*/ 9511 w 9673"/>
              <a:gd name="connsiteY26-6204" fmla="*/ 2509 h 10000"/>
              <a:gd name="connsiteX27-6205" fmla="*/ 9349 w 9673"/>
              <a:gd name="connsiteY27-6206" fmla="*/ 2509 h 10000"/>
              <a:gd name="connsiteX28-6207" fmla="*/ 9185 w 9673"/>
              <a:gd name="connsiteY28-6208" fmla="*/ 2787 h 10000"/>
              <a:gd name="connsiteX29-6209" fmla="*/ 9024 w 9673"/>
              <a:gd name="connsiteY29-6210" fmla="*/ 3345 h 10000"/>
              <a:gd name="connsiteX30-6211" fmla="*/ 8863 w 9673"/>
              <a:gd name="connsiteY30-6212" fmla="*/ 3624 h 10000"/>
              <a:gd name="connsiteX31-6213" fmla="*/ 8863 w 9673"/>
              <a:gd name="connsiteY31-6214" fmla="*/ 4460 h 10000"/>
              <a:gd name="connsiteX32-6215" fmla="*/ 8702 w 9673"/>
              <a:gd name="connsiteY32-6216" fmla="*/ 4983 h 10000"/>
              <a:gd name="connsiteX33-6217" fmla="*/ 8539 w 9673"/>
              <a:gd name="connsiteY33-6218" fmla="*/ 5819 h 10000"/>
              <a:gd name="connsiteX34-6219" fmla="*/ 8211 w 9673"/>
              <a:gd name="connsiteY34-6220" fmla="*/ 7213 h 10000"/>
              <a:gd name="connsiteX35-6221" fmla="*/ 8048 w 9673"/>
              <a:gd name="connsiteY35-6222" fmla="*/ 8049 h 10000"/>
              <a:gd name="connsiteX36-6223" fmla="*/ 7748 w 9673"/>
              <a:gd name="connsiteY36-6224" fmla="*/ 8606 h 10000"/>
              <a:gd name="connsiteX37-6225" fmla="*/ 7583 w 9673"/>
              <a:gd name="connsiteY37-6226" fmla="*/ 9164 h 10000"/>
              <a:gd name="connsiteX38-6227" fmla="*/ 7259 w 9673"/>
              <a:gd name="connsiteY38-6228" fmla="*/ 9443 h 10000"/>
              <a:gd name="connsiteX39-6229" fmla="*/ 6933 w 9673"/>
              <a:gd name="connsiteY39-6230" fmla="*/ 9721 h 10000"/>
              <a:gd name="connsiteX40-6231" fmla="*/ 6772 w 9673"/>
              <a:gd name="connsiteY40-6232" fmla="*/ 10000 h 10000"/>
              <a:gd name="connsiteX41-6233" fmla="*/ 6612 w 9673"/>
              <a:gd name="connsiteY41-6234" fmla="*/ 10000 h 10000"/>
              <a:gd name="connsiteX42-6235" fmla="*/ 6449 w 9673"/>
              <a:gd name="connsiteY42-6236" fmla="*/ 10000 h 10000"/>
              <a:gd name="connsiteX43-6237" fmla="*/ 6287 w 9673"/>
              <a:gd name="connsiteY43-6238" fmla="*/ 10000 h 10000"/>
              <a:gd name="connsiteX44-6239" fmla="*/ 6287 w 9673"/>
              <a:gd name="connsiteY44-6240" fmla="*/ 9721 h 10000"/>
              <a:gd name="connsiteX45-6241" fmla="*/ 6125 w 9673"/>
              <a:gd name="connsiteY45-6242" fmla="*/ 9443 h 10000"/>
              <a:gd name="connsiteX46-6243" fmla="*/ 6125 w 9673"/>
              <a:gd name="connsiteY46-6244" fmla="*/ 9164 h 10000"/>
              <a:gd name="connsiteX47-6245" fmla="*/ 6125 w 9673"/>
              <a:gd name="connsiteY47-6246" fmla="*/ 8885 h 10000"/>
              <a:gd name="connsiteX48-6247" fmla="*/ 5960 w 9673"/>
              <a:gd name="connsiteY48-6248" fmla="*/ 8328 h 10000"/>
              <a:gd name="connsiteX49-6249" fmla="*/ 5637 w 9673"/>
              <a:gd name="connsiteY49-6250" fmla="*/ 7770 h 10000"/>
              <a:gd name="connsiteX50-6251" fmla="*/ 5151 w 9673"/>
              <a:gd name="connsiteY50-6252" fmla="*/ 7213 h 10000"/>
              <a:gd name="connsiteX51-6253" fmla="*/ 4826 w 9673"/>
              <a:gd name="connsiteY51-6254" fmla="*/ 6934 h 10000"/>
              <a:gd name="connsiteX52-6255" fmla="*/ 4502 w 9673"/>
              <a:gd name="connsiteY52-6256" fmla="*/ 6655 h 10000"/>
              <a:gd name="connsiteX53-6257" fmla="*/ 4341 w 9673"/>
              <a:gd name="connsiteY53-6258" fmla="*/ 6376 h 10000"/>
              <a:gd name="connsiteX54-6259" fmla="*/ 4341 w 9673"/>
              <a:gd name="connsiteY54-6260" fmla="*/ 6098 h 10000"/>
              <a:gd name="connsiteX55-6261" fmla="*/ 4502 w 9673"/>
              <a:gd name="connsiteY55-6262" fmla="*/ 6098 h 10000"/>
              <a:gd name="connsiteX56-6263" fmla="*/ 4665 w 9673"/>
              <a:gd name="connsiteY56-6264" fmla="*/ 6098 h 10000"/>
              <a:gd name="connsiteX57-6265" fmla="*/ 4988 w 9673"/>
              <a:gd name="connsiteY57-6266" fmla="*/ 6098 h 10000"/>
              <a:gd name="connsiteX58-6267" fmla="*/ 5313 w 9673"/>
              <a:gd name="connsiteY58-6268" fmla="*/ 6376 h 10000"/>
              <a:gd name="connsiteX59-6269" fmla="*/ 5798 w 9673"/>
              <a:gd name="connsiteY59-6270" fmla="*/ 6655 h 10000"/>
              <a:gd name="connsiteX60-6271" fmla="*/ 5960 w 9673"/>
              <a:gd name="connsiteY60-6272" fmla="*/ 6655 h 10000"/>
              <a:gd name="connsiteX61-6273" fmla="*/ 6287 w 9673"/>
              <a:gd name="connsiteY61-6274" fmla="*/ 6655 h 10000"/>
              <a:gd name="connsiteX62-6275" fmla="*/ 6449 w 9673"/>
              <a:gd name="connsiteY62-6276" fmla="*/ 6655 h 10000"/>
              <a:gd name="connsiteX63-6277" fmla="*/ 6612 w 9673"/>
              <a:gd name="connsiteY63-6278" fmla="*/ 6655 h 10000"/>
              <a:gd name="connsiteX64-6279" fmla="*/ 6772 w 9673"/>
              <a:gd name="connsiteY64-6280" fmla="*/ 6655 h 10000"/>
              <a:gd name="connsiteX65-6281" fmla="*/ 6772 w 9673"/>
              <a:gd name="connsiteY65-6282" fmla="*/ 6376 h 10000"/>
              <a:gd name="connsiteX66-6283" fmla="*/ 6933 w 9673"/>
              <a:gd name="connsiteY66-6284" fmla="*/ 6098 h 10000"/>
              <a:gd name="connsiteX67-6285" fmla="*/ 7097 w 9673"/>
              <a:gd name="connsiteY67-6286" fmla="*/ 5819 h 10000"/>
              <a:gd name="connsiteX68-6287" fmla="*/ 7097 w 9673"/>
              <a:gd name="connsiteY68-6288" fmla="*/ 5261 h 10000"/>
              <a:gd name="connsiteX69-6289" fmla="*/ 7259 w 9673"/>
              <a:gd name="connsiteY69-6290" fmla="*/ 4460 h 10000"/>
              <a:gd name="connsiteX70-6291" fmla="*/ 7421 w 9673"/>
              <a:gd name="connsiteY70-6292" fmla="*/ 3345 h 10000"/>
              <a:gd name="connsiteX71-6293" fmla="*/ 7583 w 9673"/>
              <a:gd name="connsiteY71-6294" fmla="*/ 2787 h 10000"/>
              <a:gd name="connsiteX72-6295" fmla="*/ 7583 w 9673"/>
              <a:gd name="connsiteY72-6296" fmla="*/ 2230 h 10000"/>
              <a:gd name="connsiteX73-6297" fmla="*/ 7583 w 9673"/>
              <a:gd name="connsiteY73-6298" fmla="*/ 1951 h 10000"/>
              <a:gd name="connsiteX74-6299" fmla="*/ 7583 w 9673"/>
              <a:gd name="connsiteY74-6300" fmla="*/ 1951 h 10000"/>
              <a:gd name="connsiteX75-6301" fmla="*/ 7421 w 9673"/>
              <a:gd name="connsiteY75-6302" fmla="*/ 1951 h 10000"/>
              <a:gd name="connsiteX76-6303" fmla="*/ 7097 w 9673"/>
              <a:gd name="connsiteY76-6304" fmla="*/ 1951 h 10000"/>
              <a:gd name="connsiteX77-6305" fmla="*/ 6772 w 9673"/>
              <a:gd name="connsiteY77-6306" fmla="*/ 1951 h 10000"/>
              <a:gd name="connsiteX78-6307" fmla="*/ 6287 w 9673"/>
              <a:gd name="connsiteY78-6308" fmla="*/ 1951 h 10000"/>
              <a:gd name="connsiteX79-6309" fmla="*/ 5798 w 9673"/>
              <a:gd name="connsiteY79-6310" fmla="*/ 1951 h 10000"/>
              <a:gd name="connsiteX80-6311" fmla="*/ 5151 w 9673"/>
              <a:gd name="connsiteY80-6312" fmla="*/ 2230 h 10000"/>
              <a:gd name="connsiteX81-6313" fmla="*/ 4175 w 9673"/>
              <a:gd name="connsiteY81-6314" fmla="*/ 2230 h 10000"/>
              <a:gd name="connsiteX82-6315" fmla="*/ 3386 w 9673"/>
              <a:gd name="connsiteY82-6316" fmla="*/ 2230 h 10000"/>
              <a:gd name="connsiteX83-6317" fmla="*/ 2573 w 9673"/>
              <a:gd name="connsiteY83-6318" fmla="*/ 2509 h 10000"/>
              <a:gd name="connsiteX84-6319" fmla="*/ 1763 w 9673"/>
              <a:gd name="connsiteY84-6320" fmla="*/ 2787 h 10000"/>
              <a:gd name="connsiteX85-6321" fmla="*/ 1116 w 9673"/>
              <a:gd name="connsiteY85-6322" fmla="*/ 2787 h 10000"/>
              <a:gd name="connsiteX86-6323" fmla="*/ 465 w 9673"/>
              <a:gd name="connsiteY86-6324" fmla="*/ 3066 h 10000"/>
              <a:gd name="connsiteX0-6325" fmla="*/ 2179 w 9519"/>
              <a:gd name="connsiteY0-6326" fmla="*/ 1394 h 10000"/>
              <a:gd name="connsiteX1-6327" fmla="*/ 2854 w 9519"/>
              <a:gd name="connsiteY1-6328" fmla="*/ 1394 h 10000"/>
              <a:gd name="connsiteX2-6329" fmla="*/ 3524 w 9519"/>
              <a:gd name="connsiteY2-6330" fmla="*/ 1115 h 10000"/>
              <a:gd name="connsiteX3-6331" fmla="*/ 4007 w 9519"/>
              <a:gd name="connsiteY3-6332" fmla="*/ 1115 h 10000"/>
              <a:gd name="connsiteX4-6333" fmla="*/ 4508 w 9519"/>
              <a:gd name="connsiteY4-6334" fmla="*/ 1115 h 10000"/>
              <a:gd name="connsiteX5-6335" fmla="*/ 4844 w 9519"/>
              <a:gd name="connsiteY5-6336" fmla="*/ 836 h 10000"/>
              <a:gd name="connsiteX6-6337" fmla="*/ 5347 w 9519"/>
              <a:gd name="connsiteY6-6338" fmla="*/ 836 h 10000"/>
              <a:gd name="connsiteX7-6339" fmla="*/ 5513 w 9519"/>
              <a:gd name="connsiteY7-6340" fmla="*/ 836 h 10000"/>
              <a:gd name="connsiteX8-6341" fmla="*/ 5851 w 9519"/>
              <a:gd name="connsiteY8-6342" fmla="*/ 836 h 10000"/>
              <a:gd name="connsiteX9-6343" fmla="*/ 6186 w 9519"/>
              <a:gd name="connsiteY9-6344" fmla="*/ 557 h 10000"/>
              <a:gd name="connsiteX10-6345" fmla="*/ 6520 w 9519"/>
              <a:gd name="connsiteY10-6346" fmla="*/ 557 h 10000"/>
              <a:gd name="connsiteX11-6347" fmla="*/ 6856 w 9519"/>
              <a:gd name="connsiteY11-6348" fmla="*/ 557 h 10000"/>
              <a:gd name="connsiteX12-6349" fmla="*/ 7023 w 9519"/>
              <a:gd name="connsiteY12-6350" fmla="*/ 279 h 10000"/>
              <a:gd name="connsiteX13-6351" fmla="*/ 7191 w 9519"/>
              <a:gd name="connsiteY13-6352" fmla="*/ 0 h 10000"/>
              <a:gd name="connsiteX14-6353" fmla="*/ 7529 w 9519"/>
              <a:gd name="connsiteY14-6354" fmla="*/ 0 h 10000"/>
              <a:gd name="connsiteX15-6355" fmla="*/ 7674 w 9519"/>
              <a:gd name="connsiteY15-6356" fmla="*/ 279 h 10000"/>
              <a:gd name="connsiteX16-6357" fmla="*/ 8008 w 9519"/>
              <a:gd name="connsiteY16-6358" fmla="*/ 279 h 10000"/>
              <a:gd name="connsiteX17-6359" fmla="*/ 8177 w 9519"/>
              <a:gd name="connsiteY17-6360" fmla="*/ 557 h 10000"/>
              <a:gd name="connsiteX18-6361" fmla="*/ 8682 w 9519"/>
              <a:gd name="connsiteY18-6362" fmla="*/ 836 h 10000"/>
              <a:gd name="connsiteX19-6363" fmla="*/ 9015 w 9519"/>
              <a:gd name="connsiteY19-6364" fmla="*/ 1394 h 10000"/>
              <a:gd name="connsiteX20-6365" fmla="*/ 9352 w 9519"/>
              <a:gd name="connsiteY20-6366" fmla="*/ 1672 h 10000"/>
              <a:gd name="connsiteX21-6367" fmla="*/ 9519 w 9519"/>
              <a:gd name="connsiteY21-6368" fmla="*/ 1951 h 10000"/>
              <a:gd name="connsiteX22-6369" fmla="*/ 9519 w 9519"/>
              <a:gd name="connsiteY22-6370" fmla="*/ 1951 h 10000"/>
              <a:gd name="connsiteX23-6371" fmla="*/ 9519 w 9519"/>
              <a:gd name="connsiteY23-6372" fmla="*/ 2230 h 10000"/>
              <a:gd name="connsiteX24-6373" fmla="*/ 9352 w 9519"/>
              <a:gd name="connsiteY24-6374" fmla="*/ 2509 h 10000"/>
              <a:gd name="connsiteX25-6375" fmla="*/ 9352 w 9519"/>
              <a:gd name="connsiteY25-6376" fmla="*/ 2509 h 10000"/>
              <a:gd name="connsiteX26-6377" fmla="*/ 9184 w 9519"/>
              <a:gd name="connsiteY26-6378" fmla="*/ 2509 h 10000"/>
              <a:gd name="connsiteX27-6379" fmla="*/ 9015 w 9519"/>
              <a:gd name="connsiteY27-6380" fmla="*/ 2787 h 10000"/>
              <a:gd name="connsiteX28-6381" fmla="*/ 8848 w 9519"/>
              <a:gd name="connsiteY28-6382" fmla="*/ 3345 h 10000"/>
              <a:gd name="connsiteX29-6383" fmla="*/ 8682 w 9519"/>
              <a:gd name="connsiteY29-6384" fmla="*/ 3624 h 10000"/>
              <a:gd name="connsiteX30-6385" fmla="*/ 8682 w 9519"/>
              <a:gd name="connsiteY30-6386" fmla="*/ 4460 h 10000"/>
              <a:gd name="connsiteX31-6387" fmla="*/ 8515 w 9519"/>
              <a:gd name="connsiteY31-6388" fmla="*/ 4983 h 10000"/>
              <a:gd name="connsiteX32-6389" fmla="*/ 8347 w 9519"/>
              <a:gd name="connsiteY32-6390" fmla="*/ 5819 h 10000"/>
              <a:gd name="connsiteX33-6391" fmla="*/ 8008 w 9519"/>
              <a:gd name="connsiteY33-6392" fmla="*/ 7213 h 10000"/>
              <a:gd name="connsiteX34-6393" fmla="*/ 7839 w 9519"/>
              <a:gd name="connsiteY34-6394" fmla="*/ 8049 h 10000"/>
              <a:gd name="connsiteX35-6395" fmla="*/ 7529 w 9519"/>
              <a:gd name="connsiteY35-6396" fmla="*/ 8606 h 10000"/>
              <a:gd name="connsiteX36-6397" fmla="*/ 7358 w 9519"/>
              <a:gd name="connsiteY36-6398" fmla="*/ 9164 h 10000"/>
              <a:gd name="connsiteX37-6399" fmla="*/ 7023 w 9519"/>
              <a:gd name="connsiteY37-6400" fmla="*/ 9443 h 10000"/>
              <a:gd name="connsiteX38-6401" fmla="*/ 6686 w 9519"/>
              <a:gd name="connsiteY38-6402" fmla="*/ 9721 h 10000"/>
              <a:gd name="connsiteX39-6403" fmla="*/ 6520 w 9519"/>
              <a:gd name="connsiteY39-6404" fmla="*/ 10000 h 10000"/>
              <a:gd name="connsiteX40-6405" fmla="*/ 6355 w 9519"/>
              <a:gd name="connsiteY40-6406" fmla="*/ 10000 h 10000"/>
              <a:gd name="connsiteX41-6407" fmla="*/ 6186 w 9519"/>
              <a:gd name="connsiteY41-6408" fmla="*/ 10000 h 10000"/>
              <a:gd name="connsiteX42-6409" fmla="*/ 6019 w 9519"/>
              <a:gd name="connsiteY42-6410" fmla="*/ 10000 h 10000"/>
              <a:gd name="connsiteX43-6411" fmla="*/ 6019 w 9519"/>
              <a:gd name="connsiteY43-6412" fmla="*/ 9721 h 10000"/>
              <a:gd name="connsiteX44-6413" fmla="*/ 5851 w 9519"/>
              <a:gd name="connsiteY44-6414" fmla="*/ 9443 h 10000"/>
              <a:gd name="connsiteX45-6415" fmla="*/ 5851 w 9519"/>
              <a:gd name="connsiteY45-6416" fmla="*/ 9164 h 10000"/>
              <a:gd name="connsiteX46-6417" fmla="*/ 5851 w 9519"/>
              <a:gd name="connsiteY46-6418" fmla="*/ 8885 h 10000"/>
              <a:gd name="connsiteX47-6419" fmla="*/ 5680 w 9519"/>
              <a:gd name="connsiteY47-6420" fmla="*/ 8328 h 10000"/>
              <a:gd name="connsiteX48-6421" fmla="*/ 5347 w 9519"/>
              <a:gd name="connsiteY48-6422" fmla="*/ 7770 h 10000"/>
              <a:gd name="connsiteX49-6423" fmla="*/ 4844 w 9519"/>
              <a:gd name="connsiteY49-6424" fmla="*/ 7213 h 10000"/>
              <a:gd name="connsiteX50-6425" fmla="*/ 4508 w 9519"/>
              <a:gd name="connsiteY50-6426" fmla="*/ 6934 h 10000"/>
              <a:gd name="connsiteX51-6427" fmla="*/ 4173 w 9519"/>
              <a:gd name="connsiteY51-6428" fmla="*/ 6655 h 10000"/>
              <a:gd name="connsiteX52-6429" fmla="*/ 4007 w 9519"/>
              <a:gd name="connsiteY52-6430" fmla="*/ 6376 h 10000"/>
              <a:gd name="connsiteX53-6431" fmla="*/ 4007 w 9519"/>
              <a:gd name="connsiteY53-6432" fmla="*/ 6098 h 10000"/>
              <a:gd name="connsiteX54-6433" fmla="*/ 4173 w 9519"/>
              <a:gd name="connsiteY54-6434" fmla="*/ 6098 h 10000"/>
              <a:gd name="connsiteX55-6435" fmla="*/ 4342 w 9519"/>
              <a:gd name="connsiteY55-6436" fmla="*/ 6098 h 10000"/>
              <a:gd name="connsiteX56-6437" fmla="*/ 4676 w 9519"/>
              <a:gd name="connsiteY56-6438" fmla="*/ 6098 h 10000"/>
              <a:gd name="connsiteX57-6439" fmla="*/ 5012 w 9519"/>
              <a:gd name="connsiteY57-6440" fmla="*/ 6376 h 10000"/>
              <a:gd name="connsiteX58-6441" fmla="*/ 5513 w 9519"/>
              <a:gd name="connsiteY58-6442" fmla="*/ 6655 h 10000"/>
              <a:gd name="connsiteX59-6443" fmla="*/ 5680 w 9519"/>
              <a:gd name="connsiteY59-6444" fmla="*/ 6655 h 10000"/>
              <a:gd name="connsiteX60-6445" fmla="*/ 6019 w 9519"/>
              <a:gd name="connsiteY60-6446" fmla="*/ 6655 h 10000"/>
              <a:gd name="connsiteX61-6447" fmla="*/ 6186 w 9519"/>
              <a:gd name="connsiteY61-6448" fmla="*/ 6655 h 10000"/>
              <a:gd name="connsiteX62-6449" fmla="*/ 6355 w 9519"/>
              <a:gd name="connsiteY62-6450" fmla="*/ 6655 h 10000"/>
              <a:gd name="connsiteX63-6451" fmla="*/ 6520 w 9519"/>
              <a:gd name="connsiteY63-6452" fmla="*/ 6655 h 10000"/>
              <a:gd name="connsiteX64-6453" fmla="*/ 6520 w 9519"/>
              <a:gd name="connsiteY64-6454" fmla="*/ 6376 h 10000"/>
              <a:gd name="connsiteX65-6455" fmla="*/ 6686 w 9519"/>
              <a:gd name="connsiteY65-6456" fmla="*/ 6098 h 10000"/>
              <a:gd name="connsiteX66-6457" fmla="*/ 6856 w 9519"/>
              <a:gd name="connsiteY66-6458" fmla="*/ 5819 h 10000"/>
              <a:gd name="connsiteX67-6459" fmla="*/ 6856 w 9519"/>
              <a:gd name="connsiteY67-6460" fmla="*/ 5261 h 10000"/>
              <a:gd name="connsiteX68-6461" fmla="*/ 7023 w 9519"/>
              <a:gd name="connsiteY68-6462" fmla="*/ 4460 h 10000"/>
              <a:gd name="connsiteX69-6463" fmla="*/ 7191 w 9519"/>
              <a:gd name="connsiteY69-6464" fmla="*/ 3345 h 10000"/>
              <a:gd name="connsiteX70-6465" fmla="*/ 7358 w 9519"/>
              <a:gd name="connsiteY70-6466" fmla="*/ 2787 h 10000"/>
              <a:gd name="connsiteX71-6467" fmla="*/ 7358 w 9519"/>
              <a:gd name="connsiteY71-6468" fmla="*/ 2230 h 10000"/>
              <a:gd name="connsiteX72-6469" fmla="*/ 7358 w 9519"/>
              <a:gd name="connsiteY72-6470" fmla="*/ 1951 h 10000"/>
              <a:gd name="connsiteX73-6471" fmla="*/ 7358 w 9519"/>
              <a:gd name="connsiteY73-6472" fmla="*/ 1951 h 10000"/>
              <a:gd name="connsiteX74-6473" fmla="*/ 7191 w 9519"/>
              <a:gd name="connsiteY74-6474" fmla="*/ 1951 h 10000"/>
              <a:gd name="connsiteX75-6475" fmla="*/ 6856 w 9519"/>
              <a:gd name="connsiteY75-6476" fmla="*/ 1951 h 10000"/>
              <a:gd name="connsiteX76-6477" fmla="*/ 6520 w 9519"/>
              <a:gd name="connsiteY76-6478" fmla="*/ 1951 h 10000"/>
              <a:gd name="connsiteX77-6479" fmla="*/ 6019 w 9519"/>
              <a:gd name="connsiteY77-6480" fmla="*/ 1951 h 10000"/>
              <a:gd name="connsiteX78-6481" fmla="*/ 5513 w 9519"/>
              <a:gd name="connsiteY78-6482" fmla="*/ 1951 h 10000"/>
              <a:gd name="connsiteX79-6483" fmla="*/ 4844 w 9519"/>
              <a:gd name="connsiteY79-6484" fmla="*/ 2230 h 10000"/>
              <a:gd name="connsiteX80-6485" fmla="*/ 3835 w 9519"/>
              <a:gd name="connsiteY80-6486" fmla="*/ 2230 h 10000"/>
              <a:gd name="connsiteX81-6487" fmla="*/ 3019 w 9519"/>
              <a:gd name="connsiteY81-6488" fmla="*/ 2230 h 10000"/>
              <a:gd name="connsiteX82-6489" fmla="*/ 2179 w 9519"/>
              <a:gd name="connsiteY82-6490" fmla="*/ 2509 h 10000"/>
              <a:gd name="connsiteX83-6491" fmla="*/ 1342 w 9519"/>
              <a:gd name="connsiteY83-6492" fmla="*/ 2787 h 10000"/>
              <a:gd name="connsiteX84-6493" fmla="*/ 673 w 9519"/>
              <a:gd name="connsiteY84-6494" fmla="*/ 2787 h 10000"/>
              <a:gd name="connsiteX85-6495" fmla="*/ 0 w 9519"/>
              <a:gd name="connsiteY85-6496" fmla="*/ 3066 h 10000"/>
              <a:gd name="connsiteX0-6497" fmla="*/ 1582 w 9293"/>
              <a:gd name="connsiteY0-6498" fmla="*/ 1394 h 10000"/>
              <a:gd name="connsiteX1-6499" fmla="*/ 2291 w 9293"/>
              <a:gd name="connsiteY1-6500" fmla="*/ 1394 h 10000"/>
              <a:gd name="connsiteX2-6501" fmla="*/ 2995 w 9293"/>
              <a:gd name="connsiteY2-6502" fmla="*/ 1115 h 10000"/>
              <a:gd name="connsiteX3-6503" fmla="*/ 3502 w 9293"/>
              <a:gd name="connsiteY3-6504" fmla="*/ 1115 h 10000"/>
              <a:gd name="connsiteX4-6505" fmla="*/ 4029 w 9293"/>
              <a:gd name="connsiteY4-6506" fmla="*/ 1115 h 10000"/>
              <a:gd name="connsiteX5-6507" fmla="*/ 4382 w 9293"/>
              <a:gd name="connsiteY5-6508" fmla="*/ 836 h 10000"/>
              <a:gd name="connsiteX6-6509" fmla="*/ 4910 w 9293"/>
              <a:gd name="connsiteY6-6510" fmla="*/ 836 h 10000"/>
              <a:gd name="connsiteX7-6511" fmla="*/ 5085 w 9293"/>
              <a:gd name="connsiteY7-6512" fmla="*/ 836 h 10000"/>
              <a:gd name="connsiteX8-6513" fmla="*/ 5440 w 9293"/>
              <a:gd name="connsiteY8-6514" fmla="*/ 836 h 10000"/>
              <a:gd name="connsiteX9-6515" fmla="*/ 5792 w 9293"/>
              <a:gd name="connsiteY9-6516" fmla="*/ 557 h 10000"/>
              <a:gd name="connsiteX10-6517" fmla="*/ 6142 w 9293"/>
              <a:gd name="connsiteY10-6518" fmla="*/ 557 h 10000"/>
              <a:gd name="connsiteX11-6519" fmla="*/ 6495 w 9293"/>
              <a:gd name="connsiteY11-6520" fmla="*/ 557 h 10000"/>
              <a:gd name="connsiteX12-6521" fmla="*/ 6671 w 9293"/>
              <a:gd name="connsiteY12-6522" fmla="*/ 279 h 10000"/>
              <a:gd name="connsiteX13-6523" fmla="*/ 6847 w 9293"/>
              <a:gd name="connsiteY13-6524" fmla="*/ 0 h 10000"/>
              <a:gd name="connsiteX14-6525" fmla="*/ 7202 w 9293"/>
              <a:gd name="connsiteY14-6526" fmla="*/ 0 h 10000"/>
              <a:gd name="connsiteX15-6527" fmla="*/ 7355 w 9293"/>
              <a:gd name="connsiteY15-6528" fmla="*/ 279 h 10000"/>
              <a:gd name="connsiteX16-6529" fmla="*/ 7706 w 9293"/>
              <a:gd name="connsiteY16-6530" fmla="*/ 279 h 10000"/>
              <a:gd name="connsiteX17-6531" fmla="*/ 7883 w 9293"/>
              <a:gd name="connsiteY17-6532" fmla="*/ 557 h 10000"/>
              <a:gd name="connsiteX18-6533" fmla="*/ 8414 w 9293"/>
              <a:gd name="connsiteY18-6534" fmla="*/ 836 h 10000"/>
              <a:gd name="connsiteX19-6535" fmla="*/ 8764 w 9293"/>
              <a:gd name="connsiteY19-6536" fmla="*/ 1394 h 10000"/>
              <a:gd name="connsiteX20-6537" fmla="*/ 9118 w 9293"/>
              <a:gd name="connsiteY20-6538" fmla="*/ 1672 h 10000"/>
              <a:gd name="connsiteX21-6539" fmla="*/ 9293 w 9293"/>
              <a:gd name="connsiteY21-6540" fmla="*/ 1951 h 10000"/>
              <a:gd name="connsiteX22-6541" fmla="*/ 9293 w 9293"/>
              <a:gd name="connsiteY22-6542" fmla="*/ 1951 h 10000"/>
              <a:gd name="connsiteX23-6543" fmla="*/ 9293 w 9293"/>
              <a:gd name="connsiteY23-6544" fmla="*/ 2230 h 10000"/>
              <a:gd name="connsiteX24-6545" fmla="*/ 9118 w 9293"/>
              <a:gd name="connsiteY24-6546" fmla="*/ 2509 h 10000"/>
              <a:gd name="connsiteX25-6547" fmla="*/ 9118 w 9293"/>
              <a:gd name="connsiteY25-6548" fmla="*/ 2509 h 10000"/>
              <a:gd name="connsiteX26-6549" fmla="*/ 8941 w 9293"/>
              <a:gd name="connsiteY26-6550" fmla="*/ 2509 h 10000"/>
              <a:gd name="connsiteX27-6551" fmla="*/ 8764 w 9293"/>
              <a:gd name="connsiteY27-6552" fmla="*/ 2787 h 10000"/>
              <a:gd name="connsiteX28-6553" fmla="*/ 8588 w 9293"/>
              <a:gd name="connsiteY28-6554" fmla="*/ 3345 h 10000"/>
              <a:gd name="connsiteX29-6555" fmla="*/ 8414 w 9293"/>
              <a:gd name="connsiteY29-6556" fmla="*/ 3624 h 10000"/>
              <a:gd name="connsiteX30-6557" fmla="*/ 8414 w 9293"/>
              <a:gd name="connsiteY30-6558" fmla="*/ 4460 h 10000"/>
              <a:gd name="connsiteX31-6559" fmla="*/ 8238 w 9293"/>
              <a:gd name="connsiteY31-6560" fmla="*/ 4983 h 10000"/>
              <a:gd name="connsiteX32-6561" fmla="*/ 8062 w 9293"/>
              <a:gd name="connsiteY32-6562" fmla="*/ 5819 h 10000"/>
              <a:gd name="connsiteX33-6563" fmla="*/ 7706 w 9293"/>
              <a:gd name="connsiteY33-6564" fmla="*/ 7213 h 10000"/>
              <a:gd name="connsiteX34-6565" fmla="*/ 7528 w 9293"/>
              <a:gd name="connsiteY34-6566" fmla="*/ 8049 h 10000"/>
              <a:gd name="connsiteX35-6567" fmla="*/ 7202 w 9293"/>
              <a:gd name="connsiteY35-6568" fmla="*/ 8606 h 10000"/>
              <a:gd name="connsiteX36-6569" fmla="*/ 7023 w 9293"/>
              <a:gd name="connsiteY36-6570" fmla="*/ 9164 h 10000"/>
              <a:gd name="connsiteX37-6571" fmla="*/ 6671 w 9293"/>
              <a:gd name="connsiteY37-6572" fmla="*/ 9443 h 10000"/>
              <a:gd name="connsiteX38-6573" fmla="*/ 6317 w 9293"/>
              <a:gd name="connsiteY38-6574" fmla="*/ 9721 h 10000"/>
              <a:gd name="connsiteX39-6575" fmla="*/ 6142 w 9293"/>
              <a:gd name="connsiteY39-6576" fmla="*/ 10000 h 10000"/>
              <a:gd name="connsiteX40-6577" fmla="*/ 5969 w 9293"/>
              <a:gd name="connsiteY40-6578" fmla="*/ 10000 h 10000"/>
              <a:gd name="connsiteX41-6579" fmla="*/ 5792 w 9293"/>
              <a:gd name="connsiteY41-6580" fmla="*/ 10000 h 10000"/>
              <a:gd name="connsiteX42-6581" fmla="*/ 5616 w 9293"/>
              <a:gd name="connsiteY42-6582" fmla="*/ 10000 h 10000"/>
              <a:gd name="connsiteX43-6583" fmla="*/ 5616 w 9293"/>
              <a:gd name="connsiteY43-6584" fmla="*/ 9721 h 10000"/>
              <a:gd name="connsiteX44-6585" fmla="*/ 5440 w 9293"/>
              <a:gd name="connsiteY44-6586" fmla="*/ 9443 h 10000"/>
              <a:gd name="connsiteX45-6587" fmla="*/ 5440 w 9293"/>
              <a:gd name="connsiteY45-6588" fmla="*/ 9164 h 10000"/>
              <a:gd name="connsiteX46-6589" fmla="*/ 5440 w 9293"/>
              <a:gd name="connsiteY46-6590" fmla="*/ 8885 h 10000"/>
              <a:gd name="connsiteX47-6591" fmla="*/ 5260 w 9293"/>
              <a:gd name="connsiteY47-6592" fmla="*/ 8328 h 10000"/>
              <a:gd name="connsiteX48-6593" fmla="*/ 4910 w 9293"/>
              <a:gd name="connsiteY48-6594" fmla="*/ 7770 h 10000"/>
              <a:gd name="connsiteX49-6595" fmla="*/ 4382 w 9293"/>
              <a:gd name="connsiteY49-6596" fmla="*/ 7213 h 10000"/>
              <a:gd name="connsiteX50-6597" fmla="*/ 4029 w 9293"/>
              <a:gd name="connsiteY50-6598" fmla="*/ 6934 h 10000"/>
              <a:gd name="connsiteX51-6599" fmla="*/ 3677 w 9293"/>
              <a:gd name="connsiteY51-6600" fmla="*/ 6655 h 10000"/>
              <a:gd name="connsiteX52-6601" fmla="*/ 3502 w 9293"/>
              <a:gd name="connsiteY52-6602" fmla="*/ 6376 h 10000"/>
              <a:gd name="connsiteX53-6603" fmla="*/ 3502 w 9293"/>
              <a:gd name="connsiteY53-6604" fmla="*/ 6098 h 10000"/>
              <a:gd name="connsiteX54-6605" fmla="*/ 3677 w 9293"/>
              <a:gd name="connsiteY54-6606" fmla="*/ 6098 h 10000"/>
              <a:gd name="connsiteX55-6607" fmla="*/ 3854 w 9293"/>
              <a:gd name="connsiteY55-6608" fmla="*/ 6098 h 10000"/>
              <a:gd name="connsiteX56-6609" fmla="*/ 4205 w 9293"/>
              <a:gd name="connsiteY56-6610" fmla="*/ 6098 h 10000"/>
              <a:gd name="connsiteX57-6611" fmla="*/ 4558 w 9293"/>
              <a:gd name="connsiteY57-6612" fmla="*/ 6376 h 10000"/>
              <a:gd name="connsiteX58-6613" fmla="*/ 5085 w 9293"/>
              <a:gd name="connsiteY58-6614" fmla="*/ 6655 h 10000"/>
              <a:gd name="connsiteX59-6615" fmla="*/ 5260 w 9293"/>
              <a:gd name="connsiteY59-6616" fmla="*/ 6655 h 10000"/>
              <a:gd name="connsiteX60-6617" fmla="*/ 5616 w 9293"/>
              <a:gd name="connsiteY60-6618" fmla="*/ 6655 h 10000"/>
              <a:gd name="connsiteX61-6619" fmla="*/ 5792 w 9293"/>
              <a:gd name="connsiteY61-6620" fmla="*/ 6655 h 10000"/>
              <a:gd name="connsiteX62-6621" fmla="*/ 5969 w 9293"/>
              <a:gd name="connsiteY62-6622" fmla="*/ 6655 h 10000"/>
              <a:gd name="connsiteX63-6623" fmla="*/ 6142 w 9293"/>
              <a:gd name="connsiteY63-6624" fmla="*/ 6655 h 10000"/>
              <a:gd name="connsiteX64-6625" fmla="*/ 6142 w 9293"/>
              <a:gd name="connsiteY64-6626" fmla="*/ 6376 h 10000"/>
              <a:gd name="connsiteX65-6627" fmla="*/ 6317 w 9293"/>
              <a:gd name="connsiteY65-6628" fmla="*/ 6098 h 10000"/>
              <a:gd name="connsiteX66-6629" fmla="*/ 6495 w 9293"/>
              <a:gd name="connsiteY66-6630" fmla="*/ 5819 h 10000"/>
              <a:gd name="connsiteX67-6631" fmla="*/ 6495 w 9293"/>
              <a:gd name="connsiteY67-6632" fmla="*/ 5261 h 10000"/>
              <a:gd name="connsiteX68-6633" fmla="*/ 6671 w 9293"/>
              <a:gd name="connsiteY68-6634" fmla="*/ 4460 h 10000"/>
              <a:gd name="connsiteX69-6635" fmla="*/ 6847 w 9293"/>
              <a:gd name="connsiteY69-6636" fmla="*/ 3345 h 10000"/>
              <a:gd name="connsiteX70-6637" fmla="*/ 7023 w 9293"/>
              <a:gd name="connsiteY70-6638" fmla="*/ 2787 h 10000"/>
              <a:gd name="connsiteX71-6639" fmla="*/ 7023 w 9293"/>
              <a:gd name="connsiteY71-6640" fmla="*/ 2230 h 10000"/>
              <a:gd name="connsiteX72-6641" fmla="*/ 7023 w 9293"/>
              <a:gd name="connsiteY72-6642" fmla="*/ 1951 h 10000"/>
              <a:gd name="connsiteX73-6643" fmla="*/ 7023 w 9293"/>
              <a:gd name="connsiteY73-6644" fmla="*/ 1951 h 10000"/>
              <a:gd name="connsiteX74-6645" fmla="*/ 6847 w 9293"/>
              <a:gd name="connsiteY74-6646" fmla="*/ 1951 h 10000"/>
              <a:gd name="connsiteX75-6647" fmla="*/ 6495 w 9293"/>
              <a:gd name="connsiteY75-6648" fmla="*/ 1951 h 10000"/>
              <a:gd name="connsiteX76-6649" fmla="*/ 6142 w 9293"/>
              <a:gd name="connsiteY76-6650" fmla="*/ 1951 h 10000"/>
              <a:gd name="connsiteX77-6651" fmla="*/ 5616 w 9293"/>
              <a:gd name="connsiteY77-6652" fmla="*/ 1951 h 10000"/>
              <a:gd name="connsiteX78-6653" fmla="*/ 5085 w 9293"/>
              <a:gd name="connsiteY78-6654" fmla="*/ 1951 h 10000"/>
              <a:gd name="connsiteX79-6655" fmla="*/ 4382 w 9293"/>
              <a:gd name="connsiteY79-6656" fmla="*/ 2230 h 10000"/>
              <a:gd name="connsiteX80-6657" fmla="*/ 3322 w 9293"/>
              <a:gd name="connsiteY80-6658" fmla="*/ 2230 h 10000"/>
              <a:gd name="connsiteX81-6659" fmla="*/ 2465 w 9293"/>
              <a:gd name="connsiteY81-6660" fmla="*/ 2230 h 10000"/>
              <a:gd name="connsiteX82-6661" fmla="*/ 1582 w 9293"/>
              <a:gd name="connsiteY82-6662" fmla="*/ 2509 h 10000"/>
              <a:gd name="connsiteX83-6663" fmla="*/ 703 w 9293"/>
              <a:gd name="connsiteY83-6664" fmla="*/ 2787 h 10000"/>
              <a:gd name="connsiteX84-6665" fmla="*/ 0 w 9293"/>
              <a:gd name="connsiteY84-6666" fmla="*/ 2787 h 10000"/>
              <a:gd name="connsiteX0-6667" fmla="*/ 946 w 9244"/>
              <a:gd name="connsiteY0-6668" fmla="*/ 1394 h 10000"/>
              <a:gd name="connsiteX1-6669" fmla="*/ 1709 w 9244"/>
              <a:gd name="connsiteY1-6670" fmla="*/ 1394 h 10000"/>
              <a:gd name="connsiteX2-6671" fmla="*/ 2467 w 9244"/>
              <a:gd name="connsiteY2-6672" fmla="*/ 1115 h 10000"/>
              <a:gd name="connsiteX3-6673" fmla="*/ 3012 w 9244"/>
              <a:gd name="connsiteY3-6674" fmla="*/ 1115 h 10000"/>
              <a:gd name="connsiteX4-6675" fmla="*/ 3580 w 9244"/>
              <a:gd name="connsiteY4-6676" fmla="*/ 1115 h 10000"/>
              <a:gd name="connsiteX5-6677" fmla="*/ 3959 w 9244"/>
              <a:gd name="connsiteY5-6678" fmla="*/ 836 h 10000"/>
              <a:gd name="connsiteX6-6679" fmla="*/ 4528 w 9244"/>
              <a:gd name="connsiteY6-6680" fmla="*/ 836 h 10000"/>
              <a:gd name="connsiteX7-6681" fmla="*/ 4716 w 9244"/>
              <a:gd name="connsiteY7-6682" fmla="*/ 836 h 10000"/>
              <a:gd name="connsiteX8-6683" fmla="*/ 5098 w 9244"/>
              <a:gd name="connsiteY8-6684" fmla="*/ 836 h 10000"/>
              <a:gd name="connsiteX9-6685" fmla="*/ 5477 w 9244"/>
              <a:gd name="connsiteY9-6686" fmla="*/ 557 h 10000"/>
              <a:gd name="connsiteX10-6687" fmla="*/ 5853 w 9244"/>
              <a:gd name="connsiteY10-6688" fmla="*/ 557 h 10000"/>
              <a:gd name="connsiteX11-6689" fmla="*/ 6233 w 9244"/>
              <a:gd name="connsiteY11-6690" fmla="*/ 557 h 10000"/>
              <a:gd name="connsiteX12-6691" fmla="*/ 6423 w 9244"/>
              <a:gd name="connsiteY12-6692" fmla="*/ 279 h 10000"/>
              <a:gd name="connsiteX13-6693" fmla="*/ 6612 w 9244"/>
              <a:gd name="connsiteY13-6694" fmla="*/ 0 h 10000"/>
              <a:gd name="connsiteX14-6695" fmla="*/ 6994 w 9244"/>
              <a:gd name="connsiteY14-6696" fmla="*/ 0 h 10000"/>
              <a:gd name="connsiteX15-6697" fmla="*/ 7159 w 9244"/>
              <a:gd name="connsiteY15-6698" fmla="*/ 279 h 10000"/>
              <a:gd name="connsiteX16-6699" fmla="*/ 7536 w 9244"/>
              <a:gd name="connsiteY16-6700" fmla="*/ 279 h 10000"/>
              <a:gd name="connsiteX17-6701" fmla="*/ 7727 w 9244"/>
              <a:gd name="connsiteY17-6702" fmla="*/ 557 h 10000"/>
              <a:gd name="connsiteX18-6703" fmla="*/ 8298 w 9244"/>
              <a:gd name="connsiteY18-6704" fmla="*/ 836 h 10000"/>
              <a:gd name="connsiteX19-6705" fmla="*/ 8675 w 9244"/>
              <a:gd name="connsiteY19-6706" fmla="*/ 1394 h 10000"/>
              <a:gd name="connsiteX20-6707" fmla="*/ 9056 w 9244"/>
              <a:gd name="connsiteY20-6708" fmla="*/ 1672 h 10000"/>
              <a:gd name="connsiteX21-6709" fmla="*/ 9244 w 9244"/>
              <a:gd name="connsiteY21-6710" fmla="*/ 1951 h 10000"/>
              <a:gd name="connsiteX22-6711" fmla="*/ 9244 w 9244"/>
              <a:gd name="connsiteY22-6712" fmla="*/ 1951 h 10000"/>
              <a:gd name="connsiteX23-6713" fmla="*/ 9244 w 9244"/>
              <a:gd name="connsiteY23-6714" fmla="*/ 2230 h 10000"/>
              <a:gd name="connsiteX24-6715" fmla="*/ 9056 w 9244"/>
              <a:gd name="connsiteY24-6716" fmla="*/ 2509 h 10000"/>
              <a:gd name="connsiteX25-6717" fmla="*/ 9056 w 9244"/>
              <a:gd name="connsiteY25-6718" fmla="*/ 2509 h 10000"/>
              <a:gd name="connsiteX26-6719" fmla="*/ 8865 w 9244"/>
              <a:gd name="connsiteY26-6720" fmla="*/ 2509 h 10000"/>
              <a:gd name="connsiteX27-6721" fmla="*/ 8675 w 9244"/>
              <a:gd name="connsiteY27-6722" fmla="*/ 2787 h 10000"/>
              <a:gd name="connsiteX28-6723" fmla="*/ 8485 w 9244"/>
              <a:gd name="connsiteY28-6724" fmla="*/ 3345 h 10000"/>
              <a:gd name="connsiteX29-6725" fmla="*/ 8298 w 9244"/>
              <a:gd name="connsiteY29-6726" fmla="*/ 3624 h 10000"/>
              <a:gd name="connsiteX30-6727" fmla="*/ 8298 w 9244"/>
              <a:gd name="connsiteY30-6728" fmla="*/ 4460 h 10000"/>
              <a:gd name="connsiteX31-6729" fmla="*/ 8109 w 9244"/>
              <a:gd name="connsiteY31-6730" fmla="*/ 4983 h 10000"/>
              <a:gd name="connsiteX32-6731" fmla="*/ 7919 w 9244"/>
              <a:gd name="connsiteY32-6732" fmla="*/ 5819 h 10000"/>
              <a:gd name="connsiteX33-6733" fmla="*/ 7536 w 9244"/>
              <a:gd name="connsiteY33-6734" fmla="*/ 7213 h 10000"/>
              <a:gd name="connsiteX34-6735" fmla="*/ 7345 w 9244"/>
              <a:gd name="connsiteY34-6736" fmla="*/ 8049 h 10000"/>
              <a:gd name="connsiteX35-6737" fmla="*/ 6994 w 9244"/>
              <a:gd name="connsiteY35-6738" fmla="*/ 8606 h 10000"/>
              <a:gd name="connsiteX36-6739" fmla="*/ 6801 w 9244"/>
              <a:gd name="connsiteY36-6740" fmla="*/ 9164 h 10000"/>
              <a:gd name="connsiteX37-6741" fmla="*/ 6423 w 9244"/>
              <a:gd name="connsiteY37-6742" fmla="*/ 9443 h 10000"/>
              <a:gd name="connsiteX38-6743" fmla="*/ 6042 w 9244"/>
              <a:gd name="connsiteY38-6744" fmla="*/ 9721 h 10000"/>
              <a:gd name="connsiteX39-6745" fmla="*/ 5853 w 9244"/>
              <a:gd name="connsiteY39-6746" fmla="*/ 10000 h 10000"/>
              <a:gd name="connsiteX40-6747" fmla="*/ 5667 w 9244"/>
              <a:gd name="connsiteY40-6748" fmla="*/ 10000 h 10000"/>
              <a:gd name="connsiteX41-6749" fmla="*/ 5477 w 9244"/>
              <a:gd name="connsiteY41-6750" fmla="*/ 10000 h 10000"/>
              <a:gd name="connsiteX42-6751" fmla="*/ 5287 w 9244"/>
              <a:gd name="connsiteY42-6752" fmla="*/ 10000 h 10000"/>
              <a:gd name="connsiteX43-6753" fmla="*/ 5287 w 9244"/>
              <a:gd name="connsiteY43-6754" fmla="*/ 9721 h 10000"/>
              <a:gd name="connsiteX44-6755" fmla="*/ 5098 w 9244"/>
              <a:gd name="connsiteY44-6756" fmla="*/ 9443 h 10000"/>
              <a:gd name="connsiteX45-6757" fmla="*/ 5098 w 9244"/>
              <a:gd name="connsiteY45-6758" fmla="*/ 9164 h 10000"/>
              <a:gd name="connsiteX46-6759" fmla="*/ 5098 w 9244"/>
              <a:gd name="connsiteY46-6760" fmla="*/ 8885 h 10000"/>
              <a:gd name="connsiteX47-6761" fmla="*/ 4904 w 9244"/>
              <a:gd name="connsiteY47-6762" fmla="*/ 8328 h 10000"/>
              <a:gd name="connsiteX48-6763" fmla="*/ 4528 w 9244"/>
              <a:gd name="connsiteY48-6764" fmla="*/ 7770 h 10000"/>
              <a:gd name="connsiteX49-6765" fmla="*/ 3959 w 9244"/>
              <a:gd name="connsiteY49-6766" fmla="*/ 7213 h 10000"/>
              <a:gd name="connsiteX50-6767" fmla="*/ 3580 w 9244"/>
              <a:gd name="connsiteY50-6768" fmla="*/ 6934 h 10000"/>
              <a:gd name="connsiteX51-6769" fmla="*/ 3201 w 9244"/>
              <a:gd name="connsiteY51-6770" fmla="*/ 6655 h 10000"/>
              <a:gd name="connsiteX52-6771" fmla="*/ 3012 w 9244"/>
              <a:gd name="connsiteY52-6772" fmla="*/ 6376 h 10000"/>
              <a:gd name="connsiteX53-6773" fmla="*/ 3012 w 9244"/>
              <a:gd name="connsiteY53-6774" fmla="*/ 6098 h 10000"/>
              <a:gd name="connsiteX54-6775" fmla="*/ 3201 w 9244"/>
              <a:gd name="connsiteY54-6776" fmla="*/ 6098 h 10000"/>
              <a:gd name="connsiteX55-6777" fmla="*/ 3391 w 9244"/>
              <a:gd name="connsiteY55-6778" fmla="*/ 6098 h 10000"/>
              <a:gd name="connsiteX56-6779" fmla="*/ 3769 w 9244"/>
              <a:gd name="connsiteY56-6780" fmla="*/ 6098 h 10000"/>
              <a:gd name="connsiteX57-6781" fmla="*/ 4149 w 9244"/>
              <a:gd name="connsiteY57-6782" fmla="*/ 6376 h 10000"/>
              <a:gd name="connsiteX58-6783" fmla="*/ 4716 w 9244"/>
              <a:gd name="connsiteY58-6784" fmla="*/ 6655 h 10000"/>
              <a:gd name="connsiteX59-6785" fmla="*/ 4904 w 9244"/>
              <a:gd name="connsiteY59-6786" fmla="*/ 6655 h 10000"/>
              <a:gd name="connsiteX60-6787" fmla="*/ 5287 w 9244"/>
              <a:gd name="connsiteY60-6788" fmla="*/ 6655 h 10000"/>
              <a:gd name="connsiteX61-6789" fmla="*/ 5477 w 9244"/>
              <a:gd name="connsiteY61-6790" fmla="*/ 6655 h 10000"/>
              <a:gd name="connsiteX62-6791" fmla="*/ 5667 w 9244"/>
              <a:gd name="connsiteY62-6792" fmla="*/ 6655 h 10000"/>
              <a:gd name="connsiteX63-6793" fmla="*/ 5853 w 9244"/>
              <a:gd name="connsiteY63-6794" fmla="*/ 6655 h 10000"/>
              <a:gd name="connsiteX64-6795" fmla="*/ 5853 w 9244"/>
              <a:gd name="connsiteY64-6796" fmla="*/ 6376 h 10000"/>
              <a:gd name="connsiteX65-6797" fmla="*/ 6042 w 9244"/>
              <a:gd name="connsiteY65-6798" fmla="*/ 6098 h 10000"/>
              <a:gd name="connsiteX66-6799" fmla="*/ 6233 w 9244"/>
              <a:gd name="connsiteY66-6800" fmla="*/ 5819 h 10000"/>
              <a:gd name="connsiteX67-6801" fmla="*/ 6233 w 9244"/>
              <a:gd name="connsiteY67-6802" fmla="*/ 5261 h 10000"/>
              <a:gd name="connsiteX68-6803" fmla="*/ 6423 w 9244"/>
              <a:gd name="connsiteY68-6804" fmla="*/ 4460 h 10000"/>
              <a:gd name="connsiteX69-6805" fmla="*/ 6612 w 9244"/>
              <a:gd name="connsiteY69-6806" fmla="*/ 3345 h 10000"/>
              <a:gd name="connsiteX70-6807" fmla="*/ 6801 w 9244"/>
              <a:gd name="connsiteY70-6808" fmla="*/ 2787 h 10000"/>
              <a:gd name="connsiteX71-6809" fmla="*/ 6801 w 9244"/>
              <a:gd name="connsiteY71-6810" fmla="*/ 2230 h 10000"/>
              <a:gd name="connsiteX72-6811" fmla="*/ 6801 w 9244"/>
              <a:gd name="connsiteY72-6812" fmla="*/ 1951 h 10000"/>
              <a:gd name="connsiteX73-6813" fmla="*/ 6801 w 9244"/>
              <a:gd name="connsiteY73-6814" fmla="*/ 1951 h 10000"/>
              <a:gd name="connsiteX74-6815" fmla="*/ 6612 w 9244"/>
              <a:gd name="connsiteY74-6816" fmla="*/ 1951 h 10000"/>
              <a:gd name="connsiteX75-6817" fmla="*/ 6233 w 9244"/>
              <a:gd name="connsiteY75-6818" fmla="*/ 1951 h 10000"/>
              <a:gd name="connsiteX76-6819" fmla="*/ 5853 w 9244"/>
              <a:gd name="connsiteY76-6820" fmla="*/ 1951 h 10000"/>
              <a:gd name="connsiteX77-6821" fmla="*/ 5287 w 9244"/>
              <a:gd name="connsiteY77-6822" fmla="*/ 1951 h 10000"/>
              <a:gd name="connsiteX78-6823" fmla="*/ 4716 w 9244"/>
              <a:gd name="connsiteY78-6824" fmla="*/ 1951 h 10000"/>
              <a:gd name="connsiteX79-6825" fmla="*/ 3959 w 9244"/>
              <a:gd name="connsiteY79-6826" fmla="*/ 2230 h 10000"/>
              <a:gd name="connsiteX80-6827" fmla="*/ 2819 w 9244"/>
              <a:gd name="connsiteY80-6828" fmla="*/ 2230 h 10000"/>
              <a:gd name="connsiteX81-6829" fmla="*/ 1897 w 9244"/>
              <a:gd name="connsiteY81-6830" fmla="*/ 2230 h 10000"/>
              <a:gd name="connsiteX82-6831" fmla="*/ 946 w 9244"/>
              <a:gd name="connsiteY82-6832" fmla="*/ 2509 h 10000"/>
              <a:gd name="connsiteX83-6833" fmla="*/ 0 w 9244"/>
              <a:gd name="connsiteY83-6834" fmla="*/ 2787 h 10000"/>
              <a:gd name="connsiteX0-6835" fmla="*/ 0 w 8977"/>
              <a:gd name="connsiteY0-6836" fmla="*/ 1394 h 10000"/>
              <a:gd name="connsiteX1-6837" fmla="*/ 826 w 8977"/>
              <a:gd name="connsiteY1-6838" fmla="*/ 1394 h 10000"/>
              <a:gd name="connsiteX2-6839" fmla="*/ 1646 w 8977"/>
              <a:gd name="connsiteY2-6840" fmla="*/ 1115 h 10000"/>
              <a:gd name="connsiteX3-6841" fmla="*/ 2235 w 8977"/>
              <a:gd name="connsiteY3-6842" fmla="*/ 1115 h 10000"/>
              <a:gd name="connsiteX4-6843" fmla="*/ 2850 w 8977"/>
              <a:gd name="connsiteY4-6844" fmla="*/ 1115 h 10000"/>
              <a:gd name="connsiteX5-6845" fmla="*/ 3260 w 8977"/>
              <a:gd name="connsiteY5-6846" fmla="*/ 836 h 10000"/>
              <a:gd name="connsiteX6-6847" fmla="*/ 3875 w 8977"/>
              <a:gd name="connsiteY6-6848" fmla="*/ 836 h 10000"/>
              <a:gd name="connsiteX7-6849" fmla="*/ 4079 w 8977"/>
              <a:gd name="connsiteY7-6850" fmla="*/ 836 h 10000"/>
              <a:gd name="connsiteX8-6851" fmla="*/ 4492 w 8977"/>
              <a:gd name="connsiteY8-6852" fmla="*/ 836 h 10000"/>
              <a:gd name="connsiteX9-6853" fmla="*/ 4902 w 8977"/>
              <a:gd name="connsiteY9-6854" fmla="*/ 557 h 10000"/>
              <a:gd name="connsiteX10-6855" fmla="*/ 5309 w 8977"/>
              <a:gd name="connsiteY10-6856" fmla="*/ 557 h 10000"/>
              <a:gd name="connsiteX11-6857" fmla="*/ 5720 w 8977"/>
              <a:gd name="connsiteY11-6858" fmla="*/ 557 h 10000"/>
              <a:gd name="connsiteX12-6859" fmla="*/ 5925 w 8977"/>
              <a:gd name="connsiteY12-6860" fmla="*/ 279 h 10000"/>
              <a:gd name="connsiteX13-6861" fmla="*/ 6130 w 8977"/>
              <a:gd name="connsiteY13-6862" fmla="*/ 0 h 10000"/>
              <a:gd name="connsiteX14-6863" fmla="*/ 6543 w 8977"/>
              <a:gd name="connsiteY14-6864" fmla="*/ 0 h 10000"/>
              <a:gd name="connsiteX15-6865" fmla="*/ 6721 w 8977"/>
              <a:gd name="connsiteY15-6866" fmla="*/ 279 h 10000"/>
              <a:gd name="connsiteX16-6867" fmla="*/ 7129 w 8977"/>
              <a:gd name="connsiteY16-6868" fmla="*/ 279 h 10000"/>
              <a:gd name="connsiteX17-6869" fmla="*/ 7336 w 8977"/>
              <a:gd name="connsiteY17-6870" fmla="*/ 557 h 10000"/>
              <a:gd name="connsiteX18-6871" fmla="*/ 7954 w 8977"/>
              <a:gd name="connsiteY18-6872" fmla="*/ 836 h 10000"/>
              <a:gd name="connsiteX19-6873" fmla="*/ 8361 w 8977"/>
              <a:gd name="connsiteY19-6874" fmla="*/ 1394 h 10000"/>
              <a:gd name="connsiteX20-6875" fmla="*/ 8774 w 8977"/>
              <a:gd name="connsiteY20-6876" fmla="*/ 1672 h 10000"/>
              <a:gd name="connsiteX21-6877" fmla="*/ 8977 w 8977"/>
              <a:gd name="connsiteY21-6878" fmla="*/ 1951 h 10000"/>
              <a:gd name="connsiteX22-6879" fmla="*/ 8977 w 8977"/>
              <a:gd name="connsiteY22-6880" fmla="*/ 1951 h 10000"/>
              <a:gd name="connsiteX23-6881" fmla="*/ 8977 w 8977"/>
              <a:gd name="connsiteY23-6882" fmla="*/ 2230 h 10000"/>
              <a:gd name="connsiteX24-6883" fmla="*/ 8774 w 8977"/>
              <a:gd name="connsiteY24-6884" fmla="*/ 2509 h 10000"/>
              <a:gd name="connsiteX25-6885" fmla="*/ 8774 w 8977"/>
              <a:gd name="connsiteY25-6886" fmla="*/ 2509 h 10000"/>
              <a:gd name="connsiteX26-6887" fmla="*/ 8567 w 8977"/>
              <a:gd name="connsiteY26-6888" fmla="*/ 2509 h 10000"/>
              <a:gd name="connsiteX27-6889" fmla="*/ 8361 w 8977"/>
              <a:gd name="connsiteY27-6890" fmla="*/ 2787 h 10000"/>
              <a:gd name="connsiteX28-6891" fmla="*/ 8156 w 8977"/>
              <a:gd name="connsiteY28-6892" fmla="*/ 3345 h 10000"/>
              <a:gd name="connsiteX29-6893" fmla="*/ 7954 w 8977"/>
              <a:gd name="connsiteY29-6894" fmla="*/ 3624 h 10000"/>
              <a:gd name="connsiteX30-6895" fmla="*/ 7954 w 8977"/>
              <a:gd name="connsiteY30-6896" fmla="*/ 4460 h 10000"/>
              <a:gd name="connsiteX31-6897" fmla="*/ 7749 w 8977"/>
              <a:gd name="connsiteY31-6898" fmla="*/ 4983 h 10000"/>
              <a:gd name="connsiteX32-6899" fmla="*/ 7544 w 8977"/>
              <a:gd name="connsiteY32-6900" fmla="*/ 5819 h 10000"/>
              <a:gd name="connsiteX33-6901" fmla="*/ 7129 w 8977"/>
              <a:gd name="connsiteY33-6902" fmla="*/ 7213 h 10000"/>
              <a:gd name="connsiteX34-6903" fmla="*/ 6923 w 8977"/>
              <a:gd name="connsiteY34-6904" fmla="*/ 8049 h 10000"/>
              <a:gd name="connsiteX35-6905" fmla="*/ 6543 w 8977"/>
              <a:gd name="connsiteY35-6906" fmla="*/ 8606 h 10000"/>
              <a:gd name="connsiteX36-6907" fmla="*/ 6334 w 8977"/>
              <a:gd name="connsiteY36-6908" fmla="*/ 9164 h 10000"/>
              <a:gd name="connsiteX37-6909" fmla="*/ 5925 w 8977"/>
              <a:gd name="connsiteY37-6910" fmla="*/ 9443 h 10000"/>
              <a:gd name="connsiteX38-6911" fmla="*/ 5513 w 8977"/>
              <a:gd name="connsiteY38-6912" fmla="*/ 9721 h 10000"/>
              <a:gd name="connsiteX39-6913" fmla="*/ 5309 w 8977"/>
              <a:gd name="connsiteY39-6914" fmla="*/ 10000 h 10000"/>
              <a:gd name="connsiteX40-6915" fmla="*/ 5107 w 8977"/>
              <a:gd name="connsiteY40-6916" fmla="*/ 10000 h 10000"/>
              <a:gd name="connsiteX41-6917" fmla="*/ 4902 w 8977"/>
              <a:gd name="connsiteY41-6918" fmla="*/ 10000 h 10000"/>
              <a:gd name="connsiteX42-6919" fmla="*/ 4696 w 8977"/>
              <a:gd name="connsiteY42-6920" fmla="*/ 10000 h 10000"/>
              <a:gd name="connsiteX43-6921" fmla="*/ 4696 w 8977"/>
              <a:gd name="connsiteY43-6922" fmla="*/ 9721 h 10000"/>
              <a:gd name="connsiteX44-6923" fmla="*/ 4492 w 8977"/>
              <a:gd name="connsiteY44-6924" fmla="*/ 9443 h 10000"/>
              <a:gd name="connsiteX45-6925" fmla="*/ 4492 w 8977"/>
              <a:gd name="connsiteY45-6926" fmla="*/ 9164 h 10000"/>
              <a:gd name="connsiteX46-6927" fmla="*/ 4492 w 8977"/>
              <a:gd name="connsiteY46-6928" fmla="*/ 8885 h 10000"/>
              <a:gd name="connsiteX47-6929" fmla="*/ 4282 w 8977"/>
              <a:gd name="connsiteY47-6930" fmla="*/ 8328 h 10000"/>
              <a:gd name="connsiteX48-6931" fmla="*/ 3875 w 8977"/>
              <a:gd name="connsiteY48-6932" fmla="*/ 7770 h 10000"/>
              <a:gd name="connsiteX49-6933" fmla="*/ 3260 w 8977"/>
              <a:gd name="connsiteY49-6934" fmla="*/ 7213 h 10000"/>
              <a:gd name="connsiteX50-6935" fmla="*/ 2850 w 8977"/>
              <a:gd name="connsiteY50-6936" fmla="*/ 6934 h 10000"/>
              <a:gd name="connsiteX51-6937" fmla="*/ 2440 w 8977"/>
              <a:gd name="connsiteY51-6938" fmla="*/ 6655 h 10000"/>
              <a:gd name="connsiteX52-6939" fmla="*/ 2235 w 8977"/>
              <a:gd name="connsiteY52-6940" fmla="*/ 6376 h 10000"/>
              <a:gd name="connsiteX53-6941" fmla="*/ 2235 w 8977"/>
              <a:gd name="connsiteY53-6942" fmla="*/ 6098 h 10000"/>
              <a:gd name="connsiteX54-6943" fmla="*/ 2440 w 8977"/>
              <a:gd name="connsiteY54-6944" fmla="*/ 6098 h 10000"/>
              <a:gd name="connsiteX55-6945" fmla="*/ 2645 w 8977"/>
              <a:gd name="connsiteY55-6946" fmla="*/ 6098 h 10000"/>
              <a:gd name="connsiteX56-6947" fmla="*/ 3054 w 8977"/>
              <a:gd name="connsiteY56-6948" fmla="*/ 6098 h 10000"/>
              <a:gd name="connsiteX57-6949" fmla="*/ 3465 w 8977"/>
              <a:gd name="connsiteY57-6950" fmla="*/ 6376 h 10000"/>
              <a:gd name="connsiteX58-6951" fmla="*/ 4079 w 8977"/>
              <a:gd name="connsiteY58-6952" fmla="*/ 6655 h 10000"/>
              <a:gd name="connsiteX59-6953" fmla="*/ 4282 w 8977"/>
              <a:gd name="connsiteY59-6954" fmla="*/ 6655 h 10000"/>
              <a:gd name="connsiteX60-6955" fmla="*/ 4696 w 8977"/>
              <a:gd name="connsiteY60-6956" fmla="*/ 6655 h 10000"/>
              <a:gd name="connsiteX61-6957" fmla="*/ 4902 w 8977"/>
              <a:gd name="connsiteY61-6958" fmla="*/ 6655 h 10000"/>
              <a:gd name="connsiteX62-6959" fmla="*/ 5107 w 8977"/>
              <a:gd name="connsiteY62-6960" fmla="*/ 6655 h 10000"/>
              <a:gd name="connsiteX63-6961" fmla="*/ 5309 w 8977"/>
              <a:gd name="connsiteY63-6962" fmla="*/ 6655 h 10000"/>
              <a:gd name="connsiteX64-6963" fmla="*/ 5309 w 8977"/>
              <a:gd name="connsiteY64-6964" fmla="*/ 6376 h 10000"/>
              <a:gd name="connsiteX65-6965" fmla="*/ 5513 w 8977"/>
              <a:gd name="connsiteY65-6966" fmla="*/ 6098 h 10000"/>
              <a:gd name="connsiteX66-6967" fmla="*/ 5720 w 8977"/>
              <a:gd name="connsiteY66-6968" fmla="*/ 5819 h 10000"/>
              <a:gd name="connsiteX67-6969" fmla="*/ 5720 w 8977"/>
              <a:gd name="connsiteY67-6970" fmla="*/ 5261 h 10000"/>
              <a:gd name="connsiteX68-6971" fmla="*/ 5925 w 8977"/>
              <a:gd name="connsiteY68-6972" fmla="*/ 4460 h 10000"/>
              <a:gd name="connsiteX69-6973" fmla="*/ 6130 w 8977"/>
              <a:gd name="connsiteY69-6974" fmla="*/ 3345 h 10000"/>
              <a:gd name="connsiteX70-6975" fmla="*/ 6334 w 8977"/>
              <a:gd name="connsiteY70-6976" fmla="*/ 2787 h 10000"/>
              <a:gd name="connsiteX71-6977" fmla="*/ 6334 w 8977"/>
              <a:gd name="connsiteY71-6978" fmla="*/ 2230 h 10000"/>
              <a:gd name="connsiteX72-6979" fmla="*/ 6334 w 8977"/>
              <a:gd name="connsiteY72-6980" fmla="*/ 1951 h 10000"/>
              <a:gd name="connsiteX73-6981" fmla="*/ 6334 w 8977"/>
              <a:gd name="connsiteY73-6982" fmla="*/ 1951 h 10000"/>
              <a:gd name="connsiteX74-6983" fmla="*/ 6130 w 8977"/>
              <a:gd name="connsiteY74-6984" fmla="*/ 1951 h 10000"/>
              <a:gd name="connsiteX75-6985" fmla="*/ 5720 w 8977"/>
              <a:gd name="connsiteY75-6986" fmla="*/ 1951 h 10000"/>
              <a:gd name="connsiteX76-6987" fmla="*/ 5309 w 8977"/>
              <a:gd name="connsiteY76-6988" fmla="*/ 1951 h 10000"/>
              <a:gd name="connsiteX77-6989" fmla="*/ 4696 w 8977"/>
              <a:gd name="connsiteY77-6990" fmla="*/ 1951 h 10000"/>
              <a:gd name="connsiteX78-6991" fmla="*/ 4079 w 8977"/>
              <a:gd name="connsiteY78-6992" fmla="*/ 1951 h 10000"/>
              <a:gd name="connsiteX79-6993" fmla="*/ 3260 w 8977"/>
              <a:gd name="connsiteY79-6994" fmla="*/ 2230 h 10000"/>
              <a:gd name="connsiteX80-6995" fmla="*/ 2027 w 8977"/>
              <a:gd name="connsiteY80-6996" fmla="*/ 2230 h 10000"/>
              <a:gd name="connsiteX81-6997" fmla="*/ 1029 w 8977"/>
              <a:gd name="connsiteY81-6998" fmla="*/ 2230 h 10000"/>
              <a:gd name="connsiteX82-6999" fmla="*/ 0 w 8977"/>
              <a:gd name="connsiteY82-7000" fmla="*/ 2509 h 10000"/>
              <a:gd name="connsiteX0-7001" fmla="*/ 0 w 10000"/>
              <a:gd name="connsiteY0-7002" fmla="*/ 1394 h 10000"/>
              <a:gd name="connsiteX1-7003" fmla="*/ 920 w 10000"/>
              <a:gd name="connsiteY1-7004" fmla="*/ 1394 h 10000"/>
              <a:gd name="connsiteX2-7005" fmla="*/ 1834 w 10000"/>
              <a:gd name="connsiteY2-7006" fmla="*/ 1115 h 10000"/>
              <a:gd name="connsiteX3-7007" fmla="*/ 2490 w 10000"/>
              <a:gd name="connsiteY3-7008" fmla="*/ 1115 h 10000"/>
              <a:gd name="connsiteX4-7009" fmla="*/ 3175 w 10000"/>
              <a:gd name="connsiteY4-7010" fmla="*/ 1115 h 10000"/>
              <a:gd name="connsiteX5-7011" fmla="*/ 3632 w 10000"/>
              <a:gd name="connsiteY5-7012" fmla="*/ 836 h 10000"/>
              <a:gd name="connsiteX6-7013" fmla="*/ 4317 w 10000"/>
              <a:gd name="connsiteY6-7014" fmla="*/ 836 h 10000"/>
              <a:gd name="connsiteX7-7015" fmla="*/ 4544 w 10000"/>
              <a:gd name="connsiteY7-7016" fmla="*/ 836 h 10000"/>
              <a:gd name="connsiteX8-7017" fmla="*/ 5004 w 10000"/>
              <a:gd name="connsiteY8-7018" fmla="*/ 836 h 10000"/>
              <a:gd name="connsiteX9-7019" fmla="*/ 5461 w 10000"/>
              <a:gd name="connsiteY9-7020" fmla="*/ 557 h 10000"/>
              <a:gd name="connsiteX10-7021" fmla="*/ 5914 w 10000"/>
              <a:gd name="connsiteY10-7022" fmla="*/ 557 h 10000"/>
              <a:gd name="connsiteX11-7023" fmla="*/ 6372 w 10000"/>
              <a:gd name="connsiteY11-7024" fmla="*/ 557 h 10000"/>
              <a:gd name="connsiteX12-7025" fmla="*/ 6600 w 10000"/>
              <a:gd name="connsiteY12-7026" fmla="*/ 279 h 10000"/>
              <a:gd name="connsiteX13-7027" fmla="*/ 6829 w 10000"/>
              <a:gd name="connsiteY13-7028" fmla="*/ 0 h 10000"/>
              <a:gd name="connsiteX14-7029" fmla="*/ 7289 w 10000"/>
              <a:gd name="connsiteY14-7030" fmla="*/ 0 h 10000"/>
              <a:gd name="connsiteX15-7031" fmla="*/ 7487 w 10000"/>
              <a:gd name="connsiteY15-7032" fmla="*/ 279 h 10000"/>
              <a:gd name="connsiteX16-7033" fmla="*/ 7941 w 10000"/>
              <a:gd name="connsiteY16-7034" fmla="*/ 279 h 10000"/>
              <a:gd name="connsiteX17-7035" fmla="*/ 8172 w 10000"/>
              <a:gd name="connsiteY17-7036" fmla="*/ 557 h 10000"/>
              <a:gd name="connsiteX18-7037" fmla="*/ 8860 w 10000"/>
              <a:gd name="connsiteY18-7038" fmla="*/ 836 h 10000"/>
              <a:gd name="connsiteX19-7039" fmla="*/ 9314 w 10000"/>
              <a:gd name="connsiteY19-7040" fmla="*/ 1394 h 10000"/>
              <a:gd name="connsiteX20-7041" fmla="*/ 9774 w 10000"/>
              <a:gd name="connsiteY20-7042" fmla="*/ 1672 h 10000"/>
              <a:gd name="connsiteX21-7043" fmla="*/ 10000 w 10000"/>
              <a:gd name="connsiteY21-7044" fmla="*/ 1951 h 10000"/>
              <a:gd name="connsiteX22-7045" fmla="*/ 10000 w 10000"/>
              <a:gd name="connsiteY22-7046" fmla="*/ 1951 h 10000"/>
              <a:gd name="connsiteX23-7047" fmla="*/ 10000 w 10000"/>
              <a:gd name="connsiteY23-7048" fmla="*/ 2230 h 10000"/>
              <a:gd name="connsiteX24-7049" fmla="*/ 9774 w 10000"/>
              <a:gd name="connsiteY24-7050" fmla="*/ 2509 h 10000"/>
              <a:gd name="connsiteX25-7051" fmla="*/ 9774 w 10000"/>
              <a:gd name="connsiteY25-7052" fmla="*/ 2509 h 10000"/>
              <a:gd name="connsiteX26-7053" fmla="*/ 9543 w 10000"/>
              <a:gd name="connsiteY26-7054" fmla="*/ 2509 h 10000"/>
              <a:gd name="connsiteX27-7055" fmla="*/ 9314 w 10000"/>
              <a:gd name="connsiteY27-7056" fmla="*/ 2787 h 10000"/>
              <a:gd name="connsiteX28-7057" fmla="*/ 9085 w 10000"/>
              <a:gd name="connsiteY28-7058" fmla="*/ 3345 h 10000"/>
              <a:gd name="connsiteX29-7059" fmla="*/ 8860 w 10000"/>
              <a:gd name="connsiteY29-7060" fmla="*/ 3624 h 10000"/>
              <a:gd name="connsiteX30-7061" fmla="*/ 8860 w 10000"/>
              <a:gd name="connsiteY30-7062" fmla="*/ 4460 h 10000"/>
              <a:gd name="connsiteX31-7063" fmla="*/ 8632 w 10000"/>
              <a:gd name="connsiteY31-7064" fmla="*/ 4983 h 10000"/>
              <a:gd name="connsiteX32-7065" fmla="*/ 8404 w 10000"/>
              <a:gd name="connsiteY32-7066" fmla="*/ 5819 h 10000"/>
              <a:gd name="connsiteX33-7067" fmla="*/ 7941 w 10000"/>
              <a:gd name="connsiteY33-7068" fmla="*/ 7213 h 10000"/>
              <a:gd name="connsiteX34-7069" fmla="*/ 7712 w 10000"/>
              <a:gd name="connsiteY34-7070" fmla="*/ 8049 h 10000"/>
              <a:gd name="connsiteX35-7071" fmla="*/ 7289 w 10000"/>
              <a:gd name="connsiteY35-7072" fmla="*/ 8606 h 10000"/>
              <a:gd name="connsiteX36-7073" fmla="*/ 7056 w 10000"/>
              <a:gd name="connsiteY36-7074" fmla="*/ 9164 h 10000"/>
              <a:gd name="connsiteX37-7075" fmla="*/ 6600 w 10000"/>
              <a:gd name="connsiteY37-7076" fmla="*/ 9443 h 10000"/>
              <a:gd name="connsiteX38-7077" fmla="*/ 6141 w 10000"/>
              <a:gd name="connsiteY38-7078" fmla="*/ 9721 h 10000"/>
              <a:gd name="connsiteX39-7079" fmla="*/ 5914 w 10000"/>
              <a:gd name="connsiteY39-7080" fmla="*/ 10000 h 10000"/>
              <a:gd name="connsiteX40-7081" fmla="*/ 5689 w 10000"/>
              <a:gd name="connsiteY40-7082" fmla="*/ 10000 h 10000"/>
              <a:gd name="connsiteX41-7083" fmla="*/ 5461 w 10000"/>
              <a:gd name="connsiteY41-7084" fmla="*/ 10000 h 10000"/>
              <a:gd name="connsiteX42-7085" fmla="*/ 5231 w 10000"/>
              <a:gd name="connsiteY42-7086" fmla="*/ 10000 h 10000"/>
              <a:gd name="connsiteX43-7087" fmla="*/ 5231 w 10000"/>
              <a:gd name="connsiteY43-7088" fmla="*/ 9721 h 10000"/>
              <a:gd name="connsiteX44-7089" fmla="*/ 5004 w 10000"/>
              <a:gd name="connsiteY44-7090" fmla="*/ 9443 h 10000"/>
              <a:gd name="connsiteX45-7091" fmla="*/ 5004 w 10000"/>
              <a:gd name="connsiteY45-7092" fmla="*/ 9164 h 10000"/>
              <a:gd name="connsiteX46-7093" fmla="*/ 5004 w 10000"/>
              <a:gd name="connsiteY46-7094" fmla="*/ 8885 h 10000"/>
              <a:gd name="connsiteX47-7095" fmla="*/ 4770 w 10000"/>
              <a:gd name="connsiteY47-7096" fmla="*/ 8328 h 10000"/>
              <a:gd name="connsiteX48-7097" fmla="*/ 4317 w 10000"/>
              <a:gd name="connsiteY48-7098" fmla="*/ 7770 h 10000"/>
              <a:gd name="connsiteX49-7099" fmla="*/ 3632 w 10000"/>
              <a:gd name="connsiteY49-7100" fmla="*/ 7213 h 10000"/>
              <a:gd name="connsiteX50-7101" fmla="*/ 3175 w 10000"/>
              <a:gd name="connsiteY50-7102" fmla="*/ 6934 h 10000"/>
              <a:gd name="connsiteX51-7103" fmla="*/ 2718 w 10000"/>
              <a:gd name="connsiteY51-7104" fmla="*/ 6655 h 10000"/>
              <a:gd name="connsiteX52-7105" fmla="*/ 2490 w 10000"/>
              <a:gd name="connsiteY52-7106" fmla="*/ 6376 h 10000"/>
              <a:gd name="connsiteX53-7107" fmla="*/ 2490 w 10000"/>
              <a:gd name="connsiteY53-7108" fmla="*/ 6098 h 10000"/>
              <a:gd name="connsiteX54-7109" fmla="*/ 2718 w 10000"/>
              <a:gd name="connsiteY54-7110" fmla="*/ 6098 h 10000"/>
              <a:gd name="connsiteX55-7111" fmla="*/ 2946 w 10000"/>
              <a:gd name="connsiteY55-7112" fmla="*/ 6098 h 10000"/>
              <a:gd name="connsiteX56-7113" fmla="*/ 3402 w 10000"/>
              <a:gd name="connsiteY56-7114" fmla="*/ 6098 h 10000"/>
              <a:gd name="connsiteX57-7115" fmla="*/ 3860 w 10000"/>
              <a:gd name="connsiteY57-7116" fmla="*/ 6376 h 10000"/>
              <a:gd name="connsiteX58-7117" fmla="*/ 4544 w 10000"/>
              <a:gd name="connsiteY58-7118" fmla="*/ 6655 h 10000"/>
              <a:gd name="connsiteX59-7119" fmla="*/ 4770 w 10000"/>
              <a:gd name="connsiteY59-7120" fmla="*/ 6655 h 10000"/>
              <a:gd name="connsiteX60-7121" fmla="*/ 5231 w 10000"/>
              <a:gd name="connsiteY60-7122" fmla="*/ 6655 h 10000"/>
              <a:gd name="connsiteX61-7123" fmla="*/ 5461 w 10000"/>
              <a:gd name="connsiteY61-7124" fmla="*/ 6655 h 10000"/>
              <a:gd name="connsiteX62-7125" fmla="*/ 5689 w 10000"/>
              <a:gd name="connsiteY62-7126" fmla="*/ 6655 h 10000"/>
              <a:gd name="connsiteX63-7127" fmla="*/ 5914 w 10000"/>
              <a:gd name="connsiteY63-7128" fmla="*/ 6655 h 10000"/>
              <a:gd name="connsiteX64-7129" fmla="*/ 5914 w 10000"/>
              <a:gd name="connsiteY64-7130" fmla="*/ 6376 h 10000"/>
              <a:gd name="connsiteX65-7131" fmla="*/ 6141 w 10000"/>
              <a:gd name="connsiteY65-7132" fmla="*/ 6098 h 10000"/>
              <a:gd name="connsiteX66-7133" fmla="*/ 6372 w 10000"/>
              <a:gd name="connsiteY66-7134" fmla="*/ 5819 h 10000"/>
              <a:gd name="connsiteX67-7135" fmla="*/ 6372 w 10000"/>
              <a:gd name="connsiteY67-7136" fmla="*/ 5261 h 10000"/>
              <a:gd name="connsiteX68-7137" fmla="*/ 6600 w 10000"/>
              <a:gd name="connsiteY68-7138" fmla="*/ 4460 h 10000"/>
              <a:gd name="connsiteX69-7139" fmla="*/ 6829 w 10000"/>
              <a:gd name="connsiteY69-7140" fmla="*/ 3345 h 10000"/>
              <a:gd name="connsiteX70-7141" fmla="*/ 7056 w 10000"/>
              <a:gd name="connsiteY70-7142" fmla="*/ 2787 h 10000"/>
              <a:gd name="connsiteX71-7143" fmla="*/ 7056 w 10000"/>
              <a:gd name="connsiteY71-7144" fmla="*/ 2230 h 10000"/>
              <a:gd name="connsiteX72-7145" fmla="*/ 7056 w 10000"/>
              <a:gd name="connsiteY72-7146" fmla="*/ 1951 h 10000"/>
              <a:gd name="connsiteX73-7147" fmla="*/ 7056 w 10000"/>
              <a:gd name="connsiteY73-7148" fmla="*/ 1951 h 10000"/>
              <a:gd name="connsiteX74-7149" fmla="*/ 6829 w 10000"/>
              <a:gd name="connsiteY74-7150" fmla="*/ 1951 h 10000"/>
              <a:gd name="connsiteX75-7151" fmla="*/ 6372 w 10000"/>
              <a:gd name="connsiteY75-7152" fmla="*/ 1951 h 10000"/>
              <a:gd name="connsiteX76-7153" fmla="*/ 5914 w 10000"/>
              <a:gd name="connsiteY76-7154" fmla="*/ 1951 h 10000"/>
              <a:gd name="connsiteX77-7155" fmla="*/ 5231 w 10000"/>
              <a:gd name="connsiteY77-7156" fmla="*/ 1951 h 10000"/>
              <a:gd name="connsiteX78-7157" fmla="*/ 4544 w 10000"/>
              <a:gd name="connsiteY78-7158" fmla="*/ 1951 h 10000"/>
              <a:gd name="connsiteX79-7159" fmla="*/ 3632 w 10000"/>
              <a:gd name="connsiteY79-7160" fmla="*/ 2230 h 10000"/>
              <a:gd name="connsiteX80-7161" fmla="*/ 2258 w 10000"/>
              <a:gd name="connsiteY80-7162" fmla="*/ 2230 h 10000"/>
              <a:gd name="connsiteX81-7163" fmla="*/ 1146 w 10000"/>
              <a:gd name="connsiteY81-7164" fmla="*/ 2230 h 10000"/>
              <a:gd name="connsiteX0-7165" fmla="*/ 0 w 9080"/>
              <a:gd name="connsiteY0-7166" fmla="*/ 1394 h 10000"/>
              <a:gd name="connsiteX1-7167" fmla="*/ 914 w 9080"/>
              <a:gd name="connsiteY1-7168" fmla="*/ 1115 h 10000"/>
              <a:gd name="connsiteX2-7169" fmla="*/ 1570 w 9080"/>
              <a:gd name="connsiteY2-7170" fmla="*/ 1115 h 10000"/>
              <a:gd name="connsiteX3-7171" fmla="*/ 2255 w 9080"/>
              <a:gd name="connsiteY3-7172" fmla="*/ 1115 h 10000"/>
              <a:gd name="connsiteX4-7173" fmla="*/ 2712 w 9080"/>
              <a:gd name="connsiteY4-7174" fmla="*/ 836 h 10000"/>
              <a:gd name="connsiteX5-7175" fmla="*/ 3397 w 9080"/>
              <a:gd name="connsiteY5-7176" fmla="*/ 836 h 10000"/>
              <a:gd name="connsiteX6-7177" fmla="*/ 3624 w 9080"/>
              <a:gd name="connsiteY6-7178" fmla="*/ 836 h 10000"/>
              <a:gd name="connsiteX7-7179" fmla="*/ 4084 w 9080"/>
              <a:gd name="connsiteY7-7180" fmla="*/ 836 h 10000"/>
              <a:gd name="connsiteX8-7181" fmla="*/ 4541 w 9080"/>
              <a:gd name="connsiteY8-7182" fmla="*/ 557 h 10000"/>
              <a:gd name="connsiteX9-7183" fmla="*/ 4994 w 9080"/>
              <a:gd name="connsiteY9-7184" fmla="*/ 557 h 10000"/>
              <a:gd name="connsiteX10-7185" fmla="*/ 5452 w 9080"/>
              <a:gd name="connsiteY10-7186" fmla="*/ 557 h 10000"/>
              <a:gd name="connsiteX11-7187" fmla="*/ 5680 w 9080"/>
              <a:gd name="connsiteY11-7188" fmla="*/ 279 h 10000"/>
              <a:gd name="connsiteX12-7189" fmla="*/ 5909 w 9080"/>
              <a:gd name="connsiteY12-7190" fmla="*/ 0 h 10000"/>
              <a:gd name="connsiteX13-7191" fmla="*/ 6369 w 9080"/>
              <a:gd name="connsiteY13-7192" fmla="*/ 0 h 10000"/>
              <a:gd name="connsiteX14-7193" fmla="*/ 6567 w 9080"/>
              <a:gd name="connsiteY14-7194" fmla="*/ 279 h 10000"/>
              <a:gd name="connsiteX15-7195" fmla="*/ 7021 w 9080"/>
              <a:gd name="connsiteY15-7196" fmla="*/ 279 h 10000"/>
              <a:gd name="connsiteX16-7197" fmla="*/ 7252 w 9080"/>
              <a:gd name="connsiteY16-7198" fmla="*/ 557 h 10000"/>
              <a:gd name="connsiteX17-7199" fmla="*/ 7940 w 9080"/>
              <a:gd name="connsiteY17-7200" fmla="*/ 836 h 10000"/>
              <a:gd name="connsiteX18-7201" fmla="*/ 8394 w 9080"/>
              <a:gd name="connsiteY18-7202" fmla="*/ 1394 h 10000"/>
              <a:gd name="connsiteX19-7203" fmla="*/ 8854 w 9080"/>
              <a:gd name="connsiteY19-7204" fmla="*/ 1672 h 10000"/>
              <a:gd name="connsiteX20-7205" fmla="*/ 9080 w 9080"/>
              <a:gd name="connsiteY20-7206" fmla="*/ 1951 h 10000"/>
              <a:gd name="connsiteX21-7207" fmla="*/ 9080 w 9080"/>
              <a:gd name="connsiteY21-7208" fmla="*/ 1951 h 10000"/>
              <a:gd name="connsiteX22-7209" fmla="*/ 9080 w 9080"/>
              <a:gd name="connsiteY22-7210" fmla="*/ 2230 h 10000"/>
              <a:gd name="connsiteX23-7211" fmla="*/ 8854 w 9080"/>
              <a:gd name="connsiteY23-7212" fmla="*/ 2509 h 10000"/>
              <a:gd name="connsiteX24-7213" fmla="*/ 8854 w 9080"/>
              <a:gd name="connsiteY24-7214" fmla="*/ 2509 h 10000"/>
              <a:gd name="connsiteX25-7215" fmla="*/ 8623 w 9080"/>
              <a:gd name="connsiteY25-7216" fmla="*/ 2509 h 10000"/>
              <a:gd name="connsiteX26-7217" fmla="*/ 8394 w 9080"/>
              <a:gd name="connsiteY26-7218" fmla="*/ 2787 h 10000"/>
              <a:gd name="connsiteX27-7219" fmla="*/ 8165 w 9080"/>
              <a:gd name="connsiteY27-7220" fmla="*/ 3345 h 10000"/>
              <a:gd name="connsiteX28-7221" fmla="*/ 7940 w 9080"/>
              <a:gd name="connsiteY28-7222" fmla="*/ 3624 h 10000"/>
              <a:gd name="connsiteX29-7223" fmla="*/ 7940 w 9080"/>
              <a:gd name="connsiteY29-7224" fmla="*/ 4460 h 10000"/>
              <a:gd name="connsiteX30-7225" fmla="*/ 7712 w 9080"/>
              <a:gd name="connsiteY30-7226" fmla="*/ 4983 h 10000"/>
              <a:gd name="connsiteX31-7227" fmla="*/ 7484 w 9080"/>
              <a:gd name="connsiteY31-7228" fmla="*/ 5819 h 10000"/>
              <a:gd name="connsiteX32-7229" fmla="*/ 7021 w 9080"/>
              <a:gd name="connsiteY32-7230" fmla="*/ 7213 h 10000"/>
              <a:gd name="connsiteX33-7231" fmla="*/ 6792 w 9080"/>
              <a:gd name="connsiteY33-7232" fmla="*/ 8049 h 10000"/>
              <a:gd name="connsiteX34-7233" fmla="*/ 6369 w 9080"/>
              <a:gd name="connsiteY34-7234" fmla="*/ 8606 h 10000"/>
              <a:gd name="connsiteX35-7235" fmla="*/ 6136 w 9080"/>
              <a:gd name="connsiteY35-7236" fmla="*/ 9164 h 10000"/>
              <a:gd name="connsiteX36-7237" fmla="*/ 5680 w 9080"/>
              <a:gd name="connsiteY36-7238" fmla="*/ 9443 h 10000"/>
              <a:gd name="connsiteX37-7239" fmla="*/ 5221 w 9080"/>
              <a:gd name="connsiteY37-7240" fmla="*/ 9721 h 10000"/>
              <a:gd name="connsiteX38-7241" fmla="*/ 4994 w 9080"/>
              <a:gd name="connsiteY38-7242" fmla="*/ 10000 h 10000"/>
              <a:gd name="connsiteX39-7243" fmla="*/ 4769 w 9080"/>
              <a:gd name="connsiteY39-7244" fmla="*/ 10000 h 10000"/>
              <a:gd name="connsiteX40-7245" fmla="*/ 4541 w 9080"/>
              <a:gd name="connsiteY40-7246" fmla="*/ 10000 h 10000"/>
              <a:gd name="connsiteX41-7247" fmla="*/ 4311 w 9080"/>
              <a:gd name="connsiteY41-7248" fmla="*/ 10000 h 10000"/>
              <a:gd name="connsiteX42-7249" fmla="*/ 4311 w 9080"/>
              <a:gd name="connsiteY42-7250" fmla="*/ 9721 h 10000"/>
              <a:gd name="connsiteX43-7251" fmla="*/ 4084 w 9080"/>
              <a:gd name="connsiteY43-7252" fmla="*/ 9443 h 10000"/>
              <a:gd name="connsiteX44-7253" fmla="*/ 4084 w 9080"/>
              <a:gd name="connsiteY44-7254" fmla="*/ 9164 h 10000"/>
              <a:gd name="connsiteX45-7255" fmla="*/ 4084 w 9080"/>
              <a:gd name="connsiteY45-7256" fmla="*/ 8885 h 10000"/>
              <a:gd name="connsiteX46-7257" fmla="*/ 3850 w 9080"/>
              <a:gd name="connsiteY46-7258" fmla="*/ 8328 h 10000"/>
              <a:gd name="connsiteX47-7259" fmla="*/ 3397 w 9080"/>
              <a:gd name="connsiteY47-7260" fmla="*/ 7770 h 10000"/>
              <a:gd name="connsiteX48-7261" fmla="*/ 2712 w 9080"/>
              <a:gd name="connsiteY48-7262" fmla="*/ 7213 h 10000"/>
              <a:gd name="connsiteX49-7263" fmla="*/ 2255 w 9080"/>
              <a:gd name="connsiteY49-7264" fmla="*/ 6934 h 10000"/>
              <a:gd name="connsiteX50-7265" fmla="*/ 1798 w 9080"/>
              <a:gd name="connsiteY50-7266" fmla="*/ 6655 h 10000"/>
              <a:gd name="connsiteX51-7267" fmla="*/ 1570 w 9080"/>
              <a:gd name="connsiteY51-7268" fmla="*/ 6376 h 10000"/>
              <a:gd name="connsiteX52-7269" fmla="*/ 1570 w 9080"/>
              <a:gd name="connsiteY52-7270" fmla="*/ 6098 h 10000"/>
              <a:gd name="connsiteX53-7271" fmla="*/ 1798 w 9080"/>
              <a:gd name="connsiteY53-7272" fmla="*/ 6098 h 10000"/>
              <a:gd name="connsiteX54-7273" fmla="*/ 2026 w 9080"/>
              <a:gd name="connsiteY54-7274" fmla="*/ 6098 h 10000"/>
              <a:gd name="connsiteX55-7275" fmla="*/ 2482 w 9080"/>
              <a:gd name="connsiteY55-7276" fmla="*/ 6098 h 10000"/>
              <a:gd name="connsiteX56-7277" fmla="*/ 2940 w 9080"/>
              <a:gd name="connsiteY56-7278" fmla="*/ 6376 h 10000"/>
              <a:gd name="connsiteX57-7279" fmla="*/ 3624 w 9080"/>
              <a:gd name="connsiteY57-7280" fmla="*/ 6655 h 10000"/>
              <a:gd name="connsiteX58-7281" fmla="*/ 3850 w 9080"/>
              <a:gd name="connsiteY58-7282" fmla="*/ 6655 h 10000"/>
              <a:gd name="connsiteX59-7283" fmla="*/ 4311 w 9080"/>
              <a:gd name="connsiteY59-7284" fmla="*/ 6655 h 10000"/>
              <a:gd name="connsiteX60-7285" fmla="*/ 4541 w 9080"/>
              <a:gd name="connsiteY60-7286" fmla="*/ 6655 h 10000"/>
              <a:gd name="connsiteX61-7287" fmla="*/ 4769 w 9080"/>
              <a:gd name="connsiteY61-7288" fmla="*/ 6655 h 10000"/>
              <a:gd name="connsiteX62-7289" fmla="*/ 4994 w 9080"/>
              <a:gd name="connsiteY62-7290" fmla="*/ 6655 h 10000"/>
              <a:gd name="connsiteX63-7291" fmla="*/ 4994 w 9080"/>
              <a:gd name="connsiteY63-7292" fmla="*/ 6376 h 10000"/>
              <a:gd name="connsiteX64-7293" fmla="*/ 5221 w 9080"/>
              <a:gd name="connsiteY64-7294" fmla="*/ 6098 h 10000"/>
              <a:gd name="connsiteX65-7295" fmla="*/ 5452 w 9080"/>
              <a:gd name="connsiteY65-7296" fmla="*/ 5819 h 10000"/>
              <a:gd name="connsiteX66-7297" fmla="*/ 5452 w 9080"/>
              <a:gd name="connsiteY66-7298" fmla="*/ 5261 h 10000"/>
              <a:gd name="connsiteX67-7299" fmla="*/ 5680 w 9080"/>
              <a:gd name="connsiteY67-7300" fmla="*/ 4460 h 10000"/>
              <a:gd name="connsiteX68-7301" fmla="*/ 5909 w 9080"/>
              <a:gd name="connsiteY68-7302" fmla="*/ 3345 h 10000"/>
              <a:gd name="connsiteX69-7303" fmla="*/ 6136 w 9080"/>
              <a:gd name="connsiteY69-7304" fmla="*/ 2787 h 10000"/>
              <a:gd name="connsiteX70-7305" fmla="*/ 6136 w 9080"/>
              <a:gd name="connsiteY70-7306" fmla="*/ 2230 h 10000"/>
              <a:gd name="connsiteX71-7307" fmla="*/ 6136 w 9080"/>
              <a:gd name="connsiteY71-7308" fmla="*/ 1951 h 10000"/>
              <a:gd name="connsiteX72-7309" fmla="*/ 6136 w 9080"/>
              <a:gd name="connsiteY72-7310" fmla="*/ 1951 h 10000"/>
              <a:gd name="connsiteX73-7311" fmla="*/ 5909 w 9080"/>
              <a:gd name="connsiteY73-7312" fmla="*/ 1951 h 10000"/>
              <a:gd name="connsiteX74-7313" fmla="*/ 5452 w 9080"/>
              <a:gd name="connsiteY74-7314" fmla="*/ 1951 h 10000"/>
              <a:gd name="connsiteX75-7315" fmla="*/ 4994 w 9080"/>
              <a:gd name="connsiteY75-7316" fmla="*/ 1951 h 10000"/>
              <a:gd name="connsiteX76-7317" fmla="*/ 4311 w 9080"/>
              <a:gd name="connsiteY76-7318" fmla="*/ 1951 h 10000"/>
              <a:gd name="connsiteX77-7319" fmla="*/ 3624 w 9080"/>
              <a:gd name="connsiteY77-7320" fmla="*/ 1951 h 10000"/>
              <a:gd name="connsiteX78-7321" fmla="*/ 2712 w 9080"/>
              <a:gd name="connsiteY78-7322" fmla="*/ 2230 h 10000"/>
              <a:gd name="connsiteX79-7323" fmla="*/ 1338 w 9080"/>
              <a:gd name="connsiteY79-7324" fmla="*/ 2230 h 10000"/>
              <a:gd name="connsiteX80-7325" fmla="*/ 226 w 9080"/>
              <a:gd name="connsiteY80-7326" fmla="*/ 2230 h 10000"/>
              <a:gd name="connsiteX0-7327" fmla="*/ 758 w 9751"/>
              <a:gd name="connsiteY0-7328" fmla="*/ 1115 h 10000"/>
              <a:gd name="connsiteX1-7329" fmla="*/ 1480 w 9751"/>
              <a:gd name="connsiteY1-7330" fmla="*/ 1115 h 10000"/>
              <a:gd name="connsiteX2-7331" fmla="*/ 2234 w 9751"/>
              <a:gd name="connsiteY2-7332" fmla="*/ 1115 h 10000"/>
              <a:gd name="connsiteX3-7333" fmla="*/ 2738 w 9751"/>
              <a:gd name="connsiteY3-7334" fmla="*/ 836 h 10000"/>
              <a:gd name="connsiteX4-7335" fmla="*/ 3492 w 9751"/>
              <a:gd name="connsiteY4-7336" fmla="*/ 836 h 10000"/>
              <a:gd name="connsiteX5-7337" fmla="*/ 3742 w 9751"/>
              <a:gd name="connsiteY5-7338" fmla="*/ 836 h 10000"/>
              <a:gd name="connsiteX6-7339" fmla="*/ 4249 w 9751"/>
              <a:gd name="connsiteY6-7340" fmla="*/ 836 h 10000"/>
              <a:gd name="connsiteX7-7341" fmla="*/ 4752 w 9751"/>
              <a:gd name="connsiteY7-7342" fmla="*/ 557 h 10000"/>
              <a:gd name="connsiteX8-7343" fmla="*/ 5251 w 9751"/>
              <a:gd name="connsiteY8-7344" fmla="*/ 557 h 10000"/>
              <a:gd name="connsiteX9-7345" fmla="*/ 5755 w 9751"/>
              <a:gd name="connsiteY9-7346" fmla="*/ 557 h 10000"/>
              <a:gd name="connsiteX10-7347" fmla="*/ 6007 w 9751"/>
              <a:gd name="connsiteY10-7348" fmla="*/ 279 h 10000"/>
              <a:gd name="connsiteX11-7349" fmla="*/ 6259 w 9751"/>
              <a:gd name="connsiteY11-7350" fmla="*/ 0 h 10000"/>
              <a:gd name="connsiteX12-7351" fmla="*/ 6765 w 9751"/>
              <a:gd name="connsiteY12-7352" fmla="*/ 0 h 10000"/>
              <a:gd name="connsiteX13-7353" fmla="*/ 6983 w 9751"/>
              <a:gd name="connsiteY13-7354" fmla="*/ 279 h 10000"/>
              <a:gd name="connsiteX14-7355" fmla="*/ 7483 w 9751"/>
              <a:gd name="connsiteY14-7356" fmla="*/ 279 h 10000"/>
              <a:gd name="connsiteX15-7357" fmla="*/ 7738 w 9751"/>
              <a:gd name="connsiteY15-7358" fmla="*/ 557 h 10000"/>
              <a:gd name="connsiteX16-7359" fmla="*/ 8495 w 9751"/>
              <a:gd name="connsiteY16-7360" fmla="*/ 836 h 10000"/>
              <a:gd name="connsiteX17-7361" fmla="*/ 8995 w 9751"/>
              <a:gd name="connsiteY17-7362" fmla="*/ 1394 h 10000"/>
              <a:gd name="connsiteX18-7363" fmla="*/ 9502 w 9751"/>
              <a:gd name="connsiteY18-7364" fmla="*/ 1672 h 10000"/>
              <a:gd name="connsiteX19-7365" fmla="*/ 9751 w 9751"/>
              <a:gd name="connsiteY19-7366" fmla="*/ 1951 h 10000"/>
              <a:gd name="connsiteX20-7367" fmla="*/ 9751 w 9751"/>
              <a:gd name="connsiteY20-7368" fmla="*/ 1951 h 10000"/>
              <a:gd name="connsiteX21-7369" fmla="*/ 9751 w 9751"/>
              <a:gd name="connsiteY21-7370" fmla="*/ 2230 h 10000"/>
              <a:gd name="connsiteX22-7371" fmla="*/ 9502 w 9751"/>
              <a:gd name="connsiteY22-7372" fmla="*/ 2509 h 10000"/>
              <a:gd name="connsiteX23-7373" fmla="*/ 9502 w 9751"/>
              <a:gd name="connsiteY23-7374" fmla="*/ 2509 h 10000"/>
              <a:gd name="connsiteX24-7375" fmla="*/ 9248 w 9751"/>
              <a:gd name="connsiteY24-7376" fmla="*/ 2509 h 10000"/>
              <a:gd name="connsiteX25-7377" fmla="*/ 8995 w 9751"/>
              <a:gd name="connsiteY25-7378" fmla="*/ 2787 h 10000"/>
              <a:gd name="connsiteX26-7379" fmla="*/ 8743 w 9751"/>
              <a:gd name="connsiteY26-7380" fmla="*/ 3345 h 10000"/>
              <a:gd name="connsiteX27-7381" fmla="*/ 8495 w 9751"/>
              <a:gd name="connsiteY27-7382" fmla="*/ 3624 h 10000"/>
              <a:gd name="connsiteX28-7383" fmla="*/ 8495 w 9751"/>
              <a:gd name="connsiteY28-7384" fmla="*/ 4460 h 10000"/>
              <a:gd name="connsiteX29-7385" fmla="*/ 8244 w 9751"/>
              <a:gd name="connsiteY29-7386" fmla="*/ 4983 h 10000"/>
              <a:gd name="connsiteX30-7387" fmla="*/ 7993 w 9751"/>
              <a:gd name="connsiteY30-7388" fmla="*/ 5819 h 10000"/>
              <a:gd name="connsiteX31-7389" fmla="*/ 7483 w 9751"/>
              <a:gd name="connsiteY31-7390" fmla="*/ 7213 h 10000"/>
              <a:gd name="connsiteX32-7391" fmla="*/ 7231 w 9751"/>
              <a:gd name="connsiteY32-7392" fmla="*/ 8049 h 10000"/>
              <a:gd name="connsiteX33-7393" fmla="*/ 6765 w 9751"/>
              <a:gd name="connsiteY33-7394" fmla="*/ 8606 h 10000"/>
              <a:gd name="connsiteX34-7395" fmla="*/ 6509 w 9751"/>
              <a:gd name="connsiteY34-7396" fmla="*/ 9164 h 10000"/>
              <a:gd name="connsiteX35-7397" fmla="*/ 6007 w 9751"/>
              <a:gd name="connsiteY35-7398" fmla="*/ 9443 h 10000"/>
              <a:gd name="connsiteX36-7399" fmla="*/ 5501 w 9751"/>
              <a:gd name="connsiteY36-7400" fmla="*/ 9721 h 10000"/>
              <a:gd name="connsiteX37-7401" fmla="*/ 5251 w 9751"/>
              <a:gd name="connsiteY37-7402" fmla="*/ 10000 h 10000"/>
              <a:gd name="connsiteX38-7403" fmla="*/ 5003 w 9751"/>
              <a:gd name="connsiteY38-7404" fmla="*/ 10000 h 10000"/>
              <a:gd name="connsiteX39-7405" fmla="*/ 4752 w 9751"/>
              <a:gd name="connsiteY39-7406" fmla="*/ 10000 h 10000"/>
              <a:gd name="connsiteX40-7407" fmla="*/ 4499 w 9751"/>
              <a:gd name="connsiteY40-7408" fmla="*/ 10000 h 10000"/>
              <a:gd name="connsiteX41-7409" fmla="*/ 4499 w 9751"/>
              <a:gd name="connsiteY41-7410" fmla="*/ 9721 h 10000"/>
              <a:gd name="connsiteX42-7411" fmla="*/ 4249 w 9751"/>
              <a:gd name="connsiteY42-7412" fmla="*/ 9443 h 10000"/>
              <a:gd name="connsiteX43-7413" fmla="*/ 4249 w 9751"/>
              <a:gd name="connsiteY43-7414" fmla="*/ 9164 h 10000"/>
              <a:gd name="connsiteX44-7415" fmla="*/ 4249 w 9751"/>
              <a:gd name="connsiteY44-7416" fmla="*/ 8885 h 10000"/>
              <a:gd name="connsiteX45-7417" fmla="*/ 3991 w 9751"/>
              <a:gd name="connsiteY45-7418" fmla="*/ 8328 h 10000"/>
              <a:gd name="connsiteX46-7419" fmla="*/ 3492 w 9751"/>
              <a:gd name="connsiteY46-7420" fmla="*/ 7770 h 10000"/>
              <a:gd name="connsiteX47-7421" fmla="*/ 2738 w 9751"/>
              <a:gd name="connsiteY47-7422" fmla="*/ 7213 h 10000"/>
              <a:gd name="connsiteX48-7423" fmla="*/ 2234 w 9751"/>
              <a:gd name="connsiteY48-7424" fmla="*/ 6934 h 10000"/>
              <a:gd name="connsiteX49-7425" fmla="*/ 1731 w 9751"/>
              <a:gd name="connsiteY49-7426" fmla="*/ 6655 h 10000"/>
              <a:gd name="connsiteX50-7427" fmla="*/ 1480 w 9751"/>
              <a:gd name="connsiteY50-7428" fmla="*/ 6376 h 10000"/>
              <a:gd name="connsiteX51-7429" fmla="*/ 1480 w 9751"/>
              <a:gd name="connsiteY51-7430" fmla="*/ 6098 h 10000"/>
              <a:gd name="connsiteX52-7431" fmla="*/ 1731 w 9751"/>
              <a:gd name="connsiteY52-7432" fmla="*/ 6098 h 10000"/>
              <a:gd name="connsiteX53-7433" fmla="*/ 1982 w 9751"/>
              <a:gd name="connsiteY53-7434" fmla="*/ 6098 h 10000"/>
              <a:gd name="connsiteX54-7435" fmla="*/ 2484 w 9751"/>
              <a:gd name="connsiteY54-7436" fmla="*/ 6098 h 10000"/>
              <a:gd name="connsiteX55-7437" fmla="*/ 2989 w 9751"/>
              <a:gd name="connsiteY55-7438" fmla="*/ 6376 h 10000"/>
              <a:gd name="connsiteX56-7439" fmla="*/ 3742 w 9751"/>
              <a:gd name="connsiteY56-7440" fmla="*/ 6655 h 10000"/>
              <a:gd name="connsiteX57-7441" fmla="*/ 3991 w 9751"/>
              <a:gd name="connsiteY57-7442" fmla="*/ 6655 h 10000"/>
              <a:gd name="connsiteX58-7443" fmla="*/ 4499 w 9751"/>
              <a:gd name="connsiteY58-7444" fmla="*/ 6655 h 10000"/>
              <a:gd name="connsiteX59-7445" fmla="*/ 4752 w 9751"/>
              <a:gd name="connsiteY59-7446" fmla="*/ 6655 h 10000"/>
              <a:gd name="connsiteX60-7447" fmla="*/ 5003 w 9751"/>
              <a:gd name="connsiteY60-7448" fmla="*/ 6655 h 10000"/>
              <a:gd name="connsiteX61-7449" fmla="*/ 5251 w 9751"/>
              <a:gd name="connsiteY61-7450" fmla="*/ 6655 h 10000"/>
              <a:gd name="connsiteX62-7451" fmla="*/ 5251 w 9751"/>
              <a:gd name="connsiteY62-7452" fmla="*/ 6376 h 10000"/>
              <a:gd name="connsiteX63-7453" fmla="*/ 5501 w 9751"/>
              <a:gd name="connsiteY63-7454" fmla="*/ 6098 h 10000"/>
              <a:gd name="connsiteX64-7455" fmla="*/ 5755 w 9751"/>
              <a:gd name="connsiteY64-7456" fmla="*/ 5819 h 10000"/>
              <a:gd name="connsiteX65-7457" fmla="*/ 5755 w 9751"/>
              <a:gd name="connsiteY65-7458" fmla="*/ 5261 h 10000"/>
              <a:gd name="connsiteX66-7459" fmla="*/ 6007 w 9751"/>
              <a:gd name="connsiteY66-7460" fmla="*/ 4460 h 10000"/>
              <a:gd name="connsiteX67-7461" fmla="*/ 6259 w 9751"/>
              <a:gd name="connsiteY67-7462" fmla="*/ 3345 h 10000"/>
              <a:gd name="connsiteX68-7463" fmla="*/ 6509 w 9751"/>
              <a:gd name="connsiteY68-7464" fmla="*/ 2787 h 10000"/>
              <a:gd name="connsiteX69-7465" fmla="*/ 6509 w 9751"/>
              <a:gd name="connsiteY69-7466" fmla="*/ 2230 h 10000"/>
              <a:gd name="connsiteX70-7467" fmla="*/ 6509 w 9751"/>
              <a:gd name="connsiteY70-7468" fmla="*/ 1951 h 10000"/>
              <a:gd name="connsiteX71-7469" fmla="*/ 6509 w 9751"/>
              <a:gd name="connsiteY71-7470" fmla="*/ 1951 h 10000"/>
              <a:gd name="connsiteX72-7471" fmla="*/ 6259 w 9751"/>
              <a:gd name="connsiteY72-7472" fmla="*/ 1951 h 10000"/>
              <a:gd name="connsiteX73-7473" fmla="*/ 5755 w 9751"/>
              <a:gd name="connsiteY73-7474" fmla="*/ 1951 h 10000"/>
              <a:gd name="connsiteX74-7475" fmla="*/ 5251 w 9751"/>
              <a:gd name="connsiteY74-7476" fmla="*/ 1951 h 10000"/>
              <a:gd name="connsiteX75-7477" fmla="*/ 4499 w 9751"/>
              <a:gd name="connsiteY75-7478" fmla="*/ 1951 h 10000"/>
              <a:gd name="connsiteX76-7479" fmla="*/ 3742 w 9751"/>
              <a:gd name="connsiteY76-7480" fmla="*/ 1951 h 10000"/>
              <a:gd name="connsiteX77-7481" fmla="*/ 2738 w 9751"/>
              <a:gd name="connsiteY77-7482" fmla="*/ 2230 h 10000"/>
              <a:gd name="connsiteX78-7483" fmla="*/ 1225 w 9751"/>
              <a:gd name="connsiteY78-7484" fmla="*/ 2230 h 10000"/>
              <a:gd name="connsiteX79-7485" fmla="*/ 0 w 9751"/>
              <a:gd name="connsiteY79-7486" fmla="*/ 2230 h 10000"/>
              <a:gd name="connsiteX0-7487" fmla="*/ 0 w 9223"/>
              <a:gd name="connsiteY0-7488" fmla="*/ 1115 h 10000"/>
              <a:gd name="connsiteX1-7489" fmla="*/ 741 w 9223"/>
              <a:gd name="connsiteY1-7490" fmla="*/ 1115 h 10000"/>
              <a:gd name="connsiteX2-7491" fmla="*/ 1514 w 9223"/>
              <a:gd name="connsiteY2-7492" fmla="*/ 1115 h 10000"/>
              <a:gd name="connsiteX3-7493" fmla="*/ 2031 w 9223"/>
              <a:gd name="connsiteY3-7494" fmla="*/ 836 h 10000"/>
              <a:gd name="connsiteX4-7495" fmla="*/ 2804 w 9223"/>
              <a:gd name="connsiteY4-7496" fmla="*/ 836 h 10000"/>
              <a:gd name="connsiteX5-7497" fmla="*/ 3061 w 9223"/>
              <a:gd name="connsiteY5-7498" fmla="*/ 836 h 10000"/>
              <a:gd name="connsiteX6-7499" fmla="*/ 3581 w 9223"/>
              <a:gd name="connsiteY6-7500" fmla="*/ 836 h 10000"/>
              <a:gd name="connsiteX7-7501" fmla="*/ 4096 w 9223"/>
              <a:gd name="connsiteY7-7502" fmla="*/ 557 h 10000"/>
              <a:gd name="connsiteX8-7503" fmla="*/ 4608 w 9223"/>
              <a:gd name="connsiteY8-7504" fmla="*/ 557 h 10000"/>
              <a:gd name="connsiteX9-7505" fmla="*/ 5125 w 9223"/>
              <a:gd name="connsiteY9-7506" fmla="*/ 557 h 10000"/>
              <a:gd name="connsiteX10-7507" fmla="*/ 5383 w 9223"/>
              <a:gd name="connsiteY10-7508" fmla="*/ 279 h 10000"/>
              <a:gd name="connsiteX11-7509" fmla="*/ 5642 w 9223"/>
              <a:gd name="connsiteY11-7510" fmla="*/ 0 h 10000"/>
              <a:gd name="connsiteX12-7511" fmla="*/ 6161 w 9223"/>
              <a:gd name="connsiteY12-7512" fmla="*/ 0 h 10000"/>
              <a:gd name="connsiteX13-7513" fmla="*/ 6384 w 9223"/>
              <a:gd name="connsiteY13-7514" fmla="*/ 279 h 10000"/>
              <a:gd name="connsiteX14-7515" fmla="*/ 6897 w 9223"/>
              <a:gd name="connsiteY14-7516" fmla="*/ 279 h 10000"/>
              <a:gd name="connsiteX15-7517" fmla="*/ 7159 w 9223"/>
              <a:gd name="connsiteY15-7518" fmla="*/ 557 h 10000"/>
              <a:gd name="connsiteX16-7519" fmla="*/ 7935 w 9223"/>
              <a:gd name="connsiteY16-7520" fmla="*/ 836 h 10000"/>
              <a:gd name="connsiteX17-7521" fmla="*/ 8448 w 9223"/>
              <a:gd name="connsiteY17-7522" fmla="*/ 1394 h 10000"/>
              <a:gd name="connsiteX18-7523" fmla="*/ 8968 w 9223"/>
              <a:gd name="connsiteY18-7524" fmla="*/ 1672 h 10000"/>
              <a:gd name="connsiteX19-7525" fmla="*/ 9223 w 9223"/>
              <a:gd name="connsiteY19-7526" fmla="*/ 1951 h 10000"/>
              <a:gd name="connsiteX20-7527" fmla="*/ 9223 w 9223"/>
              <a:gd name="connsiteY20-7528" fmla="*/ 1951 h 10000"/>
              <a:gd name="connsiteX21-7529" fmla="*/ 9223 w 9223"/>
              <a:gd name="connsiteY21-7530" fmla="*/ 2230 h 10000"/>
              <a:gd name="connsiteX22-7531" fmla="*/ 8968 w 9223"/>
              <a:gd name="connsiteY22-7532" fmla="*/ 2509 h 10000"/>
              <a:gd name="connsiteX23-7533" fmla="*/ 8968 w 9223"/>
              <a:gd name="connsiteY23-7534" fmla="*/ 2509 h 10000"/>
              <a:gd name="connsiteX24-7535" fmla="*/ 8707 w 9223"/>
              <a:gd name="connsiteY24-7536" fmla="*/ 2509 h 10000"/>
              <a:gd name="connsiteX25-7537" fmla="*/ 8448 w 9223"/>
              <a:gd name="connsiteY25-7538" fmla="*/ 2787 h 10000"/>
              <a:gd name="connsiteX26-7539" fmla="*/ 8189 w 9223"/>
              <a:gd name="connsiteY26-7540" fmla="*/ 3345 h 10000"/>
              <a:gd name="connsiteX27-7541" fmla="*/ 7935 w 9223"/>
              <a:gd name="connsiteY27-7542" fmla="*/ 3624 h 10000"/>
              <a:gd name="connsiteX28-7543" fmla="*/ 7935 w 9223"/>
              <a:gd name="connsiteY28-7544" fmla="*/ 4460 h 10000"/>
              <a:gd name="connsiteX29-7545" fmla="*/ 7678 w 9223"/>
              <a:gd name="connsiteY29-7546" fmla="*/ 4983 h 10000"/>
              <a:gd name="connsiteX30-7547" fmla="*/ 7420 w 9223"/>
              <a:gd name="connsiteY30-7548" fmla="*/ 5819 h 10000"/>
              <a:gd name="connsiteX31-7549" fmla="*/ 6897 w 9223"/>
              <a:gd name="connsiteY31-7550" fmla="*/ 7213 h 10000"/>
              <a:gd name="connsiteX32-7551" fmla="*/ 6639 w 9223"/>
              <a:gd name="connsiteY32-7552" fmla="*/ 8049 h 10000"/>
              <a:gd name="connsiteX33-7553" fmla="*/ 6161 w 9223"/>
              <a:gd name="connsiteY33-7554" fmla="*/ 8606 h 10000"/>
              <a:gd name="connsiteX34-7555" fmla="*/ 5898 w 9223"/>
              <a:gd name="connsiteY34-7556" fmla="*/ 9164 h 10000"/>
              <a:gd name="connsiteX35-7557" fmla="*/ 5383 w 9223"/>
              <a:gd name="connsiteY35-7558" fmla="*/ 9443 h 10000"/>
              <a:gd name="connsiteX36-7559" fmla="*/ 4864 w 9223"/>
              <a:gd name="connsiteY36-7560" fmla="*/ 9721 h 10000"/>
              <a:gd name="connsiteX37-7561" fmla="*/ 4608 w 9223"/>
              <a:gd name="connsiteY37-7562" fmla="*/ 10000 h 10000"/>
              <a:gd name="connsiteX38-7563" fmla="*/ 4354 w 9223"/>
              <a:gd name="connsiteY38-7564" fmla="*/ 10000 h 10000"/>
              <a:gd name="connsiteX39-7565" fmla="*/ 4096 w 9223"/>
              <a:gd name="connsiteY39-7566" fmla="*/ 10000 h 10000"/>
              <a:gd name="connsiteX40-7567" fmla="*/ 3837 w 9223"/>
              <a:gd name="connsiteY40-7568" fmla="*/ 10000 h 10000"/>
              <a:gd name="connsiteX41-7569" fmla="*/ 3837 w 9223"/>
              <a:gd name="connsiteY41-7570" fmla="*/ 9721 h 10000"/>
              <a:gd name="connsiteX42-7571" fmla="*/ 3581 w 9223"/>
              <a:gd name="connsiteY42-7572" fmla="*/ 9443 h 10000"/>
              <a:gd name="connsiteX43-7573" fmla="*/ 3581 w 9223"/>
              <a:gd name="connsiteY43-7574" fmla="*/ 9164 h 10000"/>
              <a:gd name="connsiteX44-7575" fmla="*/ 3581 w 9223"/>
              <a:gd name="connsiteY44-7576" fmla="*/ 8885 h 10000"/>
              <a:gd name="connsiteX45-7577" fmla="*/ 3316 w 9223"/>
              <a:gd name="connsiteY45-7578" fmla="*/ 8328 h 10000"/>
              <a:gd name="connsiteX46-7579" fmla="*/ 2804 w 9223"/>
              <a:gd name="connsiteY46-7580" fmla="*/ 7770 h 10000"/>
              <a:gd name="connsiteX47-7581" fmla="*/ 2031 w 9223"/>
              <a:gd name="connsiteY47-7582" fmla="*/ 7213 h 10000"/>
              <a:gd name="connsiteX48-7583" fmla="*/ 1514 w 9223"/>
              <a:gd name="connsiteY48-7584" fmla="*/ 6934 h 10000"/>
              <a:gd name="connsiteX49-7585" fmla="*/ 998 w 9223"/>
              <a:gd name="connsiteY49-7586" fmla="*/ 6655 h 10000"/>
              <a:gd name="connsiteX50-7587" fmla="*/ 741 w 9223"/>
              <a:gd name="connsiteY50-7588" fmla="*/ 6376 h 10000"/>
              <a:gd name="connsiteX51-7589" fmla="*/ 741 w 9223"/>
              <a:gd name="connsiteY51-7590" fmla="*/ 6098 h 10000"/>
              <a:gd name="connsiteX52-7591" fmla="*/ 998 w 9223"/>
              <a:gd name="connsiteY52-7592" fmla="*/ 6098 h 10000"/>
              <a:gd name="connsiteX53-7593" fmla="*/ 1256 w 9223"/>
              <a:gd name="connsiteY53-7594" fmla="*/ 6098 h 10000"/>
              <a:gd name="connsiteX54-7595" fmla="*/ 1770 w 9223"/>
              <a:gd name="connsiteY54-7596" fmla="*/ 6098 h 10000"/>
              <a:gd name="connsiteX55-7597" fmla="*/ 2288 w 9223"/>
              <a:gd name="connsiteY55-7598" fmla="*/ 6376 h 10000"/>
              <a:gd name="connsiteX56-7599" fmla="*/ 3061 w 9223"/>
              <a:gd name="connsiteY56-7600" fmla="*/ 6655 h 10000"/>
              <a:gd name="connsiteX57-7601" fmla="*/ 3316 w 9223"/>
              <a:gd name="connsiteY57-7602" fmla="*/ 6655 h 10000"/>
              <a:gd name="connsiteX58-7603" fmla="*/ 3837 w 9223"/>
              <a:gd name="connsiteY58-7604" fmla="*/ 6655 h 10000"/>
              <a:gd name="connsiteX59-7605" fmla="*/ 4096 w 9223"/>
              <a:gd name="connsiteY59-7606" fmla="*/ 6655 h 10000"/>
              <a:gd name="connsiteX60-7607" fmla="*/ 4354 w 9223"/>
              <a:gd name="connsiteY60-7608" fmla="*/ 6655 h 10000"/>
              <a:gd name="connsiteX61-7609" fmla="*/ 4608 w 9223"/>
              <a:gd name="connsiteY61-7610" fmla="*/ 6655 h 10000"/>
              <a:gd name="connsiteX62-7611" fmla="*/ 4608 w 9223"/>
              <a:gd name="connsiteY62-7612" fmla="*/ 6376 h 10000"/>
              <a:gd name="connsiteX63-7613" fmla="*/ 4864 w 9223"/>
              <a:gd name="connsiteY63-7614" fmla="*/ 6098 h 10000"/>
              <a:gd name="connsiteX64-7615" fmla="*/ 5125 w 9223"/>
              <a:gd name="connsiteY64-7616" fmla="*/ 5819 h 10000"/>
              <a:gd name="connsiteX65-7617" fmla="*/ 5125 w 9223"/>
              <a:gd name="connsiteY65-7618" fmla="*/ 5261 h 10000"/>
              <a:gd name="connsiteX66-7619" fmla="*/ 5383 w 9223"/>
              <a:gd name="connsiteY66-7620" fmla="*/ 4460 h 10000"/>
              <a:gd name="connsiteX67-7621" fmla="*/ 5642 w 9223"/>
              <a:gd name="connsiteY67-7622" fmla="*/ 3345 h 10000"/>
              <a:gd name="connsiteX68-7623" fmla="*/ 5898 w 9223"/>
              <a:gd name="connsiteY68-7624" fmla="*/ 2787 h 10000"/>
              <a:gd name="connsiteX69-7625" fmla="*/ 5898 w 9223"/>
              <a:gd name="connsiteY69-7626" fmla="*/ 2230 h 10000"/>
              <a:gd name="connsiteX70-7627" fmla="*/ 5898 w 9223"/>
              <a:gd name="connsiteY70-7628" fmla="*/ 1951 h 10000"/>
              <a:gd name="connsiteX71-7629" fmla="*/ 5898 w 9223"/>
              <a:gd name="connsiteY71-7630" fmla="*/ 1951 h 10000"/>
              <a:gd name="connsiteX72-7631" fmla="*/ 5642 w 9223"/>
              <a:gd name="connsiteY72-7632" fmla="*/ 1951 h 10000"/>
              <a:gd name="connsiteX73-7633" fmla="*/ 5125 w 9223"/>
              <a:gd name="connsiteY73-7634" fmla="*/ 1951 h 10000"/>
              <a:gd name="connsiteX74-7635" fmla="*/ 4608 w 9223"/>
              <a:gd name="connsiteY74-7636" fmla="*/ 1951 h 10000"/>
              <a:gd name="connsiteX75-7637" fmla="*/ 3837 w 9223"/>
              <a:gd name="connsiteY75-7638" fmla="*/ 1951 h 10000"/>
              <a:gd name="connsiteX76-7639" fmla="*/ 3061 w 9223"/>
              <a:gd name="connsiteY76-7640" fmla="*/ 1951 h 10000"/>
              <a:gd name="connsiteX77-7641" fmla="*/ 2031 w 9223"/>
              <a:gd name="connsiteY77-7642" fmla="*/ 2230 h 10000"/>
              <a:gd name="connsiteX78-7643" fmla="*/ 479 w 9223"/>
              <a:gd name="connsiteY78-7644" fmla="*/ 2230 h 10000"/>
              <a:gd name="connsiteX0-7645" fmla="*/ 284 w 9481"/>
              <a:gd name="connsiteY0-7646" fmla="*/ 1115 h 10000"/>
              <a:gd name="connsiteX1-7647" fmla="*/ 1123 w 9481"/>
              <a:gd name="connsiteY1-7648" fmla="*/ 1115 h 10000"/>
              <a:gd name="connsiteX2-7649" fmla="*/ 1683 w 9481"/>
              <a:gd name="connsiteY2-7650" fmla="*/ 836 h 10000"/>
              <a:gd name="connsiteX3-7651" fmla="*/ 2521 w 9481"/>
              <a:gd name="connsiteY3-7652" fmla="*/ 836 h 10000"/>
              <a:gd name="connsiteX4-7653" fmla="*/ 2800 w 9481"/>
              <a:gd name="connsiteY4-7654" fmla="*/ 836 h 10000"/>
              <a:gd name="connsiteX5-7655" fmla="*/ 3364 w 9481"/>
              <a:gd name="connsiteY5-7656" fmla="*/ 836 h 10000"/>
              <a:gd name="connsiteX6-7657" fmla="*/ 3922 w 9481"/>
              <a:gd name="connsiteY6-7658" fmla="*/ 557 h 10000"/>
              <a:gd name="connsiteX7-7659" fmla="*/ 4477 w 9481"/>
              <a:gd name="connsiteY7-7660" fmla="*/ 557 h 10000"/>
              <a:gd name="connsiteX8-7661" fmla="*/ 5038 w 9481"/>
              <a:gd name="connsiteY8-7662" fmla="*/ 557 h 10000"/>
              <a:gd name="connsiteX9-7663" fmla="*/ 5317 w 9481"/>
              <a:gd name="connsiteY9-7664" fmla="*/ 279 h 10000"/>
              <a:gd name="connsiteX10-7665" fmla="*/ 5598 w 9481"/>
              <a:gd name="connsiteY10-7666" fmla="*/ 0 h 10000"/>
              <a:gd name="connsiteX11-7667" fmla="*/ 6161 w 9481"/>
              <a:gd name="connsiteY11-7668" fmla="*/ 0 h 10000"/>
              <a:gd name="connsiteX12-7669" fmla="*/ 6403 w 9481"/>
              <a:gd name="connsiteY12-7670" fmla="*/ 279 h 10000"/>
              <a:gd name="connsiteX13-7671" fmla="*/ 6959 w 9481"/>
              <a:gd name="connsiteY13-7672" fmla="*/ 279 h 10000"/>
              <a:gd name="connsiteX14-7673" fmla="*/ 7243 w 9481"/>
              <a:gd name="connsiteY14-7674" fmla="*/ 557 h 10000"/>
              <a:gd name="connsiteX15-7675" fmla="*/ 8084 w 9481"/>
              <a:gd name="connsiteY15-7676" fmla="*/ 836 h 10000"/>
              <a:gd name="connsiteX16-7677" fmla="*/ 8641 w 9481"/>
              <a:gd name="connsiteY16-7678" fmla="*/ 1394 h 10000"/>
              <a:gd name="connsiteX17-7679" fmla="*/ 9205 w 9481"/>
              <a:gd name="connsiteY17-7680" fmla="*/ 1672 h 10000"/>
              <a:gd name="connsiteX18-7681" fmla="*/ 9481 w 9481"/>
              <a:gd name="connsiteY18-7682" fmla="*/ 1951 h 10000"/>
              <a:gd name="connsiteX19-7683" fmla="*/ 9481 w 9481"/>
              <a:gd name="connsiteY19-7684" fmla="*/ 1951 h 10000"/>
              <a:gd name="connsiteX20-7685" fmla="*/ 9481 w 9481"/>
              <a:gd name="connsiteY20-7686" fmla="*/ 2230 h 10000"/>
              <a:gd name="connsiteX21-7687" fmla="*/ 9205 w 9481"/>
              <a:gd name="connsiteY21-7688" fmla="*/ 2509 h 10000"/>
              <a:gd name="connsiteX22-7689" fmla="*/ 9205 w 9481"/>
              <a:gd name="connsiteY22-7690" fmla="*/ 2509 h 10000"/>
              <a:gd name="connsiteX23-7691" fmla="*/ 8922 w 9481"/>
              <a:gd name="connsiteY23-7692" fmla="*/ 2509 h 10000"/>
              <a:gd name="connsiteX24-7693" fmla="*/ 8641 w 9481"/>
              <a:gd name="connsiteY24-7694" fmla="*/ 2787 h 10000"/>
              <a:gd name="connsiteX25-7695" fmla="*/ 8360 w 9481"/>
              <a:gd name="connsiteY25-7696" fmla="*/ 3345 h 10000"/>
              <a:gd name="connsiteX26-7697" fmla="*/ 8084 w 9481"/>
              <a:gd name="connsiteY26-7698" fmla="*/ 3624 h 10000"/>
              <a:gd name="connsiteX27-7699" fmla="*/ 8084 w 9481"/>
              <a:gd name="connsiteY27-7700" fmla="*/ 4460 h 10000"/>
              <a:gd name="connsiteX28-7701" fmla="*/ 7806 w 9481"/>
              <a:gd name="connsiteY28-7702" fmla="*/ 4983 h 10000"/>
              <a:gd name="connsiteX29-7703" fmla="*/ 7526 w 9481"/>
              <a:gd name="connsiteY29-7704" fmla="*/ 5819 h 10000"/>
              <a:gd name="connsiteX30-7705" fmla="*/ 6959 w 9481"/>
              <a:gd name="connsiteY30-7706" fmla="*/ 7213 h 10000"/>
              <a:gd name="connsiteX31-7707" fmla="*/ 6679 w 9481"/>
              <a:gd name="connsiteY31-7708" fmla="*/ 8049 h 10000"/>
              <a:gd name="connsiteX32-7709" fmla="*/ 6161 w 9481"/>
              <a:gd name="connsiteY32-7710" fmla="*/ 8606 h 10000"/>
              <a:gd name="connsiteX33-7711" fmla="*/ 5876 w 9481"/>
              <a:gd name="connsiteY33-7712" fmla="*/ 9164 h 10000"/>
              <a:gd name="connsiteX34-7713" fmla="*/ 5317 w 9481"/>
              <a:gd name="connsiteY34-7714" fmla="*/ 9443 h 10000"/>
              <a:gd name="connsiteX35-7715" fmla="*/ 4755 w 9481"/>
              <a:gd name="connsiteY35-7716" fmla="*/ 9721 h 10000"/>
              <a:gd name="connsiteX36-7717" fmla="*/ 4477 w 9481"/>
              <a:gd name="connsiteY36-7718" fmla="*/ 10000 h 10000"/>
              <a:gd name="connsiteX37-7719" fmla="*/ 4202 w 9481"/>
              <a:gd name="connsiteY37-7720" fmla="*/ 10000 h 10000"/>
              <a:gd name="connsiteX38-7721" fmla="*/ 3922 w 9481"/>
              <a:gd name="connsiteY38-7722" fmla="*/ 10000 h 10000"/>
              <a:gd name="connsiteX39-7723" fmla="*/ 3641 w 9481"/>
              <a:gd name="connsiteY39-7724" fmla="*/ 10000 h 10000"/>
              <a:gd name="connsiteX40-7725" fmla="*/ 3641 w 9481"/>
              <a:gd name="connsiteY40-7726" fmla="*/ 9721 h 10000"/>
              <a:gd name="connsiteX41-7727" fmla="*/ 3364 w 9481"/>
              <a:gd name="connsiteY41-7728" fmla="*/ 9443 h 10000"/>
              <a:gd name="connsiteX42-7729" fmla="*/ 3364 w 9481"/>
              <a:gd name="connsiteY42-7730" fmla="*/ 9164 h 10000"/>
              <a:gd name="connsiteX43-7731" fmla="*/ 3364 w 9481"/>
              <a:gd name="connsiteY43-7732" fmla="*/ 8885 h 10000"/>
              <a:gd name="connsiteX44-7733" fmla="*/ 3076 w 9481"/>
              <a:gd name="connsiteY44-7734" fmla="*/ 8328 h 10000"/>
              <a:gd name="connsiteX45-7735" fmla="*/ 2521 w 9481"/>
              <a:gd name="connsiteY45-7736" fmla="*/ 7770 h 10000"/>
              <a:gd name="connsiteX46-7737" fmla="*/ 1683 w 9481"/>
              <a:gd name="connsiteY46-7738" fmla="*/ 7213 h 10000"/>
              <a:gd name="connsiteX47-7739" fmla="*/ 1123 w 9481"/>
              <a:gd name="connsiteY47-7740" fmla="*/ 6934 h 10000"/>
              <a:gd name="connsiteX48-7741" fmla="*/ 563 w 9481"/>
              <a:gd name="connsiteY48-7742" fmla="*/ 6655 h 10000"/>
              <a:gd name="connsiteX49-7743" fmla="*/ 284 w 9481"/>
              <a:gd name="connsiteY49-7744" fmla="*/ 6376 h 10000"/>
              <a:gd name="connsiteX50-7745" fmla="*/ 284 w 9481"/>
              <a:gd name="connsiteY50-7746" fmla="*/ 6098 h 10000"/>
              <a:gd name="connsiteX51-7747" fmla="*/ 563 w 9481"/>
              <a:gd name="connsiteY51-7748" fmla="*/ 6098 h 10000"/>
              <a:gd name="connsiteX52-7749" fmla="*/ 843 w 9481"/>
              <a:gd name="connsiteY52-7750" fmla="*/ 6098 h 10000"/>
              <a:gd name="connsiteX53-7751" fmla="*/ 1400 w 9481"/>
              <a:gd name="connsiteY53-7752" fmla="*/ 6098 h 10000"/>
              <a:gd name="connsiteX54-7753" fmla="*/ 1962 w 9481"/>
              <a:gd name="connsiteY54-7754" fmla="*/ 6376 h 10000"/>
              <a:gd name="connsiteX55-7755" fmla="*/ 2800 w 9481"/>
              <a:gd name="connsiteY55-7756" fmla="*/ 6655 h 10000"/>
              <a:gd name="connsiteX56-7757" fmla="*/ 3076 w 9481"/>
              <a:gd name="connsiteY56-7758" fmla="*/ 6655 h 10000"/>
              <a:gd name="connsiteX57-7759" fmla="*/ 3641 w 9481"/>
              <a:gd name="connsiteY57-7760" fmla="*/ 6655 h 10000"/>
              <a:gd name="connsiteX58-7761" fmla="*/ 3922 w 9481"/>
              <a:gd name="connsiteY58-7762" fmla="*/ 6655 h 10000"/>
              <a:gd name="connsiteX59-7763" fmla="*/ 4202 w 9481"/>
              <a:gd name="connsiteY59-7764" fmla="*/ 6655 h 10000"/>
              <a:gd name="connsiteX60-7765" fmla="*/ 4477 w 9481"/>
              <a:gd name="connsiteY60-7766" fmla="*/ 6655 h 10000"/>
              <a:gd name="connsiteX61-7767" fmla="*/ 4477 w 9481"/>
              <a:gd name="connsiteY61-7768" fmla="*/ 6376 h 10000"/>
              <a:gd name="connsiteX62-7769" fmla="*/ 4755 w 9481"/>
              <a:gd name="connsiteY62-7770" fmla="*/ 6098 h 10000"/>
              <a:gd name="connsiteX63-7771" fmla="*/ 5038 w 9481"/>
              <a:gd name="connsiteY63-7772" fmla="*/ 5819 h 10000"/>
              <a:gd name="connsiteX64-7773" fmla="*/ 5038 w 9481"/>
              <a:gd name="connsiteY64-7774" fmla="*/ 5261 h 10000"/>
              <a:gd name="connsiteX65-7775" fmla="*/ 5317 w 9481"/>
              <a:gd name="connsiteY65-7776" fmla="*/ 4460 h 10000"/>
              <a:gd name="connsiteX66-7777" fmla="*/ 5598 w 9481"/>
              <a:gd name="connsiteY66-7778" fmla="*/ 3345 h 10000"/>
              <a:gd name="connsiteX67-7779" fmla="*/ 5876 w 9481"/>
              <a:gd name="connsiteY67-7780" fmla="*/ 2787 h 10000"/>
              <a:gd name="connsiteX68-7781" fmla="*/ 5876 w 9481"/>
              <a:gd name="connsiteY68-7782" fmla="*/ 2230 h 10000"/>
              <a:gd name="connsiteX69-7783" fmla="*/ 5876 w 9481"/>
              <a:gd name="connsiteY69-7784" fmla="*/ 1951 h 10000"/>
              <a:gd name="connsiteX70-7785" fmla="*/ 5876 w 9481"/>
              <a:gd name="connsiteY70-7786" fmla="*/ 1951 h 10000"/>
              <a:gd name="connsiteX71-7787" fmla="*/ 5598 w 9481"/>
              <a:gd name="connsiteY71-7788" fmla="*/ 1951 h 10000"/>
              <a:gd name="connsiteX72-7789" fmla="*/ 5038 w 9481"/>
              <a:gd name="connsiteY72-7790" fmla="*/ 1951 h 10000"/>
              <a:gd name="connsiteX73-7791" fmla="*/ 4477 w 9481"/>
              <a:gd name="connsiteY73-7792" fmla="*/ 1951 h 10000"/>
              <a:gd name="connsiteX74-7793" fmla="*/ 3641 w 9481"/>
              <a:gd name="connsiteY74-7794" fmla="*/ 1951 h 10000"/>
              <a:gd name="connsiteX75-7795" fmla="*/ 2800 w 9481"/>
              <a:gd name="connsiteY75-7796" fmla="*/ 1951 h 10000"/>
              <a:gd name="connsiteX76-7797" fmla="*/ 1683 w 9481"/>
              <a:gd name="connsiteY76-7798" fmla="*/ 2230 h 10000"/>
              <a:gd name="connsiteX77-7799" fmla="*/ 0 w 9481"/>
              <a:gd name="connsiteY77-7800" fmla="*/ 2230 h 10000"/>
              <a:gd name="connsiteX0-7801" fmla="*/ 1184 w 10000"/>
              <a:gd name="connsiteY0-7802" fmla="*/ 1115 h 10000"/>
              <a:gd name="connsiteX1-7803" fmla="*/ 1775 w 10000"/>
              <a:gd name="connsiteY1-7804" fmla="*/ 836 h 10000"/>
              <a:gd name="connsiteX2-7805" fmla="*/ 2659 w 10000"/>
              <a:gd name="connsiteY2-7806" fmla="*/ 836 h 10000"/>
              <a:gd name="connsiteX3-7807" fmla="*/ 2953 w 10000"/>
              <a:gd name="connsiteY3-7808" fmla="*/ 836 h 10000"/>
              <a:gd name="connsiteX4-7809" fmla="*/ 3548 w 10000"/>
              <a:gd name="connsiteY4-7810" fmla="*/ 836 h 10000"/>
              <a:gd name="connsiteX5-7811" fmla="*/ 4137 w 10000"/>
              <a:gd name="connsiteY5-7812" fmla="*/ 557 h 10000"/>
              <a:gd name="connsiteX6-7813" fmla="*/ 4722 w 10000"/>
              <a:gd name="connsiteY6-7814" fmla="*/ 557 h 10000"/>
              <a:gd name="connsiteX7-7815" fmla="*/ 5314 w 10000"/>
              <a:gd name="connsiteY7-7816" fmla="*/ 557 h 10000"/>
              <a:gd name="connsiteX8-7817" fmla="*/ 5608 w 10000"/>
              <a:gd name="connsiteY8-7818" fmla="*/ 279 h 10000"/>
              <a:gd name="connsiteX9-7819" fmla="*/ 5904 w 10000"/>
              <a:gd name="connsiteY9-7820" fmla="*/ 0 h 10000"/>
              <a:gd name="connsiteX10-7821" fmla="*/ 6498 w 10000"/>
              <a:gd name="connsiteY10-7822" fmla="*/ 0 h 10000"/>
              <a:gd name="connsiteX11-7823" fmla="*/ 6754 w 10000"/>
              <a:gd name="connsiteY11-7824" fmla="*/ 279 h 10000"/>
              <a:gd name="connsiteX12-7825" fmla="*/ 7340 w 10000"/>
              <a:gd name="connsiteY12-7826" fmla="*/ 279 h 10000"/>
              <a:gd name="connsiteX13-7827" fmla="*/ 7639 w 10000"/>
              <a:gd name="connsiteY13-7828" fmla="*/ 557 h 10000"/>
              <a:gd name="connsiteX14-7829" fmla="*/ 8527 w 10000"/>
              <a:gd name="connsiteY14-7830" fmla="*/ 836 h 10000"/>
              <a:gd name="connsiteX15-7831" fmla="*/ 9114 w 10000"/>
              <a:gd name="connsiteY15-7832" fmla="*/ 1394 h 10000"/>
              <a:gd name="connsiteX16-7833" fmla="*/ 9709 w 10000"/>
              <a:gd name="connsiteY16-7834" fmla="*/ 1672 h 10000"/>
              <a:gd name="connsiteX17-7835" fmla="*/ 10000 w 10000"/>
              <a:gd name="connsiteY17-7836" fmla="*/ 1951 h 10000"/>
              <a:gd name="connsiteX18-7837" fmla="*/ 10000 w 10000"/>
              <a:gd name="connsiteY18-7838" fmla="*/ 1951 h 10000"/>
              <a:gd name="connsiteX19-7839" fmla="*/ 10000 w 10000"/>
              <a:gd name="connsiteY19-7840" fmla="*/ 2230 h 10000"/>
              <a:gd name="connsiteX20-7841" fmla="*/ 9709 w 10000"/>
              <a:gd name="connsiteY20-7842" fmla="*/ 2509 h 10000"/>
              <a:gd name="connsiteX21-7843" fmla="*/ 9709 w 10000"/>
              <a:gd name="connsiteY21-7844" fmla="*/ 2509 h 10000"/>
              <a:gd name="connsiteX22-7845" fmla="*/ 9410 w 10000"/>
              <a:gd name="connsiteY22-7846" fmla="*/ 2509 h 10000"/>
              <a:gd name="connsiteX23-7847" fmla="*/ 9114 w 10000"/>
              <a:gd name="connsiteY23-7848" fmla="*/ 2787 h 10000"/>
              <a:gd name="connsiteX24-7849" fmla="*/ 8818 w 10000"/>
              <a:gd name="connsiteY24-7850" fmla="*/ 3345 h 10000"/>
              <a:gd name="connsiteX25-7851" fmla="*/ 8527 w 10000"/>
              <a:gd name="connsiteY25-7852" fmla="*/ 3624 h 10000"/>
              <a:gd name="connsiteX26-7853" fmla="*/ 8527 w 10000"/>
              <a:gd name="connsiteY26-7854" fmla="*/ 4460 h 10000"/>
              <a:gd name="connsiteX27-7855" fmla="*/ 8233 w 10000"/>
              <a:gd name="connsiteY27-7856" fmla="*/ 4983 h 10000"/>
              <a:gd name="connsiteX28-7857" fmla="*/ 7938 w 10000"/>
              <a:gd name="connsiteY28-7858" fmla="*/ 5819 h 10000"/>
              <a:gd name="connsiteX29-7859" fmla="*/ 7340 w 10000"/>
              <a:gd name="connsiteY29-7860" fmla="*/ 7213 h 10000"/>
              <a:gd name="connsiteX30-7861" fmla="*/ 7045 w 10000"/>
              <a:gd name="connsiteY30-7862" fmla="*/ 8049 h 10000"/>
              <a:gd name="connsiteX31-7863" fmla="*/ 6498 w 10000"/>
              <a:gd name="connsiteY31-7864" fmla="*/ 8606 h 10000"/>
              <a:gd name="connsiteX32-7865" fmla="*/ 6198 w 10000"/>
              <a:gd name="connsiteY32-7866" fmla="*/ 9164 h 10000"/>
              <a:gd name="connsiteX33-7867" fmla="*/ 5608 w 10000"/>
              <a:gd name="connsiteY33-7868" fmla="*/ 9443 h 10000"/>
              <a:gd name="connsiteX34-7869" fmla="*/ 5015 w 10000"/>
              <a:gd name="connsiteY34-7870" fmla="*/ 9721 h 10000"/>
              <a:gd name="connsiteX35-7871" fmla="*/ 4722 w 10000"/>
              <a:gd name="connsiteY35-7872" fmla="*/ 10000 h 10000"/>
              <a:gd name="connsiteX36-7873" fmla="*/ 4432 w 10000"/>
              <a:gd name="connsiteY36-7874" fmla="*/ 10000 h 10000"/>
              <a:gd name="connsiteX37-7875" fmla="*/ 4137 w 10000"/>
              <a:gd name="connsiteY37-7876" fmla="*/ 10000 h 10000"/>
              <a:gd name="connsiteX38-7877" fmla="*/ 3840 w 10000"/>
              <a:gd name="connsiteY38-7878" fmla="*/ 10000 h 10000"/>
              <a:gd name="connsiteX39-7879" fmla="*/ 3840 w 10000"/>
              <a:gd name="connsiteY39-7880" fmla="*/ 9721 h 10000"/>
              <a:gd name="connsiteX40-7881" fmla="*/ 3548 w 10000"/>
              <a:gd name="connsiteY40-7882" fmla="*/ 9443 h 10000"/>
              <a:gd name="connsiteX41-7883" fmla="*/ 3548 w 10000"/>
              <a:gd name="connsiteY41-7884" fmla="*/ 9164 h 10000"/>
              <a:gd name="connsiteX42-7885" fmla="*/ 3548 w 10000"/>
              <a:gd name="connsiteY42-7886" fmla="*/ 8885 h 10000"/>
              <a:gd name="connsiteX43-7887" fmla="*/ 3244 w 10000"/>
              <a:gd name="connsiteY43-7888" fmla="*/ 8328 h 10000"/>
              <a:gd name="connsiteX44-7889" fmla="*/ 2659 w 10000"/>
              <a:gd name="connsiteY44-7890" fmla="*/ 7770 h 10000"/>
              <a:gd name="connsiteX45-7891" fmla="*/ 1775 w 10000"/>
              <a:gd name="connsiteY45-7892" fmla="*/ 7213 h 10000"/>
              <a:gd name="connsiteX46-7893" fmla="*/ 1184 w 10000"/>
              <a:gd name="connsiteY46-7894" fmla="*/ 6934 h 10000"/>
              <a:gd name="connsiteX47-7895" fmla="*/ 594 w 10000"/>
              <a:gd name="connsiteY47-7896" fmla="*/ 6655 h 10000"/>
              <a:gd name="connsiteX48-7897" fmla="*/ 300 w 10000"/>
              <a:gd name="connsiteY48-7898" fmla="*/ 6376 h 10000"/>
              <a:gd name="connsiteX49-7899" fmla="*/ 300 w 10000"/>
              <a:gd name="connsiteY49-7900" fmla="*/ 6098 h 10000"/>
              <a:gd name="connsiteX50-7901" fmla="*/ 594 w 10000"/>
              <a:gd name="connsiteY50-7902" fmla="*/ 6098 h 10000"/>
              <a:gd name="connsiteX51-7903" fmla="*/ 889 w 10000"/>
              <a:gd name="connsiteY51-7904" fmla="*/ 6098 h 10000"/>
              <a:gd name="connsiteX52-7905" fmla="*/ 1477 w 10000"/>
              <a:gd name="connsiteY52-7906" fmla="*/ 6098 h 10000"/>
              <a:gd name="connsiteX53-7907" fmla="*/ 2069 w 10000"/>
              <a:gd name="connsiteY53-7908" fmla="*/ 6376 h 10000"/>
              <a:gd name="connsiteX54-7909" fmla="*/ 2953 w 10000"/>
              <a:gd name="connsiteY54-7910" fmla="*/ 6655 h 10000"/>
              <a:gd name="connsiteX55-7911" fmla="*/ 3244 w 10000"/>
              <a:gd name="connsiteY55-7912" fmla="*/ 6655 h 10000"/>
              <a:gd name="connsiteX56-7913" fmla="*/ 3840 w 10000"/>
              <a:gd name="connsiteY56-7914" fmla="*/ 6655 h 10000"/>
              <a:gd name="connsiteX57-7915" fmla="*/ 4137 w 10000"/>
              <a:gd name="connsiteY57-7916" fmla="*/ 6655 h 10000"/>
              <a:gd name="connsiteX58-7917" fmla="*/ 4432 w 10000"/>
              <a:gd name="connsiteY58-7918" fmla="*/ 6655 h 10000"/>
              <a:gd name="connsiteX59-7919" fmla="*/ 4722 w 10000"/>
              <a:gd name="connsiteY59-7920" fmla="*/ 6655 h 10000"/>
              <a:gd name="connsiteX60-7921" fmla="*/ 4722 w 10000"/>
              <a:gd name="connsiteY60-7922" fmla="*/ 6376 h 10000"/>
              <a:gd name="connsiteX61-7923" fmla="*/ 5015 w 10000"/>
              <a:gd name="connsiteY61-7924" fmla="*/ 6098 h 10000"/>
              <a:gd name="connsiteX62-7925" fmla="*/ 5314 w 10000"/>
              <a:gd name="connsiteY62-7926" fmla="*/ 5819 h 10000"/>
              <a:gd name="connsiteX63-7927" fmla="*/ 5314 w 10000"/>
              <a:gd name="connsiteY63-7928" fmla="*/ 5261 h 10000"/>
              <a:gd name="connsiteX64-7929" fmla="*/ 5608 w 10000"/>
              <a:gd name="connsiteY64-7930" fmla="*/ 4460 h 10000"/>
              <a:gd name="connsiteX65-7931" fmla="*/ 5904 w 10000"/>
              <a:gd name="connsiteY65-7932" fmla="*/ 3345 h 10000"/>
              <a:gd name="connsiteX66-7933" fmla="*/ 6198 w 10000"/>
              <a:gd name="connsiteY66-7934" fmla="*/ 2787 h 10000"/>
              <a:gd name="connsiteX67-7935" fmla="*/ 6198 w 10000"/>
              <a:gd name="connsiteY67-7936" fmla="*/ 2230 h 10000"/>
              <a:gd name="connsiteX68-7937" fmla="*/ 6198 w 10000"/>
              <a:gd name="connsiteY68-7938" fmla="*/ 1951 h 10000"/>
              <a:gd name="connsiteX69-7939" fmla="*/ 6198 w 10000"/>
              <a:gd name="connsiteY69-7940" fmla="*/ 1951 h 10000"/>
              <a:gd name="connsiteX70-7941" fmla="*/ 5904 w 10000"/>
              <a:gd name="connsiteY70-7942" fmla="*/ 1951 h 10000"/>
              <a:gd name="connsiteX71-7943" fmla="*/ 5314 w 10000"/>
              <a:gd name="connsiteY71-7944" fmla="*/ 1951 h 10000"/>
              <a:gd name="connsiteX72-7945" fmla="*/ 4722 w 10000"/>
              <a:gd name="connsiteY72-7946" fmla="*/ 1951 h 10000"/>
              <a:gd name="connsiteX73-7947" fmla="*/ 3840 w 10000"/>
              <a:gd name="connsiteY73-7948" fmla="*/ 1951 h 10000"/>
              <a:gd name="connsiteX74-7949" fmla="*/ 2953 w 10000"/>
              <a:gd name="connsiteY74-7950" fmla="*/ 1951 h 10000"/>
              <a:gd name="connsiteX75-7951" fmla="*/ 1775 w 10000"/>
              <a:gd name="connsiteY75-7952" fmla="*/ 2230 h 10000"/>
              <a:gd name="connsiteX76-7953" fmla="*/ 0 w 10000"/>
              <a:gd name="connsiteY76-7954" fmla="*/ 2230 h 10000"/>
              <a:gd name="connsiteX0-7955" fmla="*/ 884 w 9700"/>
              <a:gd name="connsiteY0-7956" fmla="*/ 1115 h 10000"/>
              <a:gd name="connsiteX1-7957" fmla="*/ 1475 w 9700"/>
              <a:gd name="connsiteY1-7958" fmla="*/ 836 h 10000"/>
              <a:gd name="connsiteX2-7959" fmla="*/ 2359 w 9700"/>
              <a:gd name="connsiteY2-7960" fmla="*/ 836 h 10000"/>
              <a:gd name="connsiteX3-7961" fmla="*/ 2653 w 9700"/>
              <a:gd name="connsiteY3-7962" fmla="*/ 836 h 10000"/>
              <a:gd name="connsiteX4-7963" fmla="*/ 3248 w 9700"/>
              <a:gd name="connsiteY4-7964" fmla="*/ 836 h 10000"/>
              <a:gd name="connsiteX5-7965" fmla="*/ 3837 w 9700"/>
              <a:gd name="connsiteY5-7966" fmla="*/ 557 h 10000"/>
              <a:gd name="connsiteX6-7967" fmla="*/ 4422 w 9700"/>
              <a:gd name="connsiteY6-7968" fmla="*/ 557 h 10000"/>
              <a:gd name="connsiteX7-7969" fmla="*/ 5014 w 9700"/>
              <a:gd name="connsiteY7-7970" fmla="*/ 557 h 10000"/>
              <a:gd name="connsiteX8-7971" fmla="*/ 5308 w 9700"/>
              <a:gd name="connsiteY8-7972" fmla="*/ 279 h 10000"/>
              <a:gd name="connsiteX9-7973" fmla="*/ 5604 w 9700"/>
              <a:gd name="connsiteY9-7974" fmla="*/ 0 h 10000"/>
              <a:gd name="connsiteX10-7975" fmla="*/ 6198 w 9700"/>
              <a:gd name="connsiteY10-7976" fmla="*/ 0 h 10000"/>
              <a:gd name="connsiteX11-7977" fmla="*/ 6454 w 9700"/>
              <a:gd name="connsiteY11-7978" fmla="*/ 279 h 10000"/>
              <a:gd name="connsiteX12-7979" fmla="*/ 7040 w 9700"/>
              <a:gd name="connsiteY12-7980" fmla="*/ 279 h 10000"/>
              <a:gd name="connsiteX13-7981" fmla="*/ 7339 w 9700"/>
              <a:gd name="connsiteY13-7982" fmla="*/ 557 h 10000"/>
              <a:gd name="connsiteX14-7983" fmla="*/ 8227 w 9700"/>
              <a:gd name="connsiteY14-7984" fmla="*/ 836 h 10000"/>
              <a:gd name="connsiteX15-7985" fmla="*/ 8814 w 9700"/>
              <a:gd name="connsiteY15-7986" fmla="*/ 1394 h 10000"/>
              <a:gd name="connsiteX16-7987" fmla="*/ 9409 w 9700"/>
              <a:gd name="connsiteY16-7988" fmla="*/ 1672 h 10000"/>
              <a:gd name="connsiteX17-7989" fmla="*/ 9700 w 9700"/>
              <a:gd name="connsiteY17-7990" fmla="*/ 1951 h 10000"/>
              <a:gd name="connsiteX18-7991" fmla="*/ 9700 w 9700"/>
              <a:gd name="connsiteY18-7992" fmla="*/ 1951 h 10000"/>
              <a:gd name="connsiteX19-7993" fmla="*/ 9700 w 9700"/>
              <a:gd name="connsiteY19-7994" fmla="*/ 2230 h 10000"/>
              <a:gd name="connsiteX20-7995" fmla="*/ 9409 w 9700"/>
              <a:gd name="connsiteY20-7996" fmla="*/ 2509 h 10000"/>
              <a:gd name="connsiteX21-7997" fmla="*/ 9409 w 9700"/>
              <a:gd name="connsiteY21-7998" fmla="*/ 2509 h 10000"/>
              <a:gd name="connsiteX22-7999" fmla="*/ 9110 w 9700"/>
              <a:gd name="connsiteY22-8000" fmla="*/ 2509 h 10000"/>
              <a:gd name="connsiteX23-8001" fmla="*/ 8814 w 9700"/>
              <a:gd name="connsiteY23-8002" fmla="*/ 2787 h 10000"/>
              <a:gd name="connsiteX24-8003" fmla="*/ 8518 w 9700"/>
              <a:gd name="connsiteY24-8004" fmla="*/ 3345 h 10000"/>
              <a:gd name="connsiteX25-8005" fmla="*/ 8227 w 9700"/>
              <a:gd name="connsiteY25-8006" fmla="*/ 3624 h 10000"/>
              <a:gd name="connsiteX26-8007" fmla="*/ 8227 w 9700"/>
              <a:gd name="connsiteY26-8008" fmla="*/ 4460 h 10000"/>
              <a:gd name="connsiteX27-8009" fmla="*/ 7933 w 9700"/>
              <a:gd name="connsiteY27-8010" fmla="*/ 4983 h 10000"/>
              <a:gd name="connsiteX28-8011" fmla="*/ 7638 w 9700"/>
              <a:gd name="connsiteY28-8012" fmla="*/ 5819 h 10000"/>
              <a:gd name="connsiteX29-8013" fmla="*/ 7040 w 9700"/>
              <a:gd name="connsiteY29-8014" fmla="*/ 7213 h 10000"/>
              <a:gd name="connsiteX30-8015" fmla="*/ 6745 w 9700"/>
              <a:gd name="connsiteY30-8016" fmla="*/ 8049 h 10000"/>
              <a:gd name="connsiteX31-8017" fmla="*/ 6198 w 9700"/>
              <a:gd name="connsiteY31-8018" fmla="*/ 8606 h 10000"/>
              <a:gd name="connsiteX32-8019" fmla="*/ 5898 w 9700"/>
              <a:gd name="connsiteY32-8020" fmla="*/ 9164 h 10000"/>
              <a:gd name="connsiteX33-8021" fmla="*/ 5308 w 9700"/>
              <a:gd name="connsiteY33-8022" fmla="*/ 9443 h 10000"/>
              <a:gd name="connsiteX34-8023" fmla="*/ 4715 w 9700"/>
              <a:gd name="connsiteY34-8024" fmla="*/ 9721 h 10000"/>
              <a:gd name="connsiteX35-8025" fmla="*/ 4422 w 9700"/>
              <a:gd name="connsiteY35-8026" fmla="*/ 10000 h 10000"/>
              <a:gd name="connsiteX36-8027" fmla="*/ 4132 w 9700"/>
              <a:gd name="connsiteY36-8028" fmla="*/ 10000 h 10000"/>
              <a:gd name="connsiteX37-8029" fmla="*/ 3837 w 9700"/>
              <a:gd name="connsiteY37-8030" fmla="*/ 10000 h 10000"/>
              <a:gd name="connsiteX38-8031" fmla="*/ 3540 w 9700"/>
              <a:gd name="connsiteY38-8032" fmla="*/ 10000 h 10000"/>
              <a:gd name="connsiteX39-8033" fmla="*/ 3540 w 9700"/>
              <a:gd name="connsiteY39-8034" fmla="*/ 9721 h 10000"/>
              <a:gd name="connsiteX40-8035" fmla="*/ 3248 w 9700"/>
              <a:gd name="connsiteY40-8036" fmla="*/ 9443 h 10000"/>
              <a:gd name="connsiteX41-8037" fmla="*/ 3248 w 9700"/>
              <a:gd name="connsiteY41-8038" fmla="*/ 9164 h 10000"/>
              <a:gd name="connsiteX42-8039" fmla="*/ 3248 w 9700"/>
              <a:gd name="connsiteY42-8040" fmla="*/ 8885 h 10000"/>
              <a:gd name="connsiteX43-8041" fmla="*/ 2944 w 9700"/>
              <a:gd name="connsiteY43-8042" fmla="*/ 8328 h 10000"/>
              <a:gd name="connsiteX44-8043" fmla="*/ 2359 w 9700"/>
              <a:gd name="connsiteY44-8044" fmla="*/ 7770 h 10000"/>
              <a:gd name="connsiteX45-8045" fmla="*/ 1475 w 9700"/>
              <a:gd name="connsiteY45-8046" fmla="*/ 7213 h 10000"/>
              <a:gd name="connsiteX46-8047" fmla="*/ 884 w 9700"/>
              <a:gd name="connsiteY46-8048" fmla="*/ 6934 h 10000"/>
              <a:gd name="connsiteX47-8049" fmla="*/ 294 w 9700"/>
              <a:gd name="connsiteY47-8050" fmla="*/ 6655 h 10000"/>
              <a:gd name="connsiteX48-8051" fmla="*/ 0 w 9700"/>
              <a:gd name="connsiteY48-8052" fmla="*/ 6376 h 10000"/>
              <a:gd name="connsiteX49-8053" fmla="*/ 0 w 9700"/>
              <a:gd name="connsiteY49-8054" fmla="*/ 6098 h 10000"/>
              <a:gd name="connsiteX50-8055" fmla="*/ 294 w 9700"/>
              <a:gd name="connsiteY50-8056" fmla="*/ 6098 h 10000"/>
              <a:gd name="connsiteX51-8057" fmla="*/ 589 w 9700"/>
              <a:gd name="connsiteY51-8058" fmla="*/ 6098 h 10000"/>
              <a:gd name="connsiteX52-8059" fmla="*/ 1177 w 9700"/>
              <a:gd name="connsiteY52-8060" fmla="*/ 6098 h 10000"/>
              <a:gd name="connsiteX53-8061" fmla="*/ 1769 w 9700"/>
              <a:gd name="connsiteY53-8062" fmla="*/ 6376 h 10000"/>
              <a:gd name="connsiteX54-8063" fmla="*/ 2653 w 9700"/>
              <a:gd name="connsiteY54-8064" fmla="*/ 6655 h 10000"/>
              <a:gd name="connsiteX55-8065" fmla="*/ 2944 w 9700"/>
              <a:gd name="connsiteY55-8066" fmla="*/ 6655 h 10000"/>
              <a:gd name="connsiteX56-8067" fmla="*/ 3540 w 9700"/>
              <a:gd name="connsiteY56-8068" fmla="*/ 6655 h 10000"/>
              <a:gd name="connsiteX57-8069" fmla="*/ 3837 w 9700"/>
              <a:gd name="connsiteY57-8070" fmla="*/ 6655 h 10000"/>
              <a:gd name="connsiteX58-8071" fmla="*/ 4132 w 9700"/>
              <a:gd name="connsiteY58-8072" fmla="*/ 6655 h 10000"/>
              <a:gd name="connsiteX59-8073" fmla="*/ 4422 w 9700"/>
              <a:gd name="connsiteY59-8074" fmla="*/ 6655 h 10000"/>
              <a:gd name="connsiteX60-8075" fmla="*/ 4422 w 9700"/>
              <a:gd name="connsiteY60-8076" fmla="*/ 6376 h 10000"/>
              <a:gd name="connsiteX61-8077" fmla="*/ 4715 w 9700"/>
              <a:gd name="connsiteY61-8078" fmla="*/ 6098 h 10000"/>
              <a:gd name="connsiteX62-8079" fmla="*/ 5014 w 9700"/>
              <a:gd name="connsiteY62-8080" fmla="*/ 5819 h 10000"/>
              <a:gd name="connsiteX63-8081" fmla="*/ 5014 w 9700"/>
              <a:gd name="connsiteY63-8082" fmla="*/ 5261 h 10000"/>
              <a:gd name="connsiteX64-8083" fmla="*/ 5308 w 9700"/>
              <a:gd name="connsiteY64-8084" fmla="*/ 4460 h 10000"/>
              <a:gd name="connsiteX65-8085" fmla="*/ 5604 w 9700"/>
              <a:gd name="connsiteY65-8086" fmla="*/ 3345 h 10000"/>
              <a:gd name="connsiteX66-8087" fmla="*/ 5898 w 9700"/>
              <a:gd name="connsiteY66-8088" fmla="*/ 2787 h 10000"/>
              <a:gd name="connsiteX67-8089" fmla="*/ 5898 w 9700"/>
              <a:gd name="connsiteY67-8090" fmla="*/ 2230 h 10000"/>
              <a:gd name="connsiteX68-8091" fmla="*/ 5898 w 9700"/>
              <a:gd name="connsiteY68-8092" fmla="*/ 1951 h 10000"/>
              <a:gd name="connsiteX69-8093" fmla="*/ 5898 w 9700"/>
              <a:gd name="connsiteY69-8094" fmla="*/ 1951 h 10000"/>
              <a:gd name="connsiteX70-8095" fmla="*/ 5604 w 9700"/>
              <a:gd name="connsiteY70-8096" fmla="*/ 1951 h 10000"/>
              <a:gd name="connsiteX71-8097" fmla="*/ 5014 w 9700"/>
              <a:gd name="connsiteY71-8098" fmla="*/ 1951 h 10000"/>
              <a:gd name="connsiteX72-8099" fmla="*/ 4422 w 9700"/>
              <a:gd name="connsiteY72-8100" fmla="*/ 1951 h 10000"/>
              <a:gd name="connsiteX73-8101" fmla="*/ 3540 w 9700"/>
              <a:gd name="connsiteY73-8102" fmla="*/ 1951 h 10000"/>
              <a:gd name="connsiteX74-8103" fmla="*/ 2653 w 9700"/>
              <a:gd name="connsiteY74-8104" fmla="*/ 1951 h 10000"/>
              <a:gd name="connsiteX75-8105" fmla="*/ 1475 w 9700"/>
              <a:gd name="connsiteY75-8106" fmla="*/ 2230 h 10000"/>
              <a:gd name="connsiteX0-8107" fmla="*/ 911 w 10000"/>
              <a:gd name="connsiteY0-8108" fmla="*/ 1115 h 10000"/>
              <a:gd name="connsiteX1-8109" fmla="*/ 1521 w 10000"/>
              <a:gd name="connsiteY1-8110" fmla="*/ 836 h 10000"/>
              <a:gd name="connsiteX2-8111" fmla="*/ 2432 w 10000"/>
              <a:gd name="connsiteY2-8112" fmla="*/ 836 h 10000"/>
              <a:gd name="connsiteX3-8113" fmla="*/ 2735 w 10000"/>
              <a:gd name="connsiteY3-8114" fmla="*/ 836 h 10000"/>
              <a:gd name="connsiteX4-8115" fmla="*/ 3348 w 10000"/>
              <a:gd name="connsiteY4-8116" fmla="*/ 836 h 10000"/>
              <a:gd name="connsiteX5-8117" fmla="*/ 3956 w 10000"/>
              <a:gd name="connsiteY5-8118" fmla="*/ 557 h 10000"/>
              <a:gd name="connsiteX6-8119" fmla="*/ 4559 w 10000"/>
              <a:gd name="connsiteY6-8120" fmla="*/ 557 h 10000"/>
              <a:gd name="connsiteX7-8121" fmla="*/ 5169 w 10000"/>
              <a:gd name="connsiteY7-8122" fmla="*/ 557 h 10000"/>
              <a:gd name="connsiteX8-8123" fmla="*/ 5472 w 10000"/>
              <a:gd name="connsiteY8-8124" fmla="*/ 279 h 10000"/>
              <a:gd name="connsiteX9-8125" fmla="*/ 5777 w 10000"/>
              <a:gd name="connsiteY9-8126" fmla="*/ 0 h 10000"/>
              <a:gd name="connsiteX10-8127" fmla="*/ 6390 w 10000"/>
              <a:gd name="connsiteY10-8128" fmla="*/ 0 h 10000"/>
              <a:gd name="connsiteX11-8129" fmla="*/ 6654 w 10000"/>
              <a:gd name="connsiteY11-8130" fmla="*/ 279 h 10000"/>
              <a:gd name="connsiteX12-8131" fmla="*/ 7258 w 10000"/>
              <a:gd name="connsiteY12-8132" fmla="*/ 279 h 10000"/>
              <a:gd name="connsiteX13-8133" fmla="*/ 7566 w 10000"/>
              <a:gd name="connsiteY13-8134" fmla="*/ 557 h 10000"/>
              <a:gd name="connsiteX14-8135" fmla="*/ 8481 w 10000"/>
              <a:gd name="connsiteY14-8136" fmla="*/ 836 h 10000"/>
              <a:gd name="connsiteX15-8137" fmla="*/ 9087 w 10000"/>
              <a:gd name="connsiteY15-8138" fmla="*/ 1394 h 10000"/>
              <a:gd name="connsiteX16-8139" fmla="*/ 9700 w 10000"/>
              <a:gd name="connsiteY16-8140" fmla="*/ 1672 h 10000"/>
              <a:gd name="connsiteX17-8141" fmla="*/ 10000 w 10000"/>
              <a:gd name="connsiteY17-8142" fmla="*/ 1951 h 10000"/>
              <a:gd name="connsiteX18-8143" fmla="*/ 10000 w 10000"/>
              <a:gd name="connsiteY18-8144" fmla="*/ 1951 h 10000"/>
              <a:gd name="connsiteX19-8145" fmla="*/ 10000 w 10000"/>
              <a:gd name="connsiteY19-8146" fmla="*/ 2230 h 10000"/>
              <a:gd name="connsiteX20-8147" fmla="*/ 9700 w 10000"/>
              <a:gd name="connsiteY20-8148" fmla="*/ 2509 h 10000"/>
              <a:gd name="connsiteX21-8149" fmla="*/ 9700 w 10000"/>
              <a:gd name="connsiteY21-8150" fmla="*/ 2509 h 10000"/>
              <a:gd name="connsiteX22-8151" fmla="*/ 9392 w 10000"/>
              <a:gd name="connsiteY22-8152" fmla="*/ 2509 h 10000"/>
              <a:gd name="connsiteX23-8153" fmla="*/ 9087 w 10000"/>
              <a:gd name="connsiteY23-8154" fmla="*/ 2787 h 10000"/>
              <a:gd name="connsiteX24-8155" fmla="*/ 8781 w 10000"/>
              <a:gd name="connsiteY24-8156" fmla="*/ 3345 h 10000"/>
              <a:gd name="connsiteX25-8157" fmla="*/ 8481 w 10000"/>
              <a:gd name="connsiteY25-8158" fmla="*/ 3624 h 10000"/>
              <a:gd name="connsiteX26-8159" fmla="*/ 8481 w 10000"/>
              <a:gd name="connsiteY26-8160" fmla="*/ 4460 h 10000"/>
              <a:gd name="connsiteX27-8161" fmla="*/ 8178 w 10000"/>
              <a:gd name="connsiteY27-8162" fmla="*/ 4983 h 10000"/>
              <a:gd name="connsiteX28-8163" fmla="*/ 7874 w 10000"/>
              <a:gd name="connsiteY28-8164" fmla="*/ 5819 h 10000"/>
              <a:gd name="connsiteX29-8165" fmla="*/ 7258 w 10000"/>
              <a:gd name="connsiteY29-8166" fmla="*/ 7213 h 10000"/>
              <a:gd name="connsiteX30-8167" fmla="*/ 6954 w 10000"/>
              <a:gd name="connsiteY30-8168" fmla="*/ 8049 h 10000"/>
              <a:gd name="connsiteX31-8169" fmla="*/ 6390 w 10000"/>
              <a:gd name="connsiteY31-8170" fmla="*/ 8606 h 10000"/>
              <a:gd name="connsiteX32-8171" fmla="*/ 6080 w 10000"/>
              <a:gd name="connsiteY32-8172" fmla="*/ 9164 h 10000"/>
              <a:gd name="connsiteX33-8173" fmla="*/ 5472 w 10000"/>
              <a:gd name="connsiteY33-8174" fmla="*/ 9443 h 10000"/>
              <a:gd name="connsiteX34-8175" fmla="*/ 4861 w 10000"/>
              <a:gd name="connsiteY34-8176" fmla="*/ 9721 h 10000"/>
              <a:gd name="connsiteX35-8177" fmla="*/ 4559 w 10000"/>
              <a:gd name="connsiteY35-8178" fmla="*/ 10000 h 10000"/>
              <a:gd name="connsiteX36-8179" fmla="*/ 4260 w 10000"/>
              <a:gd name="connsiteY36-8180" fmla="*/ 10000 h 10000"/>
              <a:gd name="connsiteX37-8181" fmla="*/ 3956 w 10000"/>
              <a:gd name="connsiteY37-8182" fmla="*/ 10000 h 10000"/>
              <a:gd name="connsiteX38-8183" fmla="*/ 3649 w 10000"/>
              <a:gd name="connsiteY38-8184" fmla="*/ 10000 h 10000"/>
              <a:gd name="connsiteX39-8185" fmla="*/ 3649 w 10000"/>
              <a:gd name="connsiteY39-8186" fmla="*/ 9721 h 10000"/>
              <a:gd name="connsiteX40-8187" fmla="*/ 3348 w 10000"/>
              <a:gd name="connsiteY40-8188" fmla="*/ 9443 h 10000"/>
              <a:gd name="connsiteX41-8189" fmla="*/ 3348 w 10000"/>
              <a:gd name="connsiteY41-8190" fmla="*/ 9164 h 10000"/>
              <a:gd name="connsiteX42-8191" fmla="*/ 3348 w 10000"/>
              <a:gd name="connsiteY42-8192" fmla="*/ 8885 h 10000"/>
              <a:gd name="connsiteX43-8193" fmla="*/ 3035 w 10000"/>
              <a:gd name="connsiteY43-8194" fmla="*/ 8328 h 10000"/>
              <a:gd name="connsiteX44-8195" fmla="*/ 2432 w 10000"/>
              <a:gd name="connsiteY44-8196" fmla="*/ 7770 h 10000"/>
              <a:gd name="connsiteX45-8197" fmla="*/ 1521 w 10000"/>
              <a:gd name="connsiteY45-8198" fmla="*/ 7213 h 10000"/>
              <a:gd name="connsiteX46-8199" fmla="*/ 911 w 10000"/>
              <a:gd name="connsiteY46-8200" fmla="*/ 6934 h 10000"/>
              <a:gd name="connsiteX47-8201" fmla="*/ 303 w 10000"/>
              <a:gd name="connsiteY47-8202" fmla="*/ 6655 h 10000"/>
              <a:gd name="connsiteX48-8203" fmla="*/ 0 w 10000"/>
              <a:gd name="connsiteY48-8204" fmla="*/ 6376 h 10000"/>
              <a:gd name="connsiteX49-8205" fmla="*/ 0 w 10000"/>
              <a:gd name="connsiteY49-8206" fmla="*/ 6098 h 10000"/>
              <a:gd name="connsiteX50-8207" fmla="*/ 303 w 10000"/>
              <a:gd name="connsiteY50-8208" fmla="*/ 6098 h 10000"/>
              <a:gd name="connsiteX51-8209" fmla="*/ 607 w 10000"/>
              <a:gd name="connsiteY51-8210" fmla="*/ 6098 h 10000"/>
              <a:gd name="connsiteX52-8211" fmla="*/ 1213 w 10000"/>
              <a:gd name="connsiteY52-8212" fmla="*/ 6098 h 10000"/>
              <a:gd name="connsiteX53-8213" fmla="*/ 1824 w 10000"/>
              <a:gd name="connsiteY53-8214" fmla="*/ 6376 h 10000"/>
              <a:gd name="connsiteX54-8215" fmla="*/ 2735 w 10000"/>
              <a:gd name="connsiteY54-8216" fmla="*/ 6655 h 10000"/>
              <a:gd name="connsiteX55-8217" fmla="*/ 3035 w 10000"/>
              <a:gd name="connsiteY55-8218" fmla="*/ 6655 h 10000"/>
              <a:gd name="connsiteX56-8219" fmla="*/ 3649 w 10000"/>
              <a:gd name="connsiteY56-8220" fmla="*/ 6655 h 10000"/>
              <a:gd name="connsiteX57-8221" fmla="*/ 3956 w 10000"/>
              <a:gd name="connsiteY57-8222" fmla="*/ 6655 h 10000"/>
              <a:gd name="connsiteX58-8223" fmla="*/ 4260 w 10000"/>
              <a:gd name="connsiteY58-8224" fmla="*/ 6655 h 10000"/>
              <a:gd name="connsiteX59-8225" fmla="*/ 4559 w 10000"/>
              <a:gd name="connsiteY59-8226" fmla="*/ 6655 h 10000"/>
              <a:gd name="connsiteX60-8227" fmla="*/ 4559 w 10000"/>
              <a:gd name="connsiteY60-8228" fmla="*/ 6376 h 10000"/>
              <a:gd name="connsiteX61-8229" fmla="*/ 4861 w 10000"/>
              <a:gd name="connsiteY61-8230" fmla="*/ 6098 h 10000"/>
              <a:gd name="connsiteX62-8231" fmla="*/ 5169 w 10000"/>
              <a:gd name="connsiteY62-8232" fmla="*/ 5819 h 10000"/>
              <a:gd name="connsiteX63-8233" fmla="*/ 5169 w 10000"/>
              <a:gd name="connsiteY63-8234" fmla="*/ 5261 h 10000"/>
              <a:gd name="connsiteX64-8235" fmla="*/ 5472 w 10000"/>
              <a:gd name="connsiteY64-8236" fmla="*/ 4460 h 10000"/>
              <a:gd name="connsiteX65-8237" fmla="*/ 5777 w 10000"/>
              <a:gd name="connsiteY65-8238" fmla="*/ 3345 h 10000"/>
              <a:gd name="connsiteX66-8239" fmla="*/ 6080 w 10000"/>
              <a:gd name="connsiteY66-8240" fmla="*/ 2787 h 10000"/>
              <a:gd name="connsiteX67-8241" fmla="*/ 6080 w 10000"/>
              <a:gd name="connsiteY67-8242" fmla="*/ 2230 h 10000"/>
              <a:gd name="connsiteX68-8243" fmla="*/ 6080 w 10000"/>
              <a:gd name="connsiteY68-8244" fmla="*/ 1951 h 10000"/>
              <a:gd name="connsiteX69-8245" fmla="*/ 6080 w 10000"/>
              <a:gd name="connsiteY69-8246" fmla="*/ 1951 h 10000"/>
              <a:gd name="connsiteX70-8247" fmla="*/ 5777 w 10000"/>
              <a:gd name="connsiteY70-8248" fmla="*/ 1951 h 10000"/>
              <a:gd name="connsiteX71-8249" fmla="*/ 5169 w 10000"/>
              <a:gd name="connsiteY71-8250" fmla="*/ 1951 h 10000"/>
              <a:gd name="connsiteX72-8251" fmla="*/ 4559 w 10000"/>
              <a:gd name="connsiteY72-8252" fmla="*/ 1951 h 10000"/>
              <a:gd name="connsiteX73-8253" fmla="*/ 3649 w 10000"/>
              <a:gd name="connsiteY73-8254" fmla="*/ 1951 h 10000"/>
              <a:gd name="connsiteX74-8255" fmla="*/ 2735 w 10000"/>
              <a:gd name="connsiteY74-8256" fmla="*/ 1951 h 10000"/>
              <a:gd name="connsiteX0-8257" fmla="*/ 911 w 10000"/>
              <a:gd name="connsiteY0-8258" fmla="*/ 1115 h 10000"/>
              <a:gd name="connsiteX1-8259" fmla="*/ 2432 w 10000"/>
              <a:gd name="connsiteY1-8260" fmla="*/ 836 h 10000"/>
              <a:gd name="connsiteX2-8261" fmla="*/ 2735 w 10000"/>
              <a:gd name="connsiteY2-8262" fmla="*/ 836 h 10000"/>
              <a:gd name="connsiteX3-8263" fmla="*/ 3348 w 10000"/>
              <a:gd name="connsiteY3-8264" fmla="*/ 836 h 10000"/>
              <a:gd name="connsiteX4-8265" fmla="*/ 3956 w 10000"/>
              <a:gd name="connsiteY4-8266" fmla="*/ 557 h 10000"/>
              <a:gd name="connsiteX5-8267" fmla="*/ 4559 w 10000"/>
              <a:gd name="connsiteY5-8268" fmla="*/ 557 h 10000"/>
              <a:gd name="connsiteX6-8269" fmla="*/ 5169 w 10000"/>
              <a:gd name="connsiteY6-8270" fmla="*/ 557 h 10000"/>
              <a:gd name="connsiteX7-8271" fmla="*/ 5472 w 10000"/>
              <a:gd name="connsiteY7-8272" fmla="*/ 279 h 10000"/>
              <a:gd name="connsiteX8-8273" fmla="*/ 5777 w 10000"/>
              <a:gd name="connsiteY8-8274" fmla="*/ 0 h 10000"/>
              <a:gd name="connsiteX9-8275" fmla="*/ 6390 w 10000"/>
              <a:gd name="connsiteY9-8276" fmla="*/ 0 h 10000"/>
              <a:gd name="connsiteX10-8277" fmla="*/ 6654 w 10000"/>
              <a:gd name="connsiteY10-8278" fmla="*/ 279 h 10000"/>
              <a:gd name="connsiteX11-8279" fmla="*/ 7258 w 10000"/>
              <a:gd name="connsiteY11-8280" fmla="*/ 279 h 10000"/>
              <a:gd name="connsiteX12-8281" fmla="*/ 7566 w 10000"/>
              <a:gd name="connsiteY12-8282" fmla="*/ 557 h 10000"/>
              <a:gd name="connsiteX13-8283" fmla="*/ 8481 w 10000"/>
              <a:gd name="connsiteY13-8284" fmla="*/ 836 h 10000"/>
              <a:gd name="connsiteX14-8285" fmla="*/ 9087 w 10000"/>
              <a:gd name="connsiteY14-8286" fmla="*/ 1394 h 10000"/>
              <a:gd name="connsiteX15-8287" fmla="*/ 9700 w 10000"/>
              <a:gd name="connsiteY15-8288" fmla="*/ 1672 h 10000"/>
              <a:gd name="connsiteX16-8289" fmla="*/ 10000 w 10000"/>
              <a:gd name="connsiteY16-8290" fmla="*/ 1951 h 10000"/>
              <a:gd name="connsiteX17-8291" fmla="*/ 10000 w 10000"/>
              <a:gd name="connsiteY17-8292" fmla="*/ 1951 h 10000"/>
              <a:gd name="connsiteX18-8293" fmla="*/ 10000 w 10000"/>
              <a:gd name="connsiteY18-8294" fmla="*/ 2230 h 10000"/>
              <a:gd name="connsiteX19-8295" fmla="*/ 9700 w 10000"/>
              <a:gd name="connsiteY19-8296" fmla="*/ 2509 h 10000"/>
              <a:gd name="connsiteX20-8297" fmla="*/ 9700 w 10000"/>
              <a:gd name="connsiteY20-8298" fmla="*/ 2509 h 10000"/>
              <a:gd name="connsiteX21-8299" fmla="*/ 9392 w 10000"/>
              <a:gd name="connsiteY21-8300" fmla="*/ 2509 h 10000"/>
              <a:gd name="connsiteX22-8301" fmla="*/ 9087 w 10000"/>
              <a:gd name="connsiteY22-8302" fmla="*/ 2787 h 10000"/>
              <a:gd name="connsiteX23-8303" fmla="*/ 8781 w 10000"/>
              <a:gd name="connsiteY23-8304" fmla="*/ 3345 h 10000"/>
              <a:gd name="connsiteX24-8305" fmla="*/ 8481 w 10000"/>
              <a:gd name="connsiteY24-8306" fmla="*/ 3624 h 10000"/>
              <a:gd name="connsiteX25-8307" fmla="*/ 8481 w 10000"/>
              <a:gd name="connsiteY25-8308" fmla="*/ 4460 h 10000"/>
              <a:gd name="connsiteX26-8309" fmla="*/ 8178 w 10000"/>
              <a:gd name="connsiteY26-8310" fmla="*/ 4983 h 10000"/>
              <a:gd name="connsiteX27-8311" fmla="*/ 7874 w 10000"/>
              <a:gd name="connsiteY27-8312" fmla="*/ 5819 h 10000"/>
              <a:gd name="connsiteX28-8313" fmla="*/ 7258 w 10000"/>
              <a:gd name="connsiteY28-8314" fmla="*/ 7213 h 10000"/>
              <a:gd name="connsiteX29-8315" fmla="*/ 6954 w 10000"/>
              <a:gd name="connsiteY29-8316" fmla="*/ 8049 h 10000"/>
              <a:gd name="connsiteX30-8317" fmla="*/ 6390 w 10000"/>
              <a:gd name="connsiteY30-8318" fmla="*/ 8606 h 10000"/>
              <a:gd name="connsiteX31-8319" fmla="*/ 6080 w 10000"/>
              <a:gd name="connsiteY31-8320" fmla="*/ 9164 h 10000"/>
              <a:gd name="connsiteX32-8321" fmla="*/ 5472 w 10000"/>
              <a:gd name="connsiteY32-8322" fmla="*/ 9443 h 10000"/>
              <a:gd name="connsiteX33-8323" fmla="*/ 4861 w 10000"/>
              <a:gd name="connsiteY33-8324" fmla="*/ 9721 h 10000"/>
              <a:gd name="connsiteX34-8325" fmla="*/ 4559 w 10000"/>
              <a:gd name="connsiteY34-8326" fmla="*/ 10000 h 10000"/>
              <a:gd name="connsiteX35-8327" fmla="*/ 4260 w 10000"/>
              <a:gd name="connsiteY35-8328" fmla="*/ 10000 h 10000"/>
              <a:gd name="connsiteX36-8329" fmla="*/ 3956 w 10000"/>
              <a:gd name="connsiteY36-8330" fmla="*/ 10000 h 10000"/>
              <a:gd name="connsiteX37-8331" fmla="*/ 3649 w 10000"/>
              <a:gd name="connsiteY37-8332" fmla="*/ 10000 h 10000"/>
              <a:gd name="connsiteX38-8333" fmla="*/ 3649 w 10000"/>
              <a:gd name="connsiteY38-8334" fmla="*/ 9721 h 10000"/>
              <a:gd name="connsiteX39-8335" fmla="*/ 3348 w 10000"/>
              <a:gd name="connsiteY39-8336" fmla="*/ 9443 h 10000"/>
              <a:gd name="connsiteX40-8337" fmla="*/ 3348 w 10000"/>
              <a:gd name="connsiteY40-8338" fmla="*/ 9164 h 10000"/>
              <a:gd name="connsiteX41-8339" fmla="*/ 3348 w 10000"/>
              <a:gd name="connsiteY41-8340" fmla="*/ 8885 h 10000"/>
              <a:gd name="connsiteX42-8341" fmla="*/ 3035 w 10000"/>
              <a:gd name="connsiteY42-8342" fmla="*/ 8328 h 10000"/>
              <a:gd name="connsiteX43-8343" fmla="*/ 2432 w 10000"/>
              <a:gd name="connsiteY43-8344" fmla="*/ 7770 h 10000"/>
              <a:gd name="connsiteX44-8345" fmla="*/ 1521 w 10000"/>
              <a:gd name="connsiteY44-8346" fmla="*/ 7213 h 10000"/>
              <a:gd name="connsiteX45-8347" fmla="*/ 911 w 10000"/>
              <a:gd name="connsiteY45-8348" fmla="*/ 6934 h 10000"/>
              <a:gd name="connsiteX46-8349" fmla="*/ 303 w 10000"/>
              <a:gd name="connsiteY46-8350" fmla="*/ 6655 h 10000"/>
              <a:gd name="connsiteX47-8351" fmla="*/ 0 w 10000"/>
              <a:gd name="connsiteY47-8352" fmla="*/ 6376 h 10000"/>
              <a:gd name="connsiteX48-8353" fmla="*/ 0 w 10000"/>
              <a:gd name="connsiteY48-8354" fmla="*/ 6098 h 10000"/>
              <a:gd name="connsiteX49-8355" fmla="*/ 303 w 10000"/>
              <a:gd name="connsiteY49-8356" fmla="*/ 6098 h 10000"/>
              <a:gd name="connsiteX50-8357" fmla="*/ 607 w 10000"/>
              <a:gd name="connsiteY50-8358" fmla="*/ 6098 h 10000"/>
              <a:gd name="connsiteX51-8359" fmla="*/ 1213 w 10000"/>
              <a:gd name="connsiteY51-8360" fmla="*/ 6098 h 10000"/>
              <a:gd name="connsiteX52-8361" fmla="*/ 1824 w 10000"/>
              <a:gd name="connsiteY52-8362" fmla="*/ 6376 h 10000"/>
              <a:gd name="connsiteX53-8363" fmla="*/ 2735 w 10000"/>
              <a:gd name="connsiteY53-8364" fmla="*/ 6655 h 10000"/>
              <a:gd name="connsiteX54-8365" fmla="*/ 3035 w 10000"/>
              <a:gd name="connsiteY54-8366" fmla="*/ 6655 h 10000"/>
              <a:gd name="connsiteX55-8367" fmla="*/ 3649 w 10000"/>
              <a:gd name="connsiteY55-8368" fmla="*/ 6655 h 10000"/>
              <a:gd name="connsiteX56-8369" fmla="*/ 3956 w 10000"/>
              <a:gd name="connsiteY56-8370" fmla="*/ 6655 h 10000"/>
              <a:gd name="connsiteX57-8371" fmla="*/ 4260 w 10000"/>
              <a:gd name="connsiteY57-8372" fmla="*/ 6655 h 10000"/>
              <a:gd name="connsiteX58-8373" fmla="*/ 4559 w 10000"/>
              <a:gd name="connsiteY58-8374" fmla="*/ 6655 h 10000"/>
              <a:gd name="connsiteX59-8375" fmla="*/ 4559 w 10000"/>
              <a:gd name="connsiteY59-8376" fmla="*/ 6376 h 10000"/>
              <a:gd name="connsiteX60-8377" fmla="*/ 4861 w 10000"/>
              <a:gd name="connsiteY60-8378" fmla="*/ 6098 h 10000"/>
              <a:gd name="connsiteX61-8379" fmla="*/ 5169 w 10000"/>
              <a:gd name="connsiteY61-8380" fmla="*/ 5819 h 10000"/>
              <a:gd name="connsiteX62-8381" fmla="*/ 5169 w 10000"/>
              <a:gd name="connsiteY62-8382" fmla="*/ 5261 h 10000"/>
              <a:gd name="connsiteX63-8383" fmla="*/ 5472 w 10000"/>
              <a:gd name="connsiteY63-8384" fmla="*/ 4460 h 10000"/>
              <a:gd name="connsiteX64-8385" fmla="*/ 5777 w 10000"/>
              <a:gd name="connsiteY64-8386" fmla="*/ 3345 h 10000"/>
              <a:gd name="connsiteX65-8387" fmla="*/ 6080 w 10000"/>
              <a:gd name="connsiteY65-8388" fmla="*/ 2787 h 10000"/>
              <a:gd name="connsiteX66-8389" fmla="*/ 6080 w 10000"/>
              <a:gd name="connsiteY66-8390" fmla="*/ 2230 h 10000"/>
              <a:gd name="connsiteX67-8391" fmla="*/ 6080 w 10000"/>
              <a:gd name="connsiteY67-8392" fmla="*/ 1951 h 10000"/>
              <a:gd name="connsiteX68-8393" fmla="*/ 6080 w 10000"/>
              <a:gd name="connsiteY68-8394" fmla="*/ 1951 h 10000"/>
              <a:gd name="connsiteX69-8395" fmla="*/ 5777 w 10000"/>
              <a:gd name="connsiteY69-8396" fmla="*/ 1951 h 10000"/>
              <a:gd name="connsiteX70-8397" fmla="*/ 5169 w 10000"/>
              <a:gd name="connsiteY70-8398" fmla="*/ 1951 h 10000"/>
              <a:gd name="connsiteX71-8399" fmla="*/ 4559 w 10000"/>
              <a:gd name="connsiteY71-8400" fmla="*/ 1951 h 10000"/>
              <a:gd name="connsiteX72-8401" fmla="*/ 3649 w 10000"/>
              <a:gd name="connsiteY72-8402" fmla="*/ 1951 h 10000"/>
              <a:gd name="connsiteX73-8403" fmla="*/ 2735 w 10000"/>
              <a:gd name="connsiteY73-8404" fmla="*/ 1951 h 10000"/>
              <a:gd name="connsiteX0-8405" fmla="*/ 2432 w 10000"/>
              <a:gd name="connsiteY0-8406" fmla="*/ 836 h 10000"/>
              <a:gd name="connsiteX1-8407" fmla="*/ 2735 w 10000"/>
              <a:gd name="connsiteY1-8408" fmla="*/ 836 h 10000"/>
              <a:gd name="connsiteX2-8409" fmla="*/ 3348 w 10000"/>
              <a:gd name="connsiteY2-8410" fmla="*/ 836 h 10000"/>
              <a:gd name="connsiteX3-8411" fmla="*/ 3956 w 10000"/>
              <a:gd name="connsiteY3-8412" fmla="*/ 557 h 10000"/>
              <a:gd name="connsiteX4-8413" fmla="*/ 4559 w 10000"/>
              <a:gd name="connsiteY4-8414" fmla="*/ 557 h 10000"/>
              <a:gd name="connsiteX5-8415" fmla="*/ 5169 w 10000"/>
              <a:gd name="connsiteY5-8416" fmla="*/ 557 h 10000"/>
              <a:gd name="connsiteX6-8417" fmla="*/ 5472 w 10000"/>
              <a:gd name="connsiteY6-8418" fmla="*/ 279 h 10000"/>
              <a:gd name="connsiteX7-8419" fmla="*/ 5777 w 10000"/>
              <a:gd name="connsiteY7-8420" fmla="*/ 0 h 10000"/>
              <a:gd name="connsiteX8-8421" fmla="*/ 6390 w 10000"/>
              <a:gd name="connsiteY8-8422" fmla="*/ 0 h 10000"/>
              <a:gd name="connsiteX9-8423" fmla="*/ 6654 w 10000"/>
              <a:gd name="connsiteY9-8424" fmla="*/ 279 h 10000"/>
              <a:gd name="connsiteX10-8425" fmla="*/ 7258 w 10000"/>
              <a:gd name="connsiteY10-8426" fmla="*/ 279 h 10000"/>
              <a:gd name="connsiteX11-8427" fmla="*/ 7566 w 10000"/>
              <a:gd name="connsiteY11-8428" fmla="*/ 557 h 10000"/>
              <a:gd name="connsiteX12-8429" fmla="*/ 8481 w 10000"/>
              <a:gd name="connsiteY12-8430" fmla="*/ 836 h 10000"/>
              <a:gd name="connsiteX13-8431" fmla="*/ 9087 w 10000"/>
              <a:gd name="connsiteY13-8432" fmla="*/ 1394 h 10000"/>
              <a:gd name="connsiteX14-8433" fmla="*/ 9700 w 10000"/>
              <a:gd name="connsiteY14-8434" fmla="*/ 1672 h 10000"/>
              <a:gd name="connsiteX15-8435" fmla="*/ 10000 w 10000"/>
              <a:gd name="connsiteY15-8436" fmla="*/ 1951 h 10000"/>
              <a:gd name="connsiteX16-8437" fmla="*/ 10000 w 10000"/>
              <a:gd name="connsiteY16-8438" fmla="*/ 1951 h 10000"/>
              <a:gd name="connsiteX17-8439" fmla="*/ 10000 w 10000"/>
              <a:gd name="connsiteY17-8440" fmla="*/ 2230 h 10000"/>
              <a:gd name="connsiteX18-8441" fmla="*/ 9700 w 10000"/>
              <a:gd name="connsiteY18-8442" fmla="*/ 2509 h 10000"/>
              <a:gd name="connsiteX19-8443" fmla="*/ 9700 w 10000"/>
              <a:gd name="connsiteY19-8444" fmla="*/ 2509 h 10000"/>
              <a:gd name="connsiteX20-8445" fmla="*/ 9392 w 10000"/>
              <a:gd name="connsiteY20-8446" fmla="*/ 2509 h 10000"/>
              <a:gd name="connsiteX21-8447" fmla="*/ 9087 w 10000"/>
              <a:gd name="connsiteY21-8448" fmla="*/ 2787 h 10000"/>
              <a:gd name="connsiteX22-8449" fmla="*/ 8781 w 10000"/>
              <a:gd name="connsiteY22-8450" fmla="*/ 3345 h 10000"/>
              <a:gd name="connsiteX23-8451" fmla="*/ 8481 w 10000"/>
              <a:gd name="connsiteY23-8452" fmla="*/ 3624 h 10000"/>
              <a:gd name="connsiteX24-8453" fmla="*/ 8481 w 10000"/>
              <a:gd name="connsiteY24-8454" fmla="*/ 4460 h 10000"/>
              <a:gd name="connsiteX25-8455" fmla="*/ 8178 w 10000"/>
              <a:gd name="connsiteY25-8456" fmla="*/ 4983 h 10000"/>
              <a:gd name="connsiteX26-8457" fmla="*/ 7874 w 10000"/>
              <a:gd name="connsiteY26-8458" fmla="*/ 5819 h 10000"/>
              <a:gd name="connsiteX27-8459" fmla="*/ 7258 w 10000"/>
              <a:gd name="connsiteY27-8460" fmla="*/ 7213 h 10000"/>
              <a:gd name="connsiteX28-8461" fmla="*/ 6954 w 10000"/>
              <a:gd name="connsiteY28-8462" fmla="*/ 8049 h 10000"/>
              <a:gd name="connsiteX29-8463" fmla="*/ 6390 w 10000"/>
              <a:gd name="connsiteY29-8464" fmla="*/ 8606 h 10000"/>
              <a:gd name="connsiteX30-8465" fmla="*/ 6080 w 10000"/>
              <a:gd name="connsiteY30-8466" fmla="*/ 9164 h 10000"/>
              <a:gd name="connsiteX31-8467" fmla="*/ 5472 w 10000"/>
              <a:gd name="connsiteY31-8468" fmla="*/ 9443 h 10000"/>
              <a:gd name="connsiteX32-8469" fmla="*/ 4861 w 10000"/>
              <a:gd name="connsiteY32-8470" fmla="*/ 9721 h 10000"/>
              <a:gd name="connsiteX33-8471" fmla="*/ 4559 w 10000"/>
              <a:gd name="connsiteY33-8472" fmla="*/ 10000 h 10000"/>
              <a:gd name="connsiteX34-8473" fmla="*/ 4260 w 10000"/>
              <a:gd name="connsiteY34-8474" fmla="*/ 10000 h 10000"/>
              <a:gd name="connsiteX35-8475" fmla="*/ 3956 w 10000"/>
              <a:gd name="connsiteY35-8476" fmla="*/ 10000 h 10000"/>
              <a:gd name="connsiteX36-8477" fmla="*/ 3649 w 10000"/>
              <a:gd name="connsiteY36-8478" fmla="*/ 10000 h 10000"/>
              <a:gd name="connsiteX37-8479" fmla="*/ 3649 w 10000"/>
              <a:gd name="connsiteY37-8480" fmla="*/ 9721 h 10000"/>
              <a:gd name="connsiteX38-8481" fmla="*/ 3348 w 10000"/>
              <a:gd name="connsiteY38-8482" fmla="*/ 9443 h 10000"/>
              <a:gd name="connsiteX39-8483" fmla="*/ 3348 w 10000"/>
              <a:gd name="connsiteY39-8484" fmla="*/ 9164 h 10000"/>
              <a:gd name="connsiteX40-8485" fmla="*/ 3348 w 10000"/>
              <a:gd name="connsiteY40-8486" fmla="*/ 8885 h 10000"/>
              <a:gd name="connsiteX41-8487" fmla="*/ 3035 w 10000"/>
              <a:gd name="connsiteY41-8488" fmla="*/ 8328 h 10000"/>
              <a:gd name="connsiteX42-8489" fmla="*/ 2432 w 10000"/>
              <a:gd name="connsiteY42-8490" fmla="*/ 7770 h 10000"/>
              <a:gd name="connsiteX43-8491" fmla="*/ 1521 w 10000"/>
              <a:gd name="connsiteY43-8492" fmla="*/ 7213 h 10000"/>
              <a:gd name="connsiteX44-8493" fmla="*/ 911 w 10000"/>
              <a:gd name="connsiteY44-8494" fmla="*/ 6934 h 10000"/>
              <a:gd name="connsiteX45-8495" fmla="*/ 303 w 10000"/>
              <a:gd name="connsiteY45-8496" fmla="*/ 6655 h 10000"/>
              <a:gd name="connsiteX46-8497" fmla="*/ 0 w 10000"/>
              <a:gd name="connsiteY46-8498" fmla="*/ 6376 h 10000"/>
              <a:gd name="connsiteX47-8499" fmla="*/ 0 w 10000"/>
              <a:gd name="connsiteY47-8500" fmla="*/ 6098 h 10000"/>
              <a:gd name="connsiteX48-8501" fmla="*/ 303 w 10000"/>
              <a:gd name="connsiteY48-8502" fmla="*/ 6098 h 10000"/>
              <a:gd name="connsiteX49-8503" fmla="*/ 607 w 10000"/>
              <a:gd name="connsiteY49-8504" fmla="*/ 6098 h 10000"/>
              <a:gd name="connsiteX50-8505" fmla="*/ 1213 w 10000"/>
              <a:gd name="connsiteY50-8506" fmla="*/ 6098 h 10000"/>
              <a:gd name="connsiteX51-8507" fmla="*/ 1824 w 10000"/>
              <a:gd name="connsiteY51-8508" fmla="*/ 6376 h 10000"/>
              <a:gd name="connsiteX52-8509" fmla="*/ 2735 w 10000"/>
              <a:gd name="connsiteY52-8510" fmla="*/ 6655 h 10000"/>
              <a:gd name="connsiteX53-8511" fmla="*/ 3035 w 10000"/>
              <a:gd name="connsiteY53-8512" fmla="*/ 6655 h 10000"/>
              <a:gd name="connsiteX54-8513" fmla="*/ 3649 w 10000"/>
              <a:gd name="connsiteY54-8514" fmla="*/ 6655 h 10000"/>
              <a:gd name="connsiteX55-8515" fmla="*/ 3956 w 10000"/>
              <a:gd name="connsiteY55-8516" fmla="*/ 6655 h 10000"/>
              <a:gd name="connsiteX56-8517" fmla="*/ 4260 w 10000"/>
              <a:gd name="connsiteY56-8518" fmla="*/ 6655 h 10000"/>
              <a:gd name="connsiteX57-8519" fmla="*/ 4559 w 10000"/>
              <a:gd name="connsiteY57-8520" fmla="*/ 6655 h 10000"/>
              <a:gd name="connsiteX58-8521" fmla="*/ 4559 w 10000"/>
              <a:gd name="connsiteY58-8522" fmla="*/ 6376 h 10000"/>
              <a:gd name="connsiteX59-8523" fmla="*/ 4861 w 10000"/>
              <a:gd name="connsiteY59-8524" fmla="*/ 6098 h 10000"/>
              <a:gd name="connsiteX60-8525" fmla="*/ 5169 w 10000"/>
              <a:gd name="connsiteY60-8526" fmla="*/ 5819 h 10000"/>
              <a:gd name="connsiteX61-8527" fmla="*/ 5169 w 10000"/>
              <a:gd name="connsiteY61-8528" fmla="*/ 5261 h 10000"/>
              <a:gd name="connsiteX62-8529" fmla="*/ 5472 w 10000"/>
              <a:gd name="connsiteY62-8530" fmla="*/ 4460 h 10000"/>
              <a:gd name="connsiteX63-8531" fmla="*/ 5777 w 10000"/>
              <a:gd name="connsiteY63-8532" fmla="*/ 3345 h 10000"/>
              <a:gd name="connsiteX64-8533" fmla="*/ 6080 w 10000"/>
              <a:gd name="connsiteY64-8534" fmla="*/ 2787 h 10000"/>
              <a:gd name="connsiteX65-8535" fmla="*/ 6080 w 10000"/>
              <a:gd name="connsiteY65-8536" fmla="*/ 2230 h 10000"/>
              <a:gd name="connsiteX66-8537" fmla="*/ 6080 w 10000"/>
              <a:gd name="connsiteY66-8538" fmla="*/ 1951 h 10000"/>
              <a:gd name="connsiteX67-8539" fmla="*/ 6080 w 10000"/>
              <a:gd name="connsiteY67-8540" fmla="*/ 1951 h 10000"/>
              <a:gd name="connsiteX68-8541" fmla="*/ 5777 w 10000"/>
              <a:gd name="connsiteY68-8542" fmla="*/ 1951 h 10000"/>
              <a:gd name="connsiteX69-8543" fmla="*/ 5169 w 10000"/>
              <a:gd name="connsiteY69-8544" fmla="*/ 1951 h 10000"/>
              <a:gd name="connsiteX70-8545" fmla="*/ 4559 w 10000"/>
              <a:gd name="connsiteY70-8546" fmla="*/ 1951 h 10000"/>
              <a:gd name="connsiteX71-8547" fmla="*/ 3649 w 10000"/>
              <a:gd name="connsiteY71-8548" fmla="*/ 1951 h 10000"/>
              <a:gd name="connsiteX72-8549" fmla="*/ 2735 w 10000"/>
              <a:gd name="connsiteY72-8550" fmla="*/ 1951 h 10000"/>
              <a:gd name="connsiteX0-8551" fmla="*/ 2432 w 10000"/>
              <a:gd name="connsiteY0-8552" fmla="*/ 836 h 10000"/>
              <a:gd name="connsiteX1-8553" fmla="*/ 3348 w 10000"/>
              <a:gd name="connsiteY1-8554" fmla="*/ 836 h 10000"/>
              <a:gd name="connsiteX2-8555" fmla="*/ 3956 w 10000"/>
              <a:gd name="connsiteY2-8556" fmla="*/ 557 h 10000"/>
              <a:gd name="connsiteX3-8557" fmla="*/ 4559 w 10000"/>
              <a:gd name="connsiteY3-8558" fmla="*/ 557 h 10000"/>
              <a:gd name="connsiteX4-8559" fmla="*/ 5169 w 10000"/>
              <a:gd name="connsiteY4-8560" fmla="*/ 557 h 10000"/>
              <a:gd name="connsiteX5-8561" fmla="*/ 5472 w 10000"/>
              <a:gd name="connsiteY5-8562" fmla="*/ 279 h 10000"/>
              <a:gd name="connsiteX6-8563" fmla="*/ 5777 w 10000"/>
              <a:gd name="connsiteY6-8564" fmla="*/ 0 h 10000"/>
              <a:gd name="connsiteX7-8565" fmla="*/ 6390 w 10000"/>
              <a:gd name="connsiteY7-8566" fmla="*/ 0 h 10000"/>
              <a:gd name="connsiteX8-8567" fmla="*/ 6654 w 10000"/>
              <a:gd name="connsiteY8-8568" fmla="*/ 279 h 10000"/>
              <a:gd name="connsiteX9-8569" fmla="*/ 7258 w 10000"/>
              <a:gd name="connsiteY9-8570" fmla="*/ 279 h 10000"/>
              <a:gd name="connsiteX10-8571" fmla="*/ 7566 w 10000"/>
              <a:gd name="connsiteY10-8572" fmla="*/ 557 h 10000"/>
              <a:gd name="connsiteX11-8573" fmla="*/ 8481 w 10000"/>
              <a:gd name="connsiteY11-8574" fmla="*/ 836 h 10000"/>
              <a:gd name="connsiteX12-8575" fmla="*/ 9087 w 10000"/>
              <a:gd name="connsiteY12-8576" fmla="*/ 1394 h 10000"/>
              <a:gd name="connsiteX13-8577" fmla="*/ 9700 w 10000"/>
              <a:gd name="connsiteY13-8578" fmla="*/ 1672 h 10000"/>
              <a:gd name="connsiteX14-8579" fmla="*/ 10000 w 10000"/>
              <a:gd name="connsiteY14-8580" fmla="*/ 1951 h 10000"/>
              <a:gd name="connsiteX15-8581" fmla="*/ 10000 w 10000"/>
              <a:gd name="connsiteY15-8582" fmla="*/ 1951 h 10000"/>
              <a:gd name="connsiteX16-8583" fmla="*/ 10000 w 10000"/>
              <a:gd name="connsiteY16-8584" fmla="*/ 2230 h 10000"/>
              <a:gd name="connsiteX17-8585" fmla="*/ 9700 w 10000"/>
              <a:gd name="connsiteY17-8586" fmla="*/ 2509 h 10000"/>
              <a:gd name="connsiteX18-8587" fmla="*/ 9700 w 10000"/>
              <a:gd name="connsiteY18-8588" fmla="*/ 2509 h 10000"/>
              <a:gd name="connsiteX19-8589" fmla="*/ 9392 w 10000"/>
              <a:gd name="connsiteY19-8590" fmla="*/ 2509 h 10000"/>
              <a:gd name="connsiteX20-8591" fmla="*/ 9087 w 10000"/>
              <a:gd name="connsiteY20-8592" fmla="*/ 2787 h 10000"/>
              <a:gd name="connsiteX21-8593" fmla="*/ 8781 w 10000"/>
              <a:gd name="connsiteY21-8594" fmla="*/ 3345 h 10000"/>
              <a:gd name="connsiteX22-8595" fmla="*/ 8481 w 10000"/>
              <a:gd name="connsiteY22-8596" fmla="*/ 3624 h 10000"/>
              <a:gd name="connsiteX23-8597" fmla="*/ 8481 w 10000"/>
              <a:gd name="connsiteY23-8598" fmla="*/ 4460 h 10000"/>
              <a:gd name="connsiteX24-8599" fmla="*/ 8178 w 10000"/>
              <a:gd name="connsiteY24-8600" fmla="*/ 4983 h 10000"/>
              <a:gd name="connsiteX25-8601" fmla="*/ 7874 w 10000"/>
              <a:gd name="connsiteY25-8602" fmla="*/ 5819 h 10000"/>
              <a:gd name="connsiteX26-8603" fmla="*/ 7258 w 10000"/>
              <a:gd name="connsiteY26-8604" fmla="*/ 7213 h 10000"/>
              <a:gd name="connsiteX27-8605" fmla="*/ 6954 w 10000"/>
              <a:gd name="connsiteY27-8606" fmla="*/ 8049 h 10000"/>
              <a:gd name="connsiteX28-8607" fmla="*/ 6390 w 10000"/>
              <a:gd name="connsiteY28-8608" fmla="*/ 8606 h 10000"/>
              <a:gd name="connsiteX29-8609" fmla="*/ 6080 w 10000"/>
              <a:gd name="connsiteY29-8610" fmla="*/ 9164 h 10000"/>
              <a:gd name="connsiteX30-8611" fmla="*/ 5472 w 10000"/>
              <a:gd name="connsiteY30-8612" fmla="*/ 9443 h 10000"/>
              <a:gd name="connsiteX31-8613" fmla="*/ 4861 w 10000"/>
              <a:gd name="connsiteY31-8614" fmla="*/ 9721 h 10000"/>
              <a:gd name="connsiteX32-8615" fmla="*/ 4559 w 10000"/>
              <a:gd name="connsiteY32-8616" fmla="*/ 10000 h 10000"/>
              <a:gd name="connsiteX33-8617" fmla="*/ 4260 w 10000"/>
              <a:gd name="connsiteY33-8618" fmla="*/ 10000 h 10000"/>
              <a:gd name="connsiteX34-8619" fmla="*/ 3956 w 10000"/>
              <a:gd name="connsiteY34-8620" fmla="*/ 10000 h 10000"/>
              <a:gd name="connsiteX35-8621" fmla="*/ 3649 w 10000"/>
              <a:gd name="connsiteY35-8622" fmla="*/ 10000 h 10000"/>
              <a:gd name="connsiteX36-8623" fmla="*/ 3649 w 10000"/>
              <a:gd name="connsiteY36-8624" fmla="*/ 9721 h 10000"/>
              <a:gd name="connsiteX37-8625" fmla="*/ 3348 w 10000"/>
              <a:gd name="connsiteY37-8626" fmla="*/ 9443 h 10000"/>
              <a:gd name="connsiteX38-8627" fmla="*/ 3348 w 10000"/>
              <a:gd name="connsiteY38-8628" fmla="*/ 9164 h 10000"/>
              <a:gd name="connsiteX39-8629" fmla="*/ 3348 w 10000"/>
              <a:gd name="connsiteY39-8630" fmla="*/ 8885 h 10000"/>
              <a:gd name="connsiteX40-8631" fmla="*/ 3035 w 10000"/>
              <a:gd name="connsiteY40-8632" fmla="*/ 8328 h 10000"/>
              <a:gd name="connsiteX41-8633" fmla="*/ 2432 w 10000"/>
              <a:gd name="connsiteY41-8634" fmla="*/ 7770 h 10000"/>
              <a:gd name="connsiteX42-8635" fmla="*/ 1521 w 10000"/>
              <a:gd name="connsiteY42-8636" fmla="*/ 7213 h 10000"/>
              <a:gd name="connsiteX43-8637" fmla="*/ 911 w 10000"/>
              <a:gd name="connsiteY43-8638" fmla="*/ 6934 h 10000"/>
              <a:gd name="connsiteX44-8639" fmla="*/ 303 w 10000"/>
              <a:gd name="connsiteY44-8640" fmla="*/ 6655 h 10000"/>
              <a:gd name="connsiteX45-8641" fmla="*/ 0 w 10000"/>
              <a:gd name="connsiteY45-8642" fmla="*/ 6376 h 10000"/>
              <a:gd name="connsiteX46-8643" fmla="*/ 0 w 10000"/>
              <a:gd name="connsiteY46-8644" fmla="*/ 6098 h 10000"/>
              <a:gd name="connsiteX47-8645" fmla="*/ 303 w 10000"/>
              <a:gd name="connsiteY47-8646" fmla="*/ 6098 h 10000"/>
              <a:gd name="connsiteX48-8647" fmla="*/ 607 w 10000"/>
              <a:gd name="connsiteY48-8648" fmla="*/ 6098 h 10000"/>
              <a:gd name="connsiteX49-8649" fmla="*/ 1213 w 10000"/>
              <a:gd name="connsiteY49-8650" fmla="*/ 6098 h 10000"/>
              <a:gd name="connsiteX50-8651" fmla="*/ 1824 w 10000"/>
              <a:gd name="connsiteY50-8652" fmla="*/ 6376 h 10000"/>
              <a:gd name="connsiteX51-8653" fmla="*/ 2735 w 10000"/>
              <a:gd name="connsiteY51-8654" fmla="*/ 6655 h 10000"/>
              <a:gd name="connsiteX52-8655" fmla="*/ 3035 w 10000"/>
              <a:gd name="connsiteY52-8656" fmla="*/ 6655 h 10000"/>
              <a:gd name="connsiteX53-8657" fmla="*/ 3649 w 10000"/>
              <a:gd name="connsiteY53-8658" fmla="*/ 6655 h 10000"/>
              <a:gd name="connsiteX54-8659" fmla="*/ 3956 w 10000"/>
              <a:gd name="connsiteY54-8660" fmla="*/ 6655 h 10000"/>
              <a:gd name="connsiteX55-8661" fmla="*/ 4260 w 10000"/>
              <a:gd name="connsiteY55-8662" fmla="*/ 6655 h 10000"/>
              <a:gd name="connsiteX56-8663" fmla="*/ 4559 w 10000"/>
              <a:gd name="connsiteY56-8664" fmla="*/ 6655 h 10000"/>
              <a:gd name="connsiteX57-8665" fmla="*/ 4559 w 10000"/>
              <a:gd name="connsiteY57-8666" fmla="*/ 6376 h 10000"/>
              <a:gd name="connsiteX58-8667" fmla="*/ 4861 w 10000"/>
              <a:gd name="connsiteY58-8668" fmla="*/ 6098 h 10000"/>
              <a:gd name="connsiteX59-8669" fmla="*/ 5169 w 10000"/>
              <a:gd name="connsiteY59-8670" fmla="*/ 5819 h 10000"/>
              <a:gd name="connsiteX60-8671" fmla="*/ 5169 w 10000"/>
              <a:gd name="connsiteY60-8672" fmla="*/ 5261 h 10000"/>
              <a:gd name="connsiteX61-8673" fmla="*/ 5472 w 10000"/>
              <a:gd name="connsiteY61-8674" fmla="*/ 4460 h 10000"/>
              <a:gd name="connsiteX62-8675" fmla="*/ 5777 w 10000"/>
              <a:gd name="connsiteY62-8676" fmla="*/ 3345 h 10000"/>
              <a:gd name="connsiteX63-8677" fmla="*/ 6080 w 10000"/>
              <a:gd name="connsiteY63-8678" fmla="*/ 2787 h 10000"/>
              <a:gd name="connsiteX64-8679" fmla="*/ 6080 w 10000"/>
              <a:gd name="connsiteY64-8680" fmla="*/ 2230 h 10000"/>
              <a:gd name="connsiteX65-8681" fmla="*/ 6080 w 10000"/>
              <a:gd name="connsiteY65-8682" fmla="*/ 1951 h 10000"/>
              <a:gd name="connsiteX66-8683" fmla="*/ 6080 w 10000"/>
              <a:gd name="connsiteY66-8684" fmla="*/ 1951 h 10000"/>
              <a:gd name="connsiteX67-8685" fmla="*/ 5777 w 10000"/>
              <a:gd name="connsiteY67-8686" fmla="*/ 1951 h 10000"/>
              <a:gd name="connsiteX68-8687" fmla="*/ 5169 w 10000"/>
              <a:gd name="connsiteY68-8688" fmla="*/ 1951 h 10000"/>
              <a:gd name="connsiteX69-8689" fmla="*/ 4559 w 10000"/>
              <a:gd name="connsiteY69-8690" fmla="*/ 1951 h 10000"/>
              <a:gd name="connsiteX70-8691" fmla="*/ 3649 w 10000"/>
              <a:gd name="connsiteY70-8692" fmla="*/ 1951 h 10000"/>
              <a:gd name="connsiteX71-8693" fmla="*/ 2735 w 10000"/>
              <a:gd name="connsiteY71-8694" fmla="*/ 1951 h 10000"/>
              <a:gd name="connsiteX0-8695" fmla="*/ 3348 w 10000"/>
              <a:gd name="connsiteY0-8696" fmla="*/ 836 h 10000"/>
              <a:gd name="connsiteX1-8697" fmla="*/ 3956 w 10000"/>
              <a:gd name="connsiteY1-8698" fmla="*/ 557 h 10000"/>
              <a:gd name="connsiteX2-8699" fmla="*/ 4559 w 10000"/>
              <a:gd name="connsiteY2-8700" fmla="*/ 557 h 10000"/>
              <a:gd name="connsiteX3-8701" fmla="*/ 5169 w 10000"/>
              <a:gd name="connsiteY3-8702" fmla="*/ 557 h 10000"/>
              <a:gd name="connsiteX4-8703" fmla="*/ 5472 w 10000"/>
              <a:gd name="connsiteY4-8704" fmla="*/ 279 h 10000"/>
              <a:gd name="connsiteX5-8705" fmla="*/ 5777 w 10000"/>
              <a:gd name="connsiteY5-8706" fmla="*/ 0 h 10000"/>
              <a:gd name="connsiteX6-8707" fmla="*/ 6390 w 10000"/>
              <a:gd name="connsiteY6-8708" fmla="*/ 0 h 10000"/>
              <a:gd name="connsiteX7-8709" fmla="*/ 6654 w 10000"/>
              <a:gd name="connsiteY7-8710" fmla="*/ 279 h 10000"/>
              <a:gd name="connsiteX8-8711" fmla="*/ 7258 w 10000"/>
              <a:gd name="connsiteY8-8712" fmla="*/ 279 h 10000"/>
              <a:gd name="connsiteX9-8713" fmla="*/ 7566 w 10000"/>
              <a:gd name="connsiteY9-8714" fmla="*/ 557 h 10000"/>
              <a:gd name="connsiteX10-8715" fmla="*/ 8481 w 10000"/>
              <a:gd name="connsiteY10-8716" fmla="*/ 836 h 10000"/>
              <a:gd name="connsiteX11-8717" fmla="*/ 9087 w 10000"/>
              <a:gd name="connsiteY11-8718" fmla="*/ 1394 h 10000"/>
              <a:gd name="connsiteX12-8719" fmla="*/ 9700 w 10000"/>
              <a:gd name="connsiteY12-8720" fmla="*/ 1672 h 10000"/>
              <a:gd name="connsiteX13-8721" fmla="*/ 10000 w 10000"/>
              <a:gd name="connsiteY13-8722" fmla="*/ 1951 h 10000"/>
              <a:gd name="connsiteX14-8723" fmla="*/ 10000 w 10000"/>
              <a:gd name="connsiteY14-8724" fmla="*/ 1951 h 10000"/>
              <a:gd name="connsiteX15-8725" fmla="*/ 10000 w 10000"/>
              <a:gd name="connsiteY15-8726" fmla="*/ 2230 h 10000"/>
              <a:gd name="connsiteX16-8727" fmla="*/ 9700 w 10000"/>
              <a:gd name="connsiteY16-8728" fmla="*/ 2509 h 10000"/>
              <a:gd name="connsiteX17-8729" fmla="*/ 9700 w 10000"/>
              <a:gd name="connsiteY17-8730" fmla="*/ 2509 h 10000"/>
              <a:gd name="connsiteX18-8731" fmla="*/ 9392 w 10000"/>
              <a:gd name="connsiteY18-8732" fmla="*/ 2509 h 10000"/>
              <a:gd name="connsiteX19-8733" fmla="*/ 9087 w 10000"/>
              <a:gd name="connsiteY19-8734" fmla="*/ 2787 h 10000"/>
              <a:gd name="connsiteX20-8735" fmla="*/ 8781 w 10000"/>
              <a:gd name="connsiteY20-8736" fmla="*/ 3345 h 10000"/>
              <a:gd name="connsiteX21-8737" fmla="*/ 8481 w 10000"/>
              <a:gd name="connsiteY21-8738" fmla="*/ 3624 h 10000"/>
              <a:gd name="connsiteX22-8739" fmla="*/ 8481 w 10000"/>
              <a:gd name="connsiteY22-8740" fmla="*/ 4460 h 10000"/>
              <a:gd name="connsiteX23-8741" fmla="*/ 8178 w 10000"/>
              <a:gd name="connsiteY23-8742" fmla="*/ 4983 h 10000"/>
              <a:gd name="connsiteX24-8743" fmla="*/ 7874 w 10000"/>
              <a:gd name="connsiteY24-8744" fmla="*/ 5819 h 10000"/>
              <a:gd name="connsiteX25-8745" fmla="*/ 7258 w 10000"/>
              <a:gd name="connsiteY25-8746" fmla="*/ 7213 h 10000"/>
              <a:gd name="connsiteX26-8747" fmla="*/ 6954 w 10000"/>
              <a:gd name="connsiteY26-8748" fmla="*/ 8049 h 10000"/>
              <a:gd name="connsiteX27-8749" fmla="*/ 6390 w 10000"/>
              <a:gd name="connsiteY27-8750" fmla="*/ 8606 h 10000"/>
              <a:gd name="connsiteX28-8751" fmla="*/ 6080 w 10000"/>
              <a:gd name="connsiteY28-8752" fmla="*/ 9164 h 10000"/>
              <a:gd name="connsiteX29-8753" fmla="*/ 5472 w 10000"/>
              <a:gd name="connsiteY29-8754" fmla="*/ 9443 h 10000"/>
              <a:gd name="connsiteX30-8755" fmla="*/ 4861 w 10000"/>
              <a:gd name="connsiteY30-8756" fmla="*/ 9721 h 10000"/>
              <a:gd name="connsiteX31-8757" fmla="*/ 4559 w 10000"/>
              <a:gd name="connsiteY31-8758" fmla="*/ 10000 h 10000"/>
              <a:gd name="connsiteX32-8759" fmla="*/ 4260 w 10000"/>
              <a:gd name="connsiteY32-8760" fmla="*/ 10000 h 10000"/>
              <a:gd name="connsiteX33-8761" fmla="*/ 3956 w 10000"/>
              <a:gd name="connsiteY33-8762" fmla="*/ 10000 h 10000"/>
              <a:gd name="connsiteX34-8763" fmla="*/ 3649 w 10000"/>
              <a:gd name="connsiteY34-8764" fmla="*/ 10000 h 10000"/>
              <a:gd name="connsiteX35-8765" fmla="*/ 3649 w 10000"/>
              <a:gd name="connsiteY35-8766" fmla="*/ 9721 h 10000"/>
              <a:gd name="connsiteX36-8767" fmla="*/ 3348 w 10000"/>
              <a:gd name="connsiteY36-8768" fmla="*/ 9443 h 10000"/>
              <a:gd name="connsiteX37-8769" fmla="*/ 3348 w 10000"/>
              <a:gd name="connsiteY37-8770" fmla="*/ 9164 h 10000"/>
              <a:gd name="connsiteX38-8771" fmla="*/ 3348 w 10000"/>
              <a:gd name="connsiteY38-8772" fmla="*/ 8885 h 10000"/>
              <a:gd name="connsiteX39-8773" fmla="*/ 3035 w 10000"/>
              <a:gd name="connsiteY39-8774" fmla="*/ 8328 h 10000"/>
              <a:gd name="connsiteX40-8775" fmla="*/ 2432 w 10000"/>
              <a:gd name="connsiteY40-8776" fmla="*/ 7770 h 10000"/>
              <a:gd name="connsiteX41-8777" fmla="*/ 1521 w 10000"/>
              <a:gd name="connsiteY41-8778" fmla="*/ 7213 h 10000"/>
              <a:gd name="connsiteX42-8779" fmla="*/ 911 w 10000"/>
              <a:gd name="connsiteY42-8780" fmla="*/ 6934 h 10000"/>
              <a:gd name="connsiteX43-8781" fmla="*/ 303 w 10000"/>
              <a:gd name="connsiteY43-8782" fmla="*/ 6655 h 10000"/>
              <a:gd name="connsiteX44-8783" fmla="*/ 0 w 10000"/>
              <a:gd name="connsiteY44-8784" fmla="*/ 6376 h 10000"/>
              <a:gd name="connsiteX45-8785" fmla="*/ 0 w 10000"/>
              <a:gd name="connsiteY45-8786" fmla="*/ 6098 h 10000"/>
              <a:gd name="connsiteX46-8787" fmla="*/ 303 w 10000"/>
              <a:gd name="connsiteY46-8788" fmla="*/ 6098 h 10000"/>
              <a:gd name="connsiteX47-8789" fmla="*/ 607 w 10000"/>
              <a:gd name="connsiteY47-8790" fmla="*/ 6098 h 10000"/>
              <a:gd name="connsiteX48-8791" fmla="*/ 1213 w 10000"/>
              <a:gd name="connsiteY48-8792" fmla="*/ 6098 h 10000"/>
              <a:gd name="connsiteX49-8793" fmla="*/ 1824 w 10000"/>
              <a:gd name="connsiteY49-8794" fmla="*/ 6376 h 10000"/>
              <a:gd name="connsiteX50-8795" fmla="*/ 2735 w 10000"/>
              <a:gd name="connsiteY50-8796" fmla="*/ 6655 h 10000"/>
              <a:gd name="connsiteX51-8797" fmla="*/ 3035 w 10000"/>
              <a:gd name="connsiteY51-8798" fmla="*/ 6655 h 10000"/>
              <a:gd name="connsiteX52-8799" fmla="*/ 3649 w 10000"/>
              <a:gd name="connsiteY52-8800" fmla="*/ 6655 h 10000"/>
              <a:gd name="connsiteX53-8801" fmla="*/ 3956 w 10000"/>
              <a:gd name="connsiteY53-8802" fmla="*/ 6655 h 10000"/>
              <a:gd name="connsiteX54-8803" fmla="*/ 4260 w 10000"/>
              <a:gd name="connsiteY54-8804" fmla="*/ 6655 h 10000"/>
              <a:gd name="connsiteX55-8805" fmla="*/ 4559 w 10000"/>
              <a:gd name="connsiteY55-8806" fmla="*/ 6655 h 10000"/>
              <a:gd name="connsiteX56-8807" fmla="*/ 4559 w 10000"/>
              <a:gd name="connsiteY56-8808" fmla="*/ 6376 h 10000"/>
              <a:gd name="connsiteX57-8809" fmla="*/ 4861 w 10000"/>
              <a:gd name="connsiteY57-8810" fmla="*/ 6098 h 10000"/>
              <a:gd name="connsiteX58-8811" fmla="*/ 5169 w 10000"/>
              <a:gd name="connsiteY58-8812" fmla="*/ 5819 h 10000"/>
              <a:gd name="connsiteX59-8813" fmla="*/ 5169 w 10000"/>
              <a:gd name="connsiteY59-8814" fmla="*/ 5261 h 10000"/>
              <a:gd name="connsiteX60-8815" fmla="*/ 5472 w 10000"/>
              <a:gd name="connsiteY60-8816" fmla="*/ 4460 h 10000"/>
              <a:gd name="connsiteX61-8817" fmla="*/ 5777 w 10000"/>
              <a:gd name="connsiteY61-8818" fmla="*/ 3345 h 10000"/>
              <a:gd name="connsiteX62-8819" fmla="*/ 6080 w 10000"/>
              <a:gd name="connsiteY62-8820" fmla="*/ 2787 h 10000"/>
              <a:gd name="connsiteX63-8821" fmla="*/ 6080 w 10000"/>
              <a:gd name="connsiteY63-8822" fmla="*/ 2230 h 10000"/>
              <a:gd name="connsiteX64-8823" fmla="*/ 6080 w 10000"/>
              <a:gd name="connsiteY64-8824" fmla="*/ 1951 h 10000"/>
              <a:gd name="connsiteX65-8825" fmla="*/ 6080 w 10000"/>
              <a:gd name="connsiteY65-8826" fmla="*/ 1951 h 10000"/>
              <a:gd name="connsiteX66-8827" fmla="*/ 5777 w 10000"/>
              <a:gd name="connsiteY66-8828" fmla="*/ 1951 h 10000"/>
              <a:gd name="connsiteX67-8829" fmla="*/ 5169 w 10000"/>
              <a:gd name="connsiteY67-8830" fmla="*/ 1951 h 10000"/>
              <a:gd name="connsiteX68-8831" fmla="*/ 4559 w 10000"/>
              <a:gd name="connsiteY68-8832" fmla="*/ 1951 h 10000"/>
              <a:gd name="connsiteX69-8833" fmla="*/ 3649 w 10000"/>
              <a:gd name="connsiteY69-8834" fmla="*/ 1951 h 10000"/>
              <a:gd name="connsiteX70-8835" fmla="*/ 2735 w 10000"/>
              <a:gd name="connsiteY70-8836" fmla="*/ 1951 h 10000"/>
              <a:gd name="connsiteX0-8837" fmla="*/ 3956 w 10000"/>
              <a:gd name="connsiteY0-8838" fmla="*/ 557 h 10000"/>
              <a:gd name="connsiteX1-8839" fmla="*/ 4559 w 10000"/>
              <a:gd name="connsiteY1-8840" fmla="*/ 557 h 10000"/>
              <a:gd name="connsiteX2-8841" fmla="*/ 5169 w 10000"/>
              <a:gd name="connsiteY2-8842" fmla="*/ 557 h 10000"/>
              <a:gd name="connsiteX3-8843" fmla="*/ 5472 w 10000"/>
              <a:gd name="connsiteY3-8844" fmla="*/ 279 h 10000"/>
              <a:gd name="connsiteX4-8845" fmla="*/ 5777 w 10000"/>
              <a:gd name="connsiteY4-8846" fmla="*/ 0 h 10000"/>
              <a:gd name="connsiteX5-8847" fmla="*/ 6390 w 10000"/>
              <a:gd name="connsiteY5-8848" fmla="*/ 0 h 10000"/>
              <a:gd name="connsiteX6-8849" fmla="*/ 6654 w 10000"/>
              <a:gd name="connsiteY6-8850" fmla="*/ 279 h 10000"/>
              <a:gd name="connsiteX7-8851" fmla="*/ 7258 w 10000"/>
              <a:gd name="connsiteY7-8852" fmla="*/ 279 h 10000"/>
              <a:gd name="connsiteX8-8853" fmla="*/ 7566 w 10000"/>
              <a:gd name="connsiteY8-8854" fmla="*/ 557 h 10000"/>
              <a:gd name="connsiteX9-8855" fmla="*/ 8481 w 10000"/>
              <a:gd name="connsiteY9-8856" fmla="*/ 836 h 10000"/>
              <a:gd name="connsiteX10-8857" fmla="*/ 9087 w 10000"/>
              <a:gd name="connsiteY10-8858" fmla="*/ 1394 h 10000"/>
              <a:gd name="connsiteX11-8859" fmla="*/ 9700 w 10000"/>
              <a:gd name="connsiteY11-8860" fmla="*/ 1672 h 10000"/>
              <a:gd name="connsiteX12-8861" fmla="*/ 10000 w 10000"/>
              <a:gd name="connsiteY12-8862" fmla="*/ 1951 h 10000"/>
              <a:gd name="connsiteX13-8863" fmla="*/ 10000 w 10000"/>
              <a:gd name="connsiteY13-8864" fmla="*/ 1951 h 10000"/>
              <a:gd name="connsiteX14-8865" fmla="*/ 10000 w 10000"/>
              <a:gd name="connsiteY14-8866" fmla="*/ 2230 h 10000"/>
              <a:gd name="connsiteX15-8867" fmla="*/ 9700 w 10000"/>
              <a:gd name="connsiteY15-8868" fmla="*/ 2509 h 10000"/>
              <a:gd name="connsiteX16-8869" fmla="*/ 9700 w 10000"/>
              <a:gd name="connsiteY16-8870" fmla="*/ 2509 h 10000"/>
              <a:gd name="connsiteX17-8871" fmla="*/ 9392 w 10000"/>
              <a:gd name="connsiteY17-8872" fmla="*/ 2509 h 10000"/>
              <a:gd name="connsiteX18-8873" fmla="*/ 9087 w 10000"/>
              <a:gd name="connsiteY18-8874" fmla="*/ 2787 h 10000"/>
              <a:gd name="connsiteX19-8875" fmla="*/ 8781 w 10000"/>
              <a:gd name="connsiteY19-8876" fmla="*/ 3345 h 10000"/>
              <a:gd name="connsiteX20-8877" fmla="*/ 8481 w 10000"/>
              <a:gd name="connsiteY20-8878" fmla="*/ 3624 h 10000"/>
              <a:gd name="connsiteX21-8879" fmla="*/ 8481 w 10000"/>
              <a:gd name="connsiteY21-8880" fmla="*/ 4460 h 10000"/>
              <a:gd name="connsiteX22-8881" fmla="*/ 8178 w 10000"/>
              <a:gd name="connsiteY22-8882" fmla="*/ 4983 h 10000"/>
              <a:gd name="connsiteX23-8883" fmla="*/ 7874 w 10000"/>
              <a:gd name="connsiteY23-8884" fmla="*/ 5819 h 10000"/>
              <a:gd name="connsiteX24-8885" fmla="*/ 7258 w 10000"/>
              <a:gd name="connsiteY24-8886" fmla="*/ 7213 h 10000"/>
              <a:gd name="connsiteX25-8887" fmla="*/ 6954 w 10000"/>
              <a:gd name="connsiteY25-8888" fmla="*/ 8049 h 10000"/>
              <a:gd name="connsiteX26-8889" fmla="*/ 6390 w 10000"/>
              <a:gd name="connsiteY26-8890" fmla="*/ 8606 h 10000"/>
              <a:gd name="connsiteX27-8891" fmla="*/ 6080 w 10000"/>
              <a:gd name="connsiteY27-8892" fmla="*/ 9164 h 10000"/>
              <a:gd name="connsiteX28-8893" fmla="*/ 5472 w 10000"/>
              <a:gd name="connsiteY28-8894" fmla="*/ 9443 h 10000"/>
              <a:gd name="connsiteX29-8895" fmla="*/ 4861 w 10000"/>
              <a:gd name="connsiteY29-8896" fmla="*/ 9721 h 10000"/>
              <a:gd name="connsiteX30-8897" fmla="*/ 4559 w 10000"/>
              <a:gd name="connsiteY30-8898" fmla="*/ 10000 h 10000"/>
              <a:gd name="connsiteX31-8899" fmla="*/ 4260 w 10000"/>
              <a:gd name="connsiteY31-8900" fmla="*/ 10000 h 10000"/>
              <a:gd name="connsiteX32-8901" fmla="*/ 3956 w 10000"/>
              <a:gd name="connsiteY32-8902" fmla="*/ 10000 h 10000"/>
              <a:gd name="connsiteX33-8903" fmla="*/ 3649 w 10000"/>
              <a:gd name="connsiteY33-8904" fmla="*/ 10000 h 10000"/>
              <a:gd name="connsiteX34-8905" fmla="*/ 3649 w 10000"/>
              <a:gd name="connsiteY34-8906" fmla="*/ 9721 h 10000"/>
              <a:gd name="connsiteX35-8907" fmla="*/ 3348 w 10000"/>
              <a:gd name="connsiteY35-8908" fmla="*/ 9443 h 10000"/>
              <a:gd name="connsiteX36-8909" fmla="*/ 3348 w 10000"/>
              <a:gd name="connsiteY36-8910" fmla="*/ 9164 h 10000"/>
              <a:gd name="connsiteX37-8911" fmla="*/ 3348 w 10000"/>
              <a:gd name="connsiteY37-8912" fmla="*/ 8885 h 10000"/>
              <a:gd name="connsiteX38-8913" fmla="*/ 3035 w 10000"/>
              <a:gd name="connsiteY38-8914" fmla="*/ 8328 h 10000"/>
              <a:gd name="connsiteX39-8915" fmla="*/ 2432 w 10000"/>
              <a:gd name="connsiteY39-8916" fmla="*/ 7770 h 10000"/>
              <a:gd name="connsiteX40-8917" fmla="*/ 1521 w 10000"/>
              <a:gd name="connsiteY40-8918" fmla="*/ 7213 h 10000"/>
              <a:gd name="connsiteX41-8919" fmla="*/ 911 w 10000"/>
              <a:gd name="connsiteY41-8920" fmla="*/ 6934 h 10000"/>
              <a:gd name="connsiteX42-8921" fmla="*/ 303 w 10000"/>
              <a:gd name="connsiteY42-8922" fmla="*/ 6655 h 10000"/>
              <a:gd name="connsiteX43-8923" fmla="*/ 0 w 10000"/>
              <a:gd name="connsiteY43-8924" fmla="*/ 6376 h 10000"/>
              <a:gd name="connsiteX44-8925" fmla="*/ 0 w 10000"/>
              <a:gd name="connsiteY44-8926" fmla="*/ 6098 h 10000"/>
              <a:gd name="connsiteX45-8927" fmla="*/ 303 w 10000"/>
              <a:gd name="connsiteY45-8928" fmla="*/ 6098 h 10000"/>
              <a:gd name="connsiteX46-8929" fmla="*/ 607 w 10000"/>
              <a:gd name="connsiteY46-8930" fmla="*/ 6098 h 10000"/>
              <a:gd name="connsiteX47-8931" fmla="*/ 1213 w 10000"/>
              <a:gd name="connsiteY47-8932" fmla="*/ 6098 h 10000"/>
              <a:gd name="connsiteX48-8933" fmla="*/ 1824 w 10000"/>
              <a:gd name="connsiteY48-8934" fmla="*/ 6376 h 10000"/>
              <a:gd name="connsiteX49-8935" fmla="*/ 2735 w 10000"/>
              <a:gd name="connsiteY49-8936" fmla="*/ 6655 h 10000"/>
              <a:gd name="connsiteX50-8937" fmla="*/ 3035 w 10000"/>
              <a:gd name="connsiteY50-8938" fmla="*/ 6655 h 10000"/>
              <a:gd name="connsiteX51-8939" fmla="*/ 3649 w 10000"/>
              <a:gd name="connsiteY51-8940" fmla="*/ 6655 h 10000"/>
              <a:gd name="connsiteX52-8941" fmla="*/ 3956 w 10000"/>
              <a:gd name="connsiteY52-8942" fmla="*/ 6655 h 10000"/>
              <a:gd name="connsiteX53-8943" fmla="*/ 4260 w 10000"/>
              <a:gd name="connsiteY53-8944" fmla="*/ 6655 h 10000"/>
              <a:gd name="connsiteX54-8945" fmla="*/ 4559 w 10000"/>
              <a:gd name="connsiteY54-8946" fmla="*/ 6655 h 10000"/>
              <a:gd name="connsiteX55-8947" fmla="*/ 4559 w 10000"/>
              <a:gd name="connsiteY55-8948" fmla="*/ 6376 h 10000"/>
              <a:gd name="connsiteX56-8949" fmla="*/ 4861 w 10000"/>
              <a:gd name="connsiteY56-8950" fmla="*/ 6098 h 10000"/>
              <a:gd name="connsiteX57-8951" fmla="*/ 5169 w 10000"/>
              <a:gd name="connsiteY57-8952" fmla="*/ 5819 h 10000"/>
              <a:gd name="connsiteX58-8953" fmla="*/ 5169 w 10000"/>
              <a:gd name="connsiteY58-8954" fmla="*/ 5261 h 10000"/>
              <a:gd name="connsiteX59-8955" fmla="*/ 5472 w 10000"/>
              <a:gd name="connsiteY59-8956" fmla="*/ 4460 h 10000"/>
              <a:gd name="connsiteX60-8957" fmla="*/ 5777 w 10000"/>
              <a:gd name="connsiteY60-8958" fmla="*/ 3345 h 10000"/>
              <a:gd name="connsiteX61-8959" fmla="*/ 6080 w 10000"/>
              <a:gd name="connsiteY61-8960" fmla="*/ 2787 h 10000"/>
              <a:gd name="connsiteX62-8961" fmla="*/ 6080 w 10000"/>
              <a:gd name="connsiteY62-8962" fmla="*/ 2230 h 10000"/>
              <a:gd name="connsiteX63-8963" fmla="*/ 6080 w 10000"/>
              <a:gd name="connsiteY63-8964" fmla="*/ 1951 h 10000"/>
              <a:gd name="connsiteX64-8965" fmla="*/ 6080 w 10000"/>
              <a:gd name="connsiteY64-8966" fmla="*/ 1951 h 10000"/>
              <a:gd name="connsiteX65-8967" fmla="*/ 5777 w 10000"/>
              <a:gd name="connsiteY65-8968" fmla="*/ 1951 h 10000"/>
              <a:gd name="connsiteX66-8969" fmla="*/ 5169 w 10000"/>
              <a:gd name="connsiteY66-8970" fmla="*/ 1951 h 10000"/>
              <a:gd name="connsiteX67-8971" fmla="*/ 4559 w 10000"/>
              <a:gd name="connsiteY67-8972" fmla="*/ 1951 h 10000"/>
              <a:gd name="connsiteX68-8973" fmla="*/ 3649 w 10000"/>
              <a:gd name="connsiteY68-8974" fmla="*/ 1951 h 10000"/>
              <a:gd name="connsiteX69-8975" fmla="*/ 2735 w 10000"/>
              <a:gd name="connsiteY69-8976" fmla="*/ 1951 h 10000"/>
              <a:gd name="connsiteX0-8977" fmla="*/ 3956 w 10000"/>
              <a:gd name="connsiteY0-8978" fmla="*/ 557 h 10000"/>
              <a:gd name="connsiteX1-8979" fmla="*/ 4559 w 10000"/>
              <a:gd name="connsiteY1-8980" fmla="*/ 557 h 10000"/>
              <a:gd name="connsiteX2-8981" fmla="*/ 5169 w 10000"/>
              <a:gd name="connsiteY2-8982" fmla="*/ 557 h 10000"/>
              <a:gd name="connsiteX3-8983" fmla="*/ 5472 w 10000"/>
              <a:gd name="connsiteY3-8984" fmla="*/ 279 h 10000"/>
              <a:gd name="connsiteX4-8985" fmla="*/ 5777 w 10000"/>
              <a:gd name="connsiteY4-8986" fmla="*/ 0 h 10000"/>
              <a:gd name="connsiteX5-8987" fmla="*/ 6390 w 10000"/>
              <a:gd name="connsiteY5-8988" fmla="*/ 0 h 10000"/>
              <a:gd name="connsiteX6-8989" fmla="*/ 6654 w 10000"/>
              <a:gd name="connsiteY6-8990" fmla="*/ 279 h 10000"/>
              <a:gd name="connsiteX7-8991" fmla="*/ 7258 w 10000"/>
              <a:gd name="connsiteY7-8992" fmla="*/ 279 h 10000"/>
              <a:gd name="connsiteX8-8993" fmla="*/ 7566 w 10000"/>
              <a:gd name="connsiteY8-8994" fmla="*/ 557 h 10000"/>
              <a:gd name="connsiteX9-8995" fmla="*/ 8481 w 10000"/>
              <a:gd name="connsiteY9-8996" fmla="*/ 836 h 10000"/>
              <a:gd name="connsiteX10-8997" fmla="*/ 9087 w 10000"/>
              <a:gd name="connsiteY10-8998" fmla="*/ 1394 h 10000"/>
              <a:gd name="connsiteX11-8999" fmla="*/ 9700 w 10000"/>
              <a:gd name="connsiteY11-9000" fmla="*/ 1672 h 10000"/>
              <a:gd name="connsiteX12-9001" fmla="*/ 10000 w 10000"/>
              <a:gd name="connsiteY12-9002" fmla="*/ 1951 h 10000"/>
              <a:gd name="connsiteX13-9003" fmla="*/ 10000 w 10000"/>
              <a:gd name="connsiteY13-9004" fmla="*/ 1951 h 10000"/>
              <a:gd name="connsiteX14-9005" fmla="*/ 10000 w 10000"/>
              <a:gd name="connsiteY14-9006" fmla="*/ 2230 h 10000"/>
              <a:gd name="connsiteX15-9007" fmla="*/ 9700 w 10000"/>
              <a:gd name="connsiteY15-9008" fmla="*/ 2509 h 10000"/>
              <a:gd name="connsiteX16-9009" fmla="*/ 9700 w 10000"/>
              <a:gd name="connsiteY16-9010" fmla="*/ 2509 h 10000"/>
              <a:gd name="connsiteX17-9011" fmla="*/ 9392 w 10000"/>
              <a:gd name="connsiteY17-9012" fmla="*/ 2509 h 10000"/>
              <a:gd name="connsiteX18-9013" fmla="*/ 9087 w 10000"/>
              <a:gd name="connsiteY18-9014" fmla="*/ 2787 h 10000"/>
              <a:gd name="connsiteX19-9015" fmla="*/ 8781 w 10000"/>
              <a:gd name="connsiteY19-9016" fmla="*/ 3345 h 10000"/>
              <a:gd name="connsiteX20-9017" fmla="*/ 8481 w 10000"/>
              <a:gd name="connsiteY20-9018" fmla="*/ 3624 h 10000"/>
              <a:gd name="connsiteX21-9019" fmla="*/ 8481 w 10000"/>
              <a:gd name="connsiteY21-9020" fmla="*/ 4460 h 10000"/>
              <a:gd name="connsiteX22-9021" fmla="*/ 8178 w 10000"/>
              <a:gd name="connsiteY22-9022" fmla="*/ 4983 h 10000"/>
              <a:gd name="connsiteX23-9023" fmla="*/ 7874 w 10000"/>
              <a:gd name="connsiteY23-9024" fmla="*/ 5819 h 10000"/>
              <a:gd name="connsiteX24-9025" fmla="*/ 7258 w 10000"/>
              <a:gd name="connsiteY24-9026" fmla="*/ 7213 h 10000"/>
              <a:gd name="connsiteX25-9027" fmla="*/ 6954 w 10000"/>
              <a:gd name="connsiteY25-9028" fmla="*/ 8049 h 10000"/>
              <a:gd name="connsiteX26-9029" fmla="*/ 6390 w 10000"/>
              <a:gd name="connsiteY26-9030" fmla="*/ 8606 h 10000"/>
              <a:gd name="connsiteX27-9031" fmla="*/ 6080 w 10000"/>
              <a:gd name="connsiteY27-9032" fmla="*/ 9164 h 10000"/>
              <a:gd name="connsiteX28-9033" fmla="*/ 5472 w 10000"/>
              <a:gd name="connsiteY28-9034" fmla="*/ 9443 h 10000"/>
              <a:gd name="connsiteX29-9035" fmla="*/ 4861 w 10000"/>
              <a:gd name="connsiteY29-9036" fmla="*/ 9721 h 10000"/>
              <a:gd name="connsiteX30-9037" fmla="*/ 4559 w 10000"/>
              <a:gd name="connsiteY30-9038" fmla="*/ 10000 h 10000"/>
              <a:gd name="connsiteX31-9039" fmla="*/ 4260 w 10000"/>
              <a:gd name="connsiteY31-9040" fmla="*/ 10000 h 10000"/>
              <a:gd name="connsiteX32-9041" fmla="*/ 3956 w 10000"/>
              <a:gd name="connsiteY32-9042" fmla="*/ 10000 h 10000"/>
              <a:gd name="connsiteX33-9043" fmla="*/ 3649 w 10000"/>
              <a:gd name="connsiteY33-9044" fmla="*/ 10000 h 10000"/>
              <a:gd name="connsiteX34-9045" fmla="*/ 3649 w 10000"/>
              <a:gd name="connsiteY34-9046" fmla="*/ 9721 h 10000"/>
              <a:gd name="connsiteX35-9047" fmla="*/ 3348 w 10000"/>
              <a:gd name="connsiteY35-9048" fmla="*/ 9443 h 10000"/>
              <a:gd name="connsiteX36-9049" fmla="*/ 3348 w 10000"/>
              <a:gd name="connsiteY36-9050" fmla="*/ 9164 h 10000"/>
              <a:gd name="connsiteX37-9051" fmla="*/ 3348 w 10000"/>
              <a:gd name="connsiteY37-9052" fmla="*/ 8885 h 10000"/>
              <a:gd name="connsiteX38-9053" fmla="*/ 3035 w 10000"/>
              <a:gd name="connsiteY38-9054" fmla="*/ 8328 h 10000"/>
              <a:gd name="connsiteX39-9055" fmla="*/ 2432 w 10000"/>
              <a:gd name="connsiteY39-9056" fmla="*/ 7770 h 10000"/>
              <a:gd name="connsiteX40-9057" fmla="*/ 1521 w 10000"/>
              <a:gd name="connsiteY40-9058" fmla="*/ 7213 h 10000"/>
              <a:gd name="connsiteX41-9059" fmla="*/ 911 w 10000"/>
              <a:gd name="connsiteY41-9060" fmla="*/ 6934 h 10000"/>
              <a:gd name="connsiteX42-9061" fmla="*/ 303 w 10000"/>
              <a:gd name="connsiteY42-9062" fmla="*/ 6655 h 10000"/>
              <a:gd name="connsiteX43-9063" fmla="*/ 0 w 10000"/>
              <a:gd name="connsiteY43-9064" fmla="*/ 6376 h 10000"/>
              <a:gd name="connsiteX44-9065" fmla="*/ 0 w 10000"/>
              <a:gd name="connsiteY44-9066" fmla="*/ 6098 h 10000"/>
              <a:gd name="connsiteX45-9067" fmla="*/ 303 w 10000"/>
              <a:gd name="connsiteY45-9068" fmla="*/ 6098 h 10000"/>
              <a:gd name="connsiteX46-9069" fmla="*/ 607 w 10000"/>
              <a:gd name="connsiteY46-9070" fmla="*/ 6098 h 10000"/>
              <a:gd name="connsiteX47-9071" fmla="*/ 1213 w 10000"/>
              <a:gd name="connsiteY47-9072" fmla="*/ 6098 h 10000"/>
              <a:gd name="connsiteX48-9073" fmla="*/ 1824 w 10000"/>
              <a:gd name="connsiteY48-9074" fmla="*/ 6376 h 10000"/>
              <a:gd name="connsiteX49-9075" fmla="*/ 2735 w 10000"/>
              <a:gd name="connsiteY49-9076" fmla="*/ 6655 h 10000"/>
              <a:gd name="connsiteX50-9077" fmla="*/ 3035 w 10000"/>
              <a:gd name="connsiteY50-9078" fmla="*/ 6655 h 10000"/>
              <a:gd name="connsiteX51-9079" fmla="*/ 3649 w 10000"/>
              <a:gd name="connsiteY51-9080" fmla="*/ 6655 h 10000"/>
              <a:gd name="connsiteX52-9081" fmla="*/ 3956 w 10000"/>
              <a:gd name="connsiteY52-9082" fmla="*/ 6655 h 10000"/>
              <a:gd name="connsiteX53-9083" fmla="*/ 4260 w 10000"/>
              <a:gd name="connsiteY53-9084" fmla="*/ 6655 h 10000"/>
              <a:gd name="connsiteX54-9085" fmla="*/ 4559 w 10000"/>
              <a:gd name="connsiteY54-9086" fmla="*/ 6655 h 10000"/>
              <a:gd name="connsiteX55-9087" fmla="*/ 4559 w 10000"/>
              <a:gd name="connsiteY55-9088" fmla="*/ 6376 h 10000"/>
              <a:gd name="connsiteX56-9089" fmla="*/ 4861 w 10000"/>
              <a:gd name="connsiteY56-9090" fmla="*/ 6098 h 10000"/>
              <a:gd name="connsiteX57-9091" fmla="*/ 5169 w 10000"/>
              <a:gd name="connsiteY57-9092" fmla="*/ 5819 h 10000"/>
              <a:gd name="connsiteX58-9093" fmla="*/ 5169 w 10000"/>
              <a:gd name="connsiteY58-9094" fmla="*/ 5261 h 10000"/>
              <a:gd name="connsiteX59-9095" fmla="*/ 5472 w 10000"/>
              <a:gd name="connsiteY59-9096" fmla="*/ 4460 h 10000"/>
              <a:gd name="connsiteX60-9097" fmla="*/ 5777 w 10000"/>
              <a:gd name="connsiteY60-9098" fmla="*/ 3345 h 10000"/>
              <a:gd name="connsiteX61-9099" fmla="*/ 6080 w 10000"/>
              <a:gd name="connsiteY61-9100" fmla="*/ 2787 h 10000"/>
              <a:gd name="connsiteX62-9101" fmla="*/ 6080 w 10000"/>
              <a:gd name="connsiteY62-9102" fmla="*/ 2230 h 10000"/>
              <a:gd name="connsiteX63-9103" fmla="*/ 6080 w 10000"/>
              <a:gd name="connsiteY63-9104" fmla="*/ 1951 h 10000"/>
              <a:gd name="connsiteX64-9105" fmla="*/ 6080 w 10000"/>
              <a:gd name="connsiteY64-9106" fmla="*/ 1951 h 10000"/>
              <a:gd name="connsiteX65-9107" fmla="*/ 5777 w 10000"/>
              <a:gd name="connsiteY65-9108" fmla="*/ 1951 h 10000"/>
              <a:gd name="connsiteX66-9109" fmla="*/ 5169 w 10000"/>
              <a:gd name="connsiteY66-9110" fmla="*/ 1951 h 10000"/>
              <a:gd name="connsiteX67-9111" fmla="*/ 4559 w 10000"/>
              <a:gd name="connsiteY67-9112" fmla="*/ 1951 h 10000"/>
              <a:gd name="connsiteX68-9113" fmla="*/ 3649 w 10000"/>
              <a:gd name="connsiteY68-9114" fmla="*/ 1951 h 10000"/>
              <a:gd name="connsiteX0-9115" fmla="*/ 3956 w 10000"/>
              <a:gd name="connsiteY0-9116" fmla="*/ 557 h 10000"/>
              <a:gd name="connsiteX1-9117" fmla="*/ 4559 w 10000"/>
              <a:gd name="connsiteY1-9118" fmla="*/ 557 h 10000"/>
              <a:gd name="connsiteX2-9119" fmla="*/ 5169 w 10000"/>
              <a:gd name="connsiteY2-9120" fmla="*/ 557 h 10000"/>
              <a:gd name="connsiteX3-9121" fmla="*/ 5472 w 10000"/>
              <a:gd name="connsiteY3-9122" fmla="*/ 279 h 10000"/>
              <a:gd name="connsiteX4-9123" fmla="*/ 5777 w 10000"/>
              <a:gd name="connsiteY4-9124" fmla="*/ 0 h 10000"/>
              <a:gd name="connsiteX5-9125" fmla="*/ 6390 w 10000"/>
              <a:gd name="connsiteY5-9126" fmla="*/ 0 h 10000"/>
              <a:gd name="connsiteX6-9127" fmla="*/ 6654 w 10000"/>
              <a:gd name="connsiteY6-9128" fmla="*/ 279 h 10000"/>
              <a:gd name="connsiteX7-9129" fmla="*/ 7258 w 10000"/>
              <a:gd name="connsiteY7-9130" fmla="*/ 279 h 10000"/>
              <a:gd name="connsiteX8-9131" fmla="*/ 7566 w 10000"/>
              <a:gd name="connsiteY8-9132" fmla="*/ 557 h 10000"/>
              <a:gd name="connsiteX9-9133" fmla="*/ 8481 w 10000"/>
              <a:gd name="connsiteY9-9134" fmla="*/ 836 h 10000"/>
              <a:gd name="connsiteX10-9135" fmla="*/ 9087 w 10000"/>
              <a:gd name="connsiteY10-9136" fmla="*/ 1394 h 10000"/>
              <a:gd name="connsiteX11-9137" fmla="*/ 9700 w 10000"/>
              <a:gd name="connsiteY11-9138" fmla="*/ 1672 h 10000"/>
              <a:gd name="connsiteX12-9139" fmla="*/ 10000 w 10000"/>
              <a:gd name="connsiteY12-9140" fmla="*/ 1951 h 10000"/>
              <a:gd name="connsiteX13-9141" fmla="*/ 10000 w 10000"/>
              <a:gd name="connsiteY13-9142" fmla="*/ 1951 h 10000"/>
              <a:gd name="connsiteX14-9143" fmla="*/ 10000 w 10000"/>
              <a:gd name="connsiteY14-9144" fmla="*/ 2230 h 10000"/>
              <a:gd name="connsiteX15-9145" fmla="*/ 9700 w 10000"/>
              <a:gd name="connsiteY15-9146" fmla="*/ 2509 h 10000"/>
              <a:gd name="connsiteX16-9147" fmla="*/ 9700 w 10000"/>
              <a:gd name="connsiteY16-9148" fmla="*/ 2509 h 10000"/>
              <a:gd name="connsiteX17-9149" fmla="*/ 9392 w 10000"/>
              <a:gd name="connsiteY17-9150" fmla="*/ 2509 h 10000"/>
              <a:gd name="connsiteX18-9151" fmla="*/ 9087 w 10000"/>
              <a:gd name="connsiteY18-9152" fmla="*/ 2787 h 10000"/>
              <a:gd name="connsiteX19-9153" fmla="*/ 8781 w 10000"/>
              <a:gd name="connsiteY19-9154" fmla="*/ 3345 h 10000"/>
              <a:gd name="connsiteX20-9155" fmla="*/ 8481 w 10000"/>
              <a:gd name="connsiteY20-9156" fmla="*/ 3624 h 10000"/>
              <a:gd name="connsiteX21-9157" fmla="*/ 8481 w 10000"/>
              <a:gd name="connsiteY21-9158" fmla="*/ 4460 h 10000"/>
              <a:gd name="connsiteX22-9159" fmla="*/ 8178 w 10000"/>
              <a:gd name="connsiteY22-9160" fmla="*/ 4983 h 10000"/>
              <a:gd name="connsiteX23-9161" fmla="*/ 7874 w 10000"/>
              <a:gd name="connsiteY23-9162" fmla="*/ 5819 h 10000"/>
              <a:gd name="connsiteX24-9163" fmla="*/ 7258 w 10000"/>
              <a:gd name="connsiteY24-9164" fmla="*/ 7213 h 10000"/>
              <a:gd name="connsiteX25-9165" fmla="*/ 6954 w 10000"/>
              <a:gd name="connsiteY25-9166" fmla="*/ 8049 h 10000"/>
              <a:gd name="connsiteX26-9167" fmla="*/ 6390 w 10000"/>
              <a:gd name="connsiteY26-9168" fmla="*/ 8606 h 10000"/>
              <a:gd name="connsiteX27-9169" fmla="*/ 6080 w 10000"/>
              <a:gd name="connsiteY27-9170" fmla="*/ 9164 h 10000"/>
              <a:gd name="connsiteX28-9171" fmla="*/ 5472 w 10000"/>
              <a:gd name="connsiteY28-9172" fmla="*/ 9443 h 10000"/>
              <a:gd name="connsiteX29-9173" fmla="*/ 4861 w 10000"/>
              <a:gd name="connsiteY29-9174" fmla="*/ 9721 h 10000"/>
              <a:gd name="connsiteX30-9175" fmla="*/ 4559 w 10000"/>
              <a:gd name="connsiteY30-9176" fmla="*/ 10000 h 10000"/>
              <a:gd name="connsiteX31-9177" fmla="*/ 4260 w 10000"/>
              <a:gd name="connsiteY31-9178" fmla="*/ 10000 h 10000"/>
              <a:gd name="connsiteX32-9179" fmla="*/ 3956 w 10000"/>
              <a:gd name="connsiteY32-9180" fmla="*/ 10000 h 10000"/>
              <a:gd name="connsiteX33-9181" fmla="*/ 3649 w 10000"/>
              <a:gd name="connsiteY33-9182" fmla="*/ 10000 h 10000"/>
              <a:gd name="connsiteX34-9183" fmla="*/ 3649 w 10000"/>
              <a:gd name="connsiteY34-9184" fmla="*/ 9721 h 10000"/>
              <a:gd name="connsiteX35-9185" fmla="*/ 3348 w 10000"/>
              <a:gd name="connsiteY35-9186" fmla="*/ 9443 h 10000"/>
              <a:gd name="connsiteX36-9187" fmla="*/ 3348 w 10000"/>
              <a:gd name="connsiteY36-9188" fmla="*/ 9164 h 10000"/>
              <a:gd name="connsiteX37-9189" fmla="*/ 3348 w 10000"/>
              <a:gd name="connsiteY37-9190" fmla="*/ 8885 h 10000"/>
              <a:gd name="connsiteX38-9191" fmla="*/ 3035 w 10000"/>
              <a:gd name="connsiteY38-9192" fmla="*/ 8328 h 10000"/>
              <a:gd name="connsiteX39-9193" fmla="*/ 2432 w 10000"/>
              <a:gd name="connsiteY39-9194" fmla="*/ 7770 h 10000"/>
              <a:gd name="connsiteX40-9195" fmla="*/ 1521 w 10000"/>
              <a:gd name="connsiteY40-9196" fmla="*/ 7213 h 10000"/>
              <a:gd name="connsiteX41-9197" fmla="*/ 911 w 10000"/>
              <a:gd name="connsiteY41-9198" fmla="*/ 6934 h 10000"/>
              <a:gd name="connsiteX42-9199" fmla="*/ 303 w 10000"/>
              <a:gd name="connsiteY42-9200" fmla="*/ 6655 h 10000"/>
              <a:gd name="connsiteX43-9201" fmla="*/ 0 w 10000"/>
              <a:gd name="connsiteY43-9202" fmla="*/ 6376 h 10000"/>
              <a:gd name="connsiteX44-9203" fmla="*/ 0 w 10000"/>
              <a:gd name="connsiteY44-9204" fmla="*/ 6098 h 10000"/>
              <a:gd name="connsiteX45-9205" fmla="*/ 303 w 10000"/>
              <a:gd name="connsiteY45-9206" fmla="*/ 6098 h 10000"/>
              <a:gd name="connsiteX46-9207" fmla="*/ 607 w 10000"/>
              <a:gd name="connsiteY46-9208" fmla="*/ 6098 h 10000"/>
              <a:gd name="connsiteX47-9209" fmla="*/ 1213 w 10000"/>
              <a:gd name="connsiteY47-9210" fmla="*/ 6098 h 10000"/>
              <a:gd name="connsiteX48-9211" fmla="*/ 1824 w 10000"/>
              <a:gd name="connsiteY48-9212" fmla="*/ 6376 h 10000"/>
              <a:gd name="connsiteX49-9213" fmla="*/ 2735 w 10000"/>
              <a:gd name="connsiteY49-9214" fmla="*/ 6655 h 10000"/>
              <a:gd name="connsiteX50-9215" fmla="*/ 3035 w 10000"/>
              <a:gd name="connsiteY50-9216" fmla="*/ 6655 h 10000"/>
              <a:gd name="connsiteX51-9217" fmla="*/ 3649 w 10000"/>
              <a:gd name="connsiteY51-9218" fmla="*/ 6655 h 10000"/>
              <a:gd name="connsiteX52-9219" fmla="*/ 3956 w 10000"/>
              <a:gd name="connsiteY52-9220" fmla="*/ 6655 h 10000"/>
              <a:gd name="connsiteX53-9221" fmla="*/ 4260 w 10000"/>
              <a:gd name="connsiteY53-9222" fmla="*/ 6655 h 10000"/>
              <a:gd name="connsiteX54-9223" fmla="*/ 4559 w 10000"/>
              <a:gd name="connsiteY54-9224" fmla="*/ 6655 h 10000"/>
              <a:gd name="connsiteX55-9225" fmla="*/ 4559 w 10000"/>
              <a:gd name="connsiteY55-9226" fmla="*/ 6376 h 10000"/>
              <a:gd name="connsiteX56-9227" fmla="*/ 4861 w 10000"/>
              <a:gd name="connsiteY56-9228" fmla="*/ 6098 h 10000"/>
              <a:gd name="connsiteX57-9229" fmla="*/ 5169 w 10000"/>
              <a:gd name="connsiteY57-9230" fmla="*/ 5819 h 10000"/>
              <a:gd name="connsiteX58-9231" fmla="*/ 5169 w 10000"/>
              <a:gd name="connsiteY58-9232" fmla="*/ 5261 h 10000"/>
              <a:gd name="connsiteX59-9233" fmla="*/ 5472 w 10000"/>
              <a:gd name="connsiteY59-9234" fmla="*/ 4460 h 10000"/>
              <a:gd name="connsiteX60-9235" fmla="*/ 5777 w 10000"/>
              <a:gd name="connsiteY60-9236" fmla="*/ 3345 h 10000"/>
              <a:gd name="connsiteX61-9237" fmla="*/ 6080 w 10000"/>
              <a:gd name="connsiteY61-9238" fmla="*/ 2787 h 10000"/>
              <a:gd name="connsiteX62-9239" fmla="*/ 6080 w 10000"/>
              <a:gd name="connsiteY62-9240" fmla="*/ 2230 h 10000"/>
              <a:gd name="connsiteX63-9241" fmla="*/ 6080 w 10000"/>
              <a:gd name="connsiteY63-9242" fmla="*/ 1951 h 10000"/>
              <a:gd name="connsiteX64-9243" fmla="*/ 6080 w 10000"/>
              <a:gd name="connsiteY64-9244" fmla="*/ 1951 h 10000"/>
              <a:gd name="connsiteX65-9245" fmla="*/ 5777 w 10000"/>
              <a:gd name="connsiteY65-9246" fmla="*/ 1951 h 10000"/>
              <a:gd name="connsiteX66-9247" fmla="*/ 5169 w 10000"/>
              <a:gd name="connsiteY66-9248" fmla="*/ 1951 h 10000"/>
              <a:gd name="connsiteX67-9249" fmla="*/ 4559 w 10000"/>
              <a:gd name="connsiteY67-9250" fmla="*/ 1951 h 10000"/>
              <a:gd name="connsiteX0-9251" fmla="*/ 3956 w 10000"/>
              <a:gd name="connsiteY0-9252" fmla="*/ 557 h 10000"/>
              <a:gd name="connsiteX1-9253" fmla="*/ 4559 w 10000"/>
              <a:gd name="connsiteY1-9254" fmla="*/ 557 h 10000"/>
              <a:gd name="connsiteX2-9255" fmla="*/ 5169 w 10000"/>
              <a:gd name="connsiteY2-9256" fmla="*/ 557 h 10000"/>
              <a:gd name="connsiteX3-9257" fmla="*/ 5472 w 10000"/>
              <a:gd name="connsiteY3-9258" fmla="*/ 279 h 10000"/>
              <a:gd name="connsiteX4-9259" fmla="*/ 5777 w 10000"/>
              <a:gd name="connsiteY4-9260" fmla="*/ 0 h 10000"/>
              <a:gd name="connsiteX5-9261" fmla="*/ 6390 w 10000"/>
              <a:gd name="connsiteY5-9262" fmla="*/ 0 h 10000"/>
              <a:gd name="connsiteX6-9263" fmla="*/ 6654 w 10000"/>
              <a:gd name="connsiteY6-9264" fmla="*/ 279 h 10000"/>
              <a:gd name="connsiteX7-9265" fmla="*/ 7258 w 10000"/>
              <a:gd name="connsiteY7-9266" fmla="*/ 279 h 10000"/>
              <a:gd name="connsiteX8-9267" fmla="*/ 7566 w 10000"/>
              <a:gd name="connsiteY8-9268" fmla="*/ 557 h 10000"/>
              <a:gd name="connsiteX9-9269" fmla="*/ 8481 w 10000"/>
              <a:gd name="connsiteY9-9270" fmla="*/ 836 h 10000"/>
              <a:gd name="connsiteX10-9271" fmla="*/ 9087 w 10000"/>
              <a:gd name="connsiteY10-9272" fmla="*/ 1394 h 10000"/>
              <a:gd name="connsiteX11-9273" fmla="*/ 9700 w 10000"/>
              <a:gd name="connsiteY11-9274" fmla="*/ 1672 h 10000"/>
              <a:gd name="connsiteX12-9275" fmla="*/ 10000 w 10000"/>
              <a:gd name="connsiteY12-9276" fmla="*/ 1951 h 10000"/>
              <a:gd name="connsiteX13-9277" fmla="*/ 10000 w 10000"/>
              <a:gd name="connsiteY13-9278" fmla="*/ 1951 h 10000"/>
              <a:gd name="connsiteX14-9279" fmla="*/ 10000 w 10000"/>
              <a:gd name="connsiteY14-9280" fmla="*/ 2230 h 10000"/>
              <a:gd name="connsiteX15-9281" fmla="*/ 9700 w 10000"/>
              <a:gd name="connsiteY15-9282" fmla="*/ 2509 h 10000"/>
              <a:gd name="connsiteX16-9283" fmla="*/ 9700 w 10000"/>
              <a:gd name="connsiteY16-9284" fmla="*/ 2509 h 10000"/>
              <a:gd name="connsiteX17-9285" fmla="*/ 9392 w 10000"/>
              <a:gd name="connsiteY17-9286" fmla="*/ 2509 h 10000"/>
              <a:gd name="connsiteX18-9287" fmla="*/ 9087 w 10000"/>
              <a:gd name="connsiteY18-9288" fmla="*/ 2787 h 10000"/>
              <a:gd name="connsiteX19-9289" fmla="*/ 8781 w 10000"/>
              <a:gd name="connsiteY19-9290" fmla="*/ 3345 h 10000"/>
              <a:gd name="connsiteX20-9291" fmla="*/ 8481 w 10000"/>
              <a:gd name="connsiteY20-9292" fmla="*/ 3624 h 10000"/>
              <a:gd name="connsiteX21-9293" fmla="*/ 8481 w 10000"/>
              <a:gd name="connsiteY21-9294" fmla="*/ 4460 h 10000"/>
              <a:gd name="connsiteX22-9295" fmla="*/ 8178 w 10000"/>
              <a:gd name="connsiteY22-9296" fmla="*/ 4983 h 10000"/>
              <a:gd name="connsiteX23-9297" fmla="*/ 7874 w 10000"/>
              <a:gd name="connsiteY23-9298" fmla="*/ 5819 h 10000"/>
              <a:gd name="connsiteX24-9299" fmla="*/ 7258 w 10000"/>
              <a:gd name="connsiteY24-9300" fmla="*/ 7213 h 10000"/>
              <a:gd name="connsiteX25-9301" fmla="*/ 6954 w 10000"/>
              <a:gd name="connsiteY25-9302" fmla="*/ 8049 h 10000"/>
              <a:gd name="connsiteX26-9303" fmla="*/ 6390 w 10000"/>
              <a:gd name="connsiteY26-9304" fmla="*/ 8606 h 10000"/>
              <a:gd name="connsiteX27-9305" fmla="*/ 6080 w 10000"/>
              <a:gd name="connsiteY27-9306" fmla="*/ 9164 h 10000"/>
              <a:gd name="connsiteX28-9307" fmla="*/ 5472 w 10000"/>
              <a:gd name="connsiteY28-9308" fmla="*/ 9443 h 10000"/>
              <a:gd name="connsiteX29-9309" fmla="*/ 4861 w 10000"/>
              <a:gd name="connsiteY29-9310" fmla="*/ 9721 h 10000"/>
              <a:gd name="connsiteX30-9311" fmla="*/ 4559 w 10000"/>
              <a:gd name="connsiteY30-9312" fmla="*/ 10000 h 10000"/>
              <a:gd name="connsiteX31-9313" fmla="*/ 4260 w 10000"/>
              <a:gd name="connsiteY31-9314" fmla="*/ 10000 h 10000"/>
              <a:gd name="connsiteX32-9315" fmla="*/ 3956 w 10000"/>
              <a:gd name="connsiteY32-9316" fmla="*/ 10000 h 10000"/>
              <a:gd name="connsiteX33-9317" fmla="*/ 3649 w 10000"/>
              <a:gd name="connsiteY33-9318" fmla="*/ 10000 h 10000"/>
              <a:gd name="connsiteX34-9319" fmla="*/ 3649 w 10000"/>
              <a:gd name="connsiteY34-9320" fmla="*/ 9721 h 10000"/>
              <a:gd name="connsiteX35-9321" fmla="*/ 3348 w 10000"/>
              <a:gd name="connsiteY35-9322" fmla="*/ 9443 h 10000"/>
              <a:gd name="connsiteX36-9323" fmla="*/ 3348 w 10000"/>
              <a:gd name="connsiteY36-9324" fmla="*/ 9164 h 10000"/>
              <a:gd name="connsiteX37-9325" fmla="*/ 3348 w 10000"/>
              <a:gd name="connsiteY37-9326" fmla="*/ 8885 h 10000"/>
              <a:gd name="connsiteX38-9327" fmla="*/ 3035 w 10000"/>
              <a:gd name="connsiteY38-9328" fmla="*/ 8328 h 10000"/>
              <a:gd name="connsiteX39-9329" fmla="*/ 2432 w 10000"/>
              <a:gd name="connsiteY39-9330" fmla="*/ 7770 h 10000"/>
              <a:gd name="connsiteX40-9331" fmla="*/ 1521 w 10000"/>
              <a:gd name="connsiteY40-9332" fmla="*/ 7213 h 10000"/>
              <a:gd name="connsiteX41-9333" fmla="*/ 911 w 10000"/>
              <a:gd name="connsiteY41-9334" fmla="*/ 6934 h 10000"/>
              <a:gd name="connsiteX42-9335" fmla="*/ 303 w 10000"/>
              <a:gd name="connsiteY42-9336" fmla="*/ 6655 h 10000"/>
              <a:gd name="connsiteX43-9337" fmla="*/ 0 w 10000"/>
              <a:gd name="connsiteY43-9338" fmla="*/ 6376 h 10000"/>
              <a:gd name="connsiteX44-9339" fmla="*/ 0 w 10000"/>
              <a:gd name="connsiteY44-9340" fmla="*/ 6098 h 10000"/>
              <a:gd name="connsiteX45-9341" fmla="*/ 303 w 10000"/>
              <a:gd name="connsiteY45-9342" fmla="*/ 6098 h 10000"/>
              <a:gd name="connsiteX46-9343" fmla="*/ 607 w 10000"/>
              <a:gd name="connsiteY46-9344" fmla="*/ 6098 h 10000"/>
              <a:gd name="connsiteX47-9345" fmla="*/ 1213 w 10000"/>
              <a:gd name="connsiteY47-9346" fmla="*/ 6098 h 10000"/>
              <a:gd name="connsiteX48-9347" fmla="*/ 1824 w 10000"/>
              <a:gd name="connsiteY48-9348" fmla="*/ 6376 h 10000"/>
              <a:gd name="connsiteX49-9349" fmla="*/ 2735 w 10000"/>
              <a:gd name="connsiteY49-9350" fmla="*/ 6655 h 10000"/>
              <a:gd name="connsiteX50-9351" fmla="*/ 3035 w 10000"/>
              <a:gd name="connsiteY50-9352" fmla="*/ 6655 h 10000"/>
              <a:gd name="connsiteX51-9353" fmla="*/ 3649 w 10000"/>
              <a:gd name="connsiteY51-9354" fmla="*/ 6655 h 10000"/>
              <a:gd name="connsiteX52-9355" fmla="*/ 3956 w 10000"/>
              <a:gd name="connsiteY52-9356" fmla="*/ 6655 h 10000"/>
              <a:gd name="connsiteX53-9357" fmla="*/ 4260 w 10000"/>
              <a:gd name="connsiteY53-9358" fmla="*/ 6655 h 10000"/>
              <a:gd name="connsiteX54-9359" fmla="*/ 4559 w 10000"/>
              <a:gd name="connsiteY54-9360" fmla="*/ 6655 h 10000"/>
              <a:gd name="connsiteX55-9361" fmla="*/ 4559 w 10000"/>
              <a:gd name="connsiteY55-9362" fmla="*/ 6376 h 10000"/>
              <a:gd name="connsiteX56-9363" fmla="*/ 4861 w 10000"/>
              <a:gd name="connsiteY56-9364" fmla="*/ 6098 h 10000"/>
              <a:gd name="connsiteX57-9365" fmla="*/ 5169 w 10000"/>
              <a:gd name="connsiteY57-9366" fmla="*/ 5819 h 10000"/>
              <a:gd name="connsiteX58-9367" fmla="*/ 5169 w 10000"/>
              <a:gd name="connsiteY58-9368" fmla="*/ 5261 h 10000"/>
              <a:gd name="connsiteX59-9369" fmla="*/ 5472 w 10000"/>
              <a:gd name="connsiteY59-9370" fmla="*/ 4460 h 10000"/>
              <a:gd name="connsiteX60-9371" fmla="*/ 5777 w 10000"/>
              <a:gd name="connsiteY60-9372" fmla="*/ 3345 h 10000"/>
              <a:gd name="connsiteX61-9373" fmla="*/ 6080 w 10000"/>
              <a:gd name="connsiteY61-9374" fmla="*/ 2787 h 10000"/>
              <a:gd name="connsiteX62-9375" fmla="*/ 6080 w 10000"/>
              <a:gd name="connsiteY62-9376" fmla="*/ 2230 h 10000"/>
              <a:gd name="connsiteX63-9377" fmla="*/ 6080 w 10000"/>
              <a:gd name="connsiteY63-9378" fmla="*/ 1951 h 10000"/>
              <a:gd name="connsiteX64-9379" fmla="*/ 6080 w 10000"/>
              <a:gd name="connsiteY64-9380" fmla="*/ 1951 h 10000"/>
              <a:gd name="connsiteX65-9381" fmla="*/ 5777 w 10000"/>
              <a:gd name="connsiteY65-9382" fmla="*/ 1951 h 10000"/>
              <a:gd name="connsiteX66-9383" fmla="*/ 5169 w 10000"/>
              <a:gd name="connsiteY66-9384" fmla="*/ 1951 h 10000"/>
              <a:gd name="connsiteX0-9385" fmla="*/ 3956 w 10000"/>
              <a:gd name="connsiteY0-9386" fmla="*/ 557 h 10000"/>
              <a:gd name="connsiteX1-9387" fmla="*/ 4559 w 10000"/>
              <a:gd name="connsiteY1-9388" fmla="*/ 557 h 10000"/>
              <a:gd name="connsiteX2-9389" fmla="*/ 5169 w 10000"/>
              <a:gd name="connsiteY2-9390" fmla="*/ 557 h 10000"/>
              <a:gd name="connsiteX3-9391" fmla="*/ 5472 w 10000"/>
              <a:gd name="connsiteY3-9392" fmla="*/ 279 h 10000"/>
              <a:gd name="connsiteX4-9393" fmla="*/ 5777 w 10000"/>
              <a:gd name="connsiteY4-9394" fmla="*/ 0 h 10000"/>
              <a:gd name="connsiteX5-9395" fmla="*/ 6390 w 10000"/>
              <a:gd name="connsiteY5-9396" fmla="*/ 0 h 10000"/>
              <a:gd name="connsiteX6-9397" fmla="*/ 6654 w 10000"/>
              <a:gd name="connsiteY6-9398" fmla="*/ 279 h 10000"/>
              <a:gd name="connsiteX7-9399" fmla="*/ 7258 w 10000"/>
              <a:gd name="connsiteY7-9400" fmla="*/ 279 h 10000"/>
              <a:gd name="connsiteX8-9401" fmla="*/ 7566 w 10000"/>
              <a:gd name="connsiteY8-9402" fmla="*/ 557 h 10000"/>
              <a:gd name="connsiteX9-9403" fmla="*/ 8481 w 10000"/>
              <a:gd name="connsiteY9-9404" fmla="*/ 836 h 10000"/>
              <a:gd name="connsiteX10-9405" fmla="*/ 9087 w 10000"/>
              <a:gd name="connsiteY10-9406" fmla="*/ 1394 h 10000"/>
              <a:gd name="connsiteX11-9407" fmla="*/ 9700 w 10000"/>
              <a:gd name="connsiteY11-9408" fmla="*/ 1672 h 10000"/>
              <a:gd name="connsiteX12-9409" fmla="*/ 10000 w 10000"/>
              <a:gd name="connsiteY12-9410" fmla="*/ 1951 h 10000"/>
              <a:gd name="connsiteX13-9411" fmla="*/ 10000 w 10000"/>
              <a:gd name="connsiteY13-9412" fmla="*/ 1951 h 10000"/>
              <a:gd name="connsiteX14-9413" fmla="*/ 10000 w 10000"/>
              <a:gd name="connsiteY14-9414" fmla="*/ 2230 h 10000"/>
              <a:gd name="connsiteX15-9415" fmla="*/ 9700 w 10000"/>
              <a:gd name="connsiteY15-9416" fmla="*/ 2509 h 10000"/>
              <a:gd name="connsiteX16-9417" fmla="*/ 9700 w 10000"/>
              <a:gd name="connsiteY16-9418" fmla="*/ 2509 h 10000"/>
              <a:gd name="connsiteX17-9419" fmla="*/ 9392 w 10000"/>
              <a:gd name="connsiteY17-9420" fmla="*/ 2509 h 10000"/>
              <a:gd name="connsiteX18-9421" fmla="*/ 9087 w 10000"/>
              <a:gd name="connsiteY18-9422" fmla="*/ 2787 h 10000"/>
              <a:gd name="connsiteX19-9423" fmla="*/ 8781 w 10000"/>
              <a:gd name="connsiteY19-9424" fmla="*/ 3345 h 10000"/>
              <a:gd name="connsiteX20-9425" fmla="*/ 8481 w 10000"/>
              <a:gd name="connsiteY20-9426" fmla="*/ 3624 h 10000"/>
              <a:gd name="connsiteX21-9427" fmla="*/ 8481 w 10000"/>
              <a:gd name="connsiteY21-9428" fmla="*/ 4460 h 10000"/>
              <a:gd name="connsiteX22-9429" fmla="*/ 8178 w 10000"/>
              <a:gd name="connsiteY22-9430" fmla="*/ 4983 h 10000"/>
              <a:gd name="connsiteX23-9431" fmla="*/ 7874 w 10000"/>
              <a:gd name="connsiteY23-9432" fmla="*/ 5819 h 10000"/>
              <a:gd name="connsiteX24-9433" fmla="*/ 7258 w 10000"/>
              <a:gd name="connsiteY24-9434" fmla="*/ 7213 h 10000"/>
              <a:gd name="connsiteX25-9435" fmla="*/ 6954 w 10000"/>
              <a:gd name="connsiteY25-9436" fmla="*/ 8049 h 10000"/>
              <a:gd name="connsiteX26-9437" fmla="*/ 6390 w 10000"/>
              <a:gd name="connsiteY26-9438" fmla="*/ 8606 h 10000"/>
              <a:gd name="connsiteX27-9439" fmla="*/ 6080 w 10000"/>
              <a:gd name="connsiteY27-9440" fmla="*/ 9164 h 10000"/>
              <a:gd name="connsiteX28-9441" fmla="*/ 5472 w 10000"/>
              <a:gd name="connsiteY28-9442" fmla="*/ 9443 h 10000"/>
              <a:gd name="connsiteX29-9443" fmla="*/ 4861 w 10000"/>
              <a:gd name="connsiteY29-9444" fmla="*/ 9721 h 10000"/>
              <a:gd name="connsiteX30-9445" fmla="*/ 4559 w 10000"/>
              <a:gd name="connsiteY30-9446" fmla="*/ 10000 h 10000"/>
              <a:gd name="connsiteX31-9447" fmla="*/ 4260 w 10000"/>
              <a:gd name="connsiteY31-9448" fmla="*/ 10000 h 10000"/>
              <a:gd name="connsiteX32-9449" fmla="*/ 3956 w 10000"/>
              <a:gd name="connsiteY32-9450" fmla="*/ 10000 h 10000"/>
              <a:gd name="connsiteX33-9451" fmla="*/ 3649 w 10000"/>
              <a:gd name="connsiteY33-9452" fmla="*/ 10000 h 10000"/>
              <a:gd name="connsiteX34-9453" fmla="*/ 3649 w 10000"/>
              <a:gd name="connsiteY34-9454" fmla="*/ 9721 h 10000"/>
              <a:gd name="connsiteX35-9455" fmla="*/ 3348 w 10000"/>
              <a:gd name="connsiteY35-9456" fmla="*/ 9443 h 10000"/>
              <a:gd name="connsiteX36-9457" fmla="*/ 3348 w 10000"/>
              <a:gd name="connsiteY36-9458" fmla="*/ 9164 h 10000"/>
              <a:gd name="connsiteX37-9459" fmla="*/ 3348 w 10000"/>
              <a:gd name="connsiteY37-9460" fmla="*/ 8885 h 10000"/>
              <a:gd name="connsiteX38-9461" fmla="*/ 3035 w 10000"/>
              <a:gd name="connsiteY38-9462" fmla="*/ 8328 h 10000"/>
              <a:gd name="connsiteX39-9463" fmla="*/ 2432 w 10000"/>
              <a:gd name="connsiteY39-9464" fmla="*/ 7770 h 10000"/>
              <a:gd name="connsiteX40-9465" fmla="*/ 1521 w 10000"/>
              <a:gd name="connsiteY40-9466" fmla="*/ 7213 h 10000"/>
              <a:gd name="connsiteX41-9467" fmla="*/ 911 w 10000"/>
              <a:gd name="connsiteY41-9468" fmla="*/ 6934 h 10000"/>
              <a:gd name="connsiteX42-9469" fmla="*/ 303 w 10000"/>
              <a:gd name="connsiteY42-9470" fmla="*/ 6655 h 10000"/>
              <a:gd name="connsiteX43-9471" fmla="*/ 0 w 10000"/>
              <a:gd name="connsiteY43-9472" fmla="*/ 6376 h 10000"/>
              <a:gd name="connsiteX44-9473" fmla="*/ 0 w 10000"/>
              <a:gd name="connsiteY44-9474" fmla="*/ 6098 h 10000"/>
              <a:gd name="connsiteX45-9475" fmla="*/ 303 w 10000"/>
              <a:gd name="connsiteY45-9476" fmla="*/ 6098 h 10000"/>
              <a:gd name="connsiteX46-9477" fmla="*/ 607 w 10000"/>
              <a:gd name="connsiteY46-9478" fmla="*/ 6098 h 10000"/>
              <a:gd name="connsiteX47-9479" fmla="*/ 1213 w 10000"/>
              <a:gd name="connsiteY47-9480" fmla="*/ 6098 h 10000"/>
              <a:gd name="connsiteX48-9481" fmla="*/ 1824 w 10000"/>
              <a:gd name="connsiteY48-9482" fmla="*/ 6376 h 10000"/>
              <a:gd name="connsiteX49-9483" fmla="*/ 2735 w 10000"/>
              <a:gd name="connsiteY49-9484" fmla="*/ 6655 h 10000"/>
              <a:gd name="connsiteX50-9485" fmla="*/ 3035 w 10000"/>
              <a:gd name="connsiteY50-9486" fmla="*/ 6655 h 10000"/>
              <a:gd name="connsiteX51-9487" fmla="*/ 3649 w 10000"/>
              <a:gd name="connsiteY51-9488" fmla="*/ 6655 h 10000"/>
              <a:gd name="connsiteX52-9489" fmla="*/ 3956 w 10000"/>
              <a:gd name="connsiteY52-9490" fmla="*/ 6655 h 10000"/>
              <a:gd name="connsiteX53-9491" fmla="*/ 4260 w 10000"/>
              <a:gd name="connsiteY53-9492" fmla="*/ 6655 h 10000"/>
              <a:gd name="connsiteX54-9493" fmla="*/ 4559 w 10000"/>
              <a:gd name="connsiteY54-9494" fmla="*/ 6655 h 10000"/>
              <a:gd name="connsiteX55-9495" fmla="*/ 4559 w 10000"/>
              <a:gd name="connsiteY55-9496" fmla="*/ 6376 h 10000"/>
              <a:gd name="connsiteX56-9497" fmla="*/ 4861 w 10000"/>
              <a:gd name="connsiteY56-9498" fmla="*/ 6098 h 10000"/>
              <a:gd name="connsiteX57-9499" fmla="*/ 5169 w 10000"/>
              <a:gd name="connsiteY57-9500" fmla="*/ 5819 h 10000"/>
              <a:gd name="connsiteX58-9501" fmla="*/ 5169 w 10000"/>
              <a:gd name="connsiteY58-9502" fmla="*/ 5261 h 10000"/>
              <a:gd name="connsiteX59-9503" fmla="*/ 5472 w 10000"/>
              <a:gd name="connsiteY59-9504" fmla="*/ 4460 h 10000"/>
              <a:gd name="connsiteX60-9505" fmla="*/ 5777 w 10000"/>
              <a:gd name="connsiteY60-9506" fmla="*/ 3345 h 10000"/>
              <a:gd name="connsiteX61-9507" fmla="*/ 6080 w 10000"/>
              <a:gd name="connsiteY61-9508" fmla="*/ 2787 h 10000"/>
              <a:gd name="connsiteX62-9509" fmla="*/ 6080 w 10000"/>
              <a:gd name="connsiteY62-9510" fmla="*/ 2230 h 10000"/>
              <a:gd name="connsiteX63-9511" fmla="*/ 6080 w 10000"/>
              <a:gd name="connsiteY63-9512" fmla="*/ 1951 h 10000"/>
              <a:gd name="connsiteX64-9513" fmla="*/ 6080 w 10000"/>
              <a:gd name="connsiteY64-9514" fmla="*/ 1951 h 10000"/>
              <a:gd name="connsiteX65-9515" fmla="*/ 5777 w 10000"/>
              <a:gd name="connsiteY65-9516" fmla="*/ 1951 h 10000"/>
              <a:gd name="connsiteX0-9517" fmla="*/ 4559 w 10000"/>
              <a:gd name="connsiteY0-9518" fmla="*/ 557 h 10000"/>
              <a:gd name="connsiteX1-9519" fmla="*/ 5169 w 10000"/>
              <a:gd name="connsiteY1-9520" fmla="*/ 557 h 10000"/>
              <a:gd name="connsiteX2-9521" fmla="*/ 5472 w 10000"/>
              <a:gd name="connsiteY2-9522" fmla="*/ 279 h 10000"/>
              <a:gd name="connsiteX3-9523" fmla="*/ 5777 w 10000"/>
              <a:gd name="connsiteY3-9524" fmla="*/ 0 h 10000"/>
              <a:gd name="connsiteX4-9525" fmla="*/ 6390 w 10000"/>
              <a:gd name="connsiteY4-9526" fmla="*/ 0 h 10000"/>
              <a:gd name="connsiteX5-9527" fmla="*/ 6654 w 10000"/>
              <a:gd name="connsiteY5-9528" fmla="*/ 279 h 10000"/>
              <a:gd name="connsiteX6-9529" fmla="*/ 7258 w 10000"/>
              <a:gd name="connsiteY6-9530" fmla="*/ 279 h 10000"/>
              <a:gd name="connsiteX7-9531" fmla="*/ 7566 w 10000"/>
              <a:gd name="connsiteY7-9532" fmla="*/ 557 h 10000"/>
              <a:gd name="connsiteX8-9533" fmla="*/ 8481 w 10000"/>
              <a:gd name="connsiteY8-9534" fmla="*/ 836 h 10000"/>
              <a:gd name="connsiteX9-9535" fmla="*/ 9087 w 10000"/>
              <a:gd name="connsiteY9-9536" fmla="*/ 1394 h 10000"/>
              <a:gd name="connsiteX10-9537" fmla="*/ 9700 w 10000"/>
              <a:gd name="connsiteY10-9538" fmla="*/ 1672 h 10000"/>
              <a:gd name="connsiteX11-9539" fmla="*/ 10000 w 10000"/>
              <a:gd name="connsiteY11-9540" fmla="*/ 1951 h 10000"/>
              <a:gd name="connsiteX12-9541" fmla="*/ 10000 w 10000"/>
              <a:gd name="connsiteY12-9542" fmla="*/ 1951 h 10000"/>
              <a:gd name="connsiteX13-9543" fmla="*/ 10000 w 10000"/>
              <a:gd name="connsiteY13-9544" fmla="*/ 2230 h 10000"/>
              <a:gd name="connsiteX14-9545" fmla="*/ 9700 w 10000"/>
              <a:gd name="connsiteY14-9546" fmla="*/ 2509 h 10000"/>
              <a:gd name="connsiteX15-9547" fmla="*/ 9700 w 10000"/>
              <a:gd name="connsiteY15-9548" fmla="*/ 2509 h 10000"/>
              <a:gd name="connsiteX16-9549" fmla="*/ 9392 w 10000"/>
              <a:gd name="connsiteY16-9550" fmla="*/ 2509 h 10000"/>
              <a:gd name="connsiteX17-9551" fmla="*/ 9087 w 10000"/>
              <a:gd name="connsiteY17-9552" fmla="*/ 2787 h 10000"/>
              <a:gd name="connsiteX18-9553" fmla="*/ 8781 w 10000"/>
              <a:gd name="connsiteY18-9554" fmla="*/ 3345 h 10000"/>
              <a:gd name="connsiteX19-9555" fmla="*/ 8481 w 10000"/>
              <a:gd name="connsiteY19-9556" fmla="*/ 3624 h 10000"/>
              <a:gd name="connsiteX20-9557" fmla="*/ 8481 w 10000"/>
              <a:gd name="connsiteY20-9558" fmla="*/ 4460 h 10000"/>
              <a:gd name="connsiteX21-9559" fmla="*/ 8178 w 10000"/>
              <a:gd name="connsiteY21-9560" fmla="*/ 4983 h 10000"/>
              <a:gd name="connsiteX22-9561" fmla="*/ 7874 w 10000"/>
              <a:gd name="connsiteY22-9562" fmla="*/ 5819 h 10000"/>
              <a:gd name="connsiteX23-9563" fmla="*/ 7258 w 10000"/>
              <a:gd name="connsiteY23-9564" fmla="*/ 7213 h 10000"/>
              <a:gd name="connsiteX24-9565" fmla="*/ 6954 w 10000"/>
              <a:gd name="connsiteY24-9566" fmla="*/ 8049 h 10000"/>
              <a:gd name="connsiteX25-9567" fmla="*/ 6390 w 10000"/>
              <a:gd name="connsiteY25-9568" fmla="*/ 8606 h 10000"/>
              <a:gd name="connsiteX26-9569" fmla="*/ 6080 w 10000"/>
              <a:gd name="connsiteY26-9570" fmla="*/ 9164 h 10000"/>
              <a:gd name="connsiteX27-9571" fmla="*/ 5472 w 10000"/>
              <a:gd name="connsiteY27-9572" fmla="*/ 9443 h 10000"/>
              <a:gd name="connsiteX28-9573" fmla="*/ 4861 w 10000"/>
              <a:gd name="connsiteY28-9574" fmla="*/ 9721 h 10000"/>
              <a:gd name="connsiteX29-9575" fmla="*/ 4559 w 10000"/>
              <a:gd name="connsiteY29-9576" fmla="*/ 10000 h 10000"/>
              <a:gd name="connsiteX30-9577" fmla="*/ 4260 w 10000"/>
              <a:gd name="connsiteY30-9578" fmla="*/ 10000 h 10000"/>
              <a:gd name="connsiteX31-9579" fmla="*/ 3956 w 10000"/>
              <a:gd name="connsiteY31-9580" fmla="*/ 10000 h 10000"/>
              <a:gd name="connsiteX32-9581" fmla="*/ 3649 w 10000"/>
              <a:gd name="connsiteY32-9582" fmla="*/ 10000 h 10000"/>
              <a:gd name="connsiteX33-9583" fmla="*/ 3649 w 10000"/>
              <a:gd name="connsiteY33-9584" fmla="*/ 9721 h 10000"/>
              <a:gd name="connsiteX34-9585" fmla="*/ 3348 w 10000"/>
              <a:gd name="connsiteY34-9586" fmla="*/ 9443 h 10000"/>
              <a:gd name="connsiteX35-9587" fmla="*/ 3348 w 10000"/>
              <a:gd name="connsiteY35-9588" fmla="*/ 9164 h 10000"/>
              <a:gd name="connsiteX36-9589" fmla="*/ 3348 w 10000"/>
              <a:gd name="connsiteY36-9590" fmla="*/ 8885 h 10000"/>
              <a:gd name="connsiteX37-9591" fmla="*/ 3035 w 10000"/>
              <a:gd name="connsiteY37-9592" fmla="*/ 8328 h 10000"/>
              <a:gd name="connsiteX38-9593" fmla="*/ 2432 w 10000"/>
              <a:gd name="connsiteY38-9594" fmla="*/ 7770 h 10000"/>
              <a:gd name="connsiteX39-9595" fmla="*/ 1521 w 10000"/>
              <a:gd name="connsiteY39-9596" fmla="*/ 7213 h 10000"/>
              <a:gd name="connsiteX40-9597" fmla="*/ 911 w 10000"/>
              <a:gd name="connsiteY40-9598" fmla="*/ 6934 h 10000"/>
              <a:gd name="connsiteX41-9599" fmla="*/ 303 w 10000"/>
              <a:gd name="connsiteY41-9600" fmla="*/ 6655 h 10000"/>
              <a:gd name="connsiteX42-9601" fmla="*/ 0 w 10000"/>
              <a:gd name="connsiteY42-9602" fmla="*/ 6376 h 10000"/>
              <a:gd name="connsiteX43-9603" fmla="*/ 0 w 10000"/>
              <a:gd name="connsiteY43-9604" fmla="*/ 6098 h 10000"/>
              <a:gd name="connsiteX44-9605" fmla="*/ 303 w 10000"/>
              <a:gd name="connsiteY44-9606" fmla="*/ 6098 h 10000"/>
              <a:gd name="connsiteX45-9607" fmla="*/ 607 w 10000"/>
              <a:gd name="connsiteY45-9608" fmla="*/ 6098 h 10000"/>
              <a:gd name="connsiteX46-9609" fmla="*/ 1213 w 10000"/>
              <a:gd name="connsiteY46-9610" fmla="*/ 6098 h 10000"/>
              <a:gd name="connsiteX47-9611" fmla="*/ 1824 w 10000"/>
              <a:gd name="connsiteY47-9612" fmla="*/ 6376 h 10000"/>
              <a:gd name="connsiteX48-9613" fmla="*/ 2735 w 10000"/>
              <a:gd name="connsiteY48-9614" fmla="*/ 6655 h 10000"/>
              <a:gd name="connsiteX49-9615" fmla="*/ 3035 w 10000"/>
              <a:gd name="connsiteY49-9616" fmla="*/ 6655 h 10000"/>
              <a:gd name="connsiteX50-9617" fmla="*/ 3649 w 10000"/>
              <a:gd name="connsiteY50-9618" fmla="*/ 6655 h 10000"/>
              <a:gd name="connsiteX51-9619" fmla="*/ 3956 w 10000"/>
              <a:gd name="connsiteY51-9620" fmla="*/ 6655 h 10000"/>
              <a:gd name="connsiteX52-9621" fmla="*/ 4260 w 10000"/>
              <a:gd name="connsiteY52-9622" fmla="*/ 6655 h 10000"/>
              <a:gd name="connsiteX53-9623" fmla="*/ 4559 w 10000"/>
              <a:gd name="connsiteY53-9624" fmla="*/ 6655 h 10000"/>
              <a:gd name="connsiteX54-9625" fmla="*/ 4559 w 10000"/>
              <a:gd name="connsiteY54-9626" fmla="*/ 6376 h 10000"/>
              <a:gd name="connsiteX55-9627" fmla="*/ 4861 w 10000"/>
              <a:gd name="connsiteY55-9628" fmla="*/ 6098 h 10000"/>
              <a:gd name="connsiteX56-9629" fmla="*/ 5169 w 10000"/>
              <a:gd name="connsiteY56-9630" fmla="*/ 5819 h 10000"/>
              <a:gd name="connsiteX57-9631" fmla="*/ 5169 w 10000"/>
              <a:gd name="connsiteY57-9632" fmla="*/ 5261 h 10000"/>
              <a:gd name="connsiteX58-9633" fmla="*/ 5472 w 10000"/>
              <a:gd name="connsiteY58-9634" fmla="*/ 4460 h 10000"/>
              <a:gd name="connsiteX59-9635" fmla="*/ 5777 w 10000"/>
              <a:gd name="connsiteY59-9636" fmla="*/ 3345 h 10000"/>
              <a:gd name="connsiteX60-9637" fmla="*/ 6080 w 10000"/>
              <a:gd name="connsiteY60-9638" fmla="*/ 2787 h 10000"/>
              <a:gd name="connsiteX61-9639" fmla="*/ 6080 w 10000"/>
              <a:gd name="connsiteY61-9640" fmla="*/ 2230 h 10000"/>
              <a:gd name="connsiteX62-9641" fmla="*/ 6080 w 10000"/>
              <a:gd name="connsiteY62-9642" fmla="*/ 1951 h 10000"/>
              <a:gd name="connsiteX63-9643" fmla="*/ 6080 w 10000"/>
              <a:gd name="connsiteY63-9644" fmla="*/ 1951 h 10000"/>
              <a:gd name="connsiteX64-9645" fmla="*/ 5777 w 10000"/>
              <a:gd name="connsiteY64-9646" fmla="*/ 1951 h 10000"/>
              <a:gd name="connsiteX0-9647" fmla="*/ 4559 w 10000"/>
              <a:gd name="connsiteY0-9648" fmla="*/ 557 h 10000"/>
              <a:gd name="connsiteX1-9649" fmla="*/ 5472 w 10000"/>
              <a:gd name="connsiteY1-9650" fmla="*/ 279 h 10000"/>
              <a:gd name="connsiteX2-9651" fmla="*/ 5777 w 10000"/>
              <a:gd name="connsiteY2-9652" fmla="*/ 0 h 10000"/>
              <a:gd name="connsiteX3-9653" fmla="*/ 6390 w 10000"/>
              <a:gd name="connsiteY3-9654" fmla="*/ 0 h 10000"/>
              <a:gd name="connsiteX4-9655" fmla="*/ 6654 w 10000"/>
              <a:gd name="connsiteY4-9656" fmla="*/ 279 h 10000"/>
              <a:gd name="connsiteX5-9657" fmla="*/ 7258 w 10000"/>
              <a:gd name="connsiteY5-9658" fmla="*/ 279 h 10000"/>
              <a:gd name="connsiteX6-9659" fmla="*/ 7566 w 10000"/>
              <a:gd name="connsiteY6-9660" fmla="*/ 557 h 10000"/>
              <a:gd name="connsiteX7-9661" fmla="*/ 8481 w 10000"/>
              <a:gd name="connsiteY7-9662" fmla="*/ 836 h 10000"/>
              <a:gd name="connsiteX8-9663" fmla="*/ 9087 w 10000"/>
              <a:gd name="connsiteY8-9664" fmla="*/ 1394 h 10000"/>
              <a:gd name="connsiteX9-9665" fmla="*/ 9700 w 10000"/>
              <a:gd name="connsiteY9-9666" fmla="*/ 1672 h 10000"/>
              <a:gd name="connsiteX10-9667" fmla="*/ 10000 w 10000"/>
              <a:gd name="connsiteY10-9668" fmla="*/ 1951 h 10000"/>
              <a:gd name="connsiteX11-9669" fmla="*/ 10000 w 10000"/>
              <a:gd name="connsiteY11-9670" fmla="*/ 1951 h 10000"/>
              <a:gd name="connsiteX12-9671" fmla="*/ 10000 w 10000"/>
              <a:gd name="connsiteY12-9672" fmla="*/ 2230 h 10000"/>
              <a:gd name="connsiteX13-9673" fmla="*/ 9700 w 10000"/>
              <a:gd name="connsiteY13-9674" fmla="*/ 2509 h 10000"/>
              <a:gd name="connsiteX14-9675" fmla="*/ 9700 w 10000"/>
              <a:gd name="connsiteY14-9676" fmla="*/ 2509 h 10000"/>
              <a:gd name="connsiteX15-9677" fmla="*/ 9392 w 10000"/>
              <a:gd name="connsiteY15-9678" fmla="*/ 2509 h 10000"/>
              <a:gd name="connsiteX16-9679" fmla="*/ 9087 w 10000"/>
              <a:gd name="connsiteY16-9680" fmla="*/ 2787 h 10000"/>
              <a:gd name="connsiteX17-9681" fmla="*/ 8781 w 10000"/>
              <a:gd name="connsiteY17-9682" fmla="*/ 3345 h 10000"/>
              <a:gd name="connsiteX18-9683" fmla="*/ 8481 w 10000"/>
              <a:gd name="connsiteY18-9684" fmla="*/ 3624 h 10000"/>
              <a:gd name="connsiteX19-9685" fmla="*/ 8481 w 10000"/>
              <a:gd name="connsiteY19-9686" fmla="*/ 4460 h 10000"/>
              <a:gd name="connsiteX20-9687" fmla="*/ 8178 w 10000"/>
              <a:gd name="connsiteY20-9688" fmla="*/ 4983 h 10000"/>
              <a:gd name="connsiteX21-9689" fmla="*/ 7874 w 10000"/>
              <a:gd name="connsiteY21-9690" fmla="*/ 5819 h 10000"/>
              <a:gd name="connsiteX22-9691" fmla="*/ 7258 w 10000"/>
              <a:gd name="connsiteY22-9692" fmla="*/ 7213 h 10000"/>
              <a:gd name="connsiteX23-9693" fmla="*/ 6954 w 10000"/>
              <a:gd name="connsiteY23-9694" fmla="*/ 8049 h 10000"/>
              <a:gd name="connsiteX24-9695" fmla="*/ 6390 w 10000"/>
              <a:gd name="connsiteY24-9696" fmla="*/ 8606 h 10000"/>
              <a:gd name="connsiteX25-9697" fmla="*/ 6080 w 10000"/>
              <a:gd name="connsiteY25-9698" fmla="*/ 9164 h 10000"/>
              <a:gd name="connsiteX26-9699" fmla="*/ 5472 w 10000"/>
              <a:gd name="connsiteY26-9700" fmla="*/ 9443 h 10000"/>
              <a:gd name="connsiteX27-9701" fmla="*/ 4861 w 10000"/>
              <a:gd name="connsiteY27-9702" fmla="*/ 9721 h 10000"/>
              <a:gd name="connsiteX28-9703" fmla="*/ 4559 w 10000"/>
              <a:gd name="connsiteY28-9704" fmla="*/ 10000 h 10000"/>
              <a:gd name="connsiteX29-9705" fmla="*/ 4260 w 10000"/>
              <a:gd name="connsiteY29-9706" fmla="*/ 10000 h 10000"/>
              <a:gd name="connsiteX30-9707" fmla="*/ 3956 w 10000"/>
              <a:gd name="connsiteY30-9708" fmla="*/ 10000 h 10000"/>
              <a:gd name="connsiteX31-9709" fmla="*/ 3649 w 10000"/>
              <a:gd name="connsiteY31-9710" fmla="*/ 10000 h 10000"/>
              <a:gd name="connsiteX32-9711" fmla="*/ 3649 w 10000"/>
              <a:gd name="connsiteY32-9712" fmla="*/ 9721 h 10000"/>
              <a:gd name="connsiteX33-9713" fmla="*/ 3348 w 10000"/>
              <a:gd name="connsiteY33-9714" fmla="*/ 9443 h 10000"/>
              <a:gd name="connsiteX34-9715" fmla="*/ 3348 w 10000"/>
              <a:gd name="connsiteY34-9716" fmla="*/ 9164 h 10000"/>
              <a:gd name="connsiteX35-9717" fmla="*/ 3348 w 10000"/>
              <a:gd name="connsiteY35-9718" fmla="*/ 8885 h 10000"/>
              <a:gd name="connsiteX36-9719" fmla="*/ 3035 w 10000"/>
              <a:gd name="connsiteY36-9720" fmla="*/ 8328 h 10000"/>
              <a:gd name="connsiteX37-9721" fmla="*/ 2432 w 10000"/>
              <a:gd name="connsiteY37-9722" fmla="*/ 7770 h 10000"/>
              <a:gd name="connsiteX38-9723" fmla="*/ 1521 w 10000"/>
              <a:gd name="connsiteY38-9724" fmla="*/ 7213 h 10000"/>
              <a:gd name="connsiteX39-9725" fmla="*/ 911 w 10000"/>
              <a:gd name="connsiteY39-9726" fmla="*/ 6934 h 10000"/>
              <a:gd name="connsiteX40-9727" fmla="*/ 303 w 10000"/>
              <a:gd name="connsiteY40-9728" fmla="*/ 6655 h 10000"/>
              <a:gd name="connsiteX41-9729" fmla="*/ 0 w 10000"/>
              <a:gd name="connsiteY41-9730" fmla="*/ 6376 h 10000"/>
              <a:gd name="connsiteX42-9731" fmla="*/ 0 w 10000"/>
              <a:gd name="connsiteY42-9732" fmla="*/ 6098 h 10000"/>
              <a:gd name="connsiteX43-9733" fmla="*/ 303 w 10000"/>
              <a:gd name="connsiteY43-9734" fmla="*/ 6098 h 10000"/>
              <a:gd name="connsiteX44-9735" fmla="*/ 607 w 10000"/>
              <a:gd name="connsiteY44-9736" fmla="*/ 6098 h 10000"/>
              <a:gd name="connsiteX45-9737" fmla="*/ 1213 w 10000"/>
              <a:gd name="connsiteY45-9738" fmla="*/ 6098 h 10000"/>
              <a:gd name="connsiteX46-9739" fmla="*/ 1824 w 10000"/>
              <a:gd name="connsiteY46-9740" fmla="*/ 6376 h 10000"/>
              <a:gd name="connsiteX47-9741" fmla="*/ 2735 w 10000"/>
              <a:gd name="connsiteY47-9742" fmla="*/ 6655 h 10000"/>
              <a:gd name="connsiteX48-9743" fmla="*/ 3035 w 10000"/>
              <a:gd name="connsiteY48-9744" fmla="*/ 6655 h 10000"/>
              <a:gd name="connsiteX49-9745" fmla="*/ 3649 w 10000"/>
              <a:gd name="connsiteY49-9746" fmla="*/ 6655 h 10000"/>
              <a:gd name="connsiteX50-9747" fmla="*/ 3956 w 10000"/>
              <a:gd name="connsiteY50-9748" fmla="*/ 6655 h 10000"/>
              <a:gd name="connsiteX51-9749" fmla="*/ 4260 w 10000"/>
              <a:gd name="connsiteY51-9750" fmla="*/ 6655 h 10000"/>
              <a:gd name="connsiteX52-9751" fmla="*/ 4559 w 10000"/>
              <a:gd name="connsiteY52-9752" fmla="*/ 6655 h 10000"/>
              <a:gd name="connsiteX53-9753" fmla="*/ 4559 w 10000"/>
              <a:gd name="connsiteY53-9754" fmla="*/ 6376 h 10000"/>
              <a:gd name="connsiteX54-9755" fmla="*/ 4861 w 10000"/>
              <a:gd name="connsiteY54-9756" fmla="*/ 6098 h 10000"/>
              <a:gd name="connsiteX55-9757" fmla="*/ 5169 w 10000"/>
              <a:gd name="connsiteY55-9758" fmla="*/ 5819 h 10000"/>
              <a:gd name="connsiteX56-9759" fmla="*/ 5169 w 10000"/>
              <a:gd name="connsiteY56-9760" fmla="*/ 5261 h 10000"/>
              <a:gd name="connsiteX57-9761" fmla="*/ 5472 w 10000"/>
              <a:gd name="connsiteY57-9762" fmla="*/ 4460 h 10000"/>
              <a:gd name="connsiteX58-9763" fmla="*/ 5777 w 10000"/>
              <a:gd name="connsiteY58-9764" fmla="*/ 3345 h 10000"/>
              <a:gd name="connsiteX59-9765" fmla="*/ 6080 w 10000"/>
              <a:gd name="connsiteY59-9766" fmla="*/ 2787 h 10000"/>
              <a:gd name="connsiteX60-9767" fmla="*/ 6080 w 10000"/>
              <a:gd name="connsiteY60-9768" fmla="*/ 2230 h 10000"/>
              <a:gd name="connsiteX61-9769" fmla="*/ 6080 w 10000"/>
              <a:gd name="connsiteY61-9770" fmla="*/ 1951 h 10000"/>
              <a:gd name="connsiteX62-9771" fmla="*/ 6080 w 10000"/>
              <a:gd name="connsiteY62-9772" fmla="*/ 1951 h 10000"/>
              <a:gd name="connsiteX63-9773" fmla="*/ 5777 w 10000"/>
              <a:gd name="connsiteY63-9774" fmla="*/ 1951 h 10000"/>
              <a:gd name="connsiteX0-9775" fmla="*/ 4559 w 10000"/>
              <a:gd name="connsiteY0-9776" fmla="*/ 557 h 10000"/>
              <a:gd name="connsiteX1-9777" fmla="*/ 5777 w 10000"/>
              <a:gd name="connsiteY1-9778" fmla="*/ 0 h 10000"/>
              <a:gd name="connsiteX2-9779" fmla="*/ 6390 w 10000"/>
              <a:gd name="connsiteY2-9780" fmla="*/ 0 h 10000"/>
              <a:gd name="connsiteX3-9781" fmla="*/ 6654 w 10000"/>
              <a:gd name="connsiteY3-9782" fmla="*/ 279 h 10000"/>
              <a:gd name="connsiteX4-9783" fmla="*/ 7258 w 10000"/>
              <a:gd name="connsiteY4-9784" fmla="*/ 279 h 10000"/>
              <a:gd name="connsiteX5-9785" fmla="*/ 7566 w 10000"/>
              <a:gd name="connsiteY5-9786" fmla="*/ 557 h 10000"/>
              <a:gd name="connsiteX6-9787" fmla="*/ 8481 w 10000"/>
              <a:gd name="connsiteY6-9788" fmla="*/ 836 h 10000"/>
              <a:gd name="connsiteX7-9789" fmla="*/ 9087 w 10000"/>
              <a:gd name="connsiteY7-9790" fmla="*/ 1394 h 10000"/>
              <a:gd name="connsiteX8-9791" fmla="*/ 9700 w 10000"/>
              <a:gd name="connsiteY8-9792" fmla="*/ 1672 h 10000"/>
              <a:gd name="connsiteX9-9793" fmla="*/ 10000 w 10000"/>
              <a:gd name="connsiteY9-9794" fmla="*/ 1951 h 10000"/>
              <a:gd name="connsiteX10-9795" fmla="*/ 10000 w 10000"/>
              <a:gd name="connsiteY10-9796" fmla="*/ 1951 h 10000"/>
              <a:gd name="connsiteX11-9797" fmla="*/ 10000 w 10000"/>
              <a:gd name="connsiteY11-9798" fmla="*/ 2230 h 10000"/>
              <a:gd name="connsiteX12-9799" fmla="*/ 9700 w 10000"/>
              <a:gd name="connsiteY12-9800" fmla="*/ 2509 h 10000"/>
              <a:gd name="connsiteX13-9801" fmla="*/ 9700 w 10000"/>
              <a:gd name="connsiteY13-9802" fmla="*/ 2509 h 10000"/>
              <a:gd name="connsiteX14-9803" fmla="*/ 9392 w 10000"/>
              <a:gd name="connsiteY14-9804" fmla="*/ 2509 h 10000"/>
              <a:gd name="connsiteX15-9805" fmla="*/ 9087 w 10000"/>
              <a:gd name="connsiteY15-9806" fmla="*/ 2787 h 10000"/>
              <a:gd name="connsiteX16-9807" fmla="*/ 8781 w 10000"/>
              <a:gd name="connsiteY16-9808" fmla="*/ 3345 h 10000"/>
              <a:gd name="connsiteX17-9809" fmla="*/ 8481 w 10000"/>
              <a:gd name="connsiteY17-9810" fmla="*/ 3624 h 10000"/>
              <a:gd name="connsiteX18-9811" fmla="*/ 8481 w 10000"/>
              <a:gd name="connsiteY18-9812" fmla="*/ 4460 h 10000"/>
              <a:gd name="connsiteX19-9813" fmla="*/ 8178 w 10000"/>
              <a:gd name="connsiteY19-9814" fmla="*/ 4983 h 10000"/>
              <a:gd name="connsiteX20-9815" fmla="*/ 7874 w 10000"/>
              <a:gd name="connsiteY20-9816" fmla="*/ 5819 h 10000"/>
              <a:gd name="connsiteX21-9817" fmla="*/ 7258 w 10000"/>
              <a:gd name="connsiteY21-9818" fmla="*/ 7213 h 10000"/>
              <a:gd name="connsiteX22-9819" fmla="*/ 6954 w 10000"/>
              <a:gd name="connsiteY22-9820" fmla="*/ 8049 h 10000"/>
              <a:gd name="connsiteX23-9821" fmla="*/ 6390 w 10000"/>
              <a:gd name="connsiteY23-9822" fmla="*/ 8606 h 10000"/>
              <a:gd name="connsiteX24-9823" fmla="*/ 6080 w 10000"/>
              <a:gd name="connsiteY24-9824" fmla="*/ 9164 h 10000"/>
              <a:gd name="connsiteX25-9825" fmla="*/ 5472 w 10000"/>
              <a:gd name="connsiteY25-9826" fmla="*/ 9443 h 10000"/>
              <a:gd name="connsiteX26-9827" fmla="*/ 4861 w 10000"/>
              <a:gd name="connsiteY26-9828" fmla="*/ 9721 h 10000"/>
              <a:gd name="connsiteX27-9829" fmla="*/ 4559 w 10000"/>
              <a:gd name="connsiteY27-9830" fmla="*/ 10000 h 10000"/>
              <a:gd name="connsiteX28-9831" fmla="*/ 4260 w 10000"/>
              <a:gd name="connsiteY28-9832" fmla="*/ 10000 h 10000"/>
              <a:gd name="connsiteX29-9833" fmla="*/ 3956 w 10000"/>
              <a:gd name="connsiteY29-9834" fmla="*/ 10000 h 10000"/>
              <a:gd name="connsiteX30-9835" fmla="*/ 3649 w 10000"/>
              <a:gd name="connsiteY30-9836" fmla="*/ 10000 h 10000"/>
              <a:gd name="connsiteX31-9837" fmla="*/ 3649 w 10000"/>
              <a:gd name="connsiteY31-9838" fmla="*/ 9721 h 10000"/>
              <a:gd name="connsiteX32-9839" fmla="*/ 3348 w 10000"/>
              <a:gd name="connsiteY32-9840" fmla="*/ 9443 h 10000"/>
              <a:gd name="connsiteX33-9841" fmla="*/ 3348 w 10000"/>
              <a:gd name="connsiteY33-9842" fmla="*/ 9164 h 10000"/>
              <a:gd name="connsiteX34-9843" fmla="*/ 3348 w 10000"/>
              <a:gd name="connsiteY34-9844" fmla="*/ 8885 h 10000"/>
              <a:gd name="connsiteX35-9845" fmla="*/ 3035 w 10000"/>
              <a:gd name="connsiteY35-9846" fmla="*/ 8328 h 10000"/>
              <a:gd name="connsiteX36-9847" fmla="*/ 2432 w 10000"/>
              <a:gd name="connsiteY36-9848" fmla="*/ 7770 h 10000"/>
              <a:gd name="connsiteX37-9849" fmla="*/ 1521 w 10000"/>
              <a:gd name="connsiteY37-9850" fmla="*/ 7213 h 10000"/>
              <a:gd name="connsiteX38-9851" fmla="*/ 911 w 10000"/>
              <a:gd name="connsiteY38-9852" fmla="*/ 6934 h 10000"/>
              <a:gd name="connsiteX39-9853" fmla="*/ 303 w 10000"/>
              <a:gd name="connsiteY39-9854" fmla="*/ 6655 h 10000"/>
              <a:gd name="connsiteX40-9855" fmla="*/ 0 w 10000"/>
              <a:gd name="connsiteY40-9856" fmla="*/ 6376 h 10000"/>
              <a:gd name="connsiteX41-9857" fmla="*/ 0 w 10000"/>
              <a:gd name="connsiteY41-9858" fmla="*/ 6098 h 10000"/>
              <a:gd name="connsiteX42-9859" fmla="*/ 303 w 10000"/>
              <a:gd name="connsiteY42-9860" fmla="*/ 6098 h 10000"/>
              <a:gd name="connsiteX43-9861" fmla="*/ 607 w 10000"/>
              <a:gd name="connsiteY43-9862" fmla="*/ 6098 h 10000"/>
              <a:gd name="connsiteX44-9863" fmla="*/ 1213 w 10000"/>
              <a:gd name="connsiteY44-9864" fmla="*/ 6098 h 10000"/>
              <a:gd name="connsiteX45-9865" fmla="*/ 1824 w 10000"/>
              <a:gd name="connsiteY45-9866" fmla="*/ 6376 h 10000"/>
              <a:gd name="connsiteX46-9867" fmla="*/ 2735 w 10000"/>
              <a:gd name="connsiteY46-9868" fmla="*/ 6655 h 10000"/>
              <a:gd name="connsiteX47-9869" fmla="*/ 3035 w 10000"/>
              <a:gd name="connsiteY47-9870" fmla="*/ 6655 h 10000"/>
              <a:gd name="connsiteX48-9871" fmla="*/ 3649 w 10000"/>
              <a:gd name="connsiteY48-9872" fmla="*/ 6655 h 10000"/>
              <a:gd name="connsiteX49-9873" fmla="*/ 3956 w 10000"/>
              <a:gd name="connsiteY49-9874" fmla="*/ 6655 h 10000"/>
              <a:gd name="connsiteX50-9875" fmla="*/ 4260 w 10000"/>
              <a:gd name="connsiteY50-9876" fmla="*/ 6655 h 10000"/>
              <a:gd name="connsiteX51-9877" fmla="*/ 4559 w 10000"/>
              <a:gd name="connsiteY51-9878" fmla="*/ 6655 h 10000"/>
              <a:gd name="connsiteX52-9879" fmla="*/ 4559 w 10000"/>
              <a:gd name="connsiteY52-9880" fmla="*/ 6376 h 10000"/>
              <a:gd name="connsiteX53-9881" fmla="*/ 4861 w 10000"/>
              <a:gd name="connsiteY53-9882" fmla="*/ 6098 h 10000"/>
              <a:gd name="connsiteX54-9883" fmla="*/ 5169 w 10000"/>
              <a:gd name="connsiteY54-9884" fmla="*/ 5819 h 10000"/>
              <a:gd name="connsiteX55-9885" fmla="*/ 5169 w 10000"/>
              <a:gd name="connsiteY55-9886" fmla="*/ 5261 h 10000"/>
              <a:gd name="connsiteX56-9887" fmla="*/ 5472 w 10000"/>
              <a:gd name="connsiteY56-9888" fmla="*/ 4460 h 10000"/>
              <a:gd name="connsiteX57-9889" fmla="*/ 5777 w 10000"/>
              <a:gd name="connsiteY57-9890" fmla="*/ 3345 h 10000"/>
              <a:gd name="connsiteX58-9891" fmla="*/ 6080 w 10000"/>
              <a:gd name="connsiteY58-9892" fmla="*/ 2787 h 10000"/>
              <a:gd name="connsiteX59-9893" fmla="*/ 6080 w 10000"/>
              <a:gd name="connsiteY59-9894" fmla="*/ 2230 h 10000"/>
              <a:gd name="connsiteX60-9895" fmla="*/ 6080 w 10000"/>
              <a:gd name="connsiteY60-9896" fmla="*/ 1951 h 10000"/>
              <a:gd name="connsiteX61-9897" fmla="*/ 6080 w 10000"/>
              <a:gd name="connsiteY61-9898" fmla="*/ 1951 h 10000"/>
              <a:gd name="connsiteX62-9899" fmla="*/ 5777 w 10000"/>
              <a:gd name="connsiteY62-9900" fmla="*/ 1951 h 10000"/>
              <a:gd name="connsiteX0-9901" fmla="*/ 5777 w 10000"/>
              <a:gd name="connsiteY0-9902" fmla="*/ 0 h 10000"/>
              <a:gd name="connsiteX1-9903" fmla="*/ 6390 w 10000"/>
              <a:gd name="connsiteY1-9904" fmla="*/ 0 h 10000"/>
              <a:gd name="connsiteX2-9905" fmla="*/ 6654 w 10000"/>
              <a:gd name="connsiteY2-9906" fmla="*/ 279 h 10000"/>
              <a:gd name="connsiteX3-9907" fmla="*/ 7258 w 10000"/>
              <a:gd name="connsiteY3-9908" fmla="*/ 279 h 10000"/>
              <a:gd name="connsiteX4-9909" fmla="*/ 7566 w 10000"/>
              <a:gd name="connsiteY4-9910" fmla="*/ 557 h 10000"/>
              <a:gd name="connsiteX5-9911" fmla="*/ 8481 w 10000"/>
              <a:gd name="connsiteY5-9912" fmla="*/ 836 h 10000"/>
              <a:gd name="connsiteX6-9913" fmla="*/ 9087 w 10000"/>
              <a:gd name="connsiteY6-9914" fmla="*/ 1394 h 10000"/>
              <a:gd name="connsiteX7-9915" fmla="*/ 9700 w 10000"/>
              <a:gd name="connsiteY7-9916" fmla="*/ 1672 h 10000"/>
              <a:gd name="connsiteX8-9917" fmla="*/ 10000 w 10000"/>
              <a:gd name="connsiteY8-9918" fmla="*/ 1951 h 10000"/>
              <a:gd name="connsiteX9-9919" fmla="*/ 10000 w 10000"/>
              <a:gd name="connsiteY9-9920" fmla="*/ 1951 h 10000"/>
              <a:gd name="connsiteX10-9921" fmla="*/ 10000 w 10000"/>
              <a:gd name="connsiteY10-9922" fmla="*/ 2230 h 10000"/>
              <a:gd name="connsiteX11-9923" fmla="*/ 9700 w 10000"/>
              <a:gd name="connsiteY11-9924" fmla="*/ 2509 h 10000"/>
              <a:gd name="connsiteX12-9925" fmla="*/ 9700 w 10000"/>
              <a:gd name="connsiteY12-9926" fmla="*/ 2509 h 10000"/>
              <a:gd name="connsiteX13-9927" fmla="*/ 9392 w 10000"/>
              <a:gd name="connsiteY13-9928" fmla="*/ 2509 h 10000"/>
              <a:gd name="connsiteX14-9929" fmla="*/ 9087 w 10000"/>
              <a:gd name="connsiteY14-9930" fmla="*/ 2787 h 10000"/>
              <a:gd name="connsiteX15-9931" fmla="*/ 8781 w 10000"/>
              <a:gd name="connsiteY15-9932" fmla="*/ 3345 h 10000"/>
              <a:gd name="connsiteX16-9933" fmla="*/ 8481 w 10000"/>
              <a:gd name="connsiteY16-9934" fmla="*/ 3624 h 10000"/>
              <a:gd name="connsiteX17-9935" fmla="*/ 8481 w 10000"/>
              <a:gd name="connsiteY17-9936" fmla="*/ 4460 h 10000"/>
              <a:gd name="connsiteX18-9937" fmla="*/ 8178 w 10000"/>
              <a:gd name="connsiteY18-9938" fmla="*/ 4983 h 10000"/>
              <a:gd name="connsiteX19-9939" fmla="*/ 7874 w 10000"/>
              <a:gd name="connsiteY19-9940" fmla="*/ 5819 h 10000"/>
              <a:gd name="connsiteX20-9941" fmla="*/ 7258 w 10000"/>
              <a:gd name="connsiteY20-9942" fmla="*/ 7213 h 10000"/>
              <a:gd name="connsiteX21-9943" fmla="*/ 6954 w 10000"/>
              <a:gd name="connsiteY21-9944" fmla="*/ 8049 h 10000"/>
              <a:gd name="connsiteX22-9945" fmla="*/ 6390 w 10000"/>
              <a:gd name="connsiteY22-9946" fmla="*/ 8606 h 10000"/>
              <a:gd name="connsiteX23-9947" fmla="*/ 6080 w 10000"/>
              <a:gd name="connsiteY23-9948" fmla="*/ 9164 h 10000"/>
              <a:gd name="connsiteX24-9949" fmla="*/ 5472 w 10000"/>
              <a:gd name="connsiteY24-9950" fmla="*/ 9443 h 10000"/>
              <a:gd name="connsiteX25-9951" fmla="*/ 4861 w 10000"/>
              <a:gd name="connsiteY25-9952" fmla="*/ 9721 h 10000"/>
              <a:gd name="connsiteX26-9953" fmla="*/ 4559 w 10000"/>
              <a:gd name="connsiteY26-9954" fmla="*/ 10000 h 10000"/>
              <a:gd name="connsiteX27-9955" fmla="*/ 4260 w 10000"/>
              <a:gd name="connsiteY27-9956" fmla="*/ 10000 h 10000"/>
              <a:gd name="connsiteX28-9957" fmla="*/ 3956 w 10000"/>
              <a:gd name="connsiteY28-9958" fmla="*/ 10000 h 10000"/>
              <a:gd name="connsiteX29-9959" fmla="*/ 3649 w 10000"/>
              <a:gd name="connsiteY29-9960" fmla="*/ 10000 h 10000"/>
              <a:gd name="connsiteX30-9961" fmla="*/ 3649 w 10000"/>
              <a:gd name="connsiteY30-9962" fmla="*/ 9721 h 10000"/>
              <a:gd name="connsiteX31-9963" fmla="*/ 3348 w 10000"/>
              <a:gd name="connsiteY31-9964" fmla="*/ 9443 h 10000"/>
              <a:gd name="connsiteX32-9965" fmla="*/ 3348 w 10000"/>
              <a:gd name="connsiteY32-9966" fmla="*/ 9164 h 10000"/>
              <a:gd name="connsiteX33-9967" fmla="*/ 3348 w 10000"/>
              <a:gd name="connsiteY33-9968" fmla="*/ 8885 h 10000"/>
              <a:gd name="connsiteX34-9969" fmla="*/ 3035 w 10000"/>
              <a:gd name="connsiteY34-9970" fmla="*/ 8328 h 10000"/>
              <a:gd name="connsiteX35-9971" fmla="*/ 2432 w 10000"/>
              <a:gd name="connsiteY35-9972" fmla="*/ 7770 h 10000"/>
              <a:gd name="connsiteX36-9973" fmla="*/ 1521 w 10000"/>
              <a:gd name="connsiteY36-9974" fmla="*/ 7213 h 10000"/>
              <a:gd name="connsiteX37-9975" fmla="*/ 911 w 10000"/>
              <a:gd name="connsiteY37-9976" fmla="*/ 6934 h 10000"/>
              <a:gd name="connsiteX38-9977" fmla="*/ 303 w 10000"/>
              <a:gd name="connsiteY38-9978" fmla="*/ 6655 h 10000"/>
              <a:gd name="connsiteX39-9979" fmla="*/ 0 w 10000"/>
              <a:gd name="connsiteY39-9980" fmla="*/ 6376 h 10000"/>
              <a:gd name="connsiteX40-9981" fmla="*/ 0 w 10000"/>
              <a:gd name="connsiteY40-9982" fmla="*/ 6098 h 10000"/>
              <a:gd name="connsiteX41-9983" fmla="*/ 303 w 10000"/>
              <a:gd name="connsiteY41-9984" fmla="*/ 6098 h 10000"/>
              <a:gd name="connsiteX42-9985" fmla="*/ 607 w 10000"/>
              <a:gd name="connsiteY42-9986" fmla="*/ 6098 h 10000"/>
              <a:gd name="connsiteX43-9987" fmla="*/ 1213 w 10000"/>
              <a:gd name="connsiteY43-9988" fmla="*/ 6098 h 10000"/>
              <a:gd name="connsiteX44-9989" fmla="*/ 1824 w 10000"/>
              <a:gd name="connsiteY44-9990" fmla="*/ 6376 h 10000"/>
              <a:gd name="connsiteX45-9991" fmla="*/ 2735 w 10000"/>
              <a:gd name="connsiteY45-9992" fmla="*/ 6655 h 10000"/>
              <a:gd name="connsiteX46-9993" fmla="*/ 3035 w 10000"/>
              <a:gd name="connsiteY46-9994" fmla="*/ 6655 h 10000"/>
              <a:gd name="connsiteX47-9995" fmla="*/ 3649 w 10000"/>
              <a:gd name="connsiteY47-9996" fmla="*/ 6655 h 10000"/>
              <a:gd name="connsiteX48-9997" fmla="*/ 3956 w 10000"/>
              <a:gd name="connsiteY48-9998" fmla="*/ 6655 h 10000"/>
              <a:gd name="connsiteX49-9999" fmla="*/ 4260 w 10000"/>
              <a:gd name="connsiteY49-10000" fmla="*/ 6655 h 10000"/>
              <a:gd name="connsiteX50-10001" fmla="*/ 4559 w 10000"/>
              <a:gd name="connsiteY50-10002" fmla="*/ 6655 h 10000"/>
              <a:gd name="connsiteX51-10003" fmla="*/ 4559 w 10000"/>
              <a:gd name="connsiteY51-10004" fmla="*/ 6376 h 10000"/>
              <a:gd name="connsiteX52-10005" fmla="*/ 4861 w 10000"/>
              <a:gd name="connsiteY52-10006" fmla="*/ 6098 h 10000"/>
              <a:gd name="connsiteX53-10007" fmla="*/ 5169 w 10000"/>
              <a:gd name="connsiteY53-10008" fmla="*/ 5819 h 10000"/>
              <a:gd name="connsiteX54-10009" fmla="*/ 5169 w 10000"/>
              <a:gd name="connsiteY54-10010" fmla="*/ 5261 h 10000"/>
              <a:gd name="connsiteX55-10011" fmla="*/ 5472 w 10000"/>
              <a:gd name="connsiteY55-10012" fmla="*/ 4460 h 10000"/>
              <a:gd name="connsiteX56-10013" fmla="*/ 5777 w 10000"/>
              <a:gd name="connsiteY56-10014" fmla="*/ 3345 h 10000"/>
              <a:gd name="connsiteX57-10015" fmla="*/ 6080 w 10000"/>
              <a:gd name="connsiteY57-10016" fmla="*/ 2787 h 10000"/>
              <a:gd name="connsiteX58-10017" fmla="*/ 6080 w 10000"/>
              <a:gd name="connsiteY58-10018" fmla="*/ 2230 h 10000"/>
              <a:gd name="connsiteX59-10019" fmla="*/ 6080 w 10000"/>
              <a:gd name="connsiteY59-10020" fmla="*/ 1951 h 10000"/>
              <a:gd name="connsiteX60-10021" fmla="*/ 6080 w 10000"/>
              <a:gd name="connsiteY60-10022" fmla="*/ 1951 h 10000"/>
              <a:gd name="connsiteX61-10023" fmla="*/ 5777 w 10000"/>
              <a:gd name="connsiteY61-10024" fmla="*/ 1951 h 10000"/>
              <a:gd name="connsiteX0-10025" fmla="*/ 6390 w 10000"/>
              <a:gd name="connsiteY0-10026" fmla="*/ 0 h 10000"/>
              <a:gd name="connsiteX1-10027" fmla="*/ 6654 w 10000"/>
              <a:gd name="connsiteY1-10028" fmla="*/ 279 h 10000"/>
              <a:gd name="connsiteX2-10029" fmla="*/ 7258 w 10000"/>
              <a:gd name="connsiteY2-10030" fmla="*/ 279 h 10000"/>
              <a:gd name="connsiteX3-10031" fmla="*/ 7566 w 10000"/>
              <a:gd name="connsiteY3-10032" fmla="*/ 557 h 10000"/>
              <a:gd name="connsiteX4-10033" fmla="*/ 8481 w 10000"/>
              <a:gd name="connsiteY4-10034" fmla="*/ 836 h 10000"/>
              <a:gd name="connsiteX5-10035" fmla="*/ 9087 w 10000"/>
              <a:gd name="connsiteY5-10036" fmla="*/ 1394 h 10000"/>
              <a:gd name="connsiteX6-10037" fmla="*/ 9700 w 10000"/>
              <a:gd name="connsiteY6-10038" fmla="*/ 1672 h 10000"/>
              <a:gd name="connsiteX7-10039" fmla="*/ 10000 w 10000"/>
              <a:gd name="connsiteY7-10040" fmla="*/ 1951 h 10000"/>
              <a:gd name="connsiteX8-10041" fmla="*/ 10000 w 10000"/>
              <a:gd name="connsiteY8-10042" fmla="*/ 1951 h 10000"/>
              <a:gd name="connsiteX9-10043" fmla="*/ 10000 w 10000"/>
              <a:gd name="connsiteY9-10044" fmla="*/ 2230 h 10000"/>
              <a:gd name="connsiteX10-10045" fmla="*/ 9700 w 10000"/>
              <a:gd name="connsiteY10-10046" fmla="*/ 2509 h 10000"/>
              <a:gd name="connsiteX11-10047" fmla="*/ 9700 w 10000"/>
              <a:gd name="connsiteY11-10048" fmla="*/ 2509 h 10000"/>
              <a:gd name="connsiteX12-10049" fmla="*/ 9392 w 10000"/>
              <a:gd name="connsiteY12-10050" fmla="*/ 2509 h 10000"/>
              <a:gd name="connsiteX13-10051" fmla="*/ 9087 w 10000"/>
              <a:gd name="connsiteY13-10052" fmla="*/ 2787 h 10000"/>
              <a:gd name="connsiteX14-10053" fmla="*/ 8781 w 10000"/>
              <a:gd name="connsiteY14-10054" fmla="*/ 3345 h 10000"/>
              <a:gd name="connsiteX15-10055" fmla="*/ 8481 w 10000"/>
              <a:gd name="connsiteY15-10056" fmla="*/ 3624 h 10000"/>
              <a:gd name="connsiteX16-10057" fmla="*/ 8481 w 10000"/>
              <a:gd name="connsiteY16-10058" fmla="*/ 4460 h 10000"/>
              <a:gd name="connsiteX17-10059" fmla="*/ 8178 w 10000"/>
              <a:gd name="connsiteY17-10060" fmla="*/ 4983 h 10000"/>
              <a:gd name="connsiteX18-10061" fmla="*/ 7874 w 10000"/>
              <a:gd name="connsiteY18-10062" fmla="*/ 5819 h 10000"/>
              <a:gd name="connsiteX19-10063" fmla="*/ 7258 w 10000"/>
              <a:gd name="connsiteY19-10064" fmla="*/ 7213 h 10000"/>
              <a:gd name="connsiteX20-10065" fmla="*/ 6954 w 10000"/>
              <a:gd name="connsiteY20-10066" fmla="*/ 8049 h 10000"/>
              <a:gd name="connsiteX21-10067" fmla="*/ 6390 w 10000"/>
              <a:gd name="connsiteY21-10068" fmla="*/ 8606 h 10000"/>
              <a:gd name="connsiteX22-10069" fmla="*/ 6080 w 10000"/>
              <a:gd name="connsiteY22-10070" fmla="*/ 9164 h 10000"/>
              <a:gd name="connsiteX23-10071" fmla="*/ 5472 w 10000"/>
              <a:gd name="connsiteY23-10072" fmla="*/ 9443 h 10000"/>
              <a:gd name="connsiteX24-10073" fmla="*/ 4861 w 10000"/>
              <a:gd name="connsiteY24-10074" fmla="*/ 9721 h 10000"/>
              <a:gd name="connsiteX25-10075" fmla="*/ 4559 w 10000"/>
              <a:gd name="connsiteY25-10076" fmla="*/ 10000 h 10000"/>
              <a:gd name="connsiteX26-10077" fmla="*/ 4260 w 10000"/>
              <a:gd name="connsiteY26-10078" fmla="*/ 10000 h 10000"/>
              <a:gd name="connsiteX27-10079" fmla="*/ 3956 w 10000"/>
              <a:gd name="connsiteY27-10080" fmla="*/ 10000 h 10000"/>
              <a:gd name="connsiteX28-10081" fmla="*/ 3649 w 10000"/>
              <a:gd name="connsiteY28-10082" fmla="*/ 10000 h 10000"/>
              <a:gd name="connsiteX29-10083" fmla="*/ 3649 w 10000"/>
              <a:gd name="connsiteY29-10084" fmla="*/ 9721 h 10000"/>
              <a:gd name="connsiteX30-10085" fmla="*/ 3348 w 10000"/>
              <a:gd name="connsiteY30-10086" fmla="*/ 9443 h 10000"/>
              <a:gd name="connsiteX31-10087" fmla="*/ 3348 w 10000"/>
              <a:gd name="connsiteY31-10088" fmla="*/ 9164 h 10000"/>
              <a:gd name="connsiteX32-10089" fmla="*/ 3348 w 10000"/>
              <a:gd name="connsiteY32-10090" fmla="*/ 8885 h 10000"/>
              <a:gd name="connsiteX33-10091" fmla="*/ 3035 w 10000"/>
              <a:gd name="connsiteY33-10092" fmla="*/ 8328 h 10000"/>
              <a:gd name="connsiteX34-10093" fmla="*/ 2432 w 10000"/>
              <a:gd name="connsiteY34-10094" fmla="*/ 7770 h 10000"/>
              <a:gd name="connsiteX35-10095" fmla="*/ 1521 w 10000"/>
              <a:gd name="connsiteY35-10096" fmla="*/ 7213 h 10000"/>
              <a:gd name="connsiteX36-10097" fmla="*/ 911 w 10000"/>
              <a:gd name="connsiteY36-10098" fmla="*/ 6934 h 10000"/>
              <a:gd name="connsiteX37-10099" fmla="*/ 303 w 10000"/>
              <a:gd name="connsiteY37-10100" fmla="*/ 6655 h 10000"/>
              <a:gd name="connsiteX38-10101" fmla="*/ 0 w 10000"/>
              <a:gd name="connsiteY38-10102" fmla="*/ 6376 h 10000"/>
              <a:gd name="connsiteX39-10103" fmla="*/ 0 w 10000"/>
              <a:gd name="connsiteY39-10104" fmla="*/ 6098 h 10000"/>
              <a:gd name="connsiteX40-10105" fmla="*/ 303 w 10000"/>
              <a:gd name="connsiteY40-10106" fmla="*/ 6098 h 10000"/>
              <a:gd name="connsiteX41-10107" fmla="*/ 607 w 10000"/>
              <a:gd name="connsiteY41-10108" fmla="*/ 6098 h 10000"/>
              <a:gd name="connsiteX42-10109" fmla="*/ 1213 w 10000"/>
              <a:gd name="connsiteY42-10110" fmla="*/ 6098 h 10000"/>
              <a:gd name="connsiteX43-10111" fmla="*/ 1824 w 10000"/>
              <a:gd name="connsiteY43-10112" fmla="*/ 6376 h 10000"/>
              <a:gd name="connsiteX44-10113" fmla="*/ 2735 w 10000"/>
              <a:gd name="connsiteY44-10114" fmla="*/ 6655 h 10000"/>
              <a:gd name="connsiteX45-10115" fmla="*/ 3035 w 10000"/>
              <a:gd name="connsiteY45-10116" fmla="*/ 6655 h 10000"/>
              <a:gd name="connsiteX46-10117" fmla="*/ 3649 w 10000"/>
              <a:gd name="connsiteY46-10118" fmla="*/ 6655 h 10000"/>
              <a:gd name="connsiteX47-10119" fmla="*/ 3956 w 10000"/>
              <a:gd name="connsiteY47-10120" fmla="*/ 6655 h 10000"/>
              <a:gd name="connsiteX48-10121" fmla="*/ 4260 w 10000"/>
              <a:gd name="connsiteY48-10122" fmla="*/ 6655 h 10000"/>
              <a:gd name="connsiteX49-10123" fmla="*/ 4559 w 10000"/>
              <a:gd name="connsiteY49-10124" fmla="*/ 6655 h 10000"/>
              <a:gd name="connsiteX50-10125" fmla="*/ 4559 w 10000"/>
              <a:gd name="connsiteY50-10126" fmla="*/ 6376 h 10000"/>
              <a:gd name="connsiteX51-10127" fmla="*/ 4861 w 10000"/>
              <a:gd name="connsiteY51-10128" fmla="*/ 6098 h 10000"/>
              <a:gd name="connsiteX52-10129" fmla="*/ 5169 w 10000"/>
              <a:gd name="connsiteY52-10130" fmla="*/ 5819 h 10000"/>
              <a:gd name="connsiteX53-10131" fmla="*/ 5169 w 10000"/>
              <a:gd name="connsiteY53-10132" fmla="*/ 5261 h 10000"/>
              <a:gd name="connsiteX54-10133" fmla="*/ 5472 w 10000"/>
              <a:gd name="connsiteY54-10134" fmla="*/ 4460 h 10000"/>
              <a:gd name="connsiteX55-10135" fmla="*/ 5777 w 10000"/>
              <a:gd name="connsiteY55-10136" fmla="*/ 3345 h 10000"/>
              <a:gd name="connsiteX56-10137" fmla="*/ 6080 w 10000"/>
              <a:gd name="connsiteY56-10138" fmla="*/ 2787 h 10000"/>
              <a:gd name="connsiteX57-10139" fmla="*/ 6080 w 10000"/>
              <a:gd name="connsiteY57-10140" fmla="*/ 2230 h 10000"/>
              <a:gd name="connsiteX58-10141" fmla="*/ 6080 w 10000"/>
              <a:gd name="connsiteY58-10142" fmla="*/ 1951 h 10000"/>
              <a:gd name="connsiteX59-10143" fmla="*/ 6080 w 10000"/>
              <a:gd name="connsiteY59-10144" fmla="*/ 1951 h 10000"/>
              <a:gd name="connsiteX60-10145" fmla="*/ 5777 w 10000"/>
              <a:gd name="connsiteY60-10146" fmla="*/ 1951 h 10000"/>
              <a:gd name="connsiteX0-10147" fmla="*/ 6390 w 10000"/>
              <a:gd name="connsiteY0-10148" fmla="*/ 0 h 10000"/>
              <a:gd name="connsiteX1-10149" fmla="*/ 6654 w 10000"/>
              <a:gd name="connsiteY1-10150" fmla="*/ 279 h 10000"/>
              <a:gd name="connsiteX2-10151" fmla="*/ 7258 w 10000"/>
              <a:gd name="connsiteY2-10152" fmla="*/ 279 h 10000"/>
              <a:gd name="connsiteX3-10153" fmla="*/ 7566 w 10000"/>
              <a:gd name="connsiteY3-10154" fmla="*/ 557 h 10000"/>
              <a:gd name="connsiteX4-10155" fmla="*/ 8481 w 10000"/>
              <a:gd name="connsiteY4-10156" fmla="*/ 836 h 10000"/>
              <a:gd name="connsiteX5-10157" fmla="*/ 9087 w 10000"/>
              <a:gd name="connsiteY5-10158" fmla="*/ 1394 h 10000"/>
              <a:gd name="connsiteX6-10159" fmla="*/ 9700 w 10000"/>
              <a:gd name="connsiteY6-10160" fmla="*/ 1672 h 10000"/>
              <a:gd name="connsiteX7-10161" fmla="*/ 10000 w 10000"/>
              <a:gd name="connsiteY7-10162" fmla="*/ 1951 h 10000"/>
              <a:gd name="connsiteX8-10163" fmla="*/ 10000 w 10000"/>
              <a:gd name="connsiteY8-10164" fmla="*/ 1951 h 10000"/>
              <a:gd name="connsiteX9-10165" fmla="*/ 10000 w 10000"/>
              <a:gd name="connsiteY9-10166" fmla="*/ 2230 h 10000"/>
              <a:gd name="connsiteX10-10167" fmla="*/ 9700 w 10000"/>
              <a:gd name="connsiteY10-10168" fmla="*/ 2509 h 10000"/>
              <a:gd name="connsiteX11-10169" fmla="*/ 9700 w 10000"/>
              <a:gd name="connsiteY11-10170" fmla="*/ 2509 h 10000"/>
              <a:gd name="connsiteX12-10171" fmla="*/ 9392 w 10000"/>
              <a:gd name="connsiteY12-10172" fmla="*/ 2509 h 10000"/>
              <a:gd name="connsiteX13-10173" fmla="*/ 9087 w 10000"/>
              <a:gd name="connsiteY13-10174" fmla="*/ 2787 h 10000"/>
              <a:gd name="connsiteX14-10175" fmla="*/ 8781 w 10000"/>
              <a:gd name="connsiteY14-10176" fmla="*/ 3345 h 10000"/>
              <a:gd name="connsiteX15-10177" fmla="*/ 8481 w 10000"/>
              <a:gd name="connsiteY15-10178" fmla="*/ 3624 h 10000"/>
              <a:gd name="connsiteX16-10179" fmla="*/ 8481 w 10000"/>
              <a:gd name="connsiteY16-10180" fmla="*/ 4460 h 10000"/>
              <a:gd name="connsiteX17-10181" fmla="*/ 8178 w 10000"/>
              <a:gd name="connsiteY17-10182" fmla="*/ 4983 h 10000"/>
              <a:gd name="connsiteX18-10183" fmla="*/ 7874 w 10000"/>
              <a:gd name="connsiteY18-10184" fmla="*/ 5819 h 10000"/>
              <a:gd name="connsiteX19-10185" fmla="*/ 7258 w 10000"/>
              <a:gd name="connsiteY19-10186" fmla="*/ 7213 h 10000"/>
              <a:gd name="connsiteX20-10187" fmla="*/ 6954 w 10000"/>
              <a:gd name="connsiteY20-10188" fmla="*/ 8049 h 10000"/>
              <a:gd name="connsiteX21-10189" fmla="*/ 6390 w 10000"/>
              <a:gd name="connsiteY21-10190" fmla="*/ 8606 h 10000"/>
              <a:gd name="connsiteX22-10191" fmla="*/ 6080 w 10000"/>
              <a:gd name="connsiteY22-10192" fmla="*/ 9164 h 10000"/>
              <a:gd name="connsiteX23-10193" fmla="*/ 5472 w 10000"/>
              <a:gd name="connsiteY23-10194" fmla="*/ 9443 h 10000"/>
              <a:gd name="connsiteX24-10195" fmla="*/ 4861 w 10000"/>
              <a:gd name="connsiteY24-10196" fmla="*/ 9721 h 10000"/>
              <a:gd name="connsiteX25-10197" fmla="*/ 4559 w 10000"/>
              <a:gd name="connsiteY25-10198" fmla="*/ 10000 h 10000"/>
              <a:gd name="connsiteX26-10199" fmla="*/ 4260 w 10000"/>
              <a:gd name="connsiteY26-10200" fmla="*/ 10000 h 10000"/>
              <a:gd name="connsiteX27-10201" fmla="*/ 3956 w 10000"/>
              <a:gd name="connsiteY27-10202" fmla="*/ 10000 h 10000"/>
              <a:gd name="connsiteX28-10203" fmla="*/ 3649 w 10000"/>
              <a:gd name="connsiteY28-10204" fmla="*/ 10000 h 10000"/>
              <a:gd name="connsiteX29-10205" fmla="*/ 3649 w 10000"/>
              <a:gd name="connsiteY29-10206" fmla="*/ 9721 h 10000"/>
              <a:gd name="connsiteX30-10207" fmla="*/ 3348 w 10000"/>
              <a:gd name="connsiteY30-10208" fmla="*/ 9443 h 10000"/>
              <a:gd name="connsiteX31-10209" fmla="*/ 3348 w 10000"/>
              <a:gd name="connsiteY31-10210" fmla="*/ 9164 h 10000"/>
              <a:gd name="connsiteX32-10211" fmla="*/ 3348 w 10000"/>
              <a:gd name="connsiteY32-10212" fmla="*/ 8885 h 10000"/>
              <a:gd name="connsiteX33-10213" fmla="*/ 3035 w 10000"/>
              <a:gd name="connsiteY33-10214" fmla="*/ 8328 h 10000"/>
              <a:gd name="connsiteX34-10215" fmla="*/ 2432 w 10000"/>
              <a:gd name="connsiteY34-10216" fmla="*/ 7770 h 10000"/>
              <a:gd name="connsiteX35-10217" fmla="*/ 1521 w 10000"/>
              <a:gd name="connsiteY35-10218" fmla="*/ 7213 h 10000"/>
              <a:gd name="connsiteX36-10219" fmla="*/ 911 w 10000"/>
              <a:gd name="connsiteY36-10220" fmla="*/ 6934 h 10000"/>
              <a:gd name="connsiteX37-10221" fmla="*/ 303 w 10000"/>
              <a:gd name="connsiteY37-10222" fmla="*/ 6655 h 10000"/>
              <a:gd name="connsiteX38-10223" fmla="*/ 0 w 10000"/>
              <a:gd name="connsiteY38-10224" fmla="*/ 6376 h 10000"/>
              <a:gd name="connsiteX39-10225" fmla="*/ 0 w 10000"/>
              <a:gd name="connsiteY39-10226" fmla="*/ 6098 h 10000"/>
              <a:gd name="connsiteX40-10227" fmla="*/ 303 w 10000"/>
              <a:gd name="connsiteY40-10228" fmla="*/ 6098 h 10000"/>
              <a:gd name="connsiteX41-10229" fmla="*/ 1213 w 10000"/>
              <a:gd name="connsiteY41-10230" fmla="*/ 6098 h 10000"/>
              <a:gd name="connsiteX42-10231" fmla="*/ 1824 w 10000"/>
              <a:gd name="connsiteY42-10232" fmla="*/ 6376 h 10000"/>
              <a:gd name="connsiteX43-10233" fmla="*/ 2735 w 10000"/>
              <a:gd name="connsiteY43-10234" fmla="*/ 6655 h 10000"/>
              <a:gd name="connsiteX44-10235" fmla="*/ 3035 w 10000"/>
              <a:gd name="connsiteY44-10236" fmla="*/ 6655 h 10000"/>
              <a:gd name="connsiteX45-10237" fmla="*/ 3649 w 10000"/>
              <a:gd name="connsiteY45-10238" fmla="*/ 6655 h 10000"/>
              <a:gd name="connsiteX46-10239" fmla="*/ 3956 w 10000"/>
              <a:gd name="connsiteY46-10240" fmla="*/ 6655 h 10000"/>
              <a:gd name="connsiteX47-10241" fmla="*/ 4260 w 10000"/>
              <a:gd name="connsiteY47-10242" fmla="*/ 6655 h 10000"/>
              <a:gd name="connsiteX48-10243" fmla="*/ 4559 w 10000"/>
              <a:gd name="connsiteY48-10244" fmla="*/ 6655 h 10000"/>
              <a:gd name="connsiteX49-10245" fmla="*/ 4559 w 10000"/>
              <a:gd name="connsiteY49-10246" fmla="*/ 6376 h 10000"/>
              <a:gd name="connsiteX50-10247" fmla="*/ 4861 w 10000"/>
              <a:gd name="connsiteY50-10248" fmla="*/ 6098 h 10000"/>
              <a:gd name="connsiteX51-10249" fmla="*/ 5169 w 10000"/>
              <a:gd name="connsiteY51-10250" fmla="*/ 5819 h 10000"/>
              <a:gd name="connsiteX52-10251" fmla="*/ 5169 w 10000"/>
              <a:gd name="connsiteY52-10252" fmla="*/ 5261 h 10000"/>
              <a:gd name="connsiteX53-10253" fmla="*/ 5472 w 10000"/>
              <a:gd name="connsiteY53-10254" fmla="*/ 4460 h 10000"/>
              <a:gd name="connsiteX54-10255" fmla="*/ 5777 w 10000"/>
              <a:gd name="connsiteY54-10256" fmla="*/ 3345 h 10000"/>
              <a:gd name="connsiteX55-10257" fmla="*/ 6080 w 10000"/>
              <a:gd name="connsiteY55-10258" fmla="*/ 2787 h 10000"/>
              <a:gd name="connsiteX56-10259" fmla="*/ 6080 w 10000"/>
              <a:gd name="connsiteY56-10260" fmla="*/ 2230 h 10000"/>
              <a:gd name="connsiteX57-10261" fmla="*/ 6080 w 10000"/>
              <a:gd name="connsiteY57-10262" fmla="*/ 1951 h 10000"/>
              <a:gd name="connsiteX58-10263" fmla="*/ 6080 w 10000"/>
              <a:gd name="connsiteY58-10264" fmla="*/ 1951 h 10000"/>
              <a:gd name="connsiteX59-10265" fmla="*/ 5777 w 10000"/>
              <a:gd name="connsiteY59-10266" fmla="*/ 1951 h 10000"/>
              <a:gd name="connsiteX0-10267" fmla="*/ 6390 w 10000"/>
              <a:gd name="connsiteY0-10268" fmla="*/ 0 h 10000"/>
              <a:gd name="connsiteX1-10269" fmla="*/ 6654 w 10000"/>
              <a:gd name="connsiteY1-10270" fmla="*/ 279 h 10000"/>
              <a:gd name="connsiteX2-10271" fmla="*/ 7258 w 10000"/>
              <a:gd name="connsiteY2-10272" fmla="*/ 279 h 10000"/>
              <a:gd name="connsiteX3-10273" fmla="*/ 7566 w 10000"/>
              <a:gd name="connsiteY3-10274" fmla="*/ 557 h 10000"/>
              <a:gd name="connsiteX4-10275" fmla="*/ 8481 w 10000"/>
              <a:gd name="connsiteY4-10276" fmla="*/ 836 h 10000"/>
              <a:gd name="connsiteX5-10277" fmla="*/ 9087 w 10000"/>
              <a:gd name="connsiteY5-10278" fmla="*/ 1394 h 10000"/>
              <a:gd name="connsiteX6-10279" fmla="*/ 9700 w 10000"/>
              <a:gd name="connsiteY6-10280" fmla="*/ 1672 h 10000"/>
              <a:gd name="connsiteX7-10281" fmla="*/ 10000 w 10000"/>
              <a:gd name="connsiteY7-10282" fmla="*/ 1951 h 10000"/>
              <a:gd name="connsiteX8-10283" fmla="*/ 10000 w 10000"/>
              <a:gd name="connsiteY8-10284" fmla="*/ 1951 h 10000"/>
              <a:gd name="connsiteX9-10285" fmla="*/ 10000 w 10000"/>
              <a:gd name="connsiteY9-10286" fmla="*/ 2230 h 10000"/>
              <a:gd name="connsiteX10-10287" fmla="*/ 9700 w 10000"/>
              <a:gd name="connsiteY10-10288" fmla="*/ 2509 h 10000"/>
              <a:gd name="connsiteX11-10289" fmla="*/ 9700 w 10000"/>
              <a:gd name="connsiteY11-10290" fmla="*/ 2509 h 10000"/>
              <a:gd name="connsiteX12-10291" fmla="*/ 9392 w 10000"/>
              <a:gd name="connsiteY12-10292" fmla="*/ 2509 h 10000"/>
              <a:gd name="connsiteX13-10293" fmla="*/ 9087 w 10000"/>
              <a:gd name="connsiteY13-10294" fmla="*/ 2787 h 10000"/>
              <a:gd name="connsiteX14-10295" fmla="*/ 8781 w 10000"/>
              <a:gd name="connsiteY14-10296" fmla="*/ 3345 h 10000"/>
              <a:gd name="connsiteX15-10297" fmla="*/ 8481 w 10000"/>
              <a:gd name="connsiteY15-10298" fmla="*/ 3624 h 10000"/>
              <a:gd name="connsiteX16-10299" fmla="*/ 8481 w 10000"/>
              <a:gd name="connsiteY16-10300" fmla="*/ 4460 h 10000"/>
              <a:gd name="connsiteX17-10301" fmla="*/ 8178 w 10000"/>
              <a:gd name="connsiteY17-10302" fmla="*/ 4983 h 10000"/>
              <a:gd name="connsiteX18-10303" fmla="*/ 7874 w 10000"/>
              <a:gd name="connsiteY18-10304" fmla="*/ 5819 h 10000"/>
              <a:gd name="connsiteX19-10305" fmla="*/ 7258 w 10000"/>
              <a:gd name="connsiteY19-10306" fmla="*/ 7213 h 10000"/>
              <a:gd name="connsiteX20-10307" fmla="*/ 6954 w 10000"/>
              <a:gd name="connsiteY20-10308" fmla="*/ 8049 h 10000"/>
              <a:gd name="connsiteX21-10309" fmla="*/ 6390 w 10000"/>
              <a:gd name="connsiteY21-10310" fmla="*/ 8606 h 10000"/>
              <a:gd name="connsiteX22-10311" fmla="*/ 6080 w 10000"/>
              <a:gd name="connsiteY22-10312" fmla="*/ 9164 h 10000"/>
              <a:gd name="connsiteX23-10313" fmla="*/ 5472 w 10000"/>
              <a:gd name="connsiteY23-10314" fmla="*/ 9443 h 10000"/>
              <a:gd name="connsiteX24-10315" fmla="*/ 4861 w 10000"/>
              <a:gd name="connsiteY24-10316" fmla="*/ 9721 h 10000"/>
              <a:gd name="connsiteX25-10317" fmla="*/ 4559 w 10000"/>
              <a:gd name="connsiteY25-10318" fmla="*/ 10000 h 10000"/>
              <a:gd name="connsiteX26-10319" fmla="*/ 4260 w 10000"/>
              <a:gd name="connsiteY26-10320" fmla="*/ 10000 h 10000"/>
              <a:gd name="connsiteX27-10321" fmla="*/ 3956 w 10000"/>
              <a:gd name="connsiteY27-10322" fmla="*/ 10000 h 10000"/>
              <a:gd name="connsiteX28-10323" fmla="*/ 3649 w 10000"/>
              <a:gd name="connsiteY28-10324" fmla="*/ 10000 h 10000"/>
              <a:gd name="connsiteX29-10325" fmla="*/ 3649 w 10000"/>
              <a:gd name="connsiteY29-10326" fmla="*/ 9721 h 10000"/>
              <a:gd name="connsiteX30-10327" fmla="*/ 3348 w 10000"/>
              <a:gd name="connsiteY30-10328" fmla="*/ 9443 h 10000"/>
              <a:gd name="connsiteX31-10329" fmla="*/ 3348 w 10000"/>
              <a:gd name="connsiteY31-10330" fmla="*/ 9164 h 10000"/>
              <a:gd name="connsiteX32-10331" fmla="*/ 3348 w 10000"/>
              <a:gd name="connsiteY32-10332" fmla="*/ 8885 h 10000"/>
              <a:gd name="connsiteX33-10333" fmla="*/ 3035 w 10000"/>
              <a:gd name="connsiteY33-10334" fmla="*/ 8328 h 10000"/>
              <a:gd name="connsiteX34-10335" fmla="*/ 2432 w 10000"/>
              <a:gd name="connsiteY34-10336" fmla="*/ 7770 h 10000"/>
              <a:gd name="connsiteX35-10337" fmla="*/ 1521 w 10000"/>
              <a:gd name="connsiteY35-10338" fmla="*/ 7213 h 10000"/>
              <a:gd name="connsiteX36-10339" fmla="*/ 911 w 10000"/>
              <a:gd name="connsiteY36-10340" fmla="*/ 6934 h 10000"/>
              <a:gd name="connsiteX37-10341" fmla="*/ 303 w 10000"/>
              <a:gd name="connsiteY37-10342" fmla="*/ 6655 h 10000"/>
              <a:gd name="connsiteX38-10343" fmla="*/ 0 w 10000"/>
              <a:gd name="connsiteY38-10344" fmla="*/ 6376 h 10000"/>
              <a:gd name="connsiteX39-10345" fmla="*/ 0 w 10000"/>
              <a:gd name="connsiteY39-10346" fmla="*/ 6098 h 10000"/>
              <a:gd name="connsiteX40-10347" fmla="*/ 1213 w 10000"/>
              <a:gd name="connsiteY40-10348" fmla="*/ 6098 h 10000"/>
              <a:gd name="connsiteX41-10349" fmla="*/ 1824 w 10000"/>
              <a:gd name="connsiteY41-10350" fmla="*/ 6376 h 10000"/>
              <a:gd name="connsiteX42-10351" fmla="*/ 2735 w 10000"/>
              <a:gd name="connsiteY42-10352" fmla="*/ 6655 h 10000"/>
              <a:gd name="connsiteX43-10353" fmla="*/ 3035 w 10000"/>
              <a:gd name="connsiteY43-10354" fmla="*/ 6655 h 10000"/>
              <a:gd name="connsiteX44-10355" fmla="*/ 3649 w 10000"/>
              <a:gd name="connsiteY44-10356" fmla="*/ 6655 h 10000"/>
              <a:gd name="connsiteX45-10357" fmla="*/ 3956 w 10000"/>
              <a:gd name="connsiteY45-10358" fmla="*/ 6655 h 10000"/>
              <a:gd name="connsiteX46-10359" fmla="*/ 4260 w 10000"/>
              <a:gd name="connsiteY46-10360" fmla="*/ 6655 h 10000"/>
              <a:gd name="connsiteX47-10361" fmla="*/ 4559 w 10000"/>
              <a:gd name="connsiteY47-10362" fmla="*/ 6655 h 10000"/>
              <a:gd name="connsiteX48-10363" fmla="*/ 4559 w 10000"/>
              <a:gd name="connsiteY48-10364" fmla="*/ 6376 h 10000"/>
              <a:gd name="connsiteX49-10365" fmla="*/ 4861 w 10000"/>
              <a:gd name="connsiteY49-10366" fmla="*/ 6098 h 10000"/>
              <a:gd name="connsiteX50-10367" fmla="*/ 5169 w 10000"/>
              <a:gd name="connsiteY50-10368" fmla="*/ 5819 h 10000"/>
              <a:gd name="connsiteX51-10369" fmla="*/ 5169 w 10000"/>
              <a:gd name="connsiteY51-10370" fmla="*/ 5261 h 10000"/>
              <a:gd name="connsiteX52-10371" fmla="*/ 5472 w 10000"/>
              <a:gd name="connsiteY52-10372" fmla="*/ 4460 h 10000"/>
              <a:gd name="connsiteX53-10373" fmla="*/ 5777 w 10000"/>
              <a:gd name="connsiteY53-10374" fmla="*/ 3345 h 10000"/>
              <a:gd name="connsiteX54-10375" fmla="*/ 6080 w 10000"/>
              <a:gd name="connsiteY54-10376" fmla="*/ 2787 h 10000"/>
              <a:gd name="connsiteX55-10377" fmla="*/ 6080 w 10000"/>
              <a:gd name="connsiteY55-10378" fmla="*/ 2230 h 10000"/>
              <a:gd name="connsiteX56-10379" fmla="*/ 6080 w 10000"/>
              <a:gd name="connsiteY56-10380" fmla="*/ 1951 h 10000"/>
              <a:gd name="connsiteX57-10381" fmla="*/ 6080 w 10000"/>
              <a:gd name="connsiteY57-10382" fmla="*/ 1951 h 10000"/>
              <a:gd name="connsiteX58-10383" fmla="*/ 5777 w 10000"/>
              <a:gd name="connsiteY58-10384" fmla="*/ 1951 h 10000"/>
              <a:gd name="connsiteX0-10385" fmla="*/ 6390 w 10000"/>
              <a:gd name="connsiteY0-10386" fmla="*/ 0 h 10000"/>
              <a:gd name="connsiteX1-10387" fmla="*/ 6654 w 10000"/>
              <a:gd name="connsiteY1-10388" fmla="*/ 279 h 10000"/>
              <a:gd name="connsiteX2-10389" fmla="*/ 7258 w 10000"/>
              <a:gd name="connsiteY2-10390" fmla="*/ 279 h 10000"/>
              <a:gd name="connsiteX3-10391" fmla="*/ 7566 w 10000"/>
              <a:gd name="connsiteY3-10392" fmla="*/ 557 h 10000"/>
              <a:gd name="connsiteX4-10393" fmla="*/ 8481 w 10000"/>
              <a:gd name="connsiteY4-10394" fmla="*/ 836 h 10000"/>
              <a:gd name="connsiteX5-10395" fmla="*/ 9087 w 10000"/>
              <a:gd name="connsiteY5-10396" fmla="*/ 1394 h 10000"/>
              <a:gd name="connsiteX6-10397" fmla="*/ 9700 w 10000"/>
              <a:gd name="connsiteY6-10398" fmla="*/ 1672 h 10000"/>
              <a:gd name="connsiteX7-10399" fmla="*/ 10000 w 10000"/>
              <a:gd name="connsiteY7-10400" fmla="*/ 1951 h 10000"/>
              <a:gd name="connsiteX8-10401" fmla="*/ 10000 w 10000"/>
              <a:gd name="connsiteY8-10402" fmla="*/ 1951 h 10000"/>
              <a:gd name="connsiteX9-10403" fmla="*/ 10000 w 10000"/>
              <a:gd name="connsiteY9-10404" fmla="*/ 2230 h 10000"/>
              <a:gd name="connsiteX10-10405" fmla="*/ 9700 w 10000"/>
              <a:gd name="connsiteY10-10406" fmla="*/ 2509 h 10000"/>
              <a:gd name="connsiteX11-10407" fmla="*/ 9700 w 10000"/>
              <a:gd name="connsiteY11-10408" fmla="*/ 2509 h 10000"/>
              <a:gd name="connsiteX12-10409" fmla="*/ 9392 w 10000"/>
              <a:gd name="connsiteY12-10410" fmla="*/ 2509 h 10000"/>
              <a:gd name="connsiteX13-10411" fmla="*/ 9087 w 10000"/>
              <a:gd name="connsiteY13-10412" fmla="*/ 2787 h 10000"/>
              <a:gd name="connsiteX14-10413" fmla="*/ 8781 w 10000"/>
              <a:gd name="connsiteY14-10414" fmla="*/ 3345 h 10000"/>
              <a:gd name="connsiteX15-10415" fmla="*/ 8481 w 10000"/>
              <a:gd name="connsiteY15-10416" fmla="*/ 3624 h 10000"/>
              <a:gd name="connsiteX16-10417" fmla="*/ 8481 w 10000"/>
              <a:gd name="connsiteY16-10418" fmla="*/ 4460 h 10000"/>
              <a:gd name="connsiteX17-10419" fmla="*/ 8178 w 10000"/>
              <a:gd name="connsiteY17-10420" fmla="*/ 4983 h 10000"/>
              <a:gd name="connsiteX18-10421" fmla="*/ 7874 w 10000"/>
              <a:gd name="connsiteY18-10422" fmla="*/ 5819 h 10000"/>
              <a:gd name="connsiteX19-10423" fmla="*/ 7258 w 10000"/>
              <a:gd name="connsiteY19-10424" fmla="*/ 7213 h 10000"/>
              <a:gd name="connsiteX20-10425" fmla="*/ 6954 w 10000"/>
              <a:gd name="connsiteY20-10426" fmla="*/ 8049 h 10000"/>
              <a:gd name="connsiteX21-10427" fmla="*/ 6390 w 10000"/>
              <a:gd name="connsiteY21-10428" fmla="*/ 8606 h 10000"/>
              <a:gd name="connsiteX22-10429" fmla="*/ 6080 w 10000"/>
              <a:gd name="connsiteY22-10430" fmla="*/ 9164 h 10000"/>
              <a:gd name="connsiteX23-10431" fmla="*/ 5472 w 10000"/>
              <a:gd name="connsiteY23-10432" fmla="*/ 9443 h 10000"/>
              <a:gd name="connsiteX24-10433" fmla="*/ 4861 w 10000"/>
              <a:gd name="connsiteY24-10434" fmla="*/ 9721 h 10000"/>
              <a:gd name="connsiteX25-10435" fmla="*/ 4559 w 10000"/>
              <a:gd name="connsiteY25-10436" fmla="*/ 10000 h 10000"/>
              <a:gd name="connsiteX26-10437" fmla="*/ 4260 w 10000"/>
              <a:gd name="connsiteY26-10438" fmla="*/ 10000 h 10000"/>
              <a:gd name="connsiteX27-10439" fmla="*/ 3956 w 10000"/>
              <a:gd name="connsiteY27-10440" fmla="*/ 10000 h 10000"/>
              <a:gd name="connsiteX28-10441" fmla="*/ 3649 w 10000"/>
              <a:gd name="connsiteY28-10442" fmla="*/ 10000 h 10000"/>
              <a:gd name="connsiteX29-10443" fmla="*/ 3649 w 10000"/>
              <a:gd name="connsiteY29-10444" fmla="*/ 9721 h 10000"/>
              <a:gd name="connsiteX30-10445" fmla="*/ 3348 w 10000"/>
              <a:gd name="connsiteY30-10446" fmla="*/ 9443 h 10000"/>
              <a:gd name="connsiteX31-10447" fmla="*/ 3348 w 10000"/>
              <a:gd name="connsiteY31-10448" fmla="*/ 9164 h 10000"/>
              <a:gd name="connsiteX32-10449" fmla="*/ 3348 w 10000"/>
              <a:gd name="connsiteY32-10450" fmla="*/ 8885 h 10000"/>
              <a:gd name="connsiteX33-10451" fmla="*/ 3035 w 10000"/>
              <a:gd name="connsiteY33-10452" fmla="*/ 8328 h 10000"/>
              <a:gd name="connsiteX34-10453" fmla="*/ 2432 w 10000"/>
              <a:gd name="connsiteY34-10454" fmla="*/ 7770 h 10000"/>
              <a:gd name="connsiteX35-10455" fmla="*/ 1521 w 10000"/>
              <a:gd name="connsiteY35-10456" fmla="*/ 7213 h 10000"/>
              <a:gd name="connsiteX36-10457" fmla="*/ 911 w 10000"/>
              <a:gd name="connsiteY36-10458" fmla="*/ 6934 h 10000"/>
              <a:gd name="connsiteX37-10459" fmla="*/ 303 w 10000"/>
              <a:gd name="connsiteY37-10460" fmla="*/ 6655 h 10000"/>
              <a:gd name="connsiteX38-10461" fmla="*/ 0 w 10000"/>
              <a:gd name="connsiteY38-10462" fmla="*/ 6376 h 10000"/>
              <a:gd name="connsiteX39-10463" fmla="*/ 1213 w 10000"/>
              <a:gd name="connsiteY39-10464" fmla="*/ 6098 h 10000"/>
              <a:gd name="connsiteX40-10465" fmla="*/ 1824 w 10000"/>
              <a:gd name="connsiteY40-10466" fmla="*/ 6376 h 10000"/>
              <a:gd name="connsiteX41-10467" fmla="*/ 2735 w 10000"/>
              <a:gd name="connsiteY41-10468" fmla="*/ 6655 h 10000"/>
              <a:gd name="connsiteX42-10469" fmla="*/ 3035 w 10000"/>
              <a:gd name="connsiteY42-10470" fmla="*/ 6655 h 10000"/>
              <a:gd name="connsiteX43-10471" fmla="*/ 3649 w 10000"/>
              <a:gd name="connsiteY43-10472" fmla="*/ 6655 h 10000"/>
              <a:gd name="connsiteX44-10473" fmla="*/ 3956 w 10000"/>
              <a:gd name="connsiteY44-10474" fmla="*/ 6655 h 10000"/>
              <a:gd name="connsiteX45-10475" fmla="*/ 4260 w 10000"/>
              <a:gd name="connsiteY45-10476" fmla="*/ 6655 h 10000"/>
              <a:gd name="connsiteX46-10477" fmla="*/ 4559 w 10000"/>
              <a:gd name="connsiteY46-10478" fmla="*/ 6655 h 10000"/>
              <a:gd name="connsiteX47-10479" fmla="*/ 4559 w 10000"/>
              <a:gd name="connsiteY47-10480" fmla="*/ 6376 h 10000"/>
              <a:gd name="connsiteX48-10481" fmla="*/ 4861 w 10000"/>
              <a:gd name="connsiteY48-10482" fmla="*/ 6098 h 10000"/>
              <a:gd name="connsiteX49-10483" fmla="*/ 5169 w 10000"/>
              <a:gd name="connsiteY49-10484" fmla="*/ 5819 h 10000"/>
              <a:gd name="connsiteX50-10485" fmla="*/ 5169 w 10000"/>
              <a:gd name="connsiteY50-10486" fmla="*/ 5261 h 10000"/>
              <a:gd name="connsiteX51-10487" fmla="*/ 5472 w 10000"/>
              <a:gd name="connsiteY51-10488" fmla="*/ 4460 h 10000"/>
              <a:gd name="connsiteX52-10489" fmla="*/ 5777 w 10000"/>
              <a:gd name="connsiteY52-10490" fmla="*/ 3345 h 10000"/>
              <a:gd name="connsiteX53-10491" fmla="*/ 6080 w 10000"/>
              <a:gd name="connsiteY53-10492" fmla="*/ 2787 h 10000"/>
              <a:gd name="connsiteX54-10493" fmla="*/ 6080 w 10000"/>
              <a:gd name="connsiteY54-10494" fmla="*/ 2230 h 10000"/>
              <a:gd name="connsiteX55-10495" fmla="*/ 6080 w 10000"/>
              <a:gd name="connsiteY55-10496" fmla="*/ 1951 h 10000"/>
              <a:gd name="connsiteX56-10497" fmla="*/ 6080 w 10000"/>
              <a:gd name="connsiteY56-10498" fmla="*/ 1951 h 10000"/>
              <a:gd name="connsiteX57-10499" fmla="*/ 5777 w 10000"/>
              <a:gd name="connsiteY57-10500" fmla="*/ 1951 h 10000"/>
              <a:gd name="connsiteX0-10501" fmla="*/ 6087 w 9697"/>
              <a:gd name="connsiteY0-10502" fmla="*/ 0 h 10000"/>
              <a:gd name="connsiteX1-10503" fmla="*/ 6351 w 9697"/>
              <a:gd name="connsiteY1-10504" fmla="*/ 279 h 10000"/>
              <a:gd name="connsiteX2-10505" fmla="*/ 6955 w 9697"/>
              <a:gd name="connsiteY2-10506" fmla="*/ 279 h 10000"/>
              <a:gd name="connsiteX3-10507" fmla="*/ 7263 w 9697"/>
              <a:gd name="connsiteY3-10508" fmla="*/ 557 h 10000"/>
              <a:gd name="connsiteX4-10509" fmla="*/ 8178 w 9697"/>
              <a:gd name="connsiteY4-10510" fmla="*/ 836 h 10000"/>
              <a:gd name="connsiteX5-10511" fmla="*/ 8784 w 9697"/>
              <a:gd name="connsiteY5-10512" fmla="*/ 1394 h 10000"/>
              <a:gd name="connsiteX6-10513" fmla="*/ 9397 w 9697"/>
              <a:gd name="connsiteY6-10514" fmla="*/ 1672 h 10000"/>
              <a:gd name="connsiteX7-10515" fmla="*/ 9697 w 9697"/>
              <a:gd name="connsiteY7-10516" fmla="*/ 1951 h 10000"/>
              <a:gd name="connsiteX8-10517" fmla="*/ 9697 w 9697"/>
              <a:gd name="connsiteY8-10518" fmla="*/ 1951 h 10000"/>
              <a:gd name="connsiteX9-10519" fmla="*/ 9697 w 9697"/>
              <a:gd name="connsiteY9-10520" fmla="*/ 2230 h 10000"/>
              <a:gd name="connsiteX10-10521" fmla="*/ 9397 w 9697"/>
              <a:gd name="connsiteY10-10522" fmla="*/ 2509 h 10000"/>
              <a:gd name="connsiteX11-10523" fmla="*/ 9397 w 9697"/>
              <a:gd name="connsiteY11-10524" fmla="*/ 2509 h 10000"/>
              <a:gd name="connsiteX12-10525" fmla="*/ 9089 w 9697"/>
              <a:gd name="connsiteY12-10526" fmla="*/ 2509 h 10000"/>
              <a:gd name="connsiteX13-10527" fmla="*/ 8784 w 9697"/>
              <a:gd name="connsiteY13-10528" fmla="*/ 2787 h 10000"/>
              <a:gd name="connsiteX14-10529" fmla="*/ 8478 w 9697"/>
              <a:gd name="connsiteY14-10530" fmla="*/ 3345 h 10000"/>
              <a:gd name="connsiteX15-10531" fmla="*/ 8178 w 9697"/>
              <a:gd name="connsiteY15-10532" fmla="*/ 3624 h 10000"/>
              <a:gd name="connsiteX16-10533" fmla="*/ 8178 w 9697"/>
              <a:gd name="connsiteY16-10534" fmla="*/ 4460 h 10000"/>
              <a:gd name="connsiteX17-10535" fmla="*/ 7875 w 9697"/>
              <a:gd name="connsiteY17-10536" fmla="*/ 4983 h 10000"/>
              <a:gd name="connsiteX18-10537" fmla="*/ 7571 w 9697"/>
              <a:gd name="connsiteY18-10538" fmla="*/ 5819 h 10000"/>
              <a:gd name="connsiteX19-10539" fmla="*/ 6955 w 9697"/>
              <a:gd name="connsiteY19-10540" fmla="*/ 7213 h 10000"/>
              <a:gd name="connsiteX20-10541" fmla="*/ 6651 w 9697"/>
              <a:gd name="connsiteY20-10542" fmla="*/ 8049 h 10000"/>
              <a:gd name="connsiteX21-10543" fmla="*/ 6087 w 9697"/>
              <a:gd name="connsiteY21-10544" fmla="*/ 8606 h 10000"/>
              <a:gd name="connsiteX22-10545" fmla="*/ 5777 w 9697"/>
              <a:gd name="connsiteY22-10546" fmla="*/ 9164 h 10000"/>
              <a:gd name="connsiteX23-10547" fmla="*/ 5169 w 9697"/>
              <a:gd name="connsiteY23-10548" fmla="*/ 9443 h 10000"/>
              <a:gd name="connsiteX24-10549" fmla="*/ 4558 w 9697"/>
              <a:gd name="connsiteY24-10550" fmla="*/ 9721 h 10000"/>
              <a:gd name="connsiteX25-10551" fmla="*/ 4256 w 9697"/>
              <a:gd name="connsiteY25-10552" fmla="*/ 10000 h 10000"/>
              <a:gd name="connsiteX26-10553" fmla="*/ 3957 w 9697"/>
              <a:gd name="connsiteY26-10554" fmla="*/ 10000 h 10000"/>
              <a:gd name="connsiteX27-10555" fmla="*/ 3653 w 9697"/>
              <a:gd name="connsiteY27-10556" fmla="*/ 10000 h 10000"/>
              <a:gd name="connsiteX28-10557" fmla="*/ 3346 w 9697"/>
              <a:gd name="connsiteY28-10558" fmla="*/ 10000 h 10000"/>
              <a:gd name="connsiteX29-10559" fmla="*/ 3346 w 9697"/>
              <a:gd name="connsiteY29-10560" fmla="*/ 9721 h 10000"/>
              <a:gd name="connsiteX30-10561" fmla="*/ 3045 w 9697"/>
              <a:gd name="connsiteY30-10562" fmla="*/ 9443 h 10000"/>
              <a:gd name="connsiteX31-10563" fmla="*/ 3045 w 9697"/>
              <a:gd name="connsiteY31-10564" fmla="*/ 9164 h 10000"/>
              <a:gd name="connsiteX32-10565" fmla="*/ 3045 w 9697"/>
              <a:gd name="connsiteY32-10566" fmla="*/ 8885 h 10000"/>
              <a:gd name="connsiteX33-10567" fmla="*/ 2732 w 9697"/>
              <a:gd name="connsiteY33-10568" fmla="*/ 8328 h 10000"/>
              <a:gd name="connsiteX34-10569" fmla="*/ 2129 w 9697"/>
              <a:gd name="connsiteY34-10570" fmla="*/ 7770 h 10000"/>
              <a:gd name="connsiteX35-10571" fmla="*/ 1218 w 9697"/>
              <a:gd name="connsiteY35-10572" fmla="*/ 7213 h 10000"/>
              <a:gd name="connsiteX36-10573" fmla="*/ 608 w 9697"/>
              <a:gd name="connsiteY36-10574" fmla="*/ 6934 h 10000"/>
              <a:gd name="connsiteX37-10575" fmla="*/ 0 w 9697"/>
              <a:gd name="connsiteY37-10576" fmla="*/ 6655 h 10000"/>
              <a:gd name="connsiteX38-10577" fmla="*/ 910 w 9697"/>
              <a:gd name="connsiteY38-10578" fmla="*/ 6098 h 10000"/>
              <a:gd name="connsiteX39-10579" fmla="*/ 1521 w 9697"/>
              <a:gd name="connsiteY39-10580" fmla="*/ 6376 h 10000"/>
              <a:gd name="connsiteX40-10581" fmla="*/ 2432 w 9697"/>
              <a:gd name="connsiteY40-10582" fmla="*/ 6655 h 10000"/>
              <a:gd name="connsiteX41-10583" fmla="*/ 2732 w 9697"/>
              <a:gd name="connsiteY41-10584" fmla="*/ 6655 h 10000"/>
              <a:gd name="connsiteX42-10585" fmla="*/ 3346 w 9697"/>
              <a:gd name="connsiteY42-10586" fmla="*/ 6655 h 10000"/>
              <a:gd name="connsiteX43-10587" fmla="*/ 3653 w 9697"/>
              <a:gd name="connsiteY43-10588" fmla="*/ 6655 h 10000"/>
              <a:gd name="connsiteX44-10589" fmla="*/ 3957 w 9697"/>
              <a:gd name="connsiteY44-10590" fmla="*/ 6655 h 10000"/>
              <a:gd name="connsiteX45-10591" fmla="*/ 4256 w 9697"/>
              <a:gd name="connsiteY45-10592" fmla="*/ 6655 h 10000"/>
              <a:gd name="connsiteX46-10593" fmla="*/ 4256 w 9697"/>
              <a:gd name="connsiteY46-10594" fmla="*/ 6376 h 10000"/>
              <a:gd name="connsiteX47-10595" fmla="*/ 4558 w 9697"/>
              <a:gd name="connsiteY47-10596" fmla="*/ 6098 h 10000"/>
              <a:gd name="connsiteX48-10597" fmla="*/ 4866 w 9697"/>
              <a:gd name="connsiteY48-10598" fmla="*/ 5819 h 10000"/>
              <a:gd name="connsiteX49-10599" fmla="*/ 4866 w 9697"/>
              <a:gd name="connsiteY49-10600" fmla="*/ 5261 h 10000"/>
              <a:gd name="connsiteX50-10601" fmla="*/ 5169 w 9697"/>
              <a:gd name="connsiteY50-10602" fmla="*/ 4460 h 10000"/>
              <a:gd name="connsiteX51-10603" fmla="*/ 5474 w 9697"/>
              <a:gd name="connsiteY51-10604" fmla="*/ 3345 h 10000"/>
              <a:gd name="connsiteX52-10605" fmla="*/ 5777 w 9697"/>
              <a:gd name="connsiteY52-10606" fmla="*/ 2787 h 10000"/>
              <a:gd name="connsiteX53-10607" fmla="*/ 5777 w 9697"/>
              <a:gd name="connsiteY53-10608" fmla="*/ 2230 h 10000"/>
              <a:gd name="connsiteX54-10609" fmla="*/ 5777 w 9697"/>
              <a:gd name="connsiteY54-10610" fmla="*/ 1951 h 10000"/>
              <a:gd name="connsiteX55-10611" fmla="*/ 5777 w 9697"/>
              <a:gd name="connsiteY55-10612" fmla="*/ 1951 h 10000"/>
              <a:gd name="connsiteX56-10613" fmla="*/ 5474 w 9697"/>
              <a:gd name="connsiteY56-10614" fmla="*/ 1951 h 10000"/>
              <a:gd name="connsiteX0-10615" fmla="*/ 5650 w 9373"/>
              <a:gd name="connsiteY0-10616" fmla="*/ 0 h 10000"/>
              <a:gd name="connsiteX1-10617" fmla="*/ 5922 w 9373"/>
              <a:gd name="connsiteY1-10618" fmla="*/ 279 h 10000"/>
              <a:gd name="connsiteX2-10619" fmla="*/ 6545 w 9373"/>
              <a:gd name="connsiteY2-10620" fmla="*/ 279 h 10000"/>
              <a:gd name="connsiteX3-10621" fmla="*/ 6863 w 9373"/>
              <a:gd name="connsiteY3-10622" fmla="*/ 557 h 10000"/>
              <a:gd name="connsiteX4-10623" fmla="*/ 7807 w 9373"/>
              <a:gd name="connsiteY4-10624" fmla="*/ 836 h 10000"/>
              <a:gd name="connsiteX5-10625" fmla="*/ 8431 w 9373"/>
              <a:gd name="connsiteY5-10626" fmla="*/ 1394 h 10000"/>
              <a:gd name="connsiteX6-10627" fmla="*/ 9064 w 9373"/>
              <a:gd name="connsiteY6-10628" fmla="*/ 1672 h 10000"/>
              <a:gd name="connsiteX7-10629" fmla="*/ 9373 w 9373"/>
              <a:gd name="connsiteY7-10630" fmla="*/ 1951 h 10000"/>
              <a:gd name="connsiteX8-10631" fmla="*/ 9373 w 9373"/>
              <a:gd name="connsiteY8-10632" fmla="*/ 1951 h 10000"/>
              <a:gd name="connsiteX9-10633" fmla="*/ 9373 w 9373"/>
              <a:gd name="connsiteY9-10634" fmla="*/ 2230 h 10000"/>
              <a:gd name="connsiteX10-10635" fmla="*/ 9064 w 9373"/>
              <a:gd name="connsiteY10-10636" fmla="*/ 2509 h 10000"/>
              <a:gd name="connsiteX11-10637" fmla="*/ 9064 w 9373"/>
              <a:gd name="connsiteY11-10638" fmla="*/ 2509 h 10000"/>
              <a:gd name="connsiteX12-10639" fmla="*/ 8746 w 9373"/>
              <a:gd name="connsiteY12-10640" fmla="*/ 2509 h 10000"/>
              <a:gd name="connsiteX13-10641" fmla="*/ 8431 w 9373"/>
              <a:gd name="connsiteY13-10642" fmla="*/ 2787 h 10000"/>
              <a:gd name="connsiteX14-10643" fmla="*/ 8116 w 9373"/>
              <a:gd name="connsiteY14-10644" fmla="*/ 3345 h 10000"/>
              <a:gd name="connsiteX15-10645" fmla="*/ 7807 w 9373"/>
              <a:gd name="connsiteY15-10646" fmla="*/ 3624 h 10000"/>
              <a:gd name="connsiteX16-10647" fmla="*/ 7807 w 9373"/>
              <a:gd name="connsiteY16-10648" fmla="*/ 4460 h 10000"/>
              <a:gd name="connsiteX17-10649" fmla="*/ 7494 w 9373"/>
              <a:gd name="connsiteY17-10650" fmla="*/ 4983 h 10000"/>
              <a:gd name="connsiteX18-10651" fmla="*/ 7181 w 9373"/>
              <a:gd name="connsiteY18-10652" fmla="*/ 5819 h 10000"/>
              <a:gd name="connsiteX19-10653" fmla="*/ 6545 w 9373"/>
              <a:gd name="connsiteY19-10654" fmla="*/ 7213 h 10000"/>
              <a:gd name="connsiteX20-10655" fmla="*/ 6232 w 9373"/>
              <a:gd name="connsiteY20-10656" fmla="*/ 8049 h 10000"/>
              <a:gd name="connsiteX21-10657" fmla="*/ 5650 w 9373"/>
              <a:gd name="connsiteY21-10658" fmla="*/ 8606 h 10000"/>
              <a:gd name="connsiteX22-10659" fmla="*/ 5331 w 9373"/>
              <a:gd name="connsiteY22-10660" fmla="*/ 9164 h 10000"/>
              <a:gd name="connsiteX23-10661" fmla="*/ 4704 w 9373"/>
              <a:gd name="connsiteY23-10662" fmla="*/ 9443 h 10000"/>
              <a:gd name="connsiteX24-10663" fmla="*/ 4073 w 9373"/>
              <a:gd name="connsiteY24-10664" fmla="*/ 9721 h 10000"/>
              <a:gd name="connsiteX25-10665" fmla="*/ 3762 w 9373"/>
              <a:gd name="connsiteY25-10666" fmla="*/ 10000 h 10000"/>
              <a:gd name="connsiteX26-10667" fmla="*/ 3454 w 9373"/>
              <a:gd name="connsiteY26-10668" fmla="*/ 10000 h 10000"/>
              <a:gd name="connsiteX27-10669" fmla="*/ 3140 w 9373"/>
              <a:gd name="connsiteY27-10670" fmla="*/ 10000 h 10000"/>
              <a:gd name="connsiteX28-10671" fmla="*/ 2824 w 9373"/>
              <a:gd name="connsiteY28-10672" fmla="*/ 10000 h 10000"/>
              <a:gd name="connsiteX29-10673" fmla="*/ 2824 w 9373"/>
              <a:gd name="connsiteY29-10674" fmla="*/ 9721 h 10000"/>
              <a:gd name="connsiteX30-10675" fmla="*/ 2513 w 9373"/>
              <a:gd name="connsiteY30-10676" fmla="*/ 9443 h 10000"/>
              <a:gd name="connsiteX31-10677" fmla="*/ 2513 w 9373"/>
              <a:gd name="connsiteY31-10678" fmla="*/ 9164 h 10000"/>
              <a:gd name="connsiteX32-10679" fmla="*/ 2513 w 9373"/>
              <a:gd name="connsiteY32-10680" fmla="*/ 8885 h 10000"/>
              <a:gd name="connsiteX33-10681" fmla="*/ 2190 w 9373"/>
              <a:gd name="connsiteY33-10682" fmla="*/ 8328 h 10000"/>
              <a:gd name="connsiteX34-10683" fmla="*/ 1569 w 9373"/>
              <a:gd name="connsiteY34-10684" fmla="*/ 7770 h 10000"/>
              <a:gd name="connsiteX35-10685" fmla="*/ 629 w 9373"/>
              <a:gd name="connsiteY35-10686" fmla="*/ 7213 h 10000"/>
              <a:gd name="connsiteX36-10687" fmla="*/ 0 w 9373"/>
              <a:gd name="connsiteY36-10688" fmla="*/ 6934 h 10000"/>
              <a:gd name="connsiteX37-10689" fmla="*/ 311 w 9373"/>
              <a:gd name="connsiteY37-10690" fmla="*/ 6098 h 10000"/>
              <a:gd name="connsiteX38-10691" fmla="*/ 942 w 9373"/>
              <a:gd name="connsiteY38-10692" fmla="*/ 6376 h 10000"/>
              <a:gd name="connsiteX39-10693" fmla="*/ 1881 w 9373"/>
              <a:gd name="connsiteY39-10694" fmla="*/ 6655 h 10000"/>
              <a:gd name="connsiteX40-10695" fmla="*/ 2190 w 9373"/>
              <a:gd name="connsiteY40-10696" fmla="*/ 6655 h 10000"/>
              <a:gd name="connsiteX41-10697" fmla="*/ 2824 w 9373"/>
              <a:gd name="connsiteY41-10698" fmla="*/ 6655 h 10000"/>
              <a:gd name="connsiteX42-10699" fmla="*/ 3140 w 9373"/>
              <a:gd name="connsiteY42-10700" fmla="*/ 6655 h 10000"/>
              <a:gd name="connsiteX43-10701" fmla="*/ 3454 w 9373"/>
              <a:gd name="connsiteY43-10702" fmla="*/ 6655 h 10000"/>
              <a:gd name="connsiteX44-10703" fmla="*/ 3762 w 9373"/>
              <a:gd name="connsiteY44-10704" fmla="*/ 6655 h 10000"/>
              <a:gd name="connsiteX45-10705" fmla="*/ 3762 w 9373"/>
              <a:gd name="connsiteY45-10706" fmla="*/ 6376 h 10000"/>
              <a:gd name="connsiteX46-10707" fmla="*/ 4073 w 9373"/>
              <a:gd name="connsiteY46-10708" fmla="*/ 6098 h 10000"/>
              <a:gd name="connsiteX47-10709" fmla="*/ 4391 w 9373"/>
              <a:gd name="connsiteY47-10710" fmla="*/ 5819 h 10000"/>
              <a:gd name="connsiteX48-10711" fmla="*/ 4391 w 9373"/>
              <a:gd name="connsiteY48-10712" fmla="*/ 5261 h 10000"/>
              <a:gd name="connsiteX49-10713" fmla="*/ 4704 w 9373"/>
              <a:gd name="connsiteY49-10714" fmla="*/ 4460 h 10000"/>
              <a:gd name="connsiteX50-10715" fmla="*/ 5018 w 9373"/>
              <a:gd name="connsiteY50-10716" fmla="*/ 3345 h 10000"/>
              <a:gd name="connsiteX51-10717" fmla="*/ 5331 w 9373"/>
              <a:gd name="connsiteY51-10718" fmla="*/ 2787 h 10000"/>
              <a:gd name="connsiteX52-10719" fmla="*/ 5331 w 9373"/>
              <a:gd name="connsiteY52-10720" fmla="*/ 2230 h 10000"/>
              <a:gd name="connsiteX53-10721" fmla="*/ 5331 w 9373"/>
              <a:gd name="connsiteY53-10722" fmla="*/ 1951 h 10000"/>
              <a:gd name="connsiteX54-10723" fmla="*/ 5331 w 9373"/>
              <a:gd name="connsiteY54-10724" fmla="*/ 1951 h 10000"/>
              <a:gd name="connsiteX55-10725" fmla="*/ 5018 w 9373"/>
              <a:gd name="connsiteY55-10726" fmla="*/ 1951 h 10000"/>
              <a:gd name="connsiteX0-10727" fmla="*/ 5696 w 9668"/>
              <a:gd name="connsiteY0-10728" fmla="*/ 0 h 10000"/>
              <a:gd name="connsiteX1-10729" fmla="*/ 5986 w 9668"/>
              <a:gd name="connsiteY1-10730" fmla="*/ 279 h 10000"/>
              <a:gd name="connsiteX2-10731" fmla="*/ 6651 w 9668"/>
              <a:gd name="connsiteY2-10732" fmla="*/ 279 h 10000"/>
              <a:gd name="connsiteX3-10733" fmla="*/ 6990 w 9668"/>
              <a:gd name="connsiteY3-10734" fmla="*/ 557 h 10000"/>
              <a:gd name="connsiteX4-10735" fmla="*/ 7997 w 9668"/>
              <a:gd name="connsiteY4-10736" fmla="*/ 836 h 10000"/>
              <a:gd name="connsiteX5-10737" fmla="*/ 8663 w 9668"/>
              <a:gd name="connsiteY5-10738" fmla="*/ 1394 h 10000"/>
              <a:gd name="connsiteX6-10739" fmla="*/ 9338 w 9668"/>
              <a:gd name="connsiteY6-10740" fmla="*/ 1672 h 10000"/>
              <a:gd name="connsiteX7-10741" fmla="*/ 9668 w 9668"/>
              <a:gd name="connsiteY7-10742" fmla="*/ 1951 h 10000"/>
              <a:gd name="connsiteX8-10743" fmla="*/ 9668 w 9668"/>
              <a:gd name="connsiteY8-10744" fmla="*/ 1951 h 10000"/>
              <a:gd name="connsiteX9-10745" fmla="*/ 9668 w 9668"/>
              <a:gd name="connsiteY9-10746" fmla="*/ 2230 h 10000"/>
              <a:gd name="connsiteX10-10747" fmla="*/ 9338 w 9668"/>
              <a:gd name="connsiteY10-10748" fmla="*/ 2509 h 10000"/>
              <a:gd name="connsiteX11-10749" fmla="*/ 9338 w 9668"/>
              <a:gd name="connsiteY11-10750" fmla="*/ 2509 h 10000"/>
              <a:gd name="connsiteX12-10751" fmla="*/ 8999 w 9668"/>
              <a:gd name="connsiteY12-10752" fmla="*/ 2509 h 10000"/>
              <a:gd name="connsiteX13-10753" fmla="*/ 8663 w 9668"/>
              <a:gd name="connsiteY13-10754" fmla="*/ 2787 h 10000"/>
              <a:gd name="connsiteX14-10755" fmla="*/ 8327 w 9668"/>
              <a:gd name="connsiteY14-10756" fmla="*/ 3345 h 10000"/>
              <a:gd name="connsiteX15-10757" fmla="*/ 7997 w 9668"/>
              <a:gd name="connsiteY15-10758" fmla="*/ 3624 h 10000"/>
              <a:gd name="connsiteX16-10759" fmla="*/ 7997 w 9668"/>
              <a:gd name="connsiteY16-10760" fmla="*/ 4460 h 10000"/>
              <a:gd name="connsiteX17-10761" fmla="*/ 7663 w 9668"/>
              <a:gd name="connsiteY17-10762" fmla="*/ 4983 h 10000"/>
              <a:gd name="connsiteX18-10763" fmla="*/ 7329 w 9668"/>
              <a:gd name="connsiteY18-10764" fmla="*/ 5819 h 10000"/>
              <a:gd name="connsiteX19-10765" fmla="*/ 6651 w 9668"/>
              <a:gd name="connsiteY19-10766" fmla="*/ 7213 h 10000"/>
              <a:gd name="connsiteX20-10767" fmla="*/ 6317 w 9668"/>
              <a:gd name="connsiteY20-10768" fmla="*/ 8049 h 10000"/>
              <a:gd name="connsiteX21-10769" fmla="*/ 5696 w 9668"/>
              <a:gd name="connsiteY21-10770" fmla="*/ 8606 h 10000"/>
              <a:gd name="connsiteX22-10771" fmla="*/ 5356 w 9668"/>
              <a:gd name="connsiteY22-10772" fmla="*/ 9164 h 10000"/>
              <a:gd name="connsiteX23-10773" fmla="*/ 4687 w 9668"/>
              <a:gd name="connsiteY23-10774" fmla="*/ 9443 h 10000"/>
              <a:gd name="connsiteX24-10775" fmla="*/ 4013 w 9668"/>
              <a:gd name="connsiteY24-10776" fmla="*/ 9721 h 10000"/>
              <a:gd name="connsiteX25-10777" fmla="*/ 3682 w 9668"/>
              <a:gd name="connsiteY25-10778" fmla="*/ 10000 h 10000"/>
              <a:gd name="connsiteX26-10779" fmla="*/ 3353 w 9668"/>
              <a:gd name="connsiteY26-10780" fmla="*/ 10000 h 10000"/>
              <a:gd name="connsiteX27-10781" fmla="*/ 3018 w 9668"/>
              <a:gd name="connsiteY27-10782" fmla="*/ 10000 h 10000"/>
              <a:gd name="connsiteX28-10783" fmla="*/ 2681 w 9668"/>
              <a:gd name="connsiteY28-10784" fmla="*/ 10000 h 10000"/>
              <a:gd name="connsiteX29-10785" fmla="*/ 2681 w 9668"/>
              <a:gd name="connsiteY29-10786" fmla="*/ 9721 h 10000"/>
              <a:gd name="connsiteX30-10787" fmla="*/ 2349 w 9668"/>
              <a:gd name="connsiteY30-10788" fmla="*/ 9443 h 10000"/>
              <a:gd name="connsiteX31-10789" fmla="*/ 2349 w 9668"/>
              <a:gd name="connsiteY31-10790" fmla="*/ 9164 h 10000"/>
              <a:gd name="connsiteX32-10791" fmla="*/ 2349 w 9668"/>
              <a:gd name="connsiteY32-10792" fmla="*/ 8885 h 10000"/>
              <a:gd name="connsiteX33-10793" fmla="*/ 2004 w 9668"/>
              <a:gd name="connsiteY33-10794" fmla="*/ 8328 h 10000"/>
              <a:gd name="connsiteX34-10795" fmla="*/ 1342 w 9668"/>
              <a:gd name="connsiteY34-10796" fmla="*/ 7770 h 10000"/>
              <a:gd name="connsiteX35-10797" fmla="*/ 339 w 9668"/>
              <a:gd name="connsiteY35-10798" fmla="*/ 7213 h 10000"/>
              <a:gd name="connsiteX36-10799" fmla="*/ 0 w 9668"/>
              <a:gd name="connsiteY36-10800" fmla="*/ 6098 h 10000"/>
              <a:gd name="connsiteX37-10801" fmla="*/ 673 w 9668"/>
              <a:gd name="connsiteY37-10802" fmla="*/ 6376 h 10000"/>
              <a:gd name="connsiteX38-10803" fmla="*/ 1675 w 9668"/>
              <a:gd name="connsiteY38-10804" fmla="*/ 6655 h 10000"/>
              <a:gd name="connsiteX39-10805" fmla="*/ 2004 w 9668"/>
              <a:gd name="connsiteY39-10806" fmla="*/ 6655 h 10000"/>
              <a:gd name="connsiteX40-10807" fmla="*/ 2681 w 9668"/>
              <a:gd name="connsiteY40-10808" fmla="*/ 6655 h 10000"/>
              <a:gd name="connsiteX41-10809" fmla="*/ 3018 w 9668"/>
              <a:gd name="connsiteY41-10810" fmla="*/ 6655 h 10000"/>
              <a:gd name="connsiteX42-10811" fmla="*/ 3353 w 9668"/>
              <a:gd name="connsiteY42-10812" fmla="*/ 6655 h 10000"/>
              <a:gd name="connsiteX43-10813" fmla="*/ 3682 w 9668"/>
              <a:gd name="connsiteY43-10814" fmla="*/ 6655 h 10000"/>
              <a:gd name="connsiteX44-10815" fmla="*/ 3682 w 9668"/>
              <a:gd name="connsiteY44-10816" fmla="*/ 6376 h 10000"/>
              <a:gd name="connsiteX45-10817" fmla="*/ 4013 w 9668"/>
              <a:gd name="connsiteY45-10818" fmla="*/ 6098 h 10000"/>
              <a:gd name="connsiteX46-10819" fmla="*/ 4353 w 9668"/>
              <a:gd name="connsiteY46-10820" fmla="*/ 5819 h 10000"/>
              <a:gd name="connsiteX47-10821" fmla="*/ 4353 w 9668"/>
              <a:gd name="connsiteY47-10822" fmla="*/ 5261 h 10000"/>
              <a:gd name="connsiteX48-10823" fmla="*/ 4687 w 9668"/>
              <a:gd name="connsiteY48-10824" fmla="*/ 4460 h 10000"/>
              <a:gd name="connsiteX49-10825" fmla="*/ 5022 w 9668"/>
              <a:gd name="connsiteY49-10826" fmla="*/ 3345 h 10000"/>
              <a:gd name="connsiteX50-10827" fmla="*/ 5356 w 9668"/>
              <a:gd name="connsiteY50-10828" fmla="*/ 2787 h 10000"/>
              <a:gd name="connsiteX51-10829" fmla="*/ 5356 w 9668"/>
              <a:gd name="connsiteY51-10830" fmla="*/ 2230 h 10000"/>
              <a:gd name="connsiteX52-10831" fmla="*/ 5356 w 9668"/>
              <a:gd name="connsiteY52-10832" fmla="*/ 1951 h 10000"/>
              <a:gd name="connsiteX53-10833" fmla="*/ 5356 w 9668"/>
              <a:gd name="connsiteY53-10834" fmla="*/ 1951 h 10000"/>
              <a:gd name="connsiteX54-10835" fmla="*/ 5022 w 9668"/>
              <a:gd name="connsiteY54-10836" fmla="*/ 1951 h 10000"/>
              <a:gd name="connsiteX0-10837" fmla="*/ 5541 w 9649"/>
              <a:gd name="connsiteY0-10838" fmla="*/ 0 h 10000"/>
              <a:gd name="connsiteX1-10839" fmla="*/ 5841 w 9649"/>
              <a:gd name="connsiteY1-10840" fmla="*/ 279 h 10000"/>
              <a:gd name="connsiteX2-10841" fmla="*/ 6528 w 9649"/>
              <a:gd name="connsiteY2-10842" fmla="*/ 279 h 10000"/>
              <a:gd name="connsiteX3-10843" fmla="*/ 6879 w 9649"/>
              <a:gd name="connsiteY3-10844" fmla="*/ 557 h 10000"/>
              <a:gd name="connsiteX4-10845" fmla="*/ 7921 w 9649"/>
              <a:gd name="connsiteY4-10846" fmla="*/ 836 h 10000"/>
              <a:gd name="connsiteX5-10847" fmla="*/ 8609 w 9649"/>
              <a:gd name="connsiteY5-10848" fmla="*/ 1394 h 10000"/>
              <a:gd name="connsiteX6-10849" fmla="*/ 9308 w 9649"/>
              <a:gd name="connsiteY6-10850" fmla="*/ 1672 h 10000"/>
              <a:gd name="connsiteX7-10851" fmla="*/ 9649 w 9649"/>
              <a:gd name="connsiteY7-10852" fmla="*/ 1951 h 10000"/>
              <a:gd name="connsiteX8-10853" fmla="*/ 9649 w 9649"/>
              <a:gd name="connsiteY8-10854" fmla="*/ 1951 h 10000"/>
              <a:gd name="connsiteX9-10855" fmla="*/ 9649 w 9649"/>
              <a:gd name="connsiteY9-10856" fmla="*/ 2230 h 10000"/>
              <a:gd name="connsiteX10-10857" fmla="*/ 9308 w 9649"/>
              <a:gd name="connsiteY10-10858" fmla="*/ 2509 h 10000"/>
              <a:gd name="connsiteX11-10859" fmla="*/ 9308 w 9649"/>
              <a:gd name="connsiteY11-10860" fmla="*/ 2509 h 10000"/>
              <a:gd name="connsiteX12-10861" fmla="*/ 8957 w 9649"/>
              <a:gd name="connsiteY12-10862" fmla="*/ 2509 h 10000"/>
              <a:gd name="connsiteX13-10863" fmla="*/ 8609 w 9649"/>
              <a:gd name="connsiteY13-10864" fmla="*/ 2787 h 10000"/>
              <a:gd name="connsiteX14-10865" fmla="*/ 8262 w 9649"/>
              <a:gd name="connsiteY14-10866" fmla="*/ 3345 h 10000"/>
              <a:gd name="connsiteX15-10867" fmla="*/ 7921 w 9649"/>
              <a:gd name="connsiteY15-10868" fmla="*/ 3624 h 10000"/>
              <a:gd name="connsiteX16-10869" fmla="*/ 7921 w 9649"/>
              <a:gd name="connsiteY16-10870" fmla="*/ 4460 h 10000"/>
              <a:gd name="connsiteX17-10871" fmla="*/ 7575 w 9649"/>
              <a:gd name="connsiteY17-10872" fmla="*/ 4983 h 10000"/>
              <a:gd name="connsiteX18-10873" fmla="*/ 7230 w 9649"/>
              <a:gd name="connsiteY18-10874" fmla="*/ 5819 h 10000"/>
              <a:gd name="connsiteX19-10875" fmla="*/ 6528 w 9649"/>
              <a:gd name="connsiteY19-10876" fmla="*/ 7213 h 10000"/>
              <a:gd name="connsiteX20-10877" fmla="*/ 6183 w 9649"/>
              <a:gd name="connsiteY20-10878" fmla="*/ 8049 h 10000"/>
              <a:gd name="connsiteX21-10879" fmla="*/ 5541 w 9649"/>
              <a:gd name="connsiteY21-10880" fmla="*/ 8606 h 10000"/>
              <a:gd name="connsiteX22-10881" fmla="*/ 5189 w 9649"/>
              <a:gd name="connsiteY22-10882" fmla="*/ 9164 h 10000"/>
              <a:gd name="connsiteX23-10883" fmla="*/ 4497 w 9649"/>
              <a:gd name="connsiteY23-10884" fmla="*/ 9443 h 10000"/>
              <a:gd name="connsiteX24-10885" fmla="*/ 3800 w 9649"/>
              <a:gd name="connsiteY24-10886" fmla="*/ 9721 h 10000"/>
              <a:gd name="connsiteX25-10887" fmla="*/ 3457 w 9649"/>
              <a:gd name="connsiteY25-10888" fmla="*/ 10000 h 10000"/>
              <a:gd name="connsiteX26-10889" fmla="*/ 3117 w 9649"/>
              <a:gd name="connsiteY26-10890" fmla="*/ 10000 h 10000"/>
              <a:gd name="connsiteX27-10891" fmla="*/ 2771 w 9649"/>
              <a:gd name="connsiteY27-10892" fmla="*/ 10000 h 10000"/>
              <a:gd name="connsiteX28-10893" fmla="*/ 2422 w 9649"/>
              <a:gd name="connsiteY28-10894" fmla="*/ 10000 h 10000"/>
              <a:gd name="connsiteX29-10895" fmla="*/ 2422 w 9649"/>
              <a:gd name="connsiteY29-10896" fmla="*/ 9721 h 10000"/>
              <a:gd name="connsiteX30-10897" fmla="*/ 2079 w 9649"/>
              <a:gd name="connsiteY30-10898" fmla="*/ 9443 h 10000"/>
              <a:gd name="connsiteX31-10899" fmla="*/ 2079 w 9649"/>
              <a:gd name="connsiteY31-10900" fmla="*/ 9164 h 10000"/>
              <a:gd name="connsiteX32-10901" fmla="*/ 2079 w 9649"/>
              <a:gd name="connsiteY32-10902" fmla="*/ 8885 h 10000"/>
              <a:gd name="connsiteX33-10903" fmla="*/ 1722 w 9649"/>
              <a:gd name="connsiteY33-10904" fmla="*/ 8328 h 10000"/>
              <a:gd name="connsiteX34-10905" fmla="*/ 1037 w 9649"/>
              <a:gd name="connsiteY34-10906" fmla="*/ 7770 h 10000"/>
              <a:gd name="connsiteX35-10907" fmla="*/ 0 w 9649"/>
              <a:gd name="connsiteY35-10908" fmla="*/ 7213 h 10000"/>
              <a:gd name="connsiteX36-10909" fmla="*/ 345 w 9649"/>
              <a:gd name="connsiteY36-10910" fmla="*/ 6376 h 10000"/>
              <a:gd name="connsiteX37-10911" fmla="*/ 1382 w 9649"/>
              <a:gd name="connsiteY37-10912" fmla="*/ 6655 h 10000"/>
              <a:gd name="connsiteX38-10913" fmla="*/ 1722 w 9649"/>
              <a:gd name="connsiteY38-10914" fmla="*/ 6655 h 10000"/>
              <a:gd name="connsiteX39-10915" fmla="*/ 2422 w 9649"/>
              <a:gd name="connsiteY39-10916" fmla="*/ 6655 h 10000"/>
              <a:gd name="connsiteX40-10917" fmla="*/ 2771 w 9649"/>
              <a:gd name="connsiteY40-10918" fmla="*/ 6655 h 10000"/>
              <a:gd name="connsiteX41-10919" fmla="*/ 3117 w 9649"/>
              <a:gd name="connsiteY41-10920" fmla="*/ 6655 h 10000"/>
              <a:gd name="connsiteX42-10921" fmla="*/ 3457 w 9649"/>
              <a:gd name="connsiteY42-10922" fmla="*/ 6655 h 10000"/>
              <a:gd name="connsiteX43-10923" fmla="*/ 3457 w 9649"/>
              <a:gd name="connsiteY43-10924" fmla="*/ 6376 h 10000"/>
              <a:gd name="connsiteX44-10925" fmla="*/ 3800 w 9649"/>
              <a:gd name="connsiteY44-10926" fmla="*/ 6098 h 10000"/>
              <a:gd name="connsiteX45-10927" fmla="*/ 4151 w 9649"/>
              <a:gd name="connsiteY45-10928" fmla="*/ 5819 h 10000"/>
              <a:gd name="connsiteX46-10929" fmla="*/ 4151 w 9649"/>
              <a:gd name="connsiteY46-10930" fmla="*/ 5261 h 10000"/>
              <a:gd name="connsiteX47-10931" fmla="*/ 4497 w 9649"/>
              <a:gd name="connsiteY47-10932" fmla="*/ 4460 h 10000"/>
              <a:gd name="connsiteX48-10933" fmla="*/ 4843 w 9649"/>
              <a:gd name="connsiteY48-10934" fmla="*/ 3345 h 10000"/>
              <a:gd name="connsiteX49-10935" fmla="*/ 5189 w 9649"/>
              <a:gd name="connsiteY49-10936" fmla="*/ 2787 h 10000"/>
              <a:gd name="connsiteX50-10937" fmla="*/ 5189 w 9649"/>
              <a:gd name="connsiteY50-10938" fmla="*/ 2230 h 10000"/>
              <a:gd name="connsiteX51-10939" fmla="*/ 5189 w 9649"/>
              <a:gd name="connsiteY51-10940" fmla="*/ 1951 h 10000"/>
              <a:gd name="connsiteX52-10941" fmla="*/ 5189 w 9649"/>
              <a:gd name="connsiteY52-10942" fmla="*/ 1951 h 10000"/>
              <a:gd name="connsiteX53-10943" fmla="*/ 4843 w 9649"/>
              <a:gd name="connsiteY53-10944" fmla="*/ 1951 h 10000"/>
              <a:gd name="connsiteX0-10945" fmla="*/ 5743 w 10000"/>
              <a:gd name="connsiteY0-10946" fmla="*/ 0 h 10000"/>
              <a:gd name="connsiteX1-10947" fmla="*/ 6053 w 10000"/>
              <a:gd name="connsiteY1-10948" fmla="*/ 279 h 10000"/>
              <a:gd name="connsiteX2-10949" fmla="*/ 6765 w 10000"/>
              <a:gd name="connsiteY2-10950" fmla="*/ 279 h 10000"/>
              <a:gd name="connsiteX3-10951" fmla="*/ 7129 w 10000"/>
              <a:gd name="connsiteY3-10952" fmla="*/ 557 h 10000"/>
              <a:gd name="connsiteX4-10953" fmla="*/ 8209 w 10000"/>
              <a:gd name="connsiteY4-10954" fmla="*/ 836 h 10000"/>
              <a:gd name="connsiteX5-10955" fmla="*/ 8922 w 10000"/>
              <a:gd name="connsiteY5-10956" fmla="*/ 1394 h 10000"/>
              <a:gd name="connsiteX6-10957" fmla="*/ 9647 w 10000"/>
              <a:gd name="connsiteY6-10958" fmla="*/ 1672 h 10000"/>
              <a:gd name="connsiteX7-10959" fmla="*/ 10000 w 10000"/>
              <a:gd name="connsiteY7-10960" fmla="*/ 1951 h 10000"/>
              <a:gd name="connsiteX8-10961" fmla="*/ 10000 w 10000"/>
              <a:gd name="connsiteY8-10962" fmla="*/ 1951 h 10000"/>
              <a:gd name="connsiteX9-10963" fmla="*/ 10000 w 10000"/>
              <a:gd name="connsiteY9-10964" fmla="*/ 2230 h 10000"/>
              <a:gd name="connsiteX10-10965" fmla="*/ 9647 w 10000"/>
              <a:gd name="connsiteY10-10966" fmla="*/ 2509 h 10000"/>
              <a:gd name="connsiteX11-10967" fmla="*/ 9647 w 10000"/>
              <a:gd name="connsiteY11-10968" fmla="*/ 2509 h 10000"/>
              <a:gd name="connsiteX12-10969" fmla="*/ 9283 w 10000"/>
              <a:gd name="connsiteY12-10970" fmla="*/ 2509 h 10000"/>
              <a:gd name="connsiteX13-10971" fmla="*/ 8922 w 10000"/>
              <a:gd name="connsiteY13-10972" fmla="*/ 2787 h 10000"/>
              <a:gd name="connsiteX14-10973" fmla="*/ 8563 w 10000"/>
              <a:gd name="connsiteY14-10974" fmla="*/ 3345 h 10000"/>
              <a:gd name="connsiteX15-10975" fmla="*/ 8209 w 10000"/>
              <a:gd name="connsiteY15-10976" fmla="*/ 3624 h 10000"/>
              <a:gd name="connsiteX16-10977" fmla="*/ 8209 w 10000"/>
              <a:gd name="connsiteY16-10978" fmla="*/ 4460 h 10000"/>
              <a:gd name="connsiteX17-10979" fmla="*/ 7851 w 10000"/>
              <a:gd name="connsiteY17-10980" fmla="*/ 4983 h 10000"/>
              <a:gd name="connsiteX18-10981" fmla="*/ 7493 w 10000"/>
              <a:gd name="connsiteY18-10982" fmla="*/ 5819 h 10000"/>
              <a:gd name="connsiteX19-10983" fmla="*/ 6765 w 10000"/>
              <a:gd name="connsiteY19-10984" fmla="*/ 7213 h 10000"/>
              <a:gd name="connsiteX20-10985" fmla="*/ 6408 w 10000"/>
              <a:gd name="connsiteY20-10986" fmla="*/ 8049 h 10000"/>
              <a:gd name="connsiteX21-10987" fmla="*/ 5743 w 10000"/>
              <a:gd name="connsiteY21-10988" fmla="*/ 8606 h 10000"/>
              <a:gd name="connsiteX22-10989" fmla="*/ 5378 w 10000"/>
              <a:gd name="connsiteY22-10990" fmla="*/ 9164 h 10000"/>
              <a:gd name="connsiteX23-10991" fmla="*/ 4661 w 10000"/>
              <a:gd name="connsiteY23-10992" fmla="*/ 9443 h 10000"/>
              <a:gd name="connsiteX24-10993" fmla="*/ 3938 w 10000"/>
              <a:gd name="connsiteY24-10994" fmla="*/ 9721 h 10000"/>
              <a:gd name="connsiteX25-10995" fmla="*/ 3583 w 10000"/>
              <a:gd name="connsiteY25-10996" fmla="*/ 10000 h 10000"/>
              <a:gd name="connsiteX26-10997" fmla="*/ 3230 w 10000"/>
              <a:gd name="connsiteY26-10998" fmla="*/ 10000 h 10000"/>
              <a:gd name="connsiteX27-10999" fmla="*/ 2872 w 10000"/>
              <a:gd name="connsiteY27-11000" fmla="*/ 10000 h 10000"/>
              <a:gd name="connsiteX28-11001" fmla="*/ 2510 w 10000"/>
              <a:gd name="connsiteY28-11002" fmla="*/ 10000 h 10000"/>
              <a:gd name="connsiteX29-11003" fmla="*/ 2510 w 10000"/>
              <a:gd name="connsiteY29-11004" fmla="*/ 9721 h 10000"/>
              <a:gd name="connsiteX30-11005" fmla="*/ 2155 w 10000"/>
              <a:gd name="connsiteY30-11006" fmla="*/ 9443 h 10000"/>
              <a:gd name="connsiteX31-11007" fmla="*/ 2155 w 10000"/>
              <a:gd name="connsiteY31-11008" fmla="*/ 9164 h 10000"/>
              <a:gd name="connsiteX32-11009" fmla="*/ 2155 w 10000"/>
              <a:gd name="connsiteY32-11010" fmla="*/ 8885 h 10000"/>
              <a:gd name="connsiteX33-11011" fmla="*/ 1785 w 10000"/>
              <a:gd name="connsiteY33-11012" fmla="*/ 8328 h 10000"/>
              <a:gd name="connsiteX34-11013" fmla="*/ 1075 w 10000"/>
              <a:gd name="connsiteY34-11014" fmla="*/ 7770 h 10000"/>
              <a:gd name="connsiteX35-11015" fmla="*/ 0 w 10000"/>
              <a:gd name="connsiteY35-11016" fmla="*/ 7213 h 10000"/>
              <a:gd name="connsiteX36-11017" fmla="*/ 1432 w 10000"/>
              <a:gd name="connsiteY36-11018" fmla="*/ 6655 h 10000"/>
              <a:gd name="connsiteX37-11019" fmla="*/ 1785 w 10000"/>
              <a:gd name="connsiteY37-11020" fmla="*/ 6655 h 10000"/>
              <a:gd name="connsiteX38-11021" fmla="*/ 2510 w 10000"/>
              <a:gd name="connsiteY38-11022" fmla="*/ 6655 h 10000"/>
              <a:gd name="connsiteX39-11023" fmla="*/ 2872 w 10000"/>
              <a:gd name="connsiteY39-11024" fmla="*/ 6655 h 10000"/>
              <a:gd name="connsiteX40-11025" fmla="*/ 3230 w 10000"/>
              <a:gd name="connsiteY40-11026" fmla="*/ 6655 h 10000"/>
              <a:gd name="connsiteX41-11027" fmla="*/ 3583 w 10000"/>
              <a:gd name="connsiteY41-11028" fmla="*/ 6655 h 10000"/>
              <a:gd name="connsiteX42-11029" fmla="*/ 3583 w 10000"/>
              <a:gd name="connsiteY42-11030" fmla="*/ 6376 h 10000"/>
              <a:gd name="connsiteX43-11031" fmla="*/ 3938 w 10000"/>
              <a:gd name="connsiteY43-11032" fmla="*/ 6098 h 10000"/>
              <a:gd name="connsiteX44-11033" fmla="*/ 4302 w 10000"/>
              <a:gd name="connsiteY44-11034" fmla="*/ 5819 h 10000"/>
              <a:gd name="connsiteX45-11035" fmla="*/ 4302 w 10000"/>
              <a:gd name="connsiteY45-11036" fmla="*/ 5261 h 10000"/>
              <a:gd name="connsiteX46-11037" fmla="*/ 4661 w 10000"/>
              <a:gd name="connsiteY46-11038" fmla="*/ 4460 h 10000"/>
              <a:gd name="connsiteX47-11039" fmla="*/ 5019 w 10000"/>
              <a:gd name="connsiteY47-11040" fmla="*/ 3345 h 10000"/>
              <a:gd name="connsiteX48-11041" fmla="*/ 5378 w 10000"/>
              <a:gd name="connsiteY48-11042" fmla="*/ 2787 h 10000"/>
              <a:gd name="connsiteX49-11043" fmla="*/ 5378 w 10000"/>
              <a:gd name="connsiteY49-11044" fmla="*/ 2230 h 10000"/>
              <a:gd name="connsiteX50-11045" fmla="*/ 5378 w 10000"/>
              <a:gd name="connsiteY50-11046" fmla="*/ 1951 h 10000"/>
              <a:gd name="connsiteX51-11047" fmla="*/ 5378 w 10000"/>
              <a:gd name="connsiteY51-11048" fmla="*/ 1951 h 10000"/>
              <a:gd name="connsiteX52-11049" fmla="*/ 5019 w 10000"/>
              <a:gd name="connsiteY52-11050" fmla="*/ 1951 h 10000"/>
              <a:gd name="connsiteX0-11051" fmla="*/ 4668 w 8925"/>
              <a:gd name="connsiteY0-11052" fmla="*/ 0 h 10000"/>
              <a:gd name="connsiteX1-11053" fmla="*/ 4978 w 8925"/>
              <a:gd name="connsiteY1-11054" fmla="*/ 279 h 10000"/>
              <a:gd name="connsiteX2-11055" fmla="*/ 5690 w 8925"/>
              <a:gd name="connsiteY2-11056" fmla="*/ 279 h 10000"/>
              <a:gd name="connsiteX3-11057" fmla="*/ 6054 w 8925"/>
              <a:gd name="connsiteY3-11058" fmla="*/ 557 h 10000"/>
              <a:gd name="connsiteX4-11059" fmla="*/ 7134 w 8925"/>
              <a:gd name="connsiteY4-11060" fmla="*/ 836 h 10000"/>
              <a:gd name="connsiteX5-11061" fmla="*/ 7847 w 8925"/>
              <a:gd name="connsiteY5-11062" fmla="*/ 1394 h 10000"/>
              <a:gd name="connsiteX6-11063" fmla="*/ 8572 w 8925"/>
              <a:gd name="connsiteY6-11064" fmla="*/ 1672 h 10000"/>
              <a:gd name="connsiteX7-11065" fmla="*/ 8925 w 8925"/>
              <a:gd name="connsiteY7-11066" fmla="*/ 1951 h 10000"/>
              <a:gd name="connsiteX8-11067" fmla="*/ 8925 w 8925"/>
              <a:gd name="connsiteY8-11068" fmla="*/ 1951 h 10000"/>
              <a:gd name="connsiteX9-11069" fmla="*/ 8925 w 8925"/>
              <a:gd name="connsiteY9-11070" fmla="*/ 2230 h 10000"/>
              <a:gd name="connsiteX10-11071" fmla="*/ 8572 w 8925"/>
              <a:gd name="connsiteY10-11072" fmla="*/ 2509 h 10000"/>
              <a:gd name="connsiteX11-11073" fmla="*/ 8572 w 8925"/>
              <a:gd name="connsiteY11-11074" fmla="*/ 2509 h 10000"/>
              <a:gd name="connsiteX12-11075" fmla="*/ 8208 w 8925"/>
              <a:gd name="connsiteY12-11076" fmla="*/ 2509 h 10000"/>
              <a:gd name="connsiteX13-11077" fmla="*/ 7847 w 8925"/>
              <a:gd name="connsiteY13-11078" fmla="*/ 2787 h 10000"/>
              <a:gd name="connsiteX14-11079" fmla="*/ 7488 w 8925"/>
              <a:gd name="connsiteY14-11080" fmla="*/ 3345 h 10000"/>
              <a:gd name="connsiteX15-11081" fmla="*/ 7134 w 8925"/>
              <a:gd name="connsiteY15-11082" fmla="*/ 3624 h 10000"/>
              <a:gd name="connsiteX16-11083" fmla="*/ 7134 w 8925"/>
              <a:gd name="connsiteY16-11084" fmla="*/ 4460 h 10000"/>
              <a:gd name="connsiteX17-11085" fmla="*/ 6776 w 8925"/>
              <a:gd name="connsiteY17-11086" fmla="*/ 4983 h 10000"/>
              <a:gd name="connsiteX18-11087" fmla="*/ 6418 w 8925"/>
              <a:gd name="connsiteY18-11088" fmla="*/ 5819 h 10000"/>
              <a:gd name="connsiteX19-11089" fmla="*/ 5690 w 8925"/>
              <a:gd name="connsiteY19-11090" fmla="*/ 7213 h 10000"/>
              <a:gd name="connsiteX20-11091" fmla="*/ 5333 w 8925"/>
              <a:gd name="connsiteY20-11092" fmla="*/ 8049 h 10000"/>
              <a:gd name="connsiteX21-11093" fmla="*/ 4668 w 8925"/>
              <a:gd name="connsiteY21-11094" fmla="*/ 8606 h 10000"/>
              <a:gd name="connsiteX22-11095" fmla="*/ 4303 w 8925"/>
              <a:gd name="connsiteY22-11096" fmla="*/ 9164 h 10000"/>
              <a:gd name="connsiteX23-11097" fmla="*/ 3586 w 8925"/>
              <a:gd name="connsiteY23-11098" fmla="*/ 9443 h 10000"/>
              <a:gd name="connsiteX24-11099" fmla="*/ 2863 w 8925"/>
              <a:gd name="connsiteY24-11100" fmla="*/ 9721 h 10000"/>
              <a:gd name="connsiteX25-11101" fmla="*/ 2508 w 8925"/>
              <a:gd name="connsiteY25-11102" fmla="*/ 10000 h 10000"/>
              <a:gd name="connsiteX26-11103" fmla="*/ 2155 w 8925"/>
              <a:gd name="connsiteY26-11104" fmla="*/ 10000 h 10000"/>
              <a:gd name="connsiteX27-11105" fmla="*/ 1797 w 8925"/>
              <a:gd name="connsiteY27-11106" fmla="*/ 10000 h 10000"/>
              <a:gd name="connsiteX28-11107" fmla="*/ 1435 w 8925"/>
              <a:gd name="connsiteY28-11108" fmla="*/ 10000 h 10000"/>
              <a:gd name="connsiteX29-11109" fmla="*/ 1435 w 8925"/>
              <a:gd name="connsiteY29-11110" fmla="*/ 9721 h 10000"/>
              <a:gd name="connsiteX30-11111" fmla="*/ 1080 w 8925"/>
              <a:gd name="connsiteY30-11112" fmla="*/ 9443 h 10000"/>
              <a:gd name="connsiteX31-11113" fmla="*/ 1080 w 8925"/>
              <a:gd name="connsiteY31-11114" fmla="*/ 9164 h 10000"/>
              <a:gd name="connsiteX32-11115" fmla="*/ 1080 w 8925"/>
              <a:gd name="connsiteY32-11116" fmla="*/ 8885 h 10000"/>
              <a:gd name="connsiteX33-11117" fmla="*/ 710 w 8925"/>
              <a:gd name="connsiteY33-11118" fmla="*/ 8328 h 10000"/>
              <a:gd name="connsiteX34-11119" fmla="*/ 0 w 8925"/>
              <a:gd name="connsiteY34-11120" fmla="*/ 7770 h 10000"/>
              <a:gd name="connsiteX35-11121" fmla="*/ 357 w 8925"/>
              <a:gd name="connsiteY35-11122" fmla="*/ 6655 h 10000"/>
              <a:gd name="connsiteX36-11123" fmla="*/ 710 w 8925"/>
              <a:gd name="connsiteY36-11124" fmla="*/ 6655 h 10000"/>
              <a:gd name="connsiteX37-11125" fmla="*/ 1435 w 8925"/>
              <a:gd name="connsiteY37-11126" fmla="*/ 6655 h 10000"/>
              <a:gd name="connsiteX38-11127" fmla="*/ 1797 w 8925"/>
              <a:gd name="connsiteY38-11128" fmla="*/ 6655 h 10000"/>
              <a:gd name="connsiteX39-11129" fmla="*/ 2155 w 8925"/>
              <a:gd name="connsiteY39-11130" fmla="*/ 6655 h 10000"/>
              <a:gd name="connsiteX40-11131" fmla="*/ 2508 w 8925"/>
              <a:gd name="connsiteY40-11132" fmla="*/ 6655 h 10000"/>
              <a:gd name="connsiteX41-11133" fmla="*/ 2508 w 8925"/>
              <a:gd name="connsiteY41-11134" fmla="*/ 6376 h 10000"/>
              <a:gd name="connsiteX42-11135" fmla="*/ 2863 w 8925"/>
              <a:gd name="connsiteY42-11136" fmla="*/ 6098 h 10000"/>
              <a:gd name="connsiteX43-11137" fmla="*/ 3227 w 8925"/>
              <a:gd name="connsiteY43-11138" fmla="*/ 5819 h 10000"/>
              <a:gd name="connsiteX44-11139" fmla="*/ 3227 w 8925"/>
              <a:gd name="connsiteY44-11140" fmla="*/ 5261 h 10000"/>
              <a:gd name="connsiteX45-11141" fmla="*/ 3586 w 8925"/>
              <a:gd name="connsiteY45-11142" fmla="*/ 4460 h 10000"/>
              <a:gd name="connsiteX46-11143" fmla="*/ 3944 w 8925"/>
              <a:gd name="connsiteY46-11144" fmla="*/ 3345 h 10000"/>
              <a:gd name="connsiteX47-11145" fmla="*/ 4303 w 8925"/>
              <a:gd name="connsiteY47-11146" fmla="*/ 2787 h 10000"/>
              <a:gd name="connsiteX48-11147" fmla="*/ 4303 w 8925"/>
              <a:gd name="connsiteY48-11148" fmla="*/ 2230 h 10000"/>
              <a:gd name="connsiteX49-11149" fmla="*/ 4303 w 8925"/>
              <a:gd name="connsiteY49-11150" fmla="*/ 1951 h 10000"/>
              <a:gd name="connsiteX50-11151" fmla="*/ 4303 w 8925"/>
              <a:gd name="connsiteY50-11152" fmla="*/ 1951 h 10000"/>
              <a:gd name="connsiteX51-11153" fmla="*/ 3944 w 8925"/>
              <a:gd name="connsiteY51-11154" fmla="*/ 1951 h 10000"/>
              <a:gd name="connsiteX0-11155" fmla="*/ 4830 w 9600"/>
              <a:gd name="connsiteY0-11156" fmla="*/ 0 h 10000"/>
              <a:gd name="connsiteX1-11157" fmla="*/ 5178 w 9600"/>
              <a:gd name="connsiteY1-11158" fmla="*/ 279 h 10000"/>
              <a:gd name="connsiteX2-11159" fmla="*/ 5975 w 9600"/>
              <a:gd name="connsiteY2-11160" fmla="*/ 279 h 10000"/>
              <a:gd name="connsiteX3-11161" fmla="*/ 6383 w 9600"/>
              <a:gd name="connsiteY3-11162" fmla="*/ 557 h 10000"/>
              <a:gd name="connsiteX4-11163" fmla="*/ 7593 w 9600"/>
              <a:gd name="connsiteY4-11164" fmla="*/ 836 h 10000"/>
              <a:gd name="connsiteX5-11165" fmla="*/ 8392 w 9600"/>
              <a:gd name="connsiteY5-11166" fmla="*/ 1394 h 10000"/>
              <a:gd name="connsiteX6-11167" fmla="*/ 9204 w 9600"/>
              <a:gd name="connsiteY6-11168" fmla="*/ 1672 h 10000"/>
              <a:gd name="connsiteX7-11169" fmla="*/ 9600 w 9600"/>
              <a:gd name="connsiteY7-11170" fmla="*/ 1951 h 10000"/>
              <a:gd name="connsiteX8-11171" fmla="*/ 9600 w 9600"/>
              <a:gd name="connsiteY8-11172" fmla="*/ 1951 h 10000"/>
              <a:gd name="connsiteX9-11173" fmla="*/ 9600 w 9600"/>
              <a:gd name="connsiteY9-11174" fmla="*/ 2230 h 10000"/>
              <a:gd name="connsiteX10-11175" fmla="*/ 9204 w 9600"/>
              <a:gd name="connsiteY10-11176" fmla="*/ 2509 h 10000"/>
              <a:gd name="connsiteX11-11177" fmla="*/ 9204 w 9600"/>
              <a:gd name="connsiteY11-11178" fmla="*/ 2509 h 10000"/>
              <a:gd name="connsiteX12-11179" fmla="*/ 8797 w 9600"/>
              <a:gd name="connsiteY12-11180" fmla="*/ 2509 h 10000"/>
              <a:gd name="connsiteX13-11181" fmla="*/ 8392 w 9600"/>
              <a:gd name="connsiteY13-11182" fmla="*/ 2787 h 10000"/>
              <a:gd name="connsiteX14-11183" fmla="*/ 7990 w 9600"/>
              <a:gd name="connsiteY14-11184" fmla="*/ 3345 h 10000"/>
              <a:gd name="connsiteX15-11185" fmla="*/ 7593 w 9600"/>
              <a:gd name="connsiteY15-11186" fmla="*/ 3624 h 10000"/>
              <a:gd name="connsiteX16-11187" fmla="*/ 7593 w 9600"/>
              <a:gd name="connsiteY16-11188" fmla="*/ 4460 h 10000"/>
              <a:gd name="connsiteX17-11189" fmla="*/ 7192 w 9600"/>
              <a:gd name="connsiteY17-11190" fmla="*/ 4983 h 10000"/>
              <a:gd name="connsiteX18-11191" fmla="*/ 6791 w 9600"/>
              <a:gd name="connsiteY18-11192" fmla="*/ 5819 h 10000"/>
              <a:gd name="connsiteX19-11193" fmla="*/ 5975 w 9600"/>
              <a:gd name="connsiteY19-11194" fmla="*/ 7213 h 10000"/>
              <a:gd name="connsiteX20-11195" fmla="*/ 5575 w 9600"/>
              <a:gd name="connsiteY20-11196" fmla="*/ 8049 h 10000"/>
              <a:gd name="connsiteX21-11197" fmla="*/ 4830 w 9600"/>
              <a:gd name="connsiteY21-11198" fmla="*/ 8606 h 10000"/>
              <a:gd name="connsiteX22-11199" fmla="*/ 4421 w 9600"/>
              <a:gd name="connsiteY22-11200" fmla="*/ 9164 h 10000"/>
              <a:gd name="connsiteX23-11201" fmla="*/ 3618 w 9600"/>
              <a:gd name="connsiteY23-11202" fmla="*/ 9443 h 10000"/>
              <a:gd name="connsiteX24-11203" fmla="*/ 2808 w 9600"/>
              <a:gd name="connsiteY24-11204" fmla="*/ 9721 h 10000"/>
              <a:gd name="connsiteX25-11205" fmla="*/ 2410 w 9600"/>
              <a:gd name="connsiteY25-11206" fmla="*/ 10000 h 10000"/>
              <a:gd name="connsiteX26-11207" fmla="*/ 2015 w 9600"/>
              <a:gd name="connsiteY26-11208" fmla="*/ 10000 h 10000"/>
              <a:gd name="connsiteX27-11209" fmla="*/ 1613 w 9600"/>
              <a:gd name="connsiteY27-11210" fmla="*/ 10000 h 10000"/>
              <a:gd name="connsiteX28-11211" fmla="*/ 1208 w 9600"/>
              <a:gd name="connsiteY28-11212" fmla="*/ 10000 h 10000"/>
              <a:gd name="connsiteX29-11213" fmla="*/ 1208 w 9600"/>
              <a:gd name="connsiteY29-11214" fmla="*/ 9721 h 10000"/>
              <a:gd name="connsiteX30-11215" fmla="*/ 810 w 9600"/>
              <a:gd name="connsiteY30-11216" fmla="*/ 9443 h 10000"/>
              <a:gd name="connsiteX31-11217" fmla="*/ 810 w 9600"/>
              <a:gd name="connsiteY31-11218" fmla="*/ 9164 h 10000"/>
              <a:gd name="connsiteX32-11219" fmla="*/ 810 w 9600"/>
              <a:gd name="connsiteY32-11220" fmla="*/ 8885 h 10000"/>
              <a:gd name="connsiteX33-11221" fmla="*/ 396 w 9600"/>
              <a:gd name="connsiteY33-11222" fmla="*/ 8328 h 10000"/>
              <a:gd name="connsiteX34-11223" fmla="*/ 0 w 9600"/>
              <a:gd name="connsiteY34-11224" fmla="*/ 6655 h 10000"/>
              <a:gd name="connsiteX35-11225" fmla="*/ 396 w 9600"/>
              <a:gd name="connsiteY35-11226" fmla="*/ 6655 h 10000"/>
              <a:gd name="connsiteX36-11227" fmla="*/ 1208 w 9600"/>
              <a:gd name="connsiteY36-11228" fmla="*/ 6655 h 10000"/>
              <a:gd name="connsiteX37-11229" fmla="*/ 1613 w 9600"/>
              <a:gd name="connsiteY37-11230" fmla="*/ 6655 h 10000"/>
              <a:gd name="connsiteX38-11231" fmla="*/ 2015 w 9600"/>
              <a:gd name="connsiteY38-11232" fmla="*/ 6655 h 10000"/>
              <a:gd name="connsiteX39-11233" fmla="*/ 2410 w 9600"/>
              <a:gd name="connsiteY39-11234" fmla="*/ 6655 h 10000"/>
              <a:gd name="connsiteX40-11235" fmla="*/ 2410 w 9600"/>
              <a:gd name="connsiteY40-11236" fmla="*/ 6376 h 10000"/>
              <a:gd name="connsiteX41-11237" fmla="*/ 2808 w 9600"/>
              <a:gd name="connsiteY41-11238" fmla="*/ 6098 h 10000"/>
              <a:gd name="connsiteX42-11239" fmla="*/ 3216 w 9600"/>
              <a:gd name="connsiteY42-11240" fmla="*/ 5819 h 10000"/>
              <a:gd name="connsiteX43-11241" fmla="*/ 3216 w 9600"/>
              <a:gd name="connsiteY43-11242" fmla="*/ 5261 h 10000"/>
              <a:gd name="connsiteX44-11243" fmla="*/ 3618 w 9600"/>
              <a:gd name="connsiteY44-11244" fmla="*/ 4460 h 10000"/>
              <a:gd name="connsiteX45-11245" fmla="*/ 4019 w 9600"/>
              <a:gd name="connsiteY45-11246" fmla="*/ 3345 h 10000"/>
              <a:gd name="connsiteX46-11247" fmla="*/ 4421 w 9600"/>
              <a:gd name="connsiteY46-11248" fmla="*/ 2787 h 10000"/>
              <a:gd name="connsiteX47-11249" fmla="*/ 4421 w 9600"/>
              <a:gd name="connsiteY47-11250" fmla="*/ 2230 h 10000"/>
              <a:gd name="connsiteX48-11251" fmla="*/ 4421 w 9600"/>
              <a:gd name="connsiteY48-11252" fmla="*/ 1951 h 10000"/>
              <a:gd name="connsiteX49-11253" fmla="*/ 4421 w 9600"/>
              <a:gd name="connsiteY49-11254" fmla="*/ 1951 h 10000"/>
              <a:gd name="connsiteX50-11255" fmla="*/ 4019 w 9600"/>
              <a:gd name="connsiteY50-11256" fmla="*/ 1951 h 10000"/>
              <a:gd name="connsiteX0-11257" fmla="*/ 4759 w 9728"/>
              <a:gd name="connsiteY0-11258" fmla="*/ 0 h 10000"/>
              <a:gd name="connsiteX1-11259" fmla="*/ 5122 w 9728"/>
              <a:gd name="connsiteY1-11260" fmla="*/ 279 h 10000"/>
              <a:gd name="connsiteX2-11261" fmla="*/ 5952 w 9728"/>
              <a:gd name="connsiteY2-11262" fmla="*/ 279 h 10000"/>
              <a:gd name="connsiteX3-11263" fmla="*/ 6377 w 9728"/>
              <a:gd name="connsiteY3-11264" fmla="*/ 557 h 10000"/>
              <a:gd name="connsiteX4-11265" fmla="*/ 7637 w 9728"/>
              <a:gd name="connsiteY4-11266" fmla="*/ 836 h 10000"/>
              <a:gd name="connsiteX5-11267" fmla="*/ 8470 w 9728"/>
              <a:gd name="connsiteY5-11268" fmla="*/ 1394 h 10000"/>
              <a:gd name="connsiteX6-11269" fmla="*/ 9316 w 9728"/>
              <a:gd name="connsiteY6-11270" fmla="*/ 1672 h 10000"/>
              <a:gd name="connsiteX7-11271" fmla="*/ 9728 w 9728"/>
              <a:gd name="connsiteY7-11272" fmla="*/ 1951 h 10000"/>
              <a:gd name="connsiteX8-11273" fmla="*/ 9728 w 9728"/>
              <a:gd name="connsiteY8-11274" fmla="*/ 1951 h 10000"/>
              <a:gd name="connsiteX9-11275" fmla="*/ 9728 w 9728"/>
              <a:gd name="connsiteY9-11276" fmla="*/ 2230 h 10000"/>
              <a:gd name="connsiteX10-11277" fmla="*/ 9316 w 9728"/>
              <a:gd name="connsiteY10-11278" fmla="*/ 2509 h 10000"/>
              <a:gd name="connsiteX11-11279" fmla="*/ 9316 w 9728"/>
              <a:gd name="connsiteY11-11280" fmla="*/ 2509 h 10000"/>
              <a:gd name="connsiteX12-11281" fmla="*/ 8892 w 9728"/>
              <a:gd name="connsiteY12-11282" fmla="*/ 2509 h 10000"/>
              <a:gd name="connsiteX13-11283" fmla="*/ 8470 w 9728"/>
              <a:gd name="connsiteY13-11284" fmla="*/ 2787 h 10000"/>
              <a:gd name="connsiteX14-11285" fmla="*/ 8051 w 9728"/>
              <a:gd name="connsiteY14-11286" fmla="*/ 3345 h 10000"/>
              <a:gd name="connsiteX15-11287" fmla="*/ 7637 w 9728"/>
              <a:gd name="connsiteY15-11288" fmla="*/ 3624 h 10000"/>
              <a:gd name="connsiteX16-11289" fmla="*/ 7637 w 9728"/>
              <a:gd name="connsiteY16-11290" fmla="*/ 4460 h 10000"/>
              <a:gd name="connsiteX17-11291" fmla="*/ 7220 w 9728"/>
              <a:gd name="connsiteY17-11292" fmla="*/ 4983 h 10000"/>
              <a:gd name="connsiteX18-11293" fmla="*/ 6802 w 9728"/>
              <a:gd name="connsiteY18-11294" fmla="*/ 5819 h 10000"/>
              <a:gd name="connsiteX19-11295" fmla="*/ 5952 w 9728"/>
              <a:gd name="connsiteY19-11296" fmla="*/ 7213 h 10000"/>
              <a:gd name="connsiteX20-11297" fmla="*/ 5535 w 9728"/>
              <a:gd name="connsiteY20-11298" fmla="*/ 8049 h 10000"/>
              <a:gd name="connsiteX21-11299" fmla="*/ 4759 w 9728"/>
              <a:gd name="connsiteY21-11300" fmla="*/ 8606 h 10000"/>
              <a:gd name="connsiteX22-11301" fmla="*/ 4333 w 9728"/>
              <a:gd name="connsiteY22-11302" fmla="*/ 9164 h 10000"/>
              <a:gd name="connsiteX23-11303" fmla="*/ 3497 w 9728"/>
              <a:gd name="connsiteY23-11304" fmla="*/ 9443 h 10000"/>
              <a:gd name="connsiteX24-11305" fmla="*/ 2653 w 9728"/>
              <a:gd name="connsiteY24-11306" fmla="*/ 9721 h 10000"/>
              <a:gd name="connsiteX25-11307" fmla="*/ 2238 w 9728"/>
              <a:gd name="connsiteY25-11308" fmla="*/ 10000 h 10000"/>
              <a:gd name="connsiteX26-11309" fmla="*/ 1827 w 9728"/>
              <a:gd name="connsiteY26-11310" fmla="*/ 10000 h 10000"/>
              <a:gd name="connsiteX27-11311" fmla="*/ 1408 w 9728"/>
              <a:gd name="connsiteY27-11312" fmla="*/ 10000 h 10000"/>
              <a:gd name="connsiteX28-11313" fmla="*/ 986 w 9728"/>
              <a:gd name="connsiteY28-11314" fmla="*/ 10000 h 10000"/>
              <a:gd name="connsiteX29-11315" fmla="*/ 986 w 9728"/>
              <a:gd name="connsiteY29-11316" fmla="*/ 9721 h 10000"/>
              <a:gd name="connsiteX30-11317" fmla="*/ 572 w 9728"/>
              <a:gd name="connsiteY30-11318" fmla="*/ 9443 h 10000"/>
              <a:gd name="connsiteX31-11319" fmla="*/ 572 w 9728"/>
              <a:gd name="connsiteY31-11320" fmla="*/ 9164 h 10000"/>
              <a:gd name="connsiteX32-11321" fmla="*/ 572 w 9728"/>
              <a:gd name="connsiteY32-11322" fmla="*/ 8885 h 10000"/>
              <a:gd name="connsiteX33-11323" fmla="*/ 141 w 9728"/>
              <a:gd name="connsiteY33-11324" fmla="*/ 8328 h 10000"/>
              <a:gd name="connsiteX34-11325" fmla="*/ 141 w 9728"/>
              <a:gd name="connsiteY34-11326" fmla="*/ 6655 h 10000"/>
              <a:gd name="connsiteX35-11327" fmla="*/ 986 w 9728"/>
              <a:gd name="connsiteY35-11328" fmla="*/ 6655 h 10000"/>
              <a:gd name="connsiteX36-11329" fmla="*/ 1408 w 9728"/>
              <a:gd name="connsiteY36-11330" fmla="*/ 6655 h 10000"/>
              <a:gd name="connsiteX37-11331" fmla="*/ 1827 w 9728"/>
              <a:gd name="connsiteY37-11332" fmla="*/ 6655 h 10000"/>
              <a:gd name="connsiteX38-11333" fmla="*/ 2238 w 9728"/>
              <a:gd name="connsiteY38-11334" fmla="*/ 6655 h 10000"/>
              <a:gd name="connsiteX39-11335" fmla="*/ 2238 w 9728"/>
              <a:gd name="connsiteY39-11336" fmla="*/ 6376 h 10000"/>
              <a:gd name="connsiteX40-11337" fmla="*/ 2653 w 9728"/>
              <a:gd name="connsiteY40-11338" fmla="*/ 6098 h 10000"/>
              <a:gd name="connsiteX41-11339" fmla="*/ 3078 w 9728"/>
              <a:gd name="connsiteY41-11340" fmla="*/ 5819 h 10000"/>
              <a:gd name="connsiteX42-11341" fmla="*/ 3078 w 9728"/>
              <a:gd name="connsiteY42-11342" fmla="*/ 5261 h 10000"/>
              <a:gd name="connsiteX43-11343" fmla="*/ 3497 w 9728"/>
              <a:gd name="connsiteY43-11344" fmla="*/ 4460 h 10000"/>
              <a:gd name="connsiteX44-11345" fmla="*/ 3914 w 9728"/>
              <a:gd name="connsiteY44-11346" fmla="*/ 3345 h 10000"/>
              <a:gd name="connsiteX45-11347" fmla="*/ 4333 w 9728"/>
              <a:gd name="connsiteY45-11348" fmla="*/ 2787 h 10000"/>
              <a:gd name="connsiteX46-11349" fmla="*/ 4333 w 9728"/>
              <a:gd name="connsiteY46-11350" fmla="*/ 2230 h 10000"/>
              <a:gd name="connsiteX47-11351" fmla="*/ 4333 w 9728"/>
              <a:gd name="connsiteY47-11352" fmla="*/ 1951 h 10000"/>
              <a:gd name="connsiteX48-11353" fmla="*/ 4333 w 9728"/>
              <a:gd name="connsiteY48-11354" fmla="*/ 1951 h 10000"/>
              <a:gd name="connsiteX49-11355" fmla="*/ 3914 w 9728"/>
              <a:gd name="connsiteY49-11356" fmla="*/ 1951 h 10000"/>
              <a:gd name="connsiteX0-11357" fmla="*/ 4747 w 9855"/>
              <a:gd name="connsiteY0-11358" fmla="*/ 0 h 10000"/>
              <a:gd name="connsiteX1-11359" fmla="*/ 5120 w 9855"/>
              <a:gd name="connsiteY1-11360" fmla="*/ 279 h 10000"/>
              <a:gd name="connsiteX2-11361" fmla="*/ 5973 w 9855"/>
              <a:gd name="connsiteY2-11362" fmla="*/ 279 h 10000"/>
              <a:gd name="connsiteX3-11363" fmla="*/ 6410 w 9855"/>
              <a:gd name="connsiteY3-11364" fmla="*/ 557 h 10000"/>
              <a:gd name="connsiteX4-11365" fmla="*/ 7706 w 9855"/>
              <a:gd name="connsiteY4-11366" fmla="*/ 836 h 10000"/>
              <a:gd name="connsiteX5-11367" fmla="*/ 8562 w 9855"/>
              <a:gd name="connsiteY5-11368" fmla="*/ 1394 h 10000"/>
              <a:gd name="connsiteX6-11369" fmla="*/ 9431 w 9855"/>
              <a:gd name="connsiteY6-11370" fmla="*/ 1672 h 10000"/>
              <a:gd name="connsiteX7-11371" fmla="*/ 9855 w 9855"/>
              <a:gd name="connsiteY7-11372" fmla="*/ 1951 h 10000"/>
              <a:gd name="connsiteX8-11373" fmla="*/ 9855 w 9855"/>
              <a:gd name="connsiteY8-11374" fmla="*/ 1951 h 10000"/>
              <a:gd name="connsiteX9-11375" fmla="*/ 9855 w 9855"/>
              <a:gd name="connsiteY9-11376" fmla="*/ 2230 h 10000"/>
              <a:gd name="connsiteX10-11377" fmla="*/ 9431 w 9855"/>
              <a:gd name="connsiteY10-11378" fmla="*/ 2509 h 10000"/>
              <a:gd name="connsiteX11-11379" fmla="*/ 9431 w 9855"/>
              <a:gd name="connsiteY11-11380" fmla="*/ 2509 h 10000"/>
              <a:gd name="connsiteX12-11381" fmla="*/ 8996 w 9855"/>
              <a:gd name="connsiteY12-11382" fmla="*/ 2509 h 10000"/>
              <a:gd name="connsiteX13-11383" fmla="*/ 8562 w 9855"/>
              <a:gd name="connsiteY13-11384" fmla="*/ 2787 h 10000"/>
              <a:gd name="connsiteX14-11385" fmla="*/ 8131 w 9855"/>
              <a:gd name="connsiteY14-11386" fmla="*/ 3345 h 10000"/>
              <a:gd name="connsiteX15-11387" fmla="*/ 7706 w 9855"/>
              <a:gd name="connsiteY15-11388" fmla="*/ 3624 h 10000"/>
              <a:gd name="connsiteX16-11389" fmla="*/ 7706 w 9855"/>
              <a:gd name="connsiteY16-11390" fmla="*/ 4460 h 10000"/>
              <a:gd name="connsiteX17-11391" fmla="*/ 7277 w 9855"/>
              <a:gd name="connsiteY17-11392" fmla="*/ 4983 h 10000"/>
              <a:gd name="connsiteX18-11393" fmla="*/ 6847 w 9855"/>
              <a:gd name="connsiteY18-11394" fmla="*/ 5819 h 10000"/>
              <a:gd name="connsiteX19-11395" fmla="*/ 5973 w 9855"/>
              <a:gd name="connsiteY19-11396" fmla="*/ 7213 h 10000"/>
              <a:gd name="connsiteX20-11397" fmla="*/ 5545 w 9855"/>
              <a:gd name="connsiteY20-11398" fmla="*/ 8049 h 10000"/>
              <a:gd name="connsiteX21-11399" fmla="*/ 4747 w 9855"/>
              <a:gd name="connsiteY21-11400" fmla="*/ 8606 h 10000"/>
              <a:gd name="connsiteX22-11401" fmla="*/ 4309 w 9855"/>
              <a:gd name="connsiteY22-11402" fmla="*/ 9164 h 10000"/>
              <a:gd name="connsiteX23-11403" fmla="*/ 3450 w 9855"/>
              <a:gd name="connsiteY23-11404" fmla="*/ 9443 h 10000"/>
              <a:gd name="connsiteX24-11405" fmla="*/ 2582 w 9855"/>
              <a:gd name="connsiteY24-11406" fmla="*/ 9721 h 10000"/>
              <a:gd name="connsiteX25-11407" fmla="*/ 2156 w 9855"/>
              <a:gd name="connsiteY25-11408" fmla="*/ 10000 h 10000"/>
              <a:gd name="connsiteX26-11409" fmla="*/ 1733 w 9855"/>
              <a:gd name="connsiteY26-11410" fmla="*/ 10000 h 10000"/>
              <a:gd name="connsiteX27-11411" fmla="*/ 1302 w 9855"/>
              <a:gd name="connsiteY27-11412" fmla="*/ 10000 h 10000"/>
              <a:gd name="connsiteX28-11413" fmla="*/ 869 w 9855"/>
              <a:gd name="connsiteY28-11414" fmla="*/ 10000 h 10000"/>
              <a:gd name="connsiteX29-11415" fmla="*/ 869 w 9855"/>
              <a:gd name="connsiteY29-11416" fmla="*/ 9721 h 10000"/>
              <a:gd name="connsiteX30-11417" fmla="*/ 443 w 9855"/>
              <a:gd name="connsiteY30-11418" fmla="*/ 9443 h 10000"/>
              <a:gd name="connsiteX31-11419" fmla="*/ 443 w 9855"/>
              <a:gd name="connsiteY31-11420" fmla="*/ 9164 h 10000"/>
              <a:gd name="connsiteX32-11421" fmla="*/ 443 w 9855"/>
              <a:gd name="connsiteY32-11422" fmla="*/ 8885 h 10000"/>
              <a:gd name="connsiteX33-11423" fmla="*/ 0 w 9855"/>
              <a:gd name="connsiteY33-11424" fmla="*/ 8328 h 10000"/>
              <a:gd name="connsiteX34-11425" fmla="*/ 869 w 9855"/>
              <a:gd name="connsiteY34-11426" fmla="*/ 6655 h 10000"/>
              <a:gd name="connsiteX35-11427" fmla="*/ 1302 w 9855"/>
              <a:gd name="connsiteY35-11428" fmla="*/ 6655 h 10000"/>
              <a:gd name="connsiteX36-11429" fmla="*/ 1733 w 9855"/>
              <a:gd name="connsiteY36-11430" fmla="*/ 6655 h 10000"/>
              <a:gd name="connsiteX37-11431" fmla="*/ 2156 w 9855"/>
              <a:gd name="connsiteY37-11432" fmla="*/ 6655 h 10000"/>
              <a:gd name="connsiteX38-11433" fmla="*/ 2156 w 9855"/>
              <a:gd name="connsiteY38-11434" fmla="*/ 6376 h 10000"/>
              <a:gd name="connsiteX39-11435" fmla="*/ 2582 w 9855"/>
              <a:gd name="connsiteY39-11436" fmla="*/ 6098 h 10000"/>
              <a:gd name="connsiteX40-11437" fmla="*/ 3019 w 9855"/>
              <a:gd name="connsiteY40-11438" fmla="*/ 5819 h 10000"/>
              <a:gd name="connsiteX41-11439" fmla="*/ 3019 w 9855"/>
              <a:gd name="connsiteY41-11440" fmla="*/ 5261 h 10000"/>
              <a:gd name="connsiteX42-11441" fmla="*/ 3450 w 9855"/>
              <a:gd name="connsiteY42-11442" fmla="*/ 4460 h 10000"/>
              <a:gd name="connsiteX43-11443" fmla="*/ 3878 w 9855"/>
              <a:gd name="connsiteY43-11444" fmla="*/ 3345 h 10000"/>
              <a:gd name="connsiteX44-11445" fmla="*/ 4309 w 9855"/>
              <a:gd name="connsiteY44-11446" fmla="*/ 2787 h 10000"/>
              <a:gd name="connsiteX45-11447" fmla="*/ 4309 w 9855"/>
              <a:gd name="connsiteY45-11448" fmla="*/ 2230 h 10000"/>
              <a:gd name="connsiteX46-11449" fmla="*/ 4309 w 9855"/>
              <a:gd name="connsiteY46-11450" fmla="*/ 1951 h 10000"/>
              <a:gd name="connsiteX47-11451" fmla="*/ 4309 w 9855"/>
              <a:gd name="connsiteY47-11452" fmla="*/ 1951 h 10000"/>
              <a:gd name="connsiteX48-11453" fmla="*/ 3878 w 9855"/>
              <a:gd name="connsiteY48-11454" fmla="*/ 1951 h 10000"/>
              <a:gd name="connsiteX0-11455" fmla="*/ 4817 w 10000"/>
              <a:gd name="connsiteY0-11456" fmla="*/ 0 h 10000"/>
              <a:gd name="connsiteX1-11457" fmla="*/ 5195 w 10000"/>
              <a:gd name="connsiteY1-11458" fmla="*/ 279 h 10000"/>
              <a:gd name="connsiteX2-11459" fmla="*/ 6061 w 10000"/>
              <a:gd name="connsiteY2-11460" fmla="*/ 279 h 10000"/>
              <a:gd name="connsiteX3-11461" fmla="*/ 6504 w 10000"/>
              <a:gd name="connsiteY3-11462" fmla="*/ 557 h 10000"/>
              <a:gd name="connsiteX4-11463" fmla="*/ 7819 w 10000"/>
              <a:gd name="connsiteY4-11464" fmla="*/ 836 h 10000"/>
              <a:gd name="connsiteX5-11465" fmla="*/ 8688 w 10000"/>
              <a:gd name="connsiteY5-11466" fmla="*/ 1394 h 10000"/>
              <a:gd name="connsiteX6-11467" fmla="*/ 9570 w 10000"/>
              <a:gd name="connsiteY6-11468" fmla="*/ 1672 h 10000"/>
              <a:gd name="connsiteX7-11469" fmla="*/ 10000 w 10000"/>
              <a:gd name="connsiteY7-11470" fmla="*/ 1951 h 10000"/>
              <a:gd name="connsiteX8-11471" fmla="*/ 10000 w 10000"/>
              <a:gd name="connsiteY8-11472" fmla="*/ 1951 h 10000"/>
              <a:gd name="connsiteX9-11473" fmla="*/ 10000 w 10000"/>
              <a:gd name="connsiteY9-11474" fmla="*/ 2230 h 10000"/>
              <a:gd name="connsiteX10-11475" fmla="*/ 9570 w 10000"/>
              <a:gd name="connsiteY10-11476" fmla="*/ 2509 h 10000"/>
              <a:gd name="connsiteX11-11477" fmla="*/ 9570 w 10000"/>
              <a:gd name="connsiteY11-11478" fmla="*/ 2509 h 10000"/>
              <a:gd name="connsiteX12-11479" fmla="*/ 9128 w 10000"/>
              <a:gd name="connsiteY12-11480" fmla="*/ 2509 h 10000"/>
              <a:gd name="connsiteX13-11481" fmla="*/ 8688 w 10000"/>
              <a:gd name="connsiteY13-11482" fmla="*/ 2787 h 10000"/>
              <a:gd name="connsiteX14-11483" fmla="*/ 8251 w 10000"/>
              <a:gd name="connsiteY14-11484" fmla="*/ 3345 h 10000"/>
              <a:gd name="connsiteX15-11485" fmla="*/ 7819 w 10000"/>
              <a:gd name="connsiteY15-11486" fmla="*/ 3624 h 10000"/>
              <a:gd name="connsiteX16-11487" fmla="*/ 7819 w 10000"/>
              <a:gd name="connsiteY16-11488" fmla="*/ 4460 h 10000"/>
              <a:gd name="connsiteX17-11489" fmla="*/ 7384 w 10000"/>
              <a:gd name="connsiteY17-11490" fmla="*/ 4983 h 10000"/>
              <a:gd name="connsiteX18-11491" fmla="*/ 6948 w 10000"/>
              <a:gd name="connsiteY18-11492" fmla="*/ 5819 h 10000"/>
              <a:gd name="connsiteX19-11493" fmla="*/ 6061 w 10000"/>
              <a:gd name="connsiteY19-11494" fmla="*/ 7213 h 10000"/>
              <a:gd name="connsiteX20-11495" fmla="*/ 5627 w 10000"/>
              <a:gd name="connsiteY20-11496" fmla="*/ 8049 h 10000"/>
              <a:gd name="connsiteX21-11497" fmla="*/ 4817 w 10000"/>
              <a:gd name="connsiteY21-11498" fmla="*/ 8606 h 10000"/>
              <a:gd name="connsiteX22-11499" fmla="*/ 4372 w 10000"/>
              <a:gd name="connsiteY22-11500" fmla="*/ 9164 h 10000"/>
              <a:gd name="connsiteX23-11501" fmla="*/ 3501 w 10000"/>
              <a:gd name="connsiteY23-11502" fmla="*/ 9443 h 10000"/>
              <a:gd name="connsiteX24-11503" fmla="*/ 2620 w 10000"/>
              <a:gd name="connsiteY24-11504" fmla="*/ 9721 h 10000"/>
              <a:gd name="connsiteX25-11505" fmla="*/ 2188 w 10000"/>
              <a:gd name="connsiteY25-11506" fmla="*/ 10000 h 10000"/>
              <a:gd name="connsiteX26-11507" fmla="*/ 1758 w 10000"/>
              <a:gd name="connsiteY26-11508" fmla="*/ 10000 h 10000"/>
              <a:gd name="connsiteX27-11509" fmla="*/ 1321 w 10000"/>
              <a:gd name="connsiteY27-11510" fmla="*/ 10000 h 10000"/>
              <a:gd name="connsiteX28-11511" fmla="*/ 882 w 10000"/>
              <a:gd name="connsiteY28-11512" fmla="*/ 10000 h 10000"/>
              <a:gd name="connsiteX29-11513" fmla="*/ 882 w 10000"/>
              <a:gd name="connsiteY29-11514" fmla="*/ 9721 h 10000"/>
              <a:gd name="connsiteX30-11515" fmla="*/ 450 w 10000"/>
              <a:gd name="connsiteY30-11516" fmla="*/ 9443 h 10000"/>
              <a:gd name="connsiteX31-11517" fmla="*/ 450 w 10000"/>
              <a:gd name="connsiteY31-11518" fmla="*/ 9164 h 10000"/>
              <a:gd name="connsiteX32-11519" fmla="*/ 450 w 10000"/>
              <a:gd name="connsiteY32-11520" fmla="*/ 8885 h 10000"/>
              <a:gd name="connsiteX33-11521" fmla="*/ 0 w 10000"/>
              <a:gd name="connsiteY33-11522" fmla="*/ 8328 h 10000"/>
              <a:gd name="connsiteX34-11523" fmla="*/ 1321 w 10000"/>
              <a:gd name="connsiteY34-11524" fmla="*/ 6655 h 10000"/>
              <a:gd name="connsiteX35-11525" fmla="*/ 1758 w 10000"/>
              <a:gd name="connsiteY35-11526" fmla="*/ 6655 h 10000"/>
              <a:gd name="connsiteX36-11527" fmla="*/ 2188 w 10000"/>
              <a:gd name="connsiteY36-11528" fmla="*/ 6655 h 10000"/>
              <a:gd name="connsiteX37-11529" fmla="*/ 2188 w 10000"/>
              <a:gd name="connsiteY37-11530" fmla="*/ 6376 h 10000"/>
              <a:gd name="connsiteX38-11531" fmla="*/ 2620 w 10000"/>
              <a:gd name="connsiteY38-11532" fmla="*/ 6098 h 10000"/>
              <a:gd name="connsiteX39-11533" fmla="*/ 3063 w 10000"/>
              <a:gd name="connsiteY39-11534" fmla="*/ 5819 h 10000"/>
              <a:gd name="connsiteX40-11535" fmla="*/ 3063 w 10000"/>
              <a:gd name="connsiteY40-11536" fmla="*/ 5261 h 10000"/>
              <a:gd name="connsiteX41-11537" fmla="*/ 3501 w 10000"/>
              <a:gd name="connsiteY41-11538" fmla="*/ 4460 h 10000"/>
              <a:gd name="connsiteX42-11539" fmla="*/ 3935 w 10000"/>
              <a:gd name="connsiteY42-11540" fmla="*/ 3345 h 10000"/>
              <a:gd name="connsiteX43-11541" fmla="*/ 4372 w 10000"/>
              <a:gd name="connsiteY43-11542" fmla="*/ 2787 h 10000"/>
              <a:gd name="connsiteX44-11543" fmla="*/ 4372 w 10000"/>
              <a:gd name="connsiteY44-11544" fmla="*/ 2230 h 10000"/>
              <a:gd name="connsiteX45-11545" fmla="*/ 4372 w 10000"/>
              <a:gd name="connsiteY45-11546" fmla="*/ 1951 h 10000"/>
              <a:gd name="connsiteX46-11547" fmla="*/ 4372 w 10000"/>
              <a:gd name="connsiteY46-11548" fmla="*/ 1951 h 10000"/>
              <a:gd name="connsiteX47-11549" fmla="*/ 3935 w 10000"/>
              <a:gd name="connsiteY47-11550" fmla="*/ 1951 h 10000"/>
              <a:gd name="connsiteX0-11551" fmla="*/ 4367 w 9550"/>
              <a:gd name="connsiteY0-11552" fmla="*/ 0 h 10000"/>
              <a:gd name="connsiteX1-11553" fmla="*/ 4745 w 9550"/>
              <a:gd name="connsiteY1-11554" fmla="*/ 279 h 10000"/>
              <a:gd name="connsiteX2-11555" fmla="*/ 5611 w 9550"/>
              <a:gd name="connsiteY2-11556" fmla="*/ 279 h 10000"/>
              <a:gd name="connsiteX3-11557" fmla="*/ 6054 w 9550"/>
              <a:gd name="connsiteY3-11558" fmla="*/ 557 h 10000"/>
              <a:gd name="connsiteX4-11559" fmla="*/ 7369 w 9550"/>
              <a:gd name="connsiteY4-11560" fmla="*/ 836 h 10000"/>
              <a:gd name="connsiteX5-11561" fmla="*/ 8238 w 9550"/>
              <a:gd name="connsiteY5-11562" fmla="*/ 1394 h 10000"/>
              <a:gd name="connsiteX6-11563" fmla="*/ 9120 w 9550"/>
              <a:gd name="connsiteY6-11564" fmla="*/ 1672 h 10000"/>
              <a:gd name="connsiteX7-11565" fmla="*/ 9550 w 9550"/>
              <a:gd name="connsiteY7-11566" fmla="*/ 1951 h 10000"/>
              <a:gd name="connsiteX8-11567" fmla="*/ 9550 w 9550"/>
              <a:gd name="connsiteY8-11568" fmla="*/ 1951 h 10000"/>
              <a:gd name="connsiteX9-11569" fmla="*/ 9550 w 9550"/>
              <a:gd name="connsiteY9-11570" fmla="*/ 2230 h 10000"/>
              <a:gd name="connsiteX10-11571" fmla="*/ 9120 w 9550"/>
              <a:gd name="connsiteY10-11572" fmla="*/ 2509 h 10000"/>
              <a:gd name="connsiteX11-11573" fmla="*/ 9120 w 9550"/>
              <a:gd name="connsiteY11-11574" fmla="*/ 2509 h 10000"/>
              <a:gd name="connsiteX12-11575" fmla="*/ 8678 w 9550"/>
              <a:gd name="connsiteY12-11576" fmla="*/ 2509 h 10000"/>
              <a:gd name="connsiteX13-11577" fmla="*/ 8238 w 9550"/>
              <a:gd name="connsiteY13-11578" fmla="*/ 2787 h 10000"/>
              <a:gd name="connsiteX14-11579" fmla="*/ 7801 w 9550"/>
              <a:gd name="connsiteY14-11580" fmla="*/ 3345 h 10000"/>
              <a:gd name="connsiteX15-11581" fmla="*/ 7369 w 9550"/>
              <a:gd name="connsiteY15-11582" fmla="*/ 3624 h 10000"/>
              <a:gd name="connsiteX16-11583" fmla="*/ 7369 w 9550"/>
              <a:gd name="connsiteY16-11584" fmla="*/ 4460 h 10000"/>
              <a:gd name="connsiteX17-11585" fmla="*/ 6934 w 9550"/>
              <a:gd name="connsiteY17-11586" fmla="*/ 4983 h 10000"/>
              <a:gd name="connsiteX18-11587" fmla="*/ 6498 w 9550"/>
              <a:gd name="connsiteY18-11588" fmla="*/ 5819 h 10000"/>
              <a:gd name="connsiteX19-11589" fmla="*/ 5611 w 9550"/>
              <a:gd name="connsiteY19-11590" fmla="*/ 7213 h 10000"/>
              <a:gd name="connsiteX20-11591" fmla="*/ 5177 w 9550"/>
              <a:gd name="connsiteY20-11592" fmla="*/ 8049 h 10000"/>
              <a:gd name="connsiteX21-11593" fmla="*/ 4367 w 9550"/>
              <a:gd name="connsiteY21-11594" fmla="*/ 8606 h 10000"/>
              <a:gd name="connsiteX22-11595" fmla="*/ 3922 w 9550"/>
              <a:gd name="connsiteY22-11596" fmla="*/ 9164 h 10000"/>
              <a:gd name="connsiteX23-11597" fmla="*/ 3051 w 9550"/>
              <a:gd name="connsiteY23-11598" fmla="*/ 9443 h 10000"/>
              <a:gd name="connsiteX24-11599" fmla="*/ 2170 w 9550"/>
              <a:gd name="connsiteY24-11600" fmla="*/ 9721 h 10000"/>
              <a:gd name="connsiteX25-11601" fmla="*/ 1738 w 9550"/>
              <a:gd name="connsiteY25-11602" fmla="*/ 10000 h 10000"/>
              <a:gd name="connsiteX26-11603" fmla="*/ 1308 w 9550"/>
              <a:gd name="connsiteY26-11604" fmla="*/ 10000 h 10000"/>
              <a:gd name="connsiteX27-11605" fmla="*/ 871 w 9550"/>
              <a:gd name="connsiteY27-11606" fmla="*/ 10000 h 10000"/>
              <a:gd name="connsiteX28-11607" fmla="*/ 432 w 9550"/>
              <a:gd name="connsiteY28-11608" fmla="*/ 10000 h 10000"/>
              <a:gd name="connsiteX29-11609" fmla="*/ 432 w 9550"/>
              <a:gd name="connsiteY29-11610" fmla="*/ 9721 h 10000"/>
              <a:gd name="connsiteX30-11611" fmla="*/ 0 w 9550"/>
              <a:gd name="connsiteY30-11612" fmla="*/ 9443 h 10000"/>
              <a:gd name="connsiteX31-11613" fmla="*/ 0 w 9550"/>
              <a:gd name="connsiteY31-11614" fmla="*/ 9164 h 10000"/>
              <a:gd name="connsiteX32-11615" fmla="*/ 0 w 9550"/>
              <a:gd name="connsiteY32-11616" fmla="*/ 8885 h 10000"/>
              <a:gd name="connsiteX33-11617" fmla="*/ 871 w 9550"/>
              <a:gd name="connsiteY33-11618" fmla="*/ 6655 h 10000"/>
              <a:gd name="connsiteX34-11619" fmla="*/ 1308 w 9550"/>
              <a:gd name="connsiteY34-11620" fmla="*/ 6655 h 10000"/>
              <a:gd name="connsiteX35-11621" fmla="*/ 1738 w 9550"/>
              <a:gd name="connsiteY35-11622" fmla="*/ 6655 h 10000"/>
              <a:gd name="connsiteX36-11623" fmla="*/ 1738 w 9550"/>
              <a:gd name="connsiteY36-11624" fmla="*/ 6376 h 10000"/>
              <a:gd name="connsiteX37-11625" fmla="*/ 2170 w 9550"/>
              <a:gd name="connsiteY37-11626" fmla="*/ 6098 h 10000"/>
              <a:gd name="connsiteX38-11627" fmla="*/ 2613 w 9550"/>
              <a:gd name="connsiteY38-11628" fmla="*/ 5819 h 10000"/>
              <a:gd name="connsiteX39-11629" fmla="*/ 2613 w 9550"/>
              <a:gd name="connsiteY39-11630" fmla="*/ 5261 h 10000"/>
              <a:gd name="connsiteX40-11631" fmla="*/ 3051 w 9550"/>
              <a:gd name="connsiteY40-11632" fmla="*/ 4460 h 10000"/>
              <a:gd name="connsiteX41-11633" fmla="*/ 3485 w 9550"/>
              <a:gd name="connsiteY41-11634" fmla="*/ 3345 h 10000"/>
              <a:gd name="connsiteX42-11635" fmla="*/ 3922 w 9550"/>
              <a:gd name="connsiteY42-11636" fmla="*/ 2787 h 10000"/>
              <a:gd name="connsiteX43-11637" fmla="*/ 3922 w 9550"/>
              <a:gd name="connsiteY43-11638" fmla="*/ 2230 h 10000"/>
              <a:gd name="connsiteX44-11639" fmla="*/ 3922 w 9550"/>
              <a:gd name="connsiteY44-11640" fmla="*/ 1951 h 10000"/>
              <a:gd name="connsiteX45-11641" fmla="*/ 3922 w 9550"/>
              <a:gd name="connsiteY45-11642" fmla="*/ 1951 h 10000"/>
              <a:gd name="connsiteX46-11643" fmla="*/ 3485 w 9550"/>
              <a:gd name="connsiteY46-11644" fmla="*/ 1951 h 10000"/>
              <a:gd name="connsiteX0-11645" fmla="*/ 4573 w 10000"/>
              <a:gd name="connsiteY0-11646" fmla="*/ 0 h 10000"/>
              <a:gd name="connsiteX1-11647" fmla="*/ 4969 w 10000"/>
              <a:gd name="connsiteY1-11648" fmla="*/ 279 h 10000"/>
              <a:gd name="connsiteX2-11649" fmla="*/ 5875 w 10000"/>
              <a:gd name="connsiteY2-11650" fmla="*/ 279 h 10000"/>
              <a:gd name="connsiteX3-11651" fmla="*/ 6339 w 10000"/>
              <a:gd name="connsiteY3-11652" fmla="*/ 557 h 10000"/>
              <a:gd name="connsiteX4-11653" fmla="*/ 7716 w 10000"/>
              <a:gd name="connsiteY4-11654" fmla="*/ 836 h 10000"/>
              <a:gd name="connsiteX5-11655" fmla="*/ 8626 w 10000"/>
              <a:gd name="connsiteY5-11656" fmla="*/ 1394 h 10000"/>
              <a:gd name="connsiteX6-11657" fmla="*/ 9550 w 10000"/>
              <a:gd name="connsiteY6-11658" fmla="*/ 1672 h 10000"/>
              <a:gd name="connsiteX7-11659" fmla="*/ 10000 w 10000"/>
              <a:gd name="connsiteY7-11660" fmla="*/ 1951 h 10000"/>
              <a:gd name="connsiteX8-11661" fmla="*/ 10000 w 10000"/>
              <a:gd name="connsiteY8-11662" fmla="*/ 1951 h 10000"/>
              <a:gd name="connsiteX9-11663" fmla="*/ 10000 w 10000"/>
              <a:gd name="connsiteY9-11664" fmla="*/ 2230 h 10000"/>
              <a:gd name="connsiteX10-11665" fmla="*/ 9550 w 10000"/>
              <a:gd name="connsiteY10-11666" fmla="*/ 2509 h 10000"/>
              <a:gd name="connsiteX11-11667" fmla="*/ 9550 w 10000"/>
              <a:gd name="connsiteY11-11668" fmla="*/ 2509 h 10000"/>
              <a:gd name="connsiteX12-11669" fmla="*/ 9087 w 10000"/>
              <a:gd name="connsiteY12-11670" fmla="*/ 2509 h 10000"/>
              <a:gd name="connsiteX13-11671" fmla="*/ 8626 w 10000"/>
              <a:gd name="connsiteY13-11672" fmla="*/ 2787 h 10000"/>
              <a:gd name="connsiteX14-11673" fmla="*/ 8169 w 10000"/>
              <a:gd name="connsiteY14-11674" fmla="*/ 3345 h 10000"/>
              <a:gd name="connsiteX15-11675" fmla="*/ 7716 w 10000"/>
              <a:gd name="connsiteY15-11676" fmla="*/ 3624 h 10000"/>
              <a:gd name="connsiteX16-11677" fmla="*/ 7716 w 10000"/>
              <a:gd name="connsiteY16-11678" fmla="*/ 4460 h 10000"/>
              <a:gd name="connsiteX17-11679" fmla="*/ 7261 w 10000"/>
              <a:gd name="connsiteY17-11680" fmla="*/ 4983 h 10000"/>
              <a:gd name="connsiteX18-11681" fmla="*/ 6804 w 10000"/>
              <a:gd name="connsiteY18-11682" fmla="*/ 5819 h 10000"/>
              <a:gd name="connsiteX19-11683" fmla="*/ 5875 w 10000"/>
              <a:gd name="connsiteY19-11684" fmla="*/ 7213 h 10000"/>
              <a:gd name="connsiteX20-11685" fmla="*/ 5421 w 10000"/>
              <a:gd name="connsiteY20-11686" fmla="*/ 8049 h 10000"/>
              <a:gd name="connsiteX21-11687" fmla="*/ 4573 w 10000"/>
              <a:gd name="connsiteY21-11688" fmla="*/ 8606 h 10000"/>
              <a:gd name="connsiteX22-11689" fmla="*/ 4107 w 10000"/>
              <a:gd name="connsiteY22-11690" fmla="*/ 9164 h 10000"/>
              <a:gd name="connsiteX23-11691" fmla="*/ 3195 w 10000"/>
              <a:gd name="connsiteY23-11692" fmla="*/ 9443 h 10000"/>
              <a:gd name="connsiteX24-11693" fmla="*/ 2272 w 10000"/>
              <a:gd name="connsiteY24-11694" fmla="*/ 9721 h 10000"/>
              <a:gd name="connsiteX25-11695" fmla="*/ 1820 w 10000"/>
              <a:gd name="connsiteY25-11696" fmla="*/ 10000 h 10000"/>
              <a:gd name="connsiteX26-11697" fmla="*/ 1370 w 10000"/>
              <a:gd name="connsiteY26-11698" fmla="*/ 10000 h 10000"/>
              <a:gd name="connsiteX27-11699" fmla="*/ 912 w 10000"/>
              <a:gd name="connsiteY27-11700" fmla="*/ 10000 h 10000"/>
              <a:gd name="connsiteX28-11701" fmla="*/ 452 w 10000"/>
              <a:gd name="connsiteY28-11702" fmla="*/ 10000 h 10000"/>
              <a:gd name="connsiteX29-11703" fmla="*/ 452 w 10000"/>
              <a:gd name="connsiteY29-11704" fmla="*/ 9721 h 10000"/>
              <a:gd name="connsiteX30-11705" fmla="*/ 0 w 10000"/>
              <a:gd name="connsiteY30-11706" fmla="*/ 9443 h 10000"/>
              <a:gd name="connsiteX31-11707" fmla="*/ 0 w 10000"/>
              <a:gd name="connsiteY31-11708" fmla="*/ 9164 h 10000"/>
              <a:gd name="connsiteX32-11709" fmla="*/ 912 w 10000"/>
              <a:gd name="connsiteY32-11710" fmla="*/ 6655 h 10000"/>
              <a:gd name="connsiteX33-11711" fmla="*/ 1370 w 10000"/>
              <a:gd name="connsiteY33-11712" fmla="*/ 6655 h 10000"/>
              <a:gd name="connsiteX34-11713" fmla="*/ 1820 w 10000"/>
              <a:gd name="connsiteY34-11714" fmla="*/ 6655 h 10000"/>
              <a:gd name="connsiteX35-11715" fmla="*/ 1820 w 10000"/>
              <a:gd name="connsiteY35-11716" fmla="*/ 6376 h 10000"/>
              <a:gd name="connsiteX36-11717" fmla="*/ 2272 w 10000"/>
              <a:gd name="connsiteY36-11718" fmla="*/ 6098 h 10000"/>
              <a:gd name="connsiteX37-11719" fmla="*/ 2736 w 10000"/>
              <a:gd name="connsiteY37-11720" fmla="*/ 5819 h 10000"/>
              <a:gd name="connsiteX38-11721" fmla="*/ 2736 w 10000"/>
              <a:gd name="connsiteY38-11722" fmla="*/ 5261 h 10000"/>
              <a:gd name="connsiteX39-11723" fmla="*/ 3195 w 10000"/>
              <a:gd name="connsiteY39-11724" fmla="*/ 4460 h 10000"/>
              <a:gd name="connsiteX40-11725" fmla="*/ 3649 w 10000"/>
              <a:gd name="connsiteY40-11726" fmla="*/ 3345 h 10000"/>
              <a:gd name="connsiteX41-11727" fmla="*/ 4107 w 10000"/>
              <a:gd name="connsiteY41-11728" fmla="*/ 2787 h 10000"/>
              <a:gd name="connsiteX42-11729" fmla="*/ 4107 w 10000"/>
              <a:gd name="connsiteY42-11730" fmla="*/ 2230 h 10000"/>
              <a:gd name="connsiteX43-11731" fmla="*/ 4107 w 10000"/>
              <a:gd name="connsiteY43-11732" fmla="*/ 1951 h 10000"/>
              <a:gd name="connsiteX44-11733" fmla="*/ 4107 w 10000"/>
              <a:gd name="connsiteY44-11734" fmla="*/ 1951 h 10000"/>
              <a:gd name="connsiteX45-11735" fmla="*/ 3649 w 10000"/>
              <a:gd name="connsiteY45-11736" fmla="*/ 1951 h 10000"/>
              <a:gd name="connsiteX0-11737" fmla="*/ 4573 w 10000"/>
              <a:gd name="connsiteY0-11738" fmla="*/ 0 h 10000"/>
              <a:gd name="connsiteX1-11739" fmla="*/ 4969 w 10000"/>
              <a:gd name="connsiteY1-11740" fmla="*/ 279 h 10000"/>
              <a:gd name="connsiteX2-11741" fmla="*/ 5875 w 10000"/>
              <a:gd name="connsiteY2-11742" fmla="*/ 279 h 10000"/>
              <a:gd name="connsiteX3-11743" fmla="*/ 6339 w 10000"/>
              <a:gd name="connsiteY3-11744" fmla="*/ 557 h 10000"/>
              <a:gd name="connsiteX4-11745" fmla="*/ 7716 w 10000"/>
              <a:gd name="connsiteY4-11746" fmla="*/ 836 h 10000"/>
              <a:gd name="connsiteX5-11747" fmla="*/ 8626 w 10000"/>
              <a:gd name="connsiteY5-11748" fmla="*/ 1394 h 10000"/>
              <a:gd name="connsiteX6-11749" fmla="*/ 9550 w 10000"/>
              <a:gd name="connsiteY6-11750" fmla="*/ 1672 h 10000"/>
              <a:gd name="connsiteX7-11751" fmla="*/ 10000 w 10000"/>
              <a:gd name="connsiteY7-11752" fmla="*/ 1951 h 10000"/>
              <a:gd name="connsiteX8-11753" fmla="*/ 10000 w 10000"/>
              <a:gd name="connsiteY8-11754" fmla="*/ 1951 h 10000"/>
              <a:gd name="connsiteX9-11755" fmla="*/ 10000 w 10000"/>
              <a:gd name="connsiteY9-11756" fmla="*/ 2230 h 10000"/>
              <a:gd name="connsiteX10-11757" fmla="*/ 9550 w 10000"/>
              <a:gd name="connsiteY10-11758" fmla="*/ 2509 h 10000"/>
              <a:gd name="connsiteX11-11759" fmla="*/ 9550 w 10000"/>
              <a:gd name="connsiteY11-11760" fmla="*/ 2509 h 10000"/>
              <a:gd name="connsiteX12-11761" fmla="*/ 9087 w 10000"/>
              <a:gd name="connsiteY12-11762" fmla="*/ 2509 h 10000"/>
              <a:gd name="connsiteX13-11763" fmla="*/ 8626 w 10000"/>
              <a:gd name="connsiteY13-11764" fmla="*/ 2787 h 10000"/>
              <a:gd name="connsiteX14-11765" fmla="*/ 8169 w 10000"/>
              <a:gd name="connsiteY14-11766" fmla="*/ 3345 h 10000"/>
              <a:gd name="connsiteX15-11767" fmla="*/ 7716 w 10000"/>
              <a:gd name="connsiteY15-11768" fmla="*/ 3624 h 10000"/>
              <a:gd name="connsiteX16-11769" fmla="*/ 7716 w 10000"/>
              <a:gd name="connsiteY16-11770" fmla="*/ 4460 h 10000"/>
              <a:gd name="connsiteX17-11771" fmla="*/ 7261 w 10000"/>
              <a:gd name="connsiteY17-11772" fmla="*/ 4983 h 10000"/>
              <a:gd name="connsiteX18-11773" fmla="*/ 6804 w 10000"/>
              <a:gd name="connsiteY18-11774" fmla="*/ 5819 h 10000"/>
              <a:gd name="connsiteX19-11775" fmla="*/ 5875 w 10000"/>
              <a:gd name="connsiteY19-11776" fmla="*/ 7213 h 10000"/>
              <a:gd name="connsiteX20-11777" fmla="*/ 5421 w 10000"/>
              <a:gd name="connsiteY20-11778" fmla="*/ 8049 h 10000"/>
              <a:gd name="connsiteX21-11779" fmla="*/ 4573 w 10000"/>
              <a:gd name="connsiteY21-11780" fmla="*/ 8606 h 10000"/>
              <a:gd name="connsiteX22-11781" fmla="*/ 4107 w 10000"/>
              <a:gd name="connsiteY22-11782" fmla="*/ 9164 h 10000"/>
              <a:gd name="connsiteX23-11783" fmla="*/ 3195 w 10000"/>
              <a:gd name="connsiteY23-11784" fmla="*/ 9443 h 10000"/>
              <a:gd name="connsiteX24-11785" fmla="*/ 2272 w 10000"/>
              <a:gd name="connsiteY24-11786" fmla="*/ 9721 h 10000"/>
              <a:gd name="connsiteX25-11787" fmla="*/ 1820 w 10000"/>
              <a:gd name="connsiteY25-11788" fmla="*/ 10000 h 10000"/>
              <a:gd name="connsiteX26-11789" fmla="*/ 1370 w 10000"/>
              <a:gd name="connsiteY26-11790" fmla="*/ 10000 h 10000"/>
              <a:gd name="connsiteX27-11791" fmla="*/ 912 w 10000"/>
              <a:gd name="connsiteY27-11792" fmla="*/ 10000 h 10000"/>
              <a:gd name="connsiteX28-11793" fmla="*/ 452 w 10000"/>
              <a:gd name="connsiteY28-11794" fmla="*/ 10000 h 10000"/>
              <a:gd name="connsiteX29-11795" fmla="*/ 452 w 10000"/>
              <a:gd name="connsiteY29-11796" fmla="*/ 9721 h 10000"/>
              <a:gd name="connsiteX30-11797" fmla="*/ 0 w 10000"/>
              <a:gd name="connsiteY30-11798" fmla="*/ 9443 h 10000"/>
              <a:gd name="connsiteX31-11799" fmla="*/ 0 w 10000"/>
              <a:gd name="connsiteY31-11800" fmla="*/ 9164 h 10000"/>
              <a:gd name="connsiteX32-11801" fmla="*/ 912 w 10000"/>
              <a:gd name="connsiteY32-11802" fmla="*/ 6655 h 10000"/>
              <a:gd name="connsiteX33-11803" fmla="*/ 1820 w 10000"/>
              <a:gd name="connsiteY33-11804" fmla="*/ 6655 h 10000"/>
              <a:gd name="connsiteX34-11805" fmla="*/ 1820 w 10000"/>
              <a:gd name="connsiteY34-11806" fmla="*/ 6376 h 10000"/>
              <a:gd name="connsiteX35-11807" fmla="*/ 2272 w 10000"/>
              <a:gd name="connsiteY35-11808" fmla="*/ 6098 h 10000"/>
              <a:gd name="connsiteX36-11809" fmla="*/ 2736 w 10000"/>
              <a:gd name="connsiteY36-11810" fmla="*/ 5819 h 10000"/>
              <a:gd name="connsiteX37-11811" fmla="*/ 2736 w 10000"/>
              <a:gd name="connsiteY37-11812" fmla="*/ 5261 h 10000"/>
              <a:gd name="connsiteX38-11813" fmla="*/ 3195 w 10000"/>
              <a:gd name="connsiteY38-11814" fmla="*/ 4460 h 10000"/>
              <a:gd name="connsiteX39-11815" fmla="*/ 3649 w 10000"/>
              <a:gd name="connsiteY39-11816" fmla="*/ 3345 h 10000"/>
              <a:gd name="connsiteX40-11817" fmla="*/ 4107 w 10000"/>
              <a:gd name="connsiteY40-11818" fmla="*/ 2787 h 10000"/>
              <a:gd name="connsiteX41-11819" fmla="*/ 4107 w 10000"/>
              <a:gd name="connsiteY41-11820" fmla="*/ 2230 h 10000"/>
              <a:gd name="connsiteX42-11821" fmla="*/ 4107 w 10000"/>
              <a:gd name="connsiteY42-11822" fmla="*/ 1951 h 10000"/>
              <a:gd name="connsiteX43-11823" fmla="*/ 4107 w 10000"/>
              <a:gd name="connsiteY43-11824" fmla="*/ 1951 h 10000"/>
              <a:gd name="connsiteX44-11825" fmla="*/ 3649 w 10000"/>
              <a:gd name="connsiteY44-11826" fmla="*/ 1951 h 10000"/>
              <a:gd name="connsiteX0-11827" fmla="*/ 4573 w 10000"/>
              <a:gd name="connsiteY0-11828" fmla="*/ 0 h 10000"/>
              <a:gd name="connsiteX1-11829" fmla="*/ 4969 w 10000"/>
              <a:gd name="connsiteY1-11830" fmla="*/ 279 h 10000"/>
              <a:gd name="connsiteX2-11831" fmla="*/ 5875 w 10000"/>
              <a:gd name="connsiteY2-11832" fmla="*/ 279 h 10000"/>
              <a:gd name="connsiteX3-11833" fmla="*/ 6339 w 10000"/>
              <a:gd name="connsiteY3-11834" fmla="*/ 557 h 10000"/>
              <a:gd name="connsiteX4-11835" fmla="*/ 7716 w 10000"/>
              <a:gd name="connsiteY4-11836" fmla="*/ 836 h 10000"/>
              <a:gd name="connsiteX5-11837" fmla="*/ 8626 w 10000"/>
              <a:gd name="connsiteY5-11838" fmla="*/ 1394 h 10000"/>
              <a:gd name="connsiteX6-11839" fmla="*/ 9550 w 10000"/>
              <a:gd name="connsiteY6-11840" fmla="*/ 1672 h 10000"/>
              <a:gd name="connsiteX7-11841" fmla="*/ 10000 w 10000"/>
              <a:gd name="connsiteY7-11842" fmla="*/ 1951 h 10000"/>
              <a:gd name="connsiteX8-11843" fmla="*/ 10000 w 10000"/>
              <a:gd name="connsiteY8-11844" fmla="*/ 1951 h 10000"/>
              <a:gd name="connsiteX9-11845" fmla="*/ 10000 w 10000"/>
              <a:gd name="connsiteY9-11846" fmla="*/ 2230 h 10000"/>
              <a:gd name="connsiteX10-11847" fmla="*/ 9550 w 10000"/>
              <a:gd name="connsiteY10-11848" fmla="*/ 2509 h 10000"/>
              <a:gd name="connsiteX11-11849" fmla="*/ 9550 w 10000"/>
              <a:gd name="connsiteY11-11850" fmla="*/ 2509 h 10000"/>
              <a:gd name="connsiteX12-11851" fmla="*/ 9087 w 10000"/>
              <a:gd name="connsiteY12-11852" fmla="*/ 2509 h 10000"/>
              <a:gd name="connsiteX13-11853" fmla="*/ 8626 w 10000"/>
              <a:gd name="connsiteY13-11854" fmla="*/ 2787 h 10000"/>
              <a:gd name="connsiteX14-11855" fmla="*/ 8169 w 10000"/>
              <a:gd name="connsiteY14-11856" fmla="*/ 3345 h 10000"/>
              <a:gd name="connsiteX15-11857" fmla="*/ 7716 w 10000"/>
              <a:gd name="connsiteY15-11858" fmla="*/ 3624 h 10000"/>
              <a:gd name="connsiteX16-11859" fmla="*/ 7716 w 10000"/>
              <a:gd name="connsiteY16-11860" fmla="*/ 4460 h 10000"/>
              <a:gd name="connsiteX17-11861" fmla="*/ 7261 w 10000"/>
              <a:gd name="connsiteY17-11862" fmla="*/ 4983 h 10000"/>
              <a:gd name="connsiteX18-11863" fmla="*/ 6804 w 10000"/>
              <a:gd name="connsiteY18-11864" fmla="*/ 5819 h 10000"/>
              <a:gd name="connsiteX19-11865" fmla="*/ 5875 w 10000"/>
              <a:gd name="connsiteY19-11866" fmla="*/ 7213 h 10000"/>
              <a:gd name="connsiteX20-11867" fmla="*/ 5421 w 10000"/>
              <a:gd name="connsiteY20-11868" fmla="*/ 8049 h 10000"/>
              <a:gd name="connsiteX21-11869" fmla="*/ 4573 w 10000"/>
              <a:gd name="connsiteY21-11870" fmla="*/ 8606 h 10000"/>
              <a:gd name="connsiteX22-11871" fmla="*/ 4107 w 10000"/>
              <a:gd name="connsiteY22-11872" fmla="*/ 9164 h 10000"/>
              <a:gd name="connsiteX23-11873" fmla="*/ 3195 w 10000"/>
              <a:gd name="connsiteY23-11874" fmla="*/ 9443 h 10000"/>
              <a:gd name="connsiteX24-11875" fmla="*/ 2272 w 10000"/>
              <a:gd name="connsiteY24-11876" fmla="*/ 9721 h 10000"/>
              <a:gd name="connsiteX25-11877" fmla="*/ 1820 w 10000"/>
              <a:gd name="connsiteY25-11878" fmla="*/ 10000 h 10000"/>
              <a:gd name="connsiteX26-11879" fmla="*/ 1370 w 10000"/>
              <a:gd name="connsiteY26-11880" fmla="*/ 10000 h 10000"/>
              <a:gd name="connsiteX27-11881" fmla="*/ 912 w 10000"/>
              <a:gd name="connsiteY27-11882" fmla="*/ 10000 h 10000"/>
              <a:gd name="connsiteX28-11883" fmla="*/ 452 w 10000"/>
              <a:gd name="connsiteY28-11884" fmla="*/ 10000 h 10000"/>
              <a:gd name="connsiteX29-11885" fmla="*/ 452 w 10000"/>
              <a:gd name="connsiteY29-11886" fmla="*/ 9721 h 10000"/>
              <a:gd name="connsiteX30-11887" fmla="*/ 0 w 10000"/>
              <a:gd name="connsiteY30-11888" fmla="*/ 9443 h 10000"/>
              <a:gd name="connsiteX31-11889" fmla="*/ 0 w 10000"/>
              <a:gd name="connsiteY31-11890" fmla="*/ 9164 h 10000"/>
              <a:gd name="connsiteX32-11891" fmla="*/ 1820 w 10000"/>
              <a:gd name="connsiteY32-11892" fmla="*/ 6655 h 10000"/>
              <a:gd name="connsiteX33-11893" fmla="*/ 1820 w 10000"/>
              <a:gd name="connsiteY33-11894" fmla="*/ 6376 h 10000"/>
              <a:gd name="connsiteX34-11895" fmla="*/ 2272 w 10000"/>
              <a:gd name="connsiteY34-11896" fmla="*/ 6098 h 10000"/>
              <a:gd name="connsiteX35-11897" fmla="*/ 2736 w 10000"/>
              <a:gd name="connsiteY35-11898" fmla="*/ 5819 h 10000"/>
              <a:gd name="connsiteX36-11899" fmla="*/ 2736 w 10000"/>
              <a:gd name="connsiteY36-11900" fmla="*/ 5261 h 10000"/>
              <a:gd name="connsiteX37-11901" fmla="*/ 3195 w 10000"/>
              <a:gd name="connsiteY37-11902" fmla="*/ 4460 h 10000"/>
              <a:gd name="connsiteX38-11903" fmla="*/ 3649 w 10000"/>
              <a:gd name="connsiteY38-11904" fmla="*/ 3345 h 10000"/>
              <a:gd name="connsiteX39-11905" fmla="*/ 4107 w 10000"/>
              <a:gd name="connsiteY39-11906" fmla="*/ 2787 h 10000"/>
              <a:gd name="connsiteX40-11907" fmla="*/ 4107 w 10000"/>
              <a:gd name="connsiteY40-11908" fmla="*/ 2230 h 10000"/>
              <a:gd name="connsiteX41-11909" fmla="*/ 4107 w 10000"/>
              <a:gd name="connsiteY41-11910" fmla="*/ 1951 h 10000"/>
              <a:gd name="connsiteX42-11911" fmla="*/ 4107 w 10000"/>
              <a:gd name="connsiteY42-11912" fmla="*/ 1951 h 10000"/>
              <a:gd name="connsiteX43-11913" fmla="*/ 3649 w 10000"/>
              <a:gd name="connsiteY43-11914" fmla="*/ 1951 h 10000"/>
              <a:gd name="connsiteX0-11915" fmla="*/ 4573 w 10000"/>
              <a:gd name="connsiteY0-11916" fmla="*/ 0 h 10000"/>
              <a:gd name="connsiteX1-11917" fmla="*/ 4969 w 10000"/>
              <a:gd name="connsiteY1-11918" fmla="*/ 279 h 10000"/>
              <a:gd name="connsiteX2-11919" fmla="*/ 5875 w 10000"/>
              <a:gd name="connsiteY2-11920" fmla="*/ 279 h 10000"/>
              <a:gd name="connsiteX3-11921" fmla="*/ 6339 w 10000"/>
              <a:gd name="connsiteY3-11922" fmla="*/ 557 h 10000"/>
              <a:gd name="connsiteX4-11923" fmla="*/ 7716 w 10000"/>
              <a:gd name="connsiteY4-11924" fmla="*/ 836 h 10000"/>
              <a:gd name="connsiteX5-11925" fmla="*/ 8626 w 10000"/>
              <a:gd name="connsiteY5-11926" fmla="*/ 1394 h 10000"/>
              <a:gd name="connsiteX6-11927" fmla="*/ 9550 w 10000"/>
              <a:gd name="connsiteY6-11928" fmla="*/ 1672 h 10000"/>
              <a:gd name="connsiteX7-11929" fmla="*/ 10000 w 10000"/>
              <a:gd name="connsiteY7-11930" fmla="*/ 1951 h 10000"/>
              <a:gd name="connsiteX8-11931" fmla="*/ 10000 w 10000"/>
              <a:gd name="connsiteY8-11932" fmla="*/ 1951 h 10000"/>
              <a:gd name="connsiteX9-11933" fmla="*/ 10000 w 10000"/>
              <a:gd name="connsiteY9-11934" fmla="*/ 2230 h 10000"/>
              <a:gd name="connsiteX10-11935" fmla="*/ 9550 w 10000"/>
              <a:gd name="connsiteY10-11936" fmla="*/ 2509 h 10000"/>
              <a:gd name="connsiteX11-11937" fmla="*/ 9550 w 10000"/>
              <a:gd name="connsiteY11-11938" fmla="*/ 2509 h 10000"/>
              <a:gd name="connsiteX12-11939" fmla="*/ 9087 w 10000"/>
              <a:gd name="connsiteY12-11940" fmla="*/ 2509 h 10000"/>
              <a:gd name="connsiteX13-11941" fmla="*/ 8626 w 10000"/>
              <a:gd name="connsiteY13-11942" fmla="*/ 2787 h 10000"/>
              <a:gd name="connsiteX14-11943" fmla="*/ 8169 w 10000"/>
              <a:gd name="connsiteY14-11944" fmla="*/ 3345 h 10000"/>
              <a:gd name="connsiteX15-11945" fmla="*/ 7716 w 10000"/>
              <a:gd name="connsiteY15-11946" fmla="*/ 3624 h 10000"/>
              <a:gd name="connsiteX16-11947" fmla="*/ 7716 w 10000"/>
              <a:gd name="connsiteY16-11948" fmla="*/ 4460 h 10000"/>
              <a:gd name="connsiteX17-11949" fmla="*/ 7261 w 10000"/>
              <a:gd name="connsiteY17-11950" fmla="*/ 4983 h 10000"/>
              <a:gd name="connsiteX18-11951" fmla="*/ 6804 w 10000"/>
              <a:gd name="connsiteY18-11952" fmla="*/ 5819 h 10000"/>
              <a:gd name="connsiteX19-11953" fmla="*/ 5875 w 10000"/>
              <a:gd name="connsiteY19-11954" fmla="*/ 7213 h 10000"/>
              <a:gd name="connsiteX20-11955" fmla="*/ 5421 w 10000"/>
              <a:gd name="connsiteY20-11956" fmla="*/ 8049 h 10000"/>
              <a:gd name="connsiteX21-11957" fmla="*/ 4573 w 10000"/>
              <a:gd name="connsiteY21-11958" fmla="*/ 8606 h 10000"/>
              <a:gd name="connsiteX22-11959" fmla="*/ 4107 w 10000"/>
              <a:gd name="connsiteY22-11960" fmla="*/ 9164 h 10000"/>
              <a:gd name="connsiteX23-11961" fmla="*/ 3195 w 10000"/>
              <a:gd name="connsiteY23-11962" fmla="*/ 9443 h 10000"/>
              <a:gd name="connsiteX24-11963" fmla="*/ 2272 w 10000"/>
              <a:gd name="connsiteY24-11964" fmla="*/ 9721 h 10000"/>
              <a:gd name="connsiteX25-11965" fmla="*/ 1820 w 10000"/>
              <a:gd name="connsiteY25-11966" fmla="*/ 10000 h 10000"/>
              <a:gd name="connsiteX26-11967" fmla="*/ 1370 w 10000"/>
              <a:gd name="connsiteY26-11968" fmla="*/ 10000 h 10000"/>
              <a:gd name="connsiteX27-11969" fmla="*/ 912 w 10000"/>
              <a:gd name="connsiteY27-11970" fmla="*/ 10000 h 10000"/>
              <a:gd name="connsiteX28-11971" fmla="*/ 452 w 10000"/>
              <a:gd name="connsiteY28-11972" fmla="*/ 10000 h 10000"/>
              <a:gd name="connsiteX29-11973" fmla="*/ 452 w 10000"/>
              <a:gd name="connsiteY29-11974" fmla="*/ 9721 h 10000"/>
              <a:gd name="connsiteX30-11975" fmla="*/ 0 w 10000"/>
              <a:gd name="connsiteY30-11976" fmla="*/ 9443 h 10000"/>
              <a:gd name="connsiteX31-11977" fmla="*/ 1820 w 10000"/>
              <a:gd name="connsiteY31-11978" fmla="*/ 6655 h 10000"/>
              <a:gd name="connsiteX32-11979" fmla="*/ 1820 w 10000"/>
              <a:gd name="connsiteY32-11980" fmla="*/ 6376 h 10000"/>
              <a:gd name="connsiteX33-11981" fmla="*/ 2272 w 10000"/>
              <a:gd name="connsiteY33-11982" fmla="*/ 6098 h 10000"/>
              <a:gd name="connsiteX34-11983" fmla="*/ 2736 w 10000"/>
              <a:gd name="connsiteY34-11984" fmla="*/ 5819 h 10000"/>
              <a:gd name="connsiteX35-11985" fmla="*/ 2736 w 10000"/>
              <a:gd name="connsiteY35-11986" fmla="*/ 5261 h 10000"/>
              <a:gd name="connsiteX36-11987" fmla="*/ 3195 w 10000"/>
              <a:gd name="connsiteY36-11988" fmla="*/ 4460 h 10000"/>
              <a:gd name="connsiteX37-11989" fmla="*/ 3649 w 10000"/>
              <a:gd name="connsiteY37-11990" fmla="*/ 3345 h 10000"/>
              <a:gd name="connsiteX38-11991" fmla="*/ 4107 w 10000"/>
              <a:gd name="connsiteY38-11992" fmla="*/ 2787 h 10000"/>
              <a:gd name="connsiteX39-11993" fmla="*/ 4107 w 10000"/>
              <a:gd name="connsiteY39-11994" fmla="*/ 2230 h 10000"/>
              <a:gd name="connsiteX40-11995" fmla="*/ 4107 w 10000"/>
              <a:gd name="connsiteY40-11996" fmla="*/ 1951 h 10000"/>
              <a:gd name="connsiteX41-11997" fmla="*/ 4107 w 10000"/>
              <a:gd name="connsiteY41-11998" fmla="*/ 1951 h 10000"/>
              <a:gd name="connsiteX42-11999" fmla="*/ 3649 w 10000"/>
              <a:gd name="connsiteY42-12000" fmla="*/ 1951 h 10000"/>
              <a:gd name="connsiteX0-12001" fmla="*/ 4121 w 9548"/>
              <a:gd name="connsiteY0-12002" fmla="*/ 0 h 10000"/>
              <a:gd name="connsiteX1-12003" fmla="*/ 4517 w 9548"/>
              <a:gd name="connsiteY1-12004" fmla="*/ 279 h 10000"/>
              <a:gd name="connsiteX2-12005" fmla="*/ 5423 w 9548"/>
              <a:gd name="connsiteY2-12006" fmla="*/ 279 h 10000"/>
              <a:gd name="connsiteX3-12007" fmla="*/ 5887 w 9548"/>
              <a:gd name="connsiteY3-12008" fmla="*/ 557 h 10000"/>
              <a:gd name="connsiteX4-12009" fmla="*/ 7264 w 9548"/>
              <a:gd name="connsiteY4-12010" fmla="*/ 836 h 10000"/>
              <a:gd name="connsiteX5-12011" fmla="*/ 8174 w 9548"/>
              <a:gd name="connsiteY5-12012" fmla="*/ 1394 h 10000"/>
              <a:gd name="connsiteX6-12013" fmla="*/ 9098 w 9548"/>
              <a:gd name="connsiteY6-12014" fmla="*/ 1672 h 10000"/>
              <a:gd name="connsiteX7-12015" fmla="*/ 9548 w 9548"/>
              <a:gd name="connsiteY7-12016" fmla="*/ 1951 h 10000"/>
              <a:gd name="connsiteX8-12017" fmla="*/ 9548 w 9548"/>
              <a:gd name="connsiteY8-12018" fmla="*/ 1951 h 10000"/>
              <a:gd name="connsiteX9-12019" fmla="*/ 9548 w 9548"/>
              <a:gd name="connsiteY9-12020" fmla="*/ 2230 h 10000"/>
              <a:gd name="connsiteX10-12021" fmla="*/ 9098 w 9548"/>
              <a:gd name="connsiteY10-12022" fmla="*/ 2509 h 10000"/>
              <a:gd name="connsiteX11-12023" fmla="*/ 9098 w 9548"/>
              <a:gd name="connsiteY11-12024" fmla="*/ 2509 h 10000"/>
              <a:gd name="connsiteX12-12025" fmla="*/ 8635 w 9548"/>
              <a:gd name="connsiteY12-12026" fmla="*/ 2509 h 10000"/>
              <a:gd name="connsiteX13-12027" fmla="*/ 8174 w 9548"/>
              <a:gd name="connsiteY13-12028" fmla="*/ 2787 h 10000"/>
              <a:gd name="connsiteX14-12029" fmla="*/ 7717 w 9548"/>
              <a:gd name="connsiteY14-12030" fmla="*/ 3345 h 10000"/>
              <a:gd name="connsiteX15-12031" fmla="*/ 7264 w 9548"/>
              <a:gd name="connsiteY15-12032" fmla="*/ 3624 h 10000"/>
              <a:gd name="connsiteX16-12033" fmla="*/ 7264 w 9548"/>
              <a:gd name="connsiteY16-12034" fmla="*/ 4460 h 10000"/>
              <a:gd name="connsiteX17-12035" fmla="*/ 6809 w 9548"/>
              <a:gd name="connsiteY17-12036" fmla="*/ 4983 h 10000"/>
              <a:gd name="connsiteX18-12037" fmla="*/ 6352 w 9548"/>
              <a:gd name="connsiteY18-12038" fmla="*/ 5819 h 10000"/>
              <a:gd name="connsiteX19-12039" fmla="*/ 5423 w 9548"/>
              <a:gd name="connsiteY19-12040" fmla="*/ 7213 h 10000"/>
              <a:gd name="connsiteX20-12041" fmla="*/ 4969 w 9548"/>
              <a:gd name="connsiteY20-12042" fmla="*/ 8049 h 10000"/>
              <a:gd name="connsiteX21-12043" fmla="*/ 4121 w 9548"/>
              <a:gd name="connsiteY21-12044" fmla="*/ 8606 h 10000"/>
              <a:gd name="connsiteX22-12045" fmla="*/ 3655 w 9548"/>
              <a:gd name="connsiteY22-12046" fmla="*/ 9164 h 10000"/>
              <a:gd name="connsiteX23-12047" fmla="*/ 2743 w 9548"/>
              <a:gd name="connsiteY23-12048" fmla="*/ 9443 h 10000"/>
              <a:gd name="connsiteX24-12049" fmla="*/ 1820 w 9548"/>
              <a:gd name="connsiteY24-12050" fmla="*/ 9721 h 10000"/>
              <a:gd name="connsiteX25-12051" fmla="*/ 1368 w 9548"/>
              <a:gd name="connsiteY25-12052" fmla="*/ 10000 h 10000"/>
              <a:gd name="connsiteX26-12053" fmla="*/ 918 w 9548"/>
              <a:gd name="connsiteY26-12054" fmla="*/ 10000 h 10000"/>
              <a:gd name="connsiteX27-12055" fmla="*/ 460 w 9548"/>
              <a:gd name="connsiteY27-12056" fmla="*/ 10000 h 10000"/>
              <a:gd name="connsiteX28-12057" fmla="*/ 0 w 9548"/>
              <a:gd name="connsiteY28-12058" fmla="*/ 10000 h 10000"/>
              <a:gd name="connsiteX29-12059" fmla="*/ 0 w 9548"/>
              <a:gd name="connsiteY29-12060" fmla="*/ 9721 h 10000"/>
              <a:gd name="connsiteX30-12061" fmla="*/ 1368 w 9548"/>
              <a:gd name="connsiteY30-12062" fmla="*/ 6655 h 10000"/>
              <a:gd name="connsiteX31-12063" fmla="*/ 1368 w 9548"/>
              <a:gd name="connsiteY31-12064" fmla="*/ 6376 h 10000"/>
              <a:gd name="connsiteX32-12065" fmla="*/ 1820 w 9548"/>
              <a:gd name="connsiteY32-12066" fmla="*/ 6098 h 10000"/>
              <a:gd name="connsiteX33-12067" fmla="*/ 2284 w 9548"/>
              <a:gd name="connsiteY33-12068" fmla="*/ 5819 h 10000"/>
              <a:gd name="connsiteX34-12069" fmla="*/ 2284 w 9548"/>
              <a:gd name="connsiteY34-12070" fmla="*/ 5261 h 10000"/>
              <a:gd name="connsiteX35-12071" fmla="*/ 2743 w 9548"/>
              <a:gd name="connsiteY35-12072" fmla="*/ 4460 h 10000"/>
              <a:gd name="connsiteX36-12073" fmla="*/ 3197 w 9548"/>
              <a:gd name="connsiteY36-12074" fmla="*/ 3345 h 10000"/>
              <a:gd name="connsiteX37-12075" fmla="*/ 3655 w 9548"/>
              <a:gd name="connsiteY37-12076" fmla="*/ 2787 h 10000"/>
              <a:gd name="connsiteX38-12077" fmla="*/ 3655 w 9548"/>
              <a:gd name="connsiteY38-12078" fmla="*/ 2230 h 10000"/>
              <a:gd name="connsiteX39-12079" fmla="*/ 3655 w 9548"/>
              <a:gd name="connsiteY39-12080" fmla="*/ 1951 h 10000"/>
              <a:gd name="connsiteX40-12081" fmla="*/ 3655 w 9548"/>
              <a:gd name="connsiteY40-12082" fmla="*/ 1951 h 10000"/>
              <a:gd name="connsiteX41-12083" fmla="*/ 3197 w 9548"/>
              <a:gd name="connsiteY41-12084" fmla="*/ 1951 h 10000"/>
              <a:gd name="connsiteX0-12085" fmla="*/ 4316 w 10000"/>
              <a:gd name="connsiteY0-12086" fmla="*/ 0 h 10000"/>
              <a:gd name="connsiteX1-12087" fmla="*/ 4731 w 10000"/>
              <a:gd name="connsiteY1-12088" fmla="*/ 279 h 10000"/>
              <a:gd name="connsiteX2-12089" fmla="*/ 5680 w 10000"/>
              <a:gd name="connsiteY2-12090" fmla="*/ 279 h 10000"/>
              <a:gd name="connsiteX3-12091" fmla="*/ 6166 w 10000"/>
              <a:gd name="connsiteY3-12092" fmla="*/ 557 h 10000"/>
              <a:gd name="connsiteX4-12093" fmla="*/ 7608 w 10000"/>
              <a:gd name="connsiteY4-12094" fmla="*/ 836 h 10000"/>
              <a:gd name="connsiteX5-12095" fmla="*/ 8561 w 10000"/>
              <a:gd name="connsiteY5-12096" fmla="*/ 1394 h 10000"/>
              <a:gd name="connsiteX6-12097" fmla="*/ 9529 w 10000"/>
              <a:gd name="connsiteY6-12098" fmla="*/ 1672 h 10000"/>
              <a:gd name="connsiteX7-12099" fmla="*/ 10000 w 10000"/>
              <a:gd name="connsiteY7-12100" fmla="*/ 1951 h 10000"/>
              <a:gd name="connsiteX8-12101" fmla="*/ 10000 w 10000"/>
              <a:gd name="connsiteY8-12102" fmla="*/ 1951 h 10000"/>
              <a:gd name="connsiteX9-12103" fmla="*/ 10000 w 10000"/>
              <a:gd name="connsiteY9-12104" fmla="*/ 2230 h 10000"/>
              <a:gd name="connsiteX10-12105" fmla="*/ 9529 w 10000"/>
              <a:gd name="connsiteY10-12106" fmla="*/ 2509 h 10000"/>
              <a:gd name="connsiteX11-12107" fmla="*/ 9529 w 10000"/>
              <a:gd name="connsiteY11-12108" fmla="*/ 2509 h 10000"/>
              <a:gd name="connsiteX12-12109" fmla="*/ 9044 w 10000"/>
              <a:gd name="connsiteY12-12110" fmla="*/ 2509 h 10000"/>
              <a:gd name="connsiteX13-12111" fmla="*/ 8561 w 10000"/>
              <a:gd name="connsiteY13-12112" fmla="*/ 2787 h 10000"/>
              <a:gd name="connsiteX14-12113" fmla="*/ 8082 w 10000"/>
              <a:gd name="connsiteY14-12114" fmla="*/ 3345 h 10000"/>
              <a:gd name="connsiteX15-12115" fmla="*/ 7608 w 10000"/>
              <a:gd name="connsiteY15-12116" fmla="*/ 3624 h 10000"/>
              <a:gd name="connsiteX16-12117" fmla="*/ 7608 w 10000"/>
              <a:gd name="connsiteY16-12118" fmla="*/ 4460 h 10000"/>
              <a:gd name="connsiteX17-12119" fmla="*/ 7131 w 10000"/>
              <a:gd name="connsiteY17-12120" fmla="*/ 4983 h 10000"/>
              <a:gd name="connsiteX18-12121" fmla="*/ 6653 w 10000"/>
              <a:gd name="connsiteY18-12122" fmla="*/ 5819 h 10000"/>
              <a:gd name="connsiteX19-12123" fmla="*/ 5680 w 10000"/>
              <a:gd name="connsiteY19-12124" fmla="*/ 7213 h 10000"/>
              <a:gd name="connsiteX20-12125" fmla="*/ 5204 w 10000"/>
              <a:gd name="connsiteY20-12126" fmla="*/ 8049 h 10000"/>
              <a:gd name="connsiteX21-12127" fmla="*/ 4316 w 10000"/>
              <a:gd name="connsiteY21-12128" fmla="*/ 8606 h 10000"/>
              <a:gd name="connsiteX22-12129" fmla="*/ 3828 w 10000"/>
              <a:gd name="connsiteY22-12130" fmla="*/ 9164 h 10000"/>
              <a:gd name="connsiteX23-12131" fmla="*/ 2873 w 10000"/>
              <a:gd name="connsiteY23-12132" fmla="*/ 9443 h 10000"/>
              <a:gd name="connsiteX24-12133" fmla="*/ 1906 w 10000"/>
              <a:gd name="connsiteY24-12134" fmla="*/ 9721 h 10000"/>
              <a:gd name="connsiteX25-12135" fmla="*/ 1433 w 10000"/>
              <a:gd name="connsiteY25-12136" fmla="*/ 10000 h 10000"/>
              <a:gd name="connsiteX26-12137" fmla="*/ 961 w 10000"/>
              <a:gd name="connsiteY26-12138" fmla="*/ 10000 h 10000"/>
              <a:gd name="connsiteX27-12139" fmla="*/ 482 w 10000"/>
              <a:gd name="connsiteY27-12140" fmla="*/ 10000 h 10000"/>
              <a:gd name="connsiteX28-12141" fmla="*/ 0 w 10000"/>
              <a:gd name="connsiteY28-12142" fmla="*/ 10000 h 10000"/>
              <a:gd name="connsiteX29-12143" fmla="*/ 1433 w 10000"/>
              <a:gd name="connsiteY29-12144" fmla="*/ 6655 h 10000"/>
              <a:gd name="connsiteX30-12145" fmla="*/ 1433 w 10000"/>
              <a:gd name="connsiteY30-12146" fmla="*/ 6376 h 10000"/>
              <a:gd name="connsiteX31-12147" fmla="*/ 1906 w 10000"/>
              <a:gd name="connsiteY31-12148" fmla="*/ 6098 h 10000"/>
              <a:gd name="connsiteX32-12149" fmla="*/ 2392 w 10000"/>
              <a:gd name="connsiteY32-12150" fmla="*/ 5819 h 10000"/>
              <a:gd name="connsiteX33-12151" fmla="*/ 2392 w 10000"/>
              <a:gd name="connsiteY33-12152" fmla="*/ 5261 h 10000"/>
              <a:gd name="connsiteX34-12153" fmla="*/ 2873 w 10000"/>
              <a:gd name="connsiteY34-12154" fmla="*/ 4460 h 10000"/>
              <a:gd name="connsiteX35-12155" fmla="*/ 3348 w 10000"/>
              <a:gd name="connsiteY35-12156" fmla="*/ 3345 h 10000"/>
              <a:gd name="connsiteX36-12157" fmla="*/ 3828 w 10000"/>
              <a:gd name="connsiteY36-12158" fmla="*/ 2787 h 10000"/>
              <a:gd name="connsiteX37-12159" fmla="*/ 3828 w 10000"/>
              <a:gd name="connsiteY37-12160" fmla="*/ 2230 h 10000"/>
              <a:gd name="connsiteX38-12161" fmla="*/ 3828 w 10000"/>
              <a:gd name="connsiteY38-12162" fmla="*/ 1951 h 10000"/>
              <a:gd name="connsiteX39-12163" fmla="*/ 3828 w 10000"/>
              <a:gd name="connsiteY39-12164" fmla="*/ 1951 h 10000"/>
              <a:gd name="connsiteX40-12165" fmla="*/ 3348 w 10000"/>
              <a:gd name="connsiteY40-12166" fmla="*/ 1951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81" y="connsiteY40-82"/>
              </a:cxn>
            </a:cxnLst>
            <a:rect l="l" t="t" r="r" b="b"/>
            <a:pathLst>
              <a:path w="10000" h="10000">
                <a:moveTo>
                  <a:pt x="4316" y="0"/>
                </a:moveTo>
                <a:cubicBezTo>
                  <a:pt x="4459" y="93"/>
                  <a:pt x="4594" y="186"/>
                  <a:pt x="4731" y="279"/>
                </a:cubicBezTo>
                <a:lnTo>
                  <a:pt x="5680" y="279"/>
                </a:lnTo>
                <a:cubicBezTo>
                  <a:pt x="5859" y="372"/>
                  <a:pt x="6001" y="464"/>
                  <a:pt x="6166" y="557"/>
                </a:cubicBezTo>
                <a:lnTo>
                  <a:pt x="7608" y="836"/>
                </a:lnTo>
                <a:cubicBezTo>
                  <a:pt x="7915" y="1022"/>
                  <a:pt x="8246" y="1208"/>
                  <a:pt x="8561" y="1394"/>
                </a:cubicBezTo>
                <a:lnTo>
                  <a:pt x="9529" y="1672"/>
                </a:lnTo>
                <a:cubicBezTo>
                  <a:pt x="9678" y="1765"/>
                  <a:pt x="9845" y="1858"/>
                  <a:pt x="10000" y="1951"/>
                </a:cubicBezTo>
                <a:lnTo>
                  <a:pt x="10000" y="1951"/>
                </a:lnTo>
                <a:lnTo>
                  <a:pt x="10000" y="2230"/>
                </a:lnTo>
                <a:cubicBezTo>
                  <a:pt x="9845" y="2323"/>
                  <a:pt x="9678" y="2416"/>
                  <a:pt x="9529" y="2509"/>
                </a:cubicBezTo>
                <a:lnTo>
                  <a:pt x="9529" y="2509"/>
                </a:lnTo>
                <a:lnTo>
                  <a:pt x="9044" y="2509"/>
                </a:lnTo>
                <a:lnTo>
                  <a:pt x="8561" y="2787"/>
                </a:lnTo>
                <a:cubicBezTo>
                  <a:pt x="8405" y="2973"/>
                  <a:pt x="8239" y="3159"/>
                  <a:pt x="8082" y="3345"/>
                </a:cubicBezTo>
                <a:cubicBezTo>
                  <a:pt x="7915" y="3438"/>
                  <a:pt x="7751" y="3531"/>
                  <a:pt x="7608" y="3624"/>
                </a:cubicBezTo>
                <a:lnTo>
                  <a:pt x="7608" y="4460"/>
                </a:lnTo>
                <a:cubicBezTo>
                  <a:pt x="7440" y="4634"/>
                  <a:pt x="7286" y="4809"/>
                  <a:pt x="7131" y="4983"/>
                </a:cubicBezTo>
                <a:cubicBezTo>
                  <a:pt x="6965" y="5262"/>
                  <a:pt x="6797" y="5540"/>
                  <a:pt x="6653" y="5819"/>
                </a:cubicBezTo>
                <a:cubicBezTo>
                  <a:pt x="6322" y="6284"/>
                  <a:pt x="6004" y="6748"/>
                  <a:pt x="5680" y="7213"/>
                </a:cubicBezTo>
                <a:cubicBezTo>
                  <a:pt x="5528" y="7492"/>
                  <a:pt x="5375" y="7770"/>
                  <a:pt x="5204" y="8049"/>
                </a:cubicBezTo>
                <a:lnTo>
                  <a:pt x="4316" y="8606"/>
                </a:lnTo>
                <a:cubicBezTo>
                  <a:pt x="4143" y="8792"/>
                  <a:pt x="3995" y="8978"/>
                  <a:pt x="3828" y="9164"/>
                </a:cubicBezTo>
                <a:lnTo>
                  <a:pt x="2873" y="9443"/>
                </a:lnTo>
                <a:lnTo>
                  <a:pt x="1906" y="9721"/>
                </a:lnTo>
                <a:cubicBezTo>
                  <a:pt x="1755" y="9814"/>
                  <a:pt x="1595" y="9907"/>
                  <a:pt x="1433" y="10000"/>
                </a:cubicBezTo>
                <a:lnTo>
                  <a:pt x="961" y="10000"/>
                </a:lnTo>
                <a:lnTo>
                  <a:pt x="482" y="10000"/>
                </a:lnTo>
                <a:lnTo>
                  <a:pt x="0" y="10000"/>
                </a:lnTo>
                <a:lnTo>
                  <a:pt x="1433" y="6655"/>
                </a:lnTo>
                <a:lnTo>
                  <a:pt x="1433" y="6376"/>
                </a:lnTo>
                <a:cubicBezTo>
                  <a:pt x="1595" y="6283"/>
                  <a:pt x="1755" y="6191"/>
                  <a:pt x="1906" y="6098"/>
                </a:cubicBezTo>
                <a:cubicBezTo>
                  <a:pt x="2077" y="6005"/>
                  <a:pt x="2236" y="5912"/>
                  <a:pt x="2392" y="5819"/>
                </a:cubicBezTo>
                <a:lnTo>
                  <a:pt x="2392" y="5261"/>
                </a:lnTo>
                <a:cubicBezTo>
                  <a:pt x="2554" y="4994"/>
                  <a:pt x="2709" y="4727"/>
                  <a:pt x="2873" y="4460"/>
                </a:cubicBezTo>
                <a:cubicBezTo>
                  <a:pt x="3026" y="4088"/>
                  <a:pt x="3195" y="3717"/>
                  <a:pt x="3348" y="3345"/>
                </a:cubicBezTo>
                <a:cubicBezTo>
                  <a:pt x="3517" y="3159"/>
                  <a:pt x="3671" y="2973"/>
                  <a:pt x="3828" y="2787"/>
                </a:cubicBezTo>
                <a:lnTo>
                  <a:pt x="3828" y="2230"/>
                </a:lnTo>
                <a:lnTo>
                  <a:pt x="3828" y="1951"/>
                </a:lnTo>
                <a:lnTo>
                  <a:pt x="3828" y="1951"/>
                </a:lnTo>
                <a:lnTo>
                  <a:pt x="3348" y="1951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7648" name="Freeform 64"/>
          <p:cNvSpPr/>
          <p:nvPr/>
        </p:nvSpPr>
        <p:spPr bwMode="auto">
          <a:xfrm>
            <a:off x="8978900" y="3567113"/>
            <a:ext cx="1212850" cy="190500"/>
          </a:xfrm>
          <a:custGeom>
            <a:avLst/>
            <a:gdLst>
              <a:gd name="connsiteX0" fmla="*/ 2186 w 10000"/>
              <a:gd name="connsiteY0" fmla="*/ 2230 h 10000"/>
              <a:gd name="connsiteX1" fmla="*/ 3757 w 10000"/>
              <a:gd name="connsiteY1" fmla="*/ 1951 h 10000"/>
              <a:gd name="connsiteX2" fmla="*/ 5419 w 10000"/>
              <a:gd name="connsiteY2" fmla="*/ 1394 h 10000"/>
              <a:gd name="connsiteX3" fmla="*/ 5838 w 10000"/>
              <a:gd name="connsiteY3" fmla="*/ 1394 h 10000"/>
              <a:gd name="connsiteX4" fmla="*/ 6257 w 10000"/>
              <a:gd name="connsiteY4" fmla="*/ 1115 h 10000"/>
              <a:gd name="connsiteX5" fmla="*/ 6558 w 10000"/>
              <a:gd name="connsiteY5" fmla="*/ 1115 h 10000"/>
              <a:gd name="connsiteX6" fmla="*/ 6872 w 10000"/>
              <a:gd name="connsiteY6" fmla="*/ 1115 h 10000"/>
              <a:gd name="connsiteX7" fmla="*/ 7081 w 10000"/>
              <a:gd name="connsiteY7" fmla="*/ 836 h 10000"/>
              <a:gd name="connsiteX8" fmla="*/ 7395 w 10000"/>
              <a:gd name="connsiteY8" fmla="*/ 836 h 10000"/>
              <a:gd name="connsiteX9" fmla="*/ 7500 w 10000"/>
              <a:gd name="connsiteY9" fmla="*/ 836 h 10000"/>
              <a:gd name="connsiteX10" fmla="*/ 7709 w 10000"/>
              <a:gd name="connsiteY10" fmla="*/ 836 h 10000"/>
              <a:gd name="connsiteX11" fmla="*/ 7919 w 10000"/>
              <a:gd name="connsiteY11" fmla="*/ 557 h 10000"/>
              <a:gd name="connsiteX12" fmla="*/ 8128 w 10000"/>
              <a:gd name="connsiteY12" fmla="*/ 557 h 10000"/>
              <a:gd name="connsiteX13" fmla="*/ 8338 w 10000"/>
              <a:gd name="connsiteY13" fmla="*/ 557 h 10000"/>
              <a:gd name="connsiteX14" fmla="*/ 8442 w 10000"/>
              <a:gd name="connsiteY14" fmla="*/ 279 h 10000"/>
              <a:gd name="connsiteX15" fmla="*/ 8547 w 10000"/>
              <a:gd name="connsiteY15" fmla="*/ 0 h 10000"/>
              <a:gd name="connsiteX16" fmla="*/ 8757 w 10000"/>
              <a:gd name="connsiteY16" fmla="*/ 0 h 10000"/>
              <a:gd name="connsiteX17" fmla="*/ 8848 w 10000"/>
              <a:gd name="connsiteY17" fmla="*/ 279 h 10000"/>
              <a:gd name="connsiteX18" fmla="*/ 9058 w 10000"/>
              <a:gd name="connsiteY18" fmla="*/ 279 h 10000"/>
              <a:gd name="connsiteX19" fmla="*/ 9162 w 10000"/>
              <a:gd name="connsiteY19" fmla="*/ 557 h 10000"/>
              <a:gd name="connsiteX20" fmla="*/ 9476 w 10000"/>
              <a:gd name="connsiteY20" fmla="*/ 836 h 10000"/>
              <a:gd name="connsiteX21" fmla="*/ 9686 w 10000"/>
              <a:gd name="connsiteY21" fmla="*/ 1394 h 10000"/>
              <a:gd name="connsiteX22" fmla="*/ 9895 w 10000"/>
              <a:gd name="connsiteY22" fmla="*/ 1672 h 10000"/>
              <a:gd name="connsiteX23" fmla="*/ 10000 w 10000"/>
              <a:gd name="connsiteY23" fmla="*/ 1951 h 10000"/>
              <a:gd name="connsiteX24" fmla="*/ 10000 w 10000"/>
              <a:gd name="connsiteY24" fmla="*/ 1951 h 10000"/>
              <a:gd name="connsiteX25" fmla="*/ 10000 w 10000"/>
              <a:gd name="connsiteY25" fmla="*/ 2230 h 10000"/>
              <a:gd name="connsiteX26" fmla="*/ 9895 w 10000"/>
              <a:gd name="connsiteY26" fmla="*/ 2509 h 10000"/>
              <a:gd name="connsiteX27" fmla="*/ 9895 w 10000"/>
              <a:gd name="connsiteY27" fmla="*/ 2509 h 10000"/>
              <a:gd name="connsiteX28" fmla="*/ 9791 w 10000"/>
              <a:gd name="connsiteY28" fmla="*/ 2509 h 10000"/>
              <a:gd name="connsiteX29" fmla="*/ 9686 w 10000"/>
              <a:gd name="connsiteY29" fmla="*/ 2787 h 10000"/>
              <a:gd name="connsiteX30" fmla="*/ 9581 w 10000"/>
              <a:gd name="connsiteY30" fmla="*/ 3345 h 10000"/>
              <a:gd name="connsiteX31" fmla="*/ 9476 w 10000"/>
              <a:gd name="connsiteY31" fmla="*/ 3624 h 10000"/>
              <a:gd name="connsiteX32" fmla="*/ 9476 w 10000"/>
              <a:gd name="connsiteY32" fmla="*/ 4460 h 10000"/>
              <a:gd name="connsiteX33" fmla="*/ 9372 w 10000"/>
              <a:gd name="connsiteY33" fmla="*/ 4983 h 10000"/>
              <a:gd name="connsiteX34" fmla="*/ 9267 w 10000"/>
              <a:gd name="connsiteY34" fmla="*/ 5819 h 10000"/>
              <a:gd name="connsiteX35" fmla="*/ 9058 w 10000"/>
              <a:gd name="connsiteY35" fmla="*/ 7213 h 10000"/>
              <a:gd name="connsiteX36" fmla="*/ 8953 w 10000"/>
              <a:gd name="connsiteY36" fmla="*/ 8049 h 10000"/>
              <a:gd name="connsiteX37" fmla="*/ 8757 w 10000"/>
              <a:gd name="connsiteY37" fmla="*/ 8606 h 10000"/>
              <a:gd name="connsiteX38" fmla="*/ 8652 w 10000"/>
              <a:gd name="connsiteY38" fmla="*/ 9164 h 10000"/>
              <a:gd name="connsiteX39" fmla="*/ 8442 w 10000"/>
              <a:gd name="connsiteY39" fmla="*/ 9443 h 10000"/>
              <a:gd name="connsiteX40" fmla="*/ 8233 w 10000"/>
              <a:gd name="connsiteY40" fmla="*/ 9721 h 10000"/>
              <a:gd name="connsiteX41" fmla="*/ 8128 w 10000"/>
              <a:gd name="connsiteY41" fmla="*/ 10000 h 10000"/>
              <a:gd name="connsiteX42" fmla="*/ 8024 w 10000"/>
              <a:gd name="connsiteY42" fmla="*/ 10000 h 10000"/>
              <a:gd name="connsiteX43" fmla="*/ 7919 w 10000"/>
              <a:gd name="connsiteY43" fmla="*/ 10000 h 10000"/>
              <a:gd name="connsiteX44" fmla="*/ 7814 w 10000"/>
              <a:gd name="connsiteY44" fmla="*/ 10000 h 10000"/>
              <a:gd name="connsiteX45" fmla="*/ 7814 w 10000"/>
              <a:gd name="connsiteY45" fmla="*/ 9721 h 10000"/>
              <a:gd name="connsiteX46" fmla="*/ 7709 w 10000"/>
              <a:gd name="connsiteY46" fmla="*/ 9443 h 10000"/>
              <a:gd name="connsiteX47" fmla="*/ 7709 w 10000"/>
              <a:gd name="connsiteY47" fmla="*/ 9164 h 10000"/>
              <a:gd name="connsiteX48" fmla="*/ 7709 w 10000"/>
              <a:gd name="connsiteY48" fmla="*/ 8885 h 10000"/>
              <a:gd name="connsiteX49" fmla="*/ 7605 w 10000"/>
              <a:gd name="connsiteY49" fmla="*/ 8328 h 10000"/>
              <a:gd name="connsiteX50" fmla="*/ 7395 w 10000"/>
              <a:gd name="connsiteY50" fmla="*/ 7770 h 10000"/>
              <a:gd name="connsiteX51" fmla="*/ 7081 w 10000"/>
              <a:gd name="connsiteY51" fmla="*/ 7213 h 10000"/>
              <a:gd name="connsiteX52" fmla="*/ 6662 w 10000"/>
              <a:gd name="connsiteY52" fmla="*/ 6655 h 10000"/>
              <a:gd name="connsiteX53" fmla="*/ 6558 w 10000"/>
              <a:gd name="connsiteY53" fmla="*/ 6376 h 10000"/>
              <a:gd name="connsiteX54" fmla="*/ 6558 w 10000"/>
              <a:gd name="connsiteY54" fmla="*/ 6098 h 10000"/>
              <a:gd name="connsiteX55" fmla="*/ 6662 w 10000"/>
              <a:gd name="connsiteY55" fmla="*/ 6098 h 10000"/>
              <a:gd name="connsiteX56" fmla="*/ 6767 w 10000"/>
              <a:gd name="connsiteY56" fmla="*/ 6098 h 10000"/>
              <a:gd name="connsiteX57" fmla="*/ 6976 w 10000"/>
              <a:gd name="connsiteY57" fmla="*/ 6098 h 10000"/>
              <a:gd name="connsiteX58" fmla="*/ 7186 w 10000"/>
              <a:gd name="connsiteY58" fmla="*/ 6376 h 10000"/>
              <a:gd name="connsiteX59" fmla="*/ 7500 w 10000"/>
              <a:gd name="connsiteY59" fmla="*/ 6655 h 10000"/>
              <a:gd name="connsiteX60" fmla="*/ 7605 w 10000"/>
              <a:gd name="connsiteY60" fmla="*/ 6655 h 10000"/>
              <a:gd name="connsiteX61" fmla="*/ 7814 w 10000"/>
              <a:gd name="connsiteY61" fmla="*/ 6655 h 10000"/>
              <a:gd name="connsiteX62" fmla="*/ 7919 w 10000"/>
              <a:gd name="connsiteY62" fmla="*/ 6655 h 10000"/>
              <a:gd name="connsiteX63" fmla="*/ 8024 w 10000"/>
              <a:gd name="connsiteY63" fmla="*/ 6655 h 10000"/>
              <a:gd name="connsiteX64" fmla="*/ 8128 w 10000"/>
              <a:gd name="connsiteY64" fmla="*/ 6655 h 10000"/>
              <a:gd name="connsiteX65" fmla="*/ 8128 w 10000"/>
              <a:gd name="connsiteY65" fmla="*/ 6376 h 10000"/>
              <a:gd name="connsiteX66" fmla="*/ 8233 w 10000"/>
              <a:gd name="connsiteY66" fmla="*/ 6098 h 10000"/>
              <a:gd name="connsiteX67" fmla="*/ 8338 w 10000"/>
              <a:gd name="connsiteY67" fmla="*/ 5819 h 10000"/>
              <a:gd name="connsiteX68" fmla="*/ 8338 w 10000"/>
              <a:gd name="connsiteY68" fmla="*/ 5261 h 10000"/>
              <a:gd name="connsiteX69" fmla="*/ 8442 w 10000"/>
              <a:gd name="connsiteY69" fmla="*/ 4460 h 10000"/>
              <a:gd name="connsiteX70" fmla="*/ 8547 w 10000"/>
              <a:gd name="connsiteY70" fmla="*/ 3345 h 10000"/>
              <a:gd name="connsiteX71" fmla="*/ 8652 w 10000"/>
              <a:gd name="connsiteY71" fmla="*/ 2787 h 10000"/>
              <a:gd name="connsiteX72" fmla="*/ 8652 w 10000"/>
              <a:gd name="connsiteY72" fmla="*/ 2230 h 10000"/>
              <a:gd name="connsiteX73" fmla="*/ 8652 w 10000"/>
              <a:gd name="connsiteY73" fmla="*/ 1951 h 10000"/>
              <a:gd name="connsiteX74" fmla="*/ 8652 w 10000"/>
              <a:gd name="connsiteY74" fmla="*/ 1951 h 10000"/>
              <a:gd name="connsiteX75" fmla="*/ 8547 w 10000"/>
              <a:gd name="connsiteY75" fmla="*/ 1951 h 10000"/>
              <a:gd name="connsiteX76" fmla="*/ 8338 w 10000"/>
              <a:gd name="connsiteY76" fmla="*/ 1951 h 10000"/>
              <a:gd name="connsiteX77" fmla="*/ 8128 w 10000"/>
              <a:gd name="connsiteY77" fmla="*/ 1951 h 10000"/>
              <a:gd name="connsiteX78" fmla="*/ 7814 w 10000"/>
              <a:gd name="connsiteY78" fmla="*/ 1951 h 10000"/>
              <a:gd name="connsiteX79" fmla="*/ 7500 w 10000"/>
              <a:gd name="connsiteY79" fmla="*/ 1951 h 10000"/>
              <a:gd name="connsiteX80" fmla="*/ 7081 w 10000"/>
              <a:gd name="connsiteY80" fmla="*/ 2230 h 10000"/>
              <a:gd name="connsiteX81" fmla="*/ 6453 w 10000"/>
              <a:gd name="connsiteY81" fmla="*/ 2230 h 10000"/>
              <a:gd name="connsiteX82" fmla="*/ 5942 w 10000"/>
              <a:gd name="connsiteY82" fmla="*/ 2230 h 10000"/>
              <a:gd name="connsiteX83" fmla="*/ 5419 w 10000"/>
              <a:gd name="connsiteY83" fmla="*/ 2509 h 10000"/>
              <a:gd name="connsiteX84" fmla="*/ 4895 w 10000"/>
              <a:gd name="connsiteY84" fmla="*/ 2787 h 10000"/>
              <a:gd name="connsiteX85" fmla="*/ 4476 w 10000"/>
              <a:gd name="connsiteY85" fmla="*/ 2787 h 10000"/>
              <a:gd name="connsiteX86" fmla="*/ 4058 w 10000"/>
              <a:gd name="connsiteY86" fmla="*/ 3066 h 10000"/>
              <a:gd name="connsiteX87" fmla="*/ 3547 w 10000"/>
              <a:gd name="connsiteY87" fmla="*/ 3345 h 10000"/>
              <a:gd name="connsiteX88" fmla="*/ 2919 w 10000"/>
              <a:gd name="connsiteY88" fmla="*/ 3345 h 10000"/>
              <a:gd name="connsiteX89" fmla="*/ 2291 w 10000"/>
              <a:gd name="connsiteY89" fmla="*/ 3624 h 10000"/>
              <a:gd name="connsiteX90" fmla="*/ 1976 w 10000"/>
              <a:gd name="connsiteY90" fmla="*/ 3902 h 10000"/>
              <a:gd name="connsiteX91" fmla="*/ 1767 w 10000"/>
              <a:gd name="connsiteY91" fmla="*/ 3902 h 10000"/>
              <a:gd name="connsiteX92" fmla="*/ 1453 w 10000"/>
              <a:gd name="connsiteY92" fmla="*/ 3902 h 10000"/>
              <a:gd name="connsiteX93" fmla="*/ 1257 w 10000"/>
              <a:gd name="connsiteY93" fmla="*/ 4181 h 10000"/>
              <a:gd name="connsiteX94" fmla="*/ 1152 w 10000"/>
              <a:gd name="connsiteY94" fmla="*/ 4181 h 10000"/>
              <a:gd name="connsiteX95" fmla="*/ 1047 w 10000"/>
              <a:gd name="connsiteY95" fmla="*/ 4181 h 10000"/>
              <a:gd name="connsiteX96" fmla="*/ 942 w 10000"/>
              <a:gd name="connsiteY96" fmla="*/ 4181 h 10000"/>
              <a:gd name="connsiteX97" fmla="*/ 838 w 10000"/>
              <a:gd name="connsiteY97" fmla="*/ 4181 h 10000"/>
              <a:gd name="connsiteX98" fmla="*/ 733 w 10000"/>
              <a:gd name="connsiteY98" fmla="*/ 4181 h 10000"/>
              <a:gd name="connsiteX99" fmla="*/ 628 w 10000"/>
              <a:gd name="connsiteY99" fmla="*/ 4181 h 10000"/>
              <a:gd name="connsiteX100" fmla="*/ 314 w 10000"/>
              <a:gd name="connsiteY100" fmla="*/ 3624 h 10000"/>
              <a:gd name="connsiteX101" fmla="*/ 209 w 10000"/>
              <a:gd name="connsiteY101" fmla="*/ 3345 h 10000"/>
              <a:gd name="connsiteX102" fmla="*/ 105 w 10000"/>
              <a:gd name="connsiteY102" fmla="*/ 3066 h 10000"/>
              <a:gd name="connsiteX103" fmla="*/ 0 w 10000"/>
              <a:gd name="connsiteY103" fmla="*/ 3066 h 10000"/>
              <a:gd name="connsiteX104" fmla="*/ 0 w 10000"/>
              <a:gd name="connsiteY104" fmla="*/ 2787 h 10000"/>
              <a:gd name="connsiteX105" fmla="*/ 0 w 10000"/>
              <a:gd name="connsiteY105" fmla="*/ 2787 h 10000"/>
              <a:gd name="connsiteX106" fmla="*/ 105 w 10000"/>
              <a:gd name="connsiteY106" fmla="*/ 2509 h 10000"/>
              <a:gd name="connsiteX107" fmla="*/ 209 w 10000"/>
              <a:gd name="connsiteY107" fmla="*/ 2509 h 10000"/>
              <a:gd name="connsiteX108" fmla="*/ 314 w 10000"/>
              <a:gd name="connsiteY108" fmla="*/ 2509 h 10000"/>
              <a:gd name="connsiteX109" fmla="*/ 419 w 10000"/>
              <a:gd name="connsiteY109" fmla="*/ 2509 h 10000"/>
              <a:gd name="connsiteX110" fmla="*/ 524 w 10000"/>
              <a:gd name="connsiteY110" fmla="*/ 2509 h 10000"/>
              <a:gd name="connsiteX111" fmla="*/ 733 w 10000"/>
              <a:gd name="connsiteY111" fmla="*/ 2509 h 10000"/>
              <a:gd name="connsiteX112" fmla="*/ 942 w 10000"/>
              <a:gd name="connsiteY112" fmla="*/ 2509 h 10000"/>
              <a:gd name="connsiteX113" fmla="*/ 1152 w 10000"/>
              <a:gd name="connsiteY113" fmla="*/ 2509 h 10000"/>
              <a:gd name="connsiteX114" fmla="*/ 1453 w 10000"/>
              <a:gd name="connsiteY114" fmla="*/ 2509 h 10000"/>
              <a:gd name="connsiteX115" fmla="*/ 1767 w 10000"/>
              <a:gd name="connsiteY115" fmla="*/ 2509 h 10000"/>
              <a:gd name="connsiteX116" fmla="*/ 2186 w 10000"/>
              <a:gd name="connsiteY116" fmla="*/ 2230 h 10000"/>
              <a:gd name="connsiteX117" fmla="*/ 2186 w 10000"/>
              <a:gd name="connsiteY117" fmla="*/ 2230 h 10000"/>
              <a:gd name="connsiteX0-1" fmla="*/ 2186 w 10000"/>
              <a:gd name="connsiteY0-2" fmla="*/ 2230 h 10000"/>
              <a:gd name="connsiteX1-3" fmla="*/ 3757 w 10000"/>
              <a:gd name="connsiteY1-4" fmla="*/ 1951 h 10000"/>
              <a:gd name="connsiteX2-5" fmla="*/ 5419 w 10000"/>
              <a:gd name="connsiteY2-6" fmla="*/ 1394 h 10000"/>
              <a:gd name="connsiteX3-7" fmla="*/ 5838 w 10000"/>
              <a:gd name="connsiteY3-8" fmla="*/ 1394 h 10000"/>
              <a:gd name="connsiteX4-9" fmla="*/ 6257 w 10000"/>
              <a:gd name="connsiteY4-10" fmla="*/ 1115 h 10000"/>
              <a:gd name="connsiteX5-11" fmla="*/ 6558 w 10000"/>
              <a:gd name="connsiteY5-12" fmla="*/ 1115 h 10000"/>
              <a:gd name="connsiteX6-13" fmla="*/ 6872 w 10000"/>
              <a:gd name="connsiteY6-14" fmla="*/ 1115 h 10000"/>
              <a:gd name="connsiteX7-15" fmla="*/ 7081 w 10000"/>
              <a:gd name="connsiteY7-16" fmla="*/ 836 h 10000"/>
              <a:gd name="connsiteX8-17" fmla="*/ 7395 w 10000"/>
              <a:gd name="connsiteY8-18" fmla="*/ 836 h 10000"/>
              <a:gd name="connsiteX9-19" fmla="*/ 7500 w 10000"/>
              <a:gd name="connsiteY9-20" fmla="*/ 836 h 10000"/>
              <a:gd name="connsiteX10-21" fmla="*/ 7709 w 10000"/>
              <a:gd name="connsiteY10-22" fmla="*/ 836 h 10000"/>
              <a:gd name="connsiteX11-23" fmla="*/ 7919 w 10000"/>
              <a:gd name="connsiteY11-24" fmla="*/ 557 h 10000"/>
              <a:gd name="connsiteX12-25" fmla="*/ 8128 w 10000"/>
              <a:gd name="connsiteY12-26" fmla="*/ 557 h 10000"/>
              <a:gd name="connsiteX13-27" fmla="*/ 8338 w 10000"/>
              <a:gd name="connsiteY13-28" fmla="*/ 557 h 10000"/>
              <a:gd name="connsiteX14-29" fmla="*/ 8442 w 10000"/>
              <a:gd name="connsiteY14-30" fmla="*/ 279 h 10000"/>
              <a:gd name="connsiteX15-31" fmla="*/ 8547 w 10000"/>
              <a:gd name="connsiteY15-32" fmla="*/ 0 h 10000"/>
              <a:gd name="connsiteX16-33" fmla="*/ 8757 w 10000"/>
              <a:gd name="connsiteY16-34" fmla="*/ 0 h 10000"/>
              <a:gd name="connsiteX17-35" fmla="*/ 8848 w 10000"/>
              <a:gd name="connsiteY17-36" fmla="*/ 279 h 10000"/>
              <a:gd name="connsiteX18-37" fmla="*/ 9058 w 10000"/>
              <a:gd name="connsiteY18-38" fmla="*/ 279 h 10000"/>
              <a:gd name="connsiteX19-39" fmla="*/ 9162 w 10000"/>
              <a:gd name="connsiteY19-40" fmla="*/ 557 h 10000"/>
              <a:gd name="connsiteX20-41" fmla="*/ 9476 w 10000"/>
              <a:gd name="connsiteY20-42" fmla="*/ 836 h 10000"/>
              <a:gd name="connsiteX21-43" fmla="*/ 9686 w 10000"/>
              <a:gd name="connsiteY21-44" fmla="*/ 1394 h 10000"/>
              <a:gd name="connsiteX22-45" fmla="*/ 9895 w 10000"/>
              <a:gd name="connsiteY22-46" fmla="*/ 1672 h 10000"/>
              <a:gd name="connsiteX23-47" fmla="*/ 10000 w 10000"/>
              <a:gd name="connsiteY23-48" fmla="*/ 1951 h 10000"/>
              <a:gd name="connsiteX24-49" fmla="*/ 10000 w 10000"/>
              <a:gd name="connsiteY24-50" fmla="*/ 1951 h 10000"/>
              <a:gd name="connsiteX25-51" fmla="*/ 10000 w 10000"/>
              <a:gd name="connsiteY25-52" fmla="*/ 2230 h 10000"/>
              <a:gd name="connsiteX26-53" fmla="*/ 9895 w 10000"/>
              <a:gd name="connsiteY26-54" fmla="*/ 2509 h 10000"/>
              <a:gd name="connsiteX27-55" fmla="*/ 9895 w 10000"/>
              <a:gd name="connsiteY27-56" fmla="*/ 2509 h 10000"/>
              <a:gd name="connsiteX28-57" fmla="*/ 9791 w 10000"/>
              <a:gd name="connsiteY28-58" fmla="*/ 2509 h 10000"/>
              <a:gd name="connsiteX29-59" fmla="*/ 9686 w 10000"/>
              <a:gd name="connsiteY29-60" fmla="*/ 2787 h 10000"/>
              <a:gd name="connsiteX30-61" fmla="*/ 9581 w 10000"/>
              <a:gd name="connsiteY30-62" fmla="*/ 3345 h 10000"/>
              <a:gd name="connsiteX31-63" fmla="*/ 9476 w 10000"/>
              <a:gd name="connsiteY31-64" fmla="*/ 3624 h 10000"/>
              <a:gd name="connsiteX32-65" fmla="*/ 9476 w 10000"/>
              <a:gd name="connsiteY32-66" fmla="*/ 4460 h 10000"/>
              <a:gd name="connsiteX33-67" fmla="*/ 9372 w 10000"/>
              <a:gd name="connsiteY33-68" fmla="*/ 4983 h 10000"/>
              <a:gd name="connsiteX34-69" fmla="*/ 9267 w 10000"/>
              <a:gd name="connsiteY34-70" fmla="*/ 5819 h 10000"/>
              <a:gd name="connsiteX35-71" fmla="*/ 9058 w 10000"/>
              <a:gd name="connsiteY35-72" fmla="*/ 7213 h 10000"/>
              <a:gd name="connsiteX36-73" fmla="*/ 8953 w 10000"/>
              <a:gd name="connsiteY36-74" fmla="*/ 8049 h 10000"/>
              <a:gd name="connsiteX37-75" fmla="*/ 8757 w 10000"/>
              <a:gd name="connsiteY37-76" fmla="*/ 8606 h 10000"/>
              <a:gd name="connsiteX38-77" fmla="*/ 8652 w 10000"/>
              <a:gd name="connsiteY38-78" fmla="*/ 9164 h 10000"/>
              <a:gd name="connsiteX39-79" fmla="*/ 8442 w 10000"/>
              <a:gd name="connsiteY39-80" fmla="*/ 9443 h 10000"/>
              <a:gd name="connsiteX40-81" fmla="*/ 8233 w 10000"/>
              <a:gd name="connsiteY40-82" fmla="*/ 9721 h 10000"/>
              <a:gd name="connsiteX41-83" fmla="*/ 8128 w 10000"/>
              <a:gd name="connsiteY41-84" fmla="*/ 10000 h 10000"/>
              <a:gd name="connsiteX42-85" fmla="*/ 8024 w 10000"/>
              <a:gd name="connsiteY42-86" fmla="*/ 10000 h 10000"/>
              <a:gd name="connsiteX43-87" fmla="*/ 7919 w 10000"/>
              <a:gd name="connsiteY43-88" fmla="*/ 10000 h 10000"/>
              <a:gd name="connsiteX44-89" fmla="*/ 7814 w 10000"/>
              <a:gd name="connsiteY44-90" fmla="*/ 10000 h 10000"/>
              <a:gd name="connsiteX45-91" fmla="*/ 7814 w 10000"/>
              <a:gd name="connsiteY45-92" fmla="*/ 9721 h 10000"/>
              <a:gd name="connsiteX46-93" fmla="*/ 7709 w 10000"/>
              <a:gd name="connsiteY46-94" fmla="*/ 9443 h 10000"/>
              <a:gd name="connsiteX47-95" fmla="*/ 7709 w 10000"/>
              <a:gd name="connsiteY47-96" fmla="*/ 9164 h 10000"/>
              <a:gd name="connsiteX48-97" fmla="*/ 7709 w 10000"/>
              <a:gd name="connsiteY48-98" fmla="*/ 8885 h 10000"/>
              <a:gd name="connsiteX49-99" fmla="*/ 7605 w 10000"/>
              <a:gd name="connsiteY49-100" fmla="*/ 8328 h 10000"/>
              <a:gd name="connsiteX50-101" fmla="*/ 7395 w 10000"/>
              <a:gd name="connsiteY50-102" fmla="*/ 7770 h 10000"/>
              <a:gd name="connsiteX51-103" fmla="*/ 7081 w 10000"/>
              <a:gd name="connsiteY51-104" fmla="*/ 7213 h 10000"/>
              <a:gd name="connsiteX52-105" fmla="*/ 6558 w 10000"/>
              <a:gd name="connsiteY52-106" fmla="*/ 6376 h 10000"/>
              <a:gd name="connsiteX53-107" fmla="*/ 6558 w 10000"/>
              <a:gd name="connsiteY53-108" fmla="*/ 6098 h 10000"/>
              <a:gd name="connsiteX54-109" fmla="*/ 6662 w 10000"/>
              <a:gd name="connsiteY54-110" fmla="*/ 6098 h 10000"/>
              <a:gd name="connsiteX55-111" fmla="*/ 6767 w 10000"/>
              <a:gd name="connsiteY55-112" fmla="*/ 6098 h 10000"/>
              <a:gd name="connsiteX56-113" fmla="*/ 6976 w 10000"/>
              <a:gd name="connsiteY56-114" fmla="*/ 6098 h 10000"/>
              <a:gd name="connsiteX57-115" fmla="*/ 7186 w 10000"/>
              <a:gd name="connsiteY57-116" fmla="*/ 6376 h 10000"/>
              <a:gd name="connsiteX58-117" fmla="*/ 7500 w 10000"/>
              <a:gd name="connsiteY58-118" fmla="*/ 6655 h 10000"/>
              <a:gd name="connsiteX59-119" fmla="*/ 7605 w 10000"/>
              <a:gd name="connsiteY59-120" fmla="*/ 6655 h 10000"/>
              <a:gd name="connsiteX60-121" fmla="*/ 7814 w 10000"/>
              <a:gd name="connsiteY60-122" fmla="*/ 6655 h 10000"/>
              <a:gd name="connsiteX61-123" fmla="*/ 7919 w 10000"/>
              <a:gd name="connsiteY61-124" fmla="*/ 6655 h 10000"/>
              <a:gd name="connsiteX62-125" fmla="*/ 8024 w 10000"/>
              <a:gd name="connsiteY62-126" fmla="*/ 6655 h 10000"/>
              <a:gd name="connsiteX63-127" fmla="*/ 8128 w 10000"/>
              <a:gd name="connsiteY63-128" fmla="*/ 6655 h 10000"/>
              <a:gd name="connsiteX64-129" fmla="*/ 8128 w 10000"/>
              <a:gd name="connsiteY64-130" fmla="*/ 6376 h 10000"/>
              <a:gd name="connsiteX65-131" fmla="*/ 8233 w 10000"/>
              <a:gd name="connsiteY65-132" fmla="*/ 6098 h 10000"/>
              <a:gd name="connsiteX66-133" fmla="*/ 8338 w 10000"/>
              <a:gd name="connsiteY66-134" fmla="*/ 5819 h 10000"/>
              <a:gd name="connsiteX67-135" fmla="*/ 8338 w 10000"/>
              <a:gd name="connsiteY67-136" fmla="*/ 5261 h 10000"/>
              <a:gd name="connsiteX68-137" fmla="*/ 8442 w 10000"/>
              <a:gd name="connsiteY68-138" fmla="*/ 4460 h 10000"/>
              <a:gd name="connsiteX69-139" fmla="*/ 8547 w 10000"/>
              <a:gd name="connsiteY69-140" fmla="*/ 3345 h 10000"/>
              <a:gd name="connsiteX70-141" fmla="*/ 8652 w 10000"/>
              <a:gd name="connsiteY70-142" fmla="*/ 2787 h 10000"/>
              <a:gd name="connsiteX71-143" fmla="*/ 8652 w 10000"/>
              <a:gd name="connsiteY71-144" fmla="*/ 2230 h 10000"/>
              <a:gd name="connsiteX72-145" fmla="*/ 8652 w 10000"/>
              <a:gd name="connsiteY72-146" fmla="*/ 1951 h 10000"/>
              <a:gd name="connsiteX73-147" fmla="*/ 8652 w 10000"/>
              <a:gd name="connsiteY73-148" fmla="*/ 1951 h 10000"/>
              <a:gd name="connsiteX74-149" fmla="*/ 8547 w 10000"/>
              <a:gd name="connsiteY74-150" fmla="*/ 1951 h 10000"/>
              <a:gd name="connsiteX75-151" fmla="*/ 8338 w 10000"/>
              <a:gd name="connsiteY75-152" fmla="*/ 1951 h 10000"/>
              <a:gd name="connsiteX76-153" fmla="*/ 8128 w 10000"/>
              <a:gd name="connsiteY76-154" fmla="*/ 1951 h 10000"/>
              <a:gd name="connsiteX77-155" fmla="*/ 7814 w 10000"/>
              <a:gd name="connsiteY77-156" fmla="*/ 1951 h 10000"/>
              <a:gd name="connsiteX78-157" fmla="*/ 7500 w 10000"/>
              <a:gd name="connsiteY78-158" fmla="*/ 1951 h 10000"/>
              <a:gd name="connsiteX79-159" fmla="*/ 7081 w 10000"/>
              <a:gd name="connsiteY79-160" fmla="*/ 2230 h 10000"/>
              <a:gd name="connsiteX80-161" fmla="*/ 6453 w 10000"/>
              <a:gd name="connsiteY80-162" fmla="*/ 2230 h 10000"/>
              <a:gd name="connsiteX81-163" fmla="*/ 5942 w 10000"/>
              <a:gd name="connsiteY81-164" fmla="*/ 2230 h 10000"/>
              <a:gd name="connsiteX82-165" fmla="*/ 5419 w 10000"/>
              <a:gd name="connsiteY82-166" fmla="*/ 2509 h 10000"/>
              <a:gd name="connsiteX83-167" fmla="*/ 4895 w 10000"/>
              <a:gd name="connsiteY83-168" fmla="*/ 2787 h 10000"/>
              <a:gd name="connsiteX84-169" fmla="*/ 4476 w 10000"/>
              <a:gd name="connsiteY84-170" fmla="*/ 2787 h 10000"/>
              <a:gd name="connsiteX85-171" fmla="*/ 4058 w 10000"/>
              <a:gd name="connsiteY85-172" fmla="*/ 3066 h 10000"/>
              <a:gd name="connsiteX86-173" fmla="*/ 3547 w 10000"/>
              <a:gd name="connsiteY86-174" fmla="*/ 3345 h 10000"/>
              <a:gd name="connsiteX87-175" fmla="*/ 2919 w 10000"/>
              <a:gd name="connsiteY87-176" fmla="*/ 3345 h 10000"/>
              <a:gd name="connsiteX88-177" fmla="*/ 2291 w 10000"/>
              <a:gd name="connsiteY88-178" fmla="*/ 3624 h 10000"/>
              <a:gd name="connsiteX89-179" fmla="*/ 1976 w 10000"/>
              <a:gd name="connsiteY89-180" fmla="*/ 3902 h 10000"/>
              <a:gd name="connsiteX90-181" fmla="*/ 1767 w 10000"/>
              <a:gd name="connsiteY90-182" fmla="*/ 3902 h 10000"/>
              <a:gd name="connsiteX91-183" fmla="*/ 1453 w 10000"/>
              <a:gd name="connsiteY91-184" fmla="*/ 3902 h 10000"/>
              <a:gd name="connsiteX92-185" fmla="*/ 1257 w 10000"/>
              <a:gd name="connsiteY92-186" fmla="*/ 4181 h 10000"/>
              <a:gd name="connsiteX93-187" fmla="*/ 1152 w 10000"/>
              <a:gd name="connsiteY93-188" fmla="*/ 4181 h 10000"/>
              <a:gd name="connsiteX94-189" fmla="*/ 1047 w 10000"/>
              <a:gd name="connsiteY94-190" fmla="*/ 4181 h 10000"/>
              <a:gd name="connsiteX95-191" fmla="*/ 942 w 10000"/>
              <a:gd name="connsiteY95-192" fmla="*/ 4181 h 10000"/>
              <a:gd name="connsiteX96-193" fmla="*/ 838 w 10000"/>
              <a:gd name="connsiteY96-194" fmla="*/ 4181 h 10000"/>
              <a:gd name="connsiteX97-195" fmla="*/ 733 w 10000"/>
              <a:gd name="connsiteY97-196" fmla="*/ 4181 h 10000"/>
              <a:gd name="connsiteX98-197" fmla="*/ 628 w 10000"/>
              <a:gd name="connsiteY98-198" fmla="*/ 4181 h 10000"/>
              <a:gd name="connsiteX99-199" fmla="*/ 314 w 10000"/>
              <a:gd name="connsiteY99-200" fmla="*/ 3624 h 10000"/>
              <a:gd name="connsiteX100-201" fmla="*/ 209 w 10000"/>
              <a:gd name="connsiteY100-202" fmla="*/ 3345 h 10000"/>
              <a:gd name="connsiteX101-203" fmla="*/ 105 w 10000"/>
              <a:gd name="connsiteY101-204" fmla="*/ 3066 h 10000"/>
              <a:gd name="connsiteX102-205" fmla="*/ 0 w 10000"/>
              <a:gd name="connsiteY102-206" fmla="*/ 3066 h 10000"/>
              <a:gd name="connsiteX103-207" fmla="*/ 0 w 10000"/>
              <a:gd name="connsiteY103-208" fmla="*/ 2787 h 10000"/>
              <a:gd name="connsiteX104-209" fmla="*/ 0 w 10000"/>
              <a:gd name="connsiteY104-210" fmla="*/ 2787 h 10000"/>
              <a:gd name="connsiteX105-211" fmla="*/ 105 w 10000"/>
              <a:gd name="connsiteY105-212" fmla="*/ 2509 h 10000"/>
              <a:gd name="connsiteX106-213" fmla="*/ 209 w 10000"/>
              <a:gd name="connsiteY106-214" fmla="*/ 2509 h 10000"/>
              <a:gd name="connsiteX107-215" fmla="*/ 314 w 10000"/>
              <a:gd name="connsiteY107-216" fmla="*/ 2509 h 10000"/>
              <a:gd name="connsiteX108-217" fmla="*/ 419 w 10000"/>
              <a:gd name="connsiteY108-218" fmla="*/ 2509 h 10000"/>
              <a:gd name="connsiteX109-219" fmla="*/ 524 w 10000"/>
              <a:gd name="connsiteY109-220" fmla="*/ 2509 h 10000"/>
              <a:gd name="connsiteX110-221" fmla="*/ 733 w 10000"/>
              <a:gd name="connsiteY110-222" fmla="*/ 2509 h 10000"/>
              <a:gd name="connsiteX111-223" fmla="*/ 942 w 10000"/>
              <a:gd name="connsiteY111-224" fmla="*/ 2509 h 10000"/>
              <a:gd name="connsiteX112-225" fmla="*/ 1152 w 10000"/>
              <a:gd name="connsiteY112-226" fmla="*/ 2509 h 10000"/>
              <a:gd name="connsiteX113-227" fmla="*/ 1453 w 10000"/>
              <a:gd name="connsiteY113-228" fmla="*/ 2509 h 10000"/>
              <a:gd name="connsiteX114-229" fmla="*/ 1767 w 10000"/>
              <a:gd name="connsiteY114-230" fmla="*/ 2509 h 10000"/>
              <a:gd name="connsiteX115-231" fmla="*/ 2186 w 10000"/>
              <a:gd name="connsiteY115-232" fmla="*/ 2230 h 10000"/>
              <a:gd name="connsiteX116-233" fmla="*/ 2186 w 10000"/>
              <a:gd name="connsiteY116-234" fmla="*/ 2230 h 10000"/>
              <a:gd name="connsiteX0-235" fmla="*/ 2186 w 10000"/>
              <a:gd name="connsiteY0-236" fmla="*/ 2230 h 10000"/>
              <a:gd name="connsiteX1-237" fmla="*/ 3757 w 10000"/>
              <a:gd name="connsiteY1-238" fmla="*/ 1951 h 10000"/>
              <a:gd name="connsiteX2-239" fmla="*/ 5419 w 10000"/>
              <a:gd name="connsiteY2-240" fmla="*/ 1394 h 10000"/>
              <a:gd name="connsiteX3-241" fmla="*/ 5838 w 10000"/>
              <a:gd name="connsiteY3-242" fmla="*/ 1394 h 10000"/>
              <a:gd name="connsiteX4-243" fmla="*/ 6257 w 10000"/>
              <a:gd name="connsiteY4-244" fmla="*/ 1115 h 10000"/>
              <a:gd name="connsiteX5-245" fmla="*/ 6558 w 10000"/>
              <a:gd name="connsiteY5-246" fmla="*/ 1115 h 10000"/>
              <a:gd name="connsiteX6-247" fmla="*/ 6872 w 10000"/>
              <a:gd name="connsiteY6-248" fmla="*/ 1115 h 10000"/>
              <a:gd name="connsiteX7-249" fmla="*/ 7081 w 10000"/>
              <a:gd name="connsiteY7-250" fmla="*/ 836 h 10000"/>
              <a:gd name="connsiteX8-251" fmla="*/ 7395 w 10000"/>
              <a:gd name="connsiteY8-252" fmla="*/ 836 h 10000"/>
              <a:gd name="connsiteX9-253" fmla="*/ 7500 w 10000"/>
              <a:gd name="connsiteY9-254" fmla="*/ 836 h 10000"/>
              <a:gd name="connsiteX10-255" fmla="*/ 7709 w 10000"/>
              <a:gd name="connsiteY10-256" fmla="*/ 836 h 10000"/>
              <a:gd name="connsiteX11-257" fmla="*/ 7919 w 10000"/>
              <a:gd name="connsiteY11-258" fmla="*/ 557 h 10000"/>
              <a:gd name="connsiteX12-259" fmla="*/ 8128 w 10000"/>
              <a:gd name="connsiteY12-260" fmla="*/ 557 h 10000"/>
              <a:gd name="connsiteX13-261" fmla="*/ 8338 w 10000"/>
              <a:gd name="connsiteY13-262" fmla="*/ 557 h 10000"/>
              <a:gd name="connsiteX14-263" fmla="*/ 8442 w 10000"/>
              <a:gd name="connsiteY14-264" fmla="*/ 279 h 10000"/>
              <a:gd name="connsiteX15-265" fmla="*/ 8547 w 10000"/>
              <a:gd name="connsiteY15-266" fmla="*/ 0 h 10000"/>
              <a:gd name="connsiteX16-267" fmla="*/ 8757 w 10000"/>
              <a:gd name="connsiteY16-268" fmla="*/ 0 h 10000"/>
              <a:gd name="connsiteX17-269" fmla="*/ 8848 w 10000"/>
              <a:gd name="connsiteY17-270" fmla="*/ 279 h 10000"/>
              <a:gd name="connsiteX18-271" fmla="*/ 9058 w 10000"/>
              <a:gd name="connsiteY18-272" fmla="*/ 279 h 10000"/>
              <a:gd name="connsiteX19-273" fmla="*/ 9162 w 10000"/>
              <a:gd name="connsiteY19-274" fmla="*/ 557 h 10000"/>
              <a:gd name="connsiteX20-275" fmla="*/ 9476 w 10000"/>
              <a:gd name="connsiteY20-276" fmla="*/ 836 h 10000"/>
              <a:gd name="connsiteX21-277" fmla="*/ 9686 w 10000"/>
              <a:gd name="connsiteY21-278" fmla="*/ 1394 h 10000"/>
              <a:gd name="connsiteX22-279" fmla="*/ 9895 w 10000"/>
              <a:gd name="connsiteY22-280" fmla="*/ 1672 h 10000"/>
              <a:gd name="connsiteX23-281" fmla="*/ 10000 w 10000"/>
              <a:gd name="connsiteY23-282" fmla="*/ 1951 h 10000"/>
              <a:gd name="connsiteX24-283" fmla="*/ 10000 w 10000"/>
              <a:gd name="connsiteY24-284" fmla="*/ 1951 h 10000"/>
              <a:gd name="connsiteX25-285" fmla="*/ 10000 w 10000"/>
              <a:gd name="connsiteY25-286" fmla="*/ 2230 h 10000"/>
              <a:gd name="connsiteX26-287" fmla="*/ 9895 w 10000"/>
              <a:gd name="connsiteY26-288" fmla="*/ 2509 h 10000"/>
              <a:gd name="connsiteX27-289" fmla="*/ 9895 w 10000"/>
              <a:gd name="connsiteY27-290" fmla="*/ 2509 h 10000"/>
              <a:gd name="connsiteX28-291" fmla="*/ 9791 w 10000"/>
              <a:gd name="connsiteY28-292" fmla="*/ 2509 h 10000"/>
              <a:gd name="connsiteX29-293" fmla="*/ 9686 w 10000"/>
              <a:gd name="connsiteY29-294" fmla="*/ 2787 h 10000"/>
              <a:gd name="connsiteX30-295" fmla="*/ 9581 w 10000"/>
              <a:gd name="connsiteY30-296" fmla="*/ 3345 h 10000"/>
              <a:gd name="connsiteX31-297" fmla="*/ 9476 w 10000"/>
              <a:gd name="connsiteY31-298" fmla="*/ 3624 h 10000"/>
              <a:gd name="connsiteX32-299" fmla="*/ 9476 w 10000"/>
              <a:gd name="connsiteY32-300" fmla="*/ 4460 h 10000"/>
              <a:gd name="connsiteX33-301" fmla="*/ 9372 w 10000"/>
              <a:gd name="connsiteY33-302" fmla="*/ 4983 h 10000"/>
              <a:gd name="connsiteX34-303" fmla="*/ 9267 w 10000"/>
              <a:gd name="connsiteY34-304" fmla="*/ 5819 h 10000"/>
              <a:gd name="connsiteX35-305" fmla="*/ 9058 w 10000"/>
              <a:gd name="connsiteY35-306" fmla="*/ 7213 h 10000"/>
              <a:gd name="connsiteX36-307" fmla="*/ 8953 w 10000"/>
              <a:gd name="connsiteY36-308" fmla="*/ 8049 h 10000"/>
              <a:gd name="connsiteX37-309" fmla="*/ 8757 w 10000"/>
              <a:gd name="connsiteY37-310" fmla="*/ 8606 h 10000"/>
              <a:gd name="connsiteX38-311" fmla="*/ 8652 w 10000"/>
              <a:gd name="connsiteY38-312" fmla="*/ 9164 h 10000"/>
              <a:gd name="connsiteX39-313" fmla="*/ 8442 w 10000"/>
              <a:gd name="connsiteY39-314" fmla="*/ 9443 h 10000"/>
              <a:gd name="connsiteX40-315" fmla="*/ 8233 w 10000"/>
              <a:gd name="connsiteY40-316" fmla="*/ 9721 h 10000"/>
              <a:gd name="connsiteX41-317" fmla="*/ 8128 w 10000"/>
              <a:gd name="connsiteY41-318" fmla="*/ 10000 h 10000"/>
              <a:gd name="connsiteX42-319" fmla="*/ 8024 w 10000"/>
              <a:gd name="connsiteY42-320" fmla="*/ 10000 h 10000"/>
              <a:gd name="connsiteX43-321" fmla="*/ 7919 w 10000"/>
              <a:gd name="connsiteY43-322" fmla="*/ 10000 h 10000"/>
              <a:gd name="connsiteX44-323" fmla="*/ 7814 w 10000"/>
              <a:gd name="connsiteY44-324" fmla="*/ 10000 h 10000"/>
              <a:gd name="connsiteX45-325" fmla="*/ 7814 w 10000"/>
              <a:gd name="connsiteY45-326" fmla="*/ 9721 h 10000"/>
              <a:gd name="connsiteX46-327" fmla="*/ 7709 w 10000"/>
              <a:gd name="connsiteY46-328" fmla="*/ 9443 h 10000"/>
              <a:gd name="connsiteX47-329" fmla="*/ 7709 w 10000"/>
              <a:gd name="connsiteY47-330" fmla="*/ 9164 h 10000"/>
              <a:gd name="connsiteX48-331" fmla="*/ 7709 w 10000"/>
              <a:gd name="connsiteY48-332" fmla="*/ 8885 h 10000"/>
              <a:gd name="connsiteX49-333" fmla="*/ 7605 w 10000"/>
              <a:gd name="connsiteY49-334" fmla="*/ 8328 h 10000"/>
              <a:gd name="connsiteX50-335" fmla="*/ 7395 w 10000"/>
              <a:gd name="connsiteY50-336" fmla="*/ 7770 h 10000"/>
              <a:gd name="connsiteX51-337" fmla="*/ 7081 w 10000"/>
              <a:gd name="connsiteY51-338" fmla="*/ 7213 h 10000"/>
              <a:gd name="connsiteX52-339" fmla="*/ 6558 w 10000"/>
              <a:gd name="connsiteY52-340" fmla="*/ 6376 h 10000"/>
              <a:gd name="connsiteX53-341" fmla="*/ 6558 w 10000"/>
              <a:gd name="connsiteY53-342" fmla="*/ 6098 h 10000"/>
              <a:gd name="connsiteX54-343" fmla="*/ 6767 w 10000"/>
              <a:gd name="connsiteY54-344" fmla="*/ 6098 h 10000"/>
              <a:gd name="connsiteX55-345" fmla="*/ 6976 w 10000"/>
              <a:gd name="connsiteY55-346" fmla="*/ 6098 h 10000"/>
              <a:gd name="connsiteX56-347" fmla="*/ 7186 w 10000"/>
              <a:gd name="connsiteY56-348" fmla="*/ 6376 h 10000"/>
              <a:gd name="connsiteX57-349" fmla="*/ 7500 w 10000"/>
              <a:gd name="connsiteY57-350" fmla="*/ 6655 h 10000"/>
              <a:gd name="connsiteX58-351" fmla="*/ 7605 w 10000"/>
              <a:gd name="connsiteY58-352" fmla="*/ 6655 h 10000"/>
              <a:gd name="connsiteX59-353" fmla="*/ 7814 w 10000"/>
              <a:gd name="connsiteY59-354" fmla="*/ 6655 h 10000"/>
              <a:gd name="connsiteX60-355" fmla="*/ 7919 w 10000"/>
              <a:gd name="connsiteY60-356" fmla="*/ 6655 h 10000"/>
              <a:gd name="connsiteX61-357" fmla="*/ 8024 w 10000"/>
              <a:gd name="connsiteY61-358" fmla="*/ 6655 h 10000"/>
              <a:gd name="connsiteX62-359" fmla="*/ 8128 w 10000"/>
              <a:gd name="connsiteY62-360" fmla="*/ 6655 h 10000"/>
              <a:gd name="connsiteX63-361" fmla="*/ 8128 w 10000"/>
              <a:gd name="connsiteY63-362" fmla="*/ 6376 h 10000"/>
              <a:gd name="connsiteX64-363" fmla="*/ 8233 w 10000"/>
              <a:gd name="connsiteY64-364" fmla="*/ 6098 h 10000"/>
              <a:gd name="connsiteX65-365" fmla="*/ 8338 w 10000"/>
              <a:gd name="connsiteY65-366" fmla="*/ 5819 h 10000"/>
              <a:gd name="connsiteX66-367" fmla="*/ 8338 w 10000"/>
              <a:gd name="connsiteY66-368" fmla="*/ 5261 h 10000"/>
              <a:gd name="connsiteX67-369" fmla="*/ 8442 w 10000"/>
              <a:gd name="connsiteY67-370" fmla="*/ 4460 h 10000"/>
              <a:gd name="connsiteX68-371" fmla="*/ 8547 w 10000"/>
              <a:gd name="connsiteY68-372" fmla="*/ 3345 h 10000"/>
              <a:gd name="connsiteX69-373" fmla="*/ 8652 w 10000"/>
              <a:gd name="connsiteY69-374" fmla="*/ 2787 h 10000"/>
              <a:gd name="connsiteX70-375" fmla="*/ 8652 w 10000"/>
              <a:gd name="connsiteY70-376" fmla="*/ 2230 h 10000"/>
              <a:gd name="connsiteX71-377" fmla="*/ 8652 w 10000"/>
              <a:gd name="connsiteY71-378" fmla="*/ 1951 h 10000"/>
              <a:gd name="connsiteX72-379" fmla="*/ 8652 w 10000"/>
              <a:gd name="connsiteY72-380" fmla="*/ 1951 h 10000"/>
              <a:gd name="connsiteX73-381" fmla="*/ 8547 w 10000"/>
              <a:gd name="connsiteY73-382" fmla="*/ 1951 h 10000"/>
              <a:gd name="connsiteX74-383" fmla="*/ 8338 w 10000"/>
              <a:gd name="connsiteY74-384" fmla="*/ 1951 h 10000"/>
              <a:gd name="connsiteX75-385" fmla="*/ 8128 w 10000"/>
              <a:gd name="connsiteY75-386" fmla="*/ 1951 h 10000"/>
              <a:gd name="connsiteX76-387" fmla="*/ 7814 w 10000"/>
              <a:gd name="connsiteY76-388" fmla="*/ 1951 h 10000"/>
              <a:gd name="connsiteX77-389" fmla="*/ 7500 w 10000"/>
              <a:gd name="connsiteY77-390" fmla="*/ 1951 h 10000"/>
              <a:gd name="connsiteX78-391" fmla="*/ 7081 w 10000"/>
              <a:gd name="connsiteY78-392" fmla="*/ 2230 h 10000"/>
              <a:gd name="connsiteX79-393" fmla="*/ 6453 w 10000"/>
              <a:gd name="connsiteY79-394" fmla="*/ 2230 h 10000"/>
              <a:gd name="connsiteX80-395" fmla="*/ 5942 w 10000"/>
              <a:gd name="connsiteY80-396" fmla="*/ 2230 h 10000"/>
              <a:gd name="connsiteX81-397" fmla="*/ 5419 w 10000"/>
              <a:gd name="connsiteY81-398" fmla="*/ 2509 h 10000"/>
              <a:gd name="connsiteX82-399" fmla="*/ 4895 w 10000"/>
              <a:gd name="connsiteY82-400" fmla="*/ 2787 h 10000"/>
              <a:gd name="connsiteX83-401" fmla="*/ 4476 w 10000"/>
              <a:gd name="connsiteY83-402" fmla="*/ 2787 h 10000"/>
              <a:gd name="connsiteX84-403" fmla="*/ 4058 w 10000"/>
              <a:gd name="connsiteY84-404" fmla="*/ 3066 h 10000"/>
              <a:gd name="connsiteX85-405" fmla="*/ 3547 w 10000"/>
              <a:gd name="connsiteY85-406" fmla="*/ 3345 h 10000"/>
              <a:gd name="connsiteX86-407" fmla="*/ 2919 w 10000"/>
              <a:gd name="connsiteY86-408" fmla="*/ 3345 h 10000"/>
              <a:gd name="connsiteX87-409" fmla="*/ 2291 w 10000"/>
              <a:gd name="connsiteY87-410" fmla="*/ 3624 h 10000"/>
              <a:gd name="connsiteX88-411" fmla="*/ 1976 w 10000"/>
              <a:gd name="connsiteY88-412" fmla="*/ 3902 h 10000"/>
              <a:gd name="connsiteX89-413" fmla="*/ 1767 w 10000"/>
              <a:gd name="connsiteY89-414" fmla="*/ 3902 h 10000"/>
              <a:gd name="connsiteX90-415" fmla="*/ 1453 w 10000"/>
              <a:gd name="connsiteY90-416" fmla="*/ 3902 h 10000"/>
              <a:gd name="connsiteX91-417" fmla="*/ 1257 w 10000"/>
              <a:gd name="connsiteY91-418" fmla="*/ 4181 h 10000"/>
              <a:gd name="connsiteX92-419" fmla="*/ 1152 w 10000"/>
              <a:gd name="connsiteY92-420" fmla="*/ 4181 h 10000"/>
              <a:gd name="connsiteX93-421" fmla="*/ 1047 w 10000"/>
              <a:gd name="connsiteY93-422" fmla="*/ 4181 h 10000"/>
              <a:gd name="connsiteX94-423" fmla="*/ 942 w 10000"/>
              <a:gd name="connsiteY94-424" fmla="*/ 4181 h 10000"/>
              <a:gd name="connsiteX95-425" fmla="*/ 838 w 10000"/>
              <a:gd name="connsiteY95-426" fmla="*/ 4181 h 10000"/>
              <a:gd name="connsiteX96-427" fmla="*/ 733 w 10000"/>
              <a:gd name="connsiteY96-428" fmla="*/ 4181 h 10000"/>
              <a:gd name="connsiteX97-429" fmla="*/ 628 w 10000"/>
              <a:gd name="connsiteY97-430" fmla="*/ 4181 h 10000"/>
              <a:gd name="connsiteX98-431" fmla="*/ 314 w 10000"/>
              <a:gd name="connsiteY98-432" fmla="*/ 3624 h 10000"/>
              <a:gd name="connsiteX99-433" fmla="*/ 209 w 10000"/>
              <a:gd name="connsiteY99-434" fmla="*/ 3345 h 10000"/>
              <a:gd name="connsiteX100-435" fmla="*/ 105 w 10000"/>
              <a:gd name="connsiteY100-436" fmla="*/ 3066 h 10000"/>
              <a:gd name="connsiteX101-437" fmla="*/ 0 w 10000"/>
              <a:gd name="connsiteY101-438" fmla="*/ 3066 h 10000"/>
              <a:gd name="connsiteX102-439" fmla="*/ 0 w 10000"/>
              <a:gd name="connsiteY102-440" fmla="*/ 2787 h 10000"/>
              <a:gd name="connsiteX103-441" fmla="*/ 0 w 10000"/>
              <a:gd name="connsiteY103-442" fmla="*/ 2787 h 10000"/>
              <a:gd name="connsiteX104-443" fmla="*/ 105 w 10000"/>
              <a:gd name="connsiteY104-444" fmla="*/ 2509 h 10000"/>
              <a:gd name="connsiteX105-445" fmla="*/ 209 w 10000"/>
              <a:gd name="connsiteY105-446" fmla="*/ 2509 h 10000"/>
              <a:gd name="connsiteX106-447" fmla="*/ 314 w 10000"/>
              <a:gd name="connsiteY106-448" fmla="*/ 2509 h 10000"/>
              <a:gd name="connsiteX107-449" fmla="*/ 419 w 10000"/>
              <a:gd name="connsiteY107-450" fmla="*/ 2509 h 10000"/>
              <a:gd name="connsiteX108-451" fmla="*/ 524 w 10000"/>
              <a:gd name="connsiteY108-452" fmla="*/ 2509 h 10000"/>
              <a:gd name="connsiteX109-453" fmla="*/ 733 w 10000"/>
              <a:gd name="connsiteY109-454" fmla="*/ 2509 h 10000"/>
              <a:gd name="connsiteX110-455" fmla="*/ 942 w 10000"/>
              <a:gd name="connsiteY110-456" fmla="*/ 2509 h 10000"/>
              <a:gd name="connsiteX111-457" fmla="*/ 1152 w 10000"/>
              <a:gd name="connsiteY111-458" fmla="*/ 2509 h 10000"/>
              <a:gd name="connsiteX112-459" fmla="*/ 1453 w 10000"/>
              <a:gd name="connsiteY112-460" fmla="*/ 2509 h 10000"/>
              <a:gd name="connsiteX113-461" fmla="*/ 1767 w 10000"/>
              <a:gd name="connsiteY113-462" fmla="*/ 2509 h 10000"/>
              <a:gd name="connsiteX114-463" fmla="*/ 2186 w 10000"/>
              <a:gd name="connsiteY114-464" fmla="*/ 2230 h 10000"/>
              <a:gd name="connsiteX115-465" fmla="*/ 2186 w 10000"/>
              <a:gd name="connsiteY115-466" fmla="*/ 2230 h 10000"/>
              <a:gd name="connsiteX0-467" fmla="*/ 2186 w 10000"/>
              <a:gd name="connsiteY0-468" fmla="*/ 2230 h 10000"/>
              <a:gd name="connsiteX1-469" fmla="*/ 3757 w 10000"/>
              <a:gd name="connsiteY1-470" fmla="*/ 1951 h 10000"/>
              <a:gd name="connsiteX2-471" fmla="*/ 5419 w 10000"/>
              <a:gd name="connsiteY2-472" fmla="*/ 1394 h 10000"/>
              <a:gd name="connsiteX3-473" fmla="*/ 5838 w 10000"/>
              <a:gd name="connsiteY3-474" fmla="*/ 1394 h 10000"/>
              <a:gd name="connsiteX4-475" fmla="*/ 6257 w 10000"/>
              <a:gd name="connsiteY4-476" fmla="*/ 1115 h 10000"/>
              <a:gd name="connsiteX5-477" fmla="*/ 6558 w 10000"/>
              <a:gd name="connsiteY5-478" fmla="*/ 1115 h 10000"/>
              <a:gd name="connsiteX6-479" fmla="*/ 6872 w 10000"/>
              <a:gd name="connsiteY6-480" fmla="*/ 1115 h 10000"/>
              <a:gd name="connsiteX7-481" fmla="*/ 7081 w 10000"/>
              <a:gd name="connsiteY7-482" fmla="*/ 836 h 10000"/>
              <a:gd name="connsiteX8-483" fmla="*/ 7395 w 10000"/>
              <a:gd name="connsiteY8-484" fmla="*/ 836 h 10000"/>
              <a:gd name="connsiteX9-485" fmla="*/ 7500 w 10000"/>
              <a:gd name="connsiteY9-486" fmla="*/ 836 h 10000"/>
              <a:gd name="connsiteX10-487" fmla="*/ 7709 w 10000"/>
              <a:gd name="connsiteY10-488" fmla="*/ 836 h 10000"/>
              <a:gd name="connsiteX11-489" fmla="*/ 7919 w 10000"/>
              <a:gd name="connsiteY11-490" fmla="*/ 557 h 10000"/>
              <a:gd name="connsiteX12-491" fmla="*/ 8128 w 10000"/>
              <a:gd name="connsiteY12-492" fmla="*/ 557 h 10000"/>
              <a:gd name="connsiteX13-493" fmla="*/ 8338 w 10000"/>
              <a:gd name="connsiteY13-494" fmla="*/ 557 h 10000"/>
              <a:gd name="connsiteX14-495" fmla="*/ 8442 w 10000"/>
              <a:gd name="connsiteY14-496" fmla="*/ 279 h 10000"/>
              <a:gd name="connsiteX15-497" fmla="*/ 8547 w 10000"/>
              <a:gd name="connsiteY15-498" fmla="*/ 0 h 10000"/>
              <a:gd name="connsiteX16-499" fmla="*/ 8757 w 10000"/>
              <a:gd name="connsiteY16-500" fmla="*/ 0 h 10000"/>
              <a:gd name="connsiteX17-501" fmla="*/ 8848 w 10000"/>
              <a:gd name="connsiteY17-502" fmla="*/ 279 h 10000"/>
              <a:gd name="connsiteX18-503" fmla="*/ 9058 w 10000"/>
              <a:gd name="connsiteY18-504" fmla="*/ 279 h 10000"/>
              <a:gd name="connsiteX19-505" fmla="*/ 9162 w 10000"/>
              <a:gd name="connsiteY19-506" fmla="*/ 557 h 10000"/>
              <a:gd name="connsiteX20-507" fmla="*/ 9476 w 10000"/>
              <a:gd name="connsiteY20-508" fmla="*/ 836 h 10000"/>
              <a:gd name="connsiteX21-509" fmla="*/ 9686 w 10000"/>
              <a:gd name="connsiteY21-510" fmla="*/ 1394 h 10000"/>
              <a:gd name="connsiteX22-511" fmla="*/ 9895 w 10000"/>
              <a:gd name="connsiteY22-512" fmla="*/ 1672 h 10000"/>
              <a:gd name="connsiteX23-513" fmla="*/ 10000 w 10000"/>
              <a:gd name="connsiteY23-514" fmla="*/ 1951 h 10000"/>
              <a:gd name="connsiteX24-515" fmla="*/ 10000 w 10000"/>
              <a:gd name="connsiteY24-516" fmla="*/ 1951 h 10000"/>
              <a:gd name="connsiteX25-517" fmla="*/ 10000 w 10000"/>
              <a:gd name="connsiteY25-518" fmla="*/ 2230 h 10000"/>
              <a:gd name="connsiteX26-519" fmla="*/ 9895 w 10000"/>
              <a:gd name="connsiteY26-520" fmla="*/ 2509 h 10000"/>
              <a:gd name="connsiteX27-521" fmla="*/ 9895 w 10000"/>
              <a:gd name="connsiteY27-522" fmla="*/ 2509 h 10000"/>
              <a:gd name="connsiteX28-523" fmla="*/ 9791 w 10000"/>
              <a:gd name="connsiteY28-524" fmla="*/ 2509 h 10000"/>
              <a:gd name="connsiteX29-525" fmla="*/ 9686 w 10000"/>
              <a:gd name="connsiteY29-526" fmla="*/ 2787 h 10000"/>
              <a:gd name="connsiteX30-527" fmla="*/ 9581 w 10000"/>
              <a:gd name="connsiteY30-528" fmla="*/ 3345 h 10000"/>
              <a:gd name="connsiteX31-529" fmla="*/ 9476 w 10000"/>
              <a:gd name="connsiteY31-530" fmla="*/ 3624 h 10000"/>
              <a:gd name="connsiteX32-531" fmla="*/ 9476 w 10000"/>
              <a:gd name="connsiteY32-532" fmla="*/ 4460 h 10000"/>
              <a:gd name="connsiteX33-533" fmla="*/ 9372 w 10000"/>
              <a:gd name="connsiteY33-534" fmla="*/ 4983 h 10000"/>
              <a:gd name="connsiteX34-535" fmla="*/ 9267 w 10000"/>
              <a:gd name="connsiteY34-536" fmla="*/ 5819 h 10000"/>
              <a:gd name="connsiteX35-537" fmla="*/ 9058 w 10000"/>
              <a:gd name="connsiteY35-538" fmla="*/ 7213 h 10000"/>
              <a:gd name="connsiteX36-539" fmla="*/ 8953 w 10000"/>
              <a:gd name="connsiteY36-540" fmla="*/ 8049 h 10000"/>
              <a:gd name="connsiteX37-541" fmla="*/ 8757 w 10000"/>
              <a:gd name="connsiteY37-542" fmla="*/ 8606 h 10000"/>
              <a:gd name="connsiteX38-543" fmla="*/ 8652 w 10000"/>
              <a:gd name="connsiteY38-544" fmla="*/ 9164 h 10000"/>
              <a:gd name="connsiteX39-545" fmla="*/ 8442 w 10000"/>
              <a:gd name="connsiteY39-546" fmla="*/ 9443 h 10000"/>
              <a:gd name="connsiteX40-547" fmla="*/ 8233 w 10000"/>
              <a:gd name="connsiteY40-548" fmla="*/ 9721 h 10000"/>
              <a:gd name="connsiteX41-549" fmla="*/ 8128 w 10000"/>
              <a:gd name="connsiteY41-550" fmla="*/ 10000 h 10000"/>
              <a:gd name="connsiteX42-551" fmla="*/ 8024 w 10000"/>
              <a:gd name="connsiteY42-552" fmla="*/ 10000 h 10000"/>
              <a:gd name="connsiteX43-553" fmla="*/ 7919 w 10000"/>
              <a:gd name="connsiteY43-554" fmla="*/ 10000 h 10000"/>
              <a:gd name="connsiteX44-555" fmla="*/ 7814 w 10000"/>
              <a:gd name="connsiteY44-556" fmla="*/ 10000 h 10000"/>
              <a:gd name="connsiteX45-557" fmla="*/ 7814 w 10000"/>
              <a:gd name="connsiteY45-558" fmla="*/ 9721 h 10000"/>
              <a:gd name="connsiteX46-559" fmla="*/ 7709 w 10000"/>
              <a:gd name="connsiteY46-560" fmla="*/ 9443 h 10000"/>
              <a:gd name="connsiteX47-561" fmla="*/ 7709 w 10000"/>
              <a:gd name="connsiteY47-562" fmla="*/ 9164 h 10000"/>
              <a:gd name="connsiteX48-563" fmla="*/ 7709 w 10000"/>
              <a:gd name="connsiteY48-564" fmla="*/ 8885 h 10000"/>
              <a:gd name="connsiteX49-565" fmla="*/ 7605 w 10000"/>
              <a:gd name="connsiteY49-566" fmla="*/ 8328 h 10000"/>
              <a:gd name="connsiteX50-567" fmla="*/ 7395 w 10000"/>
              <a:gd name="connsiteY50-568" fmla="*/ 7770 h 10000"/>
              <a:gd name="connsiteX51-569" fmla="*/ 7081 w 10000"/>
              <a:gd name="connsiteY51-570" fmla="*/ 7213 h 10000"/>
              <a:gd name="connsiteX52-571" fmla="*/ 6558 w 10000"/>
              <a:gd name="connsiteY52-572" fmla="*/ 6376 h 10000"/>
              <a:gd name="connsiteX53-573" fmla="*/ 6767 w 10000"/>
              <a:gd name="connsiteY53-574" fmla="*/ 6098 h 10000"/>
              <a:gd name="connsiteX54-575" fmla="*/ 6976 w 10000"/>
              <a:gd name="connsiteY54-576" fmla="*/ 6098 h 10000"/>
              <a:gd name="connsiteX55-577" fmla="*/ 7186 w 10000"/>
              <a:gd name="connsiteY55-578" fmla="*/ 6376 h 10000"/>
              <a:gd name="connsiteX56-579" fmla="*/ 7500 w 10000"/>
              <a:gd name="connsiteY56-580" fmla="*/ 6655 h 10000"/>
              <a:gd name="connsiteX57-581" fmla="*/ 7605 w 10000"/>
              <a:gd name="connsiteY57-582" fmla="*/ 6655 h 10000"/>
              <a:gd name="connsiteX58-583" fmla="*/ 7814 w 10000"/>
              <a:gd name="connsiteY58-584" fmla="*/ 6655 h 10000"/>
              <a:gd name="connsiteX59-585" fmla="*/ 7919 w 10000"/>
              <a:gd name="connsiteY59-586" fmla="*/ 6655 h 10000"/>
              <a:gd name="connsiteX60-587" fmla="*/ 8024 w 10000"/>
              <a:gd name="connsiteY60-588" fmla="*/ 6655 h 10000"/>
              <a:gd name="connsiteX61-589" fmla="*/ 8128 w 10000"/>
              <a:gd name="connsiteY61-590" fmla="*/ 6655 h 10000"/>
              <a:gd name="connsiteX62-591" fmla="*/ 8128 w 10000"/>
              <a:gd name="connsiteY62-592" fmla="*/ 6376 h 10000"/>
              <a:gd name="connsiteX63-593" fmla="*/ 8233 w 10000"/>
              <a:gd name="connsiteY63-594" fmla="*/ 6098 h 10000"/>
              <a:gd name="connsiteX64-595" fmla="*/ 8338 w 10000"/>
              <a:gd name="connsiteY64-596" fmla="*/ 5819 h 10000"/>
              <a:gd name="connsiteX65-597" fmla="*/ 8338 w 10000"/>
              <a:gd name="connsiteY65-598" fmla="*/ 5261 h 10000"/>
              <a:gd name="connsiteX66-599" fmla="*/ 8442 w 10000"/>
              <a:gd name="connsiteY66-600" fmla="*/ 4460 h 10000"/>
              <a:gd name="connsiteX67-601" fmla="*/ 8547 w 10000"/>
              <a:gd name="connsiteY67-602" fmla="*/ 3345 h 10000"/>
              <a:gd name="connsiteX68-603" fmla="*/ 8652 w 10000"/>
              <a:gd name="connsiteY68-604" fmla="*/ 2787 h 10000"/>
              <a:gd name="connsiteX69-605" fmla="*/ 8652 w 10000"/>
              <a:gd name="connsiteY69-606" fmla="*/ 2230 h 10000"/>
              <a:gd name="connsiteX70-607" fmla="*/ 8652 w 10000"/>
              <a:gd name="connsiteY70-608" fmla="*/ 1951 h 10000"/>
              <a:gd name="connsiteX71-609" fmla="*/ 8652 w 10000"/>
              <a:gd name="connsiteY71-610" fmla="*/ 1951 h 10000"/>
              <a:gd name="connsiteX72-611" fmla="*/ 8547 w 10000"/>
              <a:gd name="connsiteY72-612" fmla="*/ 1951 h 10000"/>
              <a:gd name="connsiteX73-613" fmla="*/ 8338 w 10000"/>
              <a:gd name="connsiteY73-614" fmla="*/ 1951 h 10000"/>
              <a:gd name="connsiteX74-615" fmla="*/ 8128 w 10000"/>
              <a:gd name="connsiteY74-616" fmla="*/ 1951 h 10000"/>
              <a:gd name="connsiteX75-617" fmla="*/ 7814 w 10000"/>
              <a:gd name="connsiteY75-618" fmla="*/ 1951 h 10000"/>
              <a:gd name="connsiteX76-619" fmla="*/ 7500 w 10000"/>
              <a:gd name="connsiteY76-620" fmla="*/ 1951 h 10000"/>
              <a:gd name="connsiteX77-621" fmla="*/ 7081 w 10000"/>
              <a:gd name="connsiteY77-622" fmla="*/ 2230 h 10000"/>
              <a:gd name="connsiteX78-623" fmla="*/ 6453 w 10000"/>
              <a:gd name="connsiteY78-624" fmla="*/ 2230 h 10000"/>
              <a:gd name="connsiteX79-625" fmla="*/ 5942 w 10000"/>
              <a:gd name="connsiteY79-626" fmla="*/ 2230 h 10000"/>
              <a:gd name="connsiteX80-627" fmla="*/ 5419 w 10000"/>
              <a:gd name="connsiteY80-628" fmla="*/ 2509 h 10000"/>
              <a:gd name="connsiteX81-629" fmla="*/ 4895 w 10000"/>
              <a:gd name="connsiteY81-630" fmla="*/ 2787 h 10000"/>
              <a:gd name="connsiteX82-631" fmla="*/ 4476 w 10000"/>
              <a:gd name="connsiteY82-632" fmla="*/ 2787 h 10000"/>
              <a:gd name="connsiteX83-633" fmla="*/ 4058 w 10000"/>
              <a:gd name="connsiteY83-634" fmla="*/ 3066 h 10000"/>
              <a:gd name="connsiteX84-635" fmla="*/ 3547 w 10000"/>
              <a:gd name="connsiteY84-636" fmla="*/ 3345 h 10000"/>
              <a:gd name="connsiteX85-637" fmla="*/ 2919 w 10000"/>
              <a:gd name="connsiteY85-638" fmla="*/ 3345 h 10000"/>
              <a:gd name="connsiteX86-639" fmla="*/ 2291 w 10000"/>
              <a:gd name="connsiteY86-640" fmla="*/ 3624 h 10000"/>
              <a:gd name="connsiteX87-641" fmla="*/ 1976 w 10000"/>
              <a:gd name="connsiteY87-642" fmla="*/ 3902 h 10000"/>
              <a:gd name="connsiteX88-643" fmla="*/ 1767 w 10000"/>
              <a:gd name="connsiteY88-644" fmla="*/ 3902 h 10000"/>
              <a:gd name="connsiteX89-645" fmla="*/ 1453 w 10000"/>
              <a:gd name="connsiteY89-646" fmla="*/ 3902 h 10000"/>
              <a:gd name="connsiteX90-647" fmla="*/ 1257 w 10000"/>
              <a:gd name="connsiteY90-648" fmla="*/ 4181 h 10000"/>
              <a:gd name="connsiteX91-649" fmla="*/ 1152 w 10000"/>
              <a:gd name="connsiteY91-650" fmla="*/ 4181 h 10000"/>
              <a:gd name="connsiteX92-651" fmla="*/ 1047 w 10000"/>
              <a:gd name="connsiteY92-652" fmla="*/ 4181 h 10000"/>
              <a:gd name="connsiteX93-653" fmla="*/ 942 w 10000"/>
              <a:gd name="connsiteY93-654" fmla="*/ 4181 h 10000"/>
              <a:gd name="connsiteX94-655" fmla="*/ 838 w 10000"/>
              <a:gd name="connsiteY94-656" fmla="*/ 4181 h 10000"/>
              <a:gd name="connsiteX95-657" fmla="*/ 733 w 10000"/>
              <a:gd name="connsiteY95-658" fmla="*/ 4181 h 10000"/>
              <a:gd name="connsiteX96-659" fmla="*/ 628 w 10000"/>
              <a:gd name="connsiteY96-660" fmla="*/ 4181 h 10000"/>
              <a:gd name="connsiteX97-661" fmla="*/ 314 w 10000"/>
              <a:gd name="connsiteY97-662" fmla="*/ 3624 h 10000"/>
              <a:gd name="connsiteX98-663" fmla="*/ 209 w 10000"/>
              <a:gd name="connsiteY98-664" fmla="*/ 3345 h 10000"/>
              <a:gd name="connsiteX99-665" fmla="*/ 105 w 10000"/>
              <a:gd name="connsiteY99-666" fmla="*/ 3066 h 10000"/>
              <a:gd name="connsiteX100-667" fmla="*/ 0 w 10000"/>
              <a:gd name="connsiteY100-668" fmla="*/ 3066 h 10000"/>
              <a:gd name="connsiteX101-669" fmla="*/ 0 w 10000"/>
              <a:gd name="connsiteY101-670" fmla="*/ 2787 h 10000"/>
              <a:gd name="connsiteX102-671" fmla="*/ 0 w 10000"/>
              <a:gd name="connsiteY102-672" fmla="*/ 2787 h 10000"/>
              <a:gd name="connsiteX103-673" fmla="*/ 105 w 10000"/>
              <a:gd name="connsiteY103-674" fmla="*/ 2509 h 10000"/>
              <a:gd name="connsiteX104-675" fmla="*/ 209 w 10000"/>
              <a:gd name="connsiteY104-676" fmla="*/ 2509 h 10000"/>
              <a:gd name="connsiteX105-677" fmla="*/ 314 w 10000"/>
              <a:gd name="connsiteY105-678" fmla="*/ 2509 h 10000"/>
              <a:gd name="connsiteX106-679" fmla="*/ 419 w 10000"/>
              <a:gd name="connsiteY106-680" fmla="*/ 2509 h 10000"/>
              <a:gd name="connsiteX107-681" fmla="*/ 524 w 10000"/>
              <a:gd name="connsiteY107-682" fmla="*/ 2509 h 10000"/>
              <a:gd name="connsiteX108-683" fmla="*/ 733 w 10000"/>
              <a:gd name="connsiteY108-684" fmla="*/ 2509 h 10000"/>
              <a:gd name="connsiteX109-685" fmla="*/ 942 w 10000"/>
              <a:gd name="connsiteY109-686" fmla="*/ 2509 h 10000"/>
              <a:gd name="connsiteX110-687" fmla="*/ 1152 w 10000"/>
              <a:gd name="connsiteY110-688" fmla="*/ 2509 h 10000"/>
              <a:gd name="connsiteX111-689" fmla="*/ 1453 w 10000"/>
              <a:gd name="connsiteY111-690" fmla="*/ 2509 h 10000"/>
              <a:gd name="connsiteX112-691" fmla="*/ 1767 w 10000"/>
              <a:gd name="connsiteY112-692" fmla="*/ 2509 h 10000"/>
              <a:gd name="connsiteX113-693" fmla="*/ 2186 w 10000"/>
              <a:gd name="connsiteY113-694" fmla="*/ 2230 h 10000"/>
              <a:gd name="connsiteX114-695" fmla="*/ 2186 w 10000"/>
              <a:gd name="connsiteY114-696" fmla="*/ 2230 h 10000"/>
              <a:gd name="connsiteX0-697" fmla="*/ 2186 w 10000"/>
              <a:gd name="connsiteY0-698" fmla="*/ 2230 h 10000"/>
              <a:gd name="connsiteX1-699" fmla="*/ 3757 w 10000"/>
              <a:gd name="connsiteY1-700" fmla="*/ 1951 h 10000"/>
              <a:gd name="connsiteX2-701" fmla="*/ 5419 w 10000"/>
              <a:gd name="connsiteY2-702" fmla="*/ 1394 h 10000"/>
              <a:gd name="connsiteX3-703" fmla="*/ 5838 w 10000"/>
              <a:gd name="connsiteY3-704" fmla="*/ 1394 h 10000"/>
              <a:gd name="connsiteX4-705" fmla="*/ 6257 w 10000"/>
              <a:gd name="connsiteY4-706" fmla="*/ 1115 h 10000"/>
              <a:gd name="connsiteX5-707" fmla="*/ 6558 w 10000"/>
              <a:gd name="connsiteY5-708" fmla="*/ 1115 h 10000"/>
              <a:gd name="connsiteX6-709" fmla="*/ 6872 w 10000"/>
              <a:gd name="connsiteY6-710" fmla="*/ 1115 h 10000"/>
              <a:gd name="connsiteX7-711" fmla="*/ 7081 w 10000"/>
              <a:gd name="connsiteY7-712" fmla="*/ 836 h 10000"/>
              <a:gd name="connsiteX8-713" fmla="*/ 7395 w 10000"/>
              <a:gd name="connsiteY8-714" fmla="*/ 836 h 10000"/>
              <a:gd name="connsiteX9-715" fmla="*/ 7500 w 10000"/>
              <a:gd name="connsiteY9-716" fmla="*/ 836 h 10000"/>
              <a:gd name="connsiteX10-717" fmla="*/ 7709 w 10000"/>
              <a:gd name="connsiteY10-718" fmla="*/ 836 h 10000"/>
              <a:gd name="connsiteX11-719" fmla="*/ 7919 w 10000"/>
              <a:gd name="connsiteY11-720" fmla="*/ 557 h 10000"/>
              <a:gd name="connsiteX12-721" fmla="*/ 8128 w 10000"/>
              <a:gd name="connsiteY12-722" fmla="*/ 557 h 10000"/>
              <a:gd name="connsiteX13-723" fmla="*/ 8338 w 10000"/>
              <a:gd name="connsiteY13-724" fmla="*/ 557 h 10000"/>
              <a:gd name="connsiteX14-725" fmla="*/ 8442 w 10000"/>
              <a:gd name="connsiteY14-726" fmla="*/ 279 h 10000"/>
              <a:gd name="connsiteX15-727" fmla="*/ 8547 w 10000"/>
              <a:gd name="connsiteY15-728" fmla="*/ 0 h 10000"/>
              <a:gd name="connsiteX16-729" fmla="*/ 8757 w 10000"/>
              <a:gd name="connsiteY16-730" fmla="*/ 0 h 10000"/>
              <a:gd name="connsiteX17-731" fmla="*/ 8848 w 10000"/>
              <a:gd name="connsiteY17-732" fmla="*/ 279 h 10000"/>
              <a:gd name="connsiteX18-733" fmla="*/ 9058 w 10000"/>
              <a:gd name="connsiteY18-734" fmla="*/ 279 h 10000"/>
              <a:gd name="connsiteX19-735" fmla="*/ 9162 w 10000"/>
              <a:gd name="connsiteY19-736" fmla="*/ 557 h 10000"/>
              <a:gd name="connsiteX20-737" fmla="*/ 9476 w 10000"/>
              <a:gd name="connsiteY20-738" fmla="*/ 836 h 10000"/>
              <a:gd name="connsiteX21-739" fmla="*/ 9686 w 10000"/>
              <a:gd name="connsiteY21-740" fmla="*/ 1394 h 10000"/>
              <a:gd name="connsiteX22-741" fmla="*/ 9895 w 10000"/>
              <a:gd name="connsiteY22-742" fmla="*/ 1672 h 10000"/>
              <a:gd name="connsiteX23-743" fmla="*/ 10000 w 10000"/>
              <a:gd name="connsiteY23-744" fmla="*/ 1951 h 10000"/>
              <a:gd name="connsiteX24-745" fmla="*/ 10000 w 10000"/>
              <a:gd name="connsiteY24-746" fmla="*/ 1951 h 10000"/>
              <a:gd name="connsiteX25-747" fmla="*/ 10000 w 10000"/>
              <a:gd name="connsiteY25-748" fmla="*/ 2230 h 10000"/>
              <a:gd name="connsiteX26-749" fmla="*/ 9895 w 10000"/>
              <a:gd name="connsiteY26-750" fmla="*/ 2509 h 10000"/>
              <a:gd name="connsiteX27-751" fmla="*/ 9895 w 10000"/>
              <a:gd name="connsiteY27-752" fmla="*/ 2509 h 10000"/>
              <a:gd name="connsiteX28-753" fmla="*/ 9791 w 10000"/>
              <a:gd name="connsiteY28-754" fmla="*/ 2509 h 10000"/>
              <a:gd name="connsiteX29-755" fmla="*/ 9686 w 10000"/>
              <a:gd name="connsiteY29-756" fmla="*/ 2787 h 10000"/>
              <a:gd name="connsiteX30-757" fmla="*/ 9581 w 10000"/>
              <a:gd name="connsiteY30-758" fmla="*/ 3345 h 10000"/>
              <a:gd name="connsiteX31-759" fmla="*/ 9476 w 10000"/>
              <a:gd name="connsiteY31-760" fmla="*/ 3624 h 10000"/>
              <a:gd name="connsiteX32-761" fmla="*/ 9476 w 10000"/>
              <a:gd name="connsiteY32-762" fmla="*/ 4460 h 10000"/>
              <a:gd name="connsiteX33-763" fmla="*/ 9372 w 10000"/>
              <a:gd name="connsiteY33-764" fmla="*/ 4983 h 10000"/>
              <a:gd name="connsiteX34-765" fmla="*/ 9267 w 10000"/>
              <a:gd name="connsiteY34-766" fmla="*/ 5819 h 10000"/>
              <a:gd name="connsiteX35-767" fmla="*/ 9058 w 10000"/>
              <a:gd name="connsiteY35-768" fmla="*/ 7213 h 10000"/>
              <a:gd name="connsiteX36-769" fmla="*/ 8953 w 10000"/>
              <a:gd name="connsiteY36-770" fmla="*/ 8049 h 10000"/>
              <a:gd name="connsiteX37-771" fmla="*/ 8757 w 10000"/>
              <a:gd name="connsiteY37-772" fmla="*/ 8606 h 10000"/>
              <a:gd name="connsiteX38-773" fmla="*/ 8652 w 10000"/>
              <a:gd name="connsiteY38-774" fmla="*/ 9164 h 10000"/>
              <a:gd name="connsiteX39-775" fmla="*/ 8442 w 10000"/>
              <a:gd name="connsiteY39-776" fmla="*/ 9443 h 10000"/>
              <a:gd name="connsiteX40-777" fmla="*/ 8233 w 10000"/>
              <a:gd name="connsiteY40-778" fmla="*/ 9721 h 10000"/>
              <a:gd name="connsiteX41-779" fmla="*/ 8128 w 10000"/>
              <a:gd name="connsiteY41-780" fmla="*/ 10000 h 10000"/>
              <a:gd name="connsiteX42-781" fmla="*/ 8024 w 10000"/>
              <a:gd name="connsiteY42-782" fmla="*/ 10000 h 10000"/>
              <a:gd name="connsiteX43-783" fmla="*/ 7919 w 10000"/>
              <a:gd name="connsiteY43-784" fmla="*/ 10000 h 10000"/>
              <a:gd name="connsiteX44-785" fmla="*/ 7814 w 10000"/>
              <a:gd name="connsiteY44-786" fmla="*/ 10000 h 10000"/>
              <a:gd name="connsiteX45-787" fmla="*/ 7814 w 10000"/>
              <a:gd name="connsiteY45-788" fmla="*/ 9721 h 10000"/>
              <a:gd name="connsiteX46-789" fmla="*/ 7709 w 10000"/>
              <a:gd name="connsiteY46-790" fmla="*/ 9443 h 10000"/>
              <a:gd name="connsiteX47-791" fmla="*/ 7709 w 10000"/>
              <a:gd name="connsiteY47-792" fmla="*/ 9164 h 10000"/>
              <a:gd name="connsiteX48-793" fmla="*/ 7709 w 10000"/>
              <a:gd name="connsiteY48-794" fmla="*/ 8885 h 10000"/>
              <a:gd name="connsiteX49-795" fmla="*/ 7605 w 10000"/>
              <a:gd name="connsiteY49-796" fmla="*/ 8328 h 10000"/>
              <a:gd name="connsiteX50-797" fmla="*/ 7395 w 10000"/>
              <a:gd name="connsiteY50-798" fmla="*/ 7770 h 10000"/>
              <a:gd name="connsiteX51-799" fmla="*/ 7081 w 10000"/>
              <a:gd name="connsiteY51-800" fmla="*/ 7213 h 10000"/>
              <a:gd name="connsiteX52-801" fmla="*/ 6767 w 10000"/>
              <a:gd name="connsiteY52-802" fmla="*/ 6098 h 10000"/>
              <a:gd name="connsiteX53-803" fmla="*/ 6976 w 10000"/>
              <a:gd name="connsiteY53-804" fmla="*/ 6098 h 10000"/>
              <a:gd name="connsiteX54-805" fmla="*/ 7186 w 10000"/>
              <a:gd name="connsiteY54-806" fmla="*/ 6376 h 10000"/>
              <a:gd name="connsiteX55-807" fmla="*/ 7500 w 10000"/>
              <a:gd name="connsiteY55-808" fmla="*/ 6655 h 10000"/>
              <a:gd name="connsiteX56-809" fmla="*/ 7605 w 10000"/>
              <a:gd name="connsiteY56-810" fmla="*/ 6655 h 10000"/>
              <a:gd name="connsiteX57-811" fmla="*/ 7814 w 10000"/>
              <a:gd name="connsiteY57-812" fmla="*/ 6655 h 10000"/>
              <a:gd name="connsiteX58-813" fmla="*/ 7919 w 10000"/>
              <a:gd name="connsiteY58-814" fmla="*/ 6655 h 10000"/>
              <a:gd name="connsiteX59-815" fmla="*/ 8024 w 10000"/>
              <a:gd name="connsiteY59-816" fmla="*/ 6655 h 10000"/>
              <a:gd name="connsiteX60-817" fmla="*/ 8128 w 10000"/>
              <a:gd name="connsiteY60-818" fmla="*/ 6655 h 10000"/>
              <a:gd name="connsiteX61-819" fmla="*/ 8128 w 10000"/>
              <a:gd name="connsiteY61-820" fmla="*/ 6376 h 10000"/>
              <a:gd name="connsiteX62-821" fmla="*/ 8233 w 10000"/>
              <a:gd name="connsiteY62-822" fmla="*/ 6098 h 10000"/>
              <a:gd name="connsiteX63-823" fmla="*/ 8338 w 10000"/>
              <a:gd name="connsiteY63-824" fmla="*/ 5819 h 10000"/>
              <a:gd name="connsiteX64-825" fmla="*/ 8338 w 10000"/>
              <a:gd name="connsiteY64-826" fmla="*/ 5261 h 10000"/>
              <a:gd name="connsiteX65-827" fmla="*/ 8442 w 10000"/>
              <a:gd name="connsiteY65-828" fmla="*/ 4460 h 10000"/>
              <a:gd name="connsiteX66-829" fmla="*/ 8547 w 10000"/>
              <a:gd name="connsiteY66-830" fmla="*/ 3345 h 10000"/>
              <a:gd name="connsiteX67-831" fmla="*/ 8652 w 10000"/>
              <a:gd name="connsiteY67-832" fmla="*/ 2787 h 10000"/>
              <a:gd name="connsiteX68-833" fmla="*/ 8652 w 10000"/>
              <a:gd name="connsiteY68-834" fmla="*/ 2230 h 10000"/>
              <a:gd name="connsiteX69-835" fmla="*/ 8652 w 10000"/>
              <a:gd name="connsiteY69-836" fmla="*/ 1951 h 10000"/>
              <a:gd name="connsiteX70-837" fmla="*/ 8652 w 10000"/>
              <a:gd name="connsiteY70-838" fmla="*/ 1951 h 10000"/>
              <a:gd name="connsiteX71-839" fmla="*/ 8547 w 10000"/>
              <a:gd name="connsiteY71-840" fmla="*/ 1951 h 10000"/>
              <a:gd name="connsiteX72-841" fmla="*/ 8338 w 10000"/>
              <a:gd name="connsiteY72-842" fmla="*/ 1951 h 10000"/>
              <a:gd name="connsiteX73-843" fmla="*/ 8128 w 10000"/>
              <a:gd name="connsiteY73-844" fmla="*/ 1951 h 10000"/>
              <a:gd name="connsiteX74-845" fmla="*/ 7814 w 10000"/>
              <a:gd name="connsiteY74-846" fmla="*/ 1951 h 10000"/>
              <a:gd name="connsiteX75-847" fmla="*/ 7500 w 10000"/>
              <a:gd name="connsiteY75-848" fmla="*/ 1951 h 10000"/>
              <a:gd name="connsiteX76-849" fmla="*/ 7081 w 10000"/>
              <a:gd name="connsiteY76-850" fmla="*/ 2230 h 10000"/>
              <a:gd name="connsiteX77-851" fmla="*/ 6453 w 10000"/>
              <a:gd name="connsiteY77-852" fmla="*/ 2230 h 10000"/>
              <a:gd name="connsiteX78-853" fmla="*/ 5942 w 10000"/>
              <a:gd name="connsiteY78-854" fmla="*/ 2230 h 10000"/>
              <a:gd name="connsiteX79-855" fmla="*/ 5419 w 10000"/>
              <a:gd name="connsiteY79-856" fmla="*/ 2509 h 10000"/>
              <a:gd name="connsiteX80-857" fmla="*/ 4895 w 10000"/>
              <a:gd name="connsiteY80-858" fmla="*/ 2787 h 10000"/>
              <a:gd name="connsiteX81-859" fmla="*/ 4476 w 10000"/>
              <a:gd name="connsiteY81-860" fmla="*/ 2787 h 10000"/>
              <a:gd name="connsiteX82-861" fmla="*/ 4058 w 10000"/>
              <a:gd name="connsiteY82-862" fmla="*/ 3066 h 10000"/>
              <a:gd name="connsiteX83-863" fmla="*/ 3547 w 10000"/>
              <a:gd name="connsiteY83-864" fmla="*/ 3345 h 10000"/>
              <a:gd name="connsiteX84-865" fmla="*/ 2919 w 10000"/>
              <a:gd name="connsiteY84-866" fmla="*/ 3345 h 10000"/>
              <a:gd name="connsiteX85-867" fmla="*/ 2291 w 10000"/>
              <a:gd name="connsiteY85-868" fmla="*/ 3624 h 10000"/>
              <a:gd name="connsiteX86-869" fmla="*/ 1976 w 10000"/>
              <a:gd name="connsiteY86-870" fmla="*/ 3902 h 10000"/>
              <a:gd name="connsiteX87-871" fmla="*/ 1767 w 10000"/>
              <a:gd name="connsiteY87-872" fmla="*/ 3902 h 10000"/>
              <a:gd name="connsiteX88-873" fmla="*/ 1453 w 10000"/>
              <a:gd name="connsiteY88-874" fmla="*/ 3902 h 10000"/>
              <a:gd name="connsiteX89-875" fmla="*/ 1257 w 10000"/>
              <a:gd name="connsiteY89-876" fmla="*/ 4181 h 10000"/>
              <a:gd name="connsiteX90-877" fmla="*/ 1152 w 10000"/>
              <a:gd name="connsiteY90-878" fmla="*/ 4181 h 10000"/>
              <a:gd name="connsiteX91-879" fmla="*/ 1047 w 10000"/>
              <a:gd name="connsiteY91-880" fmla="*/ 4181 h 10000"/>
              <a:gd name="connsiteX92-881" fmla="*/ 942 w 10000"/>
              <a:gd name="connsiteY92-882" fmla="*/ 4181 h 10000"/>
              <a:gd name="connsiteX93-883" fmla="*/ 838 w 10000"/>
              <a:gd name="connsiteY93-884" fmla="*/ 4181 h 10000"/>
              <a:gd name="connsiteX94-885" fmla="*/ 733 w 10000"/>
              <a:gd name="connsiteY94-886" fmla="*/ 4181 h 10000"/>
              <a:gd name="connsiteX95-887" fmla="*/ 628 w 10000"/>
              <a:gd name="connsiteY95-888" fmla="*/ 4181 h 10000"/>
              <a:gd name="connsiteX96-889" fmla="*/ 314 w 10000"/>
              <a:gd name="connsiteY96-890" fmla="*/ 3624 h 10000"/>
              <a:gd name="connsiteX97-891" fmla="*/ 209 w 10000"/>
              <a:gd name="connsiteY97-892" fmla="*/ 3345 h 10000"/>
              <a:gd name="connsiteX98-893" fmla="*/ 105 w 10000"/>
              <a:gd name="connsiteY98-894" fmla="*/ 3066 h 10000"/>
              <a:gd name="connsiteX99-895" fmla="*/ 0 w 10000"/>
              <a:gd name="connsiteY99-896" fmla="*/ 3066 h 10000"/>
              <a:gd name="connsiteX100-897" fmla="*/ 0 w 10000"/>
              <a:gd name="connsiteY100-898" fmla="*/ 2787 h 10000"/>
              <a:gd name="connsiteX101-899" fmla="*/ 0 w 10000"/>
              <a:gd name="connsiteY101-900" fmla="*/ 2787 h 10000"/>
              <a:gd name="connsiteX102-901" fmla="*/ 105 w 10000"/>
              <a:gd name="connsiteY102-902" fmla="*/ 2509 h 10000"/>
              <a:gd name="connsiteX103-903" fmla="*/ 209 w 10000"/>
              <a:gd name="connsiteY103-904" fmla="*/ 2509 h 10000"/>
              <a:gd name="connsiteX104-905" fmla="*/ 314 w 10000"/>
              <a:gd name="connsiteY104-906" fmla="*/ 2509 h 10000"/>
              <a:gd name="connsiteX105-907" fmla="*/ 419 w 10000"/>
              <a:gd name="connsiteY105-908" fmla="*/ 2509 h 10000"/>
              <a:gd name="connsiteX106-909" fmla="*/ 524 w 10000"/>
              <a:gd name="connsiteY106-910" fmla="*/ 2509 h 10000"/>
              <a:gd name="connsiteX107-911" fmla="*/ 733 w 10000"/>
              <a:gd name="connsiteY107-912" fmla="*/ 2509 h 10000"/>
              <a:gd name="connsiteX108-913" fmla="*/ 942 w 10000"/>
              <a:gd name="connsiteY108-914" fmla="*/ 2509 h 10000"/>
              <a:gd name="connsiteX109-915" fmla="*/ 1152 w 10000"/>
              <a:gd name="connsiteY109-916" fmla="*/ 2509 h 10000"/>
              <a:gd name="connsiteX110-917" fmla="*/ 1453 w 10000"/>
              <a:gd name="connsiteY110-918" fmla="*/ 2509 h 10000"/>
              <a:gd name="connsiteX111-919" fmla="*/ 1767 w 10000"/>
              <a:gd name="connsiteY111-920" fmla="*/ 2509 h 10000"/>
              <a:gd name="connsiteX112-921" fmla="*/ 2186 w 10000"/>
              <a:gd name="connsiteY112-922" fmla="*/ 2230 h 10000"/>
              <a:gd name="connsiteX113-923" fmla="*/ 2186 w 10000"/>
              <a:gd name="connsiteY113-924" fmla="*/ 2230 h 10000"/>
              <a:gd name="connsiteX0-925" fmla="*/ 2186 w 10000"/>
              <a:gd name="connsiteY0-926" fmla="*/ 2230 h 10000"/>
              <a:gd name="connsiteX1-927" fmla="*/ 3757 w 10000"/>
              <a:gd name="connsiteY1-928" fmla="*/ 1951 h 10000"/>
              <a:gd name="connsiteX2-929" fmla="*/ 5419 w 10000"/>
              <a:gd name="connsiteY2-930" fmla="*/ 1394 h 10000"/>
              <a:gd name="connsiteX3-931" fmla="*/ 5838 w 10000"/>
              <a:gd name="connsiteY3-932" fmla="*/ 1394 h 10000"/>
              <a:gd name="connsiteX4-933" fmla="*/ 6257 w 10000"/>
              <a:gd name="connsiteY4-934" fmla="*/ 1115 h 10000"/>
              <a:gd name="connsiteX5-935" fmla="*/ 6558 w 10000"/>
              <a:gd name="connsiteY5-936" fmla="*/ 1115 h 10000"/>
              <a:gd name="connsiteX6-937" fmla="*/ 6872 w 10000"/>
              <a:gd name="connsiteY6-938" fmla="*/ 1115 h 10000"/>
              <a:gd name="connsiteX7-939" fmla="*/ 7081 w 10000"/>
              <a:gd name="connsiteY7-940" fmla="*/ 836 h 10000"/>
              <a:gd name="connsiteX8-941" fmla="*/ 7395 w 10000"/>
              <a:gd name="connsiteY8-942" fmla="*/ 836 h 10000"/>
              <a:gd name="connsiteX9-943" fmla="*/ 7500 w 10000"/>
              <a:gd name="connsiteY9-944" fmla="*/ 836 h 10000"/>
              <a:gd name="connsiteX10-945" fmla="*/ 7709 w 10000"/>
              <a:gd name="connsiteY10-946" fmla="*/ 836 h 10000"/>
              <a:gd name="connsiteX11-947" fmla="*/ 7919 w 10000"/>
              <a:gd name="connsiteY11-948" fmla="*/ 557 h 10000"/>
              <a:gd name="connsiteX12-949" fmla="*/ 8128 w 10000"/>
              <a:gd name="connsiteY12-950" fmla="*/ 557 h 10000"/>
              <a:gd name="connsiteX13-951" fmla="*/ 8338 w 10000"/>
              <a:gd name="connsiteY13-952" fmla="*/ 557 h 10000"/>
              <a:gd name="connsiteX14-953" fmla="*/ 8442 w 10000"/>
              <a:gd name="connsiteY14-954" fmla="*/ 279 h 10000"/>
              <a:gd name="connsiteX15-955" fmla="*/ 8547 w 10000"/>
              <a:gd name="connsiteY15-956" fmla="*/ 0 h 10000"/>
              <a:gd name="connsiteX16-957" fmla="*/ 8757 w 10000"/>
              <a:gd name="connsiteY16-958" fmla="*/ 0 h 10000"/>
              <a:gd name="connsiteX17-959" fmla="*/ 8848 w 10000"/>
              <a:gd name="connsiteY17-960" fmla="*/ 279 h 10000"/>
              <a:gd name="connsiteX18-961" fmla="*/ 9058 w 10000"/>
              <a:gd name="connsiteY18-962" fmla="*/ 279 h 10000"/>
              <a:gd name="connsiteX19-963" fmla="*/ 9162 w 10000"/>
              <a:gd name="connsiteY19-964" fmla="*/ 557 h 10000"/>
              <a:gd name="connsiteX20-965" fmla="*/ 9476 w 10000"/>
              <a:gd name="connsiteY20-966" fmla="*/ 836 h 10000"/>
              <a:gd name="connsiteX21-967" fmla="*/ 9686 w 10000"/>
              <a:gd name="connsiteY21-968" fmla="*/ 1394 h 10000"/>
              <a:gd name="connsiteX22-969" fmla="*/ 9895 w 10000"/>
              <a:gd name="connsiteY22-970" fmla="*/ 1672 h 10000"/>
              <a:gd name="connsiteX23-971" fmla="*/ 10000 w 10000"/>
              <a:gd name="connsiteY23-972" fmla="*/ 1951 h 10000"/>
              <a:gd name="connsiteX24-973" fmla="*/ 10000 w 10000"/>
              <a:gd name="connsiteY24-974" fmla="*/ 1951 h 10000"/>
              <a:gd name="connsiteX25-975" fmla="*/ 10000 w 10000"/>
              <a:gd name="connsiteY25-976" fmla="*/ 2230 h 10000"/>
              <a:gd name="connsiteX26-977" fmla="*/ 9895 w 10000"/>
              <a:gd name="connsiteY26-978" fmla="*/ 2509 h 10000"/>
              <a:gd name="connsiteX27-979" fmla="*/ 9895 w 10000"/>
              <a:gd name="connsiteY27-980" fmla="*/ 2509 h 10000"/>
              <a:gd name="connsiteX28-981" fmla="*/ 9791 w 10000"/>
              <a:gd name="connsiteY28-982" fmla="*/ 2509 h 10000"/>
              <a:gd name="connsiteX29-983" fmla="*/ 9686 w 10000"/>
              <a:gd name="connsiteY29-984" fmla="*/ 2787 h 10000"/>
              <a:gd name="connsiteX30-985" fmla="*/ 9581 w 10000"/>
              <a:gd name="connsiteY30-986" fmla="*/ 3345 h 10000"/>
              <a:gd name="connsiteX31-987" fmla="*/ 9476 w 10000"/>
              <a:gd name="connsiteY31-988" fmla="*/ 3624 h 10000"/>
              <a:gd name="connsiteX32-989" fmla="*/ 9476 w 10000"/>
              <a:gd name="connsiteY32-990" fmla="*/ 4460 h 10000"/>
              <a:gd name="connsiteX33-991" fmla="*/ 9372 w 10000"/>
              <a:gd name="connsiteY33-992" fmla="*/ 4983 h 10000"/>
              <a:gd name="connsiteX34-993" fmla="*/ 9267 w 10000"/>
              <a:gd name="connsiteY34-994" fmla="*/ 5819 h 10000"/>
              <a:gd name="connsiteX35-995" fmla="*/ 9058 w 10000"/>
              <a:gd name="connsiteY35-996" fmla="*/ 7213 h 10000"/>
              <a:gd name="connsiteX36-997" fmla="*/ 8953 w 10000"/>
              <a:gd name="connsiteY36-998" fmla="*/ 8049 h 10000"/>
              <a:gd name="connsiteX37-999" fmla="*/ 8757 w 10000"/>
              <a:gd name="connsiteY37-1000" fmla="*/ 8606 h 10000"/>
              <a:gd name="connsiteX38-1001" fmla="*/ 8652 w 10000"/>
              <a:gd name="connsiteY38-1002" fmla="*/ 9164 h 10000"/>
              <a:gd name="connsiteX39-1003" fmla="*/ 8442 w 10000"/>
              <a:gd name="connsiteY39-1004" fmla="*/ 9443 h 10000"/>
              <a:gd name="connsiteX40-1005" fmla="*/ 8233 w 10000"/>
              <a:gd name="connsiteY40-1006" fmla="*/ 9721 h 10000"/>
              <a:gd name="connsiteX41-1007" fmla="*/ 8128 w 10000"/>
              <a:gd name="connsiteY41-1008" fmla="*/ 10000 h 10000"/>
              <a:gd name="connsiteX42-1009" fmla="*/ 8024 w 10000"/>
              <a:gd name="connsiteY42-1010" fmla="*/ 10000 h 10000"/>
              <a:gd name="connsiteX43-1011" fmla="*/ 7919 w 10000"/>
              <a:gd name="connsiteY43-1012" fmla="*/ 10000 h 10000"/>
              <a:gd name="connsiteX44-1013" fmla="*/ 7814 w 10000"/>
              <a:gd name="connsiteY44-1014" fmla="*/ 10000 h 10000"/>
              <a:gd name="connsiteX45-1015" fmla="*/ 7814 w 10000"/>
              <a:gd name="connsiteY45-1016" fmla="*/ 9721 h 10000"/>
              <a:gd name="connsiteX46-1017" fmla="*/ 7709 w 10000"/>
              <a:gd name="connsiteY46-1018" fmla="*/ 9443 h 10000"/>
              <a:gd name="connsiteX47-1019" fmla="*/ 7709 w 10000"/>
              <a:gd name="connsiteY47-1020" fmla="*/ 9164 h 10000"/>
              <a:gd name="connsiteX48-1021" fmla="*/ 7709 w 10000"/>
              <a:gd name="connsiteY48-1022" fmla="*/ 8885 h 10000"/>
              <a:gd name="connsiteX49-1023" fmla="*/ 7605 w 10000"/>
              <a:gd name="connsiteY49-1024" fmla="*/ 8328 h 10000"/>
              <a:gd name="connsiteX50-1025" fmla="*/ 7395 w 10000"/>
              <a:gd name="connsiteY50-1026" fmla="*/ 7770 h 10000"/>
              <a:gd name="connsiteX51-1027" fmla="*/ 7081 w 10000"/>
              <a:gd name="connsiteY51-1028" fmla="*/ 7213 h 10000"/>
              <a:gd name="connsiteX52-1029" fmla="*/ 6767 w 10000"/>
              <a:gd name="connsiteY52-1030" fmla="*/ 6098 h 10000"/>
              <a:gd name="connsiteX53-1031" fmla="*/ 7186 w 10000"/>
              <a:gd name="connsiteY53-1032" fmla="*/ 6376 h 10000"/>
              <a:gd name="connsiteX54-1033" fmla="*/ 7500 w 10000"/>
              <a:gd name="connsiteY54-1034" fmla="*/ 6655 h 10000"/>
              <a:gd name="connsiteX55-1035" fmla="*/ 7605 w 10000"/>
              <a:gd name="connsiteY55-1036" fmla="*/ 6655 h 10000"/>
              <a:gd name="connsiteX56-1037" fmla="*/ 7814 w 10000"/>
              <a:gd name="connsiteY56-1038" fmla="*/ 6655 h 10000"/>
              <a:gd name="connsiteX57-1039" fmla="*/ 7919 w 10000"/>
              <a:gd name="connsiteY57-1040" fmla="*/ 6655 h 10000"/>
              <a:gd name="connsiteX58-1041" fmla="*/ 8024 w 10000"/>
              <a:gd name="connsiteY58-1042" fmla="*/ 6655 h 10000"/>
              <a:gd name="connsiteX59-1043" fmla="*/ 8128 w 10000"/>
              <a:gd name="connsiteY59-1044" fmla="*/ 6655 h 10000"/>
              <a:gd name="connsiteX60-1045" fmla="*/ 8128 w 10000"/>
              <a:gd name="connsiteY60-1046" fmla="*/ 6376 h 10000"/>
              <a:gd name="connsiteX61-1047" fmla="*/ 8233 w 10000"/>
              <a:gd name="connsiteY61-1048" fmla="*/ 6098 h 10000"/>
              <a:gd name="connsiteX62-1049" fmla="*/ 8338 w 10000"/>
              <a:gd name="connsiteY62-1050" fmla="*/ 5819 h 10000"/>
              <a:gd name="connsiteX63-1051" fmla="*/ 8338 w 10000"/>
              <a:gd name="connsiteY63-1052" fmla="*/ 5261 h 10000"/>
              <a:gd name="connsiteX64-1053" fmla="*/ 8442 w 10000"/>
              <a:gd name="connsiteY64-1054" fmla="*/ 4460 h 10000"/>
              <a:gd name="connsiteX65-1055" fmla="*/ 8547 w 10000"/>
              <a:gd name="connsiteY65-1056" fmla="*/ 3345 h 10000"/>
              <a:gd name="connsiteX66-1057" fmla="*/ 8652 w 10000"/>
              <a:gd name="connsiteY66-1058" fmla="*/ 2787 h 10000"/>
              <a:gd name="connsiteX67-1059" fmla="*/ 8652 w 10000"/>
              <a:gd name="connsiteY67-1060" fmla="*/ 2230 h 10000"/>
              <a:gd name="connsiteX68-1061" fmla="*/ 8652 w 10000"/>
              <a:gd name="connsiteY68-1062" fmla="*/ 1951 h 10000"/>
              <a:gd name="connsiteX69-1063" fmla="*/ 8652 w 10000"/>
              <a:gd name="connsiteY69-1064" fmla="*/ 1951 h 10000"/>
              <a:gd name="connsiteX70-1065" fmla="*/ 8547 w 10000"/>
              <a:gd name="connsiteY70-1066" fmla="*/ 1951 h 10000"/>
              <a:gd name="connsiteX71-1067" fmla="*/ 8338 w 10000"/>
              <a:gd name="connsiteY71-1068" fmla="*/ 1951 h 10000"/>
              <a:gd name="connsiteX72-1069" fmla="*/ 8128 w 10000"/>
              <a:gd name="connsiteY72-1070" fmla="*/ 1951 h 10000"/>
              <a:gd name="connsiteX73-1071" fmla="*/ 7814 w 10000"/>
              <a:gd name="connsiteY73-1072" fmla="*/ 1951 h 10000"/>
              <a:gd name="connsiteX74-1073" fmla="*/ 7500 w 10000"/>
              <a:gd name="connsiteY74-1074" fmla="*/ 1951 h 10000"/>
              <a:gd name="connsiteX75-1075" fmla="*/ 7081 w 10000"/>
              <a:gd name="connsiteY75-1076" fmla="*/ 2230 h 10000"/>
              <a:gd name="connsiteX76-1077" fmla="*/ 6453 w 10000"/>
              <a:gd name="connsiteY76-1078" fmla="*/ 2230 h 10000"/>
              <a:gd name="connsiteX77-1079" fmla="*/ 5942 w 10000"/>
              <a:gd name="connsiteY77-1080" fmla="*/ 2230 h 10000"/>
              <a:gd name="connsiteX78-1081" fmla="*/ 5419 w 10000"/>
              <a:gd name="connsiteY78-1082" fmla="*/ 2509 h 10000"/>
              <a:gd name="connsiteX79-1083" fmla="*/ 4895 w 10000"/>
              <a:gd name="connsiteY79-1084" fmla="*/ 2787 h 10000"/>
              <a:gd name="connsiteX80-1085" fmla="*/ 4476 w 10000"/>
              <a:gd name="connsiteY80-1086" fmla="*/ 2787 h 10000"/>
              <a:gd name="connsiteX81-1087" fmla="*/ 4058 w 10000"/>
              <a:gd name="connsiteY81-1088" fmla="*/ 3066 h 10000"/>
              <a:gd name="connsiteX82-1089" fmla="*/ 3547 w 10000"/>
              <a:gd name="connsiteY82-1090" fmla="*/ 3345 h 10000"/>
              <a:gd name="connsiteX83-1091" fmla="*/ 2919 w 10000"/>
              <a:gd name="connsiteY83-1092" fmla="*/ 3345 h 10000"/>
              <a:gd name="connsiteX84-1093" fmla="*/ 2291 w 10000"/>
              <a:gd name="connsiteY84-1094" fmla="*/ 3624 h 10000"/>
              <a:gd name="connsiteX85-1095" fmla="*/ 1976 w 10000"/>
              <a:gd name="connsiteY85-1096" fmla="*/ 3902 h 10000"/>
              <a:gd name="connsiteX86-1097" fmla="*/ 1767 w 10000"/>
              <a:gd name="connsiteY86-1098" fmla="*/ 3902 h 10000"/>
              <a:gd name="connsiteX87-1099" fmla="*/ 1453 w 10000"/>
              <a:gd name="connsiteY87-1100" fmla="*/ 3902 h 10000"/>
              <a:gd name="connsiteX88-1101" fmla="*/ 1257 w 10000"/>
              <a:gd name="connsiteY88-1102" fmla="*/ 4181 h 10000"/>
              <a:gd name="connsiteX89-1103" fmla="*/ 1152 w 10000"/>
              <a:gd name="connsiteY89-1104" fmla="*/ 4181 h 10000"/>
              <a:gd name="connsiteX90-1105" fmla="*/ 1047 w 10000"/>
              <a:gd name="connsiteY90-1106" fmla="*/ 4181 h 10000"/>
              <a:gd name="connsiteX91-1107" fmla="*/ 942 w 10000"/>
              <a:gd name="connsiteY91-1108" fmla="*/ 4181 h 10000"/>
              <a:gd name="connsiteX92-1109" fmla="*/ 838 w 10000"/>
              <a:gd name="connsiteY92-1110" fmla="*/ 4181 h 10000"/>
              <a:gd name="connsiteX93-1111" fmla="*/ 733 w 10000"/>
              <a:gd name="connsiteY93-1112" fmla="*/ 4181 h 10000"/>
              <a:gd name="connsiteX94-1113" fmla="*/ 628 w 10000"/>
              <a:gd name="connsiteY94-1114" fmla="*/ 4181 h 10000"/>
              <a:gd name="connsiteX95-1115" fmla="*/ 314 w 10000"/>
              <a:gd name="connsiteY95-1116" fmla="*/ 3624 h 10000"/>
              <a:gd name="connsiteX96-1117" fmla="*/ 209 w 10000"/>
              <a:gd name="connsiteY96-1118" fmla="*/ 3345 h 10000"/>
              <a:gd name="connsiteX97-1119" fmla="*/ 105 w 10000"/>
              <a:gd name="connsiteY97-1120" fmla="*/ 3066 h 10000"/>
              <a:gd name="connsiteX98-1121" fmla="*/ 0 w 10000"/>
              <a:gd name="connsiteY98-1122" fmla="*/ 3066 h 10000"/>
              <a:gd name="connsiteX99-1123" fmla="*/ 0 w 10000"/>
              <a:gd name="connsiteY99-1124" fmla="*/ 2787 h 10000"/>
              <a:gd name="connsiteX100-1125" fmla="*/ 0 w 10000"/>
              <a:gd name="connsiteY100-1126" fmla="*/ 2787 h 10000"/>
              <a:gd name="connsiteX101-1127" fmla="*/ 105 w 10000"/>
              <a:gd name="connsiteY101-1128" fmla="*/ 2509 h 10000"/>
              <a:gd name="connsiteX102-1129" fmla="*/ 209 w 10000"/>
              <a:gd name="connsiteY102-1130" fmla="*/ 2509 h 10000"/>
              <a:gd name="connsiteX103-1131" fmla="*/ 314 w 10000"/>
              <a:gd name="connsiteY103-1132" fmla="*/ 2509 h 10000"/>
              <a:gd name="connsiteX104-1133" fmla="*/ 419 w 10000"/>
              <a:gd name="connsiteY104-1134" fmla="*/ 2509 h 10000"/>
              <a:gd name="connsiteX105-1135" fmla="*/ 524 w 10000"/>
              <a:gd name="connsiteY105-1136" fmla="*/ 2509 h 10000"/>
              <a:gd name="connsiteX106-1137" fmla="*/ 733 w 10000"/>
              <a:gd name="connsiteY106-1138" fmla="*/ 2509 h 10000"/>
              <a:gd name="connsiteX107-1139" fmla="*/ 942 w 10000"/>
              <a:gd name="connsiteY107-1140" fmla="*/ 2509 h 10000"/>
              <a:gd name="connsiteX108-1141" fmla="*/ 1152 w 10000"/>
              <a:gd name="connsiteY108-1142" fmla="*/ 2509 h 10000"/>
              <a:gd name="connsiteX109-1143" fmla="*/ 1453 w 10000"/>
              <a:gd name="connsiteY109-1144" fmla="*/ 2509 h 10000"/>
              <a:gd name="connsiteX110-1145" fmla="*/ 1767 w 10000"/>
              <a:gd name="connsiteY110-1146" fmla="*/ 2509 h 10000"/>
              <a:gd name="connsiteX111-1147" fmla="*/ 2186 w 10000"/>
              <a:gd name="connsiteY111-1148" fmla="*/ 2230 h 10000"/>
              <a:gd name="connsiteX112-1149" fmla="*/ 2186 w 10000"/>
              <a:gd name="connsiteY112-1150" fmla="*/ 2230 h 10000"/>
              <a:gd name="connsiteX0-1151" fmla="*/ 2186 w 10000"/>
              <a:gd name="connsiteY0-1152" fmla="*/ 2230 h 10000"/>
              <a:gd name="connsiteX1-1153" fmla="*/ 3757 w 10000"/>
              <a:gd name="connsiteY1-1154" fmla="*/ 1951 h 10000"/>
              <a:gd name="connsiteX2-1155" fmla="*/ 5419 w 10000"/>
              <a:gd name="connsiteY2-1156" fmla="*/ 1394 h 10000"/>
              <a:gd name="connsiteX3-1157" fmla="*/ 5838 w 10000"/>
              <a:gd name="connsiteY3-1158" fmla="*/ 1394 h 10000"/>
              <a:gd name="connsiteX4-1159" fmla="*/ 6257 w 10000"/>
              <a:gd name="connsiteY4-1160" fmla="*/ 1115 h 10000"/>
              <a:gd name="connsiteX5-1161" fmla="*/ 6558 w 10000"/>
              <a:gd name="connsiteY5-1162" fmla="*/ 1115 h 10000"/>
              <a:gd name="connsiteX6-1163" fmla="*/ 6872 w 10000"/>
              <a:gd name="connsiteY6-1164" fmla="*/ 1115 h 10000"/>
              <a:gd name="connsiteX7-1165" fmla="*/ 7081 w 10000"/>
              <a:gd name="connsiteY7-1166" fmla="*/ 836 h 10000"/>
              <a:gd name="connsiteX8-1167" fmla="*/ 7395 w 10000"/>
              <a:gd name="connsiteY8-1168" fmla="*/ 836 h 10000"/>
              <a:gd name="connsiteX9-1169" fmla="*/ 7500 w 10000"/>
              <a:gd name="connsiteY9-1170" fmla="*/ 836 h 10000"/>
              <a:gd name="connsiteX10-1171" fmla="*/ 7709 w 10000"/>
              <a:gd name="connsiteY10-1172" fmla="*/ 836 h 10000"/>
              <a:gd name="connsiteX11-1173" fmla="*/ 7919 w 10000"/>
              <a:gd name="connsiteY11-1174" fmla="*/ 557 h 10000"/>
              <a:gd name="connsiteX12-1175" fmla="*/ 8128 w 10000"/>
              <a:gd name="connsiteY12-1176" fmla="*/ 557 h 10000"/>
              <a:gd name="connsiteX13-1177" fmla="*/ 8338 w 10000"/>
              <a:gd name="connsiteY13-1178" fmla="*/ 557 h 10000"/>
              <a:gd name="connsiteX14-1179" fmla="*/ 8442 w 10000"/>
              <a:gd name="connsiteY14-1180" fmla="*/ 279 h 10000"/>
              <a:gd name="connsiteX15-1181" fmla="*/ 8547 w 10000"/>
              <a:gd name="connsiteY15-1182" fmla="*/ 0 h 10000"/>
              <a:gd name="connsiteX16-1183" fmla="*/ 8757 w 10000"/>
              <a:gd name="connsiteY16-1184" fmla="*/ 0 h 10000"/>
              <a:gd name="connsiteX17-1185" fmla="*/ 8848 w 10000"/>
              <a:gd name="connsiteY17-1186" fmla="*/ 279 h 10000"/>
              <a:gd name="connsiteX18-1187" fmla="*/ 9058 w 10000"/>
              <a:gd name="connsiteY18-1188" fmla="*/ 279 h 10000"/>
              <a:gd name="connsiteX19-1189" fmla="*/ 9162 w 10000"/>
              <a:gd name="connsiteY19-1190" fmla="*/ 557 h 10000"/>
              <a:gd name="connsiteX20-1191" fmla="*/ 9476 w 10000"/>
              <a:gd name="connsiteY20-1192" fmla="*/ 836 h 10000"/>
              <a:gd name="connsiteX21-1193" fmla="*/ 9686 w 10000"/>
              <a:gd name="connsiteY21-1194" fmla="*/ 1394 h 10000"/>
              <a:gd name="connsiteX22-1195" fmla="*/ 9895 w 10000"/>
              <a:gd name="connsiteY22-1196" fmla="*/ 1672 h 10000"/>
              <a:gd name="connsiteX23-1197" fmla="*/ 10000 w 10000"/>
              <a:gd name="connsiteY23-1198" fmla="*/ 1951 h 10000"/>
              <a:gd name="connsiteX24-1199" fmla="*/ 10000 w 10000"/>
              <a:gd name="connsiteY24-1200" fmla="*/ 1951 h 10000"/>
              <a:gd name="connsiteX25-1201" fmla="*/ 10000 w 10000"/>
              <a:gd name="connsiteY25-1202" fmla="*/ 2230 h 10000"/>
              <a:gd name="connsiteX26-1203" fmla="*/ 9895 w 10000"/>
              <a:gd name="connsiteY26-1204" fmla="*/ 2509 h 10000"/>
              <a:gd name="connsiteX27-1205" fmla="*/ 9895 w 10000"/>
              <a:gd name="connsiteY27-1206" fmla="*/ 2509 h 10000"/>
              <a:gd name="connsiteX28-1207" fmla="*/ 9791 w 10000"/>
              <a:gd name="connsiteY28-1208" fmla="*/ 2509 h 10000"/>
              <a:gd name="connsiteX29-1209" fmla="*/ 9686 w 10000"/>
              <a:gd name="connsiteY29-1210" fmla="*/ 2787 h 10000"/>
              <a:gd name="connsiteX30-1211" fmla="*/ 9581 w 10000"/>
              <a:gd name="connsiteY30-1212" fmla="*/ 3345 h 10000"/>
              <a:gd name="connsiteX31-1213" fmla="*/ 9476 w 10000"/>
              <a:gd name="connsiteY31-1214" fmla="*/ 3624 h 10000"/>
              <a:gd name="connsiteX32-1215" fmla="*/ 9476 w 10000"/>
              <a:gd name="connsiteY32-1216" fmla="*/ 4460 h 10000"/>
              <a:gd name="connsiteX33-1217" fmla="*/ 9372 w 10000"/>
              <a:gd name="connsiteY33-1218" fmla="*/ 4983 h 10000"/>
              <a:gd name="connsiteX34-1219" fmla="*/ 9267 w 10000"/>
              <a:gd name="connsiteY34-1220" fmla="*/ 5819 h 10000"/>
              <a:gd name="connsiteX35-1221" fmla="*/ 9058 w 10000"/>
              <a:gd name="connsiteY35-1222" fmla="*/ 7213 h 10000"/>
              <a:gd name="connsiteX36-1223" fmla="*/ 8953 w 10000"/>
              <a:gd name="connsiteY36-1224" fmla="*/ 8049 h 10000"/>
              <a:gd name="connsiteX37-1225" fmla="*/ 8757 w 10000"/>
              <a:gd name="connsiteY37-1226" fmla="*/ 8606 h 10000"/>
              <a:gd name="connsiteX38-1227" fmla="*/ 8652 w 10000"/>
              <a:gd name="connsiteY38-1228" fmla="*/ 9164 h 10000"/>
              <a:gd name="connsiteX39-1229" fmla="*/ 8442 w 10000"/>
              <a:gd name="connsiteY39-1230" fmla="*/ 9443 h 10000"/>
              <a:gd name="connsiteX40-1231" fmla="*/ 8233 w 10000"/>
              <a:gd name="connsiteY40-1232" fmla="*/ 9721 h 10000"/>
              <a:gd name="connsiteX41-1233" fmla="*/ 8128 w 10000"/>
              <a:gd name="connsiteY41-1234" fmla="*/ 10000 h 10000"/>
              <a:gd name="connsiteX42-1235" fmla="*/ 8024 w 10000"/>
              <a:gd name="connsiteY42-1236" fmla="*/ 10000 h 10000"/>
              <a:gd name="connsiteX43-1237" fmla="*/ 7919 w 10000"/>
              <a:gd name="connsiteY43-1238" fmla="*/ 10000 h 10000"/>
              <a:gd name="connsiteX44-1239" fmla="*/ 7814 w 10000"/>
              <a:gd name="connsiteY44-1240" fmla="*/ 10000 h 10000"/>
              <a:gd name="connsiteX45-1241" fmla="*/ 7814 w 10000"/>
              <a:gd name="connsiteY45-1242" fmla="*/ 9721 h 10000"/>
              <a:gd name="connsiteX46-1243" fmla="*/ 7709 w 10000"/>
              <a:gd name="connsiteY46-1244" fmla="*/ 9443 h 10000"/>
              <a:gd name="connsiteX47-1245" fmla="*/ 7709 w 10000"/>
              <a:gd name="connsiteY47-1246" fmla="*/ 9164 h 10000"/>
              <a:gd name="connsiteX48-1247" fmla="*/ 7709 w 10000"/>
              <a:gd name="connsiteY48-1248" fmla="*/ 8885 h 10000"/>
              <a:gd name="connsiteX49-1249" fmla="*/ 7605 w 10000"/>
              <a:gd name="connsiteY49-1250" fmla="*/ 8328 h 10000"/>
              <a:gd name="connsiteX50-1251" fmla="*/ 7395 w 10000"/>
              <a:gd name="connsiteY50-1252" fmla="*/ 7770 h 10000"/>
              <a:gd name="connsiteX51-1253" fmla="*/ 7081 w 10000"/>
              <a:gd name="connsiteY51-1254" fmla="*/ 7213 h 10000"/>
              <a:gd name="connsiteX52-1255" fmla="*/ 7186 w 10000"/>
              <a:gd name="connsiteY52-1256" fmla="*/ 6376 h 10000"/>
              <a:gd name="connsiteX53-1257" fmla="*/ 7500 w 10000"/>
              <a:gd name="connsiteY53-1258" fmla="*/ 6655 h 10000"/>
              <a:gd name="connsiteX54-1259" fmla="*/ 7605 w 10000"/>
              <a:gd name="connsiteY54-1260" fmla="*/ 6655 h 10000"/>
              <a:gd name="connsiteX55-1261" fmla="*/ 7814 w 10000"/>
              <a:gd name="connsiteY55-1262" fmla="*/ 6655 h 10000"/>
              <a:gd name="connsiteX56-1263" fmla="*/ 7919 w 10000"/>
              <a:gd name="connsiteY56-1264" fmla="*/ 6655 h 10000"/>
              <a:gd name="connsiteX57-1265" fmla="*/ 8024 w 10000"/>
              <a:gd name="connsiteY57-1266" fmla="*/ 6655 h 10000"/>
              <a:gd name="connsiteX58-1267" fmla="*/ 8128 w 10000"/>
              <a:gd name="connsiteY58-1268" fmla="*/ 6655 h 10000"/>
              <a:gd name="connsiteX59-1269" fmla="*/ 8128 w 10000"/>
              <a:gd name="connsiteY59-1270" fmla="*/ 6376 h 10000"/>
              <a:gd name="connsiteX60-1271" fmla="*/ 8233 w 10000"/>
              <a:gd name="connsiteY60-1272" fmla="*/ 6098 h 10000"/>
              <a:gd name="connsiteX61-1273" fmla="*/ 8338 w 10000"/>
              <a:gd name="connsiteY61-1274" fmla="*/ 5819 h 10000"/>
              <a:gd name="connsiteX62-1275" fmla="*/ 8338 w 10000"/>
              <a:gd name="connsiteY62-1276" fmla="*/ 5261 h 10000"/>
              <a:gd name="connsiteX63-1277" fmla="*/ 8442 w 10000"/>
              <a:gd name="connsiteY63-1278" fmla="*/ 4460 h 10000"/>
              <a:gd name="connsiteX64-1279" fmla="*/ 8547 w 10000"/>
              <a:gd name="connsiteY64-1280" fmla="*/ 3345 h 10000"/>
              <a:gd name="connsiteX65-1281" fmla="*/ 8652 w 10000"/>
              <a:gd name="connsiteY65-1282" fmla="*/ 2787 h 10000"/>
              <a:gd name="connsiteX66-1283" fmla="*/ 8652 w 10000"/>
              <a:gd name="connsiteY66-1284" fmla="*/ 2230 h 10000"/>
              <a:gd name="connsiteX67-1285" fmla="*/ 8652 w 10000"/>
              <a:gd name="connsiteY67-1286" fmla="*/ 1951 h 10000"/>
              <a:gd name="connsiteX68-1287" fmla="*/ 8652 w 10000"/>
              <a:gd name="connsiteY68-1288" fmla="*/ 1951 h 10000"/>
              <a:gd name="connsiteX69-1289" fmla="*/ 8547 w 10000"/>
              <a:gd name="connsiteY69-1290" fmla="*/ 1951 h 10000"/>
              <a:gd name="connsiteX70-1291" fmla="*/ 8338 w 10000"/>
              <a:gd name="connsiteY70-1292" fmla="*/ 1951 h 10000"/>
              <a:gd name="connsiteX71-1293" fmla="*/ 8128 w 10000"/>
              <a:gd name="connsiteY71-1294" fmla="*/ 1951 h 10000"/>
              <a:gd name="connsiteX72-1295" fmla="*/ 7814 w 10000"/>
              <a:gd name="connsiteY72-1296" fmla="*/ 1951 h 10000"/>
              <a:gd name="connsiteX73-1297" fmla="*/ 7500 w 10000"/>
              <a:gd name="connsiteY73-1298" fmla="*/ 1951 h 10000"/>
              <a:gd name="connsiteX74-1299" fmla="*/ 7081 w 10000"/>
              <a:gd name="connsiteY74-1300" fmla="*/ 2230 h 10000"/>
              <a:gd name="connsiteX75-1301" fmla="*/ 6453 w 10000"/>
              <a:gd name="connsiteY75-1302" fmla="*/ 2230 h 10000"/>
              <a:gd name="connsiteX76-1303" fmla="*/ 5942 w 10000"/>
              <a:gd name="connsiteY76-1304" fmla="*/ 2230 h 10000"/>
              <a:gd name="connsiteX77-1305" fmla="*/ 5419 w 10000"/>
              <a:gd name="connsiteY77-1306" fmla="*/ 2509 h 10000"/>
              <a:gd name="connsiteX78-1307" fmla="*/ 4895 w 10000"/>
              <a:gd name="connsiteY78-1308" fmla="*/ 2787 h 10000"/>
              <a:gd name="connsiteX79-1309" fmla="*/ 4476 w 10000"/>
              <a:gd name="connsiteY79-1310" fmla="*/ 2787 h 10000"/>
              <a:gd name="connsiteX80-1311" fmla="*/ 4058 w 10000"/>
              <a:gd name="connsiteY80-1312" fmla="*/ 3066 h 10000"/>
              <a:gd name="connsiteX81-1313" fmla="*/ 3547 w 10000"/>
              <a:gd name="connsiteY81-1314" fmla="*/ 3345 h 10000"/>
              <a:gd name="connsiteX82-1315" fmla="*/ 2919 w 10000"/>
              <a:gd name="connsiteY82-1316" fmla="*/ 3345 h 10000"/>
              <a:gd name="connsiteX83-1317" fmla="*/ 2291 w 10000"/>
              <a:gd name="connsiteY83-1318" fmla="*/ 3624 h 10000"/>
              <a:gd name="connsiteX84-1319" fmla="*/ 1976 w 10000"/>
              <a:gd name="connsiteY84-1320" fmla="*/ 3902 h 10000"/>
              <a:gd name="connsiteX85-1321" fmla="*/ 1767 w 10000"/>
              <a:gd name="connsiteY85-1322" fmla="*/ 3902 h 10000"/>
              <a:gd name="connsiteX86-1323" fmla="*/ 1453 w 10000"/>
              <a:gd name="connsiteY86-1324" fmla="*/ 3902 h 10000"/>
              <a:gd name="connsiteX87-1325" fmla="*/ 1257 w 10000"/>
              <a:gd name="connsiteY87-1326" fmla="*/ 4181 h 10000"/>
              <a:gd name="connsiteX88-1327" fmla="*/ 1152 w 10000"/>
              <a:gd name="connsiteY88-1328" fmla="*/ 4181 h 10000"/>
              <a:gd name="connsiteX89-1329" fmla="*/ 1047 w 10000"/>
              <a:gd name="connsiteY89-1330" fmla="*/ 4181 h 10000"/>
              <a:gd name="connsiteX90-1331" fmla="*/ 942 w 10000"/>
              <a:gd name="connsiteY90-1332" fmla="*/ 4181 h 10000"/>
              <a:gd name="connsiteX91-1333" fmla="*/ 838 w 10000"/>
              <a:gd name="connsiteY91-1334" fmla="*/ 4181 h 10000"/>
              <a:gd name="connsiteX92-1335" fmla="*/ 733 w 10000"/>
              <a:gd name="connsiteY92-1336" fmla="*/ 4181 h 10000"/>
              <a:gd name="connsiteX93-1337" fmla="*/ 628 w 10000"/>
              <a:gd name="connsiteY93-1338" fmla="*/ 4181 h 10000"/>
              <a:gd name="connsiteX94-1339" fmla="*/ 314 w 10000"/>
              <a:gd name="connsiteY94-1340" fmla="*/ 3624 h 10000"/>
              <a:gd name="connsiteX95-1341" fmla="*/ 209 w 10000"/>
              <a:gd name="connsiteY95-1342" fmla="*/ 3345 h 10000"/>
              <a:gd name="connsiteX96-1343" fmla="*/ 105 w 10000"/>
              <a:gd name="connsiteY96-1344" fmla="*/ 3066 h 10000"/>
              <a:gd name="connsiteX97-1345" fmla="*/ 0 w 10000"/>
              <a:gd name="connsiteY97-1346" fmla="*/ 3066 h 10000"/>
              <a:gd name="connsiteX98-1347" fmla="*/ 0 w 10000"/>
              <a:gd name="connsiteY98-1348" fmla="*/ 2787 h 10000"/>
              <a:gd name="connsiteX99-1349" fmla="*/ 0 w 10000"/>
              <a:gd name="connsiteY99-1350" fmla="*/ 2787 h 10000"/>
              <a:gd name="connsiteX100-1351" fmla="*/ 105 w 10000"/>
              <a:gd name="connsiteY100-1352" fmla="*/ 2509 h 10000"/>
              <a:gd name="connsiteX101-1353" fmla="*/ 209 w 10000"/>
              <a:gd name="connsiteY101-1354" fmla="*/ 2509 h 10000"/>
              <a:gd name="connsiteX102-1355" fmla="*/ 314 w 10000"/>
              <a:gd name="connsiteY102-1356" fmla="*/ 2509 h 10000"/>
              <a:gd name="connsiteX103-1357" fmla="*/ 419 w 10000"/>
              <a:gd name="connsiteY103-1358" fmla="*/ 2509 h 10000"/>
              <a:gd name="connsiteX104-1359" fmla="*/ 524 w 10000"/>
              <a:gd name="connsiteY104-1360" fmla="*/ 2509 h 10000"/>
              <a:gd name="connsiteX105-1361" fmla="*/ 733 w 10000"/>
              <a:gd name="connsiteY105-1362" fmla="*/ 2509 h 10000"/>
              <a:gd name="connsiteX106-1363" fmla="*/ 942 w 10000"/>
              <a:gd name="connsiteY106-1364" fmla="*/ 2509 h 10000"/>
              <a:gd name="connsiteX107-1365" fmla="*/ 1152 w 10000"/>
              <a:gd name="connsiteY107-1366" fmla="*/ 2509 h 10000"/>
              <a:gd name="connsiteX108-1367" fmla="*/ 1453 w 10000"/>
              <a:gd name="connsiteY108-1368" fmla="*/ 2509 h 10000"/>
              <a:gd name="connsiteX109-1369" fmla="*/ 1767 w 10000"/>
              <a:gd name="connsiteY109-1370" fmla="*/ 2509 h 10000"/>
              <a:gd name="connsiteX110-1371" fmla="*/ 2186 w 10000"/>
              <a:gd name="connsiteY110-1372" fmla="*/ 2230 h 10000"/>
              <a:gd name="connsiteX111-1373" fmla="*/ 2186 w 10000"/>
              <a:gd name="connsiteY111-1374" fmla="*/ 2230 h 10000"/>
              <a:gd name="connsiteX0-1375" fmla="*/ 2186 w 10000"/>
              <a:gd name="connsiteY0-1376" fmla="*/ 2230 h 10000"/>
              <a:gd name="connsiteX1-1377" fmla="*/ 3757 w 10000"/>
              <a:gd name="connsiteY1-1378" fmla="*/ 1951 h 10000"/>
              <a:gd name="connsiteX2-1379" fmla="*/ 5419 w 10000"/>
              <a:gd name="connsiteY2-1380" fmla="*/ 1394 h 10000"/>
              <a:gd name="connsiteX3-1381" fmla="*/ 5838 w 10000"/>
              <a:gd name="connsiteY3-1382" fmla="*/ 1394 h 10000"/>
              <a:gd name="connsiteX4-1383" fmla="*/ 6257 w 10000"/>
              <a:gd name="connsiteY4-1384" fmla="*/ 1115 h 10000"/>
              <a:gd name="connsiteX5-1385" fmla="*/ 6558 w 10000"/>
              <a:gd name="connsiteY5-1386" fmla="*/ 1115 h 10000"/>
              <a:gd name="connsiteX6-1387" fmla="*/ 6872 w 10000"/>
              <a:gd name="connsiteY6-1388" fmla="*/ 1115 h 10000"/>
              <a:gd name="connsiteX7-1389" fmla="*/ 7081 w 10000"/>
              <a:gd name="connsiteY7-1390" fmla="*/ 836 h 10000"/>
              <a:gd name="connsiteX8-1391" fmla="*/ 7395 w 10000"/>
              <a:gd name="connsiteY8-1392" fmla="*/ 836 h 10000"/>
              <a:gd name="connsiteX9-1393" fmla="*/ 7500 w 10000"/>
              <a:gd name="connsiteY9-1394" fmla="*/ 836 h 10000"/>
              <a:gd name="connsiteX10-1395" fmla="*/ 7709 w 10000"/>
              <a:gd name="connsiteY10-1396" fmla="*/ 836 h 10000"/>
              <a:gd name="connsiteX11-1397" fmla="*/ 7919 w 10000"/>
              <a:gd name="connsiteY11-1398" fmla="*/ 557 h 10000"/>
              <a:gd name="connsiteX12-1399" fmla="*/ 8128 w 10000"/>
              <a:gd name="connsiteY12-1400" fmla="*/ 557 h 10000"/>
              <a:gd name="connsiteX13-1401" fmla="*/ 8338 w 10000"/>
              <a:gd name="connsiteY13-1402" fmla="*/ 557 h 10000"/>
              <a:gd name="connsiteX14-1403" fmla="*/ 8442 w 10000"/>
              <a:gd name="connsiteY14-1404" fmla="*/ 279 h 10000"/>
              <a:gd name="connsiteX15-1405" fmla="*/ 8547 w 10000"/>
              <a:gd name="connsiteY15-1406" fmla="*/ 0 h 10000"/>
              <a:gd name="connsiteX16-1407" fmla="*/ 8757 w 10000"/>
              <a:gd name="connsiteY16-1408" fmla="*/ 0 h 10000"/>
              <a:gd name="connsiteX17-1409" fmla="*/ 8848 w 10000"/>
              <a:gd name="connsiteY17-1410" fmla="*/ 279 h 10000"/>
              <a:gd name="connsiteX18-1411" fmla="*/ 9058 w 10000"/>
              <a:gd name="connsiteY18-1412" fmla="*/ 279 h 10000"/>
              <a:gd name="connsiteX19-1413" fmla="*/ 9162 w 10000"/>
              <a:gd name="connsiteY19-1414" fmla="*/ 557 h 10000"/>
              <a:gd name="connsiteX20-1415" fmla="*/ 9476 w 10000"/>
              <a:gd name="connsiteY20-1416" fmla="*/ 836 h 10000"/>
              <a:gd name="connsiteX21-1417" fmla="*/ 9686 w 10000"/>
              <a:gd name="connsiteY21-1418" fmla="*/ 1394 h 10000"/>
              <a:gd name="connsiteX22-1419" fmla="*/ 9895 w 10000"/>
              <a:gd name="connsiteY22-1420" fmla="*/ 1672 h 10000"/>
              <a:gd name="connsiteX23-1421" fmla="*/ 10000 w 10000"/>
              <a:gd name="connsiteY23-1422" fmla="*/ 1951 h 10000"/>
              <a:gd name="connsiteX24-1423" fmla="*/ 10000 w 10000"/>
              <a:gd name="connsiteY24-1424" fmla="*/ 1951 h 10000"/>
              <a:gd name="connsiteX25-1425" fmla="*/ 10000 w 10000"/>
              <a:gd name="connsiteY25-1426" fmla="*/ 2230 h 10000"/>
              <a:gd name="connsiteX26-1427" fmla="*/ 9895 w 10000"/>
              <a:gd name="connsiteY26-1428" fmla="*/ 2509 h 10000"/>
              <a:gd name="connsiteX27-1429" fmla="*/ 9895 w 10000"/>
              <a:gd name="connsiteY27-1430" fmla="*/ 2509 h 10000"/>
              <a:gd name="connsiteX28-1431" fmla="*/ 9791 w 10000"/>
              <a:gd name="connsiteY28-1432" fmla="*/ 2509 h 10000"/>
              <a:gd name="connsiteX29-1433" fmla="*/ 9686 w 10000"/>
              <a:gd name="connsiteY29-1434" fmla="*/ 2787 h 10000"/>
              <a:gd name="connsiteX30-1435" fmla="*/ 9581 w 10000"/>
              <a:gd name="connsiteY30-1436" fmla="*/ 3345 h 10000"/>
              <a:gd name="connsiteX31-1437" fmla="*/ 9476 w 10000"/>
              <a:gd name="connsiteY31-1438" fmla="*/ 3624 h 10000"/>
              <a:gd name="connsiteX32-1439" fmla="*/ 9476 w 10000"/>
              <a:gd name="connsiteY32-1440" fmla="*/ 4460 h 10000"/>
              <a:gd name="connsiteX33-1441" fmla="*/ 9372 w 10000"/>
              <a:gd name="connsiteY33-1442" fmla="*/ 4983 h 10000"/>
              <a:gd name="connsiteX34-1443" fmla="*/ 9267 w 10000"/>
              <a:gd name="connsiteY34-1444" fmla="*/ 5819 h 10000"/>
              <a:gd name="connsiteX35-1445" fmla="*/ 9058 w 10000"/>
              <a:gd name="connsiteY35-1446" fmla="*/ 7213 h 10000"/>
              <a:gd name="connsiteX36-1447" fmla="*/ 8953 w 10000"/>
              <a:gd name="connsiteY36-1448" fmla="*/ 8049 h 10000"/>
              <a:gd name="connsiteX37-1449" fmla="*/ 8757 w 10000"/>
              <a:gd name="connsiteY37-1450" fmla="*/ 8606 h 10000"/>
              <a:gd name="connsiteX38-1451" fmla="*/ 8652 w 10000"/>
              <a:gd name="connsiteY38-1452" fmla="*/ 9164 h 10000"/>
              <a:gd name="connsiteX39-1453" fmla="*/ 8442 w 10000"/>
              <a:gd name="connsiteY39-1454" fmla="*/ 9443 h 10000"/>
              <a:gd name="connsiteX40-1455" fmla="*/ 8233 w 10000"/>
              <a:gd name="connsiteY40-1456" fmla="*/ 9721 h 10000"/>
              <a:gd name="connsiteX41-1457" fmla="*/ 8128 w 10000"/>
              <a:gd name="connsiteY41-1458" fmla="*/ 10000 h 10000"/>
              <a:gd name="connsiteX42-1459" fmla="*/ 8024 w 10000"/>
              <a:gd name="connsiteY42-1460" fmla="*/ 10000 h 10000"/>
              <a:gd name="connsiteX43-1461" fmla="*/ 7919 w 10000"/>
              <a:gd name="connsiteY43-1462" fmla="*/ 10000 h 10000"/>
              <a:gd name="connsiteX44-1463" fmla="*/ 7814 w 10000"/>
              <a:gd name="connsiteY44-1464" fmla="*/ 10000 h 10000"/>
              <a:gd name="connsiteX45-1465" fmla="*/ 7814 w 10000"/>
              <a:gd name="connsiteY45-1466" fmla="*/ 9721 h 10000"/>
              <a:gd name="connsiteX46-1467" fmla="*/ 7709 w 10000"/>
              <a:gd name="connsiteY46-1468" fmla="*/ 9443 h 10000"/>
              <a:gd name="connsiteX47-1469" fmla="*/ 7709 w 10000"/>
              <a:gd name="connsiteY47-1470" fmla="*/ 9164 h 10000"/>
              <a:gd name="connsiteX48-1471" fmla="*/ 7709 w 10000"/>
              <a:gd name="connsiteY48-1472" fmla="*/ 8885 h 10000"/>
              <a:gd name="connsiteX49-1473" fmla="*/ 7605 w 10000"/>
              <a:gd name="connsiteY49-1474" fmla="*/ 8328 h 10000"/>
              <a:gd name="connsiteX50-1475" fmla="*/ 7395 w 10000"/>
              <a:gd name="connsiteY50-1476" fmla="*/ 7770 h 10000"/>
              <a:gd name="connsiteX51-1477" fmla="*/ 7081 w 10000"/>
              <a:gd name="connsiteY51-1478" fmla="*/ 7213 h 10000"/>
              <a:gd name="connsiteX52-1479" fmla="*/ 7500 w 10000"/>
              <a:gd name="connsiteY52-1480" fmla="*/ 6655 h 10000"/>
              <a:gd name="connsiteX53-1481" fmla="*/ 7605 w 10000"/>
              <a:gd name="connsiteY53-1482" fmla="*/ 6655 h 10000"/>
              <a:gd name="connsiteX54-1483" fmla="*/ 7814 w 10000"/>
              <a:gd name="connsiteY54-1484" fmla="*/ 6655 h 10000"/>
              <a:gd name="connsiteX55-1485" fmla="*/ 7919 w 10000"/>
              <a:gd name="connsiteY55-1486" fmla="*/ 6655 h 10000"/>
              <a:gd name="connsiteX56-1487" fmla="*/ 8024 w 10000"/>
              <a:gd name="connsiteY56-1488" fmla="*/ 6655 h 10000"/>
              <a:gd name="connsiteX57-1489" fmla="*/ 8128 w 10000"/>
              <a:gd name="connsiteY57-1490" fmla="*/ 6655 h 10000"/>
              <a:gd name="connsiteX58-1491" fmla="*/ 8128 w 10000"/>
              <a:gd name="connsiteY58-1492" fmla="*/ 6376 h 10000"/>
              <a:gd name="connsiteX59-1493" fmla="*/ 8233 w 10000"/>
              <a:gd name="connsiteY59-1494" fmla="*/ 6098 h 10000"/>
              <a:gd name="connsiteX60-1495" fmla="*/ 8338 w 10000"/>
              <a:gd name="connsiteY60-1496" fmla="*/ 5819 h 10000"/>
              <a:gd name="connsiteX61-1497" fmla="*/ 8338 w 10000"/>
              <a:gd name="connsiteY61-1498" fmla="*/ 5261 h 10000"/>
              <a:gd name="connsiteX62-1499" fmla="*/ 8442 w 10000"/>
              <a:gd name="connsiteY62-1500" fmla="*/ 4460 h 10000"/>
              <a:gd name="connsiteX63-1501" fmla="*/ 8547 w 10000"/>
              <a:gd name="connsiteY63-1502" fmla="*/ 3345 h 10000"/>
              <a:gd name="connsiteX64-1503" fmla="*/ 8652 w 10000"/>
              <a:gd name="connsiteY64-1504" fmla="*/ 2787 h 10000"/>
              <a:gd name="connsiteX65-1505" fmla="*/ 8652 w 10000"/>
              <a:gd name="connsiteY65-1506" fmla="*/ 2230 h 10000"/>
              <a:gd name="connsiteX66-1507" fmla="*/ 8652 w 10000"/>
              <a:gd name="connsiteY66-1508" fmla="*/ 1951 h 10000"/>
              <a:gd name="connsiteX67-1509" fmla="*/ 8652 w 10000"/>
              <a:gd name="connsiteY67-1510" fmla="*/ 1951 h 10000"/>
              <a:gd name="connsiteX68-1511" fmla="*/ 8547 w 10000"/>
              <a:gd name="connsiteY68-1512" fmla="*/ 1951 h 10000"/>
              <a:gd name="connsiteX69-1513" fmla="*/ 8338 w 10000"/>
              <a:gd name="connsiteY69-1514" fmla="*/ 1951 h 10000"/>
              <a:gd name="connsiteX70-1515" fmla="*/ 8128 w 10000"/>
              <a:gd name="connsiteY70-1516" fmla="*/ 1951 h 10000"/>
              <a:gd name="connsiteX71-1517" fmla="*/ 7814 w 10000"/>
              <a:gd name="connsiteY71-1518" fmla="*/ 1951 h 10000"/>
              <a:gd name="connsiteX72-1519" fmla="*/ 7500 w 10000"/>
              <a:gd name="connsiteY72-1520" fmla="*/ 1951 h 10000"/>
              <a:gd name="connsiteX73-1521" fmla="*/ 7081 w 10000"/>
              <a:gd name="connsiteY73-1522" fmla="*/ 2230 h 10000"/>
              <a:gd name="connsiteX74-1523" fmla="*/ 6453 w 10000"/>
              <a:gd name="connsiteY74-1524" fmla="*/ 2230 h 10000"/>
              <a:gd name="connsiteX75-1525" fmla="*/ 5942 w 10000"/>
              <a:gd name="connsiteY75-1526" fmla="*/ 2230 h 10000"/>
              <a:gd name="connsiteX76-1527" fmla="*/ 5419 w 10000"/>
              <a:gd name="connsiteY76-1528" fmla="*/ 2509 h 10000"/>
              <a:gd name="connsiteX77-1529" fmla="*/ 4895 w 10000"/>
              <a:gd name="connsiteY77-1530" fmla="*/ 2787 h 10000"/>
              <a:gd name="connsiteX78-1531" fmla="*/ 4476 w 10000"/>
              <a:gd name="connsiteY78-1532" fmla="*/ 2787 h 10000"/>
              <a:gd name="connsiteX79-1533" fmla="*/ 4058 w 10000"/>
              <a:gd name="connsiteY79-1534" fmla="*/ 3066 h 10000"/>
              <a:gd name="connsiteX80-1535" fmla="*/ 3547 w 10000"/>
              <a:gd name="connsiteY80-1536" fmla="*/ 3345 h 10000"/>
              <a:gd name="connsiteX81-1537" fmla="*/ 2919 w 10000"/>
              <a:gd name="connsiteY81-1538" fmla="*/ 3345 h 10000"/>
              <a:gd name="connsiteX82-1539" fmla="*/ 2291 w 10000"/>
              <a:gd name="connsiteY82-1540" fmla="*/ 3624 h 10000"/>
              <a:gd name="connsiteX83-1541" fmla="*/ 1976 w 10000"/>
              <a:gd name="connsiteY83-1542" fmla="*/ 3902 h 10000"/>
              <a:gd name="connsiteX84-1543" fmla="*/ 1767 w 10000"/>
              <a:gd name="connsiteY84-1544" fmla="*/ 3902 h 10000"/>
              <a:gd name="connsiteX85-1545" fmla="*/ 1453 w 10000"/>
              <a:gd name="connsiteY85-1546" fmla="*/ 3902 h 10000"/>
              <a:gd name="connsiteX86-1547" fmla="*/ 1257 w 10000"/>
              <a:gd name="connsiteY86-1548" fmla="*/ 4181 h 10000"/>
              <a:gd name="connsiteX87-1549" fmla="*/ 1152 w 10000"/>
              <a:gd name="connsiteY87-1550" fmla="*/ 4181 h 10000"/>
              <a:gd name="connsiteX88-1551" fmla="*/ 1047 w 10000"/>
              <a:gd name="connsiteY88-1552" fmla="*/ 4181 h 10000"/>
              <a:gd name="connsiteX89-1553" fmla="*/ 942 w 10000"/>
              <a:gd name="connsiteY89-1554" fmla="*/ 4181 h 10000"/>
              <a:gd name="connsiteX90-1555" fmla="*/ 838 w 10000"/>
              <a:gd name="connsiteY90-1556" fmla="*/ 4181 h 10000"/>
              <a:gd name="connsiteX91-1557" fmla="*/ 733 w 10000"/>
              <a:gd name="connsiteY91-1558" fmla="*/ 4181 h 10000"/>
              <a:gd name="connsiteX92-1559" fmla="*/ 628 w 10000"/>
              <a:gd name="connsiteY92-1560" fmla="*/ 4181 h 10000"/>
              <a:gd name="connsiteX93-1561" fmla="*/ 314 w 10000"/>
              <a:gd name="connsiteY93-1562" fmla="*/ 3624 h 10000"/>
              <a:gd name="connsiteX94-1563" fmla="*/ 209 w 10000"/>
              <a:gd name="connsiteY94-1564" fmla="*/ 3345 h 10000"/>
              <a:gd name="connsiteX95-1565" fmla="*/ 105 w 10000"/>
              <a:gd name="connsiteY95-1566" fmla="*/ 3066 h 10000"/>
              <a:gd name="connsiteX96-1567" fmla="*/ 0 w 10000"/>
              <a:gd name="connsiteY96-1568" fmla="*/ 3066 h 10000"/>
              <a:gd name="connsiteX97-1569" fmla="*/ 0 w 10000"/>
              <a:gd name="connsiteY97-1570" fmla="*/ 2787 h 10000"/>
              <a:gd name="connsiteX98-1571" fmla="*/ 0 w 10000"/>
              <a:gd name="connsiteY98-1572" fmla="*/ 2787 h 10000"/>
              <a:gd name="connsiteX99-1573" fmla="*/ 105 w 10000"/>
              <a:gd name="connsiteY99-1574" fmla="*/ 2509 h 10000"/>
              <a:gd name="connsiteX100-1575" fmla="*/ 209 w 10000"/>
              <a:gd name="connsiteY100-1576" fmla="*/ 2509 h 10000"/>
              <a:gd name="connsiteX101-1577" fmla="*/ 314 w 10000"/>
              <a:gd name="connsiteY101-1578" fmla="*/ 2509 h 10000"/>
              <a:gd name="connsiteX102-1579" fmla="*/ 419 w 10000"/>
              <a:gd name="connsiteY102-1580" fmla="*/ 2509 h 10000"/>
              <a:gd name="connsiteX103-1581" fmla="*/ 524 w 10000"/>
              <a:gd name="connsiteY103-1582" fmla="*/ 2509 h 10000"/>
              <a:gd name="connsiteX104-1583" fmla="*/ 733 w 10000"/>
              <a:gd name="connsiteY104-1584" fmla="*/ 2509 h 10000"/>
              <a:gd name="connsiteX105-1585" fmla="*/ 942 w 10000"/>
              <a:gd name="connsiteY105-1586" fmla="*/ 2509 h 10000"/>
              <a:gd name="connsiteX106-1587" fmla="*/ 1152 w 10000"/>
              <a:gd name="connsiteY106-1588" fmla="*/ 2509 h 10000"/>
              <a:gd name="connsiteX107-1589" fmla="*/ 1453 w 10000"/>
              <a:gd name="connsiteY107-1590" fmla="*/ 2509 h 10000"/>
              <a:gd name="connsiteX108-1591" fmla="*/ 1767 w 10000"/>
              <a:gd name="connsiteY108-1592" fmla="*/ 2509 h 10000"/>
              <a:gd name="connsiteX109-1593" fmla="*/ 2186 w 10000"/>
              <a:gd name="connsiteY109-1594" fmla="*/ 2230 h 10000"/>
              <a:gd name="connsiteX110-1595" fmla="*/ 2186 w 10000"/>
              <a:gd name="connsiteY110-1596" fmla="*/ 2230 h 10000"/>
              <a:gd name="connsiteX0-1597" fmla="*/ 2186 w 10000"/>
              <a:gd name="connsiteY0-1598" fmla="*/ 2230 h 10000"/>
              <a:gd name="connsiteX1-1599" fmla="*/ 3757 w 10000"/>
              <a:gd name="connsiteY1-1600" fmla="*/ 1951 h 10000"/>
              <a:gd name="connsiteX2-1601" fmla="*/ 5419 w 10000"/>
              <a:gd name="connsiteY2-1602" fmla="*/ 1394 h 10000"/>
              <a:gd name="connsiteX3-1603" fmla="*/ 5838 w 10000"/>
              <a:gd name="connsiteY3-1604" fmla="*/ 1394 h 10000"/>
              <a:gd name="connsiteX4-1605" fmla="*/ 6257 w 10000"/>
              <a:gd name="connsiteY4-1606" fmla="*/ 1115 h 10000"/>
              <a:gd name="connsiteX5-1607" fmla="*/ 6558 w 10000"/>
              <a:gd name="connsiteY5-1608" fmla="*/ 1115 h 10000"/>
              <a:gd name="connsiteX6-1609" fmla="*/ 6872 w 10000"/>
              <a:gd name="connsiteY6-1610" fmla="*/ 1115 h 10000"/>
              <a:gd name="connsiteX7-1611" fmla="*/ 7081 w 10000"/>
              <a:gd name="connsiteY7-1612" fmla="*/ 836 h 10000"/>
              <a:gd name="connsiteX8-1613" fmla="*/ 7395 w 10000"/>
              <a:gd name="connsiteY8-1614" fmla="*/ 836 h 10000"/>
              <a:gd name="connsiteX9-1615" fmla="*/ 7500 w 10000"/>
              <a:gd name="connsiteY9-1616" fmla="*/ 836 h 10000"/>
              <a:gd name="connsiteX10-1617" fmla="*/ 7709 w 10000"/>
              <a:gd name="connsiteY10-1618" fmla="*/ 836 h 10000"/>
              <a:gd name="connsiteX11-1619" fmla="*/ 7919 w 10000"/>
              <a:gd name="connsiteY11-1620" fmla="*/ 557 h 10000"/>
              <a:gd name="connsiteX12-1621" fmla="*/ 8128 w 10000"/>
              <a:gd name="connsiteY12-1622" fmla="*/ 557 h 10000"/>
              <a:gd name="connsiteX13-1623" fmla="*/ 8338 w 10000"/>
              <a:gd name="connsiteY13-1624" fmla="*/ 557 h 10000"/>
              <a:gd name="connsiteX14-1625" fmla="*/ 8442 w 10000"/>
              <a:gd name="connsiteY14-1626" fmla="*/ 279 h 10000"/>
              <a:gd name="connsiteX15-1627" fmla="*/ 8547 w 10000"/>
              <a:gd name="connsiteY15-1628" fmla="*/ 0 h 10000"/>
              <a:gd name="connsiteX16-1629" fmla="*/ 8757 w 10000"/>
              <a:gd name="connsiteY16-1630" fmla="*/ 0 h 10000"/>
              <a:gd name="connsiteX17-1631" fmla="*/ 8848 w 10000"/>
              <a:gd name="connsiteY17-1632" fmla="*/ 279 h 10000"/>
              <a:gd name="connsiteX18-1633" fmla="*/ 9058 w 10000"/>
              <a:gd name="connsiteY18-1634" fmla="*/ 279 h 10000"/>
              <a:gd name="connsiteX19-1635" fmla="*/ 9162 w 10000"/>
              <a:gd name="connsiteY19-1636" fmla="*/ 557 h 10000"/>
              <a:gd name="connsiteX20-1637" fmla="*/ 9476 w 10000"/>
              <a:gd name="connsiteY20-1638" fmla="*/ 836 h 10000"/>
              <a:gd name="connsiteX21-1639" fmla="*/ 9686 w 10000"/>
              <a:gd name="connsiteY21-1640" fmla="*/ 1394 h 10000"/>
              <a:gd name="connsiteX22-1641" fmla="*/ 9895 w 10000"/>
              <a:gd name="connsiteY22-1642" fmla="*/ 1672 h 10000"/>
              <a:gd name="connsiteX23-1643" fmla="*/ 10000 w 10000"/>
              <a:gd name="connsiteY23-1644" fmla="*/ 1951 h 10000"/>
              <a:gd name="connsiteX24-1645" fmla="*/ 10000 w 10000"/>
              <a:gd name="connsiteY24-1646" fmla="*/ 1951 h 10000"/>
              <a:gd name="connsiteX25-1647" fmla="*/ 10000 w 10000"/>
              <a:gd name="connsiteY25-1648" fmla="*/ 2230 h 10000"/>
              <a:gd name="connsiteX26-1649" fmla="*/ 9895 w 10000"/>
              <a:gd name="connsiteY26-1650" fmla="*/ 2509 h 10000"/>
              <a:gd name="connsiteX27-1651" fmla="*/ 9895 w 10000"/>
              <a:gd name="connsiteY27-1652" fmla="*/ 2509 h 10000"/>
              <a:gd name="connsiteX28-1653" fmla="*/ 9791 w 10000"/>
              <a:gd name="connsiteY28-1654" fmla="*/ 2509 h 10000"/>
              <a:gd name="connsiteX29-1655" fmla="*/ 9686 w 10000"/>
              <a:gd name="connsiteY29-1656" fmla="*/ 2787 h 10000"/>
              <a:gd name="connsiteX30-1657" fmla="*/ 9581 w 10000"/>
              <a:gd name="connsiteY30-1658" fmla="*/ 3345 h 10000"/>
              <a:gd name="connsiteX31-1659" fmla="*/ 9476 w 10000"/>
              <a:gd name="connsiteY31-1660" fmla="*/ 3624 h 10000"/>
              <a:gd name="connsiteX32-1661" fmla="*/ 9476 w 10000"/>
              <a:gd name="connsiteY32-1662" fmla="*/ 4460 h 10000"/>
              <a:gd name="connsiteX33-1663" fmla="*/ 9372 w 10000"/>
              <a:gd name="connsiteY33-1664" fmla="*/ 4983 h 10000"/>
              <a:gd name="connsiteX34-1665" fmla="*/ 9267 w 10000"/>
              <a:gd name="connsiteY34-1666" fmla="*/ 5819 h 10000"/>
              <a:gd name="connsiteX35-1667" fmla="*/ 9058 w 10000"/>
              <a:gd name="connsiteY35-1668" fmla="*/ 7213 h 10000"/>
              <a:gd name="connsiteX36-1669" fmla="*/ 8953 w 10000"/>
              <a:gd name="connsiteY36-1670" fmla="*/ 8049 h 10000"/>
              <a:gd name="connsiteX37-1671" fmla="*/ 8757 w 10000"/>
              <a:gd name="connsiteY37-1672" fmla="*/ 8606 h 10000"/>
              <a:gd name="connsiteX38-1673" fmla="*/ 8652 w 10000"/>
              <a:gd name="connsiteY38-1674" fmla="*/ 9164 h 10000"/>
              <a:gd name="connsiteX39-1675" fmla="*/ 8442 w 10000"/>
              <a:gd name="connsiteY39-1676" fmla="*/ 9443 h 10000"/>
              <a:gd name="connsiteX40-1677" fmla="*/ 8233 w 10000"/>
              <a:gd name="connsiteY40-1678" fmla="*/ 9721 h 10000"/>
              <a:gd name="connsiteX41-1679" fmla="*/ 8128 w 10000"/>
              <a:gd name="connsiteY41-1680" fmla="*/ 10000 h 10000"/>
              <a:gd name="connsiteX42-1681" fmla="*/ 8024 w 10000"/>
              <a:gd name="connsiteY42-1682" fmla="*/ 10000 h 10000"/>
              <a:gd name="connsiteX43-1683" fmla="*/ 7919 w 10000"/>
              <a:gd name="connsiteY43-1684" fmla="*/ 10000 h 10000"/>
              <a:gd name="connsiteX44-1685" fmla="*/ 7814 w 10000"/>
              <a:gd name="connsiteY44-1686" fmla="*/ 10000 h 10000"/>
              <a:gd name="connsiteX45-1687" fmla="*/ 7814 w 10000"/>
              <a:gd name="connsiteY45-1688" fmla="*/ 9721 h 10000"/>
              <a:gd name="connsiteX46-1689" fmla="*/ 7709 w 10000"/>
              <a:gd name="connsiteY46-1690" fmla="*/ 9443 h 10000"/>
              <a:gd name="connsiteX47-1691" fmla="*/ 7709 w 10000"/>
              <a:gd name="connsiteY47-1692" fmla="*/ 9164 h 10000"/>
              <a:gd name="connsiteX48-1693" fmla="*/ 7709 w 10000"/>
              <a:gd name="connsiteY48-1694" fmla="*/ 8885 h 10000"/>
              <a:gd name="connsiteX49-1695" fmla="*/ 7605 w 10000"/>
              <a:gd name="connsiteY49-1696" fmla="*/ 8328 h 10000"/>
              <a:gd name="connsiteX50-1697" fmla="*/ 7395 w 10000"/>
              <a:gd name="connsiteY50-1698" fmla="*/ 7770 h 10000"/>
              <a:gd name="connsiteX51-1699" fmla="*/ 7500 w 10000"/>
              <a:gd name="connsiteY51-1700" fmla="*/ 6655 h 10000"/>
              <a:gd name="connsiteX52-1701" fmla="*/ 7605 w 10000"/>
              <a:gd name="connsiteY52-1702" fmla="*/ 6655 h 10000"/>
              <a:gd name="connsiteX53-1703" fmla="*/ 7814 w 10000"/>
              <a:gd name="connsiteY53-1704" fmla="*/ 6655 h 10000"/>
              <a:gd name="connsiteX54-1705" fmla="*/ 7919 w 10000"/>
              <a:gd name="connsiteY54-1706" fmla="*/ 6655 h 10000"/>
              <a:gd name="connsiteX55-1707" fmla="*/ 8024 w 10000"/>
              <a:gd name="connsiteY55-1708" fmla="*/ 6655 h 10000"/>
              <a:gd name="connsiteX56-1709" fmla="*/ 8128 w 10000"/>
              <a:gd name="connsiteY56-1710" fmla="*/ 6655 h 10000"/>
              <a:gd name="connsiteX57-1711" fmla="*/ 8128 w 10000"/>
              <a:gd name="connsiteY57-1712" fmla="*/ 6376 h 10000"/>
              <a:gd name="connsiteX58-1713" fmla="*/ 8233 w 10000"/>
              <a:gd name="connsiteY58-1714" fmla="*/ 6098 h 10000"/>
              <a:gd name="connsiteX59-1715" fmla="*/ 8338 w 10000"/>
              <a:gd name="connsiteY59-1716" fmla="*/ 5819 h 10000"/>
              <a:gd name="connsiteX60-1717" fmla="*/ 8338 w 10000"/>
              <a:gd name="connsiteY60-1718" fmla="*/ 5261 h 10000"/>
              <a:gd name="connsiteX61-1719" fmla="*/ 8442 w 10000"/>
              <a:gd name="connsiteY61-1720" fmla="*/ 4460 h 10000"/>
              <a:gd name="connsiteX62-1721" fmla="*/ 8547 w 10000"/>
              <a:gd name="connsiteY62-1722" fmla="*/ 3345 h 10000"/>
              <a:gd name="connsiteX63-1723" fmla="*/ 8652 w 10000"/>
              <a:gd name="connsiteY63-1724" fmla="*/ 2787 h 10000"/>
              <a:gd name="connsiteX64-1725" fmla="*/ 8652 w 10000"/>
              <a:gd name="connsiteY64-1726" fmla="*/ 2230 h 10000"/>
              <a:gd name="connsiteX65-1727" fmla="*/ 8652 w 10000"/>
              <a:gd name="connsiteY65-1728" fmla="*/ 1951 h 10000"/>
              <a:gd name="connsiteX66-1729" fmla="*/ 8652 w 10000"/>
              <a:gd name="connsiteY66-1730" fmla="*/ 1951 h 10000"/>
              <a:gd name="connsiteX67-1731" fmla="*/ 8547 w 10000"/>
              <a:gd name="connsiteY67-1732" fmla="*/ 1951 h 10000"/>
              <a:gd name="connsiteX68-1733" fmla="*/ 8338 w 10000"/>
              <a:gd name="connsiteY68-1734" fmla="*/ 1951 h 10000"/>
              <a:gd name="connsiteX69-1735" fmla="*/ 8128 w 10000"/>
              <a:gd name="connsiteY69-1736" fmla="*/ 1951 h 10000"/>
              <a:gd name="connsiteX70-1737" fmla="*/ 7814 w 10000"/>
              <a:gd name="connsiteY70-1738" fmla="*/ 1951 h 10000"/>
              <a:gd name="connsiteX71-1739" fmla="*/ 7500 w 10000"/>
              <a:gd name="connsiteY71-1740" fmla="*/ 1951 h 10000"/>
              <a:gd name="connsiteX72-1741" fmla="*/ 7081 w 10000"/>
              <a:gd name="connsiteY72-1742" fmla="*/ 2230 h 10000"/>
              <a:gd name="connsiteX73-1743" fmla="*/ 6453 w 10000"/>
              <a:gd name="connsiteY73-1744" fmla="*/ 2230 h 10000"/>
              <a:gd name="connsiteX74-1745" fmla="*/ 5942 w 10000"/>
              <a:gd name="connsiteY74-1746" fmla="*/ 2230 h 10000"/>
              <a:gd name="connsiteX75-1747" fmla="*/ 5419 w 10000"/>
              <a:gd name="connsiteY75-1748" fmla="*/ 2509 h 10000"/>
              <a:gd name="connsiteX76-1749" fmla="*/ 4895 w 10000"/>
              <a:gd name="connsiteY76-1750" fmla="*/ 2787 h 10000"/>
              <a:gd name="connsiteX77-1751" fmla="*/ 4476 w 10000"/>
              <a:gd name="connsiteY77-1752" fmla="*/ 2787 h 10000"/>
              <a:gd name="connsiteX78-1753" fmla="*/ 4058 w 10000"/>
              <a:gd name="connsiteY78-1754" fmla="*/ 3066 h 10000"/>
              <a:gd name="connsiteX79-1755" fmla="*/ 3547 w 10000"/>
              <a:gd name="connsiteY79-1756" fmla="*/ 3345 h 10000"/>
              <a:gd name="connsiteX80-1757" fmla="*/ 2919 w 10000"/>
              <a:gd name="connsiteY80-1758" fmla="*/ 3345 h 10000"/>
              <a:gd name="connsiteX81-1759" fmla="*/ 2291 w 10000"/>
              <a:gd name="connsiteY81-1760" fmla="*/ 3624 h 10000"/>
              <a:gd name="connsiteX82-1761" fmla="*/ 1976 w 10000"/>
              <a:gd name="connsiteY82-1762" fmla="*/ 3902 h 10000"/>
              <a:gd name="connsiteX83-1763" fmla="*/ 1767 w 10000"/>
              <a:gd name="connsiteY83-1764" fmla="*/ 3902 h 10000"/>
              <a:gd name="connsiteX84-1765" fmla="*/ 1453 w 10000"/>
              <a:gd name="connsiteY84-1766" fmla="*/ 3902 h 10000"/>
              <a:gd name="connsiteX85-1767" fmla="*/ 1257 w 10000"/>
              <a:gd name="connsiteY85-1768" fmla="*/ 4181 h 10000"/>
              <a:gd name="connsiteX86-1769" fmla="*/ 1152 w 10000"/>
              <a:gd name="connsiteY86-1770" fmla="*/ 4181 h 10000"/>
              <a:gd name="connsiteX87-1771" fmla="*/ 1047 w 10000"/>
              <a:gd name="connsiteY87-1772" fmla="*/ 4181 h 10000"/>
              <a:gd name="connsiteX88-1773" fmla="*/ 942 w 10000"/>
              <a:gd name="connsiteY88-1774" fmla="*/ 4181 h 10000"/>
              <a:gd name="connsiteX89-1775" fmla="*/ 838 w 10000"/>
              <a:gd name="connsiteY89-1776" fmla="*/ 4181 h 10000"/>
              <a:gd name="connsiteX90-1777" fmla="*/ 733 w 10000"/>
              <a:gd name="connsiteY90-1778" fmla="*/ 4181 h 10000"/>
              <a:gd name="connsiteX91-1779" fmla="*/ 628 w 10000"/>
              <a:gd name="connsiteY91-1780" fmla="*/ 4181 h 10000"/>
              <a:gd name="connsiteX92-1781" fmla="*/ 314 w 10000"/>
              <a:gd name="connsiteY92-1782" fmla="*/ 3624 h 10000"/>
              <a:gd name="connsiteX93-1783" fmla="*/ 209 w 10000"/>
              <a:gd name="connsiteY93-1784" fmla="*/ 3345 h 10000"/>
              <a:gd name="connsiteX94-1785" fmla="*/ 105 w 10000"/>
              <a:gd name="connsiteY94-1786" fmla="*/ 3066 h 10000"/>
              <a:gd name="connsiteX95-1787" fmla="*/ 0 w 10000"/>
              <a:gd name="connsiteY95-1788" fmla="*/ 3066 h 10000"/>
              <a:gd name="connsiteX96-1789" fmla="*/ 0 w 10000"/>
              <a:gd name="connsiteY96-1790" fmla="*/ 2787 h 10000"/>
              <a:gd name="connsiteX97-1791" fmla="*/ 0 w 10000"/>
              <a:gd name="connsiteY97-1792" fmla="*/ 2787 h 10000"/>
              <a:gd name="connsiteX98-1793" fmla="*/ 105 w 10000"/>
              <a:gd name="connsiteY98-1794" fmla="*/ 2509 h 10000"/>
              <a:gd name="connsiteX99-1795" fmla="*/ 209 w 10000"/>
              <a:gd name="connsiteY99-1796" fmla="*/ 2509 h 10000"/>
              <a:gd name="connsiteX100-1797" fmla="*/ 314 w 10000"/>
              <a:gd name="connsiteY100-1798" fmla="*/ 2509 h 10000"/>
              <a:gd name="connsiteX101-1799" fmla="*/ 419 w 10000"/>
              <a:gd name="connsiteY101-1800" fmla="*/ 2509 h 10000"/>
              <a:gd name="connsiteX102-1801" fmla="*/ 524 w 10000"/>
              <a:gd name="connsiteY102-1802" fmla="*/ 2509 h 10000"/>
              <a:gd name="connsiteX103-1803" fmla="*/ 733 w 10000"/>
              <a:gd name="connsiteY103-1804" fmla="*/ 2509 h 10000"/>
              <a:gd name="connsiteX104-1805" fmla="*/ 942 w 10000"/>
              <a:gd name="connsiteY104-1806" fmla="*/ 2509 h 10000"/>
              <a:gd name="connsiteX105-1807" fmla="*/ 1152 w 10000"/>
              <a:gd name="connsiteY105-1808" fmla="*/ 2509 h 10000"/>
              <a:gd name="connsiteX106-1809" fmla="*/ 1453 w 10000"/>
              <a:gd name="connsiteY106-1810" fmla="*/ 2509 h 10000"/>
              <a:gd name="connsiteX107-1811" fmla="*/ 1767 w 10000"/>
              <a:gd name="connsiteY107-1812" fmla="*/ 2509 h 10000"/>
              <a:gd name="connsiteX108-1813" fmla="*/ 2186 w 10000"/>
              <a:gd name="connsiteY108-1814" fmla="*/ 2230 h 10000"/>
              <a:gd name="connsiteX109-1815" fmla="*/ 2186 w 10000"/>
              <a:gd name="connsiteY109-1816" fmla="*/ 2230 h 10000"/>
              <a:gd name="connsiteX0-1817" fmla="*/ 2186 w 10000"/>
              <a:gd name="connsiteY0-1818" fmla="*/ 2230 h 10000"/>
              <a:gd name="connsiteX1-1819" fmla="*/ 3757 w 10000"/>
              <a:gd name="connsiteY1-1820" fmla="*/ 1951 h 10000"/>
              <a:gd name="connsiteX2-1821" fmla="*/ 5419 w 10000"/>
              <a:gd name="connsiteY2-1822" fmla="*/ 1394 h 10000"/>
              <a:gd name="connsiteX3-1823" fmla="*/ 5838 w 10000"/>
              <a:gd name="connsiteY3-1824" fmla="*/ 1394 h 10000"/>
              <a:gd name="connsiteX4-1825" fmla="*/ 6257 w 10000"/>
              <a:gd name="connsiteY4-1826" fmla="*/ 1115 h 10000"/>
              <a:gd name="connsiteX5-1827" fmla="*/ 6558 w 10000"/>
              <a:gd name="connsiteY5-1828" fmla="*/ 1115 h 10000"/>
              <a:gd name="connsiteX6-1829" fmla="*/ 6872 w 10000"/>
              <a:gd name="connsiteY6-1830" fmla="*/ 1115 h 10000"/>
              <a:gd name="connsiteX7-1831" fmla="*/ 7081 w 10000"/>
              <a:gd name="connsiteY7-1832" fmla="*/ 836 h 10000"/>
              <a:gd name="connsiteX8-1833" fmla="*/ 7395 w 10000"/>
              <a:gd name="connsiteY8-1834" fmla="*/ 836 h 10000"/>
              <a:gd name="connsiteX9-1835" fmla="*/ 7500 w 10000"/>
              <a:gd name="connsiteY9-1836" fmla="*/ 836 h 10000"/>
              <a:gd name="connsiteX10-1837" fmla="*/ 7709 w 10000"/>
              <a:gd name="connsiteY10-1838" fmla="*/ 836 h 10000"/>
              <a:gd name="connsiteX11-1839" fmla="*/ 7919 w 10000"/>
              <a:gd name="connsiteY11-1840" fmla="*/ 557 h 10000"/>
              <a:gd name="connsiteX12-1841" fmla="*/ 8128 w 10000"/>
              <a:gd name="connsiteY12-1842" fmla="*/ 557 h 10000"/>
              <a:gd name="connsiteX13-1843" fmla="*/ 8338 w 10000"/>
              <a:gd name="connsiteY13-1844" fmla="*/ 557 h 10000"/>
              <a:gd name="connsiteX14-1845" fmla="*/ 8442 w 10000"/>
              <a:gd name="connsiteY14-1846" fmla="*/ 279 h 10000"/>
              <a:gd name="connsiteX15-1847" fmla="*/ 8547 w 10000"/>
              <a:gd name="connsiteY15-1848" fmla="*/ 0 h 10000"/>
              <a:gd name="connsiteX16-1849" fmla="*/ 8757 w 10000"/>
              <a:gd name="connsiteY16-1850" fmla="*/ 0 h 10000"/>
              <a:gd name="connsiteX17-1851" fmla="*/ 8848 w 10000"/>
              <a:gd name="connsiteY17-1852" fmla="*/ 279 h 10000"/>
              <a:gd name="connsiteX18-1853" fmla="*/ 9058 w 10000"/>
              <a:gd name="connsiteY18-1854" fmla="*/ 279 h 10000"/>
              <a:gd name="connsiteX19-1855" fmla="*/ 9162 w 10000"/>
              <a:gd name="connsiteY19-1856" fmla="*/ 557 h 10000"/>
              <a:gd name="connsiteX20-1857" fmla="*/ 9476 w 10000"/>
              <a:gd name="connsiteY20-1858" fmla="*/ 836 h 10000"/>
              <a:gd name="connsiteX21-1859" fmla="*/ 9686 w 10000"/>
              <a:gd name="connsiteY21-1860" fmla="*/ 1394 h 10000"/>
              <a:gd name="connsiteX22-1861" fmla="*/ 9895 w 10000"/>
              <a:gd name="connsiteY22-1862" fmla="*/ 1672 h 10000"/>
              <a:gd name="connsiteX23-1863" fmla="*/ 10000 w 10000"/>
              <a:gd name="connsiteY23-1864" fmla="*/ 1951 h 10000"/>
              <a:gd name="connsiteX24-1865" fmla="*/ 10000 w 10000"/>
              <a:gd name="connsiteY24-1866" fmla="*/ 1951 h 10000"/>
              <a:gd name="connsiteX25-1867" fmla="*/ 10000 w 10000"/>
              <a:gd name="connsiteY25-1868" fmla="*/ 2230 h 10000"/>
              <a:gd name="connsiteX26-1869" fmla="*/ 9895 w 10000"/>
              <a:gd name="connsiteY26-1870" fmla="*/ 2509 h 10000"/>
              <a:gd name="connsiteX27-1871" fmla="*/ 9895 w 10000"/>
              <a:gd name="connsiteY27-1872" fmla="*/ 2509 h 10000"/>
              <a:gd name="connsiteX28-1873" fmla="*/ 9791 w 10000"/>
              <a:gd name="connsiteY28-1874" fmla="*/ 2509 h 10000"/>
              <a:gd name="connsiteX29-1875" fmla="*/ 9686 w 10000"/>
              <a:gd name="connsiteY29-1876" fmla="*/ 2787 h 10000"/>
              <a:gd name="connsiteX30-1877" fmla="*/ 9581 w 10000"/>
              <a:gd name="connsiteY30-1878" fmla="*/ 3345 h 10000"/>
              <a:gd name="connsiteX31-1879" fmla="*/ 9476 w 10000"/>
              <a:gd name="connsiteY31-1880" fmla="*/ 3624 h 10000"/>
              <a:gd name="connsiteX32-1881" fmla="*/ 9476 w 10000"/>
              <a:gd name="connsiteY32-1882" fmla="*/ 4460 h 10000"/>
              <a:gd name="connsiteX33-1883" fmla="*/ 9372 w 10000"/>
              <a:gd name="connsiteY33-1884" fmla="*/ 4983 h 10000"/>
              <a:gd name="connsiteX34-1885" fmla="*/ 9267 w 10000"/>
              <a:gd name="connsiteY34-1886" fmla="*/ 5819 h 10000"/>
              <a:gd name="connsiteX35-1887" fmla="*/ 9058 w 10000"/>
              <a:gd name="connsiteY35-1888" fmla="*/ 7213 h 10000"/>
              <a:gd name="connsiteX36-1889" fmla="*/ 8953 w 10000"/>
              <a:gd name="connsiteY36-1890" fmla="*/ 8049 h 10000"/>
              <a:gd name="connsiteX37-1891" fmla="*/ 8757 w 10000"/>
              <a:gd name="connsiteY37-1892" fmla="*/ 8606 h 10000"/>
              <a:gd name="connsiteX38-1893" fmla="*/ 8652 w 10000"/>
              <a:gd name="connsiteY38-1894" fmla="*/ 9164 h 10000"/>
              <a:gd name="connsiteX39-1895" fmla="*/ 8442 w 10000"/>
              <a:gd name="connsiteY39-1896" fmla="*/ 9443 h 10000"/>
              <a:gd name="connsiteX40-1897" fmla="*/ 8233 w 10000"/>
              <a:gd name="connsiteY40-1898" fmla="*/ 9721 h 10000"/>
              <a:gd name="connsiteX41-1899" fmla="*/ 8128 w 10000"/>
              <a:gd name="connsiteY41-1900" fmla="*/ 10000 h 10000"/>
              <a:gd name="connsiteX42-1901" fmla="*/ 8024 w 10000"/>
              <a:gd name="connsiteY42-1902" fmla="*/ 10000 h 10000"/>
              <a:gd name="connsiteX43-1903" fmla="*/ 7919 w 10000"/>
              <a:gd name="connsiteY43-1904" fmla="*/ 10000 h 10000"/>
              <a:gd name="connsiteX44-1905" fmla="*/ 7814 w 10000"/>
              <a:gd name="connsiteY44-1906" fmla="*/ 10000 h 10000"/>
              <a:gd name="connsiteX45-1907" fmla="*/ 7814 w 10000"/>
              <a:gd name="connsiteY45-1908" fmla="*/ 9721 h 10000"/>
              <a:gd name="connsiteX46-1909" fmla="*/ 7709 w 10000"/>
              <a:gd name="connsiteY46-1910" fmla="*/ 9443 h 10000"/>
              <a:gd name="connsiteX47-1911" fmla="*/ 7709 w 10000"/>
              <a:gd name="connsiteY47-1912" fmla="*/ 9164 h 10000"/>
              <a:gd name="connsiteX48-1913" fmla="*/ 7709 w 10000"/>
              <a:gd name="connsiteY48-1914" fmla="*/ 8885 h 10000"/>
              <a:gd name="connsiteX49-1915" fmla="*/ 7605 w 10000"/>
              <a:gd name="connsiteY49-1916" fmla="*/ 8328 h 10000"/>
              <a:gd name="connsiteX50-1917" fmla="*/ 7395 w 10000"/>
              <a:gd name="connsiteY50-1918" fmla="*/ 7770 h 10000"/>
              <a:gd name="connsiteX51-1919" fmla="*/ 7500 w 10000"/>
              <a:gd name="connsiteY51-1920" fmla="*/ 6655 h 10000"/>
              <a:gd name="connsiteX52-1921" fmla="*/ 7814 w 10000"/>
              <a:gd name="connsiteY52-1922" fmla="*/ 6655 h 10000"/>
              <a:gd name="connsiteX53-1923" fmla="*/ 7919 w 10000"/>
              <a:gd name="connsiteY53-1924" fmla="*/ 6655 h 10000"/>
              <a:gd name="connsiteX54-1925" fmla="*/ 8024 w 10000"/>
              <a:gd name="connsiteY54-1926" fmla="*/ 6655 h 10000"/>
              <a:gd name="connsiteX55-1927" fmla="*/ 8128 w 10000"/>
              <a:gd name="connsiteY55-1928" fmla="*/ 6655 h 10000"/>
              <a:gd name="connsiteX56-1929" fmla="*/ 8128 w 10000"/>
              <a:gd name="connsiteY56-1930" fmla="*/ 6376 h 10000"/>
              <a:gd name="connsiteX57-1931" fmla="*/ 8233 w 10000"/>
              <a:gd name="connsiteY57-1932" fmla="*/ 6098 h 10000"/>
              <a:gd name="connsiteX58-1933" fmla="*/ 8338 w 10000"/>
              <a:gd name="connsiteY58-1934" fmla="*/ 5819 h 10000"/>
              <a:gd name="connsiteX59-1935" fmla="*/ 8338 w 10000"/>
              <a:gd name="connsiteY59-1936" fmla="*/ 5261 h 10000"/>
              <a:gd name="connsiteX60-1937" fmla="*/ 8442 w 10000"/>
              <a:gd name="connsiteY60-1938" fmla="*/ 4460 h 10000"/>
              <a:gd name="connsiteX61-1939" fmla="*/ 8547 w 10000"/>
              <a:gd name="connsiteY61-1940" fmla="*/ 3345 h 10000"/>
              <a:gd name="connsiteX62-1941" fmla="*/ 8652 w 10000"/>
              <a:gd name="connsiteY62-1942" fmla="*/ 2787 h 10000"/>
              <a:gd name="connsiteX63-1943" fmla="*/ 8652 w 10000"/>
              <a:gd name="connsiteY63-1944" fmla="*/ 2230 h 10000"/>
              <a:gd name="connsiteX64-1945" fmla="*/ 8652 w 10000"/>
              <a:gd name="connsiteY64-1946" fmla="*/ 1951 h 10000"/>
              <a:gd name="connsiteX65-1947" fmla="*/ 8652 w 10000"/>
              <a:gd name="connsiteY65-1948" fmla="*/ 1951 h 10000"/>
              <a:gd name="connsiteX66-1949" fmla="*/ 8547 w 10000"/>
              <a:gd name="connsiteY66-1950" fmla="*/ 1951 h 10000"/>
              <a:gd name="connsiteX67-1951" fmla="*/ 8338 w 10000"/>
              <a:gd name="connsiteY67-1952" fmla="*/ 1951 h 10000"/>
              <a:gd name="connsiteX68-1953" fmla="*/ 8128 w 10000"/>
              <a:gd name="connsiteY68-1954" fmla="*/ 1951 h 10000"/>
              <a:gd name="connsiteX69-1955" fmla="*/ 7814 w 10000"/>
              <a:gd name="connsiteY69-1956" fmla="*/ 1951 h 10000"/>
              <a:gd name="connsiteX70-1957" fmla="*/ 7500 w 10000"/>
              <a:gd name="connsiteY70-1958" fmla="*/ 1951 h 10000"/>
              <a:gd name="connsiteX71-1959" fmla="*/ 7081 w 10000"/>
              <a:gd name="connsiteY71-1960" fmla="*/ 2230 h 10000"/>
              <a:gd name="connsiteX72-1961" fmla="*/ 6453 w 10000"/>
              <a:gd name="connsiteY72-1962" fmla="*/ 2230 h 10000"/>
              <a:gd name="connsiteX73-1963" fmla="*/ 5942 w 10000"/>
              <a:gd name="connsiteY73-1964" fmla="*/ 2230 h 10000"/>
              <a:gd name="connsiteX74-1965" fmla="*/ 5419 w 10000"/>
              <a:gd name="connsiteY74-1966" fmla="*/ 2509 h 10000"/>
              <a:gd name="connsiteX75-1967" fmla="*/ 4895 w 10000"/>
              <a:gd name="connsiteY75-1968" fmla="*/ 2787 h 10000"/>
              <a:gd name="connsiteX76-1969" fmla="*/ 4476 w 10000"/>
              <a:gd name="connsiteY76-1970" fmla="*/ 2787 h 10000"/>
              <a:gd name="connsiteX77-1971" fmla="*/ 4058 w 10000"/>
              <a:gd name="connsiteY77-1972" fmla="*/ 3066 h 10000"/>
              <a:gd name="connsiteX78-1973" fmla="*/ 3547 w 10000"/>
              <a:gd name="connsiteY78-1974" fmla="*/ 3345 h 10000"/>
              <a:gd name="connsiteX79-1975" fmla="*/ 2919 w 10000"/>
              <a:gd name="connsiteY79-1976" fmla="*/ 3345 h 10000"/>
              <a:gd name="connsiteX80-1977" fmla="*/ 2291 w 10000"/>
              <a:gd name="connsiteY80-1978" fmla="*/ 3624 h 10000"/>
              <a:gd name="connsiteX81-1979" fmla="*/ 1976 w 10000"/>
              <a:gd name="connsiteY81-1980" fmla="*/ 3902 h 10000"/>
              <a:gd name="connsiteX82-1981" fmla="*/ 1767 w 10000"/>
              <a:gd name="connsiteY82-1982" fmla="*/ 3902 h 10000"/>
              <a:gd name="connsiteX83-1983" fmla="*/ 1453 w 10000"/>
              <a:gd name="connsiteY83-1984" fmla="*/ 3902 h 10000"/>
              <a:gd name="connsiteX84-1985" fmla="*/ 1257 w 10000"/>
              <a:gd name="connsiteY84-1986" fmla="*/ 4181 h 10000"/>
              <a:gd name="connsiteX85-1987" fmla="*/ 1152 w 10000"/>
              <a:gd name="connsiteY85-1988" fmla="*/ 4181 h 10000"/>
              <a:gd name="connsiteX86-1989" fmla="*/ 1047 w 10000"/>
              <a:gd name="connsiteY86-1990" fmla="*/ 4181 h 10000"/>
              <a:gd name="connsiteX87-1991" fmla="*/ 942 w 10000"/>
              <a:gd name="connsiteY87-1992" fmla="*/ 4181 h 10000"/>
              <a:gd name="connsiteX88-1993" fmla="*/ 838 w 10000"/>
              <a:gd name="connsiteY88-1994" fmla="*/ 4181 h 10000"/>
              <a:gd name="connsiteX89-1995" fmla="*/ 733 w 10000"/>
              <a:gd name="connsiteY89-1996" fmla="*/ 4181 h 10000"/>
              <a:gd name="connsiteX90-1997" fmla="*/ 628 w 10000"/>
              <a:gd name="connsiteY90-1998" fmla="*/ 4181 h 10000"/>
              <a:gd name="connsiteX91-1999" fmla="*/ 314 w 10000"/>
              <a:gd name="connsiteY91-2000" fmla="*/ 3624 h 10000"/>
              <a:gd name="connsiteX92-2001" fmla="*/ 209 w 10000"/>
              <a:gd name="connsiteY92-2002" fmla="*/ 3345 h 10000"/>
              <a:gd name="connsiteX93-2003" fmla="*/ 105 w 10000"/>
              <a:gd name="connsiteY93-2004" fmla="*/ 3066 h 10000"/>
              <a:gd name="connsiteX94-2005" fmla="*/ 0 w 10000"/>
              <a:gd name="connsiteY94-2006" fmla="*/ 3066 h 10000"/>
              <a:gd name="connsiteX95-2007" fmla="*/ 0 w 10000"/>
              <a:gd name="connsiteY95-2008" fmla="*/ 2787 h 10000"/>
              <a:gd name="connsiteX96-2009" fmla="*/ 0 w 10000"/>
              <a:gd name="connsiteY96-2010" fmla="*/ 2787 h 10000"/>
              <a:gd name="connsiteX97-2011" fmla="*/ 105 w 10000"/>
              <a:gd name="connsiteY97-2012" fmla="*/ 2509 h 10000"/>
              <a:gd name="connsiteX98-2013" fmla="*/ 209 w 10000"/>
              <a:gd name="connsiteY98-2014" fmla="*/ 2509 h 10000"/>
              <a:gd name="connsiteX99-2015" fmla="*/ 314 w 10000"/>
              <a:gd name="connsiteY99-2016" fmla="*/ 2509 h 10000"/>
              <a:gd name="connsiteX100-2017" fmla="*/ 419 w 10000"/>
              <a:gd name="connsiteY100-2018" fmla="*/ 2509 h 10000"/>
              <a:gd name="connsiteX101-2019" fmla="*/ 524 w 10000"/>
              <a:gd name="connsiteY101-2020" fmla="*/ 2509 h 10000"/>
              <a:gd name="connsiteX102-2021" fmla="*/ 733 w 10000"/>
              <a:gd name="connsiteY102-2022" fmla="*/ 2509 h 10000"/>
              <a:gd name="connsiteX103-2023" fmla="*/ 942 w 10000"/>
              <a:gd name="connsiteY103-2024" fmla="*/ 2509 h 10000"/>
              <a:gd name="connsiteX104-2025" fmla="*/ 1152 w 10000"/>
              <a:gd name="connsiteY104-2026" fmla="*/ 2509 h 10000"/>
              <a:gd name="connsiteX105-2027" fmla="*/ 1453 w 10000"/>
              <a:gd name="connsiteY105-2028" fmla="*/ 2509 h 10000"/>
              <a:gd name="connsiteX106-2029" fmla="*/ 1767 w 10000"/>
              <a:gd name="connsiteY106-2030" fmla="*/ 2509 h 10000"/>
              <a:gd name="connsiteX107-2031" fmla="*/ 2186 w 10000"/>
              <a:gd name="connsiteY107-2032" fmla="*/ 2230 h 10000"/>
              <a:gd name="connsiteX108-2033" fmla="*/ 2186 w 10000"/>
              <a:gd name="connsiteY108-2034" fmla="*/ 2230 h 10000"/>
              <a:gd name="connsiteX0-2035" fmla="*/ 2186 w 10000"/>
              <a:gd name="connsiteY0-2036" fmla="*/ 2230 h 10000"/>
              <a:gd name="connsiteX1-2037" fmla="*/ 3757 w 10000"/>
              <a:gd name="connsiteY1-2038" fmla="*/ 1951 h 10000"/>
              <a:gd name="connsiteX2-2039" fmla="*/ 5419 w 10000"/>
              <a:gd name="connsiteY2-2040" fmla="*/ 1394 h 10000"/>
              <a:gd name="connsiteX3-2041" fmla="*/ 5838 w 10000"/>
              <a:gd name="connsiteY3-2042" fmla="*/ 1394 h 10000"/>
              <a:gd name="connsiteX4-2043" fmla="*/ 6257 w 10000"/>
              <a:gd name="connsiteY4-2044" fmla="*/ 1115 h 10000"/>
              <a:gd name="connsiteX5-2045" fmla="*/ 6558 w 10000"/>
              <a:gd name="connsiteY5-2046" fmla="*/ 1115 h 10000"/>
              <a:gd name="connsiteX6-2047" fmla="*/ 6872 w 10000"/>
              <a:gd name="connsiteY6-2048" fmla="*/ 1115 h 10000"/>
              <a:gd name="connsiteX7-2049" fmla="*/ 7081 w 10000"/>
              <a:gd name="connsiteY7-2050" fmla="*/ 836 h 10000"/>
              <a:gd name="connsiteX8-2051" fmla="*/ 7395 w 10000"/>
              <a:gd name="connsiteY8-2052" fmla="*/ 836 h 10000"/>
              <a:gd name="connsiteX9-2053" fmla="*/ 7500 w 10000"/>
              <a:gd name="connsiteY9-2054" fmla="*/ 836 h 10000"/>
              <a:gd name="connsiteX10-2055" fmla="*/ 7709 w 10000"/>
              <a:gd name="connsiteY10-2056" fmla="*/ 836 h 10000"/>
              <a:gd name="connsiteX11-2057" fmla="*/ 7919 w 10000"/>
              <a:gd name="connsiteY11-2058" fmla="*/ 557 h 10000"/>
              <a:gd name="connsiteX12-2059" fmla="*/ 8128 w 10000"/>
              <a:gd name="connsiteY12-2060" fmla="*/ 557 h 10000"/>
              <a:gd name="connsiteX13-2061" fmla="*/ 8338 w 10000"/>
              <a:gd name="connsiteY13-2062" fmla="*/ 557 h 10000"/>
              <a:gd name="connsiteX14-2063" fmla="*/ 8442 w 10000"/>
              <a:gd name="connsiteY14-2064" fmla="*/ 279 h 10000"/>
              <a:gd name="connsiteX15-2065" fmla="*/ 8547 w 10000"/>
              <a:gd name="connsiteY15-2066" fmla="*/ 0 h 10000"/>
              <a:gd name="connsiteX16-2067" fmla="*/ 8757 w 10000"/>
              <a:gd name="connsiteY16-2068" fmla="*/ 0 h 10000"/>
              <a:gd name="connsiteX17-2069" fmla="*/ 8848 w 10000"/>
              <a:gd name="connsiteY17-2070" fmla="*/ 279 h 10000"/>
              <a:gd name="connsiteX18-2071" fmla="*/ 9058 w 10000"/>
              <a:gd name="connsiteY18-2072" fmla="*/ 279 h 10000"/>
              <a:gd name="connsiteX19-2073" fmla="*/ 9162 w 10000"/>
              <a:gd name="connsiteY19-2074" fmla="*/ 557 h 10000"/>
              <a:gd name="connsiteX20-2075" fmla="*/ 9476 w 10000"/>
              <a:gd name="connsiteY20-2076" fmla="*/ 836 h 10000"/>
              <a:gd name="connsiteX21-2077" fmla="*/ 9686 w 10000"/>
              <a:gd name="connsiteY21-2078" fmla="*/ 1394 h 10000"/>
              <a:gd name="connsiteX22-2079" fmla="*/ 9895 w 10000"/>
              <a:gd name="connsiteY22-2080" fmla="*/ 1672 h 10000"/>
              <a:gd name="connsiteX23-2081" fmla="*/ 10000 w 10000"/>
              <a:gd name="connsiteY23-2082" fmla="*/ 1951 h 10000"/>
              <a:gd name="connsiteX24-2083" fmla="*/ 10000 w 10000"/>
              <a:gd name="connsiteY24-2084" fmla="*/ 1951 h 10000"/>
              <a:gd name="connsiteX25-2085" fmla="*/ 10000 w 10000"/>
              <a:gd name="connsiteY25-2086" fmla="*/ 2230 h 10000"/>
              <a:gd name="connsiteX26-2087" fmla="*/ 9895 w 10000"/>
              <a:gd name="connsiteY26-2088" fmla="*/ 2509 h 10000"/>
              <a:gd name="connsiteX27-2089" fmla="*/ 9895 w 10000"/>
              <a:gd name="connsiteY27-2090" fmla="*/ 2509 h 10000"/>
              <a:gd name="connsiteX28-2091" fmla="*/ 9791 w 10000"/>
              <a:gd name="connsiteY28-2092" fmla="*/ 2509 h 10000"/>
              <a:gd name="connsiteX29-2093" fmla="*/ 9686 w 10000"/>
              <a:gd name="connsiteY29-2094" fmla="*/ 2787 h 10000"/>
              <a:gd name="connsiteX30-2095" fmla="*/ 9581 w 10000"/>
              <a:gd name="connsiteY30-2096" fmla="*/ 3345 h 10000"/>
              <a:gd name="connsiteX31-2097" fmla="*/ 9476 w 10000"/>
              <a:gd name="connsiteY31-2098" fmla="*/ 3624 h 10000"/>
              <a:gd name="connsiteX32-2099" fmla="*/ 9476 w 10000"/>
              <a:gd name="connsiteY32-2100" fmla="*/ 4460 h 10000"/>
              <a:gd name="connsiteX33-2101" fmla="*/ 9372 w 10000"/>
              <a:gd name="connsiteY33-2102" fmla="*/ 4983 h 10000"/>
              <a:gd name="connsiteX34-2103" fmla="*/ 9267 w 10000"/>
              <a:gd name="connsiteY34-2104" fmla="*/ 5819 h 10000"/>
              <a:gd name="connsiteX35-2105" fmla="*/ 9058 w 10000"/>
              <a:gd name="connsiteY35-2106" fmla="*/ 7213 h 10000"/>
              <a:gd name="connsiteX36-2107" fmla="*/ 8953 w 10000"/>
              <a:gd name="connsiteY36-2108" fmla="*/ 8049 h 10000"/>
              <a:gd name="connsiteX37-2109" fmla="*/ 8757 w 10000"/>
              <a:gd name="connsiteY37-2110" fmla="*/ 8606 h 10000"/>
              <a:gd name="connsiteX38-2111" fmla="*/ 8652 w 10000"/>
              <a:gd name="connsiteY38-2112" fmla="*/ 9164 h 10000"/>
              <a:gd name="connsiteX39-2113" fmla="*/ 8442 w 10000"/>
              <a:gd name="connsiteY39-2114" fmla="*/ 9443 h 10000"/>
              <a:gd name="connsiteX40-2115" fmla="*/ 8233 w 10000"/>
              <a:gd name="connsiteY40-2116" fmla="*/ 9721 h 10000"/>
              <a:gd name="connsiteX41-2117" fmla="*/ 8128 w 10000"/>
              <a:gd name="connsiteY41-2118" fmla="*/ 10000 h 10000"/>
              <a:gd name="connsiteX42-2119" fmla="*/ 8024 w 10000"/>
              <a:gd name="connsiteY42-2120" fmla="*/ 10000 h 10000"/>
              <a:gd name="connsiteX43-2121" fmla="*/ 7919 w 10000"/>
              <a:gd name="connsiteY43-2122" fmla="*/ 10000 h 10000"/>
              <a:gd name="connsiteX44-2123" fmla="*/ 7814 w 10000"/>
              <a:gd name="connsiteY44-2124" fmla="*/ 10000 h 10000"/>
              <a:gd name="connsiteX45-2125" fmla="*/ 7814 w 10000"/>
              <a:gd name="connsiteY45-2126" fmla="*/ 9721 h 10000"/>
              <a:gd name="connsiteX46-2127" fmla="*/ 7709 w 10000"/>
              <a:gd name="connsiteY46-2128" fmla="*/ 9443 h 10000"/>
              <a:gd name="connsiteX47-2129" fmla="*/ 7709 w 10000"/>
              <a:gd name="connsiteY47-2130" fmla="*/ 9164 h 10000"/>
              <a:gd name="connsiteX48-2131" fmla="*/ 7709 w 10000"/>
              <a:gd name="connsiteY48-2132" fmla="*/ 8885 h 10000"/>
              <a:gd name="connsiteX49-2133" fmla="*/ 7605 w 10000"/>
              <a:gd name="connsiteY49-2134" fmla="*/ 8328 h 10000"/>
              <a:gd name="connsiteX50-2135" fmla="*/ 7395 w 10000"/>
              <a:gd name="connsiteY50-2136" fmla="*/ 7770 h 10000"/>
              <a:gd name="connsiteX51-2137" fmla="*/ 7814 w 10000"/>
              <a:gd name="connsiteY51-2138" fmla="*/ 6655 h 10000"/>
              <a:gd name="connsiteX52-2139" fmla="*/ 7919 w 10000"/>
              <a:gd name="connsiteY52-2140" fmla="*/ 6655 h 10000"/>
              <a:gd name="connsiteX53-2141" fmla="*/ 8024 w 10000"/>
              <a:gd name="connsiteY53-2142" fmla="*/ 6655 h 10000"/>
              <a:gd name="connsiteX54-2143" fmla="*/ 8128 w 10000"/>
              <a:gd name="connsiteY54-2144" fmla="*/ 6655 h 10000"/>
              <a:gd name="connsiteX55-2145" fmla="*/ 8128 w 10000"/>
              <a:gd name="connsiteY55-2146" fmla="*/ 6376 h 10000"/>
              <a:gd name="connsiteX56-2147" fmla="*/ 8233 w 10000"/>
              <a:gd name="connsiteY56-2148" fmla="*/ 6098 h 10000"/>
              <a:gd name="connsiteX57-2149" fmla="*/ 8338 w 10000"/>
              <a:gd name="connsiteY57-2150" fmla="*/ 5819 h 10000"/>
              <a:gd name="connsiteX58-2151" fmla="*/ 8338 w 10000"/>
              <a:gd name="connsiteY58-2152" fmla="*/ 5261 h 10000"/>
              <a:gd name="connsiteX59-2153" fmla="*/ 8442 w 10000"/>
              <a:gd name="connsiteY59-2154" fmla="*/ 4460 h 10000"/>
              <a:gd name="connsiteX60-2155" fmla="*/ 8547 w 10000"/>
              <a:gd name="connsiteY60-2156" fmla="*/ 3345 h 10000"/>
              <a:gd name="connsiteX61-2157" fmla="*/ 8652 w 10000"/>
              <a:gd name="connsiteY61-2158" fmla="*/ 2787 h 10000"/>
              <a:gd name="connsiteX62-2159" fmla="*/ 8652 w 10000"/>
              <a:gd name="connsiteY62-2160" fmla="*/ 2230 h 10000"/>
              <a:gd name="connsiteX63-2161" fmla="*/ 8652 w 10000"/>
              <a:gd name="connsiteY63-2162" fmla="*/ 1951 h 10000"/>
              <a:gd name="connsiteX64-2163" fmla="*/ 8652 w 10000"/>
              <a:gd name="connsiteY64-2164" fmla="*/ 1951 h 10000"/>
              <a:gd name="connsiteX65-2165" fmla="*/ 8547 w 10000"/>
              <a:gd name="connsiteY65-2166" fmla="*/ 1951 h 10000"/>
              <a:gd name="connsiteX66-2167" fmla="*/ 8338 w 10000"/>
              <a:gd name="connsiteY66-2168" fmla="*/ 1951 h 10000"/>
              <a:gd name="connsiteX67-2169" fmla="*/ 8128 w 10000"/>
              <a:gd name="connsiteY67-2170" fmla="*/ 1951 h 10000"/>
              <a:gd name="connsiteX68-2171" fmla="*/ 7814 w 10000"/>
              <a:gd name="connsiteY68-2172" fmla="*/ 1951 h 10000"/>
              <a:gd name="connsiteX69-2173" fmla="*/ 7500 w 10000"/>
              <a:gd name="connsiteY69-2174" fmla="*/ 1951 h 10000"/>
              <a:gd name="connsiteX70-2175" fmla="*/ 7081 w 10000"/>
              <a:gd name="connsiteY70-2176" fmla="*/ 2230 h 10000"/>
              <a:gd name="connsiteX71-2177" fmla="*/ 6453 w 10000"/>
              <a:gd name="connsiteY71-2178" fmla="*/ 2230 h 10000"/>
              <a:gd name="connsiteX72-2179" fmla="*/ 5942 w 10000"/>
              <a:gd name="connsiteY72-2180" fmla="*/ 2230 h 10000"/>
              <a:gd name="connsiteX73-2181" fmla="*/ 5419 w 10000"/>
              <a:gd name="connsiteY73-2182" fmla="*/ 2509 h 10000"/>
              <a:gd name="connsiteX74-2183" fmla="*/ 4895 w 10000"/>
              <a:gd name="connsiteY74-2184" fmla="*/ 2787 h 10000"/>
              <a:gd name="connsiteX75-2185" fmla="*/ 4476 w 10000"/>
              <a:gd name="connsiteY75-2186" fmla="*/ 2787 h 10000"/>
              <a:gd name="connsiteX76-2187" fmla="*/ 4058 w 10000"/>
              <a:gd name="connsiteY76-2188" fmla="*/ 3066 h 10000"/>
              <a:gd name="connsiteX77-2189" fmla="*/ 3547 w 10000"/>
              <a:gd name="connsiteY77-2190" fmla="*/ 3345 h 10000"/>
              <a:gd name="connsiteX78-2191" fmla="*/ 2919 w 10000"/>
              <a:gd name="connsiteY78-2192" fmla="*/ 3345 h 10000"/>
              <a:gd name="connsiteX79-2193" fmla="*/ 2291 w 10000"/>
              <a:gd name="connsiteY79-2194" fmla="*/ 3624 h 10000"/>
              <a:gd name="connsiteX80-2195" fmla="*/ 1976 w 10000"/>
              <a:gd name="connsiteY80-2196" fmla="*/ 3902 h 10000"/>
              <a:gd name="connsiteX81-2197" fmla="*/ 1767 w 10000"/>
              <a:gd name="connsiteY81-2198" fmla="*/ 3902 h 10000"/>
              <a:gd name="connsiteX82-2199" fmla="*/ 1453 w 10000"/>
              <a:gd name="connsiteY82-2200" fmla="*/ 3902 h 10000"/>
              <a:gd name="connsiteX83-2201" fmla="*/ 1257 w 10000"/>
              <a:gd name="connsiteY83-2202" fmla="*/ 4181 h 10000"/>
              <a:gd name="connsiteX84-2203" fmla="*/ 1152 w 10000"/>
              <a:gd name="connsiteY84-2204" fmla="*/ 4181 h 10000"/>
              <a:gd name="connsiteX85-2205" fmla="*/ 1047 w 10000"/>
              <a:gd name="connsiteY85-2206" fmla="*/ 4181 h 10000"/>
              <a:gd name="connsiteX86-2207" fmla="*/ 942 w 10000"/>
              <a:gd name="connsiteY86-2208" fmla="*/ 4181 h 10000"/>
              <a:gd name="connsiteX87-2209" fmla="*/ 838 w 10000"/>
              <a:gd name="connsiteY87-2210" fmla="*/ 4181 h 10000"/>
              <a:gd name="connsiteX88-2211" fmla="*/ 733 w 10000"/>
              <a:gd name="connsiteY88-2212" fmla="*/ 4181 h 10000"/>
              <a:gd name="connsiteX89-2213" fmla="*/ 628 w 10000"/>
              <a:gd name="connsiteY89-2214" fmla="*/ 4181 h 10000"/>
              <a:gd name="connsiteX90-2215" fmla="*/ 314 w 10000"/>
              <a:gd name="connsiteY90-2216" fmla="*/ 3624 h 10000"/>
              <a:gd name="connsiteX91-2217" fmla="*/ 209 w 10000"/>
              <a:gd name="connsiteY91-2218" fmla="*/ 3345 h 10000"/>
              <a:gd name="connsiteX92-2219" fmla="*/ 105 w 10000"/>
              <a:gd name="connsiteY92-2220" fmla="*/ 3066 h 10000"/>
              <a:gd name="connsiteX93-2221" fmla="*/ 0 w 10000"/>
              <a:gd name="connsiteY93-2222" fmla="*/ 3066 h 10000"/>
              <a:gd name="connsiteX94-2223" fmla="*/ 0 w 10000"/>
              <a:gd name="connsiteY94-2224" fmla="*/ 2787 h 10000"/>
              <a:gd name="connsiteX95-2225" fmla="*/ 0 w 10000"/>
              <a:gd name="connsiteY95-2226" fmla="*/ 2787 h 10000"/>
              <a:gd name="connsiteX96-2227" fmla="*/ 105 w 10000"/>
              <a:gd name="connsiteY96-2228" fmla="*/ 2509 h 10000"/>
              <a:gd name="connsiteX97-2229" fmla="*/ 209 w 10000"/>
              <a:gd name="connsiteY97-2230" fmla="*/ 2509 h 10000"/>
              <a:gd name="connsiteX98-2231" fmla="*/ 314 w 10000"/>
              <a:gd name="connsiteY98-2232" fmla="*/ 2509 h 10000"/>
              <a:gd name="connsiteX99-2233" fmla="*/ 419 w 10000"/>
              <a:gd name="connsiteY99-2234" fmla="*/ 2509 h 10000"/>
              <a:gd name="connsiteX100-2235" fmla="*/ 524 w 10000"/>
              <a:gd name="connsiteY100-2236" fmla="*/ 2509 h 10000"/>
              <a:gd name="connsiteX101-2237" fmla="*/ 733 w 10000"/>
              <a:gd name="connsiteY101-2238" fmla="*/ 2509 h 10000"/>
              <a:gd name="connsiteX102-2239" fmla="*/ 942 w 10000"/>
              <a:gd name="connsiteY102-2240" fmla="*/ 2509 h 10000"/>
              <a:gd name="connsiteX103-2241" fmla="*/ 1152 w 10000"/>
              <a:gd name="connsiteY103-2242" fmla="*/ 2509 h 10000"/>
              <a:gd name="connsiteX104-2243" fmla="*/ 1453 w 10000"/>
              <a:gd name="connsiteY104-2244" fmla="*/ 2509 h 10000"/>
              <a:gd name="connsiteX105-2245" fmla="*/ 1767 w 10000"/>
              <a:gd name="connsiteY105-2246" fmla="*/ 2509 h 10000"/>
              <a:gd name="connsiteX106-2247" fmla="*/ 2186 w 10000"/>
              <a:gd name="connsiteY106-2248" fmla="*/ 2230 h 10000"/>
              <a:gd name="connsiteX107-2249" fmla="*/ 2186 w 10000"/>
              <a:gd name="connsiteY107-2250" fmla="*/ 2230 h 10000"/>
              <a:gd name="connsiteX0-2251" fmla="*/ 2186 w 10000"/>
              <a:gd name="connsiteY0-2252" fmla="*/ 2230 h 10000"/>
              <a:gd name="connsiteX1-2253" fmla="*/ 3757 w 10000"/>
              <a:gd name="connsiteY1-2254" fmla="*/ 1951 h 10000"/>
              <a:gd name="connsiteX2-2255" fmla="*/ 5419 w 10000"/>
              <a:gd name="connsiteY2-2256" fmla="*/ 1394 h 10000"/>
              <a:gd name="connsiteX3-2257" fmla="*/ 5838 w 10000"/>
              <a:gd name="connsiteY3-2258" fmla="*/ 1394 h 10000"/>
              <a:gd name="connsiteX4-2259" fmla="*/ 6257 w 10000"/>
              <a:gd name="connsiteY4-2260" fmla="*/ 1115 h 10000"/>
              <a:gd name="connsiteX5-2261" fmla="*/ 6558 w 10000"/>
              <a:gd name="connsiteY5-2262" fmla="*/ 1115 h 10000"/>
              <a:gd name="connsiteX6-2263" fmla="*/ 6872 w 10000"/>
              <a:gd name="connsiteY6-2264" fmla="*/ 1115 h 10000"/>
              <a:gd name="connsiteX7-2265" fmla="*/ 7081 w 10000"/>
              <a:gd name="connsiteY7-2266" fmla="*/ 836 h 10000"/>
              <a:gd name="connsiteX8-2267" fmla="*/ 7395 w 10000"/>
              <a:gd name="connsiteY8-2268" fmla="*/ 836 h 10000"/>
              <a:gd name="connsiteX9-2269" fmla="*/ 7500 w 10000"/>
              <a:gd name="connsiteY9-2270" fmla="*/ 836 h 10000"/>
              <a:gd name="connsiteX10-2271" fmla="*/ 7709 w 10000"/>
              <a:gd name="connsiteY10-2272" fmla="*/ 836 h 10000"/>
              <a:gd name="connsiteX11-2273" fmla="*/ 7919 w 10000"/>
              <a:gd name="connsiteY11-2274" fmla="*/ 557 h 10000"/>
              <a:gd name="connsiteX12-2275" fmla="*/ 8128 w 10000"/>
              <a:gd name="connsiteY12-2276" fmla="*/ 557 h 10000"/>
              <a:gd name="connsiteX13-2277" fmla="*/ 8338 w 10000"/>
              <a:gd name="connsiteY13-2278" fmla="*/ 557 h 10000"/>
              <a:gd name="connsiteX14-2279" fmla="*/ 8442 w 10000"/>
              <a:gd name="connsiteY14-2280" fmla="*/ 279 h 10000"/>
              <a:gd name="connsiteX15-2281" fmla="*/ 8547 w 10000"/>
              <a:gd name="connsiteY15-2282" fmla="*/ 0 h 10000"/>
              <a:gd name="connsiteX16-2283" fmla="*/ 8757 w 10000"/>
              <a:gd name="connsiteY16-2284" fmla="*/ 0 h 10000"/>
              <a:gd name="connsiteX17-2285" fmla="*/ 8848 w 10000"/>
              <a:gd name="connsiteY17-2286" fmla="*/ 279 h 10000"/>
              <a:gd name="connsiteX18-2287" fmla="*/ 9058 w 10000"/>
              <a:gd name="connsiteY18-2288" fmla="*/ 279 h 10000"/>
              <a:gd name="connsiteX19-2289" fmla="*/ 9162 w 10000"/>
              <a:gd name="connsiteY19-2290" fmla="*/ 557 h 10000"/>
              <a:gd name="connsiteX20-2291" fmla="*/ 9476 w 10000"/>
              <a:gd name="connsiteY20-2292" fmla="*/ 836 h 10000"/>
              <a:gd name="connsiteX21-2293" fmla="*/ 9686 w 10000"/>
              <a:gd name="connsiteY21-2294" fmla="*/ 1394 h 10000"/>
              <a:gd name="connsiteX22-2295" fmla="*/ 9895 w 10000"/>
              <a:gd name="connsiteY22-2296" fmla="*/ 1672 h 10000"/>
              <a:gd name="connsiteX23-2297" fmla="*/ 10000 w 10000"/>
              <a:gd name="connsiteY23-2298" fmla="*/ 1951 h 10000"/>
              <a:gd name="connsiteX24-2299" fmla="*/ 10000 w 10000"/>
              <a:gd name="connsiteY24-2300" fmla="*/ 1951 h 10000"/>
              <a:gd name="connsiteX25-2301" fmla="*/ 10000 w 10000"/>
              <a:gd name="connsiteY25-2302" fmla="*/ 2230 h 10000"/>
              <a:gd name="connsiteX26-2303" fmla="*/ 9895 w 10000"/>
              <a:gd name="connsiteY26-2304" fmla="*/ 2509 h 10000"/>
              <a:gd name="connsiteX27-2305" fmla="*/ 9895 w 10000"/>
              <a:gd name="connsiteY27-2306" fmla="*/ 2509 h 10000"/>
              <a:gd name="connsiteX28-2307" fmla="*/ 9791 w 10000"/>
              <a:gd name="connsiteY28-2308" fmla="*/ 2509 h 10000"/>
              <a:gd name="connsiteX29-2309" fmla="*/ 9686 w 10000"/>
              <a:gd name="connsiteY29-2310" fmla="*/ 2787 h 10000"/>
              <a:gd name="connsiteX30-2311" fmla="*/ 9581 w 10000"/>
              <a:gd name="connsiteY30-2312" fmla="*/ 3345 h 10000"/>
              <a:gd name="connsiteX31-2313" fmla="*/ 9476 w 10000"/>
              <a:gd name="connsiteY31-2314" fmla="*/ 3624 h 10000"/>
              <a:gd name="connsiteX32-2315" fmla="*/ 9476 w 10000"/>
              <a:gd name="connsiteY32-2316" fmla="*/ 4460 h 10000"/>
              <a:gd name="connsiteX33-2317" fmla="*/ 9372 w 10000"/>
              <a:gd name="connsiteY33-2318" fmla="*/ 4983 h 10000"/>
              <a:gd name="connsiteX34-2319" fmla="*/ 9267 w 10000"/>
              <a:gd name="connsiteY34-2320" fmla="*/ 5819 h 10000"/>
              <a:gd name="connsiteX35-2321" fmla="*/ 9058 w 10000"/>
              <a:gd name="connsiteY35-2322" fmla="*/ 7213 h 10000"/>
              <a:gd name="connsiteX36-2323" fmla="*/ 8953 w 10000"/>
              <a:gd name="connsiteY36-2324" fmla="*/ 8049 h 10000"/>
              <a:gd name="connsiteX37-2325" fmla="*/ 8757 w 10000"/>
              <a:gd name="connsiteY37-2326" fmla="*/ 8606 h 10000"/>
              <a:gd name="connsiteX38-2327" fmla="*/ 8652 w 10000"/>
              <a:gd name="connsiteY38-2328" fmla="*/ 9164 h 10000"/>
              <a:gd name="connsiteX39-2329" fmla="*/ 8442 w 10000"/>
              <a:gd name="connsiteY39-2330" fmla="*/ 9443 h 10000"/>
              <a:gd name="connsiteX40-2331" fmla="*/ 8233 w 10000"/>
              <a:gd name="connsiteY40-2332" fmla="*/ 9721 h 10000"/>
              <a:gd name="connsiteX41-2333" fmla="*/ 8128 w 10000"/>
              <a:gd name="connsiteY41-2334" fmla="*/ 10000 h 10000"/>
              <a:gd name="connsiteX42-2335" fmla="*/ 8024 w 10000"/>
              <a:gd name="connsiteY42-2336" fmla="*/ 10000 h 10000"/>
              <a:gd name="connsiteX43-2337" fmla="*/ 7919 w 10000"/>
              <a:gd name="connsiteY43-2338" fmla="*/ 10000 h 10000"/>
              <a:gd name="connsiteX44-2339" fmla="*/ 7814 w 10000"/>
              <a:gd name="connsiteY44-2340" fmla="*/ 10000 h 10000"/>
              <a:gd name="connsiteX45-2341" fmla="*/ 7814 w 10000"/>
              <a:gd name="connsiteY45-2342" fmla="*/ 9721 h 10000"/>
              <a:gd name="connsiteX46-2343" fmla="*/ 7709 w 10000"/>
              <a:gd name="connsiteY46-2344" fmla="*/ 9443 h 10000"/>
              <a:gd name="connsiteX47-2345" fmla="*/ 7709 w 10000"/>
              <a:gd name="connsiteY47-2346" fmla="*/ 9164 h 10000"/>
              <a:gd name="connsiteX48-2347" fmla="*/ 7709 w 10000"/>
              <a:gd name="connsiteY48-2348" fmla="*/ 8885 h 10000"/>
              <a:gd name="connsiteX49-2349" fmla="*/ 7605 w 10000"/>
              <a:gd name="connsiteY49-2350" fmla="*/ 8328 h 10000"/>
              <a:gd name="connsiteX50-2351" fmla="*/ 7395 w 10000"/>
              <a:gd name="connsiteY50-2352" fmla="*/ 7770 h 10000"/>
              <a:gd name="connsiteX51-2353" fmla="*/ 7814 w 10000"/>
              <a:gd name="connsiteY51-2354" fmla="*/ 6655 h 10000"/>
              <a:gd name="connsiteX52-2355" fmla="*/ 7919 w 10000"/>
              <a:gd name="connsiteY52-2356" fmla="*/ 6655 h 10000"/>
              <a:gd name="connsiteX53-2357" fmla="*/ 8128 w 10000"/>
              <a:gd name="connsiteY53-2358" fmla="*/ 6655 h 10000"/>
              <a:gd name="connsiteX54-2359" fmla="*/ 8128 w 10000"/>
              <a:gd name="connsiteY54-2360" fmla="*/ 6376 h 10000"/>
              <a:gd name="connsiteX55-2361" fmla="*/ 8233 w 10000"/>
              <a:gd name="connsiteY55-2362" fmla="*/ 6098 h 10000"/>
              <a:gd name="connsiteX56-2363" fmla="*/ 8338 w 10000"/>
              <a:gd name="connsiteY56-2364" fmla="*/ 5819 h 10000"/>
              <a:gd name="connsiteX57-2365" fmla="*/ 8338 w 10000"/>
              <a:gd name="connsiteY57-2366" fmla="*/ 5261 h 10000"/>
              <a:gd name="connsiteX58-2367" fmla="*/ 8442 w 10000"/>
              <a:gd name="connsiteY58-2368" fmla="*/ 4460 h 10000"/>
              <a:gd name="connsiteX59-2369" fmla="*/ 8547 w 10000"/>
              <a:gd name="connsiteY59-2370" fmla="*/ 3345 h 10000"/>
              <a:gd name="connsiteX60-2371" fmla="*/ 8652 w 10000"/>
              <a:gd name="connsiteY60-2372" fmla="*/ 2787 h 10000"/>
              <a:gd name="connsiteX61-2373" fmla="*/ 8652 w 10000"/>
              <a:gd name="connsiteY61-2374" fmla="*/ 2230 h 10000"/>
              <a:gd name="connsiteX62-2375" fmla="*/ 8652 w 10000"/>
              <a:gd name="connsiteY62-2376" fmla="*/ 1951 h 10000"/>
              <a:gd name="connsiteX63-2377" fmla="*/ 8652 w 10000"/>
              <a:gd name="connsiteY63-2378" fmla="*/ 1951 h 10000"/>
              <a:gd name="connsiteX64-2379" fmla="*/ 8547 w 10000"/>
              <a:gd name="connsiteY64-2380" fmla="*/ 1951 h 10000"/>
              <a:gd name="connsiteX65-2381" fmla="*/ 8338 w 10000"/>
              <a:gd name="connsiteY65-2382" fmla="*/ 1951 h 10000"/>
              <a:gd name="connsiteX66-2383" fmla="*/ 8128 w 10000"/>
              <a:gd name="connsiteY66-2384" fmla="*/ 1951 h 10000"/>
              <a:gd name="connsiteX67-2385" fmla="*/ 7814 w 10000"/>
              <a:gd name="connsiteY67-2386" fmla="*/ 1951 h 10000"/>
              <a:gd name="connsiteX68-2387" fmla="*/ 7500 w 10000"/>
              <a:gd name="connsiteY68-2388" fmla="*/ 1951 h 10000"/>
              <a:gd name="connsiteX69-2389" fmla="*/ 7081 w 10000"/>
              <a:gd name="connsiteY69-2390" fmla="*/ 2230 h 10000"/>
              <a:gd name="connsiteX70-2391" fmla="*/ 6453 w 10000"/>
              <a:gd name="connsiteY70-2392" fmla="*/ 2230 h 10000"/>
              <a:gd name="connsiteX71-2393" fmla="*/ 5942 w 10000"/>
              <a:gd name="connsiteY71-2394" fmla="*/ 2230 h 10000"/>
              <a:gd name="connsiteX72-2395" fmla="*/ 5419 w 10000"/>
              <a:gd name="connsiteY72-2396" fmla="*/ 2509 h 10000"/>
              <a:gd name="connsiteX73-2397" fmla="*/ 4895 w 10000"/>
              <a:gd name="connsiteY73-2398" fmla="*/ 2787 h 10000"/>
              <a:gd name="connsiteX74-2399" fmla="*/ 4476 w 10000"/>
              <a:gd name="connsiteY74-2400" fmla="*/ 2787 h 10000"/>
              <a:gd name="connsiteX75-2401" fmla="*/ 4058 w 10000"/>
              <a:gd name="connsiteY75-2402" fmla="*/ 3066 h 10000"/>
              <a:gd name="connsiteX76-2403" fmla="*/ 3547 w 10000"/>
              <a:gd name="connsiteY76-2404" fmla="*/ 3345 h 10000"/>
              <a:gd name="connsiteX77-2405" fmla="*/ 2919 w 10000"/>
              <a:gd name="connsiteY77-2406" fmla="*/ 3345 h 10000"/>
              <a:gd name="connsiteX78-2407" fmla="*/ 2291 w 10000"/>
              <a:gd name="connsiteY78-2408" fmla="*/ 3624 h 10000"/>
              <a:gd name="connsiteX79-2409" fmla="*/ 1976 w 10000"/>
              <a:gd name="connsiteY79-2410" fmla="*/ 3902 h 10000"/>
              <a:gd name="connsiteX80-2411" fmla="*/ 1767 w 10000"/>
              <a:gd name="connsiteY80-2412" fmla="*/ 3902 h 10000"/>
              <a:gd name="connsiteX81-2413" fmla="*/ 1453 w 10000"/>
              <a:gd name="connsiteY81-2414" fmla="*/ 3902 h 10000"/>
              <a:gd name="connsiteX82-2415" fmla="*/ 1257 w 10000"/>
              <a:gd name="connsiteY82-2416" fmla="*/ 4181 h 10000"/>
              <a:gd name="connsiteX83-2417" fmla="*/ 1152 w 10000"/>
              <a:gd name="connsiteY83-2418" fmla="*/ 4181 h 10000"/>
              <a:gd name="connsiteX84-2419" fmla="*/ 1047 w 10000"/>
              <a:gd name="connsiteY84-2420" fmla="*/ 4181 h 10000"/>
              <a:gd name="connsiteX85-2421" fmla="*/ 942 w 10000"/>
              <a:gd name="connsiteY85-2422" fmla="*/ 4181 h 10000"/>
              <a:gd name="connsiteX86-2423" fmla="*/ 838 w 10000"/>
              <a:gd name="connsiteY86-2424" fmla="*/ 4181 h 10000"/>
              <a:gd name="connsiteX87-2425" fmla="*/ 733 w 10000"/>
              <a:gd name="connsiteY87-2426" fmla="*/ 4181 h 10000"/>
              <a:gd name="connsiteX88-2427" fmla="*/ 628 w 10000"/>
              <a:gd name="connsiteY88-2428" fmla="*/ 4181 h 10000"/>
              <a:gd name="connsiteX89-2429" fmla="*/ 314 w 10000"/>
              <a:gd name="connsiteY89-2430" fmla="*/ 3624 h 10000"/>
              <a:gd name="connsiteX90-2431" fmla="*/ 209 w 10000"/>
              <a:gd name="connsiteY90-2432" fmla="*/ 3345 h 10000"/>
              <a:gd name="connsiteX91-2433" fmla="*/ 105 w 10000"/>
              <a:gd name="connsiteY91-2434" fmla="*/ 3066 h 10000"/>
              <a:gd name="connsiteX92-2435" fmla="*/ 0 w 10000"/>
              <a:gd name="connsiteY92-2436" fmla="*/ 3066 h 10000"/>
              <a:gd name="connsiteX93-2437" fmla="*/ 0 w 10000"/>
              <a:gd name="connsiteY93-2438" fmla="*/ 2787 h 10000"/>
              <a:gd name="connsiteX94-2439" fmla="*/ 0 w 10000"/>
              <a:gd name="connsiteY94-2440" fmla="*/ 2787 h 10000"/>
              <a:gd name="connsiteX95-2441" fmla="*/ 105 w 10000"/>
              <a:gd name="connsiteY95-2442" fmla="*/ 2509 h 10000"/>
              <a:gd name="connsiteX96-2443" fmla="*/ 209 w 10000"/>
              <a:gd name="connsiteY96-2444" fmla="*/ 2509 h 10000"/>
              <a:gd name="connsiteX97-2445" fmla="*/ 314 w 10000"/>
              <a:gd name="connsiteY97-2446" fmla="*/ 2509 h 10000"/>
              <a:gd name="connsiteX98-2447" fmla="*/ 419 w 10000"/>
              <a:gd name="connsiteY98-2448" fmla="*/ 2509 h 10000"/>
              <a:gd name="connsiteX99-2449" fmla="*/ 524 w 10000"/>
              <a:gd name="connsiteY99-2450" fmla="*/ 2509 h 10000"/>
              <a:gd name="connsiteX100-2451" fmla="*/ 733 w 10000"/>
              <a:gd name="connsiteY100-2452" fmla="*/ 2509 h 10000"/>
              <a:gd name="connsiteX101-2453" fmla="*/ 942 w 10000"/>
              <a:gd name="connsiteY101-2454" fmla="*/ 2509 h 10000"/>
              <a:gd name="connsiteX102-2455" fmla="*/ 1152 w 10000"/>
              <a:gd name="connsiteY102-2456" fmla="*/ 2509 h 10000"/>
              <a:gd name="connsiteX103-2457" fmla="*/ 1453 w 10000"/>
              <a:gd name="connsiteY103-2458" fmla="*/ 2509 h 10000"/>
              <a:gd name="connsiteX104-2459" fmla="*/ 1767 w 10000"/>
              <a:gd name="connsiteY104-2460" fmla="*/ 2509 h 10000"/>
              <a:gd name="connsiteX105-2461" fmla="*/ 2186 w 10000"/>
              <a:gd name="connsiteY105-2462" fmla="*/ 2230 h 10000"/>
              <a:gd name="connsiteX106-2463" fmla="*/ 2186 w 10000"/>
              <a:gd name="connsiteY106-2464" fmla="*/ 2230 h 10000"/>
              <a:gd name="connsiteX0-2465" fmla="*/ 2186 w 10000"/>
              <a:gd name="connsiteY0-2466" fmla="*/ 2230 h 10000"/>
              <a:gd name="connsiteX1-2467" fmla="*/ 3757 w 10000"/>
              <a:gd name="connsiteY1-2468" fmla="*/ 1951 h 10000"/>
              <a:gd name="connsiteX2-2469" fmla="*/ 5419 w 10000"/>
              <a:gd name="connsiteY2-2470" fmla="*/ 1394 h 10000"/>
              <a:gd name="connsiteX3-2471" fmla="*/ 5838 w 10000"/>
              <a:gd name="connsiteY3-2472" fmla="*/ 1394 h 10000"/>
              <a:gd name="connsiteX4-2473" fmla="*/ 6257 w 10000"/>
              <a:gd name="connsiteY4-2474" fmla="*/ 1115 h 10000"/>
              <a:gd name="connsiteX5-2475" fmla="*/ 6558 w 10000"/>
              <a:gd name="connsiteY5-2476" fmla="*/ 1115 h 10000"/>
              <a:gd name="connsiteX6-2477" fmla="*/ 6872 w 10000"/>
              <a:gd name="connsiteY6-2478" fmla="*/ 1115 h 10000"/>
              <a:gd name="connsiteX7-2479" fmla="*/ 7081 w 10000"/>
              <a:gd name="connsiteY7-2480" fmla="*/ 836 h 10000"/>
              <a:gd name="connsiteX8-2481" fmla="*/ 7395 w 10000"/>
              <a:gd name="connsiteY8-2482" fmla="*/ 836 h 10000"/>
              <a:gd name="connsiteX9-2483" fmla="*/ 7500 w 10000"/>
              <a:gd name="connsiteY9-2484" fmla="*/ 836 h 10000"/>
              <a:gd name="connsiteX10-2485" fmla="*/ 7709 w 10000"/>
              <a:gd name="connsiteY10-2486" fmla="*/ 836 h 10000"/>
              <a:gd name="connsiteX11-2487" fmla="*/ 7919 w 10000"/>
              <a:gd name="connsiteY11-2488" fmla="*/ 557 h 10000"/>
              <a:gd name="connsiteX12-2489" fmla="*/ 8128 w 10000"/>
              <a:gd name="connsiteY12-2490" fmla="*/ 557 h 10000"/>
              <a:gd name="connsiteX13-2491" fmla="*/ 8338 w 10000"/>
              <a:gd name="connsiteY13-2492" fmla="*/ 557 h 10000"/>
              <a:gd name="connsiteX14-2493" fmla="*/ 8442 w 10000"/>
              <a:gd name="connsiteY14-2494" fmla="*/ 279 h 10000"/>
              <a:gd name="connsiteX15-2495" fmla="*/ 8547 w 10000"/>
              <a:gd name="connsiteY15-2496" fmla="*/ 0 h 10000"/>
              <a:gd name="connsiteX16-2497" fmla="*/ 8757 w 10000"/>
              <a:gd name="connsiteY16-2498" fmla="*/ 0 h 10000"/>
              <a:gd name="connsiteX17-2499" fmla="*/ 8848 w 10000"/>
              <a:gd name="connsiteY17-2500" fmla="*/ 279 h 10000"/>
              <a:gd name="connsiteX18-2501" fmla="*/ 9058 w 10000"/>
              <a:gd name="connsiteY18-2502" fmla="*/ 279 h 10000"/>
              <a:gd name="connsiteX19-2503" fmla="*/ 9162 w 10000"/>
              <a:gd name="connsiteY19-2504" fmla="*/ 557 h 10000"/>
              <a:gd name="connsiteX20-2505" fmla="*/ 9476 w 10000"/>
              <a:gd name="connsiteY20-2506" fmla="*/ 836 h 10000"/>
              <a:gd name="connsiteX21-2507" fmla="*/ 9686 w 10000"/>
              <a:gd name="connsiteY21-2508" fmla="*/ 1394 h 10000"/>
              <a:gd name="connsiteX22-2509" fmla="*/ 9895 w 10000"/>
              <a:gd name="connsiteY22-2510" fmla="*/ 1672 h 10000"/>
              <a:gd name="connsiteX23-2511" fmla="*/ 10000 w 10000"/>
              <a:gd name="connsiteY23-2512" fmla="*/ 1951 h 10000"/>
              <a:gd name="connsiteX24-2513" fmla="*/ 10000 w 10000"/>
              <a:gd name="connsiteY24-2514" fmla="*/ 1951 h 10000"/>
              <a:gd name="connsiteX25-2515" fmla="*/ 10000 w 10000"/>
              <a:gd name="connsiteY25-2516" fmla="*/ 2230 h 10000"/>
              <a:gd name="connsiteX26-2517" fmla="*/ 9895 w 10000"/>
              <a:gd name="connsiteY26-2518" fmla="*/ 2509 h 10000"/>
              <a:gd name="connsiteX27-2519" fmla="*/ 9895 w 10000"/>
              <a:gd name="connsiteY27-2520" fmla="*/ 2509 h 10000"/>
              <a:gd name="connsiteX28-2521" fmla="*/ 9791 w 10000"/>
              <a:gd name="connsiteY28-2522" fmla="*/ 2509 h 10000"/>
              <a:gd name="connsiteX29-2523" fmla="*/ 9686 w 10000"/>
              <a:gd name="connsiteY29-2524" fmla="*/ 2787 h 10000"/>
              <a:gd name="connsiteX30-2525" fmla="*/ 9581 w 10000"/>
              <a:gd name="connsiteY30-2526" fmla="*/ 3345 h 10000"/>
              <a:gd name="connsiteX31-2527" fmla="*/ 9476 w 10000"/>
              <a:gd name="connsiteY31-2528" fmla="*/ 3624 h 10000"/>
              <a:gd name="connsiteX32-2529" fmla="*/ 9476 w 10000"/>
              <a:gd name="connsiteY32-2530" fmla="*/ 4460 h 10000"/>
              <a:gd name="connsiteX33-2531" fmla="*/ 9372 w 10000"/>
              <a:gd name="connsiteY33-2532" fmla="*/ 4983 h 10000"/>
              <a:gd name="connsiteX34-2533" fmla="*/ 9267 w 10000"/>
              <a:gd name="connsiteY34-2534" fmla="*/ 5819 h 10000"/>
              <a:gd name="connsiteX35-2535" fmla="*/ 9058 w 10000"/>
              <a:gd name="connsiteY35-2536" fmla="*/ 7213 h 10000"/>
              <a:gd name="connsiteX36-2537" fmla="*/ 8953 w 10000"/>
              <a:gd name="connsiteY36-2538" fmla="*/ 8049 h 10000"/>
              <a:gd name="connsiteX37-2539" fmla="*/ 8757 w 10000"/>
              <a:gd name="connsiteY37-2540" fmla="*/ 8606 h 10000"/>
              <a:gd name="connsiteX38-2541" fmla="*/ 8652 w 10000"/>
              <a:gd name="connsiteY38-2542" fmla="*/ 9164 h 10000"/>
              <a:gd name="connsiteX39-2543" fmla="*/ 8442 w 10000"/>
              <a:gd name="connsiteY39-2544" fmla="*/ 9443 h 10000"/>
              <a:gd name="connsiteX40-2545" fmla="*/ 8233 w 10000"/>
              <a:gd name="connsiteY40-2546" fmla="*/ 9721 h 10000"/>
              <a:gd name="connsiteX41-2547" fmla="*/ 8128 w 10000"/>
              <a:gd name="connsiteY41-2548" fmla="*/ 10000 h 10000"/>
              <a:gd name="connsiteX42-2549" fmla="*/ 8024 w 10000"/>
              <a:gd name="connsiteY42-2550" fmla="*/ 10000 h 10000"/>
              <a:gd name="connsiteX43-2551" fmla="*/ 7919 w 10000"/>
              <a:gd name="connsiteY43-2552" fmla="*/ 10000 h 10000"/>
              <a:gd name="connsiteX44-2553" fmla="*/ 7814 w 10000"/>
              <a:gd name="connsiteY44-2554" fmla="*/ 10000 h 10000"/>
              <a:gd name="connsiteX45-2555" fmla="*/ 7814 w 10000"/>
              <a:gd name="connsiteY45-2556" fmla="*/ 9721 h 10000"/>
              <a:gd name="connsiteX46-2557" fmla="*/ 7709 w 10000"/>
              <a:gd name="connsiteY46-2558" fmla="*/ 9443 h 10000"/>
              <a:gd name="connsiteX47-2559" fmla="*/ 7709 w 10000"/>
              <a:gd name="connsiteY47-2560" fmla="*/ 9164 h 10000"/>
              <a:gd name="connsiteX48-2561" fmla="*/ 7709 w 10000"/>
              <a:gd name="connsiteY48-2562" fmla="*/ 8885 h 10000"/>
              <a:gd name="connsiteX49-2563" fmla="*/ 7605 w 10000"/>
              <a:gd name="connsiteY49-2564" fmla="*/ 8328 h 10000"/>
              <a:gd name="connsiteX50-2565" fmla="*/ 7395 w 10000"/>
              <a:gd name="connsiteY50-2566" fmla="*/ 7770 h 10000"/>
              <a:gd name="connsiteX51-2567" fmla="*/ 7814 w 10000"/>
              <a:gd name="connsiteY51-2568" fmla="*/ 6655 h 10000"/>
              <a:gd name="connsiteX52-2569" fmla="*/ 8128 w 10000"/>
              <a:gd name="connsiteY52-2570" fmla="*/ 6655 h 10000"/>
              <a:gd name="connsiteX53-2571" fmla="*/ 8128 w 10000"/>
              <a:gd name="connsiteY53-2572" fmla="*/ 6376 h 10000"/>
              <a:gd name="connsiteX54-2573" fmla="*/ 8233 w 10000"/>
              <a:gd name="connsiteY54-2574" fmla="*/ 6098 h 10000"/>
              <a:gd name="connsiteX55-2575" fmla="*/ 8338 w 10000"/>
              <a:gd name="connsiteY55-2576" fmla="*/ 5819 h 10000"/>
              <a:gd name="connsiteX56-2577" fmla="*/ 8338 w 10000"/>
              <a:gd name="connsiteY56-2578" fmla="*/ 5261 h 10000"/>
              <a:gd name="connsiteX57-2579" fmla="*/ 8442 w 10000"/>
              <a:gd name="connsiteY57-2580" fmla="*/ 4460 h 10000"/>
              <a:gd name="connsiteX58-2581" fmla="*/ 8547 w 10000"/>
              <a:gd name="connsiteY58-2582" fmla="*/ 3345 h 10000"/>
              <a:gd name="connsiteX59-2583" fmla="*/ 8652 w 10000"/>
              <a:gd name="connsiteY59-2584" fmla="*/ 2787 h 10000"/>
              <a:gd name="connsiteX60-2585" fmla="*/ 8652 w 10000"/>
              <a:gd name="connsiteY60-2586" fmla="*/ 2230 h 10000"/>
              <a:gd name="connsiteX61-2587" fmla="*/ 8652 w 10000"/>
              <a:gd name="connsiteY61-2588" fmla="*/ 1951 h 10000"/>
              <a:gd name="connsiteX62-2589" fmla="*/ 8652 w 10000"/>
              <a:gd name="connsiteY62-2590" fmla="*/ 1951 h 10000"/>
              <a:gd name="connsiteX63-2591" fmla="*/ 8547 w 10000"/>
              <a:gd name="connsiteY63-2592" fmla="*/ 1951 h 10000"/>
              <a:gd name="connsiteX64-2593" fmla="*/ 8338 w 10000"/>
              <a:gd name="connsiteY64-2594" fmla="*/ 1951 h 10000"/>
              <a:gd name="connsiteX65-2595" fmla="*/ 8128 w 10000"/>
              <a:gd name="connsiteY65-2596" fmla="*/ 1951 h 10000"/>
              <a:gd name="connsiteX66-2597" fmla="*/ 7814 w 10000"/>
              <a:gd name="connsiteY66-2598" fmla="*/ 1951 h 10000"/>
              <a:gd name="connsiteX67-2599" fmla="*/ 7500 w 10000"/>
              <a:gd name="connsiteY67-2600" fmla="*/ 1951 h 10000"/>
              <a:gd name="connsiteX68-2601" fmla="*/ 7081 w 10000"/>
              <a:gd name="connsiteY68-2602" fmla="*/ 2230 h 10000"/>
              <a:gd name="connsiteX69-2603" fmla="*/ 6453 w 10000"/>
              <a:gd name="connsiteY69-2604" fmla="*/ 2230 h 10000"/>
              <a:gd name="connsiteX70-2605" fmla="*/ 5942 w 10000"/>
              <a:gd name="connsiteY70-2606" fmla="*/ 2230 h 10000"/>
              <a:gd name="connsiteX71-2607" fmla="*/ 5419 w 10000"/>
              <a:gd name="connsiteY71-2608" fmla="*/ 2509 h 10000"/>
              <a:gd name="connsiteX72-2609" fmla="*/ 4895 w 10000"/>
              <a:gd name="connsiteY72-2610" fmla="*/ 2787 h 10000"/>
              <a:gd name="connsiteX73-2611" fmla="*/ 4476 w 10000"/>
              <a:gd name="connsiteY73-2612" fmla="*/ 2787 h 10000"/>
              <a:gd name="connsiteX74-2613" fmla="*/ 4058 w 10000"/>
              <a:gd name="connsiteY74-2614" fmla="*/ 3066 h 10000"/>
              <a:gd name="connsiteX75-2615" fmla="*/ 3547 w 10000"/>
              <a:gd name="connsiteY75-2616" fmla="*/ 3345 h 10000"/>
              <a:gd name="connsiteX76-2617" fmla="*/ 2919 w 10000"/>
              <a:gd name="connsiteY76-2618" fmla="*/ 3345 h 10000"/>
              <a:gd name="connsiteX77-2619" fmla="*/ 2291 w 10000"/>
              <a:gd name="connsiteY77-2620" fmla="*/ 3624 h 10000"/>
              <a:gd name="connsiteX78-2621" fmla="*/ 1976 w 10000"/>
              <a:gd name="connsiteY78-2622" fmla="*/ 3902 h 10000"/>
              <a:gd name="connsiteX79-2623" fmla="*/ 1767 w 10000"/>
              <a:gd name="connsiteY79-2624" fmla="*/ 3902 h 10000"/>
              <a:gd name="connsiteX80-2625" fmla="*/ 1453 w 10000"/>
              <a:gd name="connsiteY80-2626" fmla="*/ 3902 h 10000"/>
              <a:gd name="connsiteX81-2627" fmla="*/ 1257 w 10000"/>
              <a:gd name="connsiteY81-2628" fmla="*/ 4181 h 10000"/>
              <a:gd name="connsiteX82-2629" fmla="*/ 1152 w 10000"/>
              <a:gd name="connsiteY82-2630" fmla="*/ 4181 h 10000"/>
              <a:gd name="connsiteX83-2631" fmla="*/ 1047 w 10000"/>
              <a:gd name="connsiteY83-2632" fmla="*/ 4181 h 10000"/>
              <a:gd name="connsiteX84-2633" fmla="*/ 942 w 10000"/>
              <a:gd name="connsiteY84-2634" fmla="*/ 4181 h 10000"/>
              <a:gd name="connsiteX85-2635" fmla="*/ 838 w 10000"/>
              <a:gd name="connsiteY85-2636" fmla="*/ 4181 h 10000"/>
              <a:gd name="connsiteX86-2637" fmla="*/ 733 w 10000"/>
              <a:gd name="connsiteY86-2638" fmla="*/ 4181 h 10000"/>
              <a:gd name="connsiteX87-2639" fmla="*/ 628 w 10000"/>
              <a:gd name="connsiteY87-2640" fmla="*/ 4181 h 10000"/>
              <a:gd name="connsiteX88-2641" fmla="*/ 314 w 10000"/>
              <a:gd name="connsiteY88-2642" fmla="*/ 3624 h 10000"/>
              <a:gd name="connsiteX89-2643" fmla="*/ 209 w 10000"/>
              <a:gd name="connsiteY89-2644" fmla="*/ 3345 h 10000"/>
              <a:gd name="connsiteX90-2645" fmla="*/ 105 w 10000"/>
              <a:gd name="connsiteY90-2646" fmla="*/ 3066 h 10000"/>
              <a:gd name="connsiteX91-2647" fmla="*/ 0 w 10000"/>
              <a:gd name="connsiteY91-2648" fmla="*/ 3066 h 10000"/>
              <a:gd name="connsiteX92-2649" fmla="*/ 0 w 10000"/>
              <a:gd name="connsiteY92-2650" fmla="*/ 2787 h 10000"/>
              <a:gd name="connsiteX93-2651" fmla="*/ 0 w 10000"/>
              <a:gd name="connsiteY93-2652" fmla="*/ 2787 h 10000"/>
              <a:gd name="connsiteX94-2653" fmla="*/ 105 w 10000"/>
              <a:gd name="connsiteY94-2654" fmla="*/ 2509 h 10000"/>
              <a:gd name="connsiteX95-2655" fmla="*/ 209 w 10000"/>
              <a:gd name="connsiteY95-2656" fmla="*/ 2509 h 10000"/>
              <a:gd name="connsiteX96-2657" fmla="*/ 314 w 10000"/>
              <a:gd name="connsiteY96-2658" fmla="*/ 2509 h 10000"/>
              <a:gd name="connsiteX97-2659" fmla="*/ 419 w 10000"/>
              <a:gd name="connsiteY97-2660" fmla="*/ 2509 h 10000"/>
              <a:gd name="connsiteX98-2661" fmla="*/ 524 w 10000"/>
              <a:gd name="connsiteY98-2662" fmla="*/ 2509 h 10000"/>
              <a:gd name="connsiteX99-2663" fmla="*/ 733 w 10000"/>
              <a:gd name="connsiteY99-2664" fmla="*/ 2509 h 10000"/>
              <a:gd name="connsiteX100-2665" fmla="*/ 942 w 10000"/>
              <a:gd name="connsiteY100-2666" fmla="*/ 2509 h 10000"/>
              <a:gd name="connsiteX101-2667" fmla="*/ 1152 w 10000"/>
              <a:gd name="connsiteY101-2668" fmla="*/ 2509 h 10000"/>
              <a:gd name="connsiteX102-2669" fmla="*/ 1453 w 10000"/>
              <a:gd name="connsiteY102-2670" fmla="*/ 2509 h 10000"/>
              <a:gd name="connsiteX103-2671" fmla="*/ 1767 w 10000"/>
              <a:gd name="connsiteY103-2672" fmla="*/ 2509 h 10000"/>
              <a:gd name="connsiteX104-2673" fmla="*/ 2186 w 10000"/>
              <a:gd name="connsiteY104-2674" fmla="*/ 2230 h 10000"/>
              <a:gd name="connsiteX105-2675" fmla="*/ 2186 w 10000"/>
              <a:gd name="connsiteY105-2676" fmla="*/ 2230 h 10000"/>
              <a:gd name="connsiteX0-2677" fmla="*/ 2186 w 10000"/>
              <a:gd name="connsiteY0-2678" fmla="*/ 2230 h 10000"/>
              <a:gd name="connsiteX1-2679" fmla="*/ 3757 w 10000"/>
              <a:gd name="connsiteY1-2680" fmla="*/ 1951 h 10000"/>
              <a:gd name="connsiteX2-2681" fmla="*/ 5419 w 10000"/>
              <a:gd name="connsiteY2-2682" fmla="*/ 1394 h 10000"/>
              <a:gd name="connsiteX3-2683" fmla="*/ 5838 w 10000"/>
              <a:gd name="connsiteY3-2684" fmla="*/ 1394 h 10000"/>
              <a:gd name="connsiteX4-2685" fmla="*/ 6257 w 10000"/>
              <a:gd name="connsiteY4-2686" fmla="*/ 1115 h 10000"/>
              <a:gd name="connsiteX5-2687" fmla="*/ 6558 w 10000"/>
              <a:gd name="connsiteY5-2688" fmla="*/ 1115 h 10000"/>
              <a:gd name="connsiteX6-2689" fmla="*/ 6872 w 10000"/>
              <a:gd name="connsiteY6-2690" fmla="*/ 1115 h 10000"/>
              <a:gd name="connsiteX7-2691" fmla="*/ 7081 w 10000"/>
              <a:gd name="connsiteY7-2692" fmla="*/ 836 h 10000"/>
              <a:gd name="connsiteX8-2693" fmla="*/ 7395 w 10000"/>
              <a:gd name="connsiteY8-2694" fmla="*/ 836 h 10000"/>
              <a:gd name="connsiteX9-2695" fmla="*/ 7500 w 10000"/>
              <a:gd name="connsiteY9-2696" fmla="*/ 836 h 10000"/>
              <a:gd name="connsiteX10-2697" fmla="*/ 7709 w 10000"/>
              <a:gd name="connsiteY10-2698" fmla="*/ 836 h 10000"/>
              <a:gd name="connsiteX11-2699" fmla="*/ 7919 w 10000"/>
              <a:gd name="connsiteY11-2700" fmla="*/ 557 h 10000"/>
              <a:gd name="connsiteX12-2701" fmla="*/ 8128 w 10000"/>
              <a:gd name="connsiteY12-2702" fmla="*/ 557 h 10000"/>
              <a:gd name="connsiteX13-2703" fmla="*/ 8338 w 10000"/>
              <a:gd name="connsiteY13-2704" fmla="*/ 557 h 10000"/>
              <a:gd name="connsiteX14-2705" fmla="*/ 8442 w 10000"/>
              <a:gd name="connsiteY14-2706" fmla="*/ 279 h 10000"/>
              <a:gd name="connsiteX15-2707" fmla="*/ 8547 w 10000"/>
              <a:gd name="connsiteY15-2708" fmla="*/ 0 h 10000"/>
              <a:gd name="connsiteX16-2709" fmla="*/ 8757 w 10000"/>
              <a:gd name="connsiteY16-2710" fmla="*/ 0 h 10000"/>
              <a:gd name="connsiteX17-2711" fmla="*/ 8848 w 10000"/>
              <a:gd name="connsiteY17-2712" fmla="*/ 279 h 10000"/>
              <a:gd name="connsiteX18-2713" fmla="*/ 9058 w 10000"/>
              <a:gd name="connsiteY18-2714" fmla="*/ 279 h 10000"/>
              <a:gd name="connsiteX19-2715" fmla="*/ 9162 w 10000"/>
              <a:gd name="connsiteY19-2716" fmla="*/ 557 h 10000"/>
              <a:gd name="connsiteX20-2717" fmla="*/ 9476 w 10000"/>
              <a:gd name="connsiteY20-2718" fmla="*/ 836 h 10000"/>
              <a:gd name="connsiteX21-2719" fmla="*/ 9686 w 10000"/>
              <a:gd name="connsiteY21-2720" fmla="*/ 1394 h 10000"/>
              <a:gd name="connsiteX22-2721" fmla="*/ 9895 w 10000"/>
              <a:gd name="connsiteY22-2722" fmla="*/ 1672 h 10000"/>
              <a:gd name="connsiteX23-2723" fmla="*/ 10000 w 10000"/>
              <a:gd name="connsiteY23-2724" fmla="*/ 1951 h 10000"/>
              <a:gd name="connsiteX24-2725" fmla="*/ 10000 w 10000"/>
              <a:gd name="connsiteY24-2726" fmla="*/ 1951 h 10000"/>
              <a:gd name="connsiteX25-2727" fmla="*/ 10000 w 10000"/>
              <a:gd name="connsiteY25-2728" fmla="*/ 2230 h 10000"/>
              <a:gd name="connsiteX26-2729" fmla="*/ 9895 w 10000"/>
              <a:gd name="connsiteY26-2730" fmla="*/ 2509 h 10000"/>
              <a:gd name="connsiteX27-2731" fmla="*/ 9895 w 10000"/>
              <a:gd name="connsiteY27-2732" fmla="*/ 2509 h 10000"/>
              <a:gd name="connsiteX28-2733" fmla="*/ 9791 w 10000"/>
              <a:gd name="connsiteY28-2734" fmla="*/ 2509 h 10000"/>
              <a:gd name="connsiteX29-2735" fmla="*/ 9686 w 10000"/>
              <a:gd name="connsiteY29-2736" fmla="*/ 2787 h 10000"/>
              <a:gd name="connsiteX30-2737" fmla="*/ 9581 w 10000"/>
              <a:gd name="connsiteY30-2738" fmla="*/ 3345 h 10000"/>
              <a:gd name="connsiteX31-2739" fmla="*/ 9476 w 10000"/>
              <a:gd name="connsiteY31-2740" fmla="*/ 3624 h 10000"/>
              <a:gd name="connsiteX32-2741" fmla="*/ 9476 w 10000"/>
              <a:gd name="connsiteY32-2742" fmla="*/ 4460 h 10000"/>
              <a:gd name="connsiteX33-2743" fmla="*/ 9372 w 10000"/>
              <a:gd name="connsiteY33-2744" fmla="*/ 4983 h 10000"/>
              <a:gd name="connsiteX34-2745" fmla="*/ 9267 w 10000"/>
              <a:gd name="connsiteY34-2746" fmla="*/ 5819 h 10000"/>
              <a:gd name="connsiteX35-2747" fmla="*/ 9058 w 10000"/>
              <a:gd name="connsiteY35-2748" fmla="*/ 7213 h 10000"/>
              <a:gd name="connsiteX36-2749" fmla="*/ 8953 w 10000"/>
              <a:gd name="connsiteY36-2750" fmla="*/ 8049 h 10000"/>
              <a:gd name="connsiteX37-2751" fmla="*/ 8757 w 10000"/>
              <a:gd name="connsiteY37-2752" fmla="*/ 8606 h 10000"/>
              <a:gd name="connsiteX38-2753" fmla="*/ 8652 w 10000"/>
              <a:gd name="connsiteY38-2754" fmla="*/ 9164 h 10000"/>
              <a:gd name="connsiteX39-2755" fmla="*/ 8442 w 10000"/>
              <a:gd name="connsiteY39-2756" fmla="*/ 9443 h 10000"/>
              <a:gd name="connsiteX40-2757" fmla="*/ 8233 w 10000"/>
              <a:gd name="connsiteY40-2758" fmla="*/ 9721 h 10000"/>
              <a:gd name="connsiteX41-2759" fmla="*/ 8128 w 10000"/>
              <a:gd name="connsiteY41-2760" fmla="*/ 10000 h 10000"/>
              <a:gd name="connsiteX42-2761" fmla="*/ 8024 w 10000"/>
              <a:gd name="connsiteY42-2762" fmla="*/ 10000 h 10000"/>
              <a:gd name="connsiteX43-2763" fmla="*/ 7919 w 10000"/>
              <a:gd name="connsiteY43-2764" fmla="*/ 10000 h 10000"/>
              <a:gd name="connsiteX44-2765" fmla="*/ 7814 w 10000"/>
              <a:gd name="connsiteY44-2766" fmla="*/ 10000 h 10000"/>
              <a:gd name="connsiteX45-2767" fmla="*/ 7814 w 10000"/>
              <a:gd name="connsiteY45-2768" fmla="*/ 9721 h 10000"/>
              <a:gd name="connsiteX46-2769" fmla="*/ 7709 w 10000"/>
              <a:gd name="connsiteY46-2770" fmla="*/ 9443 h 10000"/>
              <a:gd name="connsiteX47-2771" fmla="*/ 7709 w 10000"/>
              <a:gd name="connsiteY47-2772" fmla="*/ 9164 h 10000"/>
              <a:gd name="connsiteX48-2773" fmla="*/ 7709 w 10000"/>
              <a:gd name="connsiteY48-2774" fmla="*/ 8885 h 10000"/>
              <a:gd name="connsiteX49-2775" fmla="*/ 7605 w 10000"/>
              <a:gd name="connsiteY49-2776" fmla="*/ 8328 h 10000"/>
              <a:gd name="connsiteX50-2777" fmla="*/ 7395 w 10000"/>
              <a:gd name="connsiteY50-2778" fmla="*/ 7770 h 10000"/>
              <a:gd name="connsiteX51-2779" fmla="*/ 8128 w 10000"/>
              <a:gd name="connsiteY51-2780" fmla="*/ 6655 h 10000"/>
              <a:gd name="connsiteX52-2781" fmla="*/ 8128 w 10000"/>
              <a:gd name="connsiteY52-2782" fmla="*/ 6376 h 10000"/>
              <a:gd name="connsiteX53-2783" fmla="*/ 8233 w 10000"/>
              <a:gd name="connsiteY53-2784" fmla="*/ 6098 h 10000"/>
              <a:gd name="connsiteX54-2785" fmla="*/ 8338 w 10000"/>
              <a:gd name="connsiteY54-2786" fmla="*/ 5819 h 10000"/>
              <a:gd name="connsiteX55-2787" fmla="*/ 8338 w 10000"/>
              <a:gd name="connsiteY55-2788" fmla="*/ 5261 h 10000"/>
              <a:gd name="connsiteX56-2789" fmla="*/ 8442 w 10000"/>
              <a:gd name="connsiteY56-2790" fmla="*/ 4460 h 10000"/>
              <a:gd name="connsiteX57-2791" fmla="*/ 8547 w 10000"/>
              <a:gd name="connsiteY57-2792" fmla="*/ 3345 h 10000"/>
              <a:gd name="connsiteX58-2793" fmla="*/ 8652 w 10000"/>
              <a:gd name="connsiteY58-2794" fmla="*/ 2787 h 10000"/>
              <a:gd name="connsiteX59-2795" fmla="*/ 8652 w 10000"/>
              <a:gd name="connsiteY59-2796" fmla="*/ 2230 h 10000"/>
              <a:gd name="connsiteX60-2797" fmla="*/ 8652 w 10000"/>
              <a:gd name="connsiteY60-2798" fmla="*/ 1951 h 10000"/>
              <a:gd name="connsiteX61-2799" fmla="*/ 8652 w 10000"/>
              <a:gd name="connsiteY61-2800" fmla="*/ 1951 h 10000"/>
              <a:gd name="connsiteX62-2801" fmla="*/ 8547 w 10000"/>
              <a:gd name="connsiteY62-2802" fmla="*/ 1951 h 10000"/>
              <a:gd name="connsiteX63-2803" fmla="*/ 8338 w 10000"/>
              <a:gd name="connsiteY63-2804" fmla="*/ 1951 h 10000"/>
              <a:gd name="connsiteX64-2805" fmla="*/ 8128 w 10000"/>
              <a:gd name="connsiteY64-2806" fmla="*/ 1951 h 10000"/>
              <a:gd name="connsiteX65-2807" fmla="*/ 7814 w 10000"/>
              <a:gd name="connsiteY65-2808" fmla="*/ 1951 h 10000"/>
              <a:gd name="connsiteX66-2809" fmla="*/ 7500 w 10000"/>
              <a:gd name="connsiteY66-2810" fmla="*/ 1951 h 10000"/>
              <a:gd name="connsiteX67-2811" fmla="*/ 7081 w 10000"/>
              <a:gd name="connsiteY67-2812" fmla="*/ 2230 h 10000"/>
              <a:gd name="connsiteX68-2813" fmla="*/ 6453 w 10000"/>
              <a:gd name="connsiteY68-2814" fmla="*/ 2230 h 10000"/>
              <a:gd name="connsiteX69-2815" fmla="*/ 5942 w 10000"/>
              <a:gd name="connsiteY69-2816" fmla="*/ 2230 h 10000"/>
              <a:gd name="connsiteX70-2817" fmla="*/ 5419 w 10000"/>
              <a:gd name="connsiteY70-2818" fmla="*/ 2509 h 10000"/>
              <a:gd name="connsiteX71-2819" fmla="*/ 4895 w 10000"/>
              <a:gd name="connsiteY71-2820" fmla="*/ 2787 h 10000"/>
              <a:gd name="connsiteX72-2821" fmla="*/ 4476 w 10000"/>
              <a:gd name="connsiteY72-2822" fmla="*/ 2787 h 10000"/>
              <a:gd name="connsiteX73-2823" fmla="*/ 4058 w 10000"/>
              <a:gd name="connsiteY73-2824" fmla="*/ 3066 h 10000"/>
              <a:gd name="connsiteX74-2825" fmla="*/ 3547 w 10000"/>
              <a:gd name="connsiteY74-2826" fmla="*/ 3345 h 10000"/>
              <a:gd name="connsiteX75-2827" fmla="*/ 2919 w 10000"/>
              <a:gd name="connsiteY75-2828" fmla="*/ 3345 h 10000"/>
              <a:gd name="connsiteX76-2829" fmla="*/ 2291 w 10000"/>
              <a:gd name="connsiteY76-2830" fmla="*/ 3624 h 10000"/>
              <a:gd name="connsiteX77-2831" fmla="*/ 1976 w 10000"/>
              <a:gd name="connsiteY77-2832" fmla="*/ 3902 h 10000"/>
              <a:gd name="connsiteX78-2833" fmla="*/ 1767 w 10000"/>
              <a:gd name="connsiteY78-2834" fmla="*/ 3902 h 10000"/>
              <a:gd name="connsiteX79-2835" fmla="*/ 1453 w 10000"/>
              <a:gd name="connsiteY79-2836" fmla="*/ 3902 h 10000"/>
              <a:gd name="connsiteX80-2837" fmla="*/ 1257 w 10000"/>
              <a:gd name="connsiteY80-2838" fmla="*/ 4181 h 10000"/>
              <a:gd name="connsiteX81-2839" fmla="*/ 1152 w 10000"/>
              <a:gd name="connsiteY81-2840" fmla="*/ 4181 h 10000"/>
              <a:gd name="connsiteX82-2841" fmla="*/ 1047 w 10000"/>
              <a:gd name="connsiteY82-2842" fmla="*/ 4181 h 10000"/>
              <a:gd name="connsiteX83-2843" fmla="*/ 942 w 10000"/>
              <a:gd name="connsiteY83-2844" fmla="*/ 4181 h 10000"/>
              <a:gd name="connsiteX84-2845" fmla="*/ 838 w 10000"/>
              <a:gd name="connsiteY84-2846" fmla="*/ 4181 h 10000"/>
              <a:gd name="connsiteX85-2847" fmla="*/ 733 w 10000"/>
              <a:gd name="connsiteY85-2848" fmla="*/ 4181 h 10000"/>
              <a:gd name="connsiteX86-2849" fmla="*/ 628 w 10000"/>
              <a:gd name="connsiteY86-2850" fmla="*/ 4181 h 10000"/>
              <a:gd name="connsiteX87-2851" fmla="*/ 314 w 10000"/>
              <a:gd name="connsiteY87-2852" fmla="*/ 3624 h 10000"/>
              <a:gd name="connsiteX88-2853" fmla="*/ 209 w 10000"/>
              <a:gd name="connsiteY88-2854" fmla="*/ 3345 h 10000"/>
              <a:gd name="connsiteX89-2855" fmla="*/ 105 w 10000"/>
              <a:gd name="connsiteY89-2856" fmla="*/ 3066 h 10000"/>
              <a:gd name="connsiteX90-2857" fmla="*/ 0 w 10000"/>
              <a:gd name="connsiteY90-2858" fmla="*/ 3066 h 10000"/>
              <a:gd name="connsiteX91-2859" fmla="*/ 0 w 10000"/>
              <a:gd name="connsiteY91-2860" fmla="*/ 2787 h 10000"/>
              <a:gd name="connsiteX92-2861" fmla="*/ 0 w 10000"/>
              <a:gd name="connsiteY92-2862" fmla="*/ 2787 h 10000"/>
              <a:gd name="connsiteX93-2863" fmla="*/ 105 w 10000"/>
              <a:gd name="connsiteY93-2864" fmla="*/ 2509 h 10000"/>
              <a:gd name="connsiteX94-2865" fmla="*/ 209 w 10000"/>
              <a:gd name="connsiteY94-2866" fmla="*/ 2509 h 10000"/>
              <a:gd name="connsiteX95-2867" fmla="*/ 314 w 10000"/>
              <a:gd name="connsiteY95-2868" fmla="*/ 2509 h 10000"/>
              <a:gd name="connsiteX96-2869" fmla="*/ 419 w 10000"/>
              <a:gd name="connsiteY96-2870" fmla="*/ 2509 h 10000"/>
              <a:gd name="connsiteX97-2871" fmla="*/ 524 w 10000"/>
              <a:gd name="connsiteY97-2872" fmla="*/ 2509 h 10000"/>
              <a:gd name="connsiteX98-2873" fmla="*/ 733 w 10000"/>
              <a:gd name="connsiteY98-2874" fmla="*/ 2509 h 10000"/>
              <a:gd name="connsiteX99-2875" fmla="*/ 942 w 10000"/>
              <a:gd name="connsiteY99-2876" fmla="*/ 2509 h 10000"/>
              <a:gd name="connsiteX100-2877" fmla="*/ 1152 w 10000"/>
              <a:gd name="connsiteY100-2878" fmla="*/ 2509 h 10000"/>
              <a:gd name="connsiteX101-2879" fmla="*/ 1453 w 10000"/>
              <a:gd name="connsiteY101-2880" fmla="*/ 2509 h 10000"/>
              <a:gd name="connsiteX102-2881" fmla="*/ 1767 w 10000"/>
              <a:gd name="connsiteY102-2882" fmla="*/ 2509 h 10000"/>
              <a:gd name="connsiteX103-2883" fmla="*/ 2186 w 10000"/>
              <a:gd name="connsiteY103-2884" fmla="*/ 2230 h 10000"/>
              <a:gd name="connsiteX104-2885" fmla="*/ 2186 w 10000"/>
              <a:gd name="connsiteY104-2886" fmla="*/ 2230 h 10000"/>
              <a:gd name="connsiteX0-2887" fmla="*/ 2186 w 10000"/>
              <a:gd name="connsiteY0-2888" fmla="*/ 2230 h 10000"/>
              <a:gd name="connsiteX1-2889" fmla="*/ 3757 w 10000"/>
              <a:gd name="connsiteY1-2890" fmla="*/ 1951 h 10000"/>
              <a:gd name="connsiteX2-2891" fmla="*/ 5419 w 10000"/>
              <a:gd name="connsiteY2-2892" fmla="*/ 1394 h 10000"/>
              <a:gd name="connsiteX3-2893" fmla="*/ 5838 w 10000"/>
              <a:gd name="connsiteY3-2894" fmla="*/ 1394 h 10000"/>
              <a:gd name="connsiteX4-2895" fmla="*/ 6257 w 10000"/>
              <a:gd name="connsiteY4-2896" fmla="*/ 1115 h 10000"/>
              <a:gd name="connsiteX5-2897" fmla="*/ 6558 w 10000"/>
              <a:gd name="connsiteY5-2898" fmla="*/ 1115 h 10000"/>
              <a:gd name="connsiteX6-2899" fmla="*/ 6872 w 10000"/>
              <a:gd name="connsiteY6-2900" fmla="*/ 1115 h 10000"/>
              <a:gd name="connsiteX7-2901" fmla="*/ 7081 w 10000"/>
              <a:gd name="connsiteY7-2902" fmla="*/ 836 h 10000"/>
              <a:gd name="connsiteX8-2903" fmla="*/ 7395 w 10000"/>
              <a:gd name="connsiteY8-2904" fmla="*/ 836 h 10000"/>
              <a:gd name="connsiteX9-2905" fmla="*/ 7500 w 10000"/>
              <a:gd name="connsiteY9-2906" fmla="*/ 836 h 10000"/>
              <a:gd name="connsiteX10-2907" fmla="*/ 7709 w 10000"/>
              <a:gd name="connsiteY10-2908" fmla="*/ 836 h 10000"/>
              <a:gd name="connsiteX11-2909" fmla="*/ 7919 w 10000"/>
              <a:gd name="connsiteY11-2910" fmla="*/ 557 h 10000"/>
              <a:gd name="connsiteX12-2911" fmla="*/ 8128 w 10000"/>
              <a:gd name="connsiteY12-2912" fmla="*/ 557 h 10000"/>
              <a:gd name="connsiteX13-2913" fmla="*/ 8338 w 10000"/>
              <a:gd name="connsiteY13-2914" fmla="*/ 557 h 10000"/>
              <a:gd name="connsiteX14-2915" fmla="*/ 8442 w 10000"/>
              <a:gd name="connsiteY14-2916" fmla="*/ 279 h 10000"/>
              <a:gd name="connsiteX15-2917" fmla="*/ 8547 w 10000"/>
              <a:gd name="connsiteY15-2918" fmla="*/ 0 h 10000"/>
              <a:gd name="connsiteX16-2919" fmla="*/ 8757 w 10000"/>
              <a:gd name="connsiteY16-2920" fmla="*/ 0 h 10000"/>
              <a:gd name="connsiteX17-2921" fmla="*/ 8848 w 10000"/>
              <a:gd name="connsiteY17-2922" fmla="*/ 279 h 10000"/>
              <a:gd name="connsiteX18-2923" fmla="*/ 9058 w 10000"/>
              <a:gd name="connsiteY18-2924" fmla="*/ 279 h 10000"/>
              <a:gd name="connsiteX19-2925" fmla="*/ 9162 w 10000"/>
              <a:gd name="connsiteY19-2926" fmla="*/ 557 h 10000"/>
              <a:gd name="connsiteX20-2927" fmla="*/ 9476 w 10000"/>
              <a:gd name="connsiteY20-2928" fmla="*/ 836 h 10000"/>
              <a:gd name="connsiteX21-2929" fmla="*/ 9686 w 10000"/>
              <a:gd name="connsiteY21-2930" fmla="*/ 1394 h 10000"/>
              <a:gd name="connsiteX22-2931" fmla="*/ 9895 w 10000"/>
              <a:gd name="connsiteY22-2932" fmla="*/ 1672 h 10000"/>
              <a:gd name="connsiteX23-2933" fmla="*/ 10000 w 10000"/>
              <a:gd name="connsiteY23-2934" fmla="*/ 1951 h 10000"/>
              <a:gd name="connsiteX24-2935" fmla="*/ 10000 w 10000"/>
              <a:gd name="connsiteY24-2936" fmla="*/ 1951 h 10000"/>
              <a:gd name="connsiteX25-2937" fmla="*/ 10000 w 10000"/>
              <a:gd name="connsiteY25-2938" fmla="*/ 2230 h 10000"/>
              <a:gd name="connsiteX26-2939" fmla="*/ 9895 w 10000"/>
              <a:gd name="connsiteY26-2940" fmla="*/ 2509 h 10000"/>
              <a:gd name="connsiteX27-2941" fmla="*/ 9895 w 10000"/>
              <a:gd name="connsiteY27-2942" fmla="*/ 2509 h 10000"/>
              <a:gd name="connsiteX28-2943" fmla="*/ 9791 w 10000"/>
              <a:gd name="connsiteY28-2944" fmla="*/ 2509 h 10000"/>
              <a:gd name="connsiteX29-2945" fmla="*/ 9686 w 10000"/>
              <a:gd name="connsiteY29-2946" fmla="*/ 2787 h 10000"/>
              <a:gd name="connsiteX30-2947" fmla="*/ 9581 w 10000"/>
              <a:gd name="connsiteY30-2948" fmla="*/ 3345 h 10000"/>
              <a:gd name="connsiteX31-2949" fmla="*/ 9476 w 10000"/>
              <a:gd name="connsiteY31-2950" fmla="*/ 3624 h 10000"/>
              <a:gd name="connsiteX32-2951" fmla="*/ 9476 w 10000"/>
              <a:gd name="connsiteY32-2952" fmla="*/ 4460 h 10000"/>
              <a:gd name="connsiteX33-2953" fmla="*/ 9372 w 10000"/>
              <a:gd name="connsiteY33-2954" fmla="*/ 4983 h 10000"/>
              <a:gd name="connsiteX34-2955" fmla="*/ 9267 w 10000"/>
              <a:gd name="connsiteY34-2956" fmla="*/ 5819 h 10000"/>
              <a:gd name="connsiteX35-2957" fmla="*/ 9058 w 10000"/>
              <a:gd name="connsiteY35-2958" fmla="*/ 7213 h 10000"/>
              <a:gd name="connsiteX36-2959" fmla="*/ 8953 w 10000"/>
              <a:gd name="connsiteY36-2960" fmla="*/ 8049 h 10000"/>
              <a:gd name="connsiteX37-2961" fmla="*/ 8757 w 10000"/>
              <a:gd name="connsiteY37-2962" fmla="*/ 8606 h 10000"/>
              <a:gd name="connsiteX38-2963" fmla="*/ 8652 w 10000"/>
              <a:gd name="connsiteY38-2964" fmla="*/ 9164 h 10000"/>
              <a:gd name="connsiteX39-2965" fmla="*/ 8442 w 10000"/>
              <a:gd name="connsiteY39-2966" fmla="*/ 9443 h 10000"/>
              <a:gd name="connsiteX40-2967" fmla="*/ 8233 w 10000"/>
              <a:gd name="connsiteY40-2968" fmla="*/ 9721 h 10000"/>
              <a:gd name="connsiteX41-2969" fmla="*/ 8128 w 10000"/>
              <a:gd name="connsiteY41-2970" fmla="*/ 10000 h 10000"/>
              <a:gd name="connsiteX42-2971" fmla="*/ 8024 w 10000"/>
              <a:gd name="connsiteY42-2972" fmla="*/ 10000 h 10000"/>
              <a:gd name="connsiteX43-2973" fmla="*/ 7919 w 10000"/>
              <a:gd name="connsiteY43-2974" fmla="*/ 10000 h 10000"/>
              <a:gd name="connsiteX44-2975" fmla="*/ 7814 w 10000"/>
              <a:gd name="connsiteY44-2976" fmla="*/ 10000 h 10000"/>
              <a:gd name="connsiteX45-2977" fmla="*/ 7814 w 10000"/>
              <a:gd name="connsiteY45-2978" fmla="*/ 9721 h 10000"/>
              <a:gd name="connsiteX46-2979" fmla="*/ 7709 w 10000"/>
              <a:gd name="connsiteY46-2980" fmla="*/ 9443 h 10000"/>
              <a:gd name="connsiteX47-2981" fmla="*/ 7709 w 10000"/>
              <a:gd name="connsiteY47-2982" fmla="*/ 9164 h 10000"/>
              <a:gd name="connsiteX48-2983" fmla="*/ 7709 w 10000"/>
              <a:gd name="connsiteY48-2984" fmla="*/ 8885 h 10000"/>
              <a:gd name="connsiteX49-2985" fmla="*/ 7605 w 10000"/>
              <a:gd name="connsiteY49-2986" fmla="*/ 8328 h 10000"/>
              <a:gd name="connsiteX50-2987" fmla="*/ 7395 w 10000"/>
              <a:gd name="connsiteY50-2988" fmla="*/ 7770 h 10000"/>
              <a:gd name="connsiteX51-2989" fmla="*/ 8128 w 10000"/>
              <a:gd name="connsiteY51-2990" fmla="*/ 6655 h 10000"/>
              <a:gd name="connsiteX52-2991" fmla="*/ 8233 w 10000"/>
              <a:gd name="connsiteY52-2992" fmla="*/ 6098 h 10000"/>
              <a:gd name="connsiteX53-2993" fmla="*/ 8338 w 10000"/>
              <a:gd name="connsiteY53-2994" fmla="*/ 5819 h 10000"/>
              <a:gd name="connsiteX54-2995" fmla="*/ 8338 w 10000"/>
              <a:gd name="connsiteY54-2996" fmla="*/ 5261 h 10000"/>
              <a:gd name="connsiteX55-2997" fmla="*/ 8442 w 10000"/>
              <a:gd name="connsiteY55-2998" fmla="*/ 4460 h 10000"/>
              <a:gd name="connsiteX56-2999" fmla="*/ 8547 w 10000"/>
              <a:gd name="connsiteY56-3000" fmla="*/ 3345 h 10000"/>
              <a:gd name="connsiteX57-3001" fmla="*/ 8652 w 10000"/>
              <a:gd name="connsiteY57-3002" fmla="*/ 2787 h 10000"/>
              <a:gd name="connsiteX58-3003" fmla="*/ 8652 w 10000"/>
              <a:gd name="connsiteY58-3004" fmla="*/ 2230 h 10000"/>
              <a:gd name="connsiteX59-3005" fmla="*/ 8652 w 10000"/>
              <a:gd name="connsiteY59-3006" fmla="*/ 1951 h 10000"/>
              <a:gd name="connsiteX60-3007" fmla="*/ 8652 w 10000"/>
              <a:gd name="connsiteY60-3008" fmla="*/ 1951 h 10000"/>
              <a:gd name="connsiteX61-3009" fmla="*/ 8547 w 10000"/>
              <a:gd name="connsiteY61-3010" fmla="*/ 1951 h 10000"/>
              <a:gd name="connsiteX62-3011" fmla="*/ 8338 w 10000"/>
              <a:gd name="connsiteY62-3012" fmla="*/ 1951 h 10000"/>
              <a:gd name="connsiteX63-3013" fmla="*/ 8128 w 10000"/>
              <a:gd name="connsiteY63-3014" fmla="*/ 1951 h 10000"/>
              <a:gd name="connsiteX64-3015" fmla="*/ 7814 w 10000"/>
              <a:gd name="connsiteY64-3016" fmla="*/ 1951 h 10000"/>
              <a:gd name="connsiteX65-3017" fmla="*/ 7500 w 10000"/>
              <a:gd name="connsiteY65-3018" fmla="*/ 1951 h 10000"/>
              <a:gd name="connsiteX66-3019" fmla="*/ 7081 w 10000"/>
              <a:gd name="connsiteY66-3020" fmla="*/ 2230 h 10000"/>
              <a:gd name="connsiteX67-3021" fmla="*/ 6453 w 10000"/>
              <a:gd name="connsiteY67-3022" fmla="*/ 2230 h 10000"/>
              <a:gd name="connsiteX68-3023" fmla="*/ 5942 w 10000"/>
              <a:gd name="connsiteY68-3024" fmla="*/ 2230 h 10000"/>
              <a:gd name="connsiteX69-3025" fmla="*/ 5419 w 10000"/>
              <a:gd name="connsiteY69-3026" fmla="*/ 2509 h 10000"/>
              <a:gd name="connsiteX70-3027" fmla="*/ 4895 w 10000"/>
              <a:gd name="connsiteY70-3028" fmla="*/ 2787 h 10000"/>
              <a:gd name="connsiteX71-3029" fmla="*/ 4476 w 10000"/>
              <a:gd name="connsiteY71-3030" fmla="*/ 2787 h 10000"/>
              <a:gd name="connsiteX72-3031" fmla="*/ 4058 w 10000"/>
              <a:gd name="connsiteY72-3032" fmla="*/ 3066 h 10000"/>
              <a:gd name="connsiteX73-3033" fmla="*/ 3547 w 10000"/>
              <a:gd name="connsiteY73-3034" fmla="*/ 3345 h 10000"/>
              <a:gd name="connsiteX74-3035" fmla="*/ 2919 w 10000"/>
              <a:gd name="connsiteY74-3036" fmla="*/ 3345 h 10000"/>
              <a:gd name="connsiteX75-3037" fmla="*/ 2291 w 10000"/>
              <a:gd name="connsiteY75-3038" fmla="*/ 3624 h 10000"/>
              <a:gd name="connsiteX76-3039" fmla="*/ 1976 w 10000"/>
              <a:gd name="connsiteY76-3040" fmla="*/ 3902 h 10000"/>
              <a:gd name="connsiteX77-3041" fmla="*/ 1767 w 10000"/>
              <a:gd name="connsiteY77-3042" fmla="*/ 3902 h 10000"/>
              <a:gd name="connsiteX78-3043" fmla="*/ 1453 w 10000"/>
              <a:gd name="connsiteY78-3044" fmla="*/ 3902 h 10000"/>
              <a:gd name="connsiteX79-3045" fmla="*/ 1257 w 10000"/>
              <a:gd name="connsiteY79-3046" fmla="*/ 4181 h 10000"/>
              <a:gd name="connsiteX80-3047" fmla="*/ 1152 w 10000"/>
              <a:gd name="connsiteY80-3048" fmla="*/ 4181 h 10000"/>
              <a:gd name="connsiteX81-3049" fmla="*/ 1047 w 10000"/>
              <a:gd name="connsiteY81-3050" fmla="*/ 4181 h 10000"/>
              <a:gd name="connsiteX82-3051" fmla="*/ 942 w 10000"/>
              <a:gd name="connsiteY82-3052" fmla="*/ 4181 h 10000"/>
              <a:gd name="connsiteX83-3053" fmla="*/ 838 w 10000"/>
              <a:gd name="connsiteY83-3054" fmla="*/ 4181 h 10000"/>
              <a:gd name="connsiteX84-3055" fmla="*/ 733 w 10000"/>
              <a:gd name="connsiteY84-3056" fmla="*/ 4181 h 10000"/>
              <a:gd name="connsiteX85-3057" fmla="*/ 628 w 10000"/>
              <a:gd name="connsiteY85-3058" fmla="*/ 4181 h 10000"/>
              <a:gd name="connsiteX86-3059" fmla="*/ 314 w 10000"/>
              <a:gd name="connsiteY86-3060" fmla="*/ 3624 h 10000"/>
              <a:gd name="connsiteX87-3061" fmla="*/ 209 w 10000"/>
              <a:gd name="connsiteY87-3062" fmla="*/ 3345 h 10000"/>
              <a:gd name="connsiteX88-3063" fmla="*/ 105 w 10000"/>
              <a:gd name="connsiteY88-3064" fmla="*/ 3066 h 10000"/>
              <a:gd name="connsiteX89-3065" fmla="*/ 0 w 10000"/>
              <a:gd name="connsiteY89-3066" fmla="*/ 3066 h 10000"/>
              <a:gd name="connsiteX90-3067" fmla="*/ 0 w 10000"/>
              <a:gd name="connsiteY90-3068" fmla="*/ 2787 h 10000"/>
              <a:gd name="connsiteX91-3069" fmla="*/ 0 w 10000"/>
              <a:gd name="connsiteY91-3070" fmla="*/ 2787 h 10000"/>
              <a:gd name="connsiteX92-3071" fmla="*/ 105 w 10000"/>
              <a:gd name="connsiteY92-3072" fmla="*/ 2509 h 10000"/>
              <a:gd name="connsiteX93-3073" fmla="*/ 209 w 10000"/>
              <a:gd name="connsiteY93-3074" fmla="*/ 2509 h 10000"/>
              <a:gd name="connsiteX94-3075" fmla="*/ 314 w 10000"/>
              <a:gd name="connsiteY94-3076" fmla="*/ 2509 h 10000"/>
              <a:gd name="connsiteX95-3077" fmla="*/ 419 w 10000"/>
              <a:gd name="connsiteY95-3078" fmla="*/ 2509 h 10000"/>
              <a:gd name="connsiteX96-3079" fmla="*/ 524 w 10000"/>
              <a:gd name="connsiteY96-3080" fmla="*/ 2509 h 10000"/>
              <a:gd name="connsiteX97-3081" fmla="*/ 733 w 10000"/>
              <a:gd name="connsiteY97-3082" fmla="*/ 2509 h 10000"/>
              <a:gd name="connsiteX98-3083" fmla="*/ 942 w 10000"/>
              <a:gd name="connsiteY98-3084" fmla="*/ 2509 h 10000"/>
              <a:gd name="connsiteX99-3085" fmla="*/ 1152 w 10000"/>
              <a:gd name="connsiteY99-3086" fmla="*/ 2509 h 10000"/>
              <a:gd name="connsiteX100-3087" fmla="*/ 1453 w 10000"/>
              <a:gd name="connsiteY100-3088" fmla="*/ 2509 h 10000"/>
              <a:gd name="connsiteX101-3089" fmla="*/ 1767 w 10000"/>
              <a:gd name="connsiteY101-3090" fmla="*/ 2509 h 10000"/>
              <a:gd name="connsiteX102-3091" fmla="*/ 2186 w 10000"/>
              <a:gd name="connsiteY102-3092" fmla="*/ 2230 h 10000"/>
              <a:gd name="connsiteX103-3093" fmla="*/ 2186 w 10000"/>
              <a:gd name="connsiteY103-3094" fmla="*/ 2230 h 10000"/>
              <a:gd name="connsiteX0-3095" fmla="*/ 2186 w 10000"/>
              <a:gd name="connsiteY0-3096" fmla="*/ 2230 h 10000"/>
              <a:gd name="connsiteX1-3097" fmla="*/ 3757 w 10000"/>
              <a:gd name="connsiteY1-3098" fmla="*/ 1951 h 10000"/>
              <a:gd name="connsiteX2-3099" fmla="*/ 5419 w 10000"/>
              <a:gd name="connsiteY2-3100" fmla="*/ 1394 h 10000"/>
              <a:gd name="connsiteX3-3101" fmla="*/ 5838 w 10000"/>
              <a:gd name="connsiteY3-3102" fmla="*/ 1394 h 10000"/>
              <a:gd name="connsiteX4-3103" fmla="*/ 6257 w 10000"/>
              <a:gd name="connsiteY4-3104" fmla="*/ 1115 h 10000"/>
              <a:gd name="connsiteX5-3105" fmla="*/ 6558 w 10000"/>
              <a:gd name="connsiteY5-3106" fmla="*/ 1115 h 10000"/>
              <a:gd name="connsiteX6-3107" fmla="*/ 6872 w 10000"/>
              <a:gd name="connsiteY6-3108" fmla="*/ 1115 h 10000"/>
              <a:gd name="connsiteX7-3109" fmla="*/ 7081 w 10000"/>
              <a:gd name="connsiteY7-3110" fmla="*/ 836 h 10000"/>
              <a:gd name="connsiteX8-3111" fmla="*/ 7395 w 10000"/>
              <a:gd name="connsiteY8-3112" fmla="*/ 836 h 10000"/>
              <a:gd name="connsiteX9-3113" fmla="*/ 7500 w 10000"/>
              <a:gd name="connsiteY9-3114" fmla="*/ 836 h 10000"/>
              <a:gd name="connsiteX10-3115" fmla="*/ 7709 w 10000"/>
              <a:gd name="connsiteY10-3116" fmla="*/ 836 h 10000"/>
              <a:gd name="connsiteX11-3117" fmla="*/ 7919 w 10000"/>
              <a:gd name="connsiteY11-3118" fmla="*/ 557 h 10000"/>
              <a:gd name="connsiteX12-3119" fmla="*/ 8128 w 10000"/>
              <a:gd name="connsiteY12-3120" fmla="*/ 557 h 10000"/>
              <a:gd name="connsiteX13-3121" fmla="*/ 8338 w 10000"/>
              <a:gd name="connsiteY13-3122" fmla="*/ 557 h 10000"/>
              <a:gd name="connsiteX14-3123" fmla="*/ 8442 w 10000"/>
              <a:gd name="connsiteY14-3124" fmla="*/ 279 h 10000"/>
              <a:gd name="connsiteX15-3125" fmla="*/ 8547 w 10000"/>
              <a:gd name="connsiteY15-3126" fmla="*/ 0 h 10000"/>
              <a:gd name="connsiteX16-3127" fmla="*/ 8757 w 10000"/>
              <a:gd name="connsiteY16-3128" fmla="*/ 0 h 10000"/>
              <a:gd name="connsiteX17-3129" fmla="*/ 8848 w 10000"/>
              <a:gd name="connsiteY17-3130" fmla="*/ 279 h 10000"/>
              <a:gd name="connsiteX18-3131" fmla="*/ 9058 w 10000"/>
              <a:gd name="connsiteY18-3132" fmla="*/ 279 h 10000"/>
              <a:gd name="connsiteX19-3133" fmla="*/ 9162 w 10000"/>
              <a:gd name="connsiteY19-3134" fmla="*/ 557 h 10000"/>
              <a:gd name="connsiteX20-3135" fmla="*/ 9476 w 10000"/>
              <a:gd name="connsiteY20-3136" fmla="*/ 836 h 10000"/>
              <a:gd name="connsiteX21-3137" fmla="*/ 9686 w 10000"/>
              <a:gd name="connsiteY21-3138" fmla="*/ 1394 h 10000"/>
              <a:gd name="connsiteX22-3139" fmla="*/ 9895 w 10000"/>
              <a:gd name="connsiteY22-3140" fmla="*/ 1672 h 10000"/>
              <a:gd name="connsiteX23-3141" fmla="*/ 10000 w 10000"/>
              <a:gd name="connsiteY23-3142" fmla="*/ 1951 h 10000"/>
              <a:gd name="connsiteX24-3143" fmla="*/ 10000 w 10000"/>
              <a:gd name="connsiteY24-3144" fmla="*/ 1951 h 10000"/>
              <a:gd name="connsiteX25-3145" fmla="*/ 10000 w 10000"/>
              <a:gd name="connsiteY25-3146" fmla="*/ 2230 h 10000"/>
              <a:gd name="connsiteX26-3147" fmla="*/ 9895 w 10000"/>
              <a:gd name="connsiteY26-3148" fmla="*/ 2509 h 10000"/>
              <a:gd name="connsiteX27-3149" fmla="*/ 9895 w 10000"/>
              <a:gd name="connsiteY27-3150" fmla="*/ 2509 h 10000"/>
              <a:gd name="connsiteX28-3151" fmla="*/ 9791 w 10000"/>
              <a:gd name="connsiteY28-3152" fmla="*/ 2509 h 10000"/>
              <a:gd name="connsiteX29-3153" fmla="*/ 9686 w 10000"/>
              <a:gd name="connsiteY29-3154" fmla="*/ 2787 h 10000"/>
              <a:gd name="connsiteX30-3155" fmla="*/ 9581 w 10000"/>
              <a:gd name="connsiteY30-3156" fmla="*/ 3345 h 10000"/>
              <a:gd name="connsiteX31-3157" fmla="*/ 9476 w 10000"/>
              <a:gd name="connsiteY31-3158" fmla="*/ 3624 h 10000"/>
              <a:gd name="connsiteX32-3159" fmla="*/ 9476 w 10000"/>
              <a:gd name="connsiteY32-3160" fmla="*/ 4460 h 10000"/>
              <a:gd name="connsiteX33-3161" fmla="*/ 9372 w 10000"/>
              <a:gd name="connsiteY33-3162" fmla="*/ 4983 h 10000"/>
              <a:gd name="connsiteX34-3163" fmla="*/ 9267 w 10000"/>
              <a:gd name="connsiteY34-3164" fmla="*/ 5819 h 10000"/>
              <a:gd name="connsiteX35-3165" fmla="*/ 9058 w 10000"/>
              <a:gd name="connsiteY35-3166" fmla="*/ 7213 h 10000"/>
              <a:gd name="connsiteX36-3167" fmla="*/ 8953 w 10000"/>
              <a:gd name="connsiteY36-3168" fmla="*/ 8049 h 10000"/>
              <a:gd name="connsiteX37-3169" fmla="*/ 8757 w 10000"/>
              <a:gd name="connsiteY37-3170" fmla="*/ 8606 h 10000"/>
              <a:gd name="connsiteX38-3171" fmla="*/ 8652 w 10000"/>
              <a:gd name="connsiteY38-3172" fmla="*/ 9164 h 10000"/>
              <a:gd name="connsiteX39-3173" fmla="*/ 8442 w 10000"/>
              <a:gd name="connsiteY39-3174" fmla="*/ 9443 h 10000"/>
              <a:gd name="connsiteX40-3175" fmla="*/ 8233 w 10000"/>
              <a:gd name="connsiteY40-3176" fmla="*/ 9721 h 10000"/>
              <a:gd name="connsiteX41-3177" fmla="*/ 8128 w 10000"/>
              <a:gd name="connsiteY41-3178" fmla="*/ 10000 h 10000"/>
              <a:gd name="connsiteX42-3179" fmla="*/ 8024 w 10000"/>
              <a:gd name="connsiteY42-3180" fmla="*/ 10000 h 10000"/>
              <a:gd name="connsiteX43-3181" fmla="*/ 7919 w 10000"/>
              <a:gd name="connsiteY43-3182" fmla="*/ 10000 h 10000"/>
              <a:gd name="connsiteX44-3183" fmla="*/ 7814 w 10000"/>
              <a:gd name="connsiteY44-3184" fmla="*/ 10000 h 10000"/>
              <a:gd name="connsiteX45-3185" fmla="*/ 7814 w 10000"/>
              <a:gd name="connsiteY45-3186" fmla="*/ 9721 h 10000"/>
              <a:gd name="connsiteX46-3187" fmla="*/ 7709 w 10000"/>
              <a:gd name="connsiteY46-3188" fmla="*/ 9443 h 10000"/>
              <a:gd name="connsiteX47-3189" fmla="*/ 7709 w 10000"/>
              <a:gd name="connsiteY47-3190" fmla="*/ 9164 h 10000"/>
              <a:gd name="connsiteX48-3191" fmla="*/ 7709 w 10000"/>
              <a:gd name="connsiteY48-3192" fmla="*/ 8885 h 10000"/>
              <a:gd name="connsiteX49-3193" fmla="*/ 7605 w 10000"/>
              <a:gd name="connsiteY49-3194" fmla="*/ 8328 h 10000"/>
              <a:gd name="connsiteX50-3195" fmla="*/ 7395 w 10000"/>
              <a:gd name="connsiteY50-3196" fmla="*/ 7770 h 10000"/>
              <a:gd name="connsiteX51-3197" fmla="*/ 8233 w 10000"/>
              <a:gd name="connsiteY51-3198" fmla="*/ 6098 h 10000"/>
              <a:gd name="connsiteX52-3199" fmla="*/ 8338 w 10000"/>
              <a:gd name="connsiteY52-3200" fmla="*/ 5819 h 10000"/>
              <a:gd name="connsiteX53-3201" fmla="*/ 8338 w 10000"/>
              <a:gd name="connsiteY53-3202" fmla="*/ 5261 h 10000"/>
              <a:gd name="connsiteX54-3203" fmla="*/ 8442 w 10000"/>
              <a:gd name="connsiteY54-3204" fmla="*/ 4460 h 10000"/>
              <a:gd name="connsiteX55-3205" fmla="*/ 8547 w 10000"/>
              <a:gd name="connsiteY55-3206" fmla="*/ 3345 h 10000"/>
              <a:gd name="connsiteX56-3207" fmla="*/ 8652 w 10000"/>
              <a:gd name="connsiteY56-3208" fmla="*/ 2787 h 10000"/>
              <a:gd name="connsiteX57-3209" fmla="*/ 8652 w 10000"/>
              <a:gd name="connsiteY57-3210" fmla="*/ 2230 h 10000"/>
              <a:gd name="connsiteX58-3211" fmla="*/ 8652 w 10000"/>
              <a:gd name="connsiteY58-3212" fmla="*/ 1951 h 10000"/>
              <a:gd name="connsiteX59-3213" fmla="*/ 8652 w 10000"/>
              <a:gd name="connsiteY59-3214" fmla="*/ 1951 h 10000"/>
              <a:gd name="connsiteX60-3215" fmla="*/ 8547 w 10000"/>
              <a:gd name="connsiteY60-3216" fmla="*/ 1951 h 10000"/>
              <a:gd name="connsiteX61-3217" fmla="*/ 8338 w 10000"/>
              <a:gd name="connsiteY61-3218" fmla="*/ 1951 h 10000"/>
              <a:gd name="connsiteX62-3219" fmla="*/ 8128 w 10000"/>
              <a:gd name="connsiteY62-3220" fmla="*/ 1951 h 10000"/>
              <a:gd name="connsiteX63-3221" fmla="*/ 7814 w 10000"/>
              <a:gd name="connsiteY63-3222" fmla="*/ 1951 h 10000"/>
              <a:gd name="connsiteX64-3223" fmla="*/ 7500 w 10000"/>
              <a:gd name="connsiteY64-3224" fmla="*/ 1951 h 10000"/>
              <a:gd name="connsiteX65-3225" fmla="*/ 7081 w 10000"/>
              <a:gd name="connsiteY65-3226" fmla="*/ 2230 h 10000"/>
              <a:gd name="connsiteX66-3227" fmla="*/ 6453 w 10000"/>
              <a:gd name="connsiteY66-3228" fmla="*/ 2230 h 10000"/>
              <a:gd name="connsiteX67-3229" fmla="*/ 5942 w 10000"/>
              <a:gd name="connsiteY67-3230" fmla="*/ 2230 h 10000"/>
              <a:gd name="connsiteX68-3231" fmla="*/ 5419 w 10000"/>
              <a:gd name="connsiteY68-3232" fmla="*/ 2509 h 10000"/>
              <a:gd name="connsiteX69-3233" fmla="*/ 4895 w 10000"/>
              <a:gd name="connsiteY69-3234" fmla="*/ 2787 h 10000"/>
              <a:gd name="connsiteX70-3235" fmla="*/ 4476 w 10000"/>
              <a:gd name="connsiteY70-3236" fmla="*/ 2787 h 10000"/>
              <a:gd name="connsiteX71-3237" fmla="*/ 4058 w 10000"/>
              <a:gd name="connsiteY71-3238" fmla="*/ 3066 h 10000"/>
              <a:gd name="connsiteX72-3239" fmla="*/ 3547 w 10000"/>
              <a:gd name="connsiteY72-3240" fmla="*/ 3345 h 10000"/>
              <a:gd name="connsiteX73-3241" fmla="*/ 2919 w 10000"/>
              <a:gd name="connsiteY73-3242" fmla="*/ 3345 h 10000"/>
              <a:gd name="connsiteX74-3243" fmla="*/ 2291 w 10000"/>
              <a:gd name="connsiteY74-3244" fmla="*/ 3624 h 10000"/>
              <a:gd name="connsiteX75-3245" fmla="*/ 1976 w 10000"/>
              <a:gd name="connsiteY75-3246" fmla="*/ 3902 h 10000"/>
              <a:gd name="connsiteX76-3247" fmla="*/ 1767 w 10000"/>
              <a:gd name="connsiteY76-3248" fmla="*/ 3902 h 10000"/>
              <a:gd name="connsiteX77-3249" fmla="*/ 1453 w 10000"/>
              <a:gd name="connsiteY77-3250" fmla="*/ 3902 h 10000"/>
              <a:gd name="connsiteX78-3251" fmla="*/ 1257 w 10000"/>
              <a:gd name="connsiteY78-3252" fmla="*/ 4181 h 10000"/>
              <a:gd name="connsiteX79-3253" fmla="*/ 1152 w 10000"/>
              <a:gd name="connsiteY79-3254" fmla="*/ 4181 h 10000"/>
              <a:gd name="connsiteX80-3255" fmla="*/ 1047 w 10000"/>
              <a:gd name="connsiteY80-3256" fmla="*/ 4181 h 10000"/>
              <a:gd name="connsiteX81-3257" fmla="*/ 942 w 10000"/>
              <a:gd name="connsiteY81-3258" fmla="*/ 4181 h 10000"/>
              <a:gd name="connsiteX82-3259" fmla="*/ 838 w 10000"/>
              <a:gd name="connsiteY82-3260" fmla="*/ 4181 h 10000"/>
              <a:gd name="connsiteX83-3261" fmla="*/ 733 w 10000"/>
              <a:gd name="connsiteY83-3262" fmla="*/ 4181 h 10000"/>
              <a:gd name="connsiteX84-3263" fmla="*/ 628 w 10000"/>
              <a:gd name="connsiteY84-3264" fmla="*/ 4181 h 10000"/>
              <a:gd name="connsiteX85-3265" fmla="*/ 314 w 10000"/>
              <a:gd name="connsiteY85-3266" fmla="*/ 3624 h 10000"/>
              <a:gd name="connsiteX86-3267" fmla="*/ 209 w 10000"/>
              <a:gd name="connsiteY86-3268" fmla="*/ 3345 h 10000"/>
              <a:gd name="connsiteX87-3269" fmla="*/ 105 w 10000"/>
              <a:gd name="connsiteY87-3270" fmla="*/ 3066 h 10000"/>
              <a:gd name="connsiteX88-3271" fmla="*/ 0 w 10000"/>
              <a:gd name="connsiteY88-3272" fmla="*/ 3066 h 10000"/>
              <a:gd name="connsiteX89-3273" fmla="*/ 0 w 10000"/>
              <a:gd name="connsiteY89-3274" fmla="*/ 2787 h 10000"/>
              <a:gd name="connsiteX90-3275" fmla="*/ 0 w 10000"/>
              <a:gd name="connsiteY90-3276" fmla="*/ 2787 h 10000"/>
              <a:gd name="connsiteX91-3277" fmla="*/ 105 w 10000"/>
              <a:gd name="connsiteY91-3278" fmla="*/ 2509 h 10000"/>
              <a:gd name="connsiteX92-3279" fmla="*/ 209 w 10000"/>
              <a:gd name="connsiteY92-3280" fmla="*/ 2509 h 10000"/>
              <a:gd name="connsiteX93-3281" fmla="*/ 314 w 10000"/>
              <a:gd name="connsiteY93-3282" fmla="*/ 2509 h 10000"/>
              <a:gd name="connsiteX94-3283" fmla="*/ 419 w 10000"/>
              <a:gd name="connsiteY94-3284" fmla="*/ 2509 h 10000"/>
              <a:gd name="connsiteX95-3285" fmla="*/ 524 w 10000"/>
              <a:gd name="connsiteY95-3286" fmla="*/ 2509 h 10000"/>
              <a:gd name="connsiteX96-3287" fmla="*/ 733 w 10000"/>
              <a:gd name="connsiteY96-3288" fmla="*/ 2509 h 10000"/>
              <a:gd name="connsiteX97-3289" fmla="*/ 942 w 10000"/>
              <a:gd name="connsiteY97-3290" fmla="*/ 2509 h 10000"/>
              <a:gd name="connsiteX98-3291" fmla="*/ 1152 w 10000"/>
              <a:gd name="connsiteY98-3292" fmla="*/ 2509 h 10000"/>
              <a:gd name="connsiteX99-3293" fmla="*/ 1453 w 10000"/>
              <a:gd name="connsiteY99-3294" fmla="*/ 2509 h 10000"/>
              <a:gd name="connsiteX100-3295" fmla="*/ 1767 w 10000"/>
              <a:gd name="connsiteY100-3296" fmla="*/ 2509 h 10000"/>
              <a:gd name="connsiteX101-3297" fmla="*/ 2186 w 10000"/>
              <a:gd name="connsiteY101-3298" fmla="*/ 2230 h 10000"/>
              <a:gd name="connsiteX102-3299" fmla="*/ 2186 w 10000"/>
              <a:gd name="connsiteY102-3300" fmla="*/ 2230 h 10000"/>
              <a:gd name="connsiteX0-3301" fmla="*/ 2186 w 10000"/>
              <a:gd name="connsiteY0-3302" fmla="*/ 2230 h 10000"/>
              <a:gd name="connsiteX1-3303" fmla="*/ 3757 w 10000"/>
              <a:gd name="connsiteY1-3304" fmla="*/ 1951 h 10000"/>
              <a:gd name="connsiteX2-3305" fmla="*/ 5419 w 10000"/>
              <a:gd name="connsiteY2-3306" fmla="*/ 1394 h 10000"/>
              <a:gd name="connsiteX3-3307" fmla="*/ 5838 w 10000"/>
              <a:gd name="connsiteY3-3308" fmla="*/ 1394 h 10000"/>
              <a:gd name="connsiteX4-3309" fmla="*/ 6257 w 10000"/>
              <a:gd name="connsiteY4-3310" fmla="*/ 1115 h 10000"/>
              <a:gd name="connsiteX5-3311" fmla="*/ 6558 w 10000"/>
              <a:gd name="connsiteY5-3312" fmla="*/ 1115 h 10000"/>
              <a:gd name="connsiteX6-3313" fmla="*/ 6872 w 10000"/>
              <a:gd name="connsiteY6-3314" fmla="*/ 1115 h 10000"/>
              <a:gd name="connsiteX7-3315" fmla="*/ 7081 w 10000"/>
              <a:gd name="connsiteY7-3316" fmla="*/ 836 h 10000"/>
              <a:gd name="connsiteX8-3317" fmla="*/ 7395 w 10000"/>
              <a:gd name="connsiteY8-3318" fmla="*/ 836 h 10000"/>
              <a:gd name="connsiteX9-3319" fmla="*/ 7500 w 10000"/>
              <a:gd name="connsiteY9-3320" fmla="*/ 836 h 10000"/>
              <a:gd name="connsiteX10-3321" fmla="*/ 7709 w 10000"/>
              <a:gd name="connsiteY10-3322" fmla="*/ 836 h 10000"/>
              <a:gd name="connsiteX11-3323" fmla="*/ 7919 w 10000"/>
              <a:gd name="connsiteY11-3324" fmla="*/ 557 h 10000"/>
              <a:gd name="connsiteX12-3325" fmla="*/ 8128 w 10000"/>
              <a:gd name="connsiteY12-3326" fmla="*/ 557 h 10000"/>
              <a:gd name="connsiteX13-3327" fmla="*/ 8338 w 10000"/>
              <a:gd name="connsiteY13-3328" fmla="*/ 557 h 10000"/>
              <a:gd name="connsiteX14-3329" fmla="*/ 8442 w 10000"/>
              <a:gd name="connsiteY14-3330" fmla="*/ 279 h 10000"/>
              <a:gd name="connsiteX15-3331" fmla="*/ 8547 w 10000"/>
              <a:gd name="connsiteY15-3332" fmla="*/ 0 h 10000"/>
              <a:gd name="connsiteX16-3333" fmla="*/ 8757 w 10000"/>
              <a:gd name="connsiteY16-3334" fmla="*/ 0 h 10000"/>
              <a:gd name="connsiteX17-3335" fmla="*/ 8848 w 10000"/>
              <a:gd name="connsiteY17-3336" fmla="*/ 279 h 10000"/>
              <a:gd name="connsiteX18-3337" fmla="*/ 9058 w 10000"/>
              <a:gd name="connsiteY18-3338" fmla="*/ 279 h 10000"/>
              <a:gd name="connsiteX19-3339" fmla="*/ 9162 w 10000"/>
              <a:gd name="connsiteY19-3340" fmla="*/ 557 h 10000"/>
              <a:gd name="connsiteX20-3341" fmla="*/ 9476 w 10000"/>
              <a:gd name="connsiteY20-3342" fmla="*/ 836 h 10000"/>
              <a:gd name="connsiteX21-3343" fmla="*/ 9686 w 10000"/>
              <a:gd name="connsiteY21-3344" fmla="*/ 1394 h 10000"/>
              <a:gd name="connsiteX22-3345" fmla="*/ 9895 w 10000"/>
              <a:gd name="connsiteY22-3346" fmla="*/ 1672 h 10000"/>
              <a:gd name="connsiteX23-3347" fmla="*/ 10000 w 10000"/>
              <a:gd name="connsiteY23-3348" fmla="*/ 1951 h 10000"/>
              <a:gd name="connsiteX24-3349" fmla="*/ 10000 w 10000"/>
              <a:gd name="connsiteY24-3350" fmla="*/ 1951 h 10000"/>
              <a:gd name="connsiteX25-3351" fmla="*/ 10000 w 10000"/>
              <a:gd name="connsiteY25-3352" fmla="*/ 2230 h 10000"/>
              <a:gd name="connsiteX26-3353" fmla="*/ 9895 w 10000"/>
              <a:gd name="connsiteY26-3354" fmla="*/ 2509 h 10000"/>
              <a:gd name="connsiteX27-3355" fmla="*/ 9895 w 10000"/>
              <a:gd name="connsiteY27-3356" fmla="*/ 2509 h 10000"/>
              <a:gd name="connsiteX28-3357" fmla="*/ 9791 w 10000"/>
              <a:gd name="connsiteY28-3358" fmla="*/ 2509 h 10000"/>
              <a:gd name="connsiteX29-3359" fmla="*/ 9686 w 10000"/>
              <a:gd name="connsiteY29-3360" fmla="*/ 2787 h 10000"/>
              <a:gd name="connsiteX30-3361" fmla="*/ 9581 w 10000"/>
              <a:gd name="connsiteY30-3362" fmla="*/ 3345 h 10000"/>
              <a:gd name="connsiteX31-3363" fmla="*/ 9476 w 10000"/>
              <a:gd name="connsiteY31-3364" fmla="*/ 3624 h 10000"/>
              <a:gd name="connsiteX32-3365" fmla="*/ 9476 w 10000"/>
              <a:gd name="connsiteY32-3366" fmla="*/ 4460 h 10000"/>
              <a:gd name="connsiteX33-3367" fmla="*/ 9372 w 10000"/>
              <a:gd name="connsiteY33-3368" fmla="*/ 4983 h 10000"/>
              <a:gd name="connsiteX34-3369" fmla="*/ 9267 w 10000"/>
              <a:gd name="connsiteY34-3370" fmla="*/ 5819 h 10000"/>
              <a:gd name="connsiteX35-3371" fmla="*/ 9058 w 10000"/>
              <a:gd name="connsiteY35-3372" fmla="*/ 7213 h 10000"/>
              <a:gd name="connsiteX36-3373" fmla="*/ 8953 w 10000"/>
              <a:gd name="connsiteY36-3374" fmla="*/ 8049 h 10000"/>
              <a:gd name="connsiteX37-3375" fmla="*/ 8757 w 10000"/>
              <a:gd name="connsiteY37-3376" fmla="*/ 8606 h 10000"/>
              <a:gd name="connsiteX38-3377" fmla="*/ 8652 w 10000"/>
              <a:gd name="connsiteY38-3378" fmla="*/ 9164 h 10000"/>
              <a:gd name="connsiteX39-3379" fmla="*/ 8442 w 10000"/>
              <a:gd name="connsiteY39-3380" fmla="*/ 9443 h 10000"/>
              <a:gd name="connsiteX40-3381" fmla="*/ 8233 w 10000"/>
              <a:gd name="connsiteY40-3382" fmla="*/ 9721 h 10000"/>
              <a:gd name="connsiteX41-3383" fmla="*/ 8128 w 10000"/>
              <a:gd name="connsiteY41-3384" fmla="*/ 10000 h 10000"/>
              <a:gd name="connsiteX42-3385" fmla="*/ 8024 w 10000"/>
              <a:gd name="connsiteY42-3386" fmla="*/ 10000 h 10000"/>
              <a:gd name="connsiteX43-3387" fmla="*/ 7919 w 10000"/>
              <a:gd name="connsiteY43-3388" fmla="*/ 10000 h 10000"/>
              <a:gd name="connsiteX44-3389" fmla="*/ 7814 w 10000"/>
              <a:gd name="connsiteY44-3390" fmla="*/ 10000 h 10000"/>
              <a:gd name="connsiteX45-3391" fmla="*/ 7814 w 10000"/>
              <a:gd name="connsiteY45-3392" fmla="*/ 9721 h 10000"/>
              <a:gd name="connsiteX46-3393" fmla="*/ 7709 w 10000"/>
              <a:gd name="connsiteY46-3394" fmla="*/ 9443 h 10000"/>
              <a:gd name="connsiteX47-3395" fmla="*/ 7709 w 10000"/>
              <a:gd name="connsiteY47-3396" fmla="*/ 9164 h 10000"/>
              <a:gd name="connsiteX48-3397" fmla="*/ 7709 w 10000"/>
              <a:gd name="connsiteY48-3398" fmla="*/ 8885 h 10000"/>
              <a:gd name="connsiteX49-3399" fmla="*/ 7605 w 10000"/>
              <a:gd name="connsiteY49-3400" fmla="*/ 8328 h 10000"/>
              <a:gd name="connsiteX50-3401" fmla="*/ 8233 w 10000"/>
              <a:gd name="connsiteY50-3402" fmla="*/ 6098 h 10000"/>
              <a:gd name="connsiteX51-3403" fmla="*/ 8338 w 10000"/>
              <a:gd name="connsiteY51-3404" fmla="*/ 5819 h 10000"/>
              <a:gd name="connsiteX52-3405" fmla="*/ 8338 w 10000"/>
              <a:gd name="connsiteY52-3406" fmla="*/ 5261 h 10000"/>
              <a:gd name="connsiteX53-3407" fmla="*/ 8442 w 10000"/>
              <a:gd name="connsiteY53-3408" fmla="*/ 4460 h 10000"/>
              <a:gd name="connsiteX54-3409" fmla="*/ 8547 w 10000"/>
              <a:gd name="connsiteY54-3410" fmla="*/ 3345 h 10000"/>
              <a:gd name="connsiteX55-3411" fmla="*/ 8652 w 10000"/>
              <a:gd name="connsiteY55-3412" fmla="*/ 2787 h 10000"/>
              <a:gd name="connsiteX56-3413" fmla="*/ 8652 w 10000"/>
              <a:gd name="connsiteY56-3414" fmla="*/ 2230 h 10000"/>
              <a:gd name="connsiteX57-3415" fmla="*/ 8652 w 10000"/>
              <a:gd name="connsiteY57-3416" fmla="*/ 1951 h 10000"/>
              <a:gd name="connsiteX58-3417" fmla="*/ 8652 w 10000"/>
              <a:gd name="connsiteY58-3418" fmla="*/ 1951 h 10000"/>
              <a:gd name="connsiteX59-3419" fmla="*/ 8547 w 10000"/>
              <a:gd name="connsiteY59-3420" fmla="*/ 1951 h 10000"/>
              <a:gd name="connsiteX60-3421" fmla="*/ 8338 w 10000"/>
              <a:gd name="connsiteY60-3422" fmla="*/ 1951 h 10000"/>
              <a:gd name="connsiteX61-3423" fmla="*/ 8128 w 10000"/>
              <a:gd name="connsiteY61-3424" fmla="*/ 1951 h 10000"/>
              <a:gd name="connsiteX62-3425" fmla="*/ 7814 w 10000"/>
              <a:gd name="connsiteY62-3426" fmla="*/ 1951 h 10000"/>
              <a:gd name="connsiteX63-3427" fmla="*/ 7500 w 10000"/>
              <a:gd name="connsiteY63-3428" fmla="*/ 1951 h 10000"/>
              <a:gd name="connsiteX64-3429" fmla="*/ 7081 w 10000"/>
              <a:gd name="connsiteY64-3430" fmla="*/ 2230 h 10000"/>
              <a:gd name="connsiteX65-3431" fmla="*/ 6453 w 10000"/>
              <a:gd name="connsiteY65-3432" fmla="*/ 2230 h 10000"/>
              <a:gd name="connsiteX66-3433" fmla="*/ 5942 w 10000"/>
              <a:gd name="connsiteY66-3434" fmla="*/ 2230 h 10000"/>
              <a:gd name="connsiteX67-3435" fmla="*/ 5419 w 10000"/>
              <a:gd name="connsiteY67-3436" fmla="*/ 2509 h 10000"/>
              <a:gd name="connsiteX68-3437" fmla="*/ 4895 w 10000"/>
              <a:gd name="connsiteY68-3438" fmla="*/ 2787 h 10000"/>
              <a:gd name="connsiteX69-3439" fmla="*/ 4476 w 10000"/>
              <a:gd name="connsiteY69-3440" fmla="*/ 2787 h 10000"/>
              <a:gd name="connsiteX70-3441" fmla="*/ 4058 w 10000"/>
              <a:gd name="connsiteY70-3442" fmla="*/ 3066 h 10000"/>
              <a:gd name="connsiteX71-3443" fmla="*/ 3547 w 10000"/>
              <a:gd name="connsiteY71-3444" fmla="*/ 3345 h 10000"/>
              <a:gd name="connsiteX72-3445" fmla="*/ 2919 w 10000"/>
              <a:gd name="connsiteY72-3446" fmla="*/ 3345 h 10000"/>
              <a:gd name="connsiteX73-3447" fmla="*/ 2291 w 10000"/>
              <a:gd name="connsiteY73-3448" fmla="*/ 3624 h 10000"/>
              <a:gd name="connsiteX74-3449" fmla="*/ 1976 w 10000"/>
              <a:gd name="connsiteY74-3450" fmla="*/ 3902 h 10000"/>
              <a:gd name="connsiteX75-3451" fmla="*/ 1767 w 10000"/>
              <a:gd name="connsiteY75-3452" fmla="*/ 3902 h 10000"/>
              <a:gd name="connsiteX76-3453" fmla="*/ 1453 w 10000"/>
              <a:gd name="connsiteY76-3454" fmla="*/ 3902 h 10000"/>
              <a:gd name="connsiteX77-3455" fmla="*/ 1257 w 10000"/>
              <a:gd name="connsiteY77-3456" fmla="*/ 4181 h 10000"/>
              <a:gd name="connsiteX78-3457" fmla="*/ 1152 w 10000"/>
              <a:gd name="connsiteY78-3458" fmla="*/ 4181 h 10000"/>
              <a:gd name="connsiteX79-3459" fmla="*/ 1047 w 10000"/>
              <a:gd name="connsiteY79-3460" fmla="*/ 4181 h 10000"/>
              <a:gd name="connsiteX80-3461" fmla="*/ 942 w 10000"/>
              <a:gd name="connsiteY80-3462" fmla="*/ 4181 h 10000"/>
              <a:gd name="connsiteX81-3463" fmla="*/ 838 w 10000"/>
              <a:gd name="connsiteY81-3464" fmla="*/ 4181 h 10000"/>
              <a:gd name="connsiteX82-3465" fmla="*/ 733 w 10000"/>
              <a:gd name="connsiteY82-3466" fmla="*/ 4181 h 10000"/>
              <a:gd name="connsiteX83-3467" fmla="*/ 628 w 10000"/>
              <a:gd name="connsiteY83-3468" fmla="*/ 4181 h 10000"/>
              <a:gd name="connsiteX84-3469" fmla="*/ 314 w 10000"/>
              <a:gd name="connsiteY84-3470" fmla="*/ 3624 h 10000"/>
              <a:gd name="connsiteX85-3471" fmla="*/ 209 w 10000"/>
              <a:gd name="connsiteY85-3472" fmla="*/ 3345 h 10000"/>
              <a:gd name="connsiteX86-3473" fmla="*/ 105 w 10000"/>
              <a:gd name="connsiteY86-3474" fmla="*/ 3066 h 10000"/>
              <a:gd name="connsiteX87-3475" fmla="*/ 0 w 10000"/>
              <a:gd name="connsiteY87-3476" fmla="*/ 3066 h 10000"/>
              <a:gd name="connsiteX88-3477" fmla="*/ 0 w 10000"/>
              <a:gd name="connsiteY88-3478" fmla="*/ 2787 h 10000"/>
              <a:gd name="connsiteX89-3479" fmla="*/ 0 w 10000"/>
              <a:gd name="connsiteY89-3480" fmla="*/ 2787 h 10000"/>
              <a:gd name="connsiteX90-3481" fmla="*/ 105 w 10000"/>
              <a:gd name="connsiteY90-3482" fmla="*/ 2509 h 10000"/>
              <a:gd name="connsiteX91-3483" fmla="*/ 209 w 10000"/>
              <a:gd name="connsiteY91-3484" fmla="*/ 2509 h 10000"/>
              <a:gd name="connsiteX92-3485" fmla="*/ 314 w 10000"/>
              <a:gd name="connsiteY92-3486" fmla="*/ 2509 h 10000"/>
              <a:gd name="connsiteX93-3487" fmla="*/ 419 w 10000"/>
              <a:gd name="connsiteY93-3488" fmla="*/ 2509 h 10000"/>
              <a:gd name="connsiteX94-3489" fmla="*/ 524 w 10000"/>
              <a:gd name="connsiteY94-3490" fmla="*/ 2509 h 10000"/>
              <a:gd name="connsiteX95-3491" fmla="*/ 733 w 10000"/>
              <a:gd name="connsiteY95-3492" fmla="*/ 2509 h 10000"/>
              <a:gd name="connsiteX96-3493" fmla="*/ 942 w 10000"/>
              <a:gd name="connsiteY96-3494" fmla="*/ 2509 h 10000"/>
              <a:gd name="connsiteX97-3495" fmla="*/ 1152 w 10000"/>
              <a:gd name="connsiteY97-3496" fmla="*/ 2509 h 10000"/>
              <a:gd name="connsiteX98-3497" fmla="*/ 1453 w 10000"/>
              <a:gd name="connsiteY98-3498" fmla="*/ 2509 h 10000"/>
              <a:gd name="connsiteX99-3499" fmla="*/ 1767 w 10000"/>
              <a:gd name="connsiteY99-3500" fmla="*/ 2509 h 10000"/>
              <a:gd name="connsiteX100-3501" fmla="*/ 2186 w 10000"/>
              <a:gd name="connsiteY100-3502" fmla="*/ 2230 h 10000"/>
              <a:gd name="connsiteX101-3503" fmla="*/ 2186 w 10000"/>
              <a:gd name="connsiteY101-3504" fmla="*/ 2230 h 10000"/>
              <a:gd name="connsiteX0-3505" fmla="*/ 2186 w 10000"/>
              <a:gd name="connsiteY0-3506" fmla="*/ 2230 h 10000"/>
              <a:gd name="connsiteX1-3507" fmla="*/ 3757 w 10000"/>
              <a:gd name="connsiteY1-3508" fmla="*/ 1951 h 10000"/>
              <a:gd name="connsiteX2-3509" fmla="*/ 5419 w 10000"/>
              <a:gd name="connsiteY2-3510" fmla="*/ 1394 h 10000"/>
              <a:gd name="connsiteX3-3511" fmla="*/ 5838 w 10000"/>
              <a:gd name="connsiteY3-3512" fmla="*/ 1394 h 10000"/>
              <a:gd name="connsiteX4-3513" fmla="*/ 6257 w 10000"/>
              <a:gd name="connsiteY4-3514" fmla="*/ 1115 h 10000"/>
              <a:gd name="connsiteX5-3515" fmla="*/ 6558 w 10000"/>
              <a:gd name="connsiteY5-3516" fmla="*/ 1115 h 10000"/>
              <a:gd name="connsiteX6-3517" fmla="*/ 6872 w 10000"/>
              <a:gd name="connsiteY6-3518" fmla="*/ 1115 h 10000"/>
              <a:gd name="connsiteX7-3519" fmla="*/ 7081 w 10000"/>
              <a:gd name="connsiteY7-3520" fmla="*/ 836 h 10000"/>
              <a:gd name="connsiteX8-3521" fmla="*/ 7395 w 10000"/>
              <a:gd name="connsiteY8-3522" fmla="*/ 836 h 10000"/>
              <a:gd name="connsiteX9-3523" fmla="*/ 7500 w 10000"/>
              <a:gd name="connsiteY9-3524" fmla="*/ 836 h 10000"/>
              <a:gd name="connsiteX10-3525" fmla="*/ 7709 w 10000"/>
              <a:gd name="connsiteY10-3526" fmla="*/ 836 h 10000"/>
              <a:gd name="connsiteX11-3527" fmla="*/ 7919 w 10000"/>
              <a:gd name="connsiteY11-3528" fmla="*/ 557 h 10000"/>
              <a:gd name="connsiteX12-3529" fmla="*/ 8128 w 10000"/>
              <a:gd name="connsiteY12-3530" fmla="*/ 557 h 10000"/>
              <a:gd name="connsiteX13-3531" fmla="*/ 8338 w 10000"/>
              <a:gd name="connsiteY13-3532" fmla="*/ 557 h 10000"/>
              <a:gd name="connsiteX14-3533" fmla="*/ 8442 w 10000"/>
              <a:gd name="connsiteY14-3534" fmla="*/ 279 h 10000"/>
              <a:gd name="connsiteX15-3535" fmla="*/ 8547 w 10000"/>
              <a:gd name="connsiteY15-3536" fmla="*/ 0 h 10000"/>
              <a:gd name="connsiteX16-3537" fmla="*/ 8757 w 10000"/>
              <a:gd name="connsiteY16-3538" fmla="*/ 0 h 10000"/>
              <a:gd name="connsiteX17-3539" fmla="*/ 8848 w 10000"/>
              <a:gd name="connsiteY17-3540" fmla="*/ 279 h 10000"/>
              <a:gd name="connsiteX18-3541" fmla="*/ 9058 w 10000"/>
              <a:gd name="connsiteY18-3542" fmla="*/ 279 h 10000"/>
              <a:gd name="connsiteX19-3543" fmla="*/ 9162 w 10000"/>
              <a:gd name="connsiteY19-3544" fmla="*/ 557 h 10000"/>
              <a:gd name="connsiteX20-3545" fmla="*/ 9476 w 10000"/>
              <a:gd name="connsiteY20-3546" fmla="*/ 836 h 10000"/>
              <a:gd name="connsiteX21-3547" fmla="*/ 9686 w 10000"/>
              <a:gd name="connsiteY21-3548" fmla="*/ 1394 h 10000"/>
              <a:gd name="connsiteX22-3549" fmla="*/ 9895 w 10000"/>
              <a:gd name="connsiteY22-3550" fmla="*/ 1672 h 10000"/>
              <a:gd name="connsiteX23-3551" fmla="*/ 10000 w 10000"/>
              <a:gd name="connsiteY23-3552" fmla="*/ 1951 h 10000"/>
              <a:gd name="connsiteX24-3553" fmla="*/ 10000 w 10000"/>
              <a:gd name="connsiteY24-3554" fmla="*/ 1951 h 10000"/>
              <a:gd name="connsiteX25-3555" fmla="*/ 10000 w 10000"/>
              <a:gd name="connsiteY25-3556" fmla="*/ 2230 h 10000"/>
              <a:gd name="connsiteX26-3557" fmla="*/ 9895 w 10000"/>
              <a:gd name="connsiteY26-3558" fmla="*/ 2509 h 10000"/>
              <a:gd name="connsiteX27-3559" fmla="*/ 9895 w 10000"/>
              <a:gd name="connsiteY27-3560" fmla="*/ 2509 h 10000"/>
              <a:gd name="connsiteX28-3561" fmla="*/ 9791 w 10000"/>
              <a:gd name="connsiteY28-3562" fmla="*/ 2509 h 10000"/>
              <a:gd name="connsiteX29-3563" fmla="*/ 9686 w 10000"/>
              <a:gd name="connsiteY29-3564" fmla="*/ 2787 h 10000"/>
              <a:gd name="connsiteX30-3565" fmla="*/ 9581 w 10000"/>
              <a:gd name="connsiteY30-3566" fmla="*/ 3345 h 10000"/>
              <a:gd name="connsiteX31-3567" fmla="*/ 9476 w 10000"/>
              <a:gd name="connsiteY31-3568" fmla="*/ 3624 h 10000"/>
              <a:gd name="connsiteX32-3569" fmla="*/ 9476 w 10000"/>
              <a:gd name="connsiteY32-3570" fmla="*/ 4460 h 10000"/>
              <a:gd name="connsiteX33-3571" fmla="*/ 9372 w 10000"/>
              <a:gd name="connsiteY33-3572" fmla="*/ 4983 h 10000"/>
              <a:gd name="connsiteX34-3573" fmla="*/ 9267 w 10000"/>
              <a:gd name="connsiteY34-3574" fmla="*/ 5819 h 10000"/>
              <a:gd name="connsiteX35-3575" fmla="*/ 9058 w 10000"/>
              <a:gd name="connsiteY35-3576" fmla="*/ 7213 h 10000"/>
              <a:gd name="connsiteX36-3577" fmla="*/ 8953 w 10000"/>
              <a:gd name="connsiteY36-3578" fmla="*/ 8049 h 10000"/>
              <a:gd name="connsiteX37-3579" fmla="*/ 8757 w 10000"/>
              <a:gd name="connsiteY37-3580" fmla="*/ 8606 h 10000"/>
              <a:gd name="connsiteX38-3581" fmla="*/ 8652 w 10000"/>
              <a:gd name="connsiteY38-3582" fmla="*/ 9164 h 10000"/>
              <a:gd name="connsiteX39-3583" fmla="*/ 8442 w 10000"/>
              <a:gd name="connsiteY39-3584" fmla="*/ 9443 h 10000"/>
              <a:gd name="connsiteX40-3585" fmla="*/ 8233 w 10000"/>
              <a:gd name="connsiteY40-3586" fmla="*/ 9721 h 10000"/>
              <a:gd name="connsiteX41-3587" fmla="*/ 8128 w 10000"/>
              <a:gd name="connsiteY41-3588" fmla="*/ 10000 h 10000"/>
              <a:gd name="connsiteX42-3589" fmla="*/ 8024 w 10000"/>
              <a:gd name="connsiteY42-3590" fmla="*/ 10000 h 10000"/>
              <a:gd name="connsiteX43-3591" fmla="*/ 7919 w 10000"/>
              <a:gd name="connsiteY43-3592" fmla="*/ 10000 h 10000"/>
              <a:gd name="connsiteX44-3593" fmla="*/ 7814 w 10000"/>
              <a:gd name="connsiteY44-3594" fmla="*/ 10000 h 10000"/>
              <a:gd name="connsiteX45-3595" fmla="*/ 7814 w 10000"/>
              <a:gd name="connsiteY45-3596" fmla="*/ 9721 h 10000"/>
              <a:gd name="connsiteX46-3597" fmla="*/ 7709 w 10000"/>
              <a:gd name="connsiteY46-3598" fmla="*/ 9443 h 10000"/>
              <a:gd name="connsiteX47-3599" fmla="*/ 7709 w 10000"/>
              <a:gd name="connsiteY47-3600" fmla="*/ 9164 h 10000"/>
              <a:gd name="connsiteX48-3601" fmla="*/ 7709 w 10000"/>
              <a:gd name="connsiteY48-3602" fmla="*/ 8885 h 10000"/>
              <a:gd name="connsiteX49-3603" fmla="*/ 8233 w 10000"/>
              <a:gd name="connsiteY49-3604" fmla="*/ 6098 h 10000"/>
              <a:gd name="connsiteX50-3605" fmla="*/ 8338 w 10000"/>
              <a:gd name="connsiteY50-3606" fmla="*/ 5819 h 10000"/>
              <a:gd name="connsiteX51-3607" fmla="*/ 8338 w 10000"/>
              <a:gd name="connsiteY51-3608" fmla="*/ 5261 h 10000"/>
              <a:gd name="connsiteX52-3609" fmla="*/ 8442 w 10000"/>
              <a:gd name="connsiteY52-3610" fmla="*/ 4460 h 10000"/>
              <a:gd name="connsiteX53-3611" fmla="*/ 8547 w 10000"/>
              <a:gd name="connsiteY53-3612" fmla="*/ 3345 h 10000"/>
              <a:gd name="connsiteX54-3613" fmla="*/ 8652 w 10000"/>
              <a:gd name="connsiteY54-3614" fmla="*/ 2787 h 10000"/>
              <a:gd name="connsiteX55-3615" fmla="*/ 8652 w 10000"/>
              <a:gd name="connsiteY55-3616" fmla="*/ 2230 h 10000"/>
              <a:gd name="connsiteX56-3617" fmla="*/ 8652 w 10000"/>
              <a:gd name="connsiteY56-3618" fmla="*/ 1951 h 10000"/>
              <a:gd name="connsiteX57-3619" fmla="*/ 8652 w 10000"/>
              <a:gd name="connsiteY57-3620" fmla="*/ 1951 h 10000"/>
              <a:gd name="connsiteX58-3621" fmla="*/ 8547 w 10000"/>
              <a:gd name="connsiteY58-3622" fmla="*/ 1951 h 10000"/>
              <a:gd name="connsiteX59-3623" fmla="*/ 8338 w 10000"/>
              <a:gd name="connsiteY59-3624" fmla="*/ 1951 h 10000"/>
              <a:gd name="connsiteX60-3625" fmla="*/ 8128 w 10000"/>
              <a:gd name="connsiteY60-3626" fmla="*/ 1951 h 10000"/>
              <a:gd name="connsiteX61-3627" fmla="*/ 7814 w 10000"/>
              <a:gd name="connsiteY61-3628" fmla="*/ 1951 h 10000"/>
              <a:gd name="connsiteX62-3629" fmla="*/ 7500 w 10000"/>
              <a:gd name="connsiteY62-3630" fmla="*/ 1951 h 10000"/>
              <a:gd name="connsiteX63-3631" fmla="*/ 7081 w 10000"/>
              <a:gd name="connsiteY63-3632" fmla="*/ 2230 h 10000"/>
              <a:gd name="connsiteX64-3633" fmla="*/ 6453 w 10000"/>
              <a:gd name="connsiteY64-3634" fmla="*/ 2230 h 10000"/>
              <a:gd name="connsiteX65-3635" fmla="*/ 5942 w 10000"/>
              <a:gd name="connsiteY65-3636" fmla="*/ 2230 h 10000"/>
              <a:gd name="connsiteX66-3637" fmla="*/ 5419 w 10000"/>
              <a:gd name="connsiteY66-3638" fmla="*/ 2509 h 10000"/>
              <a:gd name="connsiteX67-3639" fmla="*/ 4895 w 10000"/>
              <a:gd name="connsiteY67-3640" fmla="*/ 2787 h 10000"/>
              <a:gd name="connsiteX68-3641" fmla="*/ 4476 w 10000"/>
              <a:gd name="connsiteY68-3642" fmla="*/ 2787 h 10000"/>
              <a:gd name="connsiteX69-3643" fmla="*/ 4058 w 10000"/>
              <a:gd name="connsiteY69-3644" fmla="*/ 3066 h 10000"/>
              <a:gd name="connsiteX70-3645" fmla="*/ 3547 w 10000"/>
              <a:gd name="connsiteY70-3646" fmla="*/ 3345 h 10000"/>
              <a:gd name="connsiteX71-3647" fmla="*/ 2919 w 10000"/>
              <a:gd name="connsiteY71-3648" fmla="*/ 3345 h 10000"/>
              <a:gd name="connsiteX72-3649" fmla="*/ 2291 w 10000"/>
              <a:gd name="connsiteY72-3650" fmla="*/ 3624 h 10000"/>
              <a:gd name="connsiteX73-3651" fmla="*/ 1976 w 10000"/>
              <a:gd name="connsiteY73-3652" fmla="*/ 3902 h 10000"/>
              <a:gd name="connsiteX74-3653" fmla="*/ 1767 w 10000"/>
              <a:gd name="connsiteY74-3654" fmla="*/ 3902 h 10000"/>
              <a:gd name="connsiteX75-3655" fmla="*/ 1453 w 10000"/>
              <a:gd name="connsiteY75-3656" fmla="*/ 3902 h 10000"/>
              <a:gd name="connsiteX76-3657" fmla="*/ 1257 w 10000"/>
              <a:gd name="connsiteY76-3658" fmla="*/ 4181 h 10000"/>
              <a:gd name="connsiteX77-3659" fmla="*/ 1152 w 10000"/>
              <a:gd name="connsiteY77-3660" fmla="*/ 4181 h 10000"/>
              <a:gd name="connsiteX78-3661" fmla="*/ 1047 w 10000"/>
              <a:gd name="connsiteY78-3662" fmla="*/ 4181 h 10000"/>
              <a:gd name="connsiteX79-3663" fmla="*/ 942 w 10000"/>
              <a:gd name="connsiteY79-3664" fmla="*/ 4181 h 10000"/>
              <a:gd name="connsiteX80-3665" fmla="*/ 838 w 10000"/>
              <a:gd name="connsiteY80-3666" fmla="*/ 4181 h 10000"/>
              <a:gd name="connsiteX81-3667" fmla="*/ 733 w 10000"/>
              <a:gd name="connsiteY81-3668" fmla="*/ 4181 h 10000"/>
              <a:gd name="connsiteX82-3669" fmla="*/ 628 w 10000"/>
              <a:gd name="connsiteY82-3670" fmla="*/ 4181 h 10000"/>
              <a:gd name="connsiteX83-3671" fmla="*/ 314 w 10000"/>
              <a:gd name="connsiteY83-3672" fmla="*/ 3624 h 10000"/>
              <a:gd name="connsiteX84-3673" fmla="*/ 209 w 10000"/>
              <a:gd name="connsiteY84-3674" fmla="*/ 3345 h 10000"/>
              <a:gd name="connsiteX85-3675" fmla="*/ 105 w 10000"/>
              <a:gd name="connsiteY85-3676" fmla="*/ 3066 h 10000"/>
              <a:gd name="connsiteX86-3677" fmla="*/ 0 w 10000"/>
              <a:gd name="connsiteY86-3678" fmla="*/ 3066 h 10000"/>
              <a:gd name="connsiteX87-3679" fmla="*/ 0 w 10000"/>
              <a:gd name="connsiteY87-3680" fmla="*/ 2787 h 10000"/>
              <a:gd name="connsiteX88-3681" fmla="*/ 0 w 10000"/>
              <a:gd name="connsiteY88-3682" fmla="*/ 2787 h 10000"/>
              <a:gd name="connsiteX89-3683" fmla="*/ 105 w 10000"/>
              <a:gd name="connsiteY89-3684" fmla="*/ 2509 h 10000"/>
              <a:gd name="connsiteX90-3685" fmla="*/ 209 w 10000"/>
              <a:gd name="connsiteY90-3686" fmla="*/ 2509 h 10000"/>
              <a:gd name="connsiteX91-3687" fmla="*/ 314 w 10000"/>
              <a:gd name="connsiteY91-3688" fmla="*/ 2509 h 10000"/>
              <a:gd name="connsiteX92-3689" fmla="*/ 419 w 10000"/>
              <a:gd name="connsiteY92-3690" fmla="*/ 2509 h 10000"/>
              <a:gd name="connsiteX93-3691" fmla="*/ 524 w 10000"/>
              <a:gd name="connsiteY93-3692" fmla="*/ 2509 h 10000"/>
              <a:gd name="connsiteX94-3693" fmla="*/ 733 w 10000"/>
              <a:gd name="connsiteY94-3694" fmla="*/ 2509 h 10000"/>
              <a:gd name="connsiteX95-3695" fmla="*/ 942 w 10000"/>
              <a:gd name="connsiteY95-3696" fmla="*/ 2509 h 10000"/>
              <a:gd name="connsiteX96-3697" fmla="*/ 1152 w 10000"/>
              <a:gd name="connsiteY96-3698" fmla="*/ 2509 h 10000"/>
              <a:gd name="connsiteX97-3699" fmla="*/ 1453 w 10000"/>
              <a:gd name="connsiteY97-3700" fmla="*/ 2509 h 10000"/>
              <a:gd name="connsiteX98-3701" fmla="*/ 1767 w 10000"/>
              <a:gd name="connsiteY98-3702" fmla="*/ 2509 h 10000"/>
              <a:gd name="connsiteX99-3703" fmla="*/ 2186 w 10000"/>
              <a:gd name="connsiteY99-3704" fmla="*/ 2230 h 10000"/>
              <a:gd name="connsiteX100-3705" fmla="*/ 2186 w 10000"/>
              <a:gd name="connsiteY100-3706" fmla="*/ 2230 h 10000"/>
              <a:gd name="connsiteX0-3707" fmla="*/ 2186 w 10000"/>
              <a:gd name="connsiteY0-3708" fmla="*/ 2230 h 10000"/>
              <a:gd name="connsiteX1-3709" fmla="*/ 3757 w 10000"/>
              <a:gd name="connsiteY1-3710" fmla="*/ 1951 h 10000"/>
              <a:gd name="connsiteX2-3711" fmla="*/ 5419 w 10000"/>
              <a:gd name="connsiteY2-3712" fmla="*/ 1394 h 10000"/>
              <a:gd name="connsiteX3-3713" fmla="*/ 5838 w 10000"/>
              <a:gd name="connsiteY3-3714" fmla="*/ 1394 h 10000"/>
              <a:gd name="connsiteX4-3715" fmla="*/ 6257 w 10000"/>
              <a:gd name="connsiteY4-3716" fmla="*/ 1115 h 10000"/>
              <a:gd name="connsiteX5-3717" fmla="*/ 6558 w 10000"/>
              <a:gd name="connsiteY5-3718" fmla="*/ 1115 h 10000"/>
              <a:gd name="connsiteX6-3719" fmla="*/ 6872 w 10000"/>
              <a:gd name="connsiteY6-3720" fmla="*/ 1115 h 10000"/>
              <a:gd name="connsiteX7-3721" fmla="*/ 7081 w 10000"/>
              <a:gd name="connsiteY7-3722" fmla="*/ 836 h 10000"/>
              <a:gd name="connsiteX8-3723" fmla="*/ 7395 w 10000"/>
              <a:gd name="connsiteY8-3724" fmla="*/ 836 h 10000"/>
              <a:gd name="connsiteX9-3725" fmla="*/ 7500 w 10000"/>
              <a:gd name="connsiteY9-3726" fmla="*/ 836 h 10000"/>
              <a:gd name="connsiteX10-3727" fmla="*/ 7709 w 10000"/>
              <a:gd name="connsiteY10-3728" fmla="*/ 836 h 10000"/>
              <a:gd name="connsiteX11-3729" fmla="*/ 7919 w 10000"/>
              <a:gd name="connsiteY11-3730" fmla="*/ 557 h 10000"/>
              <a:gd name="connsiteX12-3731" fmla="*/ 8128 w 10000"/>
              <a:gd name="connsiteY12-3732" fmla="*/ 557 h 10000"/>
              <a:gd name="connsiteX13-3733" fmla="*/ 8338 w 10000"/>
              <a:gd name="connsiteY13-3734" fmla="*/ 557 h 10000"/>
              <a:gd name="connsiteX14-3735" fmla="*/ 8442 w 10000"/>
              <a:gd name="connsiteY14-3736" fmla="*/ 279 h 10000"/>
              <a:gd name="connsiteX15-3737" fmla="*/ 8547 w 10000"/>
              <a:gd name="connsiteY15-3738" fmla="*/ 0 h 10000"/>
              <a:gd name="connsiteX16-3739" fmla="*/ 8757 w 10000"/>
              <a:gd name="connsiteY16-3740" fmla="*/ 0 h 10000"/>
              <a:gd name="connsiteX17-3741" fmla="*/ 8848 w 10000"/>
              <a:gd name="connsiteY17-3742" fmla="*/ 279 h 10000"/>
              <a:gd name="connsiteX18-3743" fmla="*/ 9058 w 10000"/>
              <a:gd name="connsiteY18-3744" fmla="*/ 279 h 10000"/>
              <a:gd name="connsiteX19-3745" fmla="*/ 9162 w 10000"/>
              <a:gd name="connsiteY19-3746" fmla="*/ 557 h 10000"/>
              <a:gd name="connsiteX20-3747" fmla="*/ 9476 w 10000"/>
              <a:gd name="connsiteY20-3748" fmla="*/ 836 h 10000"/>
              <a:gd name="connsiteX21-3749" fmla="*/ 9686 w 10000"/>
              <a:gd name="connsiteY21-3750" fmla="*/ 1394 h 10000"/>
              <a:gd name="connsiteX22-3751" fmla="*/ 9895 w 10000"/>
              <a:gd name="connsiteY22-3752" fmla="*/ 1672 h 10000"/>
              <a:gd name="connsiteX23-3753" fmla="*/ 10000 w 10000"/>
              <a:gd name="connsiteY23-3754" fmla="*/ 1951 h 10000"/>
              <a:gd name="connsiteX24-3755" fmla="*/ 10000 w 10000"/>
              <a:gd name="connsiteY24-3756" fmla="*/ 1951 h 10000"/>
              <a:gd name="connsiteX25-3757" fmla="*/ 10000 w 10000"/>
              <a:gd name="connsiteY25-3758" fmla="*/ 2230 h 10000"/>
              <a:gd name="connsiteX26-3759" fmla="*/ 9895 w 10000"/>
              <a:gd name="connsiteY26-3760" fmla="*/ 2509 h 10000"/>
              <a:gd name="connsiteX27-3761" fmla="*/ 9895 w 10000"/>
              <a:gd name="connsiteY27-3762" fmla="*/ 2509 h 10000"/>
              <a:gd name="connsiteX28-3763" fmla="*/ 9791 w 10000"/>
              <a:gd name="connsiteY28-3764" fmla="*/ 2509 h 10000"/>
              <a:gd name="connsiteX29-3765" fmla="*/ 9686 w 10000"/>
              <a:gd name="connsiteY29-3766" fmla="*/ 2787 h 10000"/>
              <a:gd name="connsiteX30-3767" fmla="*/ 9581 w 10000"/>
              <a:gd name="connsiteY30-3768" fmla="*/ 3345 h 10000"/>
              <a:gd name="connsiteX31-3769" fmla="*/ 9476 w 10000"/>
              <a:gd name="connsiteY31-3770" fmla="*/ 3624 h 10000"/>
              <a:gd name="connsiteX32-3771" fmla="*/ 9476 w 10000"/>
              <a:gd name="connsiteY32-3772" fmla="*/ 4460 h 10000"/>
              <a:gd name="connsiteX33-3773" fmla="*/ 9372 w 10000"/>
              <a:gd name="connsiteY33-3774" fmla="*/ 4983 h 10000"/>
              <a:gd name="connsiteX34-3775" fmla="*/ 9267 w 10000"/>
              <a:gd name="connsiteY34-3776" fmla="*/ 5819 h 10000"/>
              <a:gd name="connsiteX35-3777" fmla="*/ 9058 w 10000"/>
              <a:gd name="connsiteY35-3778" fmla="*/ 7213 h 10000"/>
              <a:gd name="connsiteX36-3779" fmla="*/ 8953 w 10000"/>
              <a:gd name="connsiteY36-3780" fmla="*/ 8049 h 10000"/>
              <a:gd name="connsiteX37-3781" fmla="*/ 8757 w 10000"/>
              <a:gd name="connsiteY37-3782" fmla="*/ 8606 h 10000"/>
              <a:gd name="connsiteX38-3783" fmla="*/ 8652 w 10000"/>
              <a:gd name="connsiteY38-3784" fmla="*/ 9164 h 10000"/>
              <a:gd name="connsiteX39-3785" fmla="*/ 8442 w 10000"/>
              <a:gd name="connsiteY39-3786" fmla="*/ 9443 h 10000"/>
              <a:gd name="connsiteX40-3787" fmla="*/ 8233 w 10000"/>
              <a:gd name="connsiteY40-3788" fmla="*/ 9721 h 10000"/>
              <a:gd name="connsiteX41-3789" fmla="*/ 8128 w 10000"/>
              <a:gd name="connsiteY41-3790" fmla="*/ 10000 h 10000"/>
              <a:gd name="connsiteX42-3791" fmla="*/ 8024 w 10000"/>
              <a:gd name="connsiteY42-3792" fmla="*/ 10000 h 10000"/>
              <a:gd name="connsiteX43-3793" fmla="*/ 7919 w 10000"/>
              <a:gd name="connsiteY43-3794" fmla="*/ 10000 h 10000"/>
              <a:gd name="connsiteX44-3795" fmla="*/ 7814 w 10000"/>
              <a:gd name="connsiteY44-3796" fmla="*/ 10000 h 10000"/>
              <a:gd name="connsiteX45-3797" fmla="*/ 7814 w 10000"/>
              <a:gd name="connsiteY45-3798" fmla="*/ 9721 h 10000"/>
              <a:gd name="connsiteX46-3799" fmla="*/ 7709 w 10000"/>
              <a:gd name="connsiteY46-3800" fmla="*/ 9443 h 10000"/>
              <a:gd name="connsiteX47-3801" fmla="*/ 7709 w 10000"/>
              <a:gd name="connsiteY47-3802" fmla="*/ 8885 h 10000"/>
              <a:gd name="connsiteX48-3803" fmla="*/ 8233 w 10000"/>
              <a:gd name="connsiteY48-3804" fmla="*/ 6098 h 10000"/>
              <a:gd name="connsiteX49-3805" fmla="*/ 8338 w 10000"/>
              <a:gd name="connsiteY49-3806" fmla="*/ 5819 h 10000"/>
              <a:gd name="connsiteX50-3807" fmla="*/ 8338 w 10000"/>
              <a:gd name="connsiteY50-3808" fmla="*/ 5261 h 10000"/>
              <a:gd name="connsiteX51-3809" fmla="*/ 8442 w 10000"/>
              <a:gd name="connsiteY51-3810" fmla="*/ 4460 h 10000"/>
              <a:gd name="connsiteX52-3811" fmla="*/ 8547 w 10000"/>
              <a:gd name="connsiteY52-3812" fmla="*/ 3345 h 10000"/>
              <a:gd name="connsiteX53-3813" fmla="*/ 8652 w 10000"/>
              <a:gd name="connsiteY53-3814" fmla="*/ 2787 h 10000"/>
              <a:gd name="connsiteX54-3815" fmla="*/ 8652 w 10000"/>
              <a:gd name="connsiteY54-3816" fmla="*/ 2230 h 10000"/>
              <a:gd name="connsiteX55-3817" fmla="*/ 8652 w 10000"/>
              <a:gd name="connsiteY55-3818" fmla="*/ 1951 h 10000"/>
              <a:gd name="connsiteX56-3819" fmla="*/ 8652 w 10000"/>
              <a:gd name="connsiteY56-3820" fmla="*/ 1951 h 10000"/>
              <a:gd name="connsiteX57-3821" fmla="*/ 8547 w 10000"/>
              <a:gd name="connsiteY57-3822" fmla="*/ 1951 h 10000"/>
              <a:gd name="connsiteX58-3823" fmla="*/ 8338 w 10000"/>
              <a:gd name="connsiteY58-3824" fmla="*/ 1951 h 10000"/>
              <a:gd name="connsiteX59-3825" fmla="*/ 8128 w 10000"/>
              <a:gd name="connsiteY59-3826" fmla="*/ 1951 h 10000"/>
              <a:gd name="connsiteX60-3827" fmla="*/ 7814 w 10000"/>
              <a:gd name="connsiteY60-3828" fmla="*/ 1951 h 10000"/>
              <a:gd name="connsiteX61-3829" fmla="*/ 7500 w 10000"/>
              <a:gd name="connsiteY61-3830" fmla="*/ 1951 h 10000"/>
              <a:gd name="connsiteX62-3831" fmla="*/ 7081 w 10000"/>
              <a:gd name="connsiteY62-3832" fmla="*/ 2230 h 10000"/>
              <a:gd name="connsiteX63-3833" fmla="*/ 6453 w 10000"/>
              <a:gd name="connsiteY63-3834" fmla="*/ 2230 h 10000"/>
              <a:gd name="connsiteX64-3835" fmla="*/ 5942 w 10000"/>
              <a:gd name="connsiteY64-3836" fmla="*/ 2230 h 10000"/>
              <a:gd name="connsiteX65-3837" fmla="*/ 5419 w 10000"/>
              <a:gd name="connsiteY65-3838" fmla="*/ 2509 h 10000"/>
              <a:gd name="connsiteX66-3839" fmla="*/ 4895 w 10000"/>
              <a:gd name="connsiteY66-3840" fmla="*/ 2787 h 10000"/>
              <a:gd name="connsiteX67-3841" fmla="*/ 4476 w 10000"/>
              <a:gd name="connsiteY67-3842" fmla="*/ 2787 h 10000"/>
              <a:gd name="connsiteX68-3843" fmla="*/ 4058 w 10000"/>
              <a:gd name="connsiteY68-3844" fmla="*/ 3066 h 10000"/>
              <a:gd name="connsiteX69-3845" fmla="*/ 3547 w 10000"/>
              <a:gd name="connsiteY69-3846" fmla="*/ 3345 h 10000"/>
              <a:gd name="connsiteX70-3847" fmla="*/ 2919 w 10000"/>
              <a:gd name="connsiteY70-3848" fmla="*/ 3345 h 10000"/>
              <a:gd name="connsiteX71-3849" fmla="*/ 2291 w 10000"/>
              <a:gd name="connsiteY71-3850" fmla="*/ 3624 h 10000"/>
              <a:gd name="connsiteX72-3851" fmla="*/ 1976 w 10000"/>
              <a:gd name="connsiteY72-3852" fmla="*/ 3902 h 10000"/>
              <a:gd name="connsiteX73-3853" fmla="*/ 1767 w 10000"/>
              <a:gd name="connsiteY73-3854" fmla="*/ 3902 h 10000"/>
              <a:gd name="connsiteX74-3855" fmla="*/ 1453 w 10000"/>
              <a:gd name="connsiteY74-3856" fmla="*/ 3902 h 10000"/>
              <a:gd name="connsiteX75-3857" fmla="*/ 1257 w 10000"/>
              <a:gd name="connsiteY75-3858" fmla="*/ 4181 h 10000"/>
              <a:gd name="connsiteX76-3859" fmla="*/ 1152 w 10000"/>
              <a:gd name="connsiteY76-3860" fmla="*/ 4181 h 10000"/>
              <a:gd name="connsiteX77-3861" fmla="*/ 1047 w 10000"/>
              <a:gd name="connsiteY77-3862" fmla="*/ 4181 h 10000"/>
              <a:gd name="connsiteX78-3863" fmla="*/ 942 w 10000"/>
              <a:gd name="connsiteY78-3864" fmla="*/ 4181 h 10000"/>
              <a:gd name="connsiteX79-3865" fmla="*/ 838 w 10000"/>
              <a:gd name="connsiteY79-3866" fmla="*/ 4181 h 10000"/>
              <a:gd name="connsiteX80-3867" fmla="*/ 733 w 10000"/>
              <a:gd name="connsiteY80-3868" fmla="*/ 4181 h 10000"/>
              <a:gd name="connsiteX81-3869" fmla="*/ 628 w 10000"/>
              <a:gd name="connsiteY81-3870" fmla="*/ 4181 h 10000"/>
              <a:gd name="connsiteX82-3871" fmla="*/ 314 w 10000"/>
              <a:gd name="connsiteY82-3872" fmla="*/ 3624 h 10000"/>
              <a:gd name="connsiteX83-3873" fmla="*/ 209 w 10000"/>
              <a:gd name="connsiteY83-3874" fmla="*/ 3345 h 10000"/>
              <a:gd name="connsiteX84-3875" fmla="*/ 105 w 10000"/>
              <a:gd name="connsiteY84-3876" fmla="*/ 3066 h 10000"/>
              <a:gd name="connsiteX85-3877" fmla="*/ 0 w 10000"/>
              <a:gd name="connsiteY85-3878" fmla="*/ 3066 h 10000"/>
              <a:gd name="connsiteX86-3879" fmla="*/ 0 w 10000"/>
              <a:gd name="connsiteY86-3880" fmla="*/ 2787 h 10000"/>
              <a:gd name="connsiteX87-3881" fmla="*/ 0 w 10000"/>
              <a:gd name="connsiteY87-3882" fmla="*/ 2787 h 10000"/>
              <a:gd name="connsiteX88-3883" fmla="*/ 105 w 10000"/>
              <a:gd name="connsiteY88-3884" fmla="*/ 2509 h 10000"/>
              <a:gd name="connsiteX89-3885" fmla="*/ 209 w 10000"/>
              <a:gd name="connsiteY89-3886" fmla="*/ 2509 h 10000"/>
              <a:gd name="connsiteX90-3887" fmla="*/ 314 w 10000"/>
              <a:gd name="connsiteY90-3888" fmla="*/ 2509 h 10000"/>
              <a:gd name="connsiteX91-3889" fmla="*/ 419 w 10000"/>
              <a:gd name="connsiteY91-3890" fmla="*/ 2509 h 10000"/>
              <a:gd name="connsiteX92-3891" fmla="*/ 524 w 10000"/>
              <a:gd name="connsiteY92-3892" fmla="*/ 2509 h 10000"/>
              <a:gd name="connsiteX93-3893" fmla="*/ 733 w 10000"/>
              <a:gd name="connsiteY93-3894" fmla="*/ 2509 h 10000"/>
              <a:gd name="connsiteX94-3895" fmla="*/ 942 w 10000"/>
              <a:gd name="connsiteY94-3896" fmla="*/ 2509 h 10000"/>
              <a:gd name="connsiteX95-3897" fmla="*/ 1152 w 10000"/>
              <a:gd name="connsiteY95-3898" fmla="*/ 2509 h 10000"/>
              <a:gd name="connsiteX96-3899" fmla="*/ 1453 w 10000"/>
              <a:gd name="connsiteY96-3900" fmla="*/ 2509 h 10000"/>
              <a:gd name="connsiteX97-3901" fmla="*/ 1767 w 10000"/>
              <a:gd name="connsiteY97-3902" fmla="*/ 2509 h 10000"/>
              <a:gd name="connsiteX98-3903" fmla="*/ 2186 w 10000"/>
              <a:gd name="connsiteY98-3904" fmla="*/ 2230 h 10000"/>
              <a:gd name="connsiteX99-3905" fmla="*/ 2186 w 10000"/>
              <a:gd name="connsiteY99-3906" fmla="*/ 2230 h 10000"/>
              <a:gd name="connsiteX0-3907" fmla="*/ 2186 w 10000"/>
              <a:gd name="connsiteY0-3908" fmla="*/ 2230 h 10000"/>
              <a:gd name="connsiteX1-3909" fmla="*/ 3757 w 10000"/>
              <a:gd name="connsiteY1-3910" fmla="*/ 1951 h 10000"/>
              <a:gd name="connsiteX2-3911" fmla="*/ 5419 w 10000"/>
              <a:gd name="connsiteY2-3912" fmla="*/ 1394 h 10000"/>
              <a:gd name="connsiteX3-3913" fmla="*/ 5838 w 10000"/>
              <a:gd name="connsiteY3-3914" fmla="*/ 1394 h 10000"/>
              <a:gd name="connsiteX4-3915" fmla="*/ 6257 w 10000"/>
              <a:gd name="connsiteY4-3916" fmla="*/ 1115 h 10000"/>
              <a:gd name="connsiteX5-3917" fmla="*/ 6558 w 10000"/>
              <a:gd name="connsiteY5-3918" fmla="*/ 1115 h 10000"/>
              <a:gd name="connsiteX6-3919" fmla="*/ 6872 w 10000"/>
              <a:gd name="connsiteY6-3920" fmla="*/ 1115 h 10000"/>
              <a:gd name="connsiteX7-3921" fmla="*/ 7081 w 10000"/>
              <a:gd name="connsiteY7-3922" fmla="*/ 836 h 10000"/>
              <a:gd name="connsiteX8-3923" fmla="*/ 7395 w 10000"/>
              <a:gd name="connsiteY8-3924" fmla="*/ 836 h 10000"/>
              <a:gd name="connsiteX9-3925" fmla="*/ 7500 w 10000"/>
              <a:gd name="connsiteY9-3926" fmla="*/ 836 h 10000"/>
              <a:gd name="connsiteX10-3927" fmla="*/ 7709 w 10000"/>
              <a:gd name="connsiteY10-3928" fmla="*/ 836 h 10000"/>
              <a:gd name="connsiteX11-3929" fmla="*/ 7919 w 10000"/>
              <a:gd name="connsiteY11-3930" fmla="*/ 557 h 10000"/>
              <a:gd name="connsiteX12-3931" fmla="*/ 8128 w 10000"/>
              <a:gd name="connsiteY12-3932" fmla="*/ 557 h 10000"/>
              <a:gd name="connsiteX13-3933" fmla="*/ 8338 w 10000"/>
              <a:gd name="connsiteY13-3934" fmla="*/ 557 h 10000"/>
              <a:gd name="connsiteX14-3935" fmla="*/ 8442 w 10000"/>
              <a:gd name="connsiteY14-3936" fmla="*/ 279 h 10000"/>
              <a:gd name="connsiteX15-3937" fmla="*/ 8547 w 10000"/>
              <a:gd name="connsiteY15-3938" fmla="*/ 0 h 10000"/>
              <a:gd name="connsiteX16-3939" fmla="*/ 8757 w 10000"/>
              <a:gd name="connsiteY16-3940" fmla="*/ 0 h 10000"/>
              <a:gd name="connsiteX17-3941" fmla="*/ 8848 w 10000"/>
              <a:gd name="connsiteY17-3942" fmla="*/ 279 h 10000"/>
              <a:gd name="connsiteX18-3943" fmla="*/ 9058 w 10000"/>
              <a:gd name="connsiteY18-3944" fmla="*/ 279 h 10000"/>
              <a:gd name="connsiteX19-3945" fmla="*/ 9162 w 10000"/>
              <a:gd name="connsiteY19-3946" fmla="*/ 557 h 10000"/>
              <a:gd name="connsiteX20-3947" fmla="*/ 9476 w 10000"/>
              <a:gd name="connsiteY20-3948" fmla="*/ 836 h 10000"/>
              <a:gd name="connsiteX21-3949" fmla="*/ 9686 w 10000"/>
              <a:gd name="connsiteY21-3950" fmla="*/ 1394 h 10000"/>
              <a:gd name="connsiteX22-3951" fmla="*/ 9895 w 10000"/>
              <a:gd name="connsiteY22-3952" fmla="*/ 1672 h 10000"/>
              <a:gd name="connsiteX23-3953" fmla="*/ 10000 w 10000"/>
              <a:gd name="connsiteY23-3954" fmla="*/ 1951 h 10000"/>
              <a:gd name="connsiteX24-3955" fmla="*/ 10000 w 10000"/>
              <a:gd name="connsiteY24-3956" fmla="*/ 1951 h 10000"/>
              <a:gd name="connsiteX25-3957" fmla="*/ 10000 w 10000"/>
              <a:gd name="connsiteY25-3958" fmla="*/ 2230 h 10000"/>
              <a:gd name="connsiteX26-3959" fmla="*/ 9895 w 10000"/>
              <a:gd name="connsiteY26-3960" fmla="*/ 2509 h 10000"/>
              <a:gd name="connsiteX27-3961" fmla="*/ 9895 w 10000"/>
              <a:gd name="connsiteY27-3962" fmla="*/ 2509 h 10000"/>
              <a:gd name="connsiteX28-3963" fmla="*/ 9791 w 10000"/>
              <a:gd name="connsiteY28-3964" fmla="*/ 2509 h 10000"/>
              <a:gd name="connsiteX29-3965" fmla="*/ 9686 w 10000"/>
              <a:gd name="connsiteY29-3966" fmla="*/ 2787 h 10000"/>
              <a:gd name="connsiteX30-3967" fmla="*/ 9581 w 10000"/>
              <a:gd name="connsiteY30-3968" fmla="*/ 3345 h 10000"/>
              <a:gd name="connsiteX31-3969" fmla="*/ 9476 w 10000"/>
              <a:gd name="connsiteY31-3970" fmla="*/ 3624 h 10000"/>
              <a:gd name="connsiteX32-3971" fmla="*/ 9476 w 10000"/>
              <a:gd name="connsiteY32-3972" fmla="*/ 4460 h 10000"/>
              <a:gd name="connsiteX33-3973" fmla="*/ 9372 w 10000"/>
              <a:gd name="connsiteY33-3974" fmla="*/ 4983 h 10000"/>
              <a:gd name="connsiteX34-3975" fmla="*/ 9267 w 10000"/>
              <a:gd name="connsiteY34-3976" fmla="*/ 5819 h 10000"/>
              <a:gd name="connsiteX35-3977" fmla="*/ 9058 w 10000"/>
              <a:gd name="connsiteY35-3978" fmla="*/ 7213 h 10000"/>
              <a:gd name="connsiteX36-3979" fmla="*/ 8953 w 10000"/>
              <a:gd name="connsiteY36-3980" fmla="*/ 8049 h 10000"/>
              <a:gd name="connsiteX37-3981" fmla="*/ 8757 w 10000"/>
              <a:gd name="connsiteY37-3982" fmla="*/ 8606 h 10000"/>
              <a:gd name="connsiteX38-3983" fmla="*/ 8652 w 10000"/>
              <a:gd name="connsiteY38-3984" fmla="*/ 9164 h 10000"/>
              <a:gd name="connsiteX39-3985" fmla="*/ 8442 w 10000"/>
              <a:gd name="connsiteY39-3986" fmla="*/ 9443 h 10000"/>
              <a:gd name="connsiteX40-3987" fmla="*/ 8233 w 10000"/>
              <a:gd name="connsiteY40-3988" fmla="*/ 9721 h 10000"/>
              <a:gd name="connsiteX41-3989" fmla="*/ 8128 w 10000"/>
              <a:gd name="connsiteY41-3990" fmla="*/ 10000 h 10000"/>
              <a:gd name="connsiteX42-3991" fmla="*/ 8024 w 10000"/>
              <a:gd name="connsiteY42-3992" fmla="*/ 10000 h 10000"/>
              <a:gd name="connsiteX43-3993" fmla="*/ 7919 w 10000"/>
              <a:gd name="connsiteY43-3994" fmla="*/ 10000 h 10000"/>
              <a:gd name="connsiteX44-3995" fmla="*/ 7814 w 10000"/>
              <a:gd name="connsiteY44-3996" fmla="*/ 10000 h 10000"/>
              <a:gd name="connsiteX45-3997" fmla="*/ 7814 w 10000"/>
              <a:gd name="connsiteY45-3998" fmla="*/ 9721 h 10000"/>
              <a:gd name="connsiteX46-3999" fmla="*/ 7709 w 10000"/>
              <a:gd name="connsiteY46-4000" fmla="*/ 9443 h 10000"/>
              <a:gd name="connsiteX47-4001" fmla="*/ 8233 w 10000"/>
              <a:gd name="connsiteY47-4002" fmla="*/ 6098 h 10000"/>
              <a:gd name="connsiteX48-4003" fmla="*/ 8338 w 10000"/>
              <a:gd name="connsiteY48-4004" fmla="*/ 5819 h 10000"/>
              <a:gd name="connsiteX49-4005" fmla="*/ 8338 w 10000"/>
              <a:gd name="connsiteY49-4006" fmla="*/ 5261 h 10000"/>
              <a:gd name="connsiteX50-4007" fmla="*/ 8442 w 10000"/>
              <a:gd name="connsiteY50-4008" fmla="*/ 4460 h 10000"/>
              <a:gd name="connsiteX51-4009" fmla="*/ 8547 w 10000"/>
              <a:gd name="connsiteY51-4010" fmla="*/ 3345 h 10000"/>
              <a:gd name="connsiteX52-4011" fmla="*/ 8652 w 10000"/>
              <a:gd name="connsiteY52-4012" fmla="*/ 2787 h 10000"/>
              <a:gd name="connsiteX53-4013" fmla="*/ 8652 w 10000"/>
              <a:gd name="connsiteY53-4014" fmla="*/ 2230 h 10000"/>
              <a:gd name="connsiteX54-4015" fmla="*/ 8652 w 10000"/>
              <a:gd name="connsiteY54-4016" fmla="*/ 1951 h 10000"/>
              <a:gd name="connsiteX55-4017" fmla="*/ 8652 w 10000"/>
              <a:gd name="connsiteY55-4018" fmla="*/ 1951 h 10000"/>
              <a:gd name="connsiteX56-4019" fmla="*/ 8547 w 10000"/>
              <a:gd name="connsiteY56-4020" fmla="*/ 1951 h 10000"/>
              <a:gd name="connsiteX57-4021" fmla="*/ 8338 w 10000"/>
              <a:gd name="connsiteY57-4022" fmla="*/ 1951 h 10000"/>
              <a:gd name="connsiteX58-4023" fmla="*/ 8128 w 10000"/>
              <a:gd name="connsiteY58-4024" fmla="*/ 1951 h 10000"/>
              <a:gd name="connsiteX59-4025" fmla="*/ 7814 w 10000"/>
              <a:gd name="connsiteY59-4026" fmla="*/ 1951 h 10000"/>
              <a:gd name="connsiteX60-4027" fmla="*/ 7500 w 10000"/>
              <a:gd name="connsiteY60-4028" fmla="*/ 1951 h 10000"/>
              <a:gd name="connsiteX61-4029" fmla="*/ 7081 w 10000"/>
              <a:gd name="connsiteY61-4030" fmla="*/ 2230 h 10000"/>
              <a:gd name="connsiteX62-4031" fmla="*/ 6453 w 10000"/>
              <a:gd name="connsiteY62-4032" fmla="*/ 2230 h 10000"/>
              <a:gd name="connsiteX63-4033" fmla="*/ 5942 w 10000"/>
              <a:gd name="connsiteY63-4034" fmla="*/ 2230 h 10000"/>
              <a:gd name="connsiteX64-4035" fmla="*/ 5419 w 10000"/>
              <a:gd name="connsiteY64-4036" fmla="*/ 2509 h 10000"/>
              <a:gd name="connsiteX65-4037" fmla="*/ 4895 w 10000"/>
              <a:gd name="connsiteY65-4038" fmla="*/ 2787 h 10000"/>
              <a:gd name="connsiteX66-4039" fmla="*/ 4476 w 10000"/>
              <a:gd name="connsiteY66-4040" fmla="*/ 2787 h 10000"/>
              <a:gd name="connsiteX67-4041" fmla="*/ 4058 w 10000"/>
              <a:gd name="connsiteY67-4042" fmla="*/ 3066 h 10000"/>
              <a:gd name="connsiteX68-4043" fmla="*/ 3547 w 10000"/>
              <a:gd name="connsiteY68-4044" fmla="*/ 3345 h 10000"/>
              <a:gd name="connsiteX69-4045" fmla="*/ 2919 w 10000"/>
              <a:gd name="connsiteY69-4046" fmla="*/ 3345 h 10000"/>
              <a:gd name="connsiteX70-4047" fmla="*/ 2291 w 10000"/>
              <a:gd name="connsiteY70-4048" fmla="*/ 3624 h 10000"/>
              <a:gd name="connsiteX71-4049" fmla="*/ 1976 w 10000"/>
              <a:gd name="connsiteY71-4050" fmla="*/ 3902 h 10000"/>
              <a:gd name="connsiteX72-4051" fmla="*/ 1767 w 10000"/>
              <a:gd name="connsiteY72-4052" fmla="*/ 3902 h 10000"/>
              <a:gd name="connsiteX73-4053" fmla="*/ 1453 w 10000"/>
              <a:gd name="connsiteY73-4054" fmla="*/ 3902 h 10000"/>
              <a:gd name="connsiteX74-4055" fmla="*/ 1257 w 10000"/>
              <a:gd name="connsiteY74-4056" fmla="*/ 4181 h 10000"/>
              <a:gd name="connsiteX75-4057" fmla="*/ 1152 w 10000"/>
              <a:gd name="connsiteY75-4058" fmla="*/ 4181 h 10000"/>
              <a:gd name="connsiteX76-4059" fmla="*/ 1047 w 10000"/>
              <a:gd name="connsiteY76-4060" fmla="*/ 4181 h 10000"/>
              <a:gd name="connsiteX77-4061" fmla="*/ 942 w 10000"/>
              <a:gd name="connsiteY77-4062" fmla="*/ 4181 h 10000"/>
              <a:gd name="connsiteX78-4063" fmla="*/ 838 w 10000"/>
              <a:gd name="connsiteY78-4064" fmla="*/ 4181 h 10000"/>
              <a:gd name="connsiteX79-4065" fmla="*/ 733 w 10000"/>
              <a:gd name="connsiteY79-4066" fmla="*/ 4181 h 10000"/>
              <a:gd name="connsiteX80-4067" fmla="*/ 628 w 10000"/>
              <a:gd name="connsiteY80-4068" fmla="*/ 4181 h 10000"/>
              <a:gd name="connsiteX81-4069" fmla="*/ 314 w 10000"/>
              <a:gd name="connsiteY81-4070" fmla="*/ 3624 h 10000"/>
              <a:gd name="connsiteX82-4071" fmla="*/ 209 w 10000"/>
              <a:gd name="connsiteY82-4072" fmla="*/ 3345 h 10000"/>
              <a:gd name="connsiteX83-4073" fmla="*/ 105 w 10000"/>
              <a:gd name="connsiteY83-4074" fmla="*/ 3066 h 10000"/>
              <a:gd name="connsiteX84-4075" fmla="*/ 0 w 10000"/>
              <a:gd name="connsiteY84-4076" fmla="*/ 3066 h 10000"/>
              <a:gd name="connsiteX85-4077" fmla="*/ 0 w 10000"/>
              <a:gd name="connsiteY85-4078" fmla="*/ 2787 h 10000"/>
              <a:gd name="connsiteX86-4079" fmla="*/ 0 w 10000"/>
              <a:gd name="connsiteY86-4080" fmla="*/ 2787 h 10000"/>
              <a:gd name="connsiteX87-4081" fmla="*/ 105 w 10000"/>
              <a:gd name="connsiteY87-4082" fmla="*/ 2509 h 10000"/>
              <a:gd name="connsiteX88-4083" fmla="*/ 209 w 10000"/>
              <a:gd name="connsiteY88-4084" fmla="*/ 2509 h 10000"/>
              <a:gd name="connsiteX89-4085" fmla="*/ 314 w 10000"/>
              <a:gd name="connsiteY89-4086" fmla="*/ 2509 h 10000"/>
              <a:gd name="connsiteX90-4087" fmla="*/ 419 w 10000"/>
              <a:gd name="connsiteY90-4088" fmla="*/ 2509 h 10000"/>
              <a:gd name="connsiteX91-4089" fmla="*/ 524 w 10000"/>
              <a:gd name="connsiteY91-4090" fmla="*/ 2509 h 10000"/>
              <a:gd name="connsiteX92-4091" fmla="*/ 733 w 10000"/>
              <a:gd name="connsiteY92-4092" fmla="*/ 2509 h 10000"/>
              <a:gd name="connsiteX93-4093" fmla="*/ 942 w 10000"/>
              <a:gd name="connsiteY93-4094" fmla="*/ 2509 h 10000"/>
              <a:gd name="connsiteX94-4095" fmla="*/ 1152 w 10000"/>
              <a:gd name="connsiteY94-4096" fmla="*/ 2509 h 10000"/>
              <a:gd name="connsiteX95-4097" fmla="*/ 1453 w 10000"/>
              <a:gd name="connsiteY95-4098" fmla="*/ 2509 h 10000"/>
              <a:gd name="connsiteX96-4099" fmla="*/ 1767 w 10000"/>
              <a:gd name="connsiteY96-4100" fmla="*/ 2509 h 10000"/>
              <a:gd name="connsiteX97-4101" fmla="*/ 2186 w 10000"/>
              <a:gd name="connsiteY97-4102" fmla="*/ 2230 h 10000"/>
              <a:gd name="connsiteX98-4103" fmla="*/ 2186 w 10000"/>
              <a:gd name="connsiteY98-4104" fmla="*/ 2230 h 10000"/>
              <a:gd name="connsiteX0-4105" fmla="*/ 2186 w 10000"/>
              <a:gd name="connsiteY0-4106" fmla="*/ 2230 h 10000"/>
              <a:gd name="connsiteX1-4107" fmla="*/ 3757 w 10000"/>
              <a:gd name="connsiteY1-4108" fmla="*/ 1951 h 10000"/>
              <a:gd name="connsiteX2-4109" fmla="*/ 5419 w 10000"/>
              <a:gd name="connsiteY2-4110" fmla="*/ 1394 h 10000"/>
              <a:gd name="connsiteX3-4111" fmla="*/ 5838 w 10000"/>
              <a:gd name="connsiteY3-4112" fmla="*/ 1394 h 10000"/>
              <a:gd name="connsiteX4-4113" fmla="*/ 6257 w 10000"/>
              <a:gd name="connsiteY4-4114" fmla="*/ 1115 h 10000"/>
              <a:gd name="connsiteX5-4115" fmla="*/ 6558 w 10000"/>
              <a:gd name="connsiteY5-4116" fmla="*/ 1115 h 10000"/>
              <a:gd name="connsiteX6-4117" fmla="*/ 6872 w 10000"/>
              <a:gd name="connsiteY6-4118" fmla="*/ 1115 h 10000"/>
              <a:gd name="connsiteX7-4119" fmla="*/ 7081 w 10000"/>
              <a:gd name="connsiteY7-4120" fmla="*/ 836 h 10000"/>
              <a:gd name="connsiteX8-4121" fmla="*/ 7395 w 10000"/>
              <a:gd name="connsiteY8-4122" fmla="*/ 836 h 10000"/>
              <a:gd name="connsiteX9-4123" fmla="*/ 7500 w 10000"/>
              <a:gd name="connsiteY9-4124" fmla="*/ 836 h 10000"/>
              <a:gd name="connsiteX10-4125" fmla="*/ 7709 w 10000"/>
              <a:gd name="connsiteY10-4126" fmla="*/ 836 h 10000"/>
              <a:gd name="connsiteX11-4127" fmla="*/ 7919 w 10000"/>
              <a:gd name="connsiteY11-4128" fmla="*/ 557 h 10000"/>
              <a:gd name="connsiteX12-4129" fmla="*/ 8128 w 10000"/>
              <a:gd name="connsiteY12-4130" fmla="*/ 557 h 10000"/>
              <a:gd name="connsiteX13-4131" fmla="*/ 8338 w 10000"/>
              <a:gd name="connsiteY13-4132" fmla="*/ 557 h 10000"/>
              <a:gd name="connsiteX14-4133" fmla="*/ 8442 w 10000"/>
              <a:gd name="connsiteY14-4134" fmla="*/ 279 h 10000"/>
              <a:gd name="connsiteX15-4135" fmla="*/ 8547 w 10000"/>
              <a:gd name="connsiteY15-4136" fmla="*/ 0 h 10000"/>
              <a:gd name="connsiteX16-4137" fmla="*/ 8757 w 10000"/>
              <a:gd name="connsiteY16-4138" fmla="*/ 0 h 10000"/>
              <a:gd name="connsiteX17-4139" fmla="*/ 8848 w 10000"/>
              <a:gd name="connsiteY17-4140" fmla="*/ 279 h 10000"/>
              <a:gd name="connsiteX18-4141" fmla="*/ 9058 w 10000"/>
              <a:gd name="connsiteY18-4142" fmla="*/ 279 h 10000"/>
              <a:gd name="connsiteX19-4143" fmla="*/ 9162 w 10000"/>
              <a:gd name="connsiteY19-4144" fmla="*/ 557 h 10000"/>
              <a:gd name="connsiteX20-4145" fmla="*/ 9476 w 10000"/>
              <a:gd name="connsiteY20-4146" fmla="*/ 836 h 10000"/>
              <a:gd name="connsiteX21-4147" fmla="*/ 9686 w 10000"/>
              <a:gd name="connsiteY21-4148" fmla="*/ 1394 h 10000"/>
              <a:gd name="connsiteX22-4149" fmla="*/ 9895 w 10000"/>
              <a:gd name="connsiteY22-4150" fmla="*/ 1672 h 10000"/>
              <a:gd name="connsiteX23-4151" fmla="*/ 10000 w 10000"/>
              <a:gd name="connsiteY23-4152" fmla="*/ 1951 h 10000"/>
              <a:gd name="connsiteX24-4153" fmla="*/ 10000 w 10000"/>
              <a:gd name="connsiteY24-4154" fmla="*/ 1951 h 10000"/>
              <a:gd name="connsiteX25-4155" fmla="*/ 10000 w 10000"/>
              <a:gd name="connsiteY25-4156" fmla="*/ 2230 h 10000"/>
              <a:gd name="connsiteX26-4157" fmla="*/ 9895 w 10000"/>
              <a:gd name="connsiteY26-4158" fmla="*/ 2509 h 10000"/>
              <a:gd name="connsiteX27-4159" fmla="*/ 9895 w 10000"/>
              <a:gd name="connsiteY27-4160" fmla="*/ 2509 h 10000"/>
              <a:gd name="connsiteX28-4161" fmla="*/ 9791 w 10000"/>
              <a:gd name="connsiteY28-4162" fmla="*/ 2509 h 10000"/>
              <a:gd name="connsiteX29-4163" fmla="*/ 9686 w 10000"/>
              <a:gd name="connsiteY29-4164" fmla="*/ 2787 h 10000"/>
              <a:gd name="connsiteX30-4165" fmla="*/ 9581 w 10000"/>
              <a:gd name="connsiteY30-4166" fmla="*/ 3345 h 10000"/>
              <a:gd name="connsiteX31-4167" fmla="*/ 9476 w 10000"/>
              <a:gd name="connsiteY31-4168" fmla="*/ 3624 h 10000"/>
              <a:gd name="connsiteX32-4169" fmla="*/ 9476 w 10000"/>
              <a:gd name="connsiteY32-4170" fmla="*/ 4460 h 10000"/>
              <a:gd name="connsiteX33-4171" fmla="*/ 9372 w 10000"/>
              <a:gd name="connsiteY33-4172" fmla="*/ 4983 h 10000"/>
              <a:gd name="connsiteX34-4173" fmla="*/ 9267 w 10000"/>
              <a:gd name="connsiteY34-4174" fmla="*/ 5819 h 10000"/>
              <a:gd name="connsiteX35-4175" fmla="*/ 9058 w 10000"/>
              <a:gd name="connsiteY35-4176" fmla="*/ 7213 h 10000"/>
              <a:gd name="connsiteX36-4177" fmla="*/ 8953 w 10000"/>
              <a:gd name="connsiteY36-4178" fmla="*/ 8049 h 10000"/>
              <a:gd name="connsiteX37-4179" fmla="*/ 8757 w 10000"/>
              <a:gd name="connsiteY37-4180" fmla="*/ 8606 h 10000"/>
              <a:gd name="connsiteX38-4181" fmla="*/ 8652 w 10000"/>
              <a:gd name="connsiteY38-4182" fmla="*/ 9164 h 10000"/>
              <a:gd name="connsiteX39-4183" fmla="*/ 8442 w 10000"/>
              <a:gd name="connsiteY39-4184" fmla="*/ 9443 h 10000"/>
              <a:gd name="connsiteX40-4185" fmla="*/ 8233 w 10000"/>
              <a:gd name="connsiteY40-4186" fmla="*/ 9721 h 10000"/>
              <a:gd name="connsiteX41-4187" fmla="*/ 8128 w 10000"/>
              <a:gd name="connsiteY41-4188" fmla="*/ 10000 h 10000"/>
              <a:gd name="connsiteX42-4189" fmla="*/ 8024 w 10000"/>
              <a:gd name="connsiteY42-4190" fmla="*/ 10000 h 10000"/>
              <a:gd name="connsiteX43-4191" fmla="*/ 7919 w 10000"/>
              <a:gd name="connsiteY43-4192" fmla="*/ 10000 h 10000"/>
              <a:gd name="connsiteX44-4193" fmla="*/ 7814 w 10000"/>
              <a:gd name="connsiteY44-4194" fmla="*/ 10000 h 10000"/>
              <a:gd name="connsiteX45-4195" fmla="*/ 7814 w 10000"/>
              <a:gd name="connsiteY45-4196" fmla="*/ 9721 h 10000"/>
              <a:gd name="connsiteX46-4197" fmla="*/ 8233 w 10000"/>
              <a:gd name="connsiteY46-4198" fmla="*/ 6098 h 10000"/>
              <a:gd name="connsiteX47-4199" fmla="*/ 8338 w 10000"/>
              <a:gd name="connsiteY47-4200" fmla="*/ 5819 h 10000"/>
              <a:gd name="connsiteX48-4201" fmla="*/ 8338 w 10000"/>
              <a:gd name="connsiteY48-4202" fmla="*/ 5261 h 10000"/>
              <a:gd name="connsiteX49-4203" fmla="*/ 8442 w 10000"/>
              <a:gd name="connsiteY49-4204" fmla="*/ 4460 h 10000"/>
              <a:gd name="connsiteX50-4205" fmla="*/ 8547 w 10000"/>
              <a:gd name="connsiteY50-4206" fmla="*/ 3345 h 10000"/>
              <a:gd name="connsiteX51-4207" fmla="*/ 8652 w 10000"/>
              <a:gd name="connsiteY51-4208" fmla="*/ 2787 h 10000"/>
              <a:gd name="connsiteX52-4209" fmla="*/ 8652 w 10000"/>
              <a:gd name="connsiteY52-4210" fmla="*/ 2230 h 10000"/>
              <a:gd name="connsiteX53-4211" fmla="*/ 8652 w 10000"/>
              <a:gd name="connsiteY53-4212" fmla="*/ 1951 h 10000"/>
              <a:gd name="connsiteX54-4213" fmla="*/ 8652 w 10000"/>
              <a:gd name="connsiteY54-4214" fmla="*/ 1951 h 10000"/>
              <a:gd name="connsiteX55-4215" fmla="*/ 8547 w 10000"/>
              <a:gd name="connsiteY55-4216" fmla="*/ 1951 h 10000"/>
              <a:gd name="connsiteX56-4217" fmla="*/ 8338 w 10000"/>
              <a:gd name="connsiteY56-4218" fmla="*/ 1951 h 10000"/>
              <a:gd name="connsiteX57-4219" fmla="*/ 8128 w 10000"/>
              <a:gd name="connsiteY57-4220" fmla="*/ 1951 h 10000"/>
              <a:gd name="connsiteX58-4221" fmla="*/ 7814 w 10000"/>
              <a:gd name="connsiteY58-4222" fmla="*/ 1951 h 10000"/>
              <a:gd name="connsiteX59-4223" fmla="*/ 7500 w 10000"/>
              <a:gd name="connsiteY59-4224" fmla="*/ 1951 h 10000"/>
              <a:gd name="connsiteX60-4225" fmla="*/ 7081 w 10000"/>
              <a:gd name="connsiteY60-4226" fmla="*/ 2230 h 10000"/>
              <a:gd name="connsiteX61-4227" fmla="*/ 6453 w 10000"/>
              <a:gd name="connsiteY61-4228" fmla="*/ 2230 h 10000"/>
              <a:gd name="connsiteX62-4229" fmla="*/ 5942 w 10000"/>
              <a:gd name="connsiteY62-4230" fmla="*/ 2230 h 10000"/>
              <a:gd name="connsiteX63-4231" fmla="*/ 5419 w 10000"/>
              <a:gd name="connsiteY63-4232" fmla="*/ 2509 h 10000"/>
              <a:gd name="connsiteX64-4233" fmla="*/ 4895 w 10000"/>
              <a:gd name="connsiteY64-4234" fmla="*/ 2787 h 10000"/>
              <a:gd name="connsiteX65-4235" fmla="*/ 4476 w 10000"/>
              <a:gd name="connsiteY65-4236" fmla="*/ 2787 h 10000"/>
              <a:gd name="connsiteX66-4237" fmla="*/ 4058 w 10000"/>
              <a:gd name="connsiteY66-4238" fmla="*/ 3066 h 10000"/>
              <a:gd name="connsiteX67-4239" fmla="*/ 3547 w 10000"/>
              <a:gd name="connsiteY67-4240" fmla="*/ 3345 h 10000"/>
              <a:gd name="connsiteX68-4241" fmla="*/ 2919 w 10000"/>
              <a:gd name="connsiteY68-4242" fmla="*/ 3345 h 10000"/>
              <a:gd name="connsiteX69-4243" fmla="*/ 2291 w 10000"/>
              <a:gd name="connsiteY69-4244" fmla="*/ 3624 h 10000"/>
              <a:gd name="connsiteX70-4245" fmla="*/ 1976 w 10000"/>
              <a:gd name="connsiteY70-4246" fmla="*/ 3902 h 10000"/>
              <a:gd name="connsiteX71-4247" fmla="*/ 1767 w 10000"/>
              <a:gd name="connsiteY71-4248" fmla="*/ 3902 h 10000"/>
              <a:gd name="connsiteX72-4249" fmla="*/ 1453 w 10000"/>
              <a:gd name="connsiteY72-4250" fmla="*/ 3902 h 10000"/>
              <a:gd name="connsiteX73-4251" fmla="*/ 1257 w 10000"/>
              <a:gd name="connsiteY73-4252" fmla="*/ 4181 h 10000"/>
              <a:gd name="connsiteX74-4253" fmla="*/ 1152 w 10000"/>
              <a:gd name="connsiteY74-4254" fmla="*/ 4181 h 10000"/>
              <a:gd name="connsiteX75-4255" fmla="*/ 1047 w 10000"/>
              <a:gd name="connsiteY75-4256" fmla="*/ 4181 h 10000"/>
              <a:gd name="connsiteX76-4257" fmla="*/ 942 w 10000"/>
              <a:gd name="connsiteY76-4258" fmla="*/ 4181 h 10000"/>
              <a:gd name="connsiteX77-4259" fmla="*/ 838 w 10000"/>
              <a:gd name="connsiteY77-4260" fmla="*/ 4181 h 10000"/>
              <a:gd name="connsiteX78-4261" fmla="*/ 733 w 10000"/>
              <a:gd name="connsiteY78-4262" fmla="*/ 4181 h 10000"/>
              <a:gd name="connsiteX79-4263" fmla="*/ 628 w 10000"/>
              <a:gd name="connsiteY79-4264" fmla="*/ 4181 h 10000"/>
              <a:gd name="connsiteX80-4265" fmla="*/ 314 w 10000"/>
              <a:gd name="connsiteY80-4266" fmla="*/ 3624 h 10000"/>
              <a:gd name="connsiteX81-4267" fmla="*/ 209 w 10000"/>
              <a:gd name="connsiteY81-4268" fmla="*/ 3345 h 10000"/>
              <a:gd name="connsiteX82-4269" fmla="*/ 105 w 10000"/>
              <a:gd name="connsiteY82-4270" fmla="*/ 3066 h 10000"/>
              <a:gd name="connsiteX83-4271" fmla="*/ 0 w 10000"/>
              <a:gd name="connsiteY83-4272" fmla="*/ 3066 h 10000"/>
              <a:gd name="connsiteX84-4273" fmla="*/ 0 w 10000"/>
              <a:gd name="connsiteY84-4274" fmla="*/ 2787 h 10000"/>
              <a:gd name="connsiteX85-4275" fmla="*/ 0 w 10000"/>
              <a:gd name="connsiteY85-4276" fmla="*/ 2787 h 10000"/>
              <a:gd name="connsiteX86-4277" fmla="*/ 105 w 10000"/>
              <a:gd name="connsiteY86-4278" fmla="*/ 2509 h 10000"/>
              <a:gd name="connsiteX87-4279" fmla="*/ 209 w 10000"/>
              <a:gd name="connsiteY87-4280" fmla="*/ 2509 h 10000"/>
              <a:gd name="connsiteX88-4281" fmla="*/ 314 w 10000"/>
              <a:gd name="connsiteY88-4282" fmla="*/ 2509 h 10000"/>
              <a:gd name="connsiteX89-4283" fmla="*/ 419 w 10000"/>
              <a:gd name="connsiteY89-4284" fmla="*/ 2509 h 10000"/>
              <a:gd name="connsiteX90-4285" fmla="*/ 524 w 10000"/>
              <a:gd name="connsiteY90-4286" fmla="*/ 2509 h 10000"/>
              <a:gd name="connsiteX91-4287" fmla="*/ 733 w 10000"/>
              <a:gd name="connsiteY91-4288" fmla="*/ 2509 h 10000"/>
              <a:gd name="connsiteX92-4289" fmla="*/ 942 w 10000"/>
              <a:gd name="connsiteY92-4290" fmla="*/ 2509 h 10000"/>
              <a:gd name="connsiteX93-4291" fmla="*/ 1152 w 10000"/>
              <a:gd name="connsiteY93-4292" fmla="*/ 2509 h 10000"/>
              <a:gd name="connsiteX94-4293" fmla="*/ 1453 w 10000"/>
              <a:gd name="connsiteY94-4294" fmla="*/ 2509 h 10000"/>
              <a:gd name="connsiteX95-4295" fmla="*/ 1767 w 10000"/>
              <a:gd name="connsiteY95-4296" fmla="*/ 2509 h 10000"/>
              <a:gd name="connsiteX96-4297" fmla="*/ 2186 w 10000"/>
              <a:gd name="connsiteY96-4298" fmla="*/ 2230 h 10000"/>
              <a:gd name="connsiteX97-4299" fmla="*/ 2186 w 10000"/>
              <a:gd name="connsiteY97-4300" fmla="*/ 2230 h 10000"/>
              <a:gd name="connsiteX0-4301" fmla="*/ 2186 w 10000"/>
              <a:gd name="connsiteY0-4302" fmla="*/ 2230 h 10000"/>
              <a:gd name="connsiteX1-4303" fmla="*/ 3757 w 10000"/>
              <a:gd name="connsiteY1-4304" fmla="*/ 1951 h 10000"/>
              <a:gd name="connsiteX2-4305" fmla="*/ 5419 w 10000"/>
              <a:gd name="connsiteY2-4306" fmla="*/ 1394 h 10000"/>
              <a:gd name="connsiteX3-4307" fmla="*/ 5838 w 10000"/>
              <a:gd name="connsiteY3-4308" fmla="*/ 1394 h 10000"/>
              <a:gd name="connsiteX4-4309" fmla="*/ 6257 w 10000"/>
              <a:gd name="connsiteY4-4310" fmla="*/ 1115 h 10000"/>
              <a:gd name="connsiteX5-4311" fmla="*/ 6558 w 10000"/>
              <a:gd name="connsiteY5-4312" fmla="*/ 1115 h 10000"/>
              <a:gd name="connsiteX6-4313" fmla="*/ 6872 w 10000"/>
              <a:gd name="connsiteY6-4314" fmla="*/ 1115 h 10000"/>
              <a:gd name="connsiteX7-4315" fmla="*/ 7081 w 10000"/>
              <a:gd name="connsiteY7-4316" fmla="*/ 836 h 10000"/>
              <a:gd name="connsiteX8-4317" fmla="*/ 7395 w 10000"/>
              <a:gd name="connsiteY8-4318" fmla="*/ 836 h 10000"/>
              <a:gd name="connsiteX9-4319" fmla="*/ 7500 w 10000"/>
              <a:gd name="connsiteY9-4320" fmla="*/ 836 h 10000"/>
              <a:gd name="connsiteX10-4321" fmla="*/ 7709 w 10000"/>
              <a:gd name="connsiteY10-4322" fmla="*/ 836 h 10000"/>
              <a:gd name="connsiteX11-4323" fmla="*/ 7919 w 10000"/>
              <a:gd name="connsiteY11-4324" fmla="*/ 557 h 10000"/>
              <a:gd name="connsiteX12-4325" fmla="*/ 8128 w 10000"/>
              <a:gd name="connsiteY12-4326" fmla="*/ 557 h 10000"/>
              <a:gd name="connsiteX13-4327" fmla="*/ 8338 w 10000"/>
              <a:gd name="connsiteY13-4328" fmla="*/ 557 h 10000"/>
              <a:gd name="connsiteX14-4329" fmla="*/ 8442 w 10000"/>
              <a:gd name="connsiteY14-4330" fmla="*/ 279 h 10000"/>
              <a:gd name="connsiteX15-4331" fmla="*/ 8547 w 10000"/>
              <a:gd name="connsiteY15-4332" fmla="*/ 0 h 10000"/>
              <a:gd name="connsiteX16-4333" fmla="*/ 8757 w 10000"/>
              <a:gd name="connsiteY16-4334" fmla="*/ 0 h 10000"/>
              <a:gd name="connsiteX17-4335" fmla="*/ 8848 w 10000"/>
              <a:gd name="connsiteY17-4336" fmla="*/ 279 h 10000"/>
              <a:gd name="connsiteX18-4337" fmla="*/ 9058 w 10000"/>
              <a:gd name="connsiteY18-4338" fmla="*/ 279 h 10000"/>
              <a:gd name="connsiteX19-4339" fmla="*/ 9162 w 10000"/>
              <a:gd name="connsiteY19-4340" fmla="*/ 557 h 10000"/>
              <a:gd name="connsiteX20-4341" fmla="*/ 9476 w 10000"/>
              <a:gd name="connsiteY20-4342" fmla="*/ 836 h 10000"/>
              <a:gd name="connsiteX21-4343" fmla="*/ 9686 w 10000"/>
              <a:gd name="connsiteY21-4344" fmla="*/ 1394 h 10000"/>
              <a:gd name="connsiteX22-4345" fmla="*/ 9895 w 10000"/>
              <a:gd name="connsiteY22-4346" fmla="*/ 1672 h 10000"/>
              <a:gd name="connsiteX23-4347" fmla="*/ 10000 w 10000"/>
              <a:gd name="connsiteY23-4348" fmla="*/ 1951 h 10000"/>
              <a:gd name="connsiteX24-4349" fmla="*/ 10000 w 10000"/>
              <a:gd name="connsiteY24-4350" fmla="*/ 1951 h 10000"/>
              <a:gd name="connsiteX25-4351" fmla="*/ 10000 w 10000"/>
              <a:gd name="connsiteY25-4352" fmla="*/ 2230 h 10000"/>
              <a:gd name="connsiteX26-4353" fmla="*/ 9895 w 10000"/>
              <a:gd name="connsiteY26-4354" fmla="*/ 2509 h 10000"/>
              <a:gd name="connsiteX27-4355" fmla="*/ 9895 w 10000"/>
              <a:gd name="connsiteY27-4356" fmla="*/ 2509 h 10000"/>
              <a:gd name="connsiteX28-4357" fmla="*/ 9791 w 10000"/>
              <a:gd name="connsiteY28-4358" fmla="*/ 2509 h 10000"/>
              <a:gd name="connsiteX29-4359" fmla="*/ 9686 w 10000"/>
              <a:gd name="connsiteY29-4360" fmla="*/ 2787 h 10000"/>
              <a:gd name="connsiteX30-4361" fmla="*/ 9581 w 10000"/>
              <a:gd name="connsiteY30-4362" fmla="*/ 3345 h 10000"/>
              <a:gd name="connsiteX31-4363" fmla="*/ 9476 w 10000"/>
              <a:gd name="connsiteY31-4364" fmla="*/ 3624 h 10000"/>
              <a:gd name="connsiteX32-4365" fmla="*/ 9476 w 10000"/>
              <a:gd name="connsiteY32-4366" fmla="*/ 4460 h 10000"/>
              <a:gd name="connsiteX33-4367" fmla="*/ 9372 w 10000"/>
              <a:gd name="connsiteY33-4368" fmla="*/ 4983 h 10000"/>
              <a:gd name="connsiteX34-4369" fmla="*/ 9267 w 10000"/>
              <a:gd name="connsiteY34-4370" fmla="*/ 5819 h 10000"/>
              <a:gd name="connsiteX35-4371" fmla="*/ 9058 w 10000"/>
              <a:gd name="connsiteY35-4372" fmla="*/ 7213 h 10000"/>
              <a:gd name="connsiteX36-4373" fmla="*/ 8953 w 10000"/>
              <a:gd name="connsiteY36-4374" fmla="*/ 8049 h 10000"/>
              <a:gd name="connsiteX37-4375" fmla="*/ 8757 w 10000"/>
              <a:gd name="connsiteY37-4376" fmla="*/ 8606 h 10000"/>
              <a:gd name="connsiteX38-4377" fmla="*/ 8652 w 10000"/>
              <a:gd name="connsiteY38-4378" fmla="*/ 9164 h 10000"/>
              <a:gd name="connsiteX39-4379" fmla="*/ 8442 w 10000"/>
              <a:gd name="connsiteY39-4380" fmla="*/ 9443 h 10000"/>
              <a:gd name="connsiteX40-4381" fmla="*/ 8233 w 10000"/>
              <a:gd name="connsiteY40-4382" fmla="*/ 9721 h 10000"/>
              <a:gd name="connsiteX41-4383" fmla="*/ 8128 w 10000"/>
              <a:gd name="connsiteY41-4384" fmla="*/ 10000 h 10000"/>
              <a:gd name="connsiteX42-4385" fmla="*/ 8024 w 10000"/>
              <a:gd name="connsiteY42-4386" fmla="*/ 10000 h 10000"/>
              <a:gd name="connsiteX43-4387" fmla="*/ 7919 w 10000"/>
              <a:gd name="connsiteY43-4388" fmla="*/ 10000 h 10000"/>
              <a:gd name="connsiteX44-4389" fmla="*/ 7814 w 10000"/>
              <a:gd name="connsiteY44-4390" fmla="*/ 10000 h 10000"/>
              <a:gd name="connsiteX45-4391" fmla="*/ 8233 w 10000"/>
              <a:gd name="connsiteY45-4392" fmla="*/ 6098 h 10000"/>
              <a:gd name="connsiteX46-4393" fmla="*/ 8338 w 10000"/>
              <a:gd name="connsiteY46-4394" fmla="*/ 5819 h 10000"/>
              <a:gd name="connsiteX47-4395" fmla="*/ 8338 w 10000"/>
              <a:gd name="connsiteY47-4396" fmla="*/ 5261 h 10000"/>
              <a:gd name="connsiteX48-4397" fmla="*/ 8442 w 10000"/>
              <a:gd name="connsiteY48-4398" fmla="*/ 4460 h 10000"/>
              <a:gd name="connsiteX49-4399" fmla="*/ 8547 w 10000"/>
              <a:gd name="connsiteY49-4400" fmla="*/ 3345 h 10000"/>
              <a:gd name="connsiteX50-4401" fmla="*/ 8652 w 10000"/>
              <a:gd name="connsiteY50-4402" fmla="*/ 2787 h 10000"/>
              <a:gd name="connsiteX51-4403" fmla="*/ 8652 w 10000"/>
              <a:gd name="connsiteY51-4404" fmla="*/ 2230 h 10000"/>
              <a:gd name="connsiteX52-4405" fmla="*/ 8652 w 10000"/>
              <a:gd name="connsiteY52-4406" fmla="*/ 1951 h 10000"/>
              <a:gd name="connsiteX53-4407" fmla="*/ 8652 w 10000"/>
              <a:gd name="connsiteY53-4408" fmla="*/ 1951 h 10000"/>
              <a:gd name="connsiteX54-4409" fmla="*/ 8547 w 10000"/>
              <a:gd name="connsiteY54-4410" fmla="*/ 1951 h 10000"/>
              <a:gd name="connsiteX55-4411" fmla="*/ 8338 w 10000"/>
              <a:gd name="connsiteY55-4412" fmla="*/ 1951 h 10000"/>
              <a:gd name="connsiteX56-4413" fmla="*/ 8128 w 10000"/>
              <a:gd name="connsiteY56-4414" fmla="*/ 1951 h 10000"/>
              <a:gd name="connsiteX57-4415" fmla="*/ 7814 w 10000"/>
              <a:gd name="connsiteY57-4416" fmla="*/ 1951 h 10000"/>
              <a:gd name="connsiteX58-4417" fmla="*/ 7500 w 10000"/>
              <a:gd name="connsiteY58-4418" fmla="*/ 1951 h 10000"/>
              <a:gd name="connsiteX59-4419" fmla="*/ 7081 w 10000"/>
              <a:gd name="connsiteY59-4420" fmla="*/ 2230 h 10000"/>
              <a:gd name="connsiteX60-4421" fmla="*/ 6453 w 10000"/>
              <a:gd name="connsiteY60-4422" fmla="*/ 2230 h 10000"/>
              <a:gd name="connsiteX61-4423" fmla="*/ 5942 w 10000"/>
              <a:gd name="connsiteY61-4424" fmla="*/ 2230 h 10000"/>
              <a:gd name="connsiteX62-4425" fmla="*/ 5419 w 10000"/>
              <a:gd name="connsiteY62-4426" fmla="*/ 2509 h 10000"/>
              <a:gd name="connsiteX63-4427" fmla="*/ 4895 w 10000"/>
              <a:gd name="connsiteY63-4428" fmla="*/ 2787 h 10000"/>
              <a:gd name="connsiteX64-4429" fmla="*/ 4476 w 10000"/>
              <a:gd name="connsiteY64-4430" fmla="*/ 2787 h 10000"/>
              <a:gd name="connsiteX65-4431" fmla="*/ 4058 w 10000"/>
              <a:gd name="connsiteY65-4432" fmla="*/ 3066 h 10000"/>
              <a:gd name="connsiteX66-4433" fmla="*/ 3547 w 10000"/>
              <a:gd name="connsiteY66-4434" fmla="*/ 3345 h 10000"/>
              <a:gd name="connsiteX67-4435" fmla="*/ 2919 w 10000"/>
              <a:gd name="connsiteY67-4436" fmla="*/ 3345 h 10000"/>
              <a:gd name="connsiteX68-4437" fmla="*/ 2291 w 10000"/>
              <a:gd name="connsiteY68-4438" fmla="*/ 3624 h 10000"/>
              <a:gd name="connsiteX69-4439" fmla="*/ 1976 w 10000"/>
              <a:gd name="connsiteY69-4440" fmla="*/ 3902 h 10000"/>
              <a:gd name="connsiteX70-4441" fmla="*/ 1767 w 10000"/>
              <a:gd name="connsiteY70-4442" fmla="*/ 3902 h 10000"/>
              <a:gd name="connsiteX71-4443" fmla="*/ 1453 w 10000"/>
              <a:gd name="connsiteY71-4444" fmla="*/ 3902 h 10000"/>
              <a:gd name="connsiteX72-4445" fmla="*/ 1257 w 10000"/>
              <a:gd name="connsiteY72-4446" fmla="*/ 4181 h 10000"/>
              <a:gd name="connsiteX73-4447" fmla="*/ 1152 w 10000"/>
              <a:gd name="connsiteY73-4448" fmla="*/ 4181 h 10000"/>
              <a:gd name="connsiteX74-4449" fmla="*/ 1047 w 10000"/>
              <a:gd name="connsiteY74-4450" fmla="*/ 4181 h 10000"/>
              <a:gd name="connsiteX75-4451" fmla="*/ 942 w 10000"/>
              <a:gd name="connsiteY75-4452" fmla="*/ 4181 h 10000"/>
              <a:gd name="connsiteX76-4453" fmla="*/ 838 w 10000"/>
              <a:gd name="connsiteY76-4454" fmla="*/ 4181 h 10000"/>
              <a:gd name="connsiteX77-4455" fmla="*/ 733 w 10000"/>
              <a:gd name="connsiteY77-4456" fmla="*/ 4181 h 10000"/>
              <a:gd name="connsiteX78-4457" fmla="*/ 628 w 10000"/>
              <a:gd name="connsiteY78-4458" fmla="*/ 4181 h 10000"/>
              <a:gd name="connsiteX79-4459" fmla="*/ 314 w 10000"/>
              <a:gd name="connsiteY79-4460" fmla="*/ 3624 h 10000"/>
              <a:gd name="connsiteX80-4461" fmla="*/ 209 w 10000"/>
              <a:gd name="connsiteY80-4462" fmla="*/ 3345 h 10000"/>
              <a:gd name="connsiteX81-4463" fmla="*/ 105 w 10000"/>
              <a:gd name="connsiteY81-4464" fmla="*/ 3066 h 10000"/>
              <a:gd name="connsiteX82-4465" fmla="*/ 0 w 10000"/>
              <a:gd name="connsiteY82-4466" fmla="*/ 3066 h 10000"/>
              <a:gd name="connsiteX83-4467" fmla="*/ 0 w 10000"/>
              <a:gd name="connsiteY83-4468" fmla="*/ 2787 h 10000"/>
              <a:gd name="connsiteX84-4469" fmla="*/ 0 w 10000"/>
              <a:gd name="connsiteY84-4470" fmla="*/ 2787 h 10000"/>
              <a:gd name="connsiteX85-4471" fmla="*/ 105 w 10000"/>
              <a:gd name="connsiteY85-4472" fmla="*/ 2509 h 10000"/>
              <a:gd name="connsiteX86-4473" fmla="*/ 209 w 10000"/>
              <a:gd name="connsiteY86-4474" fmla="*/ 2509 h 10000"/>
              <a:gd name="connsiteX87-4475" fmla="*/ 314 w 10000"/>
              <a:gd name="connsiteY87-4476" fmla="*/ 2509 h 10000"/>
              <a:gd name="connsiteX88-4477" fmla="*/ 419 w 10000"/>
              <a:gd name="connsiteY88-4478" fmla="*/ 2509 h 10000"/>
              <a:gd name="connsiteX89-4479" fmla="*/ 524 w 10000"/>
              <a:gd name="connsiteY89-4480" fmla="*/ 2509 h 10000"/>
              <a:gd name="connsiteX90-4481" fmla="*/ 733 w 10000"/>
              <a:gd name="connsiteY90-4482" fmla="*/ 2509 h 10000"/>
              <a:gd name="connsiteX91-4483" fmla="*/ 942 w 10000"/>
              <a:gd name="connsiteY91-4484" fmla="*/ 2509 h 10000"/>
              <a:gd name="connsiteX92-4485" fmla="*/ 1152 w 10000"/>
              <a:gd name="connsiteY92-4486" fmla="*/ 2509 h 10000"/>
              <a:gd name="connsiteX93-4487" fmla="*/ 1453 w 10000"/>
              <a:gd name="connsiteY93-4488" fmla="*/ 2509 h 10000"/>
              <a:gd name="connsiteX94-4489" fmla="*/ 1767 w 10000"/>
              <a:gd name="connsiteY94-4490" fmla="*/ 2509 h 10000"/>
              <a:gd name="connsiteX95-4491" fmla="*/ 2186 w 10000"/>
              <a:gd name="connsiteY95-4492" fmla="*/ 2230 h 10000"/>
              <a:gd name="connsiteX96-4493" fmla="*/ 2186 w 10000"/>
              <a:gd name="connsiteY96-4494" fmla="*/ 2230 h 10000"/>
              <a:gd name="connsiteX0-4495" fmla="*/ 2186 w 10000"/>
              <a:gd name="connsiteY0-4496" fmla="*/ 2230 h 10000"/>
              <a:gd name="connsiteX1-4497" fmla="*/ 3757 w 10000"/>
              <a:gd name="connsiteY1-4498" fmla="*/ 1951 h 10000"/>
              <a:gd name="connsiteX2-4499" fmla="*/ 5419 w 10000"/>
              <a:gd name="connsiteY2-4500" fmla="*/ 1394 h 10000"/>
              <a:gd name="connsiteX3-4501" fmla="*/ 5838 w 10000"/>
              <a:gd name="connsiteY3-4502" fmla="*/ 1394 h 10000"/>
              <a:gd name="connsiteX4-4503" fmla="*/ 6257 w 10000"/>
              <a:gd name="connsiteY4-4504" fmla="*/ 1115 h 10000"/>
              <a:gd name="connsiteX5-4505" fmla="*/ 6558 w 10000"/>
              <a:gd name="connsiteY5-4506" fmla="*/ 1115 h 10000"/>
              <a:gd name="connsiteX6-4507" fmla="*/ 6872 w 10000"/>
              <a:gd name="connsiteY6-4508" fmla="*/ 1115 h 10000"/>
              <a:gd name="connsiteX7-4509" fmla="*/ 7081 w 10000"/>
              <a:gd name="connsiteY7-4510" fmla="*/ 836 h 10000"/>
              <a:gd name="connsiteX8-4511" fmla="*/ 7395 w 10000"/>
              <a:gd name="connsiteY8-4512" fmla="*/ 836 h 10000"/>
              <a:gd name="connsiteX9-4513" fmla="*/ 7500 w 10000"/>
              <a:gd name="connsiteY9-4514" fmla="*/ 836 h 10000"/>
              <a:gd name="connsiteX10-4515" fmla="*/ 7709 w 10000"/>
              <a:gd name="connsiteY10-4516" fmla="*/ 836 h 10000"/>
              <a:gd name="connsiteX11-4517" fmla="*/ 7919 w 10000"/>
              <a:gd name="connsiteY11-4518" fmla="*/ 557 h 10000"/>
              <a:gd name="connsiteX12-4519" fmla="*/ 8128 w 10000"/>
              <a:gd name="connsiteY12-4520" fmla="*/ 557 h 10000"/>
              <a:gd name="connsiteX13-4521" fmla="*/ 8338 w 10000"/>
              <a:gd name="connsiteY13-4522" fmla="*/ 557 h 10000"/>
              <a:gd name="connsiteX14-4523" fmla="*/ 8442 w 10000"/>
              <a:gd name="connsiteY14-4524" fmla="*/ 279 h 10000"/>
              <a:gd name="connsiteX15-4525" fmla="*/ 8547 w 10000"/>
              <a:gd name="connsiteY15-4526" fmla="*/ 0 h 10000"/>
              <a:gd name="connsiteX16-4527" fmla="*/ 8757 w 10000"/>
              <a:gd name="connsiteY16-4528" fmla="*/ 0 h 10000"/>
              <a:gd name="connsiteX17-4529" fmla="*/ 8848 w 10000"/>
              <a:gd name="connsiteY17-4530" fmla="*/ 279 h 10000"/>
              <a:gd name="connsiteX18-4531" fmla="*/ 9058 w 10000"/>
              <a:gd name="connsiteY18-4532" fmla="*/ 279 h 10000"/>
              <a:gd name="connsiteX19-4533" fmla="*/ 9162 w 10000"/>
              <a:gd name="connsiteY19-4534" fmla="*/ 557 h 10000"/>
              <a:gd name="connsiteX20-4535" fmla="*/ 9476 w 10000"/>
              <a:gd name="connsiteY20-4536" fmla="*/ 836 h 10000"/>
              <a:gd name="connsiteX21-4537" fmla="*/ 9686 w 10000"/>
              <a:gd name="connsiteY21-4538" fmla="*/ 1394 h 10000"/>
              <a:gd name="connsiteX22-4539" fmla="*/ 9895 w 10000"/>
              <a:gd name="connsiteY22-4540" fmla="*/ 1672 h 10000"/>
              <a:gd name="connsiteX23-4541" fmla="*/ 10000 w 10000"/>
              <a:gd name="connsiteY23-4542" fmla="*/ 1951 h 10000"/>
              <a:gd name="connsiteX24-4543" fmla="*/ 10000 w 10000"/>
              <a:gd name="connsiteY24-4544" fmla="*/ 1951 h 10000"/>
              <a:gd name="connsiteX25-4545" fmla="*/ 10000 w 10000"/>
              <a:gd name="connsiteY25-4546" fmla="*/ 2230 h 10000"/>
              <a:gd name="connsiteX26-4547" fmla="*/ 9895 w 10000"/>
              <a:gd name="connsiteY26-4548" fmla="*/ 2509 h 10000"/>
              <a:gd name="connsiteX27-4549" fmla="*/ 9895 w 10000"/>
              <a:gd name="connsiteY27-4550" fmla="*/ 2509 h 10000"/>
              <a:gd name="connsiteX28-4551" fmla="*/ 9791 w 10000"/>
              <a:gd name="connsiteY28-4552" fmla="*/ 2509 h 10000"/>
              <a:gd name="connsiteX29-4553" fmla="*/ 9686 w 10000"/>
              <a:gd name="connsiteY29-4554" fmla="*/ 2787 h 10000"/>
              <a:gd name="connsiteX30-4555" fmla="*/ 9581 w 10000"/>
              <a:gd name="connsiteY30-4556" fmla="*/ 3345 h 10000"/>
              <a:gd name="connsiteX31-4557" fmla="*/ 9476 w 10000"/>
              <a:gd name="connsiteY31-4558" fmla="*/ 3624 h 10000"/>
              <a:gd name="connsiteX32-4559" fmla="*/ 9476 w 10000"/>
              <a:gd name="connsiteY32-4560" fmla="*/ 4460 h 10000"/>
              <a:gd name="connsiteX33-4561" fmla="*/ 9372 w 10000"/>
              <a:gd name="connsiteY33-4562" fmla="*/ 4983 h 10000"/>
              <a:gd name="connsiteX34-4563" fmla="*/ 9267 w 10000"/>
              <a:gd name="connsiteY34-4564" fmla="*/ 5819 h 10000"/>
              <a:gd name="connsiteX35-4565" fmla="*/ 9058 w 10000"/>
              <a:gd name="connsiteY35-4566" fmla="*/ 7213 h 10000"/>
              <a:gd name="connsiteX36-4567" fmla="*/ 8953 w 10000"/>
              <a:gd name="connsiteY36-4568" fmla="*/ 8049 h 10000"/>
              <a:gd name="connsiteX37-4569" fmla="*/ 8757 w 10000"/>
              <a:gd name="connsiteY37-4570" fmla="*/ 8606 h 10000"/>
              <a:gd name="connsiteX38-4571" fmla="*/ 8652 w 10000"/>
              <a:gd name="connsiteY38-4572" fmla="*/ 9164 h 10000"/>
              <a:gd name="connsiteX39-4573" fmla="*/ 8442 w 10000"/>
              <a:gd name="connsiteY39-4574" fmla="*/ 9443 h 10000"/>
              <a:gd name="connsiteX40-4575" fmla="*/ 8233 w 10000"/>
              <a:gd name="connsiteY40-4576" fmla="*/ 9721 h 10000"/>
              <a:gd name="connsiteX41-4577" fmla="*/ 8128 w 10000"/>
              <a:gd name="connsiteY41-4578" fmla="*/ 10000 h 10000"/>
              <a:gd name="connsiteX42-4579" fmla="*/ 8024 w 10000"/>
              <a:gd name="connsiteY42-4580" fmla="*/ 10000 h 10000"/>
              <a:gd name="connsiteX43-4581" fmla="*/ 7919 w 10000"/>
              <a:gd name="connsiteY43-4582" fmla="*/ 10000 h 10000"/>
              <a:gd name="connsiteX44-4583" fmla="*/ 8233 w 10000"/>
              <a:gd name="connsiteY44-4584" fmla="*/ 6098 h 10000"/>
              <a:gd name="connsiteX45-4585" fmla="*/ 8338 w 10000"/>
              <a:gd name="connsiteY45-4586" fmla="*/ 5819 h 10000"/>
              <a:gd name="connsiteX46-4587" fmla="*/ 8338 w 10000"/>
              <a:gd name="connsiteY46-4588" fmla="*/ 5261 h 10000"/>
              <a:gd name="connsiteX47-4589" fmla="*/ 8442 w 10000"/>
              <a:gd name="connsiteY47-4590" fmla="*/ 4460 h 10000"/>
              <a:gd name="connsiteX48-4591" fmla="*/ 8547 w 10000"/>
              <a:gd name="connsiteY48-4592" fmla="*/ 3345 h 10000"/>
              <a:gd name="connsiteX49-4593" fmla="*/ 8652 w 10000"/>
              <a:gd name="connsiteY49-4594" fmla="*/ 2787 h 10000"/>
              <a:gd name="connsiteX50-4595" fmla="*/ 8652 w 10000"/>
              <a:gd name="connsiteY50-4596" fmla="*/ 2230 h 10000"/>
              <a:gd name="connsiteX51-4597" fmla="*/ 8652 w 10000"/>
              <a:gd name="connsiteY51-4598" fmla="*/ 1951 h 10000"/>
              <a:gd name="connsiteX52-4599" fmla="*/ 8652 w 10000"/>
              <a:gd name="connsiteY52-4600" fmla="*/ 1951 h 10000"/>
              <a:gd name="connsiteX53-4601" fmla="*/ 8547 w 10000"/>
              <a:gd name="connsiteY53-4602" fmla="*/ 1951 h 10000"/>
              <a:gd name="connsiteX54-4603" fmla="*/ 8338 w 10000"/>
              <a:gd name="connsiteY54-4604" fmla="*/ 1951 h 10000"/>
              <a:gd name="connsiteX55-4605" fmla="*/ 8128 w 10000"/>
              <a:gd name="connsiteY55-4606" fmla="*/ 1951 h 10000"/>
              <a:gd name="connsiteX56-4607" fmla="*/ 7814 w 10000"/>
              <a:gd name="connsiteY56-4608" fmla="*/ 1951 h 10000"/>
              <a:gd name="connsiteX57-4609" fmla="*/ 7500 w 10000"/>
              <a:gd name="connsiteY57-4610" fmla="*/ 1951 h 10000"/>
              <a:gd name="connsiteX58-4611" fmla="*/ 7081 w 10000"/>
              <a:gd name="connsiteY58-4612" fmla="*/ 2230 h 10000"/>
              <a:gd name="connsiteX59-4613" fmla="*/ 6453 w 10000"/>
              <a:gd name="connsiteY59-4614" fmla="*/ 2230 h 10000"/>
              <a:gd name="connsiteX60-4615" fmla="*/ 5942 w 10000"/>
              <a:gd name="connsiteY60-4616" fmla="*/ 2230 h 10000"/>
              <a:gd name="connsiteX61-4617" fmla="*/ 5419 w 10000"/>
              <a:gd name="connsiteY61-4618" fmla="*/ 2509 h 10000"/>
              <a:gd name="connsiteX62-4619" fmla="*/ 4895 w 10000"/>
              <a:gd name="connsiteY62-4620" fmla="*/ 2787 h 10000"/>
              <a:gd name="connsiteX63-4621" fmla="*/ 4476 w 10000"/>
              <a:gd name="connsiteY63-4622" fmla="*/ 2787 h 10000"/>
              <a:gd name="connsiteX64-4623" fmla="*/ 4058 w 10000"/>
              <a:gd name="connsiteY64-4624" fmla="*/ 3066 h 10000"/>
              <a:gd name="connsiteX65-4625" fmla="*/ 3547 w 10000"/>
              <a:gd name="connsiteY65-4626" fmla="*/ 3345 h 10000"/>
              <a:gd name="connsiteX66-4627" fmla="*/ 2919 w 10000"/>
              <a:gd name="connsiteY66-4628" fmla="*/ 3345 h 10000"/>
              <a:gd name="connsiteX67-4629" fmla="*/ 2291 w 10000"/>
              <a:gd name="connsiteY67-4630" fmla="*/ 3624 h 10000"/>
              <a:gd name="connsiteX68-4631" fmla="*/ 1976 w 10000"/>
              <a:gd name="connsiteY68-4632" fmla="*/ 3902 h 10000"/>
              <a:gd name="connsiteX69-4633" fmla="*/ 1767 w 10000"/>
              <a:gd name="connsiteY69-4634" fmla="*/ 3902 h 10000"/>
              <a:gd name="connsiteX70-4635" fmla="*/ 1453 w 10000"/>
              <a:gd name="connsiteY70-4636" fmla="*/ 3902 h 10000"/>
              <a:gd name="connsiteX71-4637" fmla="*/ 1257 w 10000"/>
              <a:gd name="connsiteY71-4638" fmla="*/ 4181 h 10000"/>
              <a:gd name="connsiteX72-4639" fmla="*/ 1152 w 10000"/>
              <a:gd name="connsiteY72-4640" fmla="*/ 4181 h 10000"/>
              <a:gd name="connsiteX73-4641" fmla="*/ 1047 w 10000"/>
              <a:gd name="connsiteY73-4642" fmla="*/ 4181 h 10000"/>
              <a:gd name="connsiteX74-4643" fmla="*/ 942 w 10000"/>
              <a:gd name="connsiteY74-4644" fmla="*/ 4181 h 10000"/>
              <a:gd name="connsiteX75-4645" fmla="*/ 838 w 10000"/>
              <a:gd name="connsiteY75-4646" fmla="*/ 4181 h 10000"/>
              <a:gd name="connsiteX76-4647" fmla="*/ 733 w 10000"/>
              <a:gd name="connsiteY76-4648" fmla="*/ 4181 h 10000"/>
              <a:gd name="connsiteX77-4649" fmla="*/ 628 w 10000"/>
              <a:gd name="connsiteY77-4650" fmla="*/ 4181 h 10000"/>
              <a:gd name="connsiteX78-4651" fmla="*/ 314 w 10000"/>
              <a:gd name="connsiteY78-4652" fmla="*/ 3624 h 10000"/>
              <a:gd name="connsiteX79-4653" fmla="*/ 209 w 10000"/>
              <a:gd name="connsiteY79-4654" fmla="*/ 3345 h 10000"/>
              <a:gd name="connsiteX80-4655" fmla="*/ 105 w 10000"/>
              <a:gd name="connsiteY80-4656" fmla="*/ 3066 h 10000"/>
              <a:gd name="connsiteX81-4657" fmla="*/ 0 w 10000"/>
              <a:gd name="connsiteY81-4658" fmla="*/ 3066 h 10000"/>
              <a:gd name="connsiteX82-4659" fmla="*/ 0 w 10000"/>
              <a:gd name="connsiteY82-4660" fmla="*/ 2787 h 10000"/>
              <a:gd name="connsiteX83-4661" fmla="*/ 0 w 10000"/>
              <a:gd name="connsiteY83-4662" fmla="*/ 2787 h 10000"/>
              <a:gd name="connsiteX84-4663" fmla="*/ 105 w 10000"/>
              <a:gd name="connsiteY84-4664" fmla="*/ 2509 h 10000"/>
              <a:gd name="connsiteX85-4665" fmla="*/ 209 w 10000"/>
              <a:gd name="connsiteY85-4666" fmla="*/ 2509 h 10000"/>
              <a:gd name="connsiteX86-4667" fmla="*/ 314 w 10000"/>
              <a:gd name="connsiteY86-4668" fmla="*/ 2509 h 10000"/>
              <a:gd name="connsiteX87-4669" fmla="*/ 419 w 10000"/>
              <a:gd name="connsiteY87-4670" fmla="*/ 2509 h 10000"/>
              <a:gd name="connsiteX88-4671" fmla="*/ 524 w 10000"/>
              <a:gd name="connsiteY88-4672" fmla="*/ 2509 h 10000"/>
              <a:gd name="connsiteX89-4673" fmla="*/ 733 w 10000"/>
              <a:gd name="connsiteY89-4674" fmla="*/ 2509 h 10000"/>
              <a:gd name="connsiteX90-4675" fmla="*/ 942 w 10000"/>
              <a:gd name="connsiteY90-4676" fmla="*/ 2509 h 10000"/>
              <a:gd name="connsiteX91-4677" fmla="*/ 1152 w 10000"/>
              <a:gd name="connsiteY91-4678" fmla="*/ 2509 h 10000"/>
              <a:gd name="connsiteX92-4679" fmla="*/ 1453 w 10000"/>
              <a:gd name="connsiteY92-4680" fmla="*/ 2509 h 10000"/>
              <a:gd name="connsiteX93-4681" fmla="*/ 1767 w 10000"/>
              <a:gd name="connsiteY93-4682" fmla="*/ 2509 h 10000"/>
              <a:gd name="connsiteX94-4683" fmla="*/ 2186 w 10000"/>
              <a:gd name="connsiteY94-4684" fmla="*/ 2230 h 10000"/>
              <a:gd name="connsiteX95-4685" fmla="*/ 2186 w 10000"/>
              <a:gd name="connsiteY95-4686" fmla="*/ 2230 h 10000"/>
              <a:gd name="connsiteX0-4687" fmla="*/ 2186 w 10000"/>
              <a:gd name="connsiteY0-4688" fmla="*/ 2230 h 10000"/>
              <a:gd name="connsiteX1-4689" fmla="*/ 3757 w 10000"/>
              <a:gd name="connsiteY1-4690" fmla="*/ 1951 h 10000"/>
              <a:gd name="connsiteX2-4691" fmla="*/ 5419 w 10000"/>
              <a:gd name="connsiteY2-4692" fmla="*/ 1394 h 10000"/>
              <a:gd name="connsiteX3-4693" fmla="*/ 5838 w 10000"/>
              <a:gd name="connsiteY3-4694" fmla="*/ 1394 h 10000"/>
              <a:gd name="connsiteX4-4695" fmla="*/ 6257 w 10000"/>
              <a:gd name="connsiteY4-4696" fmla="*/ 1115 h 10000"/>
              <a:gd name="connsiteX5-4697" fmla="*/ 6558 w 10000"/>
              <a:gd name="connsiteY5-4698" fmla="*/ 1115 h 10000"/>
              <a:gd name="connsiteX6-4699" fmla="*/ 6872 w 10000"/>
              <a:gd name="connsiteY6-4700" fmla="*/ 1115 h 10000"/>
              <a:gd name="connsiteX7-4701" fmla="*/ 7081 w 10000"/>
              <a:gd name="connsiteY7-4702" fmla="*/ 836 h 10000"/>
              <a:gd name="connsiteX8-4703" fmla="*/ 7395 w 10000"/>
              <a:gd name="connsiteY8-4704" fmla="*/ 836 h 10000"/>
              <a:gd name="connsiteX9-4705" fmla="*/ 7500 w 10000"/>
              <a:gd name="connsiteY9-4706" fmla="*/ 836 h 10000"/>
              <a:gd name="connsiteX10-4707" fmla="*/ 7709 w 10000"/>
              <a:gd name="connsiteY10-4708" fmla="*/ 836 h 10000"/>
              <a:gd name="connsiteX11-4709" fmla="*/ 7919 w 10000"/>
              <a:gd name="connsiteY11-4710" fmla="*/ 557 h 10000"/>
              <a:gd name="connsiteX12-4711" fmla="*/ 8128 w 10000"/>
              <a:gd name="connsiteY12-4712" fmla="*/ 557 h 10000"/>
              <a:gd name="connsiteX13-4713" fmla="*/ 8338 w 10000"/>
              <a:gd name="connsiteY13-4714" fmla="*/ 557 h 10000"/>
              <a:gd name="connsiteX14-4715" fmla="*/ 8442 w 10000"/>
              <a:gd name="connsiteY14-4716" fmla="*/ 279 h 10000"/>
              <a:gd name="connsiteX15-4717" fmla="*/ 8547 w 10000"/>
              <a:gd name="connsiteY15-4718" fmla="*/ 0 h 10000"/>
              <a:gd name="connsiteX16-4719" fmla="*/ 8757 w 10000"/>
              <a:gd name="connsiteY16-4720" fmla="*/ 0 h 10000"/>
              <a:gd name="connsiteX17-4721" fmla="*/ 8848 w 10000"/>
              <a:gd name="connsiteY17-4722" fmla="*/ 279 h 10000"/>
              <a:gd name="connsiteX18-4723" fmla="*/ 9058 w 10000"/>
              <a:gd name="connsiteY18-4724" fmla="*/ 279 h 10000"/>
              <a:gd name="connsiteX19-4725" fmla="*/ 9162 w 10000"/>
              <a:gd name="connsiteY19-4726" fmla="*/ 557 h 10000"/>
              <a:gd name="connsiteX20-4727" fmla="*/ 9476 w 10000"/>
              <a:gd name="connsiteY20-4728" fmla="*/ 836 h 10000"/>
              <a:gd name="connsiteX21-4729" fmla="*/ 9686 w 10000"/>
              <a:gd name="connsiteY21-4730" fmla="*/ 1394 h 10000"/>
              <a:gd name="connsiteX22-4731" fmla="*/ 9895 w 10000"/>
              <a:gd name="connsiteY22-4732" fmla="*/ 1672 h 10000"/>
              <a:gd name="connsiteX23-4733" fmla="*/ 10000 w 10000"/>
              <a:gd name="connsiteY23-4734" fmla="*/ 1951 h 10000"/>
              <a:gd name="connsiteX24-4735" fmla="*/ 10000 w 10000"/>
              <a:gd name="connsiteY24-4736" fmla="*/ 1951 h 10000"/>
              <a:gd name="connsiteX25-4737" fmla="*/ 10000 w 10000"/>
              <a:gd name="connsiteY25-4738" fmla="*/ 2230 h 10000"/>
              <a:gd name="connsiteX26-4739" fmla="*/ 9895 w 10000"/>
              <a:gd name="connsiteY26-4740" fmla="*/ 2509 h 10000"/>
              <a:gd name="connsiteX27-4741" fmla="*/ 9895 w 10000"/>
              <a:gd name="connsiteY27-4742" fmla="*/ 2509 h 10000"/>
              <a:gd name="connsiteX28-4743" fmla="*/ 9791 w 10000"/>
              <a:gd name="connsiteY28-4744" fmla="*/ 2509 h 10000"/>
              <a:gd name="connsiteX29-4745" fmla="*/ 9686 w 10000"/>
              <a:gd name="connsiteY29-4746" fmla="*/ 2787 h 10000"/>
              <a:gd name="connsiteX30-4747" fmla="*/ 9581 w 10000"/>
              <a:gd name="connsiteY30-4748" fmla="*/ 3345 h 10000"/>
              <a:gd name="connsiteX31-4749" fmla="*/ 9476 w 10000"/>
              <a:gd name="connsiteY31-4750" fmla="*/ 3624 h 10000"/>
              <a:gd name="connsiteX32-4751" fmla="*/ 9476 w 10000"/>
              <a:gd name="connsiteY32-4752" fmla="*/ 4460 h 10000"/>
              <a:gd name="connsiteX33-4753" fmla="*/ 9372 w 10000"/>
              <a:gd name="connsiteY33-4754" fmla="*/ 4983 h 10000"/>
              <a:gd name="connsiteX34-4755" fmla="*/ 9267 w 10000"/>
              <a:gd name="connsiteY34-4756" fmla="*/ 5819 h 10000"/>
              <a:gd name="connsiteX35-4757" fmla="*/ 9058 w 10000"/>
              <a:gd name="connsiteY35-4758" fmla="*/ 7213 h 10000"/>
              <a:gd name="connsiteX36-4759" fmla="*/ 8953 w 10000"/>
              <a:gd name="connsiteY36-4760" fmla="*/ 8049 h 10000"/>
              <a:gd name="connsiteX37-4761" fmla="*/ 8757 w 10000"/>
              <a:gd name="connsiteY37-4762" fmla="*/ 8606 h 10000"/>
              <a:gd name="connsiteX38-4763" fmla="*/ 8652 w 10000"/>
              <a:gd name="connsiteY38-4764" fmla="*/ 9164 h 10000"/>
              <a:gd name="connsiteX39-4765" fmla="*/ 8442 w 10000"/>
              <a:gd name="connsiteY39-4766" fmla="*/ 9443 h 10000"/>
              <a:gd name="connsiteX40-4767" fmla="*/ 8233 w 10000"/>
              <a:gd name="connsiteY40-4768" fmla="*/ 9721 h 10000"/>
              <a:gd name="connsiteX41-4769" fmla="*/ 8128 w 10000"/>
              <a:gd name="connsiteY41-4770" fmla="*/ 10000 h 10000"/>
              <a:gd name="connsiteX42-4771" fmla="*/ 8024 w 10000"/>
              <a:gd name="connsiteY42-4772" fmla="*/ 10000 h 10000"/>
              <a:gd name="connsiteX43-4773" fmla="*/ 8233 w 10000"/>
              <a:gd name="connsiteY43-4774" fmla="*/ 6098 h 10000"/>
              <a:gd name="connsiteX44-4775" fmla="*/ 8338 w 10000"/>
              <a:gd name="connsiteY44-4776" fmla="*/ 5819 h 10000"/>
              <a:gd name="connsiteX45-4777" fmla="*/ 8338 w 10000"/>
              <a:gd name="connsiteY45-4778" fmla="*/ 5261 h 10000"/>
              <a:gd name="connsiteX46-4779" fmla="*/ 8442 w 10000"/>
              <a:gd name="connsiteY46-4780" fmla="*/ 4460 h 10000"/>
              <a:gd name="connsiteX47-4781" fmla="*/ 8547 w 10000"/>
              <a:gd name="connsiteY47-4782" fmla="*/ 3345 h 10000"/>
              <a:gd name="connsiteX48-4783" fmla="*/ 8652 w 10000"/>
              <a:gd name="connsiteY48-4784" fmla="*/ 2787 h 10000"/>
              <a:gd name="connsiteX49-4785" fmla="*/ 8652 w 10000"/>
              <a:gd name="connsiteY49-4786" fmla="*/ 2230 h 10000"/>
              <a:gd name="connsiteX50-4787" fmla="*/ 8652 w 10000"/>
              <a:gd name="connsiteY50-4788" fmla="*/ 1951 h 10000"/>
              <a:gd name="connsiteX51-4789" fmla="*/ 8652 w 10000"/>
              <a:gd name="connsiteY51-4790" fmla="*/ 1951 h 10000"/>
              <a:gd name="connsiteX52-4791" fmla="*/ 8547 w 10000"/>
              <a:gd name="connsiteY52-4792" fmla="*/ 1951 h 10000"/>
              <a:gd name="connsiteX53-4793" fmla="*/ 8338 w 10000"/>
              <a:gd name="connsiteY53-4794" fmla="*/ 1951 h 10000"/>
              <a:gd name="connsiteX54-4795" fmla="*/ 8128 w 10000"/>
              <a:gd name="connsiteY54-4796" fmla="*/ 1951 h 10000"/>
              <a:gd name="connsiteX55-4797" fmla="*/ 7814 w 10000"/>
              <a:gd name="connsiteY55-4798" fmla="*/ 1951 h 10000"/>
              <a:gd name="connsiteX56-4799" fmla="*/ 7500 w 10000"/>
              <a:gd name="connsiteY56-4800" fmla="*/ 1951 h 10000"/>
              <a:gd name="connsiteX57-4801" fmla="*/ 7081 w 10000"/>
              <a:gd name="connsiteY57-4802" fmla="*/ 2230 h 10000"/>
              <a:gd name="connsiteX58-4803" fmla="*/ 6453 w 10000"/>
              <a:gd name="connsiteY58-4804" fmla="*/ 2230 h 10000"/>
              <a:gd name="connsiteX59-4805" fmla="*/ 5942 w 10000"/>
              <a:gd name="connsiteY59-4806" fmla="*/ 2230 h 10000"/>
              <a:gd name="connsiteX60-4807" fmla="*/ 5419 w 10000"/>
              <a:gd name="connsiteY60-4808" fmla="*/ 2509 h 10000"/>
              <a:gd name="connsiteX61-4809" fmla="*/ 4895 w 10000"/>
              <a:gd name="connsiteY61-4810" fmla="*/ 2787 h 10000"/>
              <a:gd name="connsiteX62-4811" fmla="*/ 4476 w 10000"/>
              <a:gd name="connsiteY62-4812" fmla="*/ 2787 h 10000"/>
              <a:gd name="connsiteX63-4813" fmla="*/ 4058 w 10000"/>
              <a:gd name="connsiteY63-4814" fmla="*/ 3066 h 10000"/>
              <a:gd name="connsiteX64-4815" fmla="*/ 3547 w 10000"/>
              <a:gd name="connsiteY64-4816" fmla="*/ 3345 h 10000"/>
              <a:gd name="connsiteX65-4817" fmla="*/ 2919 w 10000"/>
              <a:gd name="connsiteY65-4818" fmla="*/ 3345 h 10000"/>
              <a:gd name="connsiteX66-4819" fmla="*/ 2291 w 10000"/>
              <a:gd name="connsiteY66-4820" fmla="*/ 3624 h 10000"/>
              <a:gd name="connsiteX67-4821" fmla="*/ 1976 w 10000"/>
              <a:gd name="connsiteY67-4822" fmla="*/ 3902 h 10000"/>
              <a:gd name="connsiteX68-4823" fmla="*/ 1767 w 10000"/>
              <a:gd name="connsiteY68-4824" fmla="*/ 3902 h 10000"/>
              <a:gd name="connsiteX69-4825" fmla="*/ 1453 w 10000"/>
              <a:gd name="connsiteY69-4826" fmla="*/ 3902 h 10000"/>
              <a:gd name="connsiteX70-4827" fmla="*/ 1257 w 10000"/>
              <a:gd name="connsiteY70-4828" fmla="*/ 4181 h 10000"/>
              <a:gd name="connsiteX71-4829" fmla="*/ 1152 w 10000"/>
              <a:gd name="connsiteY71-4830" fmla="*/ 4181 h 10000"/>
              <a:gd name="connsiteX72-4831" fmla="*/ 1047 w 10000"/>
              <a:gd name="connsiteY72-4832" fmla="*/ 4181 h 10000"/>
              <a:gd name="connsiteX73-4833" fmla="*/ 942 w 10000"/>
              <a:gd name="connsiteY73-4834" fmla="*/ 4181 h 10000"/>
              <a:gd name="connsiteX74-4835" fmla="*/ 838 w 10000"/>
              <a:gd name="connsiteY74-4836" fmla="*/ 4181 h 10000"/>
              <a:gd name="connsiteX75-4837" fmla="*/ 733 w 10000"/>
              <a:gd name="connsiteY75-4838" fmla="*/ 4181 h 10000"/>
              <a:gd name="connsiteX76-4839" fmla="*/ 628 w 10000"/>
              <a:gd name="connsiteY76-4840" fmla="*/ 4181 h 10000"/>
              <a:gd name="connsiteX77-4841" fmla="*/ 314 w 10000"/>
              <a:gd name="connsiteY77-4842" fmla="*/ 3624 h 10000"/>
              <a:gd name="connsiteX78-4843" fmla="*/ 209 w 10000"/>
              <a:gd name="connsiteY78-4844" fmla="*/ 3345 h 10000"/>
              <a:gd name="connsiteX79-4845" fmla="*/ 105 w 10000"/>
              <a:gd name="connsiteY79-4846" fmla="*/ 3066 h 10000"/>
              <a:gd name="connsiteX80-4847" fmla="*/ 0 w 10000"/>
              <a:gd name="connsiteY80-4848" fmla="*/ 3066 h 10000"/>
              <a:gd name="connsiteX81-4849" fmla="*/ 0 w 10000"/>
              <a:gd name="connsiteY81-4850" fmla="*/ 2787 h 10000"/>
              <a:gd name="connsiteX82-4851" fmla="*/ 0 w 10000"/>
              <a:gd name="connsiteY82-4852" fmla="*/ 2787 h 10000"/>
              <a:gd name="connsiteX83-4853" fmla="*/ 105 w 10000"/>
              <a:gd name="connsiteY83-4854" fmla="*/ 2509 h 10000"/>
              <a:gd name="connsiteX84-4855" fmla="*/ 209 w 10000"/>
              <a:gd name="connsiteY84-4856" fmla="*/ 2509 h 10000"/>
              <a:gd name="connsiteX85-4857" fmla="*/ 314 w 10000"/>
              <a:gd name="connsiteY85-4858" fmla="*/ 2509 h 10000"/>
              <a:gd name="connsiteX86-4859" fmla="*/ 419 w 10000"/>
              <a:gd name="connsiteY86-4860" fmla="*/ 2509 h 10000"/>
              <a:gd name="connsiteX87-4861" fmla="*/ 524 w 10000"/>
              <a:gd name="connsiteY87-4862" fmla="*/ 2509 h 10000"/>
              <a:gd name="connsiteX88-4863" fmla="*/ 733 w 10000"/>
              <a:gd name="connsiteY88-4864" fmla="*/ 2509 h 10000"/>
              <a:gd name="connsiteX89-4865" fmla="*/ 942 w 10000"/>
              <a:gd name="connsiteY89-4866" fmla="*/ 2509 h 10000"/>
              <a:gd name="connsiteX90-4867" fmla="*/ 1152 w 10000"/>
              <a:gd name="connsiteY90-4868" fmla="*/ 2509 h 10000"/>
              <a:gd name="connsiteX91-4869" fmla="*/ 1453 w 10000"/>
              <a:gd name="connsiteY91-4870" fmla="*/ 2509 h 10000"/>
              <a:gd name="connsiteX92-4871" fmla="*/ 1767 w 10000"/>
              <a:gd name="connsiteY92-4872" fmla="*/ 2509 h 10000"/>
              <a:gd name="connsiteX93-4873" fmla="*/ 2186 w 10000"/>
              <a:gd name="connsiteY93-4874" fmla="*/ 2230 h 10000"/>
              <a:gd name="connsiteX94-4875" fmla="*/ 2186 w 10000"/>
              <a:gd name="connsiteY94-4876" fmla="*/ 2230 h 10000"/>
              <a:gd name="connsiteX0-4877" fmla="*/ 2186 w 10000"/>
              <a:gd name="connsiteY0-4878" fmla="*/ 2230 h 10000"/>
              <a:gd name="connsiteX1-4879" fmla="*/ 3757 w 10000"/>
              <a:gd name="connsiteY1-4880" fmla="*/ 1951 h 10000"/>
              <a:gd name="connsiteX2-4881" fmla="*/ 5419 w 10000"/>
              <a:gd name="connsiteY2-4882" fmla="*/ 1394 h 10000"/>
              <a:gd name="connsiteX3-4883" fmla="*/ 5838 w 10000"/>
              <a:gd name="connsiteY3-4884" fmla="*/ 1394 h 10000"/>
              <a:gd name="connsiteX4-4885" fmla="*/ 6257 w 10000"/>
              <a:gd name="connsiteY4-4886" fmla="*/ 1115 h 10000"/>
              <a:gd name="connsiteX5-4887" fmla="*/ 6558 w 10000"/>
              <a:gd name="connsiteY5-4888" fmla="*/ 1115 h 10000"/>
              <a:gd name="connsiteX6-4889" fmla="*/ 6872 w 10000"/>
              <a:gd name="connsiteY6-4890" fmla="*/ 1115 h 10000"/>
              <a:gd name="connsiteX7-4891" fmla="*/ 7081 w 10000"/>
              <a:gd name="connsiteY7-4892" fmla="*/ 836 h 10000"/>
              <a:gd name="connsiteX8-4893" fmla="*/ 7395 w 10000"/>
              <a:gd name="connsiteY8-4894" fmla="*/ 836 h 10000"/>
              <a:gd name="connsiteX9-4895" fmla="*/ 7500 w 10000"/>
              <a:gd name="connsiteY9-4896" fmla="*/ 836 h 10000"/>
              <a:gd name="connsiteX10-4897" fmla="*/ 7709 w 10000"/>
              <a:gd name="connsiteY10-4898" fmla="*/ 836 h 10000"/>
              <a:gd name="connsiteX11-4899" fmla="*/ 7919 w 10000"/>
              <a:gd name="connsiteY11-4900" fmla="*/ 557 h 10000"/>
              <a:gd name="connsiteX12-4901" fmla="*/ 8128 w 10000"/>
              <a:gd name="connsiteY12-4902" fmla="*/ 557 h 10000"/>
              <a:gd name="connsiteX13-4903" fmla="*/ 8338 w 10000"/>
              <a:gd name="connsiteY13-4904" fmla="*/ 557 h 10000"/>
              <a:gd name="connsiteX14-4905" fmla="*/ 8442 w 10000"/>
              <a:gd name="connsiteY14-4906" fmla="*/ 279 h 10000"/>
              <a:gd name="connsiteX15-4907" fmla="*/ 8547 w 10000"/>
              <a:gd name="connsiteY15-4908" fmla="*/ 0 h 10000"/>
              <a:gd name="connsiteX16-4909" fmla="*/ 8757 w 10000"/>
              <a:gd name="connsiteY16-4910" fmla="*/ 0 h 10000"/>
              <a:gd name="connsiteX17-4911" fmla="*/ 8848 w 10000"/>
              <a:gd name="connsiteY17-4912" fmla="*/ 279 h 10000"/>
              <a:gd name="connsiteX18-4913" fmla="*/ 9058 w 10000"/>
              <a:gd name="connsiteY18-4914" fmla="*/ 279 h 10000"/>
              <a:gd name="connsiteX19-4915" fmla="*/ 9162 w 10000"/>
              <a:gd name="connsiteY19-4916" fmla="*/ 557 h 10000"/>
              <a:gd name="connsiteX20-4917" fmla="*/ 9476 w 10000"/>
              <a:gd name="connsiteY20-4918" fmla="*/ 836 h 10000"/>
              <a:gd name="connsiteX21-4919" fmla="*/ 9686 w 10000"/>
              <a:gd name="connsiteY21-4920" fmla="*/ 1394 h 10000"/>
              <a:gd name="connsiteX22-4921" fmla="*/ 9895 w 10000"/>
              <a:gd name="connsiteY22-4922" fmla="*/ 1672 h 10000"/>
              <a:gd name="connsiteX23-4923" fmla="*/ 10000 w 10000"/>
              <a:gd name="connsiteY23-4924" fmla="*/ 1951 h 10000"/>
              <a:gd name="connsiteX24-4925" fmla="*/ 10000 w 10000"/>
              <a:gd name="connsiteY24-4926" fmla="*/ 1951 h 10000"/>
              <a:gd name="connsiteX25-4927" fmla="*/ 10000 w 10000"/>
              <a:gd name="connsiteY25-4928" fmla="*/ 2230 h 10000"/>
              <a:gd name="connsiteX26-4929" fmla="*/ 9895 w 10000"/>
              <a:gd name="connsiteY26-4930" fmla="*/ 2509 h 10000"/>
              <a:gd name="connsiteX27-4931" fmla="*/ 9895 w 10000"/>
              <a:gd name="connsiteY27-4932" fmla="*/ 2509 h 10000"/>
              <a:gd name="connsiteX28-4933" fmla="*/ 9791 w 10000"/>
              <a:gd name="connsiteY28-4934" fmla="*/ 2509 h 10000"/>
              <a:gd name="connsiteX29-4935" fmla="*/ 9686 w 10000"/>
              <a:gd name="connsiteY29-4936" fmla="*/ 2787 h 10000"/>
              <a:gd name="connsiteX30-4937" fmla="*/ 9581 w 10000"/>
              <a:gd name="connsiteY30-4938" fmla="*/ 3345 h 10000"/>
              <a:gd name="connsiteX31-4939" fmla="*/ 9476 w 10000"/>
              <a:gd name="connsiteY31-4940" fmla="*/ 3624 h 10000"/>
              <a:gd name="connsiteX32-4941" fmla="*/ 9476 w 10000"/>
              <a:gd name="connsiteY32-4942" fmla="*/ 4460 h 10000"/>
              <a:gd name="connsiteX33-4943" fmla="*/ 9372 w 10000"/>
              <a:gd name="connsiteY33-4944" fmla="*/ 4983 h 10000"/>
              <a:gd name="connsiteX34-4945" fmla="*/ 9267 w 10000"/>
              <a:gd name="connsiteY34-4946" fmla="*/ 5819 h 10000"/>
              <a:gd name="connsiteX35-4947" fmla="*/ 9058 w 10000"/>
              <a:gd name="connsiteY35-4948" fmla="*/ 7213 h 10000"/>
              <a:gd name="connsiteX36-4949" fmla="*/ 8953 w 10000"/>
              <a:gd name="connsiteY36-4950" fmla="*/ 8049 h 10000"/>
              <a:gd name="connsiteX37-4951" fmla="*/ 8757 w 10000"/>
              <a:gd name="connsiteY37-4952" fmla="*/ 8606 h 10000"/>
              <a:gd name="connsiteX38-4953" fmla="*/ 8652 w 10000"/>
              <a:gd name="connsiteY38-4954" fmla="*/ 9164 h 10000"/>
              <a:gd name="connsiteX39-4955" fmla="*/ 8442 w 10000"/>
              <a:gd name="connsiteY39-4956" fmla="*/ 9443 h 10000"/>
              <a:gd name="connsiteX40-4957" fmla="*/ 8233 w 10000"/>
              <a:gd name="connsiteY40-4958" fmla="*/ 9721 h 10000"/>
              <a:gd name="connsiteX41-4959" fmla="*/ 8128 w 10000"/>
              <a:gd name="connsiteY41-4960" fmla="*/ 10000 h 10000"/>
              <a:gd name="connsiteX42-4961" fmla="*/ 8233 w 10000"/>
              <a:gd name="connsiteY42-4962" fmla="*/ 6098 h 10000"/>
              <a:gd name="connsiteX43-4963" fmla="*/ 8338 w 10000"/>
              <a:gd name="connsiteY43-4964" fmla="*/ 5819 h 10000"/>
              <a:gd name="connsiteX44-4965" fmla="*/ 8338 w 10000"/>
              <a:gd name="connsiteY44-4966" fmla="*/ 5261 h 10000"/>
              <a:gd name="connsiteX45-4967" fmla="*/ 8442 w 10000"/>
              <a:gd name="connsiteY45-4968" fmla="*/ 4460 h 10000"/>
              <a:gd name="connsiteX46-4969" fmla="*/ 8547 w 10000"/>
              <a:gd name="connsiteY46-4970" fmla="*/ 3345 h 10000"/>
              <a:gd name="connsiteX47-4971" fmla="*/ 8652 w 10000"/>
              <a:gd name="connsiteY47-4972" fmla="*/ 2787 h 10000"/>
              <a:gd name="connsiteX48-4973" fmla="*/ 8652 w 10000"/>
              <a:gd name="connsiteY48-4974" fmla="*/ 2230 h 10000"/>
              <a:gd name="connsiteX49-4975" fmla="*/ 8652 w 10000"/>
              <a:gd name="connsiteY49-4976" fmla="*/ 1951 h 10000"/>
              <a:gd name="connsiteX50-4977" fmla="*/ 8652 w 10000"/>
              <a:gd name="connsiteY50-4978" fmla="*/ 1951 h 10000"/>
              <a:gd name="connsiteX51-4979" fmla="*/ 8547 w 10000"/>
              <a:gd name="connsiteY51-4980" fmla="*/ 1951 h 10000"/>
              <a:gd name="connsiteX52-4981" fmla="*/ 8338 w 10000"/>
              <a:gd name="connsiteY52-4982" fmla="*/ 1951 h 10000"/>
              <a:gd name="connsiteX53-4983" fmla="*/ 8128 w 10000"/>
              <a:gd name="connsiteY53-4984" fmla="*/ 1951 h 10000"/>
              <a:gd name="connsiteX54-4985" fmla="*/ 7814 w 10000"/>
              <a:gd name="connsiteY54-4986" fmla="*/ 1951 h 10000"/>
              <a:gd name="connsiteX55-4987" fmla="*/ 7500 w 10000"/>
              <a:gd name="connsiteY55-4988" fmla="*/ 1951 h 10000"/>
              <a:gd name="connsiteX56-4989" fmla="*/ 7081 w 10000"/>
              <a:gd name="connsiteY56-4990" fmla="*/ 2230 h 10000"/>
              <a:gd name="connsiteX57-4991" fmla="*/ 6453 w 10000"/>
              <a:gd name="connsiteY57-4992" fmla="*/ 2230 h 10000"/>
              <a:gd name="connsiteX58-4993" fmla="*/ 5942 w 10000"/>
              <a:gd name="connsiteY58-4994" fmla="*/ 2230 h 10000"/>
              <a:gd name="connsiteX59-4995" fmla="*/ 5419 w 10000"/>
              <a:gd name="connsiteY59-4996" fmla="*/ 2509 h 10000"/>
              <a:gd name="connsiteX60-4997" fmla="*/ 4895 w 10000"/>
              <a:gd name="connsiteY60-4998" fmla="*/ 2787 h 10000"/>
              <a:gd name="connsiteX61-4999" fmla="*/ 4476 w 10000"/>
              <a:gd name="connsiteY61-5000" fmla="*/ 2787 h 10000"/>
              <a:gd name="connsiteX62-5001" fmla="*/ 4058 w 10000"/>
              <a:gd name="connsiteY62-5002" fmla="*/ 3066 h 10000"/>
              <a:gd name="connsiteX63-5003" fmla="*/ 3547 w 10000"/>
              <a:gd name="connsiteY63-5004" fmla="*/ 3345 h 10000"/>
              <a:gd name="connsiteX64-5005" fmla="*/ 2919 w 10000"/>
              <a:gd name="connsiteY64-5006" fmla="*/ 3345 h 10000"/>
              <a:gd name="connsiteX65-5007" fmla="*/ 2291 w 10000"/>
              <a:gd name="connsiteY65-5008" fmla="*/ 3624 h 10000"/>
              <a:gd name="connsiteX66-5009" fmla="*/ 1976 w 10000"/>
              <a:gd name="connsiteY66-5010" fmla="*/ 3902 h 10000"/>
              <a:gd name="connsiteX67-5011" fmla="*/ 1767 w 10000"/>
              <a:gd name="connsiteY67-5012" fmla="*/ 3902 h 10000"/>
              <a:gd name="connsiteX68-5013" fmla="*/ 1453 w 10000"/>
              <a:gd name="connsiteY68-5014" fmla="*/ 3902 h 10000"/>
              <a:gd name="connsiteX69-5015" fmla="*/ 1257 w 10000"/>
              <a:gd name="connsiteY69-5016" fmla="*/ 4181 h 10000"/>
              <a:gd name="connsiteX70-5017" fmla="*/ 1152 w 10000"/>
              <a:gd name="connsiteY70-5018" fmla="*/ 4181 h 10000"/>
              <a:gd name="connsiteX71-5019" fmla="*/ 1047 w 10000"/>
              <a:gd name="connsiteY71-5020" fmla="*/ 4181 h 10000"/>
              <a:gd name="connsiteX72-5021" fmla="*/ 942 w 10000"/>
              <a:gd name="connsiteY72-5022" fmla="*/ 4181 h 10000"/>
              <a:gd name="connsiteX73-5023" fmla="*/ 838 w 10000"/>
              <a:gd name="connsiteY73-5024" fmla="*/ 4181 h 10000"/>
              <a:gd name="connsiteX74-5025" fmla="*/ 733 w 10000"/>
              <a:gd name="connsiteY74-5026" fmla="*/ 4181 h 10000"/>
              <a:gd name="connsiteX75-5027" fmla="*/ 628 w 10000"/>
              <a:gd name="connsiteY75-5028" fmla="*/ 4181 h 10000"/>
              <a:gd name="connsiteX76-5029" fmla="*/ 314 w 10000"/>
              <a:gd name="connsiteY76-5030" fmla="*/ 3624 h 10000"/>
              <a:gd name="connsiteX77-5031" fmla="*/ 209 w 10000"/>
              <a:gd name="connsiteY77-5032" fmla="*/ 3345 h 10000"/>
              <a:gd name="connsiteX78-5033" fmla="*/ 105 w 10000"/>
              <a:gd name="connsiteY78-5034" fmla="*/ 3066 h 10000"/>
              <a:gd name="connsiteX79-5035" fmla="*/ 0 w 10000"/>
              <a:gd name="connsiteY79-5036" fmla="*/ 3066 h 10000"/>
              <a:gd name="connsiteX80-5037" fmla="*/ 0 w 10000"/>
              <a:gd name="connsiteY80-5038" fmla="*/ 2787 h 10000"/>
              <a:gd name="connsiteX81-5039" fmla="*/ 0 w 10000"/>
              <a:gd name="connsiteY81-5040" fmla="*/ 2787 h 10000"/>
              <a:gd name="connsiteX82-5041" fmla="*/ 105 w 10000"/>
              <a:gd name="connsiteY82-5042" fmla="*/ 2509 h 10000"/>
              <a:gd name="connsiteX83-5043" fmla="*/ 209 w 10000"/>
              <a:gd name="connsiteY83-5044" fmla="*/ 2509 h 10000"/>
              <a:gd name="connsiteX84-5045" fmla="*/ 314 w 10000"/>
              <a:gd name="connsiteY84-5046" fmla="*/ 2509 h 10000"/>
              <a:gd name="connsiteX85-5047" fmla="*/ 419 w 10000"/>
              <a:gd name="connsiteY85-5048" fmla="*/ 2509 h 10000"/>
              <a:gd name="connsiteX86-5049" fmla="*/ 524 w 10000"/>
              <a:gd name="connsiteY86-5050" fmla="*/ 2509 h 10000"/>
              <a:gd name="connsiteX87-5051" fmla="*/ 733 w 10000"/>
              <a:gd name="connsiteY87-5052" fmla="*/ 2509 h 10000"/>
              <a:gd name="connsiteX88-5053" fmla="*/ 942 w 10000"/>
              <a:gd name="connsiteY88-5054" fmla="*/ 2509 h 10000"/>
              <a:gd name="connsiteX89-5055" fmla="*/ 1152 w 10000"/>
              <a:gd name="connsiteY89-5056" fmla="*/ 2509 h 10000"/>
              <a:gd name="connsiteX90-5057" fmla="*/ 1453 w 10000"/>
              <a:gd name="connsiteY90-5058" fmla="*/ 2509 h 10000"/>
              <a:gd name="connsiteX91-5059" fmla="*/ 1767 w 10000"/>
              <a:gd name="connsiteY91-5060" fmla="*/ 2509 h 10000"/>
              <a:gd name="connsiteX92-5061" fmla="*/ 2186 w 10000"/>
              <a:gd name="connsiteY92-5062" fmla="*/ 2230 h 10000"/>
              <a:gd name="connsiteX93-5063" fmla="*/ 2186 w 10000"/>
              <a:gd name="connsiteY93-5064" fmla="*/ 2230 h 10000"/>
              <a:gd name="connsiteX0-5065" fmla="*/ 2186 w 10000"/>
              <a:gd name="connsiteY0-5066" fmla="*/ 2230 h 9721"/>
              <a:gd name="connsiteX1-5067" fmla="*/ 3757 w 10000"/>
              <a:gd name="connsiteY1-5068" fmla="*/ 1951 h 9721"/>
              <a:gd name="connsiteX2-5069" fmla="*/ 5419 w 10000"/>
              <a:gd name="connsiteY2-5070" fmla="*/ 1394 h 9721"/>
              <a:gd name="connsiteX3-5071" fmla="*/ 5838 w 10000"/>
              <a:gd name="connsiteY3-5072" fmla="*/ 1394 h 9721"/>
              <a:gd name="connsiteX4-5073" fmla="*/ 6257 w 10000"/>
              <a:gd name="connsiteY4-5074" fmla="*/ 1115 h 9721"/>
              <a:gd name="connsiteX5-5075" fmla="*/ 6558 w 10000"/>
              <a:gd name="connsiteY5-5076" fmla="*/ 1115 h 9721"/>
              <a:gd name="connsiteX6-5077" fmla="*/ 6872 w 10000"/>
              <a:gd name="connsiteY6-5078" fmla="*/ 1115 h 9721"/>
              <a:gd name="connsiteX7-5079" fmla="*/ 7081 w 10000"/>
              <a:gd name="connsiteY7-5080" fmla="*/ 836 h 9721"/>
              <a:gd name="connsiteX8-5081" fmla="*/ 7395 w 10000"/>
              <a:gd name="connsiteY8-5082" fmla="*/ 836 h 9721"/>
              <a:gd name="connsiteX9-5083" fmla="*/ 7500 w 10000"/>
              <a:gd name="connsiteY9-5084" fmla="*/ 836 h 9721"/>
              <a:gd name="connsiteX10-5085" fmla="*/ 7709 w 10000"/>
              <a:gd name="connsiteY10-5086" fmla="*/ 836 h 9721"/>
              <a:gd name="connsiteX11-5087" fmla="*/ 7919 w 10000"/>
              <a:gd name="connsiteY11-5088" fmla="*/ 557 h 9721"/>
              <a:gd name="connsiteX12-5089" fmla="*/ 8128 w 10000"/>
              <a:gd name="connsiteY12-5090" fmla="*/ 557 h 9721"/>
              <a:gd name="connsiteX13-5091" fmla="*/ 8338 w 10000"/>
              <a:gd name="connsiteY13-5092" fmla="*/ 557 h 9721"/>
              <a:gd name="connsiteX14-5093" fmla="*/ 8442 w 10000"/>
              <a:gd name="connsiteY14-5094" fmla="*/ 279 h 9721"/>
              <a:gd name="connsiteX15-5095" fmla="*/ 8547 w 10000"/>
              <a:gd name="connsiteY15-5096" fmla="*/ 0 h 9721"/>
              <a:gd name="connsiteX16-5097" fmla="*/ 8757 w 10000"/>
              <a:gd name="connsiteY16-5098" fmla="*/ 0 h 9721"/>
              <a:gd name="connsiteX17-5099" fmla="*/ 8848 w 10000"/>
              <a:gd name="connsiteY17-5100" fmla="*/ 279 h 9721"/>
              <a:gd name="connsiteX18-5101" fmla="*/ 9058 w 10000"/>
              <a:gd name="connsiteY18-5102" fmla="*/ 279 h 9721"/>
              <a:gd name="connsiteX19-5103" fmla="*/ 9162 w 10000"/>
              <a:gd name="connsiteY19-5104" fmla="*/ 557 h 9721"/>
              <a:gd name="connsiteX20-5105" fmla="*/ 9476 w 10000"/>
              <a:gd name="connsiteY20-5106" fmla="*/ 836 h 9721"/>
              <a:gd name="connsiteX21-5107" fmla="*/ 9686 w 10000"/>
              <a:gd name="connsiteY21-5108" fmla="*/ 1394 h 9721"/>
              <a:gd name="connsiteX22-5109" fmla="*/ 9895 w 10000"/>
              <a:gd name="connsiteY22-5110" fmla="*/ 1672 h 9721"/>
              <a:gd name="connsiteX23-5111" fmla="*/ 10000 w 10000"/>
              <a:gd name="connsiteY23-5112" fmla="*/ 1951 h 9721"/>
              <a:gd name="connsiteX24-5113" fmla="*/ 10000 w 10000"/>
              <a:gd name="connsiteY24-5114" fmla="*/ 1951 h 9721"/>
              <a:gd name="connsiteX25-5115" fmla="*/ 10000 w 10000"/>
              <a:gd name="connsiteY25-5116" fmla="*/ 2230 h 9721"/>
              <a:gd name="connsiteX26-5117" fmla="*/ 9895 w 10000"/>
              <a:gd name="connsiteY26-5118" fmla="*/ 2509 h 9721"/>
              <a:gd name="connsiteX27-5119" fmla="*/ 9895 w 10000"/>
              <a:gd name="connsiteY27-5120" fmla="*/ 2509 h 9721"/>
              <a:gd name="connsiteX28-5121" fmla="*/ 9791 w 10000"/>
              <a:gd name="connsiteY28-5122" fmla="*/ 2509 h 9721"/>
              <a:gd name="connsiteX29-5123" fmla="*/ 9686 w 10000"/>
              <a:gd name="connsiteY29-5124" fmla="*/ 2787 h 9721"/>
              <a:gd name="connsiteX30-5125" fmla="*/ 9581 w 10000"/>
              <a:gd name="connsiteY30-5126" fmla="*/ 3345 h 9721"/>
              <a:gd name="connsiteX31-5127" fmla="*/ 9476 w 10000"/>
              <a:gd name="connsiteY31-5128" fmla="*/ 3624 h 9721"/>
              <a:gd name="connsiteX32-5129" fmla="*/ 9476 w 10000"/>
              <a:gd name="connsiteY32-5130" fmla="*/ 4460 h 9721"/>
              <a:gd name="connsiteX33-5131" fmla="*/ 9372 w 10000"/>
              <a:gd name="connsiteY33-5132" fmla="*/ 4983 h 9721"/>
              <a:gd name="connsiteX34-5133" fmla="*/ 9267 w 10000"/>
              <a:gd name="connsiteY34-5134" fmla="*/ 5819 h 9721"/>
              <a:gd name="connsiteX35-5135" fmla="*/ 9058 w 10000"/>
              <a:gd name="connsiteY35-5136" fmla="*/ 7213 h 9721"/>
              <a:gd name="connsiteX36-5137" fmla="*/ 8953 w 10000"/>
              <a:gd name="connsiteY36-5138" fmla="*/ 8049 h 9721"/>
              <a:gd name="connsiteX37-5139" fmla="*/ 8757 w 10000"/>
              <a:gd name="connsiteY37-5140" fmla="*/ 8606 h 9721"/>
              <a:gd name="connsiteX38-5141" fmla="*/ 8652 w 10000"/>
              <a:gd name="connsiteY38-5142" fmla="*/ 9164 h 9721"/>
              <a:gd name="connsiteX39-5143" fmla="*/ 8442 w 10000"/>
              <a:gd name="connsiteY39-5144" fmla="*/ 9443 h 9721"/>
              <a:gd name="connsiteX40-5145" fmla="*/ 8233 w 10000"/>
              <a:gd name="connsiteY40-5146" fmla="*/ 9721 h 9721"/>
              <a:gd name="connsiteX41-5147" fmla="*/ 8233 w 10000"/>
              <a:gd name="connsiteY41-5148" fmla="*/ 6098 h 9721"/>
              <a:gd name="connsiteX42-5149" fmla="*/ 8338 w 10000"/>
              <a:gd name="connsiteY42-5150" fmla="*/ 5819 h 9721"/>
              <a:gd name="connsiteX43-5151" fmla="*/ 8338 w 10000"/>
              <a:gd name="connsiteY43-5152" fmla="*/ 5261 h 9721"/>
              <a:gd name="connsiteX44-5153" fmla="*/ 8442 w 10000"/>
              <a:gd name="connsiteY44-5154" fmla="*/ 4460 h 9721"/>
              <a:gd name="connsiteX45-5155" fmla="*/ 8547 w 10000"/>
              <a:gd name="connsiteY45-5156" fmla="*/ 3345 h 9721"/>
              <a:gd name="connsiteX46-5157" fmla="*/ 8652 w 10000"/>
              <a:gd name="connsiteY46-5158" fmla="*/ 2787 h 9721"/>
              <a:gd name="connsiteX47-5159" fmla="*/ 8652 w 10000"/>
              <a:gd name="connsiteY47-5160" fmla="*/ 2230 h 9721"/>
              <a:gd name="connsiteX48-5161" fmla="*/ 8652 w 10000"/>
              <a:gd name="connsiteY48-5162" fmla="*/ 1951 h 9721"/>
              <a:gd name="connsiteX49-5163" fmla="*/ 8652 w 10000"/>
              <a:gd name="connsiteY49-5164" fmla="*/ 1951 h 9721"/>
              <a:gd name="connsiteX50-5165" fmla="*/ 8547 w 10000"/>
              <a:gd name="connsiteY50-5166" fmla="*/ 1951 h 9721"/>
              <a:gd name="connsiteX51-5167" fmla="*/ 8338 w 10000"/>
              <a:gd name="connsiteY51-5168" fmla="*/ 1951 h 9721"/>
              <a:gd name="connsiteX52-5169" fmla="*/ 8128 w 10000"/>
              <a:gd name="connsiteY52-5170" fmla="*/ 1951 h 9721"/>
              <a:gd name="connsiteX53-5171" fmla="*/ 7814 w 10000"/>
              <a:gd name="connsiteY53-5172" fmla="*/ 1951 h 9721"/>
              <a:gd name="connsiteX54-5173" fmla="*/ 7500 w 10000"/>
              <a:gd name="connsiteY54-5174" fmla="*/ 1951 h 9721"/>
              <a:gd name="connsiteX55-5175" fmla="*/ 7081 w 10000"/>
              <a:gd name="connsiteY55-5176" fmla="*/ 2230 h 9721"/>
              <a:gd name="connsiteX56-5177" fmla="*/ 6453 w 10000"/>
              <a:gd name="connsiteY56-5178" fmla="*/ 2230 h 9721"/>
              <a:gd name="connsiteX57-5179" fmla="*/ 5942 w 10000"/>
              <a:gd name="connsiteY57-5180" fmla="*/ 2230 h 9721"/>
              <a:gd name="connsiteX58-5181" fmla="*/ 5419 w 10000"/>
              <a:gd name="connsiteY58-5182" fmla="*/ 2509 h 9721"/>
              <a:gd name="connsiteX59-5183" fmla="*/ 4895 w 10000"/>
              <a:gd name="connsiteY59-5184" fmla="*/ 2787 h 9721"/>
              <a:gd name="connsiteX60-5185" fmla="*/ 4476 w 10000"/>
              <a:gd name="connsiteY60-5186" fmla="*/ 2787 h 9721"/>
              <a:gd name="connsiteX61-5187" fmla="*/ 4058 w 10000"/>
              <a:gd name="connsiteY61-5188" fmla="*/ 3066 h 9721"/>
              <a:gd name="connsiteX62-5189" fmla="*/ 3547 w 10000"/>
              <a:gd name="connsiteY62-5190" fmla="*/ 3345 h 9721"/>
              <a:gd name="connsiteX63-5191" fmla="*/ 2919 w 10000"/>
              <a:gd name="connsiteY63-5192" fmla="*/ 3345 h 9721"/>
              <a:gd name="connsiteX64-5193" fmla="*/ 2291 w 10000"/>
              <a:gd name="connsiteY64-5194" fmla="*/ 3624 h 9721"/>
              <a:gd name="connsiteX65-5195" fmla="*/ 1976 w 10000"/>
              <a:gd name="connsiteY65-5196" fmla="*/ 3902 h 9721"/>
              <a:gd name="connsiteX66-5197" fmla="*/ 1767 w 10000"/>
              <a:gd name="connsiteY66-5198" fmla="*/ 3902 h 9721"/>
              <a:gd name="connsiteX67-5199" fmla="*/ 1453 w 10000"/>
              <a:gd name="connsiteY67-5200" fmla="*/ 3902 h 9721"/>
              <a:gd name="connsiteX68-5201" fmla="*/ 1257 w 10000"/>
              <a:gd name="connsiteY68-5202" fmla="*/ 4181 h 9721"/>
              <a:gd name="connsiteX69-5203" fmla="*/ 1152 w 10000"/>
              <a:gd name="connsiteY69-5204" fmla="*/ 4181 h 9721"/>
              <a:gd name="connsiteX70-5205" fmla="*/ 1047 w 10000"/>
              <a:gd name="connsiteY70-5206" fmla="*/ 4181 h 9721"/>
              <a:gd name="connsiteX71-5207" fmla="*/ 942 w 10000"/>
              <a:gd name="connsiteY71-5208" fmla="*/ 4181 h 9721"/>
              <a:gd name="connsiteX72-5209" fmla="*/ 838 w 10000"/>
              <a:gd name="connsiteY72-5210" fmla="*/ 4181 h 9721"/>
              <a:gd name="connsiteX73-5211" fmla="*/ 733 w 10000"/>
              <a:gd name="connsiteY73-5212" fmla="*/ 4181 h 9721"/>
              <a:gd name="connsiteX74-5213" fmla="*/ 628 w 10000"/>
              <a:gd name="connsiteY74-5214" fmla="*/ 4181 h 9721"/>
              <a:gd name="connsiteX75-5215" fmla="*/ 314 w 10000"/>
              <a:gd name="connsiteY75-5216" fmla="*/ 3624 h 9721"/>
              <a:gd name="connsiteX76-5217" fmla="*/ 209 w 10000"/>
              <a:gd name="connsiteY76-5218" fmla="*/ 3345 h 9721"/>
              <a:gd name="connsiteX77-5219" fmla="*/ 105 w 10000"/>
              <a:gd name="connsiteY77-5220" fmla="*/ 3066 h 9721"/>
              <a:gd name="connsiteX78-5221" fmla="*/ 0 w 10000"/>
              <a:gd name="connsiteY78-5222" fmla="*/ 3066 h 9721"/>
              <a:gd name="connsiteX79-5223" fmla="*/ 0 w 10000"/>
              <a:gd name="connsiteY79-5224" fmla="*/ 2787 h 9721"/>
              <a:gd name="connsiteX80-5225" fmla="*/ 0 w 10000"/>
              <a:gd name="connsiteY80-5226" fmla="*/ 2787 h 9721"/>
              <a:gd name="connsiteX81-5227" fmla="*/ 105 w 10000"/>
              <a:gd name="connsiteY81-5228" fmla="*/ 2509 h 9721"/>
              <a:gd name="connsiteX82-5229" fmla="*/ 209 w 10000"/>
              <a:gd name="connsiteY82-5230" fmla="*/ 2509 h 9721"/>
              <a:gd name="connsiteX83-5231" fmla="*/ 314 w 10000"/>
              <a:gd name="connsiteY83-5232" fmla="*/ 2509 h 9721"/>
              <a:gd name="connsiteX84-5233" fmla="*/ 419 w 10000"/>
              <a:gd name="connsiteY84-5234" fmla="*/ 2509 h 9721"/>
              <a:gd name="connsiteX85-5235" fmla="*/ 524 w 10000"/>
              <a:gd name="connsiteY85-5236" fmla="*/ 2509 h 9721"/>
              <a:gd name="connsiteX86-5237" fmla="*/ 733 w 10000"/>
              <a:gd name="connsiteY86-5238" fmla="*/ 2509 h 9721"/>
              <a:gd name="connsiteX87-5239" fmla="*/ 942 w 10000"/>
              <a:gd name="connsiteY87-5240" fmla="*/ 2509 h 9721"/>
              <a:gd name="connsiteX88-5241" fmla="*/ 1152 w 10000"/>
              <a:gd name="connsiteY88-5242" fmla="*/ 2509 h 9721"/>
              <a:gd name="connsiteX89-5243" fmla="*/ 1453 w 10000"/>
              <a:gd name="connsiteY89-5244" fmla="*/ 2509 h 9721"/>
              <a:gd name="connsiteX90-5245" fmla="*/ 1767 w 10000"/>
              <a:gd name="connsiteY90-5246" fmla="*/ 2509 h 9721"/>
              <a:gd name="connsiteX91-5247" fmla="*/ 2186 w 10000"/>
              <a:gd name="connsiteY91-5248" fmla="*/ 2230 h 9721"/>
              <a:gd name="connsiteX92-5249" fmla="*/ 2186 w 10000"/>
              <a:gd name="connsiteY92-5250" fmla="*/ 2230 h 9721"/>
              <a:gd name="connsiteX0-5251" fmla="*/ 2186 w 10000"/>
              <a:gd name="connsiteY0-5252" fmla="*/ 2294 h 10240"/>
              <a:gd name="connsiteX1-5253" fmla="*/ 3757 w 10000"/>
              <a:gd name="connsiteY1-5254" fmla="*/ 2007 h 10240"/>
              <a:gd name="connsiteX2-5255" fmla="*/ 5419 w 10000"/>
              <a:gd name="connsiteY2-5256" fmla="*/ 1434 h 10240"/>
              <a:gd name="connsiteX3-5257" fmla="*/ 5838 w 10000"/>
              <a:gd name="connsiteY3-5258" fmla="*/ 1434 h 10240"/>
              <a:gd name="connsiteX4-5259" fmla="*/ 6257 w 10000"/>
              <a:gd name="connsiteY4-5260" fmla="*/ 1147 h 10240"/>
              <a:gd name="connsiteX5-5261" fmla="*/ 6558 w 10000"/>
              <a:gd name="connsiteY5-5262" fmla="*/ 1147 h 10240"/>
              <a:gd name="connsiteX6-5263" fmla="*/ 6872 w 10000"/>
              <a:gd name="connsiteY6-5264" fmla="*/ 1147 h 10240"/>
              <a:gd name="connsiteX7-5265" fmla="*/ 7081 w 10000"/>
              <a:gd name="connsiteY7-5266" fmla="*/ 860 h 10240"/>
              <a:gd name="connsiteX8-5267" fmla="*/ 7395 w 10000"/>
              <a:gd name="connsiteY8-5268" fmla="*/ 860 h 10240"/>
              <a:gd name="connsiteX9-5269" fmla="*/ 7500 w 10000"/>
              <a:gd name="connsiteY9-5270" fmla="*/ 860 h 10240"/>
              <a:gd name="connsiteX10-5271" fmla="*/ 7709 w 10000"/>
              <a:gd name="connsiteY10-5272" fmla="*/ 860 h 10240"/>
              <a:gd name="connsiteX11-5273" fmla="*/ 7919 w 10000"/>
              <a:gd name="connsiteY11-5274" fmla="*/ 573 h 10240"/>
              <a:gd name="connsiteX12-5275" fmla="*/ 8128 w 10000"/>
              <a:gd name="connsiteY12-5276" fmla="*/ 573 h 10240"/>
              <a:gd name="connsiteX13-5277" fmla="*/ 8338 w 10000"/>
              <a:gd name="connsiteY13-5278" fmla="*/ 573 h 10240"/>
              <a:gd name="connsiteX14-5279" fmla="*/ 8442 w 10000"/>
              <a:gd name="connsiteY14-5280" fmla="*/ 287 h 10240"/>
              <a:gd name="connsiteX15-5281" fmla="*/ 8547 w 10000"/>
              <a:gd name="connsiteY15-5282" fmla="*/ 0 h 10240"/>
              <a:gd name="connsiteX16-5283" fmla="*/ 8757 w 10000"/>
              <a:gd name="connsiteY16-5284" fmla="*/ 0 h 10240"/>
              <a:gd name="connsiteX17-5285" fmla="*/ 8848 w 10000"/>
              <a:gd name="connsiteY17-5286" fmla="*/ 287 h 10240"/>
              <a:gd name="connsiteX18-5287" fmla="*/ 9058 w 10000"/>
              <a:gd name="connsiteY18-5288" fmla="*/ 287 h 10240"/>
              <a:gd name="connsiteX19-5289" fmla="*/ 9162 w 10000"/>
              <a:gd name="connsiteY19-5290" fmla="*/ 573 h 10240"/>
              <a:gd name="connsiteX20-5291" fmla="*/ 9476 w 10000"/>
              <a:gd name="connsiteY20-5292" fmla="*/ 860 h 10240"/>
              <a:gd name="connsiteX21-5293" fmla="*/ 9686 w 10000"/>
              <a:gd name="connsiteY21-5294" fmla="*/ 1434 h 10240"/>
              <a:gd name="connsiteX22-5295" fmla="*/ 9895 w 10000"/>
              <a:gd name="connsiteY22-5296" fmla="*/ 1720 h 10240"/>
              <a:gd name="connsiteX23-5297" fmla="*/ 10000 w 10000"/>
              <a:gd name="connsiteY23-5298" fmla="*/ 2007 h 10240"/>
              <a:gd name="connsiteX24-5299" fmla="*/ 10000 w 10000"/>
              <a:gd name="connsiteY24-5300" fmla="*/ 2007 h 10240"/>
              <a:gd name="connsiteX25-5301" fmla="*/ 10000 w 10000"/>
              <a:gd name="connsiteY25-5302" fmla="*/ 2294 h 10240"/>
              <a:gd name="connsiteX26-5303" fmla="*/ 9895 w 10000"/>
              <a:gd name="connsiteY26-5304" fmla="*/ 2581 h 10240"/>
              <a:gd name="connsiteX27-5305" fmla="*/ 9895 w 10000"/>
              <a:gd name="connsiteY27-5306" fmla="*/ 2581 h 10240"/>
              <a:gd name="connsiteX28-5307" fmla="*/ 9791 w 10000"/>
              <a:gd name="connsiteY28-5308" fmla="*/ 2581 h 10240"/>
              <a:gd name="connsiteX29-5309" fmla="*/ 9686 w 10000"/>
              <a:gd name="connsiteY29-5310" fmla="*/ 2867 h 10240"/>
              <a:gd name="connsiteX30-5311" fmla="*/ 9581 w 10000"/>
              <a:gd name="connsiteY30-5312" fmla="*/ 3441 h 10240"/>
              <a:gd name="connsiteX31-5313" fmla="*/ 9476 w 10000"/>
              <a:gd name="connsiteY31-5314" fmla="*/ 3728 h 10240"/>
              <a:gd name="connsiteX32-5315" fmla="*/ 9476 w 10000"/>
              <a:gd name="connsiteY32-5316" fmla="*/ 4588 h 10240"/>
              <a:gd name="connsiteX33-5317" fmla="*/ 9372 w 10000"/>
              <a:gd name="connsiteY33-5318" fmla="*/ 5126 h 10240"/>
              <a:gd name="connsiteX34-5319" fmla="*/ 9267 w 10000"/>
              <a:gd name="connsiteY34-5320" fmla="*/ 5986 h 10240"/>
              <a:gd name="connsiteX35-5321" fmla="*/ 9058 w 10000"/>
              <a:gd name="connsiteY35-5322" fmla="*/ 7420 h 10240"/>
              <a:gd name="connsiteX36-5323" fmla="*/ 8953 w 10000"/>
              <a:gd name="connsiteY36-5324" fmla="*/ 8280 h 10240"/>
              <a:gd name="connsiteX37-5325" fmla="*/ 8757 w 10000"/>
              <a:gd name="connsiteY37-5326" fmla="*/ 8853 h 10240"/>
              <a:gd name="connsiteX38-5327" fmla="*/ 8652 w 10000"/>
              <a:gd name="connsiteY38-5328" fmla="*/ 9427 h 10240"/>
              <a:gd name="connsiteX39-5329" fmla="*/ 8442 w 10000"/>
              <a:gd name="connsiteY39-5330" fmla="*/ 9714 h 10240"/>
              <a:gd name="connsiteX40-5331" fmla="*/ 8233 w 10000"/>
              <a:gd name="connsiteY40-5332" fmla="*/ 6273 h 10240"/>
              <a:gd name="connsiteX41-5333" fmla="*/ 8338 w 10000"/>
              <a:gd name="connsiteY41-5334" fmla="*/ 5986 h 10240"/>
              <a:gd name="connsiteX42-5335" fmla="*/ 8338 w 10000"/>
              <a:gd name="connsiteY42-5336" fmla="*/ 5412 h 10240"/>
              <a:gd name="connsiteX43-5337" fmla="*/ 8442 w 10000"/>
              <a:gd name="connsiteY43-5338" fmla="*/ 4588 h 10240"/>
              <a:gd name="connsiteX44-5339" fmla="*/ 8547 w 10000"/>
              <a:gd name="connsiteY44-5340" fmla="*/ 3441 h 10240"/>
              <a:gd name="connsiteX45-5341" fmla="*/ 8652 w 10000"/>
              <a:gd name="connsiteY45-5342" fmla="*/ 2867 h 10240"/>
              <a:gd name="connsiteX46-5343" fmla="*/ 8652 w 10000"/>
              <a:gd name="connsiteY46-5344" fmla="*/ 2294 h 10240"/>
              <a:gd name="connsiteX47-5345" fmla="*/ 8652 w 10000"/>
              <a:gd name="connsiteY47-5346" fmla="*/ 2007 h 10240"/>
              <a:gd name="connsiteX48-5347" fmla="*/ 8652 w 10000"/>
              <a:gd name="connsiteY48-5348" fmla="*/ 2007 h 10240"/>
              <a:gd name="connsiteX49-5349" fmla="*/ 8547 w 10000"/>
              <a:gd name="connsiteY49-5350" fmla="*/ 2007 h 10240"/>
              <a:gd name="connsiteX50-5351" fmla="*/ 8338 w 10000"/>
              <a:gd name="connsiteY50-5352" fmla="*/ 2007 h 10240"/>
              <a:gd name="connsiteX51-5353" fmla="*/ 8128 w 10000"/>
              <a:gd name="connsiteY51-5354" fmla="*/ 2007 h 10240"/>
              <a:gd name="connsiteX52-5355" fmla="*/ 7814 w 10000"/>
              <a:gd name="connsiteY52-5356" fmla="*/ 2007 h 10240"/>
              <a:gd name="connsiteX53-5357" fmla="*/ 7500 w 10000"/>
              <a:gd name="connsiteY53-5358" fmla="*/ 2007 h 10240"/>
              <a:gd name="connsiteX54-5359" fmla="*/ 7081 w 10000"/>
              <a:gd name="connsiteY54-5360" fmla="*/ 2294 h 10240"/>
              <a:gd name="connsiteX55-5361" fmla="*/ 6453 w 10000"/>
              <a:gd name="connsiteY55-5362" fmla="*/ 2294 h 10240"/>
              <a:gd name="connsiteX56-5363" fmla="*/ 5942 w 10000"/>
              <a:gd name="connsiteY56-5364" fmla="*/ 2294 h 10240"/>
              <a:gd name="connsiteX57-5365" fmla="*/ 5419 w 10000"/>
              <a:gd name="connsiteY57-5366" fmla="*/ 2581 h 10240"/>
              <a:gd name="connsiteX58-5367" fmla="*/ 4895 w 10000"/>
              <a:gd name="connsiteY58-5368" fmla="*/ 2867 h 10240"/>
              <a:gd name="connsiteX59-5369" fmla="*/ 4476 w 10000"/>
              <a:gd name="connsiteY59-5370" fmla="*/ 2867 h 10240"/>
              <a:gd name="connsiteX60-5371" fmla="*/ 4058 w 10000"/>
              <a:gd name="connsiteY60-5372" fmla="*/ 3154 h 10240"/>
              <a:gd name="connsiteX61-5373" fmla="*/ 3547 w 10000"/>
              <a:gd name="connsiteY61-5374" fmla="*/ 3441 h 10240"/>
              <a:gd name="connsiteX62-5375" fmla="*/ 2919 w 10000"/>
              <a:gd name="connsiteY62-5376" fmla="*/ 3441 h 10240"/>
              <a:gd name="connsiteX63-5377" fmla="*/ 2291 w 10000"/>
              <a:gd name="connsiteY63-5378" fmla="*/ 3728 h 10240"/>
              <a:gd name="connsiteX64-5379" fmla="*/ 1976 w 10000"/>
              <a:gd name="connsiteY64-5380" fmla="*/ 4014 h 10240"/>
              <a:gd name="connsiteX65-5381" fmla="*/ 1767 w 10000"/>
              <a:gd name="connsiteY65-5382" fmla="*/ 4014 h 10240"/>
              <a:gd name="connsiteX66-5383" fmla="*/ 1453 w 10000"/>
              <a:gd name="connsiteY66-5384" fmla="*/ 4014 h 10240"/>
              <a:gd name="connsiteX67-5385" fmla="*/ 1257 w 10000"/>
              <a:gd name="connsiteY67-5386" fmla="*/ 4301 h 10240"/>
              <a:gd name="connsiteX68-5387" fmla="*/ 1152 w 10000"/>
              <a:gd name="connsiteY68-5388" fmla="*/ 4301 h 10240"/>
              <a:gd name="connsiteX69-5389" fmla="*/ 1047 w 10000"/>
              <a:gd name="connsiteY69-5390" fmla="*/ 4301 h 10240"/>
              <a:gd name="connsiteX70-5391" fmla="*/ 942 w 10000"/>
              <a:gd name="connsiteY70-5392" fmla="*/ 4301 h 10240"/>
              <a:gd name="connsiteX71-5393" fmla="*/ 838 w 10000"/>
              <a:gd name="connsiteY71-5394" fmla="*/ 4301 h 10240"/>
              <a:gd name="connsiteX72-5395" fmla="*/ 733 w 10000"/>
              <a:gd name="connsiteY72-5396" fmla="*/ 4301 h 10240"/>
              <a:gd name="connsiteX73-5397" fmla="*/ 628 w 10000"/>
              <a:gd name="connsiteY73-5398" fmla="*/ 4301 h 10240"/>
              <a:gd name="connsiteX74-5399" fmla="*/ 314 w 10000"/>
              <a:gd name="connsiteY74-5400" fmla="*/ 3728 h 10240"/>
              <a:gd name="connsiteX75-5401" fmla="*/ 209 w 10000"/>
              <a:gd name="connsiteY75-5402" fmla="*/ 3441 h 10240"/>
              <a:gd name="connsiteX76-5403" fmla="*/ 105 w 10000"/>
              <a:gd name="connsiteY76-5404" fmla="*/ 3154 h 10240"/>
              <a:gd name="connsiteX77-5405" fmla="*/ 0 w 10000"/>
              <a:gd name="connsiteY77-5406" fmla="*/ 3154 h 10240"/>
              <a:gd name="connsiteX78-5407" fmla="*/ 0 w 10000"/>
              <a:gd name="connsiteY78-5408" fmla="*/ 2867 h 10240"/>
              <a:gd name="connsiteX79-5409" fmla="*/ 0 w 10000"/>
              <a:gd name="connsiteY79-5410" fmla="*/ 2867 h 10240"/>
              <a:gd name="connsiteX80-5411" fmla="*/ 105 w 10000"/>
              <a:gd name="connsiteY80-5412" fmla="*/ 2581 h 10240"/>
              <a:gd name="connsiteX81-5413" fmla="*/ 209 w 10000"/>
              <a:gd name="connsiteY81-5414" fmla="*/ 2581 h 10240"/>
              <a:gd name="connsiteX82-5415" fmla="*/ 314 w 10000"/>
              <a:gd name="connsiteY82-5416" fmla="*/ 2581 h 10240"/>
              <a:gd name="connsiteX83-5417" fmla="*/ 419 w 10000"/>
              <a:gd name="connsiteY83-5418" fmla="*/ 2581 h 10240"/>
              <a:gd name="connsiteX84-5419" fmla="*/ 524 w 10000"/>
              <a:gd name="connsiteY84-5420" fmla="*/ 2581 h 10240"/>
              <a:gd name="connsiteX85-5421" fmla="*/ 733 w 10000"/>
              <a:gd name="connsiteY85-5422" fmla="*/ 2581 h 10240"/>
              <a:gd name="connsiteX86-5423" fmla="*/ 942 w 10000"/>
              <a:gd name="connsiteY86-5424" fmla="*/ 2581 h 10240"/>
              <a:gd name="connsiteX87-5425" fmla="*/ 1152 w 10000"/>
              <a:gd name="connsiteY87-5426" fmla="*/ 2581 h 10240"/>
              <a:gd name="connsiteX88-5427" fmla="*/ 1453 w 10000"/>
              <a:gd name="connsiteY88-5428" fmla="*/ 2581 h 10240"/>
              <a:gd name="connsiteX89-5429" fmla="*/ 1767 w 10000"/>
              <a:gd name="connsiteY89-5430" fmla="*/ 2581 h 10240"/>
              <a:gd name="connsiteX90-5431" fmla="*/ 2186 w 10000"/>
              <a:gd name="connsiteY90-5432" fmla="*/ 2294 h 10240"/>
              <a:gd name="connsiteX91-5433" fmla="*/ 2186 w 10000"/>
              <a:gd name="connsiteY91-5434" fmla="*/ 2294 h 10240"/>
              <a:gd name="connsiteX0-5435" fmla="*/ 2186 w 10000"/>
              <a:gd name="connsiteY0-5436" fmla="*/ 2294 h 9427"/>
              <a:gd name="connsiteX1-5437" fmla="*/ 3757 w 10000"/>
              <a:gd name="connsiteY1-5438" fmla="*/ 2007 h 9427"/>
              <a:gd name="connsiteX2-5439" fmla="*/ 5419 w 10000"/>
              <a:gd name="connsiteY2-5440" fmla="*/ 1434 h 9427"/>
              <a:gd name="connsiteX3-5441" fmla="*/ 5838 w 10000"/>
              <a:gd name="connsiteY3-5442" fmla="*/ 1434 h 9427"/>
              <a:gd name="connsiteX4-5443" fmla="*/ 6257 w 10000"/>
              <a:gd name="connsiteY4-5444" fmla="*/ 1147 h 9427"/>
              <a:gd name="connsiteX5-5445" fmla="*/ 6558 w 10000"/>
              <a:gd name="connsiteY5-5446" fmla="*/ 1147 h 9427"/>
              <a:gd name="connsiteX6-5447" fmla="*/ 6872 w 10000"/>
              <a:gd name="connsiteY6-5448" fmla="*/ 1147 h 9427"/>
              <a:gd name="connsiteX7-5449" fmla="*/ 7081 w 10000"/>
              <a:gd name="connsiteY7-5450" fmla="*/ 860 h 9427"/>
              <a:gd name="connsiteX8-5451" fmla="*/ 7395 w 10000"/>
              <a:gd name="connsiteY8-5452" fmla="*/ 860 h 9427"/>
              <a:gd name="connsiteX9-5453" fmla="*/ 7500 w 10000"/>
              <a:gd name="connsiteY9-5454" fmla="*/ 860 h 9427"/>
              <a:gd name="connsiteX10-5455" fmla="*/ 7709 w 10000"/>
              <a:gd name="connsiteY10-5456" fmla="*/ 860 h 9427"/>
              <a:gd name="connsiteX11-5457" fmla="*/ 7919 w 10000"/>
              <a:gd name="connsiteY11-5458" fmla="*/ 573 h 9427"/>
              <a:gd name="connsiteX12-5459" fmla="*/ 8128 w 10000"/>
              <a:gd name="connsiteY12-5460" fmla="*/ 573 h 9427"/>
              <a:gd name="connsiteX13-5461" fmla="*/ 8338 w 10000"/>
              <a:gd name="connsiteY13-5462" fmla="*/ 573 h 9427"/>
              <a:gd name="connsiteX14-5463" fmla="*/ 8442 w 10000"/>
              <a:gd name="connsiteY14-5464" fmla="*/ 287 h 9427"/>
              <a:gd name="connsiteX15-5465" fmla="*/ 8547 w 10000"/>
              <a:gd name="connsiteY15-5466" fmla="*/ 0 h 9427"/>
              <a:gd name="connsiteX16-5467" fmla="*/ 8757 w 10000"/>
              <a:gd name="connsiteY16-5468" fmla="*/ 0 h 9427"/>
              <a:gd name="connsiteX17-5469" fmla="*/ 8848 w 10000"/>
              <a:gd name="connsiteY17-5470" fmla="*/ 287 h 9427"/>
              <a:gd name="connsiteX18-5471" fmla="*/ 9058 w 10000"/>
              <a:gd name="connsiteY18-5472" fmla="*/ 287 h 9427"/>
              <a:gd name="connsiteX19-5473" fmla="*/ 9162 w 10000"/>
              <a:gd name="connsiteY19-5474" fmla="*/ 573 h 9427"/>
              <a:gd name="connsiteX20-5475" fmla="*/ 9476 w 10000"/>
              <a:gd name="connsiteY20-5476" fmla="*/ 860 h 9427"/>
              <a:gd name="connsiteX21-5477" fmla="*/ 9686 w 10000"/>
              <a:gd name="connsiteY21-5478" fmla="*/ 1434 h 9427"/>
              <a:gd name="connsiteX22-5479" fmla="*/ 9895 w 10000"/>
              <a:gd name="connsiteY22-5480" fmla="*/ 1720 h 9427"/>
              <a:gd name="connsiteX23-5481" fmla="*/ 10000 w 10000"/>
              <a:gd name="connsiteY23-5482" fmla="*/ 2007 h 9427"/>
              <a:gd name="connsiteX24-5483" fmla="*/ 10000 w 10000"/>
              <a:gd name="connsiteY24-5484" fmla="*/ 2007 h 9427"/>
              <a:gd name="connsiteX25-5485" fmla="*/ 10000 w 10000"/>
              <a:gd name="connsiteY25-5486" fmla="*/ 2294 h 9427"/>
              <a:gd name="connsiteX26-5487" fmla="*/ 9895 w 10000"/>
              <a:gd name="connsiteY26-5488" fmla="*/ 2581 h 9427"/>
              <a:gd name="connsiteX27-5489" fmla="*/ 9895 w 10000"/>
              <a:gd name="connsiteY27-5490" fmla="*/ 2581 h 9427"/>
              <a:gd name="connsiteX28-5491" fmla="*/ 9791 w 10000"/>
              <a:gd name="connsiteY28-5492" fmla="*/ 2581 h 9427"/>
              <a:gd name="connsiteX29-5493" fmla="*/ 9686 w 10000"/>
              <a:gd name="connsiteY29-5494" fmla="*/ 2867 h 9427"/>
              <a:gd name="connsiteX30-5495" fmla="*/ 9581 w 10000"/>
              <a:gd name="connsiteY30-5496" fmla="*/ 3441 h 9427"/>
              <a:gd name="connsiteX31-5497" fmla="*/ 9476 w 10000"/>
              <a:gd name="connsiteY31-5498" fmla="*/ 3728 h 9427"/>
              <a:gd name="connsiteX32-5499" fmla="*/ 9476 w 10000"/>
              <a:gd name="connsiteY32-5500" fmla="*/ 4588 h 9427"/>
              <a:gd name="connsiteX33-5501" fmla="*/ 9372 w 10000"/>
              <a:gd name="connsiteY33-5502" fmla="*/ 5126 h 9427"/>
              <a:gd name="connsiteX34-5503" fmla="*/ 9267 w 10000"/>
              <a:gd name="connsiteY34-5504" fmla="*/ 5986 h 9427"/>
              <a:gd name="connsiteX35-5505" fmla="*/ 9058 w 10000"/>
              <a:gd name="connsiteY35-5506" fmla="*/ 7420 h 9427"/>
              <a:gd name="connsiteX36-5507" fmla="*/ 8953 w 10000"/>
              <a:gd name="connsiteY36-5508" fmla="*/ 8280 h 9427"/>
              <a:gd name="connsiteX37-5509" fmla="*/ 8757 w 10000"/>
              <a:gd name="connsiteY37-5510" fmla="*/ 8853 h 9427"/>
              <a:gd name="connsiteX38-5511" fmla="*/ 8652 w 10000"/>
              <a:gd name="connsiteY38-5512" fmla="*/ 9427 h 9427"/>
              <a:gd name="connsiteX39-5513" fmla="*/ 8233 w 10000"/>
              <a:gd name="connsiteY39-5514" fmla="*/ 6273 h 9427"/>
              <a:gd name="connsiteX40-5515" fmla="*/ 8338 w 10000"/>
              <a:gd name="connsiteY40-5516" fmla="*/ 5986 h 9427"/>
              <a:gd name="connsiteX41-5517" fmla="*/ 8338 w 10000"/>
              <a:gd name="connsiteY41-5518" fmla="*/ 5412 h 9427"/>
              <a:gd name="connsiteX42-5519" fmla="*/ 8442 w 10000"/>
              <a:gd name="connsiteY42-5520" fmla="*/ 4588 h 9427"/>
              <a:gd name="connsiteX43-5521" fmla="*/ 8547 w 10000"/>
              <a:gd name="connsiteY43-5522" fmla="*/ 3441 h 9427"/>
              <a:gd name="connsiteX44-5523" fmla="*/ 8652 w 10000"/>
              <a:gd name="connsiteY44-5524" fmla="*/ 2867 h 9427"/>
              <a:gd name="connsiteX45-5525" fmla="*/ 8652 w 10000"/>
              <a:gd name="connsiteY45-5526" fmla="*/ 2294 h 9427"/>
              <a:gd name="connsiteX46-5527" fmla="*/ 8652 w 10000"/>
              <a:gd name="connsiteY46-5528" fmla="*/ 2007 h 9427"/>
              <a:gd name="connsiteX47-5529" fmla="*/ 8652 w 10000"/>
              <a:gd name="connsiteY47-5530" fmla="*/ 2007 h 9427"/>
              <a:gd name="connsiteX48-5531" fmla="*/ 8547 w 10000"/>
              <a:gd name="connsiteY48-5532" fmla="*/ 2007 h 9427"/>
              <a:gd name="connsiteX49-5533" fmla="*/ 8338 w 10000"/>
              <a:gd name="connsiteY49-5534" fmla="*/ 2007 h 9427"/>
              <a:gd name="connsiteX50-5535" fmla="*/ 8128 w 10000"/>
              <a:gd name="connsiteY50-5536" fmla="*/ 2007 h 9427"/>
              <a:gd name="connsiteX51-5537" fmla="*/ 7814 w 10000"/>
              <a:gd name="connsiteY51-5538" fmla="*/ 2007 h 9427"/>
              <a:gd name="connsiteX52-5539" fmla="*/ 7500 w 10000"/>
              <a:gd name="connsiteY52-5540" fmla="*/ 2007 h 9427"/>
              <a:gd name="connsiteX53-5541" fmla="*/ 7081 w 10000"/>
              <a:gd name="connsiteY53-5542" fmla="*/ 2294 h 9427"/>
              <a:gd name="connsiteX54-5543" fmla="*/ 6453 w 10000"/>
              <a:gd name="connsiteY54-5544" fmla="*/ 2294 h 9427"/>
              <a:gd name="connsiteX55-5545" fmla="*/ 5942 w 10000"/>
              <a:gd name="connsiteY55-5546" fmla="*/ 2294 h 9427"/>
              <a:gd name="connsiteX56-5547" fmla="*/ 5419 w 10000"/>
              <a:gd name="connsiteY56-5548" fmla="*/ 2581 h 9427"/>
              <a:gd name="connsiteX57-5549" fmla="*/ 4895 w 10000"/>
              <a:gd name="connsiteY57-5550" fmla="*/ 2867 h 9427"/>
              <a:gd name="connsiteX58-5551" fmla="*/ 4476 w 10000"/>
              <a:gd name="connsiteY58-5552" fmla="*/ 2867 h 9427"/>
              <a:gd name="connsiteX59-5553" fmla="*/ 4058 w 10000"/>
              <a:gd name="connsiteY59-5554" fmla="*/ 3154 h 9427"/>
              <a:gd name="connsiteX60-5555" fmla="*/ 3547 w 10000"/>
              <a:gd name="connsiteY60-5556" fmla="*/ 3441 h 9427"/>
              <a:gd name="connsiteX61-5557" fmla="*/ 2919 w 10000"/>
              <a:gd name="connsiteY61-5558" fmla="*/ 3441 h 9427"/>
              <a:gd name="connsiteX62-5559" fmla="*/ 2291 w 10000"/>
              <a:gd name="connsiteY62-5560" fmla="*/ 3728 h 9427"/>
              <a:gd name="connsiteX63-5561" fmla="*/ 1976 w 10000"/>
              <a:gd name="connsiteY63-5562" fmla="*/ 4014 h 9427"/>
              <a:gd name="connsiteX64-5563" fmla="*/ 1767 w 10000"/>
              <a:gd name="connsiteY64-5564" fmla="*/ 4014 h 9427"/>
              <a:gd name="connsiteX65-5565" fmla="*/ 1453 w 10000"/>
              <a:gd name="connsiteY65-5566" fmla="*/ 4014 h 9427"/>
              <a:gd name="connsiteX66-5567" fmla="*/ 1257 w 10000"/>
              <a:gd name="connsiteY66-5568" fmla="*/ 4301 h 9427"/>
              <a:gd name="connsiteX67-5569" fmla="*/ 1152 w 10000"/>
              <a:gd name="connsiteY67-5570" fmla="*/ 4301 h 9427"/>
              <a:gd name="connsiteX68-5571" fmla="*/ 1047 w 10000"/>
              <a:gd name="connsiteY68-5572" fmla="*/ 4301 h 9427"/>
              <a:gd name="connsiteX69-5573" fmla="*/ 942 w 10000"/>
              <a:gd name="connsiteY69-5574" fmla="*/ 4301 h 9427"/>
              <a:gd name="connsiteX70-5575" fmla="*/ 838 w 10000"/>
              <a:gd name="connsiteY70-5576" fmla="*/ 4301 h 9427"/>
              <a:gd name="connsiteX71-5577" fmla="*/ 733 w 10000"/>
              <a:gd name="connsiteY71-5578" fmla="*/ 4301 h 9427"/>
              <a:gd name="connsiteX72-5579" fmla="*/ 628 w 10000"/>
              <a:gd name="connsiteY72-5580" fmla="*/ 4301 h 9427"/>
              <a:gd name="connsiteX73-5581" fmla="*/ 314 w 10000"/>
              <a:gd name="connsiteY73-5582" fmla="*/ 3728 h 9427"/>
              <a:gd name="connsiteX74-5583" fmla="*/ 209 w 10000"/>
              <a:gd name="connsiteY74-5584" fmla="*/ 3441 h 9427"/>
              <a:gd name="connsiteX75-5585" fmla="*/ 105 w 10000"/>
              <a:gd name="connsiteY75-5586" fmla="*/ 3154 h 9427"/>
              <a:gd name="connsiteX76-5587" fmla="*/ 0 w 10000"/>
              <a:gd name="connsiteY76-5588" fmla="*/ 3154 h 9427"/>
              <a:gd name="connsiteX77-5589" fmla="*/ 0 w 10000"/>
              <a:gd name="connsiteY77-5590" fmla="*/ 2867 h 9427"/>
              <a:gd name="connsiteX78-5591" fmla="*/ 0 w 10000"/>
              <a:gd name="connsiteY78-5592" fmla="*/ 2867 h 9427"/>
              <a:gd name="connsiteX79-5593" fmla="*/ 105 w 10000"/>
              <a:gd name="connsiteY79-5594" fmla="*/ 2581 h 9427"/>
              <a:gd name="connsiteX80-5595" fmla="*/ 209 w 10000"/>
              <a:gd name="connsiteY80-5596" fmla="*/ 2581 h 9427"/>
              <a:gd name="connsiteX81-5597" fmla="*/ 314 w 10000"/>
              <a:gd name="connsiteY81-5598" fmla="*/ 2581 h 9427"/>
              <a:gd name="connsiteX82-5599" fmla="*/ 419 w 10000"/>
              <a:gd name="connsiteY82-5600" fmla="*/ 2581 h 9427"/>
              <a:gd name="connsiteX83-5601" fmla="*/ 524 w 10000"/>
              <a:gd name="connsiteY83-5602" fmla="*/ 2581 h 9427"/>
              <a:gd name="connsiteX84-5603" fmla="*/ 733 w 10000"/>
              <a:gd name="connsiteY84-5604" fmla="*/ 2581 h 9427"/>
              <a:gd name="connsiteX85-5605" fmla="*/ 942 w 10000"/>
              <a:gd name="connsiteY85-5606" fmla="*/ 2581 h 9427"/>
              <a:gd name="connsiteX86-5607" fmla="*/ 1152 w 10000"/>
              <a:gd name="connsiteY86-5608" fmla="*/ 2581 h 9427"/>
              <a:gd name="connsiteX87-5609" fmla="*/ 1453 w 10000"/>
              <a:gd name="connsiteY87-5610" fmla="*/ 2581 h 9427"/>
              <a:gd name="connsiteX88-5611" fmla="*/ 1767 w 10000"/>
              <a:gd name="connsiteY88-5612" fmla="*/ 2581 h 9427"/>
              <a:gd name="connsiteX89-5613" fmla="*/ 2186 w 10000"/>
              <a:gd name="connsiteY89-5614" fmla="*/ 2294 h 9427"/>
              <a:gd name="connsiteX90-5615" fmla="*/ 2186 w 10000"/>
              <a:gd name="connsiteY90-5616" fmla="*/ 2294 h 9427"/>
              <a:gd name="connsiteX0-5617" fmla="*/ 2186 w 10000"/>
              <a:gd name="connsiteY0-5618" fmla="*/ 2433 h 9391"/>
              <a:gd name="connsiteX1-5619" fmla="*/ 3757 w 10000"/>
              <a:gd name="connsiteY1-5620" fmla="*/ 2129 h 9391"/>
              <a:gd name="connsiteX2-5621" fmla="*/ 5419 w 10000"/>
              <a:gd name="connsiteY2-5622" fmla="*/ 1521 h 9391"/>
              <a:gd name="connsiteX3-5623" fmla="*/ 5838 w 10000"/>
              <a:gd name="connsiteY3-5624" fmla="*/ 1521 h 9391"/>
              <a:gd name="connsiteX4-5625" fmla="*/ 6257 w 10000"/>
              <a:gd name="connsiteY4-5626" fmla="*/ 1217 h 9391"/>
              <a:gd name="connsiteX5-5627" fmla="*/ 6558 w 10000"/>
              <a:gd name="connsiteY5-5628" fmla="*/ 1217 h 9391"/>
              <a:gd name="connsiteX6-5629" fmla="*/ 6872 w 10000"/>
              <a:gd name="connsiteY6-5630" fmla="*/ 1217 h 9391"/>
              <a:gd name="connsiteX7-5631" fmla="*/ 7081 w 10000"/>
              <a:gd name="connsiteY7-5632" fmla="*/ 912 h 9391"/>
              <a:gd name="connsiteX8-5633" fmla="*/ 7395 w 10000"/>
              <a:gd name="connsiteY8-5634" fmla="*/ 912 h 9391"/>
              <a:gd name="connsiteX9-5635" fmla="*/ 7500 w 10000"/>
              <a:gd name="connsiteY9-5636" fmla="*/ 912 h 9391"/>
              <a:gd name="connsiteX10-5637" fmla="*/ 7709 w 10000"/>
              <a:gd name="connsiteY10-5638" fmla="*/ 912 h 9391"/>
              <a:gd name="connsiteX11-5639" fmla="*/ 7919 w 10000"/>
              <a:gd name="connsiteY11-5640" fmla="*/ 608 h 9391"/>
              <a:gd name="connsiteX12-5641" fmla="*/ 8128 w 10000"/>
              <a:gd name="connsiteY12-5642" fmla="*/ 608 h 9391"/>
              <a:gd name="connsiteX13-5643" fmla="*/ 8338 w 10000"/>
              <a:gd name="connsiteY13-5644" fmla="*/ 608 h 9391"/>
              <a:gd name="connsiteX14-5645" fmla="*/ 8442 w 10000"/>
              <a:gd name="connsiteY14-5646" fmla="*/ 304 h 9391"/>
              <a:gd name="connsiteX15-5647" fmla="*/ 8547 w 10000"/>
              <a:gd name="connsiteY15-5648" fmla="*/ 0 h 9391"/>
              <a:gd name="connsiteX16-5649" fmla="*/ 8757 w 10000"/>
              <a:gd name="connsiteY16-5650" fmla="*/ 0 h 9391"/>
              <a:gd name="connsiteX17-5651" fmla="*/ 8848 w 10000"/>
              <a:gd name="connsiteY17-5652" fmla="*/ 304 h 9391"/>
              <a:gd name="connsiteX18-5653" fmla="*/ 9058 w 10000"/>
              <a:gd name="connsiteY18-5654" fmla="*/ 304 h 9391"/>
              <a:gd name="connsiteX19-5655" fmla="*/ 9162 w 10000"/>
              <a:gd name="connsiteY19-5656" fmla="*/ 608 h 9391"/>
              <a:gd name="connsiteX20-5657" fmla="*/ 9476 w 10000"/>
              <a:gd name="connsiteY20-5658" fmla="*/ 912 h 9391"/>
              <a:gd name="connsiteX21-5659" fmla="*/ 9686 w 10000"/>
              <a:gd name="connsiteY21-5660" fmla="*/ 1521 h 9391"/>
              <a:gd name="connsiteX22-5661" fmla="*/ 9895 w 10000"/>
              <a:gd name="connsiteY22-5662" fmla="*/ 1825 h 9391"/>
              <a:gd name="connsiteX23-5663" fmla="*/ 10000 w 10000"/>
              <a:gd name="connsiteY23-5664" fmla="*/ 2129 h 9391"/>
              <a:gd name="connsiteX24-5665" fmla="*/ 10000 w 10000"/>
              <a:gd name="connsiteY24-5666" fmla="*/ 2129 h 9391"/>
              <a:gd name="connsiteX25-5667" fmla="*/ 10000 w 10000"/>
              <a:gd name="connsiteY25-5668" fmla="*/ 2433 h 9391"/>
              <a:gd name="connsiteX26-5669" fmla="*/ 9895 w 10000"/>
              <a:gd name="connsiteY26-5670" fmla="*/ 2738 h 9391"/>
              <a:gd name="connsiteX27-5671" fmla="*/ 9895 w 10000"/>
              <a:gd name="connsiteY27-5672" fmla="*/ 2738 h 9391"/>
              <a:gd name="connsiteX28-5673" fmla="*/ 9791 w 10000"/>
              <a:gd name="connsiteY28-5674" fmla="*/ 2738 h 9391"/>
              <a:gd name="connsiteX29-5675" fmla="*/ 9686 w 10000"/>
              <a:gd name="connsiteY29-5676" fmla="*/ 3041 h 9391"/>
              <a:gd name="connsiteX30-5677" fmla="*/ 9581 w 10000"/>
              <a:gd name="connsiteY30-5678" fmla="*/ 3650 h 9391"/>
              <a:gd name="connsiteX31-5679" fmla="*/ 9476 w 10000"/>
              <a:gd name="connsiteY31-5680" fmla="*/ 3955 h 9391"/>
              <a:gd name="connsiteX32-5681" fmla="*/ 9476 w 10000"/>
              <a:gd name="connsiteY32-5682" fmla="*/ 4867 h 9391"/>
              <a:gd name="connsiteX33-5683" fmla="*/ 9372 w 10000"/>
              <a:gd name="connsiteY33-5684" fmla="*/ 5438 h 9391"/>
              <a:gd name="connsiteX34-5685" fmla="*/ 9267 w 10000"/>
              <a:gd name="connsiteY34-5686" fmla="*/ 6350 h 9391"/>
              <a:gd name="connsiteX35-5687" fmla="*/ 9058 w 10000"/>
              <a:gd name="connsiteY35-5688" fmla="*/ 7871 h 9391"/>
              <a:gd name="connsiteX36-5689" fmla="*/ 8953 w 10000"/>
              <a:gd name="connsiteY36-5690" fmla="*/ 8783 h 9391"/>
              <a:gd name="connsiteX37-5691" fmla="*/ 8757 w 10000"/>
              <a:gd name="connsiteY37-5692" fmla="*/ 9391 h 9391"/>
              <a:gd name="connsiteX38-5693" fmla="*/ 8233 w 10000"/>
              <a:gd name="connsiteY38-5694" fmla="*/ 6654 h 9391"/>
              <a:gd name="connsiteX39-5695" fmla="*/ 8338 w 10000"/>
              <a:gd name="connsiteY39-5696" fmla="*/ 6350 h 9391"/>
              <a:gd name="connsiteX40-5697" fmla="*/ 8338 w 10000"/>
              <a:gd name="connsiteY40-5698" fmla="*/ 5741 h 9391"/>
              <a:gd name="connsiteX41-5699" fmla="*/ 8442 w 10000"/>
              <a:gd name="connsiteY41-5700" fmla="*/ 4867 h 9391"/>
              <a:gd name="connsiteX42-5701" fmla="*/ 8547 w 10000"/>
              <a:gd name="connsiteY42-5702" fmla="*/ 3650 h 9391"/>
              <a:gd name="connsiteX43-5703" fmla="*/ 8652 w 10000"/>
              <a:gd name="connsiteY43-5704" fmla="*/ 3041 h 9391"/>
              <a:gd name="connsiteX44-5705" fmla="*/ 8652 w 10000"/>
              <a:gd name="connsiteY44-5706" fmla="*/ 2433 h 9391"/>
              <a:gd name="connsiteX45-5707" fmla="*/ 8652 w 10000"/>
              <a:gd name="connsiteY45-5708" fmla="*/ 2129 h 9391"/>
              <a:gd name="connsiteX46-5709" fmla="*/ 8652 w 10000"/>
              <a:gd name="connsiteY46-5710" fmla="*/ 2129 h 9391"/>
              <a:gd name="connsiteX47-5711" fmla="*/ 8547 w 10000"/>
              <a:gd name="connsiteY47-5712" fmla="*/ 2129 h 9391"/>
              <a:gd name="connsiteX48-5713" fmla="*/ 8338 w 10000"/>
              <a:gd name="connsiteY48-5714" fmla="*/ 2129 h 9391"/>
              <a:gd name="connsiteX49-5715" fmla="*/ 8128 w 10000"/>
              <a:gd name="connsiteY49-5716" fmla="*/ 2129 h 9391"/>
              <a:gd name="connsiteX50-5717" fmla="*/ 7814 w 10000"/>
              <a:gd name="connsiteY50-5718" fmla="*/ 2129 h 9391"/>
              <a:gd name="connsiteX51-5719" fmla="*/ 7500 w 10000"/>
              <a:gd name="connsiteY51-5720" fmla="*/ 2129 h 9391"/>
              <a:gd name="connsiteX52-5721" fmla="*/ 7081 w 10000"/>
              <a:gd name="connsiteY52-5722" fmla="*/ 2433 h 9391"/>
              <a:gd name="connsiteX53-5723" fmla="*/ 6453 w 10000"/>
              <a:gd name="connsiteY53-5724" fmla="*/ 2433 h 9391"/>
              <a:gd name="connsiteX54-5725" fmla="*/ 5942 w 10000"/>
              <a:gd name="connsiteY54-5726" fmla="*/ 2433 h 9391"/>
              <a:gd name="connsiteX55-5727" fmla="*/ 5419 w 10000"/>
              <a:gd name="connsiteY55-5728" fmla="*/ 2738 h 9391"/>
              <a:gd name="connsiteX56-5729" fmla="*/ 4895 w 10000"/>
              <a:gd name="connsiteY56-5730" fmla="*/ 3041 h 9391"/>
              <a:gd name="connsiteX57-5731" fmla="*/ 4476 w 10000"/>
              <a:gd name="connsiteY57-5732" fmla="*/ 3041 h 9391"/>
              <a:gd name="connsiteX58-5733" fmla="*/ 4058 w 10000"/>
              <a:gd name="connsiteY58-5734" fmla="*/ 3346 h 9391"/>
              <a:gd name="connsiteX59-5735" fmla="*/ 3547 w 10000"/>
              <a:gd name="connsiteY59-5736" fmla="*/ 3650 h 9391"/>
              <a:gd name="connsiteX60-5737" fmla="*/ 2919 w 10000"/>
              <a:gd name="connsiteY60-5738" fmla="*/ 3650 h 9391"/>
              <a:gd name="connsiteX61-5739" fmla="*/ 2291 w 10000"/>
              <a:gd name="connsiteY61-5740" fmla="*/ 3955 h 9391"/>
              <a:gd name="connsiteX62-5741" fmla="*/ 1976 w 10000"/>
              <a:gd name="connsiteY62-5742" fmla="*/ 4258 h 9391"/>
              <a:gd name="connsiteX63-5743" fmla="*/ 1767 w 10000"/>
              <a:gd name="connsiteY63-5744" fmla="*/ 4258 h 9391"/>
              <a:gd name="connsiteX64-5745" fmla="*/ 1453 w 10000"/>
              <a:gd name="connsiteY64-5746" fmla="*/ 4258 h 9391"/>
              <a:gd name="connsiteX65-5747" fmla="*/ 1257 w 10000"/>
              <a:gd name="connsiteY65-5748" fmla="*/ 4562 h 9391"/>
              <a:gd name="connsiteX66-5749" fmla="*/ 1152 w 10000"/>
              <a:gd name="connsiteY66-5750" fmla="*/ 4562 h 9391"/>
              <a:gd name="connsiteX67-5751" fmla="*/ 1047 w 10000"/>
              <a:gd name="connsiteY67-5752" fmla="*/ 4562 h 9391"/>
              <a:gd name="connsiteX68-5753" fmla="*/ 942 w 10000"/>
              <a:gd name="connsiteY68-5754" fmla="*/ 4562 h 9391"/>
              <a:gd name="connsiteX69-5755" fmla="*/ 838 w 10000"/>
              <a:gd name="connsiteY69-5756" fmla="*/ 4562 h 9391"/>
              <a:gd name="connsiteX70-5757" fmla="*/ 733 w 10000"/>
              <a:gd name="connsiteY70-5758" fmla="*/ 4562 h 9391"/>
              <a:gd name="connsiteX71-5759" fmla="*/ 628 w 10000"/>
              <a:gd name="connsiteY71-5760" fmla="*/ 4562 h 9391"/>
              <a:gd name="connsiteX72-5761" fmla="*/ 314 w 10000"/>
              <a:gd name="connsiteY72-5762" fmla="*/ 3955 h 9391"/>
              <a:gd name="connsiteX73-5763" fmla="*/ 209 w 10000"/>
              <a:gd name="connsiteY73-5764" fmla="*/ 3650 h 9391"/>
              <a:gd name="connsiteX74-5765" fmla="*/ 105 w 10000"/>
              <a:gd name="connsiteY74-5766" fmla="*/ 3346 h 9391"/>
              <a:gd name="connsiteX75-5767" fmla="*/ 0 w 10000"/>
              <a:gd name="connsiteY75-5768" fmla="*/ 3346 h 9391"/>
              <a:gd name="connsiteX76-5769" fmla="*/ 0 w 10000"/>
              <a:gd name="connsiteY76-5770" fmla="*/ 3041 h 9391"/>
              <a:gd name="connsiteX77-5771" fmla="*/ 0 w 10000"/>
              <a:gd name="connsiteY77-5772" fmla="*/ 3041 h 9391"/>
              <a:gd name="connsiteX78-5773" fmla="*/ 105 w 10000"/>
              <a:gd name="connsiteY78-5774" fmla="*/ 2738 h 9391"/>
              <a:gd name="connsiteX79-5775" fmla="*/ 209 w 10000"/>
              <a:gd name="connsiteY79-5776" fmla="*/ 2738 h 9391"/>
              <a:gd name="connsiteX80-5777" fmla="*/ 314 w 10000"/>
              <a:gd name="connsiteY80-5778" fmla="*/ 2738 h 9391"/>
              <a:gd name="connsiteX81-5779" fmla="*/ 419 w 10000"/>
              <a:gd name="connsiteY81-5780" fmla="*/ 2738 h 9391"/>
              <a:gd name="connsiteX82-5781" fmla="*/ 524 w 10000"/>
              <a:gd name="connsiteY82-5782" fmla="*/ 2738 h 9391"/>
              <a:gd name="connsiteX83-5783" fmla="*/ 733 w 10000"/>
              <a:gd name="connsiteY83-5784" fmla="*/ 2738 h 9391"/>
              <a:gd name="connsiteX84-5785" fmla="*/ 942 w 10000"/>
              <a:gd name="connsiteY84-5786" fmla="*/ 2738 h 9391"/>
              <a:gd name="connsiteX85-5787" fmla="*/ 1152 w 10000"/>
              <a:gd name="connsiteY85-5788" fmla="*/ 2738 h 9391"/>
              <a:gd name="connsiteX86-5789" fmla="*/ 1453 w 10000"/>
              <a:gd name="connsiteY86-5790" fmla="*/ 2738 h 9391"/>
              <a:gd name="connsiteX87-5791" fmla="*/ 1767 w 10000"/>
              <a:gd name="connsiteY87-5792" fmla="*/ 2738 h 9391"/>
              <a:gd name="connsiteX88-5793" fmla="*/ 2186 w 10000"/>
              <a:gd name="connsiteY88-5794" fmla="*/ 2433 h 9391"/>
              <a:gd name="connsiteX89-5795" fmla="*/ 2186 w 10000"/>
              <a:gd name="connsiteY89-5796" fmla="*/ 2433 h 9391"/>
              <a:gd name="connsiteX0-5797" fmla="*/ 2186 w 10000"/>
              <a:gd name="connsiteY0-5798" fmla="*/ 2591 h 9353"/>
              <a:gd name="connsiteX1-5799" fmla="*/ 3757 w 10000"/>
              <a:gd name="connsiteY1-5800" fmla="*/ 2267 h 9353"/>
              <a:gd name="connsiteX2-5801" fmla="*/ 5419 w 10000"/>
              <a:gd name="connsiteY2-5802" fmla="*/ 1620 h 9353"/>
              <a:gd name="connsiteX3-5803" fmla="*/ 5838 w 10000"/>
              <a:gd name="connsiteY3-5804" fmla="*/ 1620 h 9353"/>
              <a:gd name="connsiteX4-5805" fmla="*/ 6257 w 10000"/>
              <a:gd name="connsiteY4-5806" fmla="*/ 1296 h 9353"/>
              <a:gd name="connsiteX5-5807" fmla="*/ 6558 w 10000"/>
              <a:gd name="connsiteY5-5808" fmla="*/ 1296 h 9353"/>
              <a:gd name="connsiteX6-5809" fmla="*/ 6872 w 10000"/>
              <a:gd name="connsiteY6-5810" fmla="*/ 1296 h 9353"/>
              <a:gd name="connsiteX7-5811" fmla="*/ 7081 w 10000"/>
              <a:gd name="connsiteY7-5812" fmla="*/ 971 h 9353"/>
              <a:gd name="connsiteX8-5813" fmla="*/ 7395 w 10000"/>
              <a:gd name="connsiteY8-5814" fmla="*/ 971 h 9353"/>
              <a:gd name="connsiteX9-5815" fmla="*/ 7500 w 10000"/>
              <a:gd name="connsiteY9-5816" fmla="*/ 971 h 9353"/>
              <a:gd name="connsiteX10-5817" fmla="*/ 7709 w 10000"/>
              <a:gd name="connsiteY10-5818" fmla="*/ 971 h 9353"/>
              <a:gd name="connsiteX11-5819" fmla="*/ 7919 w 10000"/>
              <a:gd name="connsiteY11-5820" fmla="*/ 647 h 9353"/>
              <a:gd name="connsiteX12-5821" fmla="*/ 8128 w 10000"/>
              <a:gd name="connsiteY12-5822" fmla="*/ 647 h 9353"/>
              <a:gd name="connsiteX13-5823" fmla="*/ 8338 w 10000"/>
              <a:gd name="connsiteY13-5824" fmla="*/ 647 h 9353"/>
              <a:gd name="connsiteX14-5825" fmla="*/ 8442 w 10000"/>
              <a:gd name="connsiteY14-5826" fmla="*/ 324 h 9353"/>
              <a:gd name="connsiteX15-5827" fmla="*/ 8547 w 10000"/>
              <a:gd name="connsiteY15-5828" fmla="*/ 0 h 9353"/>
              <a:gd name="connsiteX16-5829" fmla="*/ 8757 w 10000"/>
              <a:gd name="connsiteY16-5830" fmla="*/ 0 h 9353"/>
              <a:gd name="connsiteX17-5831" fmla="*/ 8848 w 10000"/>
              <a:gd name="connsiteY17-5832" fmla="*/ 324 h 9353"/>
              <a:gd name="connsiteX18-5833" fmla="*/ 9058 w 10000"/>
              <a:gd name="connsiteY18-5834" fmla="*/ 324 h 9353"/>
              <a:gd name="connsiteX19-5835" fmla="*/ 9162 w 10000"/>
              <a:gd name="connsiteY19-5836" fmla="*/ 647 h 9353"/>
              <a:gd name="connsiteX20-5837" fmla="*/ 9476 w 10000"/>
              <a:gd name="connsiteY20-5838" fmla="*/ 971 h 9353"/>
              <a:gd name="connsiteX21-5839" fmla="*/ 9686 w 10000"/>
              <a:gd name="connsiteY21-5840" fmla="*/ 1620 h 9353"/>
              <a:gd name="connsiteX22-5841" fmla="*/ 9895 w 10000"/>
              <a:gd name="connsiteY22-5842" fmla="*/ 1943 h 9353"/>
              <a:gd name="connsiteX23-5843" fmla="*/ 10000 w 10000"/>
              <a:gd name="connsiteY23-5844" fmla="*/ 2267 h 9353"/>
              <a:gd name="connsiteX24-5845" fmla="*/ 10000 w 10000"/>
              <a:gd name="connsiteY24-5846" fmla="*/ 2267 h 9353"/>
              <a:gd name="connsiteX25-5847" fmla="*/ 10000 w 10000"/>
              <a:gd name="connsiteY25-5848" fmla="*/ 2591 h 9353"/>
              <a:gd name="connsiteX26-5849" fmla="*/ 9895 w 10000"/>
              <a:gd name="connsiteY26-5850" fmla="*/ 2916 h 9353"/>
              <a:gd name="connsiteX27-5851" fmla="*/ 9895 w 10000"/>
              <a:gd name="connsiteY27-5852" fmla="*/ 2916 h 9353"/>
              <a:gd name="connsiteX28-5853" fmla="*/ 9791 w 10000"/>
              <a:gd name="connsiteY28-5854" fmla="*/ 2916 h 9353"/>
              <a:gd name="connsiteX29-5855" fmla="*/ 9686 w 10000"/>
              <a:gd name="connsiteY29-5856" fmla="*/ 3238 h 9353"/>
              <a:gd name="connsiteX30-5857" fmla="*/ 9581 w 10000"/>
              <a:gd name="connsiteY30-5858" fmla="*/ 3887 h 9353"/>
              <a:gd name="connsiteX31-5859" fmla="*/ 9476 w 10000"/>
              <a:gd name="connsiteY31-5860" fmla="*/ 4211 h 9353"/>
              <a:gd name="connsiteX32-5861" fmla="*/ 9476 w 10000"/>
              <a:gd name="connsiteY32-5862" fmla="*/ 5183 h 9353"/>
              <a:gd name="connsiteX33-5863" fmla="*/ 9372 w 10000"/>
              <a:gd name="connsiteY33-5864" fmla="*/ 5791 h 9353"/>
              <a:gd name="connsiteX34-5865" fmla="*/ 9267 w 10000"/>
              <a:gd name="connsiteY34-5866" fmla="*/ 6762 h 9353"/>
              <a:gd name="connsiteX35-5867" fmla="*/ 9058 w 10000"/>
              <a:gd name="connsiteY35-5868" fmla="*/ 8381 h 9353"/>
              <a:gd name="connsiteX36-5869" fmla="*/ 8953 w 10000"/>
              <a:gd name="connsiteY36-5870" fmla="*/ 9353 h 9353"/>
              <a:gd name="connsiteX37-5871" fmla="*/ 8233 w 10000"/>
              <a:gd name="connsiteY37-5872" fmla="*/ 7086 h 9353"/>
              <a:gd name="connsiteX38-5873" fmla="*/ 8338 w 10000"/>
              <a:gd name="connsiteY38-5874" fmla="*/ 6762 h 9353"/>
              <a:gd name="connsiteX39-5875" fmla="*/ 8338 w 10000"/>
              <a:gd name="connsiteY39-5876" fmla="*/ 6113 h 9353"/>
              <a:gd name="connsiteX40-5877" fmla="*/ 8442 w 10000"/>
              <a:gd name="connsiteY40-5878" fmla="*/ 5183 h 9353"/>
              <a:gd name="connsiteX41-5879" fmla="*/ 8547 w 10000"/>
              <a:gd name="connsiteY41-5880" fmla="*/ 3887 h 9353"/>
              <a:gd name="connsiteX42-5881" fmla="*/ 8652 w 10000"/>
              <a:gd name="connsiteY42-5882" fmla="*/ 3238 h 9353"/>
              <a:gd name="connsiteX43-5883" fmla="*/ 8652 w 10000"/>
              <a:gd name="connsiteY43-5884" fmla="*/ 2591 h 9353"/>
              <a:gd name="connsiteX44-5885" fmla="*/ 8652 w 10000"/>
              <a:gd name="connsiteY44-5886" fmla="*/ 2267 h 9353"/>
              <a:gd name="connsiteX45-5887" fmla="*/ 8652 w 10000"/>
              <a:gd name="connsiteY45-5888" fmla="*/ 2267 h 9353"/>
              <a:gd name="connsiteX46-5889" fmla="*/ 8547 w 10000"/>
              <a:gd name="connsiteY46-5890" fmla="*/ 2267 h 9353"/>
              <a:gd name="connsiteX47-5891" fmla="*/ 8338 w 10000"/>
              <a:gd name="connsiteY47-5892" fmla="*/ 2267 h 9353"/>
              <a:gd name="connsiteX48-5893" fmla="*/ 8128 w 10000"/>
              <a:gd name="connsiteY48-5894" fmla="*/ 2267 h 9353"/>
              <a:gd name="connsiteX49-5895" fmla="*/ 7814 w 10000"/>
              <a:gd name="connsiteY49-5896" fmla="*/ 2267 h 9353"/>
              <a:gd name="connsiteX50-5897" fmla="*/ 7500 w 10000"/>
              <a:gd name="connsiteY50-5898" fmla="*/ 2267 h 9353"/>
              <a:gd name="connsiteX51-5899" fmla="*/ 7081 w 10000"/>
              <a:gd name="connsiteY51-5900" fmla="*/ 2591 h 9353"/>
              <a:gd name="connsiteX52-5901" fmla="*/ 6453 w 10000"/>
              <a:gd name="connsiteY52-5902" fmla="*/ 2591 h 9353"/>
              <a:gd name="connsiteX53-5903" fmla="*/ 5942 w 10000"/>
              <a:gd name="connsiteY53-5904" fmla="*/ 2591 h 9353"/>
              <a:gd name="connsiteX54-5905" fmla="*/ 5419 w 10000"/>
              <a:gd name="connsiteY54-5906" fmla="*/ 2916 h 9353"/>
              <a:gd name="connsiteX55-5907" fmla="*/ 4895 w 10000"/>
              <a:gd name="connsiteY55-5908" fmla="*/ 3238 h 9353"/>
              <a:gd name="connsiteX56-5909" fmla="*/ 4476 w 10000"/>
              <a:gd name="connsiteY56-5910" fmla="*/ 3238 h 9353"/>
              <a:gd name="connsiteX57-5911" fmla="*/ 4058 w 10000"/>
              <a:gd name="connsiteY57-5912" fmla="*/ 3563 h 9353"/>
              <a:gd name="connsiteX58-5913" fmla="*/ 3547 w 10000"/>
              <a:gd name="connsiteY58-5914" fmla="*/ 3887 h 9353"/>
              <a:gd name="connsiteX59-5915" fmla="*/ 2919 w 10000"/>
              <a:gd name="connsiteY59-5916" fmla="*/ 3887 h 9353"/>
              <a:gd name="connsiteX60-5917" fmla="*/ 2291 w 10000"/>
              <a:gd name="connsiteY60-5918" fmla="*/ 4211 h 9353"/>
              <a:gd name="connsiteX61-5919" fmla="*/ 1976 w 10000"/>
              <a:gd name="connsiteY61-5920" fmla="*/ 4534 h 9353"/>
              <a:gd name="connsiteX62-5921" fmla="*/ 1767 w 10000"/>
              <a:gd name="connsiteY62-5922" fmla="*/ 4534 h 9353"/>
              <a:gd name="connsiteX63-5923" fmla="*/ 1453 w 10000"/>
              <a:gd name="connsiteY63-5924" fmla="*/ 4534 h 9353"/>
              <a:gd name="connsiteX64-5925" fmla="*/ 1257 w 10000"/>
              <a:gd name="connsiteY64-5926" fmla="*/ 4858 h 9353"/>
              <a:gd name="connsiteX65-5927" fmla="*/ 1152 w 10000"/>
              <a:gd name="connsiteY65-5928" fmla="*/ 4858 h 9353"/>
              <a:gd name="connsiteX66-5929" fmla="*/ 1047 w 10000"/>
              <a:gd name="connsiteY66-5930" fmla="*/ 4858 h 9353"/>
              <a:gd name="connsiteX67-5931" fmla="*/ 942 w 10000"/>
              <a:gd name="connsiteY67-5932" fmla="*/ 4858 h 9353"/>
              <a:gd name="connsiteX68-5933" fmla="*/ 838 w 10000"/>
              <a:gd name="connsiteY68-5934" fmla="*/ 4858 h 9353"/>
              <a:gd name="connsiteX69-5935" fmla="*/ 733 w 10000"/>
              <a:gd name="connsiteY69-5936" fmla="*/ 4858 h 9353"/>
              <a:gd name="connsiteX70-5937" fmla="*/ 628 w 10000"/>
              <a:gd name="connsiteY70-5938" fmla="*/ 4858 h 9353"/>
              <a:gd name="connsiteX71-5939" fmla="*/ 314 w 10000"/>
              <a:gd name="connsiteY71-5940" fmla="*/ 4211 h 9353"/>
              <a:gd name="connsiteX72-5941" fmla="*/ 209 w 10000"/>
              <a:gd name="connsiteY72-5942" fmla="*/ 3887 h 9353"/>
              <a:gd name="connsiteX73-5943" fmla="*/ 105 w 10000"/>
              <a:gd name="connsiteY73-5944" fmla="*/ 3563 h 9353"/>
              <a:gd name="connsiteX74-5945" fmla="*/ 0 w 10000"/>
              <a:gd name="connsiteY74-5946" fmla="*/ 3563 h 9353"/>
              <a:gd name="connsiteX75-5947" fmla="*/ 0 w 10000"/>
              <a:gd name="connsiteY75-5948" fmla="*/ 3238 h 9353"/>
              <a:gd name="connsiteX76-5949" fmla="*/ 0 w 10000"/>
              <a:gd name="connsiteY76-5950" fmla="*/ 3238 h 9353"/>
              <a:gd name="connsiteX77-5951" fmla="*/ 105 w 10000"/>
              <a:gd name="connsiteY77-5952" fmla="*/ 2916 h 9353"/>
              <a:gd name="connsiteX78-5953" fmla="*/ 209 w 10000"/>
              <a:gd name="connsiteY78-5954" fmla="*/ 2916 h 9353"/>
              <a:gd name="connsiteX79-5955" fmla="*/ 314 w 10000"/>
              <a:gd name="connsiteY79-5956" fmla="*/ 2916 h 9353"/>
              <a:gd name="connsiteX80-5957" fmla="*/ 419 w 10000"/>
              <a:gd name="connsiteY80-5958" fmla="*/ 2916 h 9353"/>
              <a:gd name="connsiteX81-5959" fmla="*/ 524 w 10000"/>
              <a:gd name="connsiteY81-5960" fmla="*/ 2916 h 9353"/>
              <a:gd name="connsiteX82-5961" fmla="*/ 733 w 10000"/>
              <a:gd name="connsiteY82-5962" fmla="*/ 2916 h 9353"/>
              <a:gd name="connsiteX83-5963" fmla="*/ 942 w 10000"/>
              <a:gd name="connsiteY83-5964" fmla="*/ 2916 h 9353"/>
              <a:gd name="connsiteX84-5965" fmla="*/ 1152 w 10000"/>
              <a:gd name="connsiteY84-5966" fmla="*/ 2916 h 9353"/>
              <a:gd name="connsiteX85-5967" fmla="*/ 1453 w 10000"/>
              <a:gd name="connsiteY85-5968" fmla="*/ 2916 h 9353"/>
              <a:gd name="connsiteX86-5969" fmla="*/ 1767 w 10000"/>
              <a:gd name="connsiteY86-5970" fmla="*/ 2916 h 9353"/>
              <a:gd name="connsiteX87-5971" fmla="*/ 2186 w 10000"/>
              <a:gd name="connsiteY87-5972" fmla="*/ 2591 h 9353"/>
              <a:gd name="connsiteX88-5973" fmla="*/ 2186 w 10000"/>
              <a:gd name="connsiteY88-5974" fmla="*/ 2591 h 9353"/>
              <a:gd name="connsiteX0-5975" fmla="*/ 2186 w 10000"/>
              <a:gd name="connsiteY0-5976" fmla="*/ 2770 h 10000"/>
              <a:gd name="connsiteX1-5977" fmla="*/ 3757 w 10000"/>
              <a:gd name="connsiteY1-5978" fmla="*/ 2424 h 10000"/>
              <a:gd name="connsiteX2-5979" fmla="*/ 5419 w 10000"/>
              <a:gd name="connsiteY2-5980" fmla="*/ 1732 h 10000"/>
              <a:gd name="connsiteX3-5981" fmla="*/ 5838 w 10000"/>
              <a:gd name="connsiteY3-5982" fmla="*/ 1732 h 10000"/>
              <a:gd name="connsiteX4-5983" fmla="*/ 6257 w 10000"/>
              <a:gd name="connsiteY4-5984" fmla="*/ 1386 h 10000"/>
              <a:gd name="connsiteX5-5985" fmla="*/ 6558 w 10000"/>
              <a:gd name="connsiteY5-5986" fmla="*/ 1386 h 10000"/>
              <a:gd name="connsiteX6-5987" fmla="*/ 6872 w 10000"/>
              <a:gd name="connsiteY6-5988" fmla="*/ 1386 h 10000"/>
              <a:gd name="connsiteX7-5989" fmla="*/ 7081 w 10000"/>
              <a:gd name="connsiteY7-5990" fmla="*/ 1038 h 10000"/>
              <a:gd name="connsiteX8-5991" fmla="*/ 7395 w 10000"/>
              <a:gd name="connsiteY8-5992" fmla="*/ 1038 h 10000"/>
              <a:gd name="connsiteX9-5993" fmla="*/ 7500 w 10000"/>
              <a:gd name="connsiteY9-5994" fmla="*/ 1038 h 10000"/>
              <a:gd name="connsiteX10-5995" fmla="*/ 7709 w 10000"/>
              <a:gd name="connsiteY10-5996" fmla="*/ 1038 h 10000"/>
              <a:gd name="connsiteX11-5997" fmla="*/ 7919 w 10000"/>
              <a:gd name="connsiteY11-5998" fmla="*/ 692 h 10000"/>
              <a:gd name="connsiteX12-5999" fmla="*/ 8128 w 10000"/>
              <a:gd name="connsiteY12-6000" fmla="*/ 692 h 10000"/>
              <a:gd name="connsiteX13-6001" fmla="*/ 8338 w 10000"/>
              <a:gd name="connsiteY13-6002" fmla="*/ 692 h 10000"/>
              <a:gd name="connsiteX14-6003" fmla="*/ 8442 w 10000"/>
              <a:gd name="connsiteY14-6004" fmla="*/ 346 h 10000"/>
              <a:gd name="connsiteX15-6005" fmla="*/ 8547 w 10000"/>
              <a:gd name="connsiteY15-6006" fmla="*/ 0 h 10000"/>
              <a:gd name="connsiteX16-6007" fmla="*/ 8757 w 10000"/>
              <a:gd name="connsiteY16-6008" fmla="*/ 0 h 10000"/>
              <a:gd name="connsiteX17-6009" fmla="*/ 8848 w 10000"/>
              <a:gd name="connsiteY17-6010" fmla="*/ 346 h 10000"/>
              <a:gd name="connsiteX18-6011" fmla="*/ 9058 w 10000"/>
              <a:gd name="connsiteY18-6012" fmla="*/ 346 h 10000"/>
              <a:gd name="connsiteX19-6013" fmla="*/ 9162 w 10000"/>
              <a:gd name="connsiteY19-6014" fmla="*/ 692 h 10000"/>
              <a:gd name="connsiteX20-6015" fmla="*/ 9476 w 10000"/>
              <a:gd name="connsiteY20-6016" fmla="*/ 1038 h 10000"/>
              <a:gd name="connsiteX21-6017" fmla="*/ 9686 w 10000"/>
              <a:gd name="connsiteY21-6018" fmla="*/ 1732 h 10000"/>
              <a:gd name="connsiteX22-6019" fmla="*/ 9895 w 10000"/>
              <a:gd name="connsiteY22-6020" fmla="*/ 2077 h 10000"/>
              <a:gd name="connsiteX23-6021" fmla="*/ 10000 w 10000"/>
              <a:gd name="connsiteY23-6022" fmla="*/ 2424 h 10000"/>
              <a:gd name="connsiteX24-6023" fmla="*/ 10000 w 10000"/>
              <a:gd name="connsiteY24-6024" fmla="*/ 2424 h 10000"/>
              <a:gd name="connsiteX25-6025" fmla="*/ 10000 w 10000"/>
              <a:gd name="connsiteY25-6026" fmla="*/ 2770 h 10000"/>
              <a:gd name="connsiteX26-6027" fmla="*/ 9895 w 10000"/>
              <a:gd name="connsiteY26-6028" fmla="*/ 3118 h 10000"/>
              <a:gd name="connsiteX27-6029" fmla="*/ 9895 w 10000"/>
              <a:gd name="connsiteY27-6030" fmla="*/ 3118 h 10000"/>
              <a:gd name="connsiteX28-6031" fmla="*/ 9791 w 10000"/>
              <a:gd name="connsiteY28-6032" fmla="*/ 3118 h 10000"/>
              <a:gd name="connsiteX29-6033" fmla="*/ 9686 w 10000"/>
              <a:gd name="connsiteY29-6034" fmla="*/ 3462 h 10000"/>
              <a:gd name="connsiteX30-6035" fmla="*/ 9581 w 10000"/>
              <a:gd name="connsiteY30-6036" fmla="*/ 4156 h 10000"/>
              <a:gd name="connsiteX31-6037" fmla="*/ 9476 w 10000"/>
              <a:gd name="connsiteY31-6038" fmla="*/ 4502 h 10000"/>
              <a:gd name="connsiteX32-6039" fmla="*/ 9476 w 10000"/>
              <a:gd name="connsiteY32-6040" fmla="*/ 5542 h 10000"/>
              <a:gd name="connsiteX33-6041" fmla="*/ 9372 w 10000"/>
              <a:gd name="connsiteY33-6042" fmla="*/ 6192 h 10000"/>
              <a:gd name="connsiteX34-6043" fmla="*/ 9267 w 10000"/>
              <a:gd name="connsiteY34-6044" fmla="*/ 7230 h 10000"/>
              <a:gd name="connsiteX35-6045" fmla="*/ 9058 w 10000"/>
              <a:gd name="connsiteY35-6046" fmla="*/ 8961 h 10000"/>
              <a:gd name="connsiteX36-6047" fmla="*/ 8953 w 10000"/>
              <a:gd name="connsiteY36-6048" fmla="*/ 10000 h 10000"/>
              <a:gd name="connsiteX37-6049" fmla="*/ 8338 w 10000"/>
              <a:gd name="connsiteY37-6050" fmla="*/ 7230 h 10000"/>
              <a:gd name="connsiteX38-6051" fmla="*/ 8338 w 10000"/>
              <a:gd name="connsiteY38-6052" fmla="*/ 6536 h 10000"/>
              <a:gd name="connsiteX39-6053" fmla="*/ 8442 w 10000"/>
              <a:gd name="connsiteY39-6054" fmla="*/ 5542 h 10000"/>
              <a:gd name="connsiteX40-6055" fmla="*/ 8547 w 10000"/>
              <a:gd name="connsiteY40-6056" fmla="*/ 4156 h 10000"/>
              <a:gd name="connsiteX41-6057" fmla="*/ 8652 w 10000"/>
              <a:gd name="connsiteY41-6058" fmla="*/ 3462 h 10000"/>
              <a:gd name="connsiteX42-6059" fmla="*/ 8652 w 10000"/>
              <a:gd name="connsiteY42-6060" fmla="*/ 2770 h 10000"/>
              <a:gd name="connsiteX43-6061" fmla="*/ 8652 w 10000"/>
              <a:gd name="connsiteY43-6062" fmla="*/ 2424 h 10000"/>
              <a:gd name="connsiteX44-6063" fmla="*/ 8652 w 10000"/>
              <a:gd name="connsiteY44-6064" fmla="*/ 2424 h 10000"/>
              <a:gd name="connsiteX45-6065" fmla="*/ 8547 w 10000"/>
              <a:gd name="connsiteY45-6066" fmla="*/ 2424 h 10000"/>
              <a:gd name="connsiteX46-6067" fmla="*/ 8338 w 10000"/>
              <a:gd name="connsiteY46-6068" fmla="*/ 2424 h 10000"/>
              <a:gd name="connsiteX47-6069" fmla="*/ 8128 w 10000"/>
              <a:gd name="connsiteY47-6070" fmla="*/ 2424 h 10000"/>
              <a:gd name="connsiteX48-6071" fmla="*/ 7814 w 10000"/>
              <a:gd name="connsiteY48-6072" fmla="*/ 2424 h 10000"/>
              <a:gd name="connsiteX49-6073" fmla="*/ 7500 w 10000"/>
              <a:gd name="connsiteY49-6074" fmla="*/ 2424 h 10000"/>
              <a:gd name="connsiteX50-6075" fmla="*/ 7081 w 10000"/>
              <a:gd name="connsiteY50-6076" fmla="*/ 2770 h 10000"/>
              <a:gd name="connsiteX51-6077" fmla="*/ 6453 w 10000"/>
              <a:gd name="connsiteY51-6078" fmla="*/ 2770 h 10000"/>
              <a:gd name="connsiteX52-6079" fmla="*/ 5942 w 10000"/>
              <a:gd name="connsiteY52-6080" fmla="*/ 2770 h 10000"/>
              <a:gd name="connsiteX53-6081" fmla="*/ 5419 w 10000"/>
              <a:gd name="connsiteY53-6082" fmla="*/ 3118 h 10000"/>
              <a:gd name="connsiteX54-6083" fmla="*/ 4895 w 10000"/>
              <a:gd name="connsiteY54-6084" fmla="*/ 3462 h 10000"/>
              <a:gd name="connsiteX55-6085" fmla="*/ 4476 w 10000"/>
              <a:gd name="connsiteY55-6086" fmla="*/ 3462 h 10000"/>
              <a:gd name="connsiteX56-6087" fmla="*/ 4058 w 10000"/>
              <a:gd name="connsiteY56-6088" fmla="*/ 3809 h 10000"/>
              <a:gd name="connsiteX57-6089" fmla="*/ 3547 w 10000"/>
              <a:gd name="connsiteY57-6090" fmla="*/ 4156 h 10000"/>
              <a:gd name="connsiteX58-6091" fmla="*/ 2919 w 10000"/>
              <a:gd name="connsiteY58-6092" fmla="*/ 4156 h 10000"/>
              <a:gd name="connsiteX59-6093" fmla="*/ 2291 w 10000"/>
              <a:gd name="connsiteY59-6094" fmla="*/ 4502 h 10000"/>
              <a:gd name="connsiteX60-6095" fmla="*/ 1976 w 10000"/>
              <a:gd name="connsiteY60-6096" fmla="*/ 4848 h 10000"/>
              <a:gd name="connsiteX61-6097" fmla="*/ 1767 w 10000"/>
              <a:gd name="connsiteY61-6098" fmla="*/ 4848 h 10000"/>
              <a:gd name="connsiteX62-6099" fmla="*/ 1453 w 10000"/>
              <a:gd name="connsiteY62-6100" fmla="*/ 4848 h 10000"/>
              <a:gd name="connsiteX63-6101" fmla="*/ 1257 w 10000"/>
              <a:gd name="connsiteY63-6102" fmla="*/ 5194 h 10000"/>
              <a:gd name="connsiteX64-6103" fmla="*/ 1152 w 10000"/>
              <a:gd name="connsiteY64-6104" fmla="*/ 5194 h 10000"/>
              <a:gd name="connsiteX65-6105" fmla="*/ 1047 w 10000"/>
              <a:gd name="connsiteY65-6106" fmla="*/ 5194 h 10000"/>
              <a:gd name="connsiteX66-6107" fmla="*/ 942 w 10000"/>
              <a:gd name="connsiteY66-6108" fmla="*/ 5194 h 10000"/>
              <a:gd name="connsiteX67-6109" fmla="*/ 838 w 10000"/>
              <a:gd name="connsiteY67-6110" fmla="*/ 5194 h 10000"/>
              <a:gd name="connsiteX68-6111" fmla="*/ 733 w 10000"/>
              <a:gd name="connsiteY68-6112" fmla="*/ 5194 h 10000"/>
              <a:gd name="connsiteX69-6113" fmla="*/ 628 w 10000"/>
              <a:gd name="connsiteY69-6114" fmla="*/ 5194 h 10000"/>
              <a:gd name="connsiteX70-6115" fmla="*/ 314 w 10000"/>
              <a:gd name="connsiteY70-6116" fmla="*/ 4502 h 10000"/>
              <a:gd name="connsiteX71-6117" fmla="*/ 209 w 10000"/>
              <a:gd name="connsiteY71-6118" fmla="*/ 4156 h 10000"/>
              <a:gd name="connsiteX72-6119" fmla="*/ 105 w 10000"/>
              <a:gd name="connsiteY72-6120" fmla="*/ 3809 h 10000"/>
              <a:gd name="connsiteX73-6121" fmla="*/ 0 w 10000"/>
              <a:gd name="connsiteY73-6122" fmla="*/ 3809 h 10000"/>
              <a:gd name="connsiteX74-6123" fmla="*/ 0 w 10000"/>
              <a:gd name="connsiteY74-6124" fmla="*/ 3462 h 10000"/>
              <a:gd name="connsiteX75-6125" fmla="*/ 0 w 10000"/>
              <a:gd name="connsiteY75-6126" fmla="*/ 3462 h 10000"/>
              <a:gd name="connsiteX76-6127" fmla="*/ 105 w 10000"/>
              <a:gd name="connsiteY76-6128" fmla="*/ 3118 h 10000"/>
              <a:gd name="connsiteX77-6129" fmla="*/ 209 w 10000"/>
              <a:gd name="connsiteY77-6130" fmla="*/ 3118 h 10000"/>
              <a:gd name="connsiteX78-6131" fmla="*/ 314 w 10000"/>
              <a:gd name="connsiteY78-6132" fmla="*/ 3118 h 10000"/>
              <a:gd name="connsiteX79-6133" fmla="*/ 419 w 10000"/>
              <a:gd name="connsiteY79-6134" fmla="*/ 3118 h 10000"/>
              <a:gd name="connsiteX80-6135" fmla="*/ 524 w 10000"/>
              <a:gd name="connsiteY80-6136" fmla="*/ 3118 h 10000"/>
              <a:gd name="connsiteX81-6137" fmla="*/ 733 w 10000"/>
              <a:gd name="connsiteY81-6138" fmla="*/ 3118 h 10000"/>
              <a:gd name="connsiteX82-6139" fmla="*/ 942 w 10000"/>
              <a:gd name="connsiteY82-6140" fmla="*/ 3118 h 10000"/>
              <a:gd name="connsiteX83-6141" fmla="*/ 1152 w 10000"/>
              <a:gd name="connsiteY83-6142" fmla="*/ 3118 h 10000"/>
              <a:gd name="connsiteX84-6143" fmla="*/ 1453 w 10000"/>
              <a:gd name="connsiteY84-6144" fmla="*/ 3118 h 10000"/>
              <a:gd name="connsiteX85-6145" fmla="*/ 1767 w 10000"/>
              <a:gd name="connsiteY85-6146" fmla="*/ 3118 h 10000"/>
              <a:gd name="connsiteX86-6147" fmla="*/ 2186 w 10000"/>
              <a:gd name="connsiteY86-6148" fmla="*/ 2770 h 10000"/>
              <a:gd name="connsiteX87-6149" fmla="*/ 2186 w 10000"/>
              <a:gd name="connsiteY87-6150" fmla="*/ 2770 h 10000"/>
              <a:gd name="connsiteX0-6151" fmla="*/ 2186 w 10000"/>
              <a:gd name="connsiteY0-6152" fmla="*/ 2770 h 10000"/>
              <a:gd name="connsiteX1-6153" fmla="*/ 3757 w 10000"/>
              <a:gd name="connsiteY1-6154" fmla="*/ 2424 h 10000"/>
              <a:gd name="connsiteX2-6155" fmla="*/ 5419 w 10000"/>
              <a:gd name="connsiteY2-6156" fmla="*/ 1732 h 10000"/>
              <a:gd name="connsiteX3-6157" fmla="*/ 5838 w 10000"/>
              <a:gd name="connsiteY3-6158" fmla="*/ 1732 h 10000"/>
              <a:gd name="connsiteX4-6159" fmla="*/ 6257 w 10000"/>
              <a:gd name="connsiteY4-6160" fmla="*/ 1386 h 10000"/>
              <a:gd name="connsiteX5-6161" fmla="*/ 6558 w 10000"/>
              <a:gd name="connsiteY5-6162" fmla="*/ 1386 h 10000"/>
              <a:gd name="connsiteX6-6163" fmla="*/ 6872 w 10000"/>
              <a:gd name="connsiteY6-6164" fmla="*/ 1386 h 10000"/>
              <a:gd name="connsiteX7-6165" fmla="*/ 7081 w 10000"/>
              <a:gd name="connsiteY7-6166" fmla="*/ 1038 h 10000"/>
              <a:gd name="connsiteX8-6167" fmla="*/ 7395 w 10000"/>
              <a:gd name="connsiteY8-6168" fmla="*/ 1038 h 10000"/>
              <a:gd name="connsiteX9-6169" fmla="*/ 7500 w 10000"/>
              <a:gd name="connsiteY9-6170" fmla="*/ 1038 h 10000"/>
              <a:gd name="connsiteX10-6171" fmla="*/ 7709 w 10000"/>
              <a:gd name="connsiteY10-6172" fmla="*/ 1038 h 10000"/>
              <a:gd name="connsiteX11-6173" fmla="*/ 7919 w 10000"/>
              <a:gd name="connsiteY11-6174" fmla="*/ 692 h 10000"/>
              <a:gd name="connsiteX12-6175" fmla="*/ 8128 w 10000"/>
              <a:gd name="connsiteY12-6176" fmla="*/ 692 h 10000"/>
              <a:gd name="connsiteX13-6177" fmla="*/ 8338 w 10000"/>
              <a:gd name="connsiteY13-6178" fmla="*/ 692 h 10000"/>
              <a:gd name="connsiteX14-6179" fmla="*/ 8442 w 10000"/>
              <a:gd name="connsiteY14-6180" fmla="*/ 346 h 10000"/>
              <a:gd name="connsiteX15-6181" fmla="*/ 8547 w 10000"/>
              <a:gd name="connsiteY15-6182" fmla="*/ 0 h 10000"/>
              <a:gd name="connsiteX16-6183" fmla="*/ 8757 w 10000"/>
              <a:gd name="connsiteY16-6184" fmla="*/ 0 h 10000"/>
              <a:gd name="connsiteX17-6185" fmla="*/ 8848 w 10000"/>
              <a:gd name="connsiteY17-6186" fmla="*/ 346 h 10000"/>
              <a:gd name="connsiteX18-6187" fmla="*/ 9058 w 10000"/>
              <a:gd name="connsiteY18-6188" fmla="*/ 346 h 10000"/>
              <a:gd name="connsiteX19-6189" fmla="*/ 9162 w 10000"/>
              <a:gd name="connsiteY19-6190" fmla="*/ 692 h 10000"/>
              <a:gd name="connsiteX20-6191" fmla="*/ 9476 w 10000"/>
              <a:gd name="connsiteY20-6192" fmla="*/ 1038 h 10000"/>
              <a:gd name="connsiteX21-6193" fmla="*/ 9686 w 10000"/>
              <a:gd name="connsiteY21-6194" fmla="*/ 1732 h 10000"/>
              <a:gd name="connsiteX22-6195" fmla="*/ 9895 w 10000"/>
              <a:gd name="connsiteY22-6196" fmla="*/ 2077 h 10000"/>
              <a:gd name="connsiteX23-6197" fmla="*/ 10000 w 10000"/>
              <a:gd name="connsiteY23-6198" fmla="*/ 2424 h 10000"/>
              <a:gd name="connsiteX24-6199" fmla="*/ 10000 w 10000"/>
              <a:gd name="connsiteY24-6200" fmla="*/ 2424 h 10000"/>
              <a:gd name="connsiteX25-6201" fmla="*/ 10000 w 10000"/>
              <a:gd name="connsiteY25-6202" fmla="*/ 2770 h 10000"/>
              <a:gd name="connsiteX26-6203" fmla="*/ 9895 w 10000"/>
              <a:gd name="connsiteY26-6204" fmla="*/ 3118 h 10000"/>
              <a:gd name="connsiteX27-6205" fmla="*/ 9895 w 10000"/>
              <a:gd name="connsiteY27-6206" fmla="*/ 3118 h 10000"/>
              <a:gd name="connsiteX28-6207" fmla="*/ 9791 w 10000"/>
              <a:gd name="connsiteY28-6208" fmla="*/ 3118 h 10000"/>
              <a:gd name="connsiteX29-6209" fmla="*/ 9686 w 10000"/>
              <a:gd name="connsiteY29-6210" fmla="*/ 3462 h 10000"/>
              <a:gd name="connsiteX30-6211" fmla="*/ 9581 w 10000"/>
              <a:gd name="connsiteY30-6212" fmla="*/ 4156 h 10000"/>
              <a:gd name="connsiteX31-6213" fmla="*/ 9476 w 10000"/>
              <a:gd name="connsiteY31-6214" fmla="*/ 4502 h 10000"/>
              <a:gd name="connsiteX32-6215" fmla="*/ 9476 w 10000"/>
              <a:gd name="connsiteY32-6216" fmla="*/ 5542 h 10000"/>
              <a:gd name="connsiteX33-6217" fmla="*/ 9372 w 10000"/>
              <a:gd name="connsiteY33-6218" fmla="*/ 6192 h 10000"/>
              <a:gd name="connsiteX34-6219" fmla="*/ 9267 w 10000"/>
              <a:gd name="connsiteY34-6220" fmla="*/ 7230 h 10000"/>
              <a:gd name="connsiteX35-6221" fmla="*/ 9058 w 10000"/>
              <a:gd name="connsiteY35-6222" fmla="*/ 8961 h 10000"/>
              <a:gd name="connsiteX36-6223" fmla="*/ 8953 w 10000"/>
              <a:gd name="connsiteY36-6224" fmla="*/ 10000 h 10000"/>
              <a:gd name="connsiteX37-6225" fmla="*/ 8338 w 10000"/>
              <a:gd name="connsiteY37-6226" fmla="*/ 6536 h 10000"/>
              <a:gd name="connsiteX38-6227" fmla="*/ 8442 w 10000"/>
              <a:gd name="connsiteY38-6228" fmla="*/ 5542 h 10000"/>
              <a:gd name="connsiteX39-6229" fmla="*/ 8547 w 10000"/>
              <a:gd name="connsiteY39-6230" fmla="*/ 4156 h 10000"/>
              <a:gd name="connsiteX40-6231" fmla="*/ 8652 w 10000"/>
              <a:gd name="connsiteY40-6232" fmla="*/ 3462 h 10000"/>
              <a:gd name="connsiteX41-6233" fmla="*/ 8652 w 10000"/>
              <a:gd name="connsiteY41-6234" fmla="*/ 2770 h 10000"/>
              <a:gd name="connsiteX42-6235" fmla="*/ 8652 w 10000"/>
              <a:gd name="connsiteY42-6236" fmla="*/ 2424 h 10000"/>
              <a:gd name="connsiteX43-6237" fmla="*/ 8652 w 10000"/>
              <a:gd name="connsiteY43-6238" fmla="*/ 2424 h 10000"/>
              <a:gd name="connsiteX44-6239" fmla="*/ 8547 w 10000"/>
              <a:gd name="connsiteY44-6240" fmla="*/ 2424 h 10000"/>
              <a:gd name="connsiteX45-6241" fmla="*/ 8338 w 10000"/>
              <a:gd name="connsiteY45-6242" fmla="*/ 2424 h 10000"/>
              <a:gd name="connsiteX46-6243" fmla="*/ 8128 w 10000"/>
              <a:gd name="connsiteY46-6244" fmla="*/ 2424 h 10000"/>
              <a:gd name="connsiteX47-6245" fmla="*/ 7814 w 10000"/>
              <a:gd name="connsiteY47-6246" fmla="*/ 2424 h 10000"/>
              <a:gd name="connsiteX48-6247" fmla="*/ 7500 w 10000"/>
              <a:gd name="connsiteY48-6248" fmla="*/ 2424 h 10000"/>
              <a:gd name="connsiteX49-6249" fmla="*/ 7081 w 10000"/>
              <a:gd name="connsiteY49-6250" fmla="*/ 2770 h 10000"/>
              <a:gd name="connsiteX50-6251" fmla="*/ 6453 w 10000"/>
              <a:gd name="connsiteY50-6252" fmla="*/ 2770 h 10000"/>
              <a:gd name="connsiteX51-6253" fmla="*/ 5942 w 10000"/>
              <a:gd name="connsiteY51-6254" fmla="*/ 2770 h 10000"/>
              <a:gd name="connsiteX52-6255" fmla="*/ 5419 w 10000"/>
              <a:gd name="connsiteY52-6256" fmla="*/ 3118 h 10000"/>
              <a:gd name="connsiteX53-6257" fmla="*/ 4895 w 10000"/>
              <a:gd name="connsiteY53-6258" fmla="*/ 3462 h 10000"/>
              <a:gd name="connsiteX54-6259" fmla="*/ 4476 w 10000"/>
              <a:gd name="connsiteY54-6260" fmla="*/ 3462 h 10000"/>
              <a:gd name="connsiteX55-6261" fmla="*/ 4058 w 10000"/>
              <a:gd name="connsiteY55-6262" fmla="*/ 3809 h 10000"/>
              <a:gd name="connsiteX56-6263" fmla="*/ 3547 w 10000"/>
              <a:gd name="connsiteY56-6264" fmla="*/ 4156 h 10000"/>
              <a:gd name="connsiteX57-6265" fmla="*/ 2919 w 10000"/>
              <a:gd name="connsiteY57-6266" fmla="*/ 4156 h 10000"/>
              <a:gd name="connsiteX58-6267" fmla="*/ 2291 w 10000"/>
              <a:gd name="connsiteY58-6268" fmla="*/ 4502 h 10000"/>
              <a:gd name="connsiteX59-6269" fmla="*/ 1976 w 10000"/>
              <a:gd name="connsiteY59-6270" fmla="*/ 4848 h 10000"/>
              <a:gd name="connsiteX60-6271" fmla="*/ 1767 w 10000"/>
              <a:gd name="connsiteY60-6272" fmla="*/ 4848 h 10000"/>
              <a:gd name="connsiteX61-6273" fmla="*/ 1453 w 10000"/>
              <a:gd name="connsiteY61-6274" fmla="*/ 4848 h 10000"/>
              <a:gd name="connsiteX62-6275" fmla="*/ 1257 w 10000"/>
              <a:gd name="connsiteY62-6276" fmla="*/ 5194 h 10000"/>
              <a:gd name="connsiteX63-6277" fmla="*/ 1152 w 10000"/>
              <a:gd name="connsiteY63-6278" fmla="*/ 5194 h 10000"/>
              <a:gd name="connsiteX64-6279" fmla="*/ 1047 w 10000"/>
              <a:gd name="connsiteY64-6280" fmla="*/ 5194 h 10000"/>
              <a:gd name="connsiteX65-6281" fmla="*/ 942 w 10000"/>
              <a:gd name="connsiteY65-6282" fmla="*/ 5194 h 10000"/>
              <a:gd name="connsiteX66-6283" fmla="*/ 838 w 10000"/>
              <a:gd name="connsiteY66-6284" fmla="*/ 5194 h 10000"/>
              <a:gd name="connsiteX67-6285" fmla="*/ 733 w 10000"/>
              <a:gd name="connsiteY67-6286" fmla="*/ 5194 h 10000"/>
              <a:gd name="connsiteX68-6287" fmla="*/ 628 w 10000"/>
              <a:gd name="connsiteY68-6288" fmla="*/ 5194 h 10000"/>
              <a:gd name="connsiteX69-6289" fmla="*/ 314 w 10000"/>
              <a:gd name="connsiteY69-6290" fmla="*/ 4502 h 10000"/>
              <a:gd name="connsiteX70-6291" fmla="*/ 209 w 10000"/>
              <a:gd name="connsiteY70-6292" fmla="*/ 4156 h 10000"/>
              <a:gd name="connsiteX71-6293" fmla="*/ 105 w 10000"/>
              <a:gd name="connsiteY71-6294" fmla="*/ 3809 h 10000"/>
              <a:gd name="connsiteX72-6295" fmla="*/ 0 w 10000"/>
              <a:gd name="connsiteY72-6296" fmla="*/ 3809 h 10000"/>
              <a:gd name="connsiteX73-6297" fmla="*/ 0 w 10000"/>
              <a:gd name="connsiteY73-6298" fmla="*/ 3462 h 10000"/>
              <a:gd name="connsiteX74-6299" fmla="*/ 0 w 10000"/>
              <a:gd name="connsiteY74-6300" fmla="*/ 3462 h 10000"/>
              <a:gd name="connsiteX75-6301" fmla="*/ 105 w 10000"/>
              <a:gd name="connsiteY75-6302" fmla="*/ 3118 h 10000"/>
              <a:gd name="connsiteX76-6303" fmla="*/ 209 w 10000"/>
              <a:gd name="connsiteY76-6304" fmla="*/ 3118 h 10000"/>
              <a:gd name="connsiteX77-6305" fmla="*/ 314 w 10000"/>
              <a:gd name="connsiteY77-6306" fmla="*/ 3118 h 10000"/>
              <a:gd name="connsiteX78-6307" fmla="*/ 419 w 10000"/>
              <a:gd name="connsiteY78-6308" fmla="*/ 3118 h 10000"/>
              <a:gd name="connsiteX79-6309" fmla="*/ 524 w 10000"/>
              <a:gd name="connsiteY79-6310" fmla="*/ 3118 h 10000"/>
              <a:gd name="connsiteX80-6311" fmla="*/ 733 w 10000"/>
              <a:gd name="connsiteY80-6312" fmla="*/ 3118 h 10000"/>
              <a:gd name="connsiteX81-6313" fmla="*/ 942 w 10000"/>
              <a:gd name="connsiteY81-6314" fmla="*/ 3118 h 10000"/>
              <a:gd name="connsiteX82-6315" fmla="*/ 1152 w 10000"/>
              <a:gd name="connsiteY82-6316" fmla="*/ 3118 h 10000"/>
              <a:gd name="connsiteX83-6317" fmla="*/ 1453 w 10000"/>
              <a:gd name="connsiteY83-6318" fmla="*/ 3118 h 10000"/>
              <a:gd name="connsiteX84-6319" fmla="*/ 1767 w 10000"/>
              <a:gd name="connsiteY84-6320" fmla="*/ 3118 h 10000"/>
              <a:gd name="connsiteX85-6321" fmla="*/ 2186 w 10000"/>
              <a:gd name="connsiteY85-6322" fmla="*/ 2770 h 10000"/>
              <a:gd name="connsiteX86-6323" fmla="*/ 2186 w 10000"/>
              <a:gd name="connsiteY86-6324" fmla="*/ 2770 h 10000"/>
              <a:gd name="connsiteX0-6325" fmla="*/ 2186 w 10000"/>
              <a:gd name="connsiteY0-6326" fmla="*/ 2770 h 10000"/>
              <a:gd name="connsiteX1-6327" fmla="*/ 3757 w 10000"/>
              <a:gd name="connsiteY1-6328" fmla="*/ 2424 h 10000"/>
              <a:gd name="connsiteX2-6329" fmla="*/ 5419 w 10000"/>
              <a:gd name="connsiteY2-6330" fmla="*/ 1732 h 10000"/>
              <a:gd name="connsiteX3-6331" fmla="*/ 5838 w 10000"/>
              <a:gd name="connsiteY3-6332" fmla="*/ 1732 h 10000"/>
              <a:gd name="connsiteX4-6333" fmla="*/ 6257 w 10000"/>
              <a:gd name="connsiteY4-6334" fmla="*/ 1386 h 10000"/>
              <a:gd name="connsiteX5-6335" fmla="*/ 6558 w 10000"/>
              <a:gd name="connsiteY5-6336" fmla="*/ 1386 h 10000"/>
              <a:gd name="connsiteX6-6337" fmla="*/ 6872 w 10000"/>
              <a:gd name="connsiteY6-6338" fmla="*/ 1386 h 10000"/>
              <a:gd name="connsiteX7-6339" fmla="*/ 7081 w 10000"/>
              <a:gd name="connsiteY7-6340" fmla="*/ 1038 h 10000"/>
              <a:gd name="connsiteX8-6341" fmla="*/ 7395 w 10000"/>
              <a:gd name="connsiteY8-6342" fmla="*/ 1038 h 10000"/>
              <a:gd name="connsiteX9-6343" fmla="*/ 7500 w 10000"/>
              <a:gd name="connsiteY9-6344" fmla="*/ 1038 h 10000"/>
              <a:gd name="connsiteX10-6345" fmla="*/ 7709 w 10000"/>
              <a:gd name="connsiteY10-6346" fmla="*/ 1038 h 10000"/>
              <a:gd name="connsiteX11-6347" fmla="*/ 7919 w 10000"/>
              <a:gd name="connsiteY11-6348" fmla="*/ 692 h 10000"/>
              <a:gd name="connsiteX12-6349" fmla="*/ 8128 w 10000"/>
              <a:gd name="connsiteY12-6350" fmla="*/ 692 h 10000"/>
              <a:gd name="connsiteX13-6351" fmla="*/ 8338 w 10000"/>
              <a:gd name="connsiteY13-6352" fmla="*/ 692 h 10000"/>
              <a:gd name="connsiteX14-6353" fmla="*/ 8442 w 10000"/>
              <a:gd name="connsiteY14-6354" fmla="*/ 346 h 10000"/>
              <a:gd name="connsiteX15-6355" fmla="*/ 8547 w 10000"/>
              <a:gd name="connsiteY15-6356" fmla="*/ 0 h 10000"/>
              <a:gd name="connsiteX16-6357" fmla="*/ 8757 w 10000"/>
              <a:gd name="connsiteY16-6358" fmla="*/ 0 h 10000"/>
              <a:gd name="connsiteX17-6359" fmla="*/ 8848 w 10000"/>
              <a:gd name="connsiteY17-6360" fmla="*/ 346 h 10000"/>
              <a:gd name="connsiteX18-6361" fmla="*/ 9058 w 10000"/>
              <a:gd name="connsiteY18-6362" fmla="*/ 346 h 10000"/>
              <a:gd name="connsiteX19-6363" fmla="*/ 9162 w 10000"/>
              <a:gd name="connsiteY19-6364" fmla="*/ 692 h 10000"/>
              <a:gd name="connsiteX20-6365" fmla="*/ 9476 w 10000"/>
              <a:gd name="connsiteY20-6366" fmla="*/ 1038 h 10000"/>
              <a:gd name="connsiteX21-6367" fmla="*/ 9686 w 10000"/>
              <a:gd name="connsiteY21-6368" fmla="*/ 1732 h 10000"/>
              <a:gd name="connsiteX22-6369" fmla="*/ 9895 w 10000"/>
              <a:gd name="connsiteY22-6370" fmla="*/ 2077 h 10000"/>
              <a:gd name="connsiteX23-6371" fmla="*/ 10000 w 10000"/>
              <a:gd name="connsiteY23-6372" fmla="*/ 2424 h 10000"/>
              <a:gd name="connsiteX24-6373" fmla="*/ 10000 w 10000"/>
              <a:gd name="connsiteY24-6374" fmla="*/ 2424 h 10000"/>
              <a:gd name="connsiteX25-6375" fmla="*/ 10000 w 10000"/>
              <a:gd name="connsiteY25-6376" fmla="*/ 2770 h 10000"/>
              <a:gd name="connsiteX26-6377" fmla="*/ 9895 w 10000"/>
              <a:gd name="connsiteY26-6378" fmla="*/ 3118 h 10000"/>
              <a:gd name="connsiteX27-6379" fmla="*/ 9895 w 10000"/>
              <a:gd name="connsiteY27-6380" fmla="*/ 3118 h 10000"/>
              <a:gd name="connsiteX28-6381" fmla="*/ 9791 w 10000"/>
              <a:gd name="connsiteY28-6382" fmla="*/ 3118 h 10000"/>
              <a:gd name="connsiteX29-6383" fmla="*/ 9686 w 10000"/>
              <a:gd name="connsiteY29-6384" fmla="*/ 3462 h 10000"/>
              <a:gd name="connsiteX30-6385" fmla="*/ 9581 w 10000"/>
              <a:gd name="connsiteY30-6386" fmla="*/ 4156 h 10000"/>
              <a:gd name="connsiteX31-6387" fmla="*/ 9476 w 10000"/>
              <a:gd name="connsiteY31-6388" fmla="*/ 4502 h 10000"/>
              <a:gd name="connsiteX32-6389" fmla="*/ 9476 w 10000"/>
              <a:gd name="connsiteY32-6390" fmla="*/ 5542 h 10000"/>
              <a:gd name="connsiteX33-6391" fmla="*/ 9372 w 10000"/>
              <a:gd name="connsiteY33-6392" fmla="*/ 6192 h 10000"/>
              <a:gd name="connsiteX34-6393" fmla="*/ 9267 w 10000"/>
              <a:gd name="connsiteY34-6394" fmla="*/ 7230 h 10000"/>
              <a:gd name="connsiteX35-6395" fmla="*/ 9058 w 10000"/>
              <a:gd name="connsiteY35-6396" fmla="*/ 8961 h 10000"/>
              <a:gd name="connsiteX36-6397" fmla="*/ 8953 w 10000"/>
              <a:gd name="connsiteY36-6398" fmla="*/ 10000 h 10000"/>
              <a:gd name="connsiteX37-6399" fmla="*/ 8442 w 10000"/>
              <a:gd name="connsiteY37-6400" fmla="*/ 5542 h 10000"/>
              <a:gd name="connsiteX38-6401" fmla="*/ 8547 w 10000"/>
              <a:gd name="connsiteY38-6402" fmla="*/ 4156 h 10000"/>
              <a:gd name="connsiteX39-6403" fmla="*/ 8652 w 10000"/>
              <a:gd name="connsiteY39-6404" fmla="*/ 3462 h 10000"/>
              <a:gd name="connsiteX40-6405" fmla="*/ 8652 w 10000"/>
              <a:gd name="connsiteY40-6406" fmla="*/ 2770 h 10000"/>
              <a:gd name="connsiteX41-6407" fmla="*/ 8652 w 10000"/>
              <a:gd name="connsiteY41-6408" fmla="*/ 2424 h 10000"/>
              <a:gd name="connsiteX42-6409" fmla="*/ 8652 w 10000"/>
              <a:gd name="connsiteY42-6410" fmla="*/ 2424 h 10000"/>
              <a:gd name="connsiteX43-6411" fmla="*/ 8547 w 10000"/>
              <a:gd name="connsiteY43-6412" fmla="*/ 2424 h 10000"/>
              <a:gd name="connsiteX44-6413" fmla="*/ 8338 w 10000"/>
              <a:gd name="connsiteY44-6414" fmla="*/ 2424 h 10000"/>
              <a:gd name="connsiteX45-6415" fmla="*/ 8128 w 10000"/>
              <a:gd name="connsiteY45-6416" fmla="*/ 2424 h 10000"/>
              <a:gd name="connsiteX46-6417" fmla="*/ 7814 w 10000"/>
              <a:gd name="connsiteY46-6418" fmla="*/ 2424 h 10000"/>
              <a:gd name="connsiteX47-6419" fmla="*/ 7500 w 10000"/>
              <a:gd name="connsiteY47-6420" fmla="*/ 2424 h 10000"/>
              <a:gd name="connsiteX48-6421" fmla="*/ 7081 w 10000"/>
              <a:gd name="connsiteY48-6422" fmla="*/ 2770 h 10000"/>
              <a:gd name="connsiteX49-6423" fmla="*/ 6453 w 10000"/>
              <a:gd name="connsiteY49-6424" fmla="*/ 2770 h 10000"/>
              <a:gd name="connsiteX50-6425" fmla="*/ 5942 w 10000"/>
              <a:gd name="connsiteY50-6426" fmla="*/ 2770 h 10000"/>
              <a:gd name="connsiteX51-6427" fmla="*/ 5419 w 10000"/>
              <a:gd name="connsiteY51-6428" fmla="*/ 3118 h 10000"/>
              <a:gd name="connsiteX52-6429" fmla="*/ 4895 w 10000"/>
              <a:gd name="connsiteY52-6430" fmla="*/ 3462 h 10000"/>
              <a:gd name="connsiteX53-6431" fmla="*/ 4476 w 10000"/>
              <a:gd name="connsiteY53-6432" fmla="*/ 3462 h 10000"/>
              <a:gd name="connsiteX54-6433" fmla="*/ 4058 w 10000"/>
              <a:gd name="connsiteY54-6434" fmla="*/ 3809 h 10000"/>
              <a:gd name="connsiteX55-6435" fmla="*/ 3547 w 10000"/>
              <a:gd name="connsiteY55-6436" fmla="*/ 4156 h 10000"/>
              <a:gd name="connsiteX56-6437" fmla="*/ 2919 w 10000"/>
              <a:gd name="connsiteY56-6438" fmla="*/ 4156 h 10000"/>
              <a:gd name="connsiteX57-6439" fmla="*/ 2291 w 10000"/>
              <a:gd name="connsiteY57-6440" fmla="*/ 4502 h 10000"/>
              <a:gd name="connsiteX58-6441" fmla="*/ 1976 w 10000"/>
              <a:gd name="connsiteY58-6442" fmla="*/ 4848 h 10000"/>
              <a:gd name="connsiteX59-6443" fmla="*/ 1767 w 10000"/>
              <a:gd name="connsiteY59-6444" fmla="*/ 4848 h 10000"/>
              <a:gd name="connsiteX60-6445" fmla="*/ 1453 w 10000"/>
              <a:gd name="connsiteY60-6446" fmla="*/ 4848 h 10000"/>
              <a:gd name="connsiteX61-6447" fmla="*/ 1257 w 10000"/>
              <a:gd name="connsiteY61-6448" fmla="*/ 5194 h 10000"/>
              <a:gd name="connsiteX62-6449" fmla="*/ 1152 w 10000"/>
              <a:gd name="connsiteY62-6450" fmla="*/ 5194 h 10000"/>
              <a:gd name="connsiteX63-6451" fmla="*/ 1047 w 10000"/>
              <a:gd name="connsiteY63-6452" fmla="*/ 5194 h 10000"/>
              <a:gd name="connsiteX64-6453" fmla="*/ 942 w 10000"/>
              <a:gd name="connsiteY64-6454" fmla="*/ 5194 h 10000"/>
              <a:gd name="connsiteX65-6455" fmla="*/ 838 w 10000"/>
              <a:gd name="connsiteY65-6456" fmla="*/ 5194 h 10000"/>
              <a:gd name="connsiteX66-6457" fmla="*/ 733 w 10000"/>
              <a:gd name="connsiteY66-6458" fmla="*/ 5194 h 10000"/>
              <a:gd name="connsiteX67-6459" fmla="*/ 628 w 10000"/>
              <a:gd name="connsiteY67-6460" fmla="*/ 5194 h 10000"/>
              <a:gd name="connsiteX68-6461" fmla="*/ 314 w 10000"/>
              <a:gd name="connsiteY68-6462" fmla="*/ 4502 h 10000"/>
              <a:gd name="connsiteX69-6463" fmla="*/ 209 w 10000"/>
              <a:gd name="connsiteY69-6464" fmla="*/ 4156 h 10000"/>
              <a:gd name="connsiteX70-6465" fmla="*/ 105 w 10000"/>
              <a:gd name="connsiteY70-6466" fmla="*/ 3809 h 10000"/>
              <a:gd name="connsiteX71-6467" fmla="*/ 0 w 10000"/>
              <a:gd name="connsiteY71-6468" fmla="*/ 3809 h 10000"/>
              <a:gd name="connsiteX72-6469" fmla="*/ 0 w 10000"/>
              <a:gd name="connsiteY72-6470" fmla="*/ 3462 h 10000"/>
              <a:gd name="connsiteX73-6471" fmla="*/ 0 w 10000"/>
              <a:gd name="connsiteY73-6472" fmla="*/ 3462 h 10000"/>
              <a:gd name="connsiteX74-6473" fmla="*/ 105 w 10000"/>
              <a:gd name="connsiteY74-6474" fmla="*/ 3118 h 10000"/>
              <a:gd name="connsiteX75-6475" fmla="*/ 209 w 10000"/>
              <a:gd name="connsiteY75-6476" fmla="*/ 3118 h 10000"/>
              <a:gd name="connsiteX76-6477" fmla="*/ 314 w 10000"/>
              <a:gd name="connsiteY76-6478" fmla="*/ 3118 h 10000"/>
              <a:gd name="connsiteX77-6479" fmla="*/ 419 w 10000"/>
              <a:gd name="connsiteY77-6480" fmla="*/ 3118 h 10000"/>
              <a:gd name="connsiteX78-6481" fmla="*/ 524 w 10000"/>
              <a:gd name="connsiteY78-6482" fmla="*/ 3118 h 10000"/>
              <a:gd name="connsiteX79-6483" fmla="*/ 733 w 10000"/>
              <a:gd name="connsiteY79-6484" fmla="*/ 3118 h 10000"/>
              <a:gd name="connsiteX80-6485" fmla="*/ 942 w 10000"/>
              <a:gd name="connsiteY80-6486" fmla="*/ 3118 h 10000"/>
              <a:gd name="connsiteX81-6487" fmla="*/ 1152 w 10000"/>
              <a:gd name="connsiteY81-6488" fmla="*/ 3118 h 10000"/>
              <a:gd name="connsiteX82-6489" fmla="*/ 1453 w 10000"/>
              <a:gd name="connsiteY82-6490" fmla="*/ 3118 h 10000"/>
              <a:gd name="connsiteX83-6491" fmla="*/ 1767 w 10000"/>
              <a:gd name="connsiteY83-6492" fmla="*/ 3118 h 10000"/>
              <a:gd name="connsiteX84-6493" fmla="*/ 2186 w 10000"/>
              <a:gd name="connsiteY84-6494" fmla="*/ 2770 h 10000"/>
              <a:gd name="connsiteX85-6495" fmla="*/ 2186 w 10000"/>
              <a:gd name="connsiteY85-6496" fmla="*/ 2770 h 10000"/>
              <a:gd name="connsiteX0-6497" fmla="*/ 2186 w 10000"/>
              <a:gd name="connsiteY0-6498" fmla="*/ 2770 h 8961"/>
              <a:gd name="connsiteX1-6499" fmla="*/ 3757 w 10000"/>
              <a:gd name="connsiteY1-6500" fmla="*/ 2424 h 8961"/>
              <a:gd name="connsiteX2-6501" fmla="*/ 5419 w 10000"/>
              <a:gd name="connsiteY2-6502" fmla="*/ 1732 h 8961"/>
              <a:gd name="connsiteX3-6503" fmla="*/ 5838 w 10000"/>
              <a:gd name="connsiteY3-6504" fmla="*/ 1732 h 8961"/>
              <a:gd name="connsiteX4-6505" fmla="*/ 6257 w 10000"/>
              <a:gd name="connsiteY4-6506" fmla="*/ 1386 h 8961"/>
              <a:gd name="connsiteX5-6507" fmla="*/ 6558 w 10000"/>
              <a:gd name="connsiteY5-6508" fmla="*/ 1386 h 8961"/>
              <a:gd name="connsiteX6-6509" fmla="*/ 6872 w 10000"/>
              <a:gd name="connsiteY6-6510" fmla="*/ 1386 h 8961"/>
              <a:gd name="connsiteX7-6511" fmla="*/ 7081 w 10000"/>
              <a:gd name="connsiteY7-6512" fmla="*/ 1038 h 8961"/>
              <a:gd name="connsiteX8-6513" fmla="*/ 7395 w 10000"/>
              <a:gd name="connsiteY8-6514" fmla="*/ 1038 h 8961"/>
              <a:gd name="connsiteX9-6515" fmla="*/ 7500 w 10000"/>
              <a:gd name="connsiteY9-6516" fmla="*/ 1038 h 8961"/>
              <a:gd name="connsiteX10-6517" fmla="*/ 7709 w 10000"/>
              <a:gd name="connsiteY10-6518" fmla="*/ 1038 h 8961"/>
              <a:gd name="connsiteX11-6519" fmla="*/ 7919 w 10000"/>
              <a:gd name="connsiteY11-6520" fmla="*/ 692 h 8961"/>
              <a:gd name="connsiteX12-6521" fmla="*/ 8128 w 10000"/>
              <a:gd name="connsiteY12-6522" fmla="*/ 692 h 8961"/>
              <a:gd name="connsiteX13-6523" fmla="*/ 8338 w 10000"/>
              <a:gd name="connsiteY13-6524" fmla="*/ 692 h 8961"/>
              <a:gd name="connsiteX14-6525" fmla="*/ 8442 w 10000"/>
              <a:gd name="connsiteY14-6526" fmla="*/ 346 h 8961"/>
              <a:gd name="connsiteX15-6527" fmla="*/ 8547 w 10000"/>
              <a:gd name="connsiteY15-6528" fmla="*/ 0 h 8961"/>
              <a:gd name="connsiteX16-6529" fmla="*/ 8757 w 10000"/>
              <a:gd name="connsiteY16-6530" fmla="*/ 0 h 8961"/>
              <a:gd name="connsiteX17-6531" fmla="*/ 8848 w 10000"/>
              <a:gd name="connsiteY17-6532" fmla="*/ 346 h 8961"/>
              <a:gd name="connsiteX18-6533" fmla="*/ 9058 w 10000"/>
              <a:gd name="connsiteY18-6534" fmla="*/ 346 h 8961"/>
              <a:gd name="connsiteX19-6535" fmla="*/ 9162 w 10000"/>
              <a:gd name="connsiteY19-6536" fmla="*/ 692 h 8961"/>
              <a:gd name="connsiteX20-6537" fmla="*/ 9476 w 10000"/>
              <a:gd name="connsiteY20-6538" fmla="*/ 1038 h 8961"/>
              <a:gd name="connsiteX21-6539" fmla="*/ 9686 w 10000"/>
              <a:gd name="connsiteY21-6540" fmla="*/ 1732 h 8961"/>
              <a:gd name="connsiteX22-6541" fmla="*/ 9895 w 10000"/>
              <a:gd name="connsiteY22-6542" fmla="*/ 2077 h 8961"/>
              <a:gd name="connsiteX23-6543" fmla="*/ 10000 w 10000"/>
              <a:gd name="connsiteY23-6544" fmla="*/ 2424 h 8961"/>
              <a:gd name="connsiteX24-6545" fmla="*/ 10000 w 10000"/>
              <a:gd name="connsiteY24-6546" fmla="*/ 2424 h 8961"/>
              <a:gd name="connsiteX25-6547" fmla="*/ 10000 w 10000"/>
              <a:gd name="connsiteY25-6548" fmla="*/ 2770 h 8961"/>
              <a:gd name="connsiteX26-6549" fmla="*/ 9895 w 10000"/>
              <a:gd name="connsiteY26-6550" fmla="*/ 3118 h 8961"/>
              <a:gd name="connsiteX27-6551" fmla="*/ 9895 w 10000"/>
              <a:gd name="connsiteY27-6552" fmla="*/ 3118 h 8961"/>
              <a:gd name="connsiteX28-6553" fmla="*/ 9791 w 10000"/>
              <a:gd name="connsiteY28-6554" fmla="*/ 3118 h 8961"/>
              <a:gd name="connsiteX29-6555" fmla="*/ 9686 w 10000"/>
              <a:gd name="connsiteY29-6556" fmla="*/ 3462 h 8961"/>
              <a:gd name="connsiteX30-6557" fmla="*/ 9581 w 10000"/>
              <a:gd name="connsiteY30-6558" fmla="*/ 4156 h 8961"/>
              <a:gd name="connsiteX31-6559" fmla="*/ 9476 w 10000"/>
              <a:gd name="connsiteY31-6560" fmla="*/ 4502 h 8961"/>
              <a:gd name="connsiteX32-6561" fmla="*/ 9476 w 10000"/>
              <a:gd name="connsiteY32-6562" fmla="*/ 5542 h 8961"/>
              <a:gd name="connsiteX33-6563" fmla="*/ 9372 w 10000"/>
              <a:gd name="connsiteY33-6564" fmla="*/ 6192 h 8961"/>
              <a:gd name="connsiteX34-6565" fmla="*/ 9267 w 10000"/>
              <a:gd name="connsiteY34-6566" fmla="*/ 7230 h 8961"/>
              <a:gd name="connsiteX35-6567" fmla="*/ 9058 w 10000"/>
              <a:gd name="connsiteY35-6568" fmla="*/ 8961 h 8961"/>
              <a:gd name="connsiteX36-6569" fmla="*/ 8442 w 10000"/>
              <a:gd name="connsiteY36-6570" fmla="*/ 5542 h 8961"/>
              <a:gd name="connsiteX37-6571" fmla="*/ 8547 w 10000"/>
              <a:gd name="connsiteY37-6572" fmla="*/ 4156 h 8961"/>
              <a:gd name="connsiteX38-6573" fmla="*/ 8652 w 10000"/>
              <a:gd name="connsiteY38-6574" fmla="*/ 3462 h 8961"/>
              <a:gd name="connsiteX39-6575" fmla="*/ 8652 w 10000"/>
              <a:gd name="connsiteY39-6576" fmla="*/ 2770 h 8961"/>
              <a:gd name="connsiteX40-6577" fmla="*/ 8652 w 10000"/>
              <a:gd name="connsiteY40-6578" fmla="*/ 2424 h 8961"/>
              <a:gd name="connsiteX41-6579" fmla="*/ 8652 w 10000"/>
              <a:gd name="connsiteY41-6580" fmla="*/ 2424 h 8961"/>
              <a:gd name="connsiteX42-6581" fmla="*/ 8547 w 10000"/>
              <a:gd name="connsiteY42-6582" fmla="*/ 2424 h 8961"/>
              <a:gd name="connsiteX43-6583" fmla="*/ 8338 w 10000"/>
              <a:gd name="connsiteY43-6584" fmla="*/ 2424 h 8961"/>
              <a:gd name="connsiteX44-6585" fmla="*/ 8128 w 10000"/>
              <a:gd name="connsiteY44-6586" fmla="*/ 2424 h 8961"/>
              <a:gd name="connsiteX45-6587" fmla="*/ 7814 w 10000"/>
              <a:gd name="connsiteY45-6588" fmla="*/ 2424 h 8961"/>
              <a:gd name="connsiteX46-6589" fmla="*/ 7500 w 10000"/>
              <a:gd name="connsiteY46-6590" fmla="*/ 2424 h 8961"/>
              <a:gd name="connsiteX47-6591" fmla="*/ 7081 w 10000"/>
              <a:gd name="connsiteY47-6592" fmla="*/ 2770 h 8961"/>
              <a:gd name="connsiteX48-6593" fmla="*/ 6453 w 10000"/>
              <a:gd name="connsiteY48-6594" fmla="*/ 2770 h 8961"/>
              <a:gd name="connsiteX49-6595" fmla="*/ 5942 w 10000"/>
              <a:gd name="connsiteY49-6596" fmla="*/ 2770 h 8961"/>
              <a:gd name="connsiteX50-6597" fmla="*/ 5419 w 10000"/>
              <a:gd name="connsiteY50-6598" fmla="*/ 3118 h 8961"/>
              <a:gd name="connsiteX51-6599" fmla="*/ 4895 w 10000"/>
              <a:gd name="connsiteY51-6600" fmla="*/ 3462 h 8961"/>
              <a:gd name="connsiteX52-6601" fmla="*/ 4476 w 10000"/>
              <a:gd name="connsiteY52-6602" fmla="*/ 3462 h 8961"/>
              <a:gd name="connsiteX53-6603" fmla="*/ 4058 w 10000"/>
              <a:gd name="connsiteY53-6604" fmla="*/ 3809 h 8961"/>
              <a:gd name="connsiteX54-6605" fmla="*/ 3547 w 10000"/>
              <a:gd name="connsiteY54-6606" fmla="*/ 4156 h 8961"/>
              <a:gd name="connsiteX55-6607" fmla="*/ 2919 w 10000"/>
              <a:gd name="connsiteY55-6608" fmla="*/ 4156 h 8961"/>
              <a:gd name="connsiteX56-6609" fmla="*/ 2291 w 10000"/>
              <a:gd name="connsiteY56-6610" fmla="*/ 4502 h 8961"/>
              <a:gd name="connsiteX57-6611" fmla="*/ 1976 w 10000"/>
              <a:gd name="connsiteY57-6612" fmla="*/ 4848 h 8961"/>
              <a:gd name="connsiteX58-6613" fmla="*/ 1767 w 10000"/>
              <a:gd name="connsiteY58-6614" fmla="*/ 4848 h 8961"/>
              <a:gd name="connsiteX59-6615" fmla="*/ 1453 w 10000"/>
              <a:gd name="connsiteY59-6616" fmla="*/ 4848 h 8961"/>
              <a:gd name="connsiteX60-6617" fmla="*/ 1257 w 10000"/>
              <a:gd name="connsiteY60-6618" fmla="*/ 5194 h 8961"/>
              <a:gd name="connsiteX61-6619" fmla="*/ 1152 w 10000"/>
              <a:gd name="connsiteY61-6620" fmla="*/ 5194 h 8961"/>
              <a:gd name="connsiteX62-6621" fmla="*/ 1047 w 10000"/>
              <a:gd name="connsiteY62-6622" fmla="*/ 5194 h 8961"/>
              <a:gd name="connsiteX63-6623" fmla="*/ 942 w 10000"/>
              <a:gd name="connsiteY63-6624" fmla="*/ 5194 h 8961"/>
              <a:gd name="connsiteX64-6625" fmla="*/ 838 w 10000"/>
              <a:gd name="connsiteY64-6626" fmla="*/ 5194 h 8961"/>
              <a:gd name="connsiteX65-6627" fmla="*/ 733 w 10000"/>
              <a:gd name="connsiteY65-6628" fmla="*/ 5194 h 8961"/>
              <a:gd name="connsiteX66-6629" fmla="*/ 628 w 10000"/>
              <a:gd name="connsiteY66-6630" fmla="*/ 5194 h 8961"/>
              <a:gd name="connsiteX67-6631" fmla="*/ 314 w 10000"/>
              <a:gd name="connsiteY67-6632" fmla="*/ 4502 h 8961"/>
              <a:gd name="connsiteX68-6633" fmla="*/ 209 w 10000"/>
              <a:gd name="connsiteY68-6634" fmla="*/ 4156 h 8961"/>
              <a:gd name="connsiteX69-6635" fmla="*/ 105 w 10000"/>
              <a:gd name="connsiteY69-6636" fmla="*/ 3809 h 8961"/>
              <a:gd name="connsiteX70-6637" fmla="*/ 0 w 10000"/>
              <a:gd name="connsiteY70-6638" fmla="*/ 3809 h 8961"/>
              <a:gd name="connsiteX71-6639" fmla="*/ 0 w 10000"/>
              <a:gd name="connsiteY71-6640" fmla="*/ 3462 h 8961"/>
              <a:gd name="connsiteX72-6641" fmla="*/ 0 w 10000"/>
              <a:gd name="connsiteY72-6642" fmla="*/ 3462 h 8961"/>
              <a:gd name="connsiteX73-6643" fmla="*/ 105 w 10000"/>
              <a:gd name="connsiteY73-6644" fmla="*/ 3118 h 8961"/>
              <a:gd name="connsiteX74-6645" fmla="*/ 209 w 10000"/>
              <a:gd name="connsiteY74-6646" fmla="*/ 3118 h 8961"/>
              <a:gd name="connsiteX75-6647" fmla="*/ 314 w 10000"/>
              <a:gd name="connsiteY75-6648" fmla="*/ 3118 h 8961"/>
              <a:gd name="connsiteX76-6649" fmla="*/ 419 w 10000"/>
              <a:gd name="connsiteY76-6650" fmla="*/ 3118 h 8961"/>
              <a:gd name="connsiteX77-6651" fmla="*/ 524 w 10000"/>
              <a:gd name="connsiteY77-6652" fmla="*/ 3118 h 8961"/>
              <a:gd name="connsiteX78-6653" fmla="*/ 733 w 10000"/>
              <a:gd name="connsiteY78-6654" fmla="*/ 3118 h 8961"/>
              <a:gd name="connsiteX79-6655" fmla="*/ 942 w 10000"/>
              <a:gd name="connsiteY79-6656" fmla="*/ 3118 h 8961"/>
              <a:gd name="connsiteX80-6657" fmla="*/ 1152 w 10000"/>
              <a:gd name="connsiteY80-6658" fmla="*/ 3118 h 8961"/>
              <a:gd name="connsiteX81-6659" fmla="*/ 1453 w 10000"/>
              <a:gd name="connsiteY81-6660" fmla="*/ 3118 h 8961"/>
              <a:gd name="connsiteX82-6661" fmla="*/ 1767 w 10000"/>
              <a:gd name="connsiteY82-6662" fmla="*/ 3118 h 8961"/>
              <a:gd name="connsiteX83-6663" fmla="*/ 2186 w 10000"/>
              <a:gd name="connsiteY83-6664" fmla="*/ 2770 h 8961"/>
              <a:gd name="connsiteX84-6665" fmla="*/ 2186 w 10000"/>
              <a:gd name="connsiteY84-6666" fmla="*/ 2770 h 8961"/>
              <a:gd name="connsiteX0-6667" fmla="*/ 2186 w 10000"/>
              <a:gd name="connsiteY0-6668" fmla="*/ 3091 h 8068"/>
              <a:gd name="connsiteX1-6669" fmla="*/ 3757 w 10000"/>
              <a:gd name="connsiteY1-6670" fmla="*/ 2705 h 8068"/>
              <a:gd name="connsiteX2-6671" fmla="*/ 5419 w 10000"/>
              <a:gd name="connsiteY2-6672" fmla="*/ 1933 h 8068"/>
              <a:gd name="connsiteX3-6673" fmla="*/ 5838 w 10000"/>
              <a:gd name="connsiteY3-6674" fmla="*/ 1933 h 8068"/>
              <a:gd name="connsiteX4-6675" fmla="*/ 6257 w 10000"/>
              <a:gd name="connsiteY4-6676" fmla="*/ 1547 h 8068"/>
              <a:gd name="connsiteX5-6677" fmla="*/ 6558 w 10000"/>
              <a:gd name="connsiteY5-6678" fmla="*/ 1547 h 8068"/>
              <a:gd name="connsiteX6-6679" fmla="*/ 6872 w 10000"/>
              <a:gd name="connsiteY6-6680" fmla="*/ 1547 h 8068"/>
              <a:gd name="connsiteX7-6681" fmla="*/ 7081 w 10000"/>
              <a:gd name="connsiteY7-6682" fmla="*/ 1158 h 8068"/>
              <a:gd name="connsiteX8-6683" fmla="*/ 7395 w 10000"/>
              <a:gd name="connsiteY8-6684" fmla="*/ 1158 h 8068"/>
              <a:gd name="connsiteX9-6685" fmla="*/ 7500 w 10000"/>
              <a:gd name="connsiteY9-6686" fmla="*/ 1158 h 8068"/>
              <a:gd name="connsiteX10-6687" fmla="*/ 7709 w 10000"/>
              <a:gd name="connsiteY10-6688" fmla="*/ 1158 h 8068"/>
              <a:gd name="connsiteX11-6689" fmla="*/ 7919 w 10000"/>
              <a:gd name="connsiteY11-6690" fmla="*/ 772 h 8068"/>
              <a:gd name="connsiteX12-6691" fmla="*/ 8128 w 10000"/>
              <a:gd name="connsiteY12-6692" fmla="*/ 772 h 8068"/>
              <a:gd name="connsiteX13-6693" fmla="*/ 8338 w 10000"/>
              <a:gd name="connsiteY13-6694" fmla="*/ 772 h 8068"/>
              <a:gd name="connsiteX14-6695" fmla="*/ 8442 w 10000"/>
              <a:gd name="connsiteY14-6696" fmla="*/ 386 h 8068"/>
              <a:gd name="connsiteX15-6697" fmla="*/ 8547 w 10000"/>
              <a:gd name="connsiteY15-6698" fmla="*/ 0 h 8068"/>
              <a:gd name="connsiteX16-6699" fmla="*/ 8757 w 10000"/>
              <a:gd name="connsiteY16-6700" fmla="*/ 0 h 8068"/>
              <a:gd name="connsiteX17-6701" fmla="*/ 8848 w 10000"/>
              <a:gd name="connsiteY17-6702" fmla="*/ 386 h 8068"/>
              <a:gd name="connsiteX18-6703" fmla="*/ 9058 w 10000"/>
              <a:gd name="connsiteY18-6704" fmla="*/ 386 h 8068"/>
              <a:gd name="connsiteX19-6705" fmla="*/ 9162 w 10000"/>
              <a:gd name="connsiteY19-6706" fmla="*/ 772 h 8068"/>
              <a:gd name="connsiteX20-6707" fmla="*/ 9476 w 10000"/>
              <a:gd name="connsiteY20-6708" fmla="*/ 1158 h 8068"/>
              <a:gd name="connsiteX21-6709" fmla="*/ 9686 w 10000"/>
              <a:gd name="connsiteY21-6710" fmla="*/ 1933 h 8068"/>
              <a:gd name="connsiteX22-6711" fmla="*/ 9895 w 10000"/>
              <a:gd name="connsiteY22-6712" fmla="*/ 2318 h 8068"/>
              <a:gd name="connsiteX23-6713" fmla="*/ 10000 w 10000"/>
              <a:gd name="connsiteY23-6714" fmla="*/ 2705 h 8068"/>
              <a:gd name="connsiteX24-6715" fmla="*/ 10000 w 10000"/>
              <a:gd name="connsiteY24-6716" fmla="*/ 2705 h 8068"/>
              <a:gd name="connsiteX25-6717" fmla="*/ 10000 w 10000"/>
              <a:gd name="connsiteY25-6718" fmla="*/ 3091 h 8068"/>
              <a:gd name="connsiteX26-6719" fmla="*/ 9895 w 10000"/>
              <a:gd name="connsiteY26-6720" fmla="*/ 3480 h 8068"/>
              <a:gd name="connsiteX27-6721" fmla="*/ 9895 w 10000"/>
              <a:gd name="connsiteY27-6722" fmla="*/ 3480 h 8068"/>
              <a:gd name="connsiteX28-6723" fmla="*/ 9791 w 10000"/>
              <a:gd name="connsiteY28-6724" fmla="*/ 3480 h 8068"/>
              <a:gd name="connsiteX29-6725" fmla="*/ 9686 w 10000"/>
              <a:gd name="connsiteY29-6726" fmla="*/ 3863 h 8068"/>
              <a:gd name="connsiteX30-6727" fmla="*/ 9581 w 10000"/>
              <a:gd name="connsiteY30-6728" fmla="*/ 4638 h 8068"/>
              <a:gd name="connsiteX31-6729" fmla="*/ 9476 w 10000"/>
              <a:gd name="connsiteY31-6730" fmla="*/ 5024 h 8068"/>
              <a:gd name="connsiteX32-6731" fmla="*/ 9476 w 10000"/>
              <a:gd name="connsiteY32-6732" fmla="*/ 6185 h 8068"/>
              <a:gd name="connsiteX33-6733" fmla="*/ 9372 w 10000"/>
              <a:gd name="connsiteY33-6734" fmla="*/ 6910 h 8068"/>
              <a:gd name="connsiteX34-6735" fmla="*/ 9267 w 10000"/>
              <a:gd name="connsiteY34-6736" fmla="*/ 8068 h 8068"/>
              <a:gd name="connsiteX35-6737" fmla="*/ 8442 w 10000"/>
              <a:gd name="connsiteY35-6738" fmla="*/ 6185 h 8068"/>
              <a:gd name="connsiteX36-6739" fmla="*/ 8547 w 10000"/>
              <a:gd name="connsiteY36-6740" fmla="*/ 4638 h 8068"/>
              <a:gd name="connsiteX37-6741" fmla="*/ 8652 w 10000"/>
              <a:gd name="connsiteY37-6742" fmla="*/ 3863 h 8068"/>
              <a:gd name="connsiteX38-6743" fmla="*/ 8652 w 10000"/>
              <a:gd name="connsiteY38-6744" fmla="*/ 3091 h 8068"/>
              <a:gd name="connsiteX39-6745" fmla="*/ 8652 w 10000"/>
              <a:gd name="connsiteY39-6746" fmla="*/ 2705 h 8068"/>
              <a:gd name="connsiteX40-6747" fmla="*/ 8652 w 10000"/>
              <a:gd name="connsiteY40-6748" fmla="*/ 2705 h 8068"/>
              <a:gd name="connsiteX41-6749" fmla="*/ 8547 w 10000"/>
              <a:gd name="connsiteY41-6750" fmla="*/ 2705 h 8068"/>
              <a:gd name="connsiteX42-6751" fmla="*/ 8338 w 10000"/>
              <a:gd name="connsiteY42-6752" fmla="*/ 2705 h 8068"/>
              <a:gd name="connsiteX43-6753" fmla="*/ 8128 w 10000"/>
              <a:gd name="connsiteY43-6754" fmla="*/ 2705 h 8068"/>
              <a:gd name="connsiteX44-6755" fmla="*/ 7814 w 10000"/>
              <a:gd name="connsiteY44-6756" fmla="*/ 2705 h 8068"/>
              <a:gd name="connsiteX45-6757" fmla="*/ 7500 w 10000"/>
              <a:gd name="connsiteY45-6758" fmla="*/ 2705 h 8068"/>
              <a:gd name="connsiteX46-6759" fmla="*/ 7081 w 10000"/>
              <a:gd name="connsiteY46-6760" fmla="*/ 3091 h 8068"/>
              <a:gd name="connsiteX47-6761" fmla="*/ 6453 w 10000"/>
              <a:gd name="connsiteY47-6762" fmla="*/ 3091 h 8068"/>
              <a:gd name="connsiteX48-6763" fmla="*/ 5942 w 10000"/>
              <a:gd name="connsiteY48-6764" fmla="*/ 3091 h 8068"/>
              <a:gd name="connsiteX49-6765" fmla="*/ 5419 w 10000"/>
              <a:gd name="connsiteY49-6766" fmla="*/ 3480 h 8068"/>
              <a:gd name="connsiteX50-6767" fmla="*/ 4895 w 10000"/>
              <a:gd name="connsiteY50-6768" fmla="*/ 3863 h 8068"/>
              <a:gd name="connsiteX51-6769" fmla="*/ 4476 w 10000"/>
              <a:gd name="connsiteY51-6770" fmla="*/ 3863 h 8068"/>
              <a:gd name="connsiteX52-6771" fmla="*/ 4058 w 10000"/>
              <a:gd name="connsiteY52-6772" fmla="*/ 4251 h 8068"/>
              <a:gd name="connsiteX53-6773" fmla="*/ 3547 w 10000"/>
              <a:gd name="connsiteY53-6774" fmla="*/ 4638 h 8068"/>
              <a:gd name="connsiteX54-6775" fmla="*/ 2919 w 10000"/>
              <a:gd name="connsiteY54-6776" fmla="*/ 4638 h 8068"/>
              <a:gd name="connsiteX55-6777" fmla="*/ 2291 w 10000"/>
              <a:gd name="connsiteY55-6778" fmla="*/ 5024 h 8068"/>
              <a:gd name="connsiteX56-6779" fmla="*/ 1976 w 10000"/>
              <a:gd name="connsiteY56-6780" fmla="*/ 5410 h 8068"/>
              <a:gd name="connsiteX57-6781" fmla="*/ 1767 w 10000"/>
              <a:gd name="connsiteY57-6782" fmla="*/ 5410 h 8068"/>
              <a:gd name="connsiteX58-6783" fmla="*/ 1453 w 10000"/>
              <a:gd name="connsiteY58-6784" fmla="*/ 5410 h 8068"/>
              <a:gd name="connsiteX59-6785" fmla="*/ 1257 w 10000"/>
              <a:gd name="connsiteY59-6786" fmla="*/ 5796 h 8068"/>
              <a:gd name="connsiteX60-6787" fmla="*/ 1152 w 10000"/>
              <a:gd name="connsiteY60-6788" fmla="*/ 5796 h 8068"/>
              <a:gd name="connsiteX61-6789" fmla="*/ 1047 w 10000"/>
              <a:gd name="connsiteY61-6790" fmla="*/ 5796 h 8068"/>
              <a:gd name="connsiteX62-6791" fmla="*/ 942 w 10000"/>
              <a:gd name="connsiteY62-6792" fmla="*/ 5796 h 8068"/>
              <a:gd name="connsiteX63-6793" fmla="*/ 838 w 10000"/>
              <a:gd name="connsiteY63-6794" fmla="*/ 5796 h 8068"/>
              <a:gd name="connsiteX64-6795" fmla="*/ 733 w 10000"/>
              <a:gd name="connsiteY64-6796" fmla="*/ 5796 h 8068"/>
              <a:gd name="connsiteX65-6797" fmla="*/ 628 w 10000"/>
              <a:gd name="connsiteY65-6798" fmla="*/ 5796 h 8068"/>
              <a:gd name="connsiteX66-6799" fmla="*/ 314 w 10000"/>
              <a:gd name="connsiteY66-6800" fmla="*/ 5024 h 8068"/>
              <a:gd name="connsiteX67-6801" fmla="*/ 209 w 10000"/>
              <a:gd name="connsiteY67-6802" fmla="*/ 4638 h 8068"/>
              <a:gd name="connsiteX68-6803" fmla="*/ 105 w 10000"/>
              <a:gd name="connsiteY68-6804" fmla="*/ 4251 h 8068"/>
              <a:gd name="connsiteX69-6805" fmla="*/ 0 w 10000"/>
              <a:gd name="connsiteY69-6806" fmla="*/ 4251 h 8068"/>
              <a:gd name="connsiteX70-6807" fmla="*/ 0 w 10000"/>
              <a:gd name="connsiteY70-6808" fmla="*/ 3863 h 8068"/>
              <a:gd name="connsiteX71-6809" fmla="*/ 0 w 10000"/>
              <a:gd name="connsiteY71-6810" fmla="*/ 3863 h 8068"/>
              <a:gd name="connsiteX72-6811" fmla="*/ 105 w 10000"/>
              <a:gd name="connsiteY72-6812" fmla="*/ 3480 h 8068"/>
              <a:gd name="connsiteX73-6813" fmla="*/ 209 w 10000"/>
              <a:gd name="connsiteY73-6814" fmla="*/ 3480 h 8068"/>
              <a:gd name="connsiteX74-6815" fmla="*/ 314 w 10000"/>
              <a:gd name="connsiteY74-6816" fmla="*/ 3480 h 8068"/>
              <a:gd name="connsiteX75-6817" fmla="*/ 419 w 10000"/>
              <a:gd name="connsiteY75-6818" fmla="*/ 3480 h 8068"/>
              <a:gd name="connsiteX76-6819" fmla="*/ 524 w 10000"/>
              <a:gd name="connsiteY76-6820" fmla="*/ 3480 h 8068"/>
              <a:gd name="connsiteX77-6821" fmla="*/ 733 w 10000"/>
              <a:gd name="connsiteY77-6822" fmla="*/ 3480 h 8068"/>
              <a:gd name="connsiteX78-6823" fmla="*/ 942 w 10000"/>
              <a:gd name="connsiteY78-6824" fmla="*/ 3480 h 8068"/>
              <a:gd name="connsiteX79-6825" fmla="*/ 1152 w 10000"/>
              <a:gd name="connsiteY79-6826" fmla="*/ 3480 h 8068"/>
              <a:gd name="connsiteX80-6827" fmla="*/ 1453 w 10000"/>
              <a:gd name="connsiteY80-6828" fmla="*/ 3480 h 8068"/>
              <a:gd name="connsiteX81-6829" fmla="*/ 1767 w 10000"/>
              <a:gd name="connsiteY81-6830" fmla="*/ 3480 h 8068"/>
              <a:gd name="connsiteX82-6831" fmla="*/ 2186 w 10000"/>
              <a:gd name="connsiteY82-6832" fmla="*/ 3091 h 8068"/>
              <a:gd name="connsiteX83-6833" fmla="*/ 2186 w 10000"/>
              <a:gd name="connsiteY83-6834" fmla="*/ 3091 h 8068"/>
              <a:gd name="connsiteX0-6835" fmla="*/ 2186 w 10000"/>
              <a:gd name="connsiteY0-6836" fmla="*/ 3831 h 8565"/>
              <a:gd name="connsiteX1-6837" fmla="*/ 3757 w 10000"/>
              <a:gd name="connsiteY1-6838" fmla="*/ 3353 h 8565"/>
              <a:gd name="connsiteX2-6839" fmla="*/ 5419 w 10000"/>
              <a:gd name="connsiteY2-6840" fmla="*/ 2396 h 8565"/>
              <a:gd name="connsiteX3-6841" fmla="*/ 5838 w 10000"/>
              <a:gd name="connsiteY3-6842" fmla="*/ 2396 h 8565"/>
              <a:gd name="connsiteX4-6843" fmla="*/ 6257 w 10000"/>
              <a:gd name="connsiteY4-6844" fmla="*/ 1917 h 8565"/>
              <a:gd name="connsiteX5-6845" fmla="*/ 6558 w 10000"/>
              <a:gd name="connsiteY5-6846" fmla="*/ 1917 h 8565"/>
              <a:gd name="connsiteX6-6847" fmla="*/ 6872 w 10000"/>
              <a:gd name="connsiteY6-6848" fmla="*/ 1917 h 8565"/>
              <a:gd name="connsiteX7-6849" fmla="*/ 7081 w 10000"/>
              <a:gd name="connsiteY7-6850" fmla="*/ 1435 h 8565"/>
              <a:gd name="connsiteX8-6851" fmla="*/ 7395 w 10000"/>
              <a:gd name="connsiteY8-6852" fmla="*/ 1435 h 8565"/>
              <a:gd name="connsiteX9-6853" fmla="*/ 7500 w 10000"/>
              <a:gd name="connsiteY9-6854" fmla="*/ 1435 h 8565"/>
              <a:gd name="connsiteX10-6855" fmla="*/ 7709 w 10000"/>
              <a:gd name="connsiteY10-6856" fmla="*/ 1435 h 8565"/>
              <a:gd name="connsiteX11-6857" fmla="*/ 7919 w 10000"/>
              <a:gd name="connsiteY11-6858" fmla="*/ 957 h 8565"/>
              <a:gd name="connsiteX12-6859" fmla="*/ 8128 w 10000"/>
              <a:gd name="connsiteY12-6860" fmla="*/ 957 h 8565"/>
              <a:gd name="connsiteX13-6861" fmla="*/ 8338 w 10000"/>
              <a:gd name="connsiteY13-6862" fmla="*/ 957 h 8565"/>
              <a:gd name="connsiteX14-6863" fmla="*/ 8442 w 10000"/>
              <a:gd name="connsiteY14-6864" fmla="*/ 478 h 8565"/>
              <a:gd name="connsiteX15-6865" fmla="*/ 8547 w 10000"/>
              <a:gd name="connsiteY15-6866" fmla="*/ 0 h 8565"/>
              <a:gd name="connsiteX16-6867" fmla="*/ 8757 w 10000"/>
              <a:gd name="connsiteY16-6868" fmla="*/ 0 h 8565"/>
              <a:gd name="connsiteX17-6869" fmla="*/ 8848 w 10000"/>
              <a:gd name="connsiteY17-6870" fmla="*/ 478 h 8565"/>
              <a:gd name="connsiteX18-6871" fmla="*/ 9058 w 10000"/>
              <a:gd name="connsiteY18-6872" fmla="*/ 478 h 8565"/>
              <a:gd name="connsiteX19-6873" fmla="*/ 9162 w 10000"/>
              <a:gd name="connsiteY19-6874" fmla="*/ 957 h 8565"/>
              <a:gd name="connsiteX20-6875" fmla="*/ 9476 w 10000"/>
              <a:gd name="connsiteY20-6876" fmla="*/ 1435 h 8565"/>
              <a:gd name="connsiteX21-6877" fmla="*/ 9686 w 10000"/>
              <a:gd name="connsiteY21-6878" fmla="*/ 2396 h 8565"/>
              <a:gd name="connsiteX22-6879" fmla="*/ 9895 w 10000"/>
              <a:gd name="connsiteY22-6880" fmla="*/ 2873 h 8565"/>
              <a:gd name="connsiteX23-6881" fmla="*/ 10000 w 10000"/>
              <a:gd name="connsiteY23-6882" fmla="*/ 3353 h 8565"/>
              <a:gd name="connsiteX24-6883" fmla="*/ 10000 w 10000"/>
              <a:gd name="connsiteY24-6884" fmla="*/ 3353 h 8565"/>
              <a:gd name="connsiteX25-6885" fmla="*/ 10000 w 10000"/>
              <a:gd name="connsiteY25-6886" fmla="*/ 3831 h 8565"/>
              <a:gd name="connsiteX26-6887" fmla="*/ 9895 w 10000"/>
              <a:gd name="connsiteY26-6888" fmla="*/ 4313 h 8565"/>
              <a:gd name="connsiteX27-6889" fmla="*/ 9895 w 10000"/>
              <a:gd name="connsiteY27-6890" fmla="*/ 4313 h 8565"/>
              <a:gd name="connsiteX28-6891" fmla="*/ 9791 w 10000"/>
              <a:gd name="connsiteY28-6892" fmla="*/ 4313 h 8565"/>
              <a:gd name="connsiteX29-6893" fmla="*/ 9686 w 10000"/>
              <a:gd name="connsiteY29-6894" fmla="*/ 4788 h 8565"/>
              <a:gd name="connsiteX30-6895" fmla="*/ 9581 w 10000"/>
              <a:gd name="connsiteY30-6896" fmla="*/ 5749 h 8565"/>
              <a:gd name="connsiteX31-6897" fmla="*/ 9476 w 10000"/>
              <a:gd name="connsiteY31-6898" fmla="*/ 6227 h 8565"/>
              <a:gd name="connsiteX32-6899" fmla="*/ 9476 w 10000"/>
              <a:gd name="connsiteY32-6900" fmla="*/ 7666 h 8565"/>
              <a:gd name="connsiteX33-6901" fmla="*/ 9372 w 10000"/>
              <a:gd name="connsiteY33-6902" fmla="*/ 8565 h 8565"/>
              <a:gd name="connsiteX34-6903" fmla="*/ 8442 w 10000"/>
              <a:gd name="connsiteY34-6904" fmla="*/ 7666 h 8565"/>
              <a:gd name="connsiteX35-6905" fmla="*/ 8547 w 10000"/>
              <a:gd name="connsiteY35-6906" fmla="*/ 5749 h 8565"/>
              <a:gd name="connsiteX36-6907" fmla="*/ 8652 w 10000"/>
              <a:gd name="connsiteY36-6908" fmla="*/ 4788 h 8565"/>
              <a:gd name="connsiteX37-6909" fmla="*/ 8652 w 10000"/>
              <a:gd name="connsiteY37-6910" fmla="*/ 3831 h 8565"/>
              <a:gd name="connsiteX38-6911" fmla="*/ 8652 w 10000"/>
              <a:gd name="connsiteY38-6912" fmla="*/ 3353 h 8565"/>
              <a:gd name="connsiteX39-6913" fmla="*/ 8652 w 10000"/>
              <a:gd name="connsiteY39-6914" fmla="*/ 3353 h 8565"/>
              <a:gd name="connsiteX40-6915" fmla="*/ 8547 w 10000"/>
              <a:gd name="connsiteY40-6916" fmla="*/ 3353 h 8565"/>
              <a:gd name="connsiteX41-6917" fmla="*/ 8338 w 10000"/>
              <a:gd name="connsiteY41-6918" fmla="*/ 3353 h 8565"/>
              <a:gd name="connsiteX42-6919" fmla="*/ 8128 w 10000"/>
              <a:gd name="connsiteY42-6920" fmla="*/ 3353 h 8565"/>
              <a:gd name="connsiteX43-6921" fmla="*/ 7814 w 10000"/>
              <a:gd name="connsiteY43-6922" fmla="*/ 3353 h 8565"/>
              <a:gd name="connsiteX44-6923" fmla="*/ 7500 w 10000"/>
              <a:gd name="connsiteY44-6924" fmla="*/ 3353 h 8565"/>
              <a:gd name="connsiteX45-6925" fmla="*/ 7081 w 10000"/>
              <a:gd name="connsiteY45-6926" fmla="*/ 3831 h 8565"/>
              <a:gd name="connsiteX46-6927" fmla="*/ 6453 w 10000"/>
              <a:gd name="connsiteY46-6928" fmla="*/ 3831 h 8565"/>
              <a:gd name="connsiteX47-6929" fmla="*/ 5942 w 10000"/>
              <a:gd name="connsiteY47-6930" fmla="*/ 3831 h 8565"/>
              <a:gd name="connsiteX48-6931" fmla="*/ 5419 w 10000"/>
              <a:gd name="connsiteY48-6932" fmla="*/ 4313 h 8565"/>
              <a:gd name="connsiteX49-6933" fmla="*/ 4895 w 10000"/>
              <a:gd name="connsiteY49-6934" fmla="*/ 4788 h 8565"/>
              <a:gd name="connsiteX50-6935" fmla="*/ 4476 w 10000"/>
              <a:gd name="connsiteY50-6936" fmla="*/ 4788 h 8565"/>
              <a:gd name="connsiteX51-6937" fmla="*/ 4058 w 10000"/>
              <a:gd name="connsiteY51-6938" fmla="*/ 5269 h 8565"/>
              <a:gd name="connsiteX52-6939" fmla="*/ 3547 w 10000"/>
              <a:gd name="connsiteY52-6940" fmla="*/ 5749 h 8565"/>
              <a:gd name="connsiteX53-6941" fmla="*/ 2919 w 10000"/>
              <a:gd name="connsiteY53-6942" fmla="*/ 5749 h 8565"/>
              <a:gd name="connsiteX54-6943" fmla="*/ 2291 w 10000"/>
              <a:gd name="connsiteY54-6944" fmla="*/ 6227 h 8565"/>
              <a:gd name="connsiteX55-6945" fmla="*/ 1976 w 10000"/>
              <a:gd name="connsiteY55-6946" fmla="*/ 6706 h 8565"/>
              <a:gd name="connsiteX56-6947" fmla="*/ 1767 w 10000"/>
              <a:gd name="connsiteY56-6948" fmla="*/ 6706 h 8565"/>
              <a:gd name="connsiteX57-6949" fmla="*/ 1453 w 10000"/>
              <a:gd name="connsiteY57-6950" fmla="*/ 6706 h 8565"/>
              <a:gd name="connsiteX58-6951" fmla="*/ 1257 w 10000"/>
              <a:gd name="connsiteY58-6952" fmla="*/ 7184 h 8565"/>
              <a:gd name="connsiteX59-6953" fmla="*/ 1152 w 10000"/>
              <a:gd name="connsiteY59-6954" fmla="*/ 7184 h 8565"/>
              <a:gd name="connsiteX60-6955" fmla="*/ 1047 w 10000"/>
              <a:gd name="connsiteY60-6956" fmla="*/ 7184 h 8565"/>
              <a:gd name="connsiteX61-6957" fmla="*/ 942 w 10000"/>
              <a:gd name="connsiteY61-6958" fmla="*/ 7184 h 8565"/>
              <a:gd name="connsiteX62-6959" fmla="*/ 838 w 10000"/>
              <a:gd name="connsiteY62-6960" fmla="*/ 7184 h 8565"/>
              <a:gd name="connsiteX63-6961" fmla="*/ 733 w 10000"/>
              <a:gd name="connsiteY63-6962" fmla="*/ 7184 h 8565"/>
              <a:gd name="connsiteX64-6963" fmla="*/ 628 w 10000"/>
              <a:gd name="connsiteY64-6964" fmla="*/ 7184 h 8565"/>
              <a:gd name="connsiteX65-6965" fmla="*/ 314 w 10000"/>
              <a:gd name="connsiteY65-6966" fmla="*/ 6227 h 8565"/>
              <a:gd name="connsiteX66-6967" fmla="*/ 209 w 10000"/>
              <a:gd name="connsiteY66-6968" fmla="*/ 5749 h 8565"/>
              <a:gd name="connsiteX67-6969" fmla="*/ 105 w 10000"/>
              <a:gd name="connsiteY67-6970" fmla="*/ 5269 h 8565"/>
              <a:gd name="connsiteX68-6971" fmla="*/ 0 w 10000"/>
              <a:gd name="connsiteY68-6972" fmla="*/ 5269 h 8565"/>
              <a:gd name="connsiteX69-6973" fmla="*/ 0 w 10000"/>
              <a:gd name="connsiteY69-6974" fmla="*/ 4788 h 8565"/>
              <a:gd name="connsiteX70-6975" fmla="*/ 0 w 10000"/>
              <a:gd name="connsiteY70-6976" fmla="*/ 4788 h 8565"/>
              <a:gd name="connsiteX71-6977" fmla="*/ 105 w 10000"/>
              <a:gd name="connsiteY71-6978" fmla="*/ 4313 h 8565"/>
              <a:gd name="connsiteX72-6979" fmla="*/ 209 w 10000"/>
              <a:gd name="connsiteY72-6980" fmla="*/ 4313 h 8565"/>
              <a:gd name="connsiteX73-6981" fmla="*/ 314 w 10000"/>
              <a:gd name="connsiteY73-6982" fmla="*/ 4313 h 8565"/>
              <a:gd name="connsiteX74-6983" fmla="*/ 419 w 10000"/>
              <a:gd name="connsiteY74-6984" fmla="*/ 4313 h 8565"/>
              <a:gd name="connsiteX75-6985" fmla="*/ 524 w 10000"/>
              <a:gd name="connsiteY75-6986" fmla="*/ 4313 h 8565"/>
              <a:gd name="connsiteX76-6987" fmla="*/ 733 w 10000"/>
              <a:gd name="connsiteY76-6988" fmla="*/ 4313 h 8565"/>
              <a:gd name="connsiteX77-6989" fmla="*/ 942 w 10000"/>
              <a:gd name="connsiteY77-6990" fmla="*/ 4313 h 8565"/>
              <a:gd name="connsiteX78-6991" fmla="*/ 1152 w 10000"/>
              <a:gd name="connsiteY78-6992" fmla="*/ 4313 h 8565"/>
              <a:gd name="connsiteX79-6993" fmla="*/ 1453 w 10000"/>
              <a:gd name="connsiteY79-6994" fmla="*/ 4313 h 8565"/>
              <a:gd name="connsiteX80-6995" fmla="*/ 1767 w 10000"/>
              <a:gd name="connsiteY80-6996" fmla="*/ 4313 h 8565"/>
              <a:gd name="connsiteX81-6997" fmla="*/ 2186 w 10000"/>
              <a:gd name="connsiteY81-6998" fmla="*/ 3831 h 8565"/>
              <a:gd name="connsiteX82-6999" fmla="*/ 2186 w 10000"/>
              <a:gd name="connsiteY82-7000" fmla="*/ 3831 h 8565"/>
              <a:gd name="connsiteX0-7001" fmla="*/ 2186 w 10000"/>
              <a:gd name="connsiteY0-7002" fmla="*/ 4473 h 10000"/>
              <a:gd name="connsiteX1-7003" fmla="*/ 3757 w 10000"/>
              <a:gd name="connsiteY1-7004" fmla="*/ 3915 h 10000"/>
              <a:gd name="connsiteX2-7005" fmla="*/ 5419 w 10000"/>
              <a:gd name="connsiteY2-7006" fmla="*/ 2797 h 10000"/>
              <a:gd name="connsiteX3-7007" fmla="*/ 5838 w 10000"/>
              <a:gd name="connsiteY3-7008" fmla="*/ 2797 h 10000"/>
              <a:gd name="connsiteX4-7009" fmla="*/ 6257 w 10000"/>
              <a:gd name="connsiteY4-7010" fmla="*/ 2238 h 10000"/>
              <a:gd name="connsiteX5-7011" fmla="*/ 6558 w 10000"/>
              <a:gd name="connsiteY5-7012" fmla="*/ 2238 h 10000"/>
              <a:gd name="connsiteX6-7013" fmla="*/ 6872 w 10000"/>
              <a:gd name="connsiteY6-7014" fmla="*/ 2238 h 10000"/>
              <a:gd name="connsiteX7-7015" fmla="*/ 7081 w 10000"/>
              <a:gd name="connsiteY7-7016" fmla="*/ 1675 h 10000"/>
              <a:gd name="connsiteX8-7017" fmla="*/ 7395 w 10000"/>
              <a:gd name="connsiteY8-7018" fmla="*/ 1675 h 10000"/>
              <a:gd name="connsiteX9-7019" fmla="*/ 7500 w 10000"/>
              <a:gd name="connsiteY9-7020" fmla="*/ 1675 h 10000"/>
              <a:gd name="connsiteX10-7021" fmla="*/ 7709 w 10000"/>
              <a:gd name="connsiteY10-7022" fmla="*/ 1675 h 10000"/>
              <a:gd name="connsiteX11-7023" fmla="*/ 7919 w 10000"/>
              <a:gd name="connsiteY11-7024" fmla="*/ 1117 h 10000"/>
              <a:gd name="connsiteX12-7025" fmla="*/ 8128 w 10000"/>
              <a:gd name="connsiteY12-7026" fmla="*/ 1117 h 10000"/>
              <a:gd name="connsiteX13-7027" fmla="*/ 8338 w 10000"/>
              <a:gd name="connsiteY13-7028" fmla="*/ 1117 h 10000"/>
              <a:gd name="connsiteX14-7029" fmla="*/ 8442 w 10000"/>
              <a:gd name="connsiteY14-7030" fmla="*/ 558 h 10000"/>
              <a:gd name="connsiteX15-7031" fmla="*/ 8547 w 10000"/>
              <a:gd name="connsiteY15-7032" fmla="*/ 0 h 10000"/>
              <a:gd name="connsiteX16-7033" fmla="*/ 8757 w 10000"/>
              <a:gd name="connsiteY16-7034" fmla="*/ 0 h 10000"/>
              <a:gd name="connsiteX17-7035" fmla="*/ 8848 w 10000"/>
              <a:gd name="connsiteY17-7036" fmla="*/ 558 h 10000"/>
              <a:gd name="connsiteX18-7037" fmla="*/ 9058 w 10000"/>
              <a:gd name="connsiteY18-7038" fmla="*/ 558 h 10000"/>
              <a:gd name="connsiteX19-7039" fmla="*/ 9162 w 10000"/>
              <a:gd name="connsiteY19-7040" fmla="*/ 1117 h 10000"/>
              <a:gd name="connsiteX20-7041" fmla="*/ 9476 w 10000"/>
              <a:gd name="connsiteY20-7042" fmla="*/ 1675 h 10000"/>
              <a:gd name="connsiteX21-7043" fmla="*/ 9686 w 10000"/>
              <a:gd name="connsiteY21-7044" fmla="*/ 2797 h 10000"/>
              <a:gd name="connsiteX22-7045" fmla="*/ 9895 w 10000"/>
              <a:gd name="connsiteY22-7046" fmla="*/ 3354 h 10000"/>
              <a:gd name="connsiteX23-7047" fmla="*/ 10000 w 10000"/>
              <a:gd name="connsiteY23-7048" fmla="*/ 3915 h 10000"/>
              <a:gd name="connsiteX24-7049" fmla="*/ 10000 w 10000"/>
              <a:gd name="connsiteY24-7050" fmla="*/ 3915 h 10000"/>
              <a:gd name="connsiteX25-7051" fmla="*/ 10000 w 10000"/>
              <a:gd name="connsiteY25-7052" fmla="*/ 4473 h 10000"/>
              <a:gd name="connsiteX26-7053" fmla="*/ 9895 w 10000"/>
              <a:gd name="connsiteY26-7054" fmla="*/ 5036 h 10000"/>
              <a:gd name="connsiteX27-7055" fmla="*/ 9895 w 10000"/>
              <a:gd name="connsiteY27-7056" fmla="*/ 5036 h 10000"/>
              <a:gd name="connsiteX28-7057" fmla="*/ 9791 w 10000"/>
              <a:gd name="connsiteY28-7058" fmla="*/ 5036 h 10000"/>
              <a:gd name="connsiteX29-7059" fmla="*/ 9686 w 10000"/>
              <a:gd name="connsiteY29-7060" fmla="*/ 5590 h 10000"/>
              <a:gd name="connsiteX30-7061" fmla="*/ 9581 w 10000"/>
              <a:gd name="connsiteY30-7062" fmla="*/ 6712 h 10000"/>
              <a:gd name="connsiteX31-7063" fmla="*/ 9476 w 10000"/>
              <a:gd name="connsiteY31-7064" fmla="*/ 7270 h 10000"/>
              <a:gd name="connsiteX32-7065" fmla="*/ 9476 w 10000"/>
              <a:gd name="connsiteY32-7066" fmla="*/ 8950 h 10000"/>
              <a:gd name="connsiteX33-7067" fmla="*/ 9372 w 10000"/>
              <a:gd name="connsiteY33-7068" fmla="*/ 10000 h 10000"/>
              <a:gd name="connsiteX34-7069" fmla="*/ 8547 w 10000"/>
              <a:gd name="connsiteY34-7070" fmla="*/ 6712 h 10000"/>
              <a:gd name="connsiteX35-7071" fmla="*/ 8652 w 10000"/>
              <a:gd name="connsiteY35-7072" fmla="*/ 5590 h 10000"/>
              <a:gd name="connsiteX36-7073" fmla="*/ 8652 w 10000"/>
              <a:gd name="connsiteY36-7074" fmla="*/ 4473 h 10000"/>
              <a:gd name="connsiteX37-7075" fmla="*/ 8652 w 10000"/>
              <a:gd name="connsiteY37-7076" fmla="*/ 3915 h 10000"/>
              <a:gd name="connsiteX38-7077" fmla="*/ 8652 w 10000"/>
              <a:gd name="connsiteY38-7078" fmla="*/ 3915 h 10000"/>
              <a:gd name="connsiteX39-7079" fmla="*/ 8547 w 10000"/>
              <a:gd name="connsiteY39-7080" fmla="*/ 3915 h 10000"/>
              <a:gd name="connsiteX40-7081" fmla="*/ 8338 w 10000"/>
              <a:gd name="connsiteY40-7082" fmla="*/ 3915 h 10000"/>
              <a:gd name="connsiteX41-7083" fmla="*/ 8128 w 10000"/>
              <a:gd name="connsiteY41-7084" fmla="*/ 3915 h 10000"/>
              <a:gd name="connsiteX42-7085" fmla="*/ 7814 w 10000"/>
              <a:gd name="connsiteY42-7086" fmla="*/ 3915 h 10000"/>
              <a:gd name="connsiteX43-7087" fmla="*/ 7500 w 10000"/>
              <a:gd name="connsiteY43-7088" fmla="*/ 3915 h 10000"/>
              <a:gd name="connsiteX44-7089" fmla="*/ 7081 w 10000"/>
              <a:gd name="connsiteY44-7090" fmla="*/ 4473 h 10000"/>
              <a:gd name="connsiteX45-7091" fmla="*/ 6453 w 10000"/>
              <a:gd name="connsiteY45-7092" fmla="*/ 4473 h 10000"/>
              <a:gd name="connsiteX46-7093" fmla="*/ 5942 w 10000"/>
              <a:gd name="connsiteY46-7094" fmla="*/ 4473 h 10000"/>
              <a:gd name="connsiteX47-7095" fmla="*/ 5419 w 10000"/>
              <a:gd name="connsiteY47-7096" fmla="*/ 5036 h 10000"/>
              <a:gd name="connsiteX48-7097" fmla="*/ 4895 w 10000"/>
              <a:gd name="connsiteY48-7098" fmla="*/ 5590 h 10000"/>
              <a:gd name="connsiteX49-7099" fmla="*/ 4476 w 10000"/>
              <a:gd name="connsiteY49-7100" fmla="*/ 5590 h 10000"/>
              <a:gd name="connsiteX50-7101" fmla="*/ 4058 w 10000"/>
              <a:gd name="connsiteY50-7102" fmla="*/ 6152 h 10000"/>
              <a:gd name="connsiteX51-7103" fmla="*/ 3547 w 10000"/>
              <a:gd name="connsiteY51-7104" fmla="*/ 6712 h 10000"/>
              <a:gd name="connsiteX52-7105" fmla="*/ 2919 w 10000"/>
              <a:gd name="connsiteY52-7106" fmla="*/ 6712 h 10000"/>
              <a:gd name="connsiteX53-7107" fmla="*/ 2291 w 10000"/>
              <a:gd name="connsiteY53-7108" fmla="*/ 7270 h 10000"/>
              <a:gd name="connsiteX54-7109" fmla="*/ 1976 w 10000"/>
              <a:gd name="connsiteY54-7110" fmla="*/ 7830 h 10000"/>
              <a:gd name="connsiteX55-7111" fmla="*/ 1767 w 10000"/>
              <a:gd name="connsiteY55-7112" fmla="*/ 7830 h 10000"/>
              <a:gd name="connsiteX56-7113" fmla="*/ 1453 w 10000"/>
              <a:gd name="connsiteY56-7114" fmla="*/ 7830 h 10000"/>
              <a:gd name="connsiteX57-7115" fmla="*/ 1257 w 10000"/>
              <a:gd name="connsiteY57-7116" fmla="*/ 8388 h 10000"/>
              <a:gd name="connsiteX58-7117" fmla="*/ 1152 w 10000"/>
              <a:gd name="connsiteY58-7118" fmla="*/ 8388 h 10000"/>
              <a:gd name="connsiteX59-7119" fmla="*/ 1047 w 10000"/>
              <a:gd name="connsiteY59-7120" fmla="*/ 8388 h 10000"/>
              <a:gd name="connsiteX60-7121" fmla="*/ 942 w 10000"/>
              <a:gd name="connsiteY60-7122" fmla="*/ 8388 h 10000"/>
              <a:gd name="connsiteX61-7123" fmla="*/ 838 w 10000"/>
              <a:gd name="connsiteY61-7124" fmla="*/ 8388 h 10000"/>
              <a:gd name="connsiteX62-7125" fmla="*/ 733 w 10000"/>
              <a:gd name="connsiteY62-7126" fmla="*/ 8388 h 10000"/>
              <a:gd name="connsiteX63-7127" fmla="*/ 628 w 10000"/>
              <a:gd name="connsiteY63-7128" fmla="*/ 8388 h 10000"/>
              <a:gd name="connsiteX64-7129" fmla="*/ 314 w 10000"/>
              <a:gd name="connsiteY64-7130" fmla="*/ 7270 h 10000"/>
              <a:gd name="connsiteX65-7131" fmla="*/ 209 w 10000"/>
              <a:gd name="connsiteY65-7132" fmla="*/ 6712 h 10000"/>
              <a:gd name="connsiteX66-7133" fmla="*/ 105 w 10000"/>
              <a:gd name="connsiteY66-7134" fmla="*/ 6152 h 10000"/>
              <a:gd name="connsiteX67-7135" fmla="*/ 0 w 10000"/>
              <a:gd name="connsiteY67-7136" fmla="*/ 6152 h 10000"/>
              <a:gd name="connsiteX68-7137" fmla="*/ 0 w 10000"/>
              <a:gd name="connsiteY68-7138" fmla="*/ 5590 h 10000"/>
              <a:gd name="connsiteX69-7139" fmla="*/ 0 w 10000"/>
              <a:gd name="connsiteY69-7140" fmla="*/ 5590 h 10000"/>
              <a:gd name="connsiteX70-7141" fmla="*/ 105 w 10000"/>
              <a:gd name="connsiteY70-7142" fmla="*/ 5036 h 10000"/>
              <a:gd name="connsiteX71-7143" fmla="*/ 209 w 10000"/>
              <a:gd name="connsiteY71-7144" fmla="*/ 5036 h 10000"/>
              <a:gd name="connsiteX72-7145" fmla="*/ 314 w 10000"/>
              <a:gd name="connsiteY72-7146" fmla="*/ 5036 h 10000"/>
              <a:gd name="connsiteX73-7147" fmla="*/ 419 w 10000"/>
              <a:gd name="connsiteY73-7148" fmla="*/ 5036 h 10000"/>
              <a:gd name="connsiteX74-7149" fmla="*/ 524 w 10000"/>
              <a:gd name="connsiteY74-7150" fmla="*/ 5036 h 10000"/>
              <a:gd name="connsiteX75-7151" fmla="*/ 733 w 10000"/>
              <a:gd name="connsiteY75-7152" fmla="*/ 5036 h 10000"/>
              <a:gd name="connsiteX76-7153" fmla="*/ 942 w 10000"/>
              <a:gd name="connsiteY76-7154" fmla="*/ 5036 h 10000"/>
              <a:gd name="connsiteX77-7155" fmla="*/ 1152 w 10000"/>
              <a:gd name="connsiteY77-7156" fmla="*/ 5036 h 10000"/>
              <a:gd name="connsiteX78-7157" fmla="*/ 1453 w 10000"/>
              <a:gd name="connsiteY78-7158" fmla="*/ 5036 h 10000"/>
              <a:gd name="connsiteX79-7159" fmla="*/ 1767 w 10000"/>
              <a:gd name="connsiteY79-7160" fmla="*/ 5036 h 10000"/>
              <a:gd name="connsiteX80-7161" fmla="*/ 2186 w 10000"/>
              <a:gd name="connsiteY80-7162" fmla="*/ 4473 h 10000"/>
              <a:gd name="connsiteX81-7163" fmla="*/ 2186 w 10000"/>
              <a:gd name="connsiteY81-7164" fmla="*/ 4473 h 10000"/>
              <a:gd name="connsiteX0-7165" fmla="*/ 2186 w 10000"/>
              <a:gd name="connsiteY0-7166" fmla="*/ 4473 h 10000"/>
              <a:gd name="connsiteX1-7167" fmla="*/ 3757 w 10000"/>
              <a:gd name="connsiteY1-7168" fmla="*/ 3915 h 10000"/>
              <a:gd name="connsiteX2-7169" fmla="*/ 5419 w 10000"/>
              <a:gd name="connsiteY2-7170" fmla="*/ 2797 h 10000"/>
              <a:gd name="connsiteX3-7171" fmla="*/ 5838 w 10000"/>
              <a:gd name="connsiteY3-7172" fmla="*/ 2797 h 10000"/>
              <a:gd name="connsiteX4-7173" fmla="*/ 6257 w 10000"/>
              <a:gd name="connsiteY4-7174" fmla="*/ 2238 h 10000"/>
              <a:gd name="connsiteX5-7175" fmla="*/ 6558 w 10000"/>
              <a:gd name="connsiteY5-7176" fmla="*/ 2238 h 10000"/>
              <a:gd name="connsiteX6-7177" fmla="*/ 6872 w 10000"/>
              <a:gd name="connsiteY6-7178" fmla="*/ 2238 h 10000"/>
              <a:gd name="connsiteX7-7179" fmla="*/ 7081 w 10000"/>
              <a:gd name="connsiteY7-7180" fmla="*/ 1675 h 10000"/>
              <a:gd name="connsiteX8-7181" fmla="*/ 7395 w 10000"/>
              <a:gd name="connsiteY8-7182" fmla="*/ 1675 h 10000"/>
              <a:gd name="connsiteX9-7183" fmla="*/ 7500 w 10000"/>
              <a:gd name="connsiteY9-7184" fmla="*/ 1675 h 10000"/>
              <a:gd name="connsiteX10-7185" fmla="*/ 7709 w 10000"/>
              <a:gd name="connsiteY10-7186" fmla="*/ 1675 h 10000"/>
              <a:gd name="connsiteX11-7187" fmla="*/ 7919 w 10000"/>
              <a:gd name="connsiteY11-7188" fmla="*/ 1117 h 10000"/>
              <a:gd name="connsiteX12-7189" fmla="*/ 8128 w 10000"/>
              <a:gd name="connsiteY12-7190" fmla="*/ 1117 h 10000"/>
              <a:gd name="connsiteX13-7191" fmla="*/ 8338 w 10000"/>
              <a:gd name="connsiteY13-7192" fmla="*/ 1117 h 10000"/>
              <a:gd name="connsiteX14-7193" fmla="*/ 8442 w 10000"/>
              <a:gd name="connsiteY14-7194" fmla="*/ 558 h 10000"/>
              <a:gd name="connsiteX15-7195" fmla="*/ 8547 w 10000"/>
              <a:gd name="connsiteY15-7196" fmla="*/ 0 h 10000"/>
              <a:gd name="connsiteX16-7197" fmla="*/ 8757 w 10000"/>
              <a:gd name="connsiteY16-7198" fmla="*/ 0 h 10000"/>
              <a:gd name="connsiteX17-7199" fmla="*/ 8848 w 10000"/>
              <a:gd name="connsiteY17-7200" fmla="*/ 558 h 10000"/>
              <a:gd name="connsiteX18-7201" fmla="*/ 9058 w 10000"/>
              <a:gd name="connsiteY18-7202" fmla="*/ 558 h 10000"/>
              <a:gd name="connsiteX19-7203" fmla="*/ 9162 w 10000"/>
              <a:gd name="connsiteY19-7204" fmla="*/ 1117 h 10000"/>
              <a:gd name="connsiteX20-7205" fmla="*/ 9476 w 10000"/>
              <a:gd name="connsiteY20-7206" fmla="*/ 1675 h 10000"/>
              <a:gd name="connsiteX21-7207" fmla="*/ 9686 w 10000"/>
              <a:gd name="connsiteY21-7208" fmla="*/ 2797 h 10000"/>
              <a:gd name="connsiteX22-7209" fmla="*/ 9895 w 10000"/>
              <a:gd name="connsiteY22-7210" fmla="*/ 3354 h 10000"/>
              <a:gd name="connsiteX23-7211" fmla="*/ 10000 w 10000"/>
              <a:gd name="connsiteY23-7212" fmla="*/ 3915 h 10000"/>
              <a:gd name="connsiteX24-7213" fmla="*/ 10000 w 10000"/>
              <a:gd name="connsiteY24-7214" fmla="*/ 3915 h 10000"/>
              <a:gd name="connsiteX25-7215" fmla="*/ 10000 w 10000"/>
              <a:gd name="connsiteY25-7216" fmla="*/ 4473 h 10000"/>
              <a:gd name="connsiteX26-7217" fmla="*/ 9895 w 10000"/>
              <a:gd name="connsiteY26-7218" fmla="*/ 5036 h 10000"/>
              <a:gd name="connsiteX27-7219" fmla="*/ 9895 w 10000"/>
              <a:gd name="connsiteY27-7220" fmla="*/ 5036 h 10000"/>
              <a:gd name="connsiteX28-7221" fmla="*/ 9791 w 10000"/>
              <a:gd name="connsiteY28-7222" fmla="*/ 5036 h 10000"/>
              <a:gd name="connsiteX29-7223" fmla="*/ 9686 w 10000"/>
              <a:gd name="connsiteY29-7224" fmla="*/ 5590 h 10000"/>
              <a:gd name="connsiteX30-7225" fmla="*/ 9581 w 10000"/>
              <a:gd name="connsiteY30-7226" fmla="*/ 6712 h 10000"/>
              <a:gd name="connsiteX31-7227" fmla="*/ 9476 w 10000"/>
              <a:gd name="connsiteY31-7228" fmla="*/ 7270 h 10000"/>
              <a:gd name="connsiteX32-7229" fmla="*/ 9476 w 10000"/>
              <a:gd name="connsiteY32-7230" fmla="*/ 8950 h 10000"/>
              <a:gd name="connsiteX33-7231" fmla="*/ 9372 w 10000"/>
              <a:gd name="connsiteY33-7232" fmla="*/ 10000 h 10000"/>
              <a:gd name="connsiteX34-7233" fmla="*/ 8652 w 10000"/>
              <a:gd name="connsiteY34-7234" fmla="*/ 5590 h 10000"/>
              <a:gd name="connsiteX35-7235" fmla="*/ 8652 w 10000"/>
              <a:gd name="connsiteY35-7236" fmla="*/ 4473 h 10000"/>
              <a:gd name="connsiteX36-7237" fmla="*/ 8652 w 10000"/>
              <a:gd name="connsiteY36-7238" fmla="*/ 3915 h 10000"/>
              <a:gd name="connsiteX37-7239" fmla="*/ 8652 w 10000"/>
              <a:gd name="connsiteY37-7240" fmla="*/ 3915 h 10000"/>
              <a:gd name="connsiteX38-7241" fmla="*/ 8547 w 10000"/>
              <a:gd name="connsiteY38-7242" fmla="*/ 3915 h 10000"/>
              <a:gd name="connsiteX39-7243" fmla="*/ 8338 w 10000"/>
              <a:gd name="connsiteY39-7244" fmla="*/ 3915 h 10000"/>
              <a:gd name="connsiteX40-7245" fmla="*/ 8128 w 10000"/>
              <a:gd name="connsiteY40-7246" fmla="*/ 3915 h 10000"/>
              <a:gd name="connsiteX41-7247" fmla="*/ 7814 w 10000"/>
              <a:gd name="connsiteY41-7248" fmla="*/ 3915 h 10000"/>
              <a:gd name="connsiteX42-7249" fmla="*/ 7500 w 10000"/>
              <a:gd name="connsiteY42-7250" fmla="*/ 3915 h 10000"/>
              <a:gd name="connsiteX43-7251" fmla="*/ 7081 w 10000"/>
              <a:gd name="connsiteY43-7252" fmla="*/ 4473 h 10000"/>
              <a:gd name="connsiteX44-7253" fmla="*/ 6453 w 10000"/>
              <a:gd name="connsiteY44-7254" fmla="*/ 4473 h 10000"/>
              <a:gd name="connsiteX45-7255" fmla="*/ 5942 w 10000"/>
              <a:gd name="connsiteY45-7256" fmla="*/ 4473 h 10000"/>
              <a:gd name="connsiteX46-7257" fmla="*/ 5419 w 10000"/>
              <a:gd name="connsiteY46-7258" fmla="*/ 5036 h 10000"/>
              <a:gd name="connsiteX47-7259" fmla="*/ 4895 w 10000"/>
              <a:gd name="connsiteY47-7260" fmla="*/ 5590 h 10000"/>
              <a:gd name="connsiteX48-7261" fmla="*/ 4476 w 10000"/>
              <a:gd name="connsiteY48-7262" fmla="*/ 5590 h 10000"/>
              <a:gd name="connsiteX49-7263" fmla="*/ 4058 w 10000"/>
              <a:gd name="connsiteY49-7264" fmla="*/ 6152 h 10000"/>
              <a:gd name="connsiteX50-7265" fmla="*/ 3547 w 10000"/>
              <a:gd name="connsiteY50-7266" fmla="*/ 6712 h 10000"/>
              <a:gd name="connsiteX51-7267" fmla="*/ 2919 w 10000"/>
              <a:gd name="connsiteY51-7268" fmla="*/ 6712 h 10000"/>
              <a:gd name="connsiteX52-7269" fmla="*/ 2291 w 10000"/>
              <a:gd name="connsiteY52-7270" fmla="*/ 7270 h 10000"/>
              <a:gd name="connsiteX53-7271" fmla="*/ 1976 w 10000"/>
              <a:gd name="connsiteY53-7272" fmla="*/ 7830 h 10000"/>
              <a:gd name="connsiteX54-7273" fmla="*/ 1767 w 10000"/>
              <a:gd name="connsiteY54-7274" fmla="*/ 7830 h 10000"/>
              <a:gd name="connsiteX55-7275" fmla="*/ 1453 w 10000"/>
              <a:gd name="connsiteY55-7276" fmla="*/ 7830 h 10000"/>
              <a:gd name="connsiteX56-7277" fmla="*/ 1257 w 10000"/>
              <a:gd name="connsiteY56-7278" fmla="*/ 8388 h 10000"/>
              <a:gd name="connsiteX57-7279" fmla="*/ 1152 w 10000"/>
              <a:gd name="connsiteY57-7280" fmla="*/ 8388 h 10000"/>
              <a:gd name="connsiteX58-7281" fmla="*/ 1047 w 10000"/>
              <a:gd name="connsiteY58-7282" fmla="*/ 8388 h 10000"/>
              <a:gd name="connsiteX59-7283" fmla="*/ 942 w 10000"/>
              <a:gd name="connsiteY59-7284" fmla="*/ 8388 h 10000"/>
              <a:gd name="connsiteX60-7285" fmla="*/ 838 w 10000"/>
              <a:gd name="connsiteY60-7286" fmla="*/ 8388 h 10000"/>
              <a:gd name="connsiteX61-7287" fmla="*/ 733 w 10000"/>
              <a:gd name="connsiteY61-7288" fmla="*/ 8388 h 10000"/>
              <a:gd name="connsiteX62-7289" fmla="*/ 628 w 10000"/>
              <a:gd name="connsiteY62-7290" fmla="*/ 8388 h 10000"/>
              <a:gd name="connsiteX63-7291" fmla="*/ 314 w 10000"/>
              <a:gd name="connsiteY63-7292" fmla="*/ 7270 h 10000"/>
              <a:gd name="connsiteX64-7293" fmla="*/ 209 w 10000"/>
              <a:gd name="connsiteY64-7294" fmla="*/ 6712 h 10000"/>
              <a:gd name="connsiteX65-7295" fmla="*/ 105 w 10000"/>
              <a:gd name="connsiteY65-7296" fmla="*/ 6152 h 10000"/>
              <a:gd name="connsiteX66-7297" fmla="*/ 0 w 10000"/>
              <a:gd name="connsiteY66-7298" fmla="*/ 6152 h 10000"/>
              <a:gd name="connsiteX67-7299" fmla="*/ 0 w 10000"/>
              <a:gd name="connsiteY67-7300" fmla="*/ 5590 h 10000"/>
              <a:gd name="connsiteX68-7301" fmla="*/ 0 w 10000"/>
              <a:gd name="connsiteY68-7302" fmla="*/ 5590 h 10000"/>
              <a:gd name="connsiteX69-7303" fmla="*/ 105 w 10000"/>
              <a:gd name="connsiteY69-7304" fmla="*/ 5036 h 10000"/>
              <a:gd name="connsiteX70-7305" fmla="*/ 209 w 10000"/>
              <a:gd name="connsiteY70-7306" fmla="*/ 5036 h 10000"/>
              <a:gd name="connsiteX71-7307" fmla="*/ 314 w 10000"/>
              <a:gd name="connsiteY71-7308" fmla="*/ 5036 h 10000"/>
              <a:gd name="connsiteX72-7309" fmla="*/ 419 w 10000"/>
              <a:gd name="connsiteY72-7310" fmla="*/ 5036 h 10000"/>
              <a:gd name="connsiteX73-7311" fmla="*/ 524 w 10000"/>
              <a:gd name="connsiteY73-7312" fmla="*/ 5036 h 10000"/>
              <a:gd name="connsiteX74-7313" fmla="*/ 733 w 10000"/>
              <a:gd name="connsiteY74-7314" fmla="*/ 5036 h 10000"/>
              <a:gd name="connsiteX75-7315" fmla="*/ 942 w 10000"/>
              <a:gd name="connsiteY75-7316" fmla="*/ 5036 h 10000"/>
              <a:gd name="connsiteX76-7317" fmla="*/ 1152 w 10000"/>
              <a:gd name="connsiteY76-7318" fmla="*/ 5036 h 10000"/>
              <a:gd name="connsiteX77-7319" fmla="*/ 1453 w 10000"/>
              <a:gd name="connsiteY77-7320" fmla="*/ 5036 h 10000"/>
              <a:gd name="connsiteX78-7321" fmla="*/ 1767 w 10000"/>
              <a:gd name="connsiteY78-7322" fmla="*/ 5036 h 10000"/>
              <a:gd name="connsiteX79-7323" fmla="*/ 2186 w 10000"/>
              <a:gd name="connsiteY79-7324" fmla="*/ 4473 h 10000"/>
              <a:gd name="connsiteX80-7325" fmla="*/ 2186 w 10000"/>
              <a:gd name="connsiteY80-7326" fmla="*/ 4473 h 10000"/>
              <a:gd name="connsiteX0-7327" fmla="*/ 2186 w 10000"/>
              <a:gd name="connsiteY0-7328" fmla="*/ 4473 h 10000"/>
              <a:gd name="connsiteX1-7329" fmla="*/ 3757 w 10000"/>
              <a:gd name="connsiteY1-7330" fmla="*/ 3915 h 10000"/>
              <a:gd name="connsiteX2-7331" fmla="*/ 5419 w 10000"/>
              <a:gd name="connsiteY2-7332" fmla="*/ 2797 h 10000"/>
              <a:gd name="connsiteX3-7333" fmla="*/ 5838 w 10000"/>
              <a:gd name="connsiteY3-7334" fmla="*/ 2797 h 10000"/>
              <a:gd name="connsiteX4-7335" fmla="*/ 6257 w 10000"/>
              <a:gd name="connsiteY4-7336" fmla="*/ 2238 h 10000"/>
              <a:gd name="connsiteX5-7337" fmla="*/ 6558 w 10000"/>
              <a:gd name="connsiteY5-7338" fmla="*/ 2238 h 10000"/>
              <a:gd name="connsiteX6-7339" fmla="*/ 6872 w 10000"/>
              <a:gd name="connsiteY6-7340" fmla="*/ 2238 h 10000"/>
              <a:gd name="connsiteX7-7341" fmla="*/ 7081 w 10000"/>
              <a:gd name="connsiteY7-7342" fmla="*/ 1675 h 10000"/>
              <a:gd name="connsiteX8-7343" fmla="*/ 7395 w 10000"/>
              <a:gd name="connsiteY8-7344" fmla="*/ 1675 h 10000"/>
              <a:gd name="connsiteX9-7345" fmla="*/ 7500 w 10000"/>
              <a:gd name="connsiteY9-7346" fmla="*/ 1675 h 10000"/>
              <a:gd name="connsiteX10-7347" fmla="*/ 7709 w 10000"/>
              <a:gd name="connsiteY10-7348" fmla="*/ 1675 h 10000"/>
              <a:gd name="connsiteX11-7349" fmla="*/ 7919 w 10000"/>
              <a:gd name="connsiteY11-7350" fmla="*/ 1117 h 10000"/>
              <a:gd name="connsiteX12-7351" fmla="*/ 8128 w 10000"/>
              <a:gd name="connsiteY12-7352" fmla="*/ 1117 h 10000"/>
              <a:gd name="connsiteX13-7353" fmla="*/ 8338 w 10000"/>
              <a:gd name="connsiteY13-7354" fmla="*/ 1117 h 10000"/>
              <a:gd name="connsiteX14-7355" fmla="*/ 8442 w 10000"/>
              <a:gd name="connsiteY14-7356" fmla="*/ 558 h 10000"/>
              <a:gd name="connsiteX15-7357" fmla="*/ 8547 w 10000"/>
              <a:gd name="connsiteY15-7358" fmla="*/ 0 h 10000"/>
              <a:gd name="connsiteX16-7359" fmla="*/ 8757 w 10000"/>
              <a:gd name="connsiteY16-7360" fmla="*/ 0 h 10000"/>
              <a:gd name="connsiteX17-7361" fmla="*/ 8848 w 10000"/>
              <a:gd name="connsiteY17-7362" fmla="*/ 558 h 10000"/>
              <a:gd name="connsiteX18-7363" fmla="*/ 9058 w 10000"/>
              <a:gd name="connsiteY18-7364" fmla="*/ 558 h 10000"/>
              <a:gd name="connsiteX19-7365" fmla="*/ 9162 w 10000"/>
              <a:gd name="connsiteY19-7366" fmla="*/ 1117 h 10000"/>
              <a:gd name="connsiteX20-7367" fmla="*/ 9476 w 10000"/>
              <a:gd name="connsiteY20-7368" fmla="*/ 1675 h 10000"/>
              <a:gd name="connsiteX21-7369" fmla="*/ 9686 w 10000"/>
              <a:gd name="connsiteY21-7370" fmla="*/ 2797 h 10000"/>
              <a:gd name="connsiteX22-7371" fmla="*/ 9895 w 10000"/>
              <a:gd name="connsiteY22-7372" fmla="*/ 3354 h 10000"/>
              <a:gd name="connsiteX23-7373" fmla="*/ 10000 w 10000"/>
              <a:gd name="connsiteY23-7374" fmla="*/ 3915 h 10000"/>
              <a:gd name="connsiteX24-7375" fmla="*/ 10000 w 10000"/>
              <a:gd name="connsiteY24-7376" fmla="*/ 3915 h 10000"/>
              <a:gd name="connsiteX25-7377" fmla="*/ 10000 w 10000"/>
              <a:gd name="connsiteY25-7378" fmla="*/ 4473 h 10000"/>
              <a:gd name="connsiteX26-7379" fmla="*/ 9895 w 10000"/>
              <a:gd name="connsiteY26-7380" fmla="*/ 5036 h 10000"/>
              <a:gd name="connsiteX27-7381" fmla="*/ 9895 w 10000"/>
              <a:gd name="connsiteY27-7382" fmla="*/ 5036 h 10000"/>
              <a:gd name="connsiteX28-7383" fmla="*/ 9791 w 10000"/>
              <a:gd name="connsiteY28-7384" fmla="*/ 5036 h 10000"/>
              <a:gd name="connsiteX29-7385" fmla="*/ 9686 w 10000"/>
              <a:gd name="connsiteY29-7386" fmla="*/ 5590 h 10000"/>
              <a:gd name="connsiteX30-7387" fmla="*/ 9581 w 10000"/>
              <a:gd name="connsiteY30-7388" fmla="*/ 6712 h 10000"/>
              <a:gd name="connsiteX31-7389" fmla="*/ 9476 w 10000"/>
              <a:gd name="connsiteY31-7390" fmla="*/ 7270 h 10000"/>
              <a:gd name="connsiteX32-7391" fmla="*/ 9476 w 10000"/>
              <a:gd name="connsiteY32-7392" fmla="*/ 8950 h 10000"/>
              <a:gd name="connsiteX33-7393" fmla="*/ 9372 w 10000"/>
              <a:gd name="connsiteY33-7394" fmla="*/ 10000 h 10000"/>
              <a:gd name="connsiteX34-7395" fmla="*/ 8652 w 10000"/>
              <a:gd name="connsiteY34-7396" fmla="*/ 4473 h 10000"/>
              <a:gd name="connsiteX35-7397" fmla="*/ 8652 w 10000"/>
              <a:gd name="connsiteY35-7398" fmla="*/ 3915 h 10000"/>
              <a:gd name="connsiteX36-7399" fmla="*/ 8652 w 10000"/>
              <a:gd name="connsiteY36-7400" fmla="*/ 3915 h 10000"/>
              <a:gd name="connsiteX37-7401" fmla="*/ 8547 w 10000"/>
              <a:gd name="connsiteY37-7402" fmla="*/ 3915 h 10000"/>
              <a:gd name="connsiteX38-7403" fmla="*/ 8338 w 10000"/>
              <a:gd name="connsiteY38-7404" fmla="*/ 3915 h 10000"/>
              <a:gd name="connsiteX39-7405" fmla="*/ 8128 w 10000"/>
              <a:gd name="connsiteY39-7406" fmla="*/ 3915 h 10000"/>
              <a:gd name="connsiteX40-7407" fmla="*/ 7814 w 10000"/>
              <a:gd name="connsiteY40-7408" fmla="*/ 3915 h 10000"/>
              <a:gd name="connsiteX41-7409" fmla="*/ 7500 w 10000"/>
              <a:gd name="connsiteY41-7410" fmla="*/ 3915 h 10000"/>
              <a:gd name="connsiteX42-7411" fmla="*/ 7081 w 10000"/>
              <a:gd name="connsiteY42-7412" fmla="*/ 4473 h 10000"/>
              <a:gd name="connsiteX43-7413" fmla="*/ 6453 w 10000"/>
              <a:gd name="connsiteY43-7414" fmla="*/ 4473 h 10000"/>
              <a:gd name="connsiteX44-7415" fmla="*/ 5942 w 10000"/>
              <a:gd name="connsiteY44-7416" fmla="*/ 4473 h 10000"/>
              <a:gd name="connsiteX45-7417" fmla="*/ 5419 w 10000"/>
              <a:gd name="connsiteY45-7418" fmla="*/ 5036 h 10000"/>
              <a:gd name="connsiteX46-7419" fmla="*/ 4895 w 10000"/>
              <a:gd name="connsiteY46-7420" fmla="*/ 5590 h 10000"/>
              <a:gd name="connsiteX47-7421" fmla="*/ 4476 w 10000"/>
              <a:gd name="connsiteY47-7422" fmla="*/ 5590 h 10000"/>
              <a:gd name="connsiteX48-7423" fmla="*/ 4058 w 10000"/>
              <a:gd name="connsiteY48-7424" fmla="*/ 6152 h 10000"/>
              <a:gd name="connsiteX49-7425" fmla="*/ 3547 w 10000"/>
              <a:gd name="connsiteY49-7426" fmla="*/ 6712 h 10000"/>
              <a:gd name="connsiteX50-7427" fmla="*/ 2919 w 10000"/>
              <a:gd name="connsiteY50-7428" fmla="*/ 6712 h 10000"/>
              <a:gd name="connsiteX51-7429" fmla="*/ 2291 w 10000"/>
              <a:gd name="connsiteY51-7430" fmla="*/ 7270 h 10000"/>
              <a:gd name="connsiteX52-7431" fmla="*/ 1976 w 10000"/>
              <a:gd name="connsiteY52-7432" fmla="*/ 7830 h 10000"/>
              <a:gd name="connsiteX53-7433" fmla="*/ 1767 w 10000"/>
              <a:gd name="connsiteY53-7434" fmla="*/ 7830 h 10000"/>
              <a:gd name="connsiteX54-7435" fmla="*/ 1453 w 10000"/>
              <a:gd name="connsiteY54-7436" fmla="*/ 7830 h 10000"/>
              <a:gd name="connsiteX55-7437" fmla="*/ 1257 w 10000"/>
              <a:gd name="connsiteY55-7438" fmla="*/ 8388 h 10000"/>
              <a:gd name="connsiteX56-7439" fmla="*/ 1152 w 10000"/>
              <a:gd name="connsiteY56-7440" fmla="*/ 8388 h 10000"/>
              <a:gd name="connsiteX57-7441" fmla="*/ 1047 w 10000"/>
              <a:gd name="connsiteY57-7442" fmla="*/ 8388 h 10000"/>
              <a:gd name="connsiteX58-7443" fmla="*/ 942 w 10000"/>
              <a:gd name="connsiteY58-7444" fmla="*/ 8388 h 10000"/>
              <a:gd name="connsiteX59-7445" fmla="*/ 838 w 10000"/>
              <a:gd name="connsiteY59-7446" fmla="*/ 8388 h 10000"/>
              <a:gd name="connsiteX60-7447" fmla="*/ 733 w 10000"/>
              <a:gd name="connsiteY60-7448" fmla="*/ 8388 h 10000"/>
              <a:gd name="connsiteX61-7449" fmla="*/ 628 w 10000"/>
              <a:gd name="connsiteY61-7450" fmla="*/ 8388 h 10000"/>
              <a:gd name="connsiteX62-7451" fmla="*/ 314 w 10000"/>
              <a:gd name="connsiteY62-7452" fmla="*/ 7270 h 10000"/>
              <a:gd name="connsiteX63-7453" fmla="*/ 209 w 10000"/>
              <a:gd name="connsiteY63-7454" fmla="*/ 6712 h 10000"/>
              <a:gd name="connsiteX64-7455" fmla="*/ 105 w 10000"/>
              <a:gd name="connsiteY64-7456" fmla="*/ 6152 h 10000"/>
              <a:gd name="connsiteX65-7457" fmla="*/ 0 w 10000"/>
              <a:gd name="connsiteY65-7458" fmla="*/ 6152 h 10000"/>
              <a:gd name="connsiteX66-7459" fmla="*/ 0 w 10000"/>
              <a:gd name="connsiteY66-7460" fmla="*/ 5590 h 10000"/>
              <a:gd name="connsiteX67-7461" fmla="*/ 0 w 10000"/>
              <a:gd name="connsiteY67-7462" fmla="*/ 5590 h 10000"/>
              <a:gd name="connsiteX68-7463" fmla="*/ 105 w 10000"/>
              <a:gd name="connsiteY68-7464" fmla="*/ 5036 h 10000"/>
              <a:gd name="connsiteX69-7465" fmla="*/ 209 w 10000"/>
              <a:gd name="connsiteY69-7466" fmla="*/ 5036 h 10000"/>
              <a:gd name="connsiteX70-7467" fmla="*/ 314 w 10000"/>
              <a:gd name="connsiteY70-7468" fmla="*/ 5036 h 10000"/>
              <a:gd name="connsiteX71-7469" fmla="*/ 419 w 10000"/>
              <a:gd name="connsiteY71-7470" fmla="*/ 5036 h 10000"/>
              <a:gd name="connsiteX72-7471" fmla="*/ 524 w 10000"/>
              <a:gd name="connsiteY72-7472" fmla="*/ 5036 h 10000"/>
              <a:gd name="connsiteX73-7473" fmla="*/ 733 w 10000"/>
              <a:gd name="connsiteY73-7474" fmla="*/ 5036 h 10000"/>
              <a:gd name="connsiteX74-7475" fmla="*/ 942 w 10000"/>
              <a:gd name="connsiteY74-7476" fmla="*/ 5036 h 10000"/>
              <a:gd name="connsiteX75-7477" fmla="*/ 1152 w 10000"/>
              <a:gd name="connsiteY75-7478" fmla="*/ 5036 h 10000"/>
              <a:gd name="connsiteX76-7479" fmla="*/ 1453 w 10000"/>
              <a:gd name="connsiteY76-7480" fmla="*/ 5036 h 10000"/>
              <a:gd name="connsiteX77-7481" fmla="*/ 1767 w 10000"/>
              <a:gd name="connsiteY77-7482" fmla="*/ 5036 h 10000"/>
              <a:gd name="connsiteX78-7483" fmla="*/ 2186 w 10000"/>
              <a:gd name="connsiteY78-7484" fmla="*/ 4473 h 10000"/>
              <a:gd name="connsiteX79-7485" fmla="*/ 2186 w 10000"/>
              <a:gd name="connsiteY79-7486" fmla="*/ 4473 h 10000"/>
              <a:gd name="connsiteX0-7487" fmla="*/ 2186 w 10000"/>
              <a:gd name="connsiteY0-7488" fmla="*/ 4473 h 8950"/>
              <a:gd name="connsiteX1-7489" fmla="*/ 3757 w 10000"/>
              <a:gd name="connsiteY1-7490" fmla="*/ 3915 h 8950"/>
              <a:gd name="connsiteX2-7491" fmla="*/ 5419 w 10000"/>
              <a:gd name="connsiteY2-7492" fmla="*/ 2797 h 8950"/>
              <a:gd name="connsiteX3-7493" fmla="*/ 5838 w 10000"/>
              <a:gd name="connsiteY3-7494" fmla="*/ 2797 h 8950"/>
              <a:gd name="connsiteX4-7495" fmla="*/ 6257 w 10000"/>
              <a:gd name="connsiteY4-7496" fmla="*/ 2238 h 8950"/>
              <a:gd name="connsiteX5-7497" fmla="*/ 6558 w 10000"/>
              <a:gd name="connsiteY5-7498" fmla="*/ 2238 h 8950"/>
              <a:gd name="connsiteX6-7499" fmla="*/ 6872 w 10000"/>
              <a:gd name="connsiteY6-7500" fmla="*/ 2238 h 8950"/>
              <a:gd name="connsiteX7-7501" fmla="*/ 7081 w 10000"/>
              <a:gd name="connsiteY7-7502" fmla="*/ 1675 h 8950"/>
              <a:gd name="connsiteX8-7503" fmla="*/ 7395 w 10000"/>
              <a:gd name="connsiteY8-7504" fmla="*/ 1675 h 8950"/>
              <a:gd name="connsiteX9-7505" fmla="*/ 7500 w 10000"/>
              <a:gd name="connsiteY9-7506" fmla="*/ 1675 h 8950"/>
              <a:gd name="connsiteX10-7507" fmla="*/ 7709 w 10000"/>
              <a:gd name="connsiteY10-7508" fmla="*/ 1675 h 8950"/>
              <a:gd name="connsiteX11-7509" fmla="*/ 7919 w 10000"/>
              <a:gd name="connsiteY11-7510" fmla="*/ 1117 h 8950"/>
              <a:gd name="connsiteX12-7511" fmla="*/ 8128 w 10000"/>
              <a:gd name="connsiteY12-7512" fmla="*/ 1117 h 8950"/>
              <a:gd name="connsiteX13-7513" fmla="*/ 8338 w 10000"/>
              <a:gd name="connsiteY13-7514" fmla="*/ 1117 h 8950"/>
              <a:gd name="connsiteX14-7515" fmla="*/ 8442 w 10000"/>
              <a:gd name="connsiteY14-7516" fmla="*/ 558 h 8950"/>
              <a:gd name="connsiteX15-7517" fmla="*/ 8547 w 10000"/>
              <a:gd name="connsiteY15-7518" fmla="*/ 0 h 8950"/>
              <a:gd name="connsiteX16-7519" fmla="*/ 8757 w 10000"/>
              <a:gd name="connsiteY16-7520" fmla="*/ 0 h 8950"/>
              <a:gd name="connsiteX17-7521" fmla="*/ 8848 w 10000"/>
              <a:gd name="connsiteY17-7522" fmla="*/ 558 h 8950"/>
              <a:gd name="connsiteX18-7523" fmla="*/ 9058 w 10000"/>
              <a:gd name="connsiteY18-7524" fmla="*/ 558 h 8950"/>
              <a:gd name="connsiteX19-7525" fmla="*/ 9162 w 10000"/>
              <a:gd name="connsiteY19-7526" fmla="*/ 1117 h 8950"/>
              <a:gd name="connsiteX20-7527" fmla="*/ 9476 w 10000"/>
              <a:gd name="connsiteY20-7528" fmla="*/ 1675 h 8950"/>
              <a:gd name="connsiteX21-7529" fmla="*/ 9686 w 10000"/>
              <a:gd name="connsiteY21-7530" fmla="*/ 2797 h 8950"/>
              <a:gd name="connsiteX22-7531" fmla="*/ 9895 w 10000"/>
              <a:gd name="connsiteY22-7532" fmla="*/ 3354 h 8950"/>
              <a:gd name="connsiteX23-7533" fmla="*/ 10000 w 10000"/>
              <a:gd name="connsiteY23-7534" fmla="*/ 3915 h 8950"/>
              <a:gd name="connsiteX24-7535" fmla="*/ 10000 w 10000"/>
              <a:gd name="connsiteY24-7536" fmla="*/ 3915 h 8950"/>
              <a:gd name="connsiteX25-7537" fmla="*/ 10000 w 10000"/>
              <a:gd name="connsiteY25-7538" fmla="*/ 4473 h 8950"/>
              <a:gd name="connsiteX26-7539" fmla="*/ 9895 w 10000"/>
              <a:gd name="connsiteY26-7540" fmla="*/ 5036 h 8950"/>
              <a:gd name="connsiteX27-7541" fmla="*/ 9895 w 10000"/>
              <a:gd name="connsiteY27-7542" fmla="*/ 5036 h 8950"/>
              <a:gd name="connsiteX28-7543" fmla="*/ 9791 w 10000"/>
              <a:gd name="connsiteY28-7544" fmla="*/ 5036 h 8950"/>
              <a:gd name="connsiteX29-7545" fmla="*/ 9686 w 10000"/>
              <a:gd name="connsiteY29-7546" fmla="*/ 5590 h 8950"/>
              <a:gd name="connsiteX30-7547" fmla="*/ 9581 w 10000"/>
              <a:gd name="connsiteY30-7548" fmla="*/ 6712 h 8950"/>
              <a:gd name="connsiteX31-7549" fmla="*/ 9476 w 10000"/>
              <a:gd name="connsiteY31-7550" fmla="*/ 7270 h 8950"/>
              <a:gd name="connsiteX32-7551" fmla="*/ 9476 w 10000"/>
              <a:gd name="connsiteY32-7552" fmla="*/ 8950 h 8950"/>
              <a:gd name="connsiteX33-7553" fmla="*/ 8652 w 10000"/>
              <a:gd name="connsiteY33-7554" fmla="*/ 4473 h 8950"/>
              <a:gd name="connsiteX34-7555" fmla="*/ 8652 w 10000"/>
              <a:gd name="connsiteY34-7556" fmla="*/ 3915 h 8950"/>
              <a:gd name="connsiteX35-7557" fmla="*/ 8652 w 10000"/>
              <a:gd name="connsiteY35-7558" fmla="*/ 3915 h 8950"/>
              <a:gd name="connsiteX36-7559" fmla="*/ 8547 w 10000"/>
              <a:gd name="connsiteY36-7560" fmla="*/ 3915 h 8950"/>
              <a:gd name="connsiteX37-7561" fmla="*/ 8338 w 10000"/>
              <a:gd name="connsiteY37-7562" fmla="*/ 3915 h 8950"/>
              <a:gd name="connsiteX38-7563" fmla="*/ 8128 w 10000"/>
              <a:gd name="connsiteY38-7564" fmla="*/ 3915 h 8950"/>
              <a:gd name="connsiteX39-7565" fmla="*/ 7814 w 10000"/>
              <a:gd name="connsiteY39-7566" fmla="*/ 3915 h 8950"/>
              <a:gd name="connsiteX40-7567" fmla="*/ 7500 w 10000"/>
              <a:gd name="connsiteY40-7568" fmla="*/ 3915 h 8950"/>
              <a:gd name="connsiteX41-7569" fmla="*/ 7081 w 10000"/>
              <a:gd name="connsiteY41-7570" fmla="*/ 4473 h 8950"/>
              <a:gd name="connsiteX42-7571" fmla="*/ 6453 w 10000"/>
              <a:gd name="connsiteY42-7572" fmla="*/ 4473 h 8950"/>
              <a:gd name="connsiteX43-7573" fmla="*/ 5942 w 10000"/>
              <a:gd name="connsiteY43-7574" fmla="*/ 4473 h 8950"/>
              <a:gd name="connsiteX44-7575" fmla="*/ 5419 w 10000"/>
              <a:gd name="connsiteY44-7576" fmla="*/ 5036 h 8950"/>
              <a:gd name="connsiteX45-7577" fmla="*/ 4895 w 10000"/>
              <a:gd name="connsiteY45-7578" fmla="*/ 5590 h 8950"/>
              <a:gd name="connsiteX46-7579" fmla="*/ 4476 w 10000"/>
              <a:gd name="connsiteY46-7580" fmla="*/ 5590 h 8950"/>
              <a:gd name="connsiteX47-7581" fmla="*/ 4058 w 10000"/>
              <a:gd name="connsiteY47-7582" fmla="*/ 6152 h 8950"/>
              <a:gd name="connsiteX48-7583" fmla="*/ 3547 w 10000"/>
              <a:gd name="connsiteY48-7584" fmla="*/ 6712 h 8950"/>
              <a:gd name="connsiteX49-7585" fmla="*/ 2919 w 10000"/>
              <a:gd name="connsiteY49-7586" fmla="*/ 6712 h 8950"/>
              <a:gd name="connsiteX50-7587" fmla="*/ 2291 w 10000"/>
              <a:gd name="connsiteY50-7588" fmla="*/ 7270 h 8950"/>
              <a:gd name="connsiteX51-7589" fmla="*/ 1976 w 10000"/>
              <a:gd name="connsiteY51-7590" fmla="*/ 7830 h 8950"/>
              <a:gd name="connsiteX52-7591" fmla="*/ 1767 w 10000"/>
              <a:gd name="connsiteY52-7592" fmla="*/ 7830 h 8950"/>
              <a:gd name="connsiteX53-7593" fmla="*/ 1453 w 10000"/>
              <a:gd name="connsiteY53-7594" fmla="*/ 7830 h 8950"/>
              <a:gd name="connsiteX54-7595" fmla="*/ 1257 w 10000"/>
              <a:gd name="connsiteY54-7596" fmla="*/ 8388 h 8950"/>
              <a:gd name="connsiteX55-7597" fmla="*/ 1152 w 10000"/>
              <a:gd name="connsiteY55-7598" fmla="*/ 8388 h 8950"/>
              <a:gd name="connsiteX56-7599" fmla="*/ 1047 w 10000"/>
              <a:gd name="connsiteY56-7600" fmla="*/ 8388 h 8950"/>
              <a:gd name="connsiteX57-7601" fmla="*/ 942 w 10000"/>
              <a:gd name="connsiteY57-7602" fmla="*/ 8388 h 8950"/>
              <a:gd name="connsiteX58-7603" fmla="*/ 838 w 10000"/>
              <a:gd name="connsiteY58-7604" fmla="*/ 8388 h 8950"/>
              <a:gd name="connsiteX59-7605" fmla="*/ 733 w 10000"/>
              <a:gd name="connsiteY59-7606" fmla="*/ 8388 h 8950"/>
              <a:gd name="connsiteX60-7607" fmla="*/ 628 w 10000"/>
              <a:gd name="connsiteY60-7608" fmla="*/ 8388 h 8950"/>
              <a:gd name="connsiteX61-7609" fmla="*/ 314 w 10000"/>
              <a:gd name="connsiteY61-7610" fmla="*/ 7270 h 8950"/>
              <a:gd name="connsiteX62-7611" fmla="*/ 209 w 10000"/>
              <a:gd name="connsiteY62-7612" fmla="*/ 6712 h 8950"/>
              <a:gd name="connsiteX63-7613" fmla="*/ 105 w 10000"/>
              <a:gd name="connsiteY63-7614" fmla="*/ 6152 h 8950"/>
              <a:gd name="connsiteX64-7615" fmla="*/ 0 w 10000"/>
              <a:gd name="connsiteY64-7616" fmla="*/ 6152 h 8950"/>
              <a:gd name="connsiteX65-7617" fmla="*/ 0 w 10000"/>
              <a:gd name="connsiteY65-7618" fmla="*/ 5590 h 8950"/>
              <a:gd name="connsiteX66-7619" fmla="*/ 0 w 10000"/>
              <a:gd name="connsiteY66-7620" fmla="*/ 5590 h 8950"/>
              <a:gd name="connsiteX67-7621" fmla="*/ 105 w 10000"/>
              <a:gd name="connsiteY67-7622" fmla="*/ 5036 h 8950"/>
              <a:gd name="connsiteX68-7623" fmla="*/ 209 w 10000"/>
              <a:gd name="connsiteY68-7624" fmla="*/ 5036 h 8950"/>
              <a:gd name="connsiteX69-7625" fmla="*/ 314 w 10000"/>
              <a:gd name="connsiteY69-7626" fmla="*/ 5036 h 8950"/>
              <a:gd name="connsiteX70-7627" fmla="*/ 419 w 10000"/>
              <a:gd name="connsiteY70-7628" fmla="*/ 5036 h 8950"/>
              <a:gd name="connsiteX71-7629" fmla="*/ 524 w 10000"/>
              <a:gd name="connsiteY71-7630" fmla="*/ 5036 h 8950"/>
              <a:gd name="connsiteX72-7631" fmla="*/ 733 w 10000"/>
              <a:gd name="connsiteY72-7632" fmla="*/ 5036 h 8950"/>
              <a:gd name="connsiteX73-7633" fmla="*/ 942 w 10000"/>
              <a:gd name="connsiteY73-7634" fmla="*/ 5036 h 8950"/>
              <a:gd name="connsiteX74-7635" fmla="*/ 1152 w 10000"/>
              <a:gd name="connsiteY74-7636" fmla="*/ 5036 h 8950"/>
              <a:gd name="connsiteX75-7637" fmla="*/ 1453 w 10000"/>
              <a:gd name="connsiteY75-7638" fmla="*/ 5036 h 8950"/>
              <a:gd name="connsiteX76-7639" fmla="*/ 1767 w 10000"/>
              <a:gd name="connsiteY76-7640" fmla="*/ 5036 h 8950"/>
              <a:gd name="connsiteX77-7641" fmla="*/ 2186 w 10000"/>
              <a:gd name="connsiteY77-7642" fmla="*/ 4473 h 8950"/>
              <a:gd name="connsiteX78-7643" fmla="*/ 2186 w 10000"/>
              <a:gd name="connsiteY78-7644" fmla="*/ 4473 h 8950"/>
              <a:gd name="connsiteX0-7645" fmla="*/ 2186 w 10000"/>
              <a:gd name="connsiteY0-7646" fmla="*/ 4998 h 9372"/>
              <a:gd name="connsiteX1-7647" fmla="*/ 3757 w 10000"/>
              <a:gd name="connsiteY1-7648" fmla="*/ 4374 h 9372"/>
              <a:gd name="connsiteX2-7649" fmla="*/ 5419 w 10000"/>
              <a:gd name="connsiteY2-7650" fmla="*/ 3125 h 9372"/>
              <a:gd name="connsiteX3-7651" fmla="*/ 5838 w 10000"/>
              <a:gd name="connsiteY3-7652" fmla="*/ 3125 h 9372"/>
              <a:gd name="connsiteX4-7653" fmla="*/ 6257 w 10000"/>
              <a:gd name="connsiteY4-7654" fmla="*/ 2501 h 9372"/>
              <a:gd name="connsiteX5-7655" fmla="*/ 6558 w 10000"/>
              <a:gd name="connsiteY5-7656" fmla="*/ 2501 h 9372"/>
              <a:gd name="connsiteX6-7657" fmla="*/ 6872 w 10000"/>
              <a:gd name="connsiteY6-7658" fmla="*/ 2501 h 9372"/>
              <a:gd name="connsiteX7-7659" fmla="*/ 7081 w 10000"/>
              <a:gd name="connsiteY7-7660" fmla="*/ 1872 h 9372"/>
              <a:gd name="connsiteX8-7661" fmla="*/ 7395 w 10000"/>
              <a:gd name="connsiteY8-7662" fmla="*/ 1872 h 9372"/>
              <a:gd name="connsiteX9-7663" fmla="*/ 7500 w 10000"/>
              <a:gd name="connsiteY9-7664" fmla="*/ 1872 h 9372"/>
              <a:gd name="connsiteX10-7665" fmla="*/ 7709 w 10000"/>
              <a:gd name="connsiteY10-7666" fmla="*/ 1872 h 9372"/>
              <a:gd name="connsiteX11-7667" fmla="*/ 7919 w 10000"/>
              <a:gd name="connsiteY11-7668" fmla="*/ 1248 h 9372"/>
              <a:gd name="connsiteX12-7669" fmla="*/ 8128 w 10000"/>
              <a:gd name="connsiteY12-7670" fmla="*/ 1248 h 9372"/>
              <a:gd name="connsiteX13-7671" fmla="*/ 8338 w 10000"/>
              <a:gd name="connsiteY13-7672" fmla="*/ 1248 h 9372"/>
              <a:gd name="connsiteX14-7673" fmla="*/ 8442 w 10000"/>
              <a:gd name="connsiteY14-7674" fmla="*/ 623 h 9372"/>
              <a:gd name="connsiteX15-7675" fmla="*/ 8547 w 10000"/>
              <a:gd name="connsiteY15-7676" fmla="*/ 0 h 9372"/>
              <a:gd name="connsiteX16-7677" fmla="*/ 8757 w 10000"/>
              <a:gd name="connsiteY16-7678" fmla="*/ 0 h 9372"/>
              <a:gd name="connsiteX17-7679" fmla="*/ 8848 w 10000"/>
              <a:gd name="connsiteY17-7680" fmla="*/ 623 h 9372"/>
              <a:gd name="connsiteX18-7681" fmla="*/ 9058 w 10000"/>
              <a:gd name="connsiteY18-7682" fmla="*/ 623 h 9372"/>
              <a:gd name="connsiteX19-7683" fmla="*/ 9162 w 10000"/>
              <a:gd name="connsiteY19-7684" fmla="*/ 1248 h 9372"/>
              <a:gd name="connsiteX20-7685" fmla="*/ 9476 w 10000"/>
              <a:gd name="connsiteY20-7686" fmla="*/ 1872 h 9372"/>
              <a:gd name="connsiteX21-7687" fmla="*/ 9686 w 10000"/>
              <a:gd name="connsiteY21-7688" fmla="*/ 3125 h 9372"/>
              <a:gd name="connsiteX22-7689" fmla="*/ 9895 w 10000"/>
              <a:gd name="connsiteY22-7690" fmla="*/ 3747 h 9372"/>
              <a:gd name="connsiteX23-7691" fmla="*/ 10000 w 10000"/>
              <a:gd name="connsiteY23-7692" fmla="*/ 4374 h 9372"/>
              <a:gd name="connsiteX24-7693" fmla="*/ 10000 w 10000"/>
              <a:gd name="connsiteY24-7694" fmla="*/ 4374 h 9372"/>
              <a:gd name="connsiteX25-7695" fmla="*/ 10000 w 10000"/>
              <a:gd name="connsiteY25-7696" fmla="*/ 4998 h 9372"/>
              <a:gd name="connsiteX26-7697" fmla="*/ 9895 w 10000"/>
              <a:gd name="connsiteY26-7698" fmla="*/ 5627 h 9372"/>
              <a:gd name="connsiteX27-7699" fmla="*/ 9895 w 10000"/>
              <a:gd name="connsiteY27-7700" fmla="*/ 5627 h 9372"/>
              <a:gd name="connsiteX28-7701" fmla="*/ 9791 w 10000"/>
              <a:gd name="connsiteY28-7702" fmla="*/ 5627 h 9372"/>
              <a:gd name="connsiteX29-7703" fmla="*/ 9686 w 10000"/>
              <a:gd name="connsiteY29-7704" fmla="*/ 6246 h 9372"/>
              <a:gd name="connsiteX30-7705" fmla="*/ 9581 w 10000"/>
              <a:gd name="connsiteY30-7706" fmla="*/ 7499 h 9372"/>
              <a:gd name="connsiteX31-7707" fmla="*/ 9476 w 10000"/>
              <a:gd name="connsiteY31-7708" fmla="*/ 8123 h 9372"/>
              <a:gd name="connsiteX32-7709" fmla="*/ 8652 w 10000"/>
              <a:gd name="connsiteY32-7710" fmla="*/ 4998 h 9372"/>
              <a:gd name="connsiteX33-7711" fmla="*/ 8652 w 10000"/>
              <a:gd name="connsiteY33-7712" fmla="*/ 4374 h 9372"/>
              <a:gd name="connsiteX34-7713" fmla="*/ 8652 w 10000"/>
              <a:gd name="connsiteY34-7714" fmla="*/ 4374 h 9372"/>
              <a:gd name="connsiteX35-7715" fmla="*/ 8547 w 10000"/>
              <a:gd name="connsiteY35-7716" fmla="*/ 4374 h 9372"/>
              <a:gd name="connsiteX36-7717" fmla="*/ 8338 w 10000"/>
              <a:gd name="connsiteY36-7718" fmla="*/ 4374 h 9372"/>
              <a:gd name="connsiteX37-7719" fmla="*/ 8128 w 10000"/>
              <a:gd name="connsiteY37-7720" fmla="*/ 4374 h 9372"/>
              <a:gd name="connsiteX38-7721" fmla="*/ 7814 w 10000"/>
              <a:gd name="connsiteY38-7722" fmla="*/ 4374 h 9372"/>
              <a:gd name="connsiteX39-7723" fmla="*/ 7500 w 10000"/>
              <a:gd name="connsiteY39-7724" fmla="*/ 4374 h 9372"/>
              <a:gd name="connsiteX40-7725" fmla="*/ 7081 w 10000"/>
              <a:gd name="connsiteY40-7726" fmla="*/ 4998 h 9372"/>
              <a:gd name="connsiteX41-7727" fmla="*/ 6453 w 10000"/>
              <a:gd name="connsiteY41-7728" fmla="*/ 4998 h 9372"/>
              <a:gd name="connsiteX42-7729" fmla="*/ 5942 w 10000"/>
              <a:gd name="connsiteY42-7730" fmla="*/ 4998 h 9372"/>
              <a:gd name="connsiteX43-7731" fmla="*/ 5419 w 10000"/>
              <a:gd name="connsiteY43-7732" fmla="*/ 5627 h 9372"/>
              <a:gd name="connsiteX44-7733" fmla="*/ 4895 w 10000"/>
              <a:gd name="connsiteY44-7734" fmla="*/ 6246 h 9372"/>
              <a:gd name="connsiteX45-7735" fmla="*/ 4476 w 10000"/>
              <a:gd name="connsiteY45-7736" fmla="*/ 6246 h 9372"/>
              <a:gd name="connsiteX46-7737" fmla="*/ 4058 w 10000"/>
              <a:gd name="connsiteY46-7738" fmla="*/ 6874 h 9372"/>
              <a:gd name="connsiteX47-7739" fmla="*/ 3547 w 10000"/>
              <a:gd name="connsiteY47-7740" fmla="*/ 7499 h 9372"/>
              <a:gd name="connsiteX48-7741" fmla="*/ 2919 w 10000"/>
              <a:gd name="connsiteY48-7742" fmla="*/ 7499 h 9372"/>
              <a:gd name="connsiteX49-7743" fmla="*/ 2291 w 10000"/>
              <a:gd name="connsiteY49-7744" fmla="*/ 8123 h 9372"/>
              <a:gd name="connsiteX50-7745" fmla="*/ 1976 w 10000"/>
              <a:gd name="connsiteY50-7746" fmla="*/ 8749 h 9372"/>
              <a:gd name="connsiteX51-7747" fmla="*/ 1767 w 10000"/>
              <a:gd name="connsiteY51-7748" fmla="*/ 8749 h 9372"/>
              <a:gd name="connsiteX52-7749" fmla="*/ 1453 w 10000"/>
              <a:gd name="connsiteY52-7750" fmla="*/ 8749 h 9372"/>
              <a:gd name="connsiteX53-7751" fmla="*/ 1257 w 10000"/>
              <a:gd name="connsiteY53-7752" fmla="*/ 9372 h 9372"/>
              <a:gd name="connsiteX54-7753" fmla="*/ 1152 w 10000"/>
              <a:gd name="connsiteY54-7754" fmla="*/ 9372 h 9372"/>
              <a:gd name="connsiteX55-7755" fmla="*/ 1047 w 10000"/>
              <a:gd name="connsiteY55-7756" fmla="*/ 9372 h 9372"/>
              <a:gd name="connsiteX56-7757" fmla="*/ 942 w 10000"/>
              <a:gd name="connsiteY56-7758" fmla="*/ 9372 h 9372"/>
              <a:gd name="connsiteX57-7759" fmla="*/ 838 w 10000"/>
              <a:gd name="connsiteY57-7760" fmla="*/ 9372 h 9372"/>
              <a:gd name="connsiteX58-7761" fmla="*/ 733 w 10000"/>
              <a:gd name="connsiteY58-7762" fmla="*/ 9372 h 9372"/>
              <a:gd name="connsiteX59-7763" fmla="*/ 628 w 10000"/>
              <a:gd name="connsiteY59-7764" fmla="*/ 9372 h 9372"/>
              <a:gd name="connsiteX60-7765" fmla="*/ 314 w 10000"/>
              <a:gd name="connsiteY60-7766" fmla="*/ 8123 h 9372"/>
              <a:gd name="connsiteX61-7767" fmla="*/ 209 w 10000"/>
              <a:gd name="connsiteY61-7768" fmla="*/ 7499 h 9372"/>
              <a:gd name="connsiteX62-7769" fmla="*/ 105 w 10000"/>
              <a:gd name="connsiteY62-7770" fmla="*/ 6874 h 9372"/>
              <a:gd name="connsiteX63-7771" fmla="*/ 0 w 10000"/>
              <a:gd name="connsiteY63-7772" fmla="*/ 6874 h 9372"/>
              <a:gd name="connsiteX64-7773" fmla="*/ 0 w 10000"/>
              <a:gd name="connsiteY64-7774" fmla="*/ 6246 h 9372"/>
              <a:gd name="connsiteX65-7775" fmla="*/ 0 w 10000"/>
              <a:gd name="connsiteY65-7776" fmla="*/ 6246 h 9372"/>
              <a:gd name="connsiteX66-7777" fmla="*/ 105 w 10000"/>
              <a:gd name="connsiteY66-7778" fmla="*/ 5627 h 9372"/>
              <a:gd name="connsiteX67-7779" fmla="*/ 209 w 10000"/>
              <a:gd name="connsiteY67-7780" fmla="*/ 5627 h 9372"/>
              <a:gd name="connsiteX68-7781" fmla="*/ 314 w 10000"/>
              <a:gd name="connsiteY68-7782" fmla="*/ 5627 h 9372"/>
              <a:gd name="connsiteX69-7783" fmla="*/ 419 w 10000"/>
              <a:gd name="connsiteY69-7784" fmla="*/ 5627 h 9372"/>
              <a:gd name="connsiteX70-7785" fmla="*/ 524 w 10000"/>
              <a:gd name="connsiteY70-7786" fmla="*/ 5627 h 9372"/>
              <a:gd name="connsiteX71-7787" fmla="*/ 733 w 10000"/>
              <a:gd name="connsiteY71-7788" fmla="*/ 5627 h 9372"/>
              <a:gd name="connsiteX72-7789" fmla="*/ 942 w 10000"/>
              <a:gd name="connsiteY72-7790" fmla="*/ 5627 h 9372"/>
              <a:gd name="connsiteX73-7791" fmla="*/ 1152 w 10000"/>
              <a:gd name="connsiteY73-7792" fmla="*/ 5627 h 9372"/>
              <a:gd name="connsiteX74-7793" fmla="*/ 1453 w 10000"/>
              <a:gd name="connsiteY74-7794" fmla="*/ 5627 h 9372"/>
              <a:gd name="connsiteX75-7795" fmla="*/ 1767 w 10000"/>
              <a:gd name="connsiteY75-7796" fmla="*/ 5627 h 9372"/>
              <a:gd name="connsiteX76-7797" fmla="*/ 2186 w 10000"/>
              <a:gd name="connsiteY76-7798" fmla="*/ 4998 h 9372"/>
              <a:gd name="connsiteX77-7799" fmla="*/ 2186 w 10000"/>
              <a:gd name="connsiteY77-7800" fmla="*/ 4998 h 9372"/>
              <a:gd name="connsiteX0-7801" fmla="*/ 2186 w 10000"/>
              <a:gd name="connsiteY0-7802" fmla="*/ 5333 h 10000"/>
              <a:gd name="connsiteX1-7803" fmla="*/ 3757 w 10000"/>
              <a:gd name="connsiteY1-7804" fmla="*/ 4667 h 10000"/>
              <a:gd name="connsiteX2-7805" fmla="*/ 5419 w 10000"/>
              <a:gd name="connsiteY2-7806" fmla="*/ 3334 h 10000"/>
              <a:gd name="connsiteX3-7807" fmla="*/ 5838 w 10000"/>
              <a:gd name="connsiteY3-7808" fmla="*/ 3334 h 10000"/>
              <a:gd name="connsiteX4-7809" fmla="*/ 6257 w 10000"/>
              <a:gd name="connsiteY4-7810" fmla="*/ 2669 h 10000"/>
              <a:gd name="connsiteX5-7811" fmla="*/ 6558 w 10000"/>
              <a:gd name="connsiteY5-7812" fmla="*/ 2669 h 10000"/>
              <a:gd name="connsiteX6-7813" fmla="*/ 6872 w 10000"/>
              <a:gd name="connsiteY6-7814" fmla="*/ 2669 h 10000"/>
              <a:gd name="connsiteX7-7815" fmla="*/ 7081 w 10000"/>
              <a:gd name="connsiteY7-7816" fmla="*/ 1997 h 10000"/>
              <a:gd name="connsiteX8-7817" fmla="*/ 7395 w 10000"/>
              <a:gd name="connsiteY8-7818" fmla="*/ 1997 h 10000"/>
              <a:gd name="connsiteX9-7819" fmla="*/ 7500 w 10000"/>
              <a:gd name="connsiteY9-7820" fmla="*/ 1997 h 10000"/>
              <a:gd name="connsiteX10-7821" fmla="*/ 7709 w 10000"/>
              <a:gd name="connsiteY10-7822" fmla="*/ 1997 h 10000"/>
              <a:gd name="connsiteX11-7823" fmla="*/ 7919 w 10000"/>
              <a:gd name="connsiteY11-7824" fmla="*/ 1332 h 10000"/>
              <a:gd name="connsiteX12-7825" fmla="*/ 8128 w 10000"/>
              <a:gd name="connsiteY12-7826" fmla="*/ 1332 h 10000"/>
              <a:gd name="connsiteX13-7827" fmla="*/ 8338 w 10000"/>
              <a:gd name="connsiteY13-7828" fmla="*/ 1332 h 10000"/>
              <a:gd name="connsiteX14-7829" fmla="*/ 8442 w 10000"/>
              <a:gd name="connsiteY14-7830" fmla="*/ 665 h 10000"/>
              <a:gd name="connsiteX15-7831" fmla="*/ 8547 w 10000"/>
              <a:gd name="connsiteY15-7832" fmla="*/ 0 h 10000"/>
              <a:gd name="connsiteX16-7833" fmla="*/ 8757 w 10000"/>
              <a:gd name="connsiteY16-7834" fmla="*/ 0 h 10000"/>
              <a:gd name="connsiteX17-7835" fmla="*/ 8848 w 10000"/>
              <a:gd name="connsiteY17-7836" fmla="*/ 665 h 10000"/>
              <a:gd name="connsiteX18-7837" fmla="*/ 9058 w 10000"/>
              <a:gd name="connsiteY18-7838" fmla="*/ 665 h 10000"/>
              <a:gd name="connsiteX19-7839" fmla="*/ 9162 w 10000"/>
              <a:gd name="connsiteY19-7840" fmla="*/ 1332 h 10000"/>
              <a:gd name="connsiteX20-7841" fmla="*/ 9476 w 10000"/>
              <a:gd name="connsiteY20-7842" fmla="*/ 1997 h 10000"/>
              <a:gd name="connsiteX21-7843" fmla="*/ 9686 w 10000"/>
              <a:gd name="connsiteY21-7844" fmla="*/ 3334 h 10000"/>
              <a:gd name="connsiteX22-7845" fmla="*/ 9895 w 10000"/>
              <a:gd name="connsiteY22-7846" fmla="*/ 3998 h 10000"/>
              <a:gd name="connsiteX23-7847" fmla="*/ 10000 w 10000"/>
              <a:gd name="connsiteY23-7848" fmla="*/ 4667 h 10000"/>
              <a:gd name="connsiteX24-7849" fmla="*/ 10000 w 10000"/>
              <a:gd name="connsiteY24-7850" fmla="*/ 4667 h 10000"/>
              <a:gd name="connsiteX25-7851" fmla="*/ 10000 w 10000"/>
              <a:gd name="connsiteY25-7852" fmla="*/ 5333 h 10000"/>
              <a:gd name="connsiteX26-7853" fmla="*/ 9895 w 10000"/>
              <a:gd name="connsiteY26-7854" fmla="*/ 6004 h 10000"/>
              <a:gd name="connsiteX27-7855" fmla="*/ 9895 w 10000"/>
              <a:gd name="connsiteY27-7856" fmla="*/ 6004 h 10000"/>
              <a:gd name="connsiteX28-7857" fmla="*/ 9791 w 10000"/>
              <a:gd name="connsiteY28-7858" fmla="*/ 6004 h 10000"/>
              <a:gd name="connsiteX29-7859" fmla="*/ 9686 w 10000"/>
              <a:gd name="connsiteY29-7860" fmla="*/ 6665 h 10000"/>
              <a:gd name="connsiteX30-7861" fmla="*/ 9581 w 10000"/>
              <a:gd name="connsiteY30-7862" fmla="*/ 8001 h 10000"/>
              <a:gd name="connsiteX31-7863" fmla="*/ 8652 w 10000"/>
              <a:gd name="connsiteY31-7864" fmla="*/ 5333 h 10000"/>
              <a:gd name="connsiteX32-7865" fmla="*/ 8652 w 10000"/>
              <a:gd name="connsiteY32-7866" fmla="*/ 4667 h 10000"/>
              <a:gd name="connsiteX33-7867" fmla="*/ 8652 w 10000"/>
              <a:gd name="connsiteY33-7868" fmla="*/ 4667 h 10000"/>
              <a:gd name="connsiteX34-7869" fmla="*/ 8547 w 10000"/>
              <a:gd name="connsiteY34-7870" fmla="*/ 4667 h 10000"/>
              <a:gd name="connsiteX35-7871" fmla="*/ 8338 w 10000"/>
              <a:gd name="connsiteY35-7872" fmla="*/ 4667 h 10000"/>
              <a:gd name="connsiteX36-7873" fmla="*/ 8128 w 10000"/>
              <a:gd name="connsiteY36-7874" fmla="*/ 4667 h 10000"/>
              <a:gd name="connsiteX37-7875" fmla="*/ 7814 w 10000"/>
              <a:gd name="connsiteY37-7876" fmla="*/ 4667 h 10000"/>
              <a:gd name="connsiteX38-7877" fmla="*/ 7500 w 10000"/>
              <a:gd name="connsiteY38-7878" fmla="*/ 4667 h 10000"/>
              <a:gd name="connsiteX39-7879" fmla="*/ 7081 w 10000"/>
              <a:gd name="connsiteY39-7880" fmla="*/ 5333 h 10000"/>
              <a:gd name="connsiteX40-7881" fmla="*/ 6453 w 10000"/>
              <a:gd name="connsiteY40-7882" fmla="*/ 5333 h 10000"/>
              <a:gd name="connsiteX41-7883" fmla="*/ 5942 w 10000"/>
              <a:gd name="connsiteY41-7884" fmla="*/ 5333 h 10000"/>
              <a:gd name="connsiteX42-7885" fmla="*/ 5419 w 10000"/>
              <a:gd name="connsiteY42-7886" fmla="*/ 6004 h 10000"/>
              <a:gd name="connsiteX43-7887" fmla="*/ 4895 w 10000"/>
              <a:gd name="connsiteY43-7888" fmla="*/ 6665 h 10000"/>
              <a:gd name="connsiteX44-7889" fmla="*/ 4476 w 10000"/>
              <a:gd name="connsiteY44-7890" fmla="*/ 6665 h 10000"/>
              <a:gd name="connsiteX45-7891" fmla="*/ 4058 w 10000"/>
              <a:gd name="connsiteY45-7892" fmla="*/ 7335 h 10000"/>
              <a:gd name="connsiteX46-7893" fmla="*/ 3547 w 10000"/>
              <a:gd name="connsiteY46-7894" fmla="*/ 8001 h 10000"/>
              <a:gd name="connsiteX47-7895" fmla="*/ 2919 w 10000"/>
              <a:gd name="connsiteY47-7896" fmla="*/ 8001 h 10000"/>
              <a:gd name="connsiteX48-7897" fmla="*/ 2291 w 10000"/>
              <a:gd name="connsiteY48-7898" fmla="*/ 8667 h 10000"/>
              <a:gd name="connsiteX49-7899" fmla="*/ 1976 w 10000"/>
              <a:gd name="connsiteY49-7900" fmla="*/ 9335 h 10000"/>
              <a:gd name="connsiteX50-7901" fmla="*/ 1767 w 10000"/>
              <a:gd name="connsiteY50-7902" fmla="*/ 9335 h 10000"/>
              <a:gd name="connsiteX51-7903" fmla="*/ 1453 w 10000"/>
              <a:gd name="connsiteY51-7904" fmla="*/ 9335 h 10000"/>
              <a:gd name="connsiteX52-7905" fmla="*/ 1257 w 10000"/>
              <a:gd name="connsiteY52-7906" fmla="*/ 10000 h 10000"/>
              <a:gd name="connsiteX53-7907" fmla="*/ 1152 w 10000"/>
              <a:gd name="connsiteY53-7908" fmla="*/ 10000 h 10000"/>
              <a:gd name="connsiteX54-7909" fmla="*/ 1047 w 10000"/>
              <a:gd name="connsiteY54-7910" fmla="*/ 10000 h 10000"/>
              <a:gd name="connsiteX55-7911" fmla="*/ 942 w 10000"/>
              <a:gd name="connsiteY55-7912" fmla="*/ 10000 h 10000"/>
              <a:gd name="connsiteX56-7913" fmla="*/ 838 w 10000"/>
              <a:gd name="connsiteY56-7914" fmla="*/ 10000 h 10000"/>
              <a:gd name="connsiteX57-7915" fmla="*/ 733 w 10000"/>
              <a:gd name="connsiteY57-7916" fmla="*/ 10000 h 10000"/>
              <a:gd name="connsiteX58-7917" fmla="*/ 628 w 10000"/>
              <a:gd name="connsiteY58-7918" fmla="*/ 10000 h 10000"/>
              <a:gd name="connsiteX59-7919" fmla="*/ 314 w 10000"/>
              <a:gd name="connsiteY59-7920" fmla="*/ 8667 h 10000"/>
              <a:gd name="connsiteX60-7921" fmla="*/ 209 w 10000"/>
              <a:gd name="connsiteY60-7922" fmla="*/ 8001 h 10000"/>
              <a:gd name="connsiteX61-7923" fmla="*/ 105 w 10000"/>
              <a:gd name="connsiteY61-7924" fmla="*/ 7335 h 10000"/>
              <a:gd name="connsiteX62-7925" fmla="*/ 0 w 10000"/>
              <a:gd name="connsiteY62-7926" fmla="*/ 7335 h 10000"/>
              <a:gd name="connsiteX63-7927" fmla="*/ 0 w 10000"/>
              <a:gd name="connsiteY63-7928" fmla="*/ 6665 h 10000"/>
              <a:gd name="connsiteX64-7929" fmla="*/ 0 w 10000"/>
              <a:gd name="connsiteY64-7930" fmla="*/ 6665 h 10000"/>
              <a:gd name="connsiteX65-7931" fmla="*/ 105 w 10000"/>
              <a:gd name="connsiteY65-7932" fmla="*/ 6004 h 10000"/>
              <a:gd name="connsiteX66-7933" fmla="*/ 209 w 10000"/>
              <a:gd name="connsiteY66-7934" fmla="*/ 6004 h 10000"/>
              <a:gd name="connsiteX67-7935" fmla="*/ 314 w 10000"/>
              <a:gd name="connsiteY67-7936" fmla="*/ 6004 h 10000"/>
              <a:gd name="connsiteX68-7937" fmla="*/ 419 w 10000"/>
              <a:gd name="connsiteY68-7938" fmla="*/ 6004 h 10000"/>
              <a:gd name="connsiteX69-7939" fmla="*/ 524 w 10000"/>
              <a:gd name="connsiteY69-7940" fmla="*/ 6004 h 10000"/>
              <a:gd name="connsiteX70-7941" fmla="*/ 733 w 10000"/>
              <a:gd name="connsiteY70-7942" fmla="*/ 6004 h 10000"/>
              <a:gd name="connsiteX71-7943" fmla="*/ 942 w 10000"/>
              <a:gd name="connsiteY71-7944" fmla="*/ 6004 h 10000"/>
              <a:gd name="connsiteX72-7945" fmla="*/ 1152 w 10000"/>
              <a:gd name="connsiteY72-7946" fmla="*/ 6004 h 10000"/>
              <a:gd name="connsiteX73-7947" fmla="*/ 1453 w 10000"/>
              <a:gd name="connsiteY73-7948" fmla="*/ 6004 h 10000"/>
              <a:gd name="connsiteX74-7949" fmla="*/ 1767 w 10000"/>
              <a:gd name="connsiteY74-7950" fmla="*/ 6004 h 10000"/>
              <a:gd name="connsiteX75-7951" fmla="*/ 2186 w 10000"/>
              <a:gd name="connsiteY75-7952" fmla="*/ 5333 h 10000"/>
              <a:gd name="connsiteX76-7953" fmla="*/ 2186 w 10000"/>
              <a:gd name="connsiteY76-7954" fmla="*/ 5333 h 10000"/>
              <a:gd name="connsiteX0-7955" fmla="*/ 2186 w 10000"/>
              <a:gd name="connsiteY0-7956" fmla="*/ 5333 h 10000"/>
              <a:gd name="connsiteX1-7957" fmla="*/ 3757 w 10000"/>
              <a:gd name="connsiteY1-7958" fmla="*/ 4667 h 10000"/>
              <a:gd name="connsiteX2-7959" fmla="*/ 5419 w 10000"/>
              <a:gd name="connsiteY2-7960" fmla="*/ 3334 h 10000"/>
              <a:gd name="connsiteX3-7961" fmla="*/ 5838 w 10000"/>
              <a:gd name="connsiteY3-7962" fmla="*/ 3334 h 10000"/>
              <a:gd name="connsiteX4-7963" fmla="*/ 6257 w 10000"/>
              <a:gd name="connsiteY4-7964" fmla="*/ 2669 h 10000"/>
              <a:gd name="connsiteX5-7965" fmla="*/ 6558 w 10000"/>
              <a:gd name="connsiteY5-7966" fmla="*/ 2669 h 10000"/>
              <a:gd name="connsiteX6-7967" fmla="*/ 6872 w 10000"/>
              <a:gd name="connsiteY6-7968" fmla="*/ 2669 h 10000"/>
              <a:gd name="connsiteX7-7969" fmla="*/ 7081 w 10000"/>
              <a:gd name="connsiteY7-7970" fmla="*/ 1997 h 10000"/>
              <a:gd name="connsiteX8-7971" fmla="*/ 7395 w 10000"/>
              <a:gd name="connsiteY8-7972" fmla="*/ 1997 h 10000"/>
              <a:gd name="connsiteX9-7973" fmla="*/ 7500 w 10000"/>
              <a:gd name="connsiteY9-7974" fmla="*/ 1997 h 10000"/>
              <a:gd name="connsiteX10-7975" fmla="*/ 7709 w 10000"/>
              <a:gd name="connsiteY10-7976" fmla="*/ 1997 h 10000"/>
              <a:gd name="connsiteX11-7977" fmla="*/ 7919 w 10000"/>
              <a:gd name="connsiteY11-7978" fmla="*/ 1332 h 10000"/>
              <a:gd name="connsiteX12-7979" fmla="*/ 8128 w 10000"/>
              <a:gd name="connsiteY12-7980" fmla="*/ 1332 h 10000"/>
              <a:gd name="connsiteX13-7981" fmla="*/ 8338 w 10000"/>
              <a:gd name="connsiteY13-7982" fmla="*/ 1332 h 10000"/>
              <a:gd name="connsiteX14-7983" fmla="*/ 8442 w 10000"/>
              <a:gd name="connsiteY14-7984" fmla="*/ 665 h 10000"/>
              <a:gd name="connsiteX15-7985" fmla="*/ 8547 w 10000"/>
              <a:gd name="connsiteY15-7986" fmla="*/ 0 h 10000"/>
              <a:gd name="connsiteX16-7987" fmla="*/ 8757 w 10000"/>
              <a:gd name="connsiteY16-7988" fmla="*/ 0 h 10000"/>
              <a:gd name="connsiteX17-7989" fmla="*/ 8848 w 10000"/>
              <a:gd name="connsiteY17-7990" fmla="*/ 665 h 10000"/>
              <a:gd name="connsiteX18-7991" fmla="*/ 9058 w 10000"/>
              <a:gd name="connsiteY18-7992" fmla="*/ 665 h 10000"/>
              <a:gd name="connsiteX19-7993" fmla="*/ 9162 w 10000"/>
              <a:gd name="connsiteY19-7994" fmla="*/ 1332 h 10000"/>
              <a:gd name="connsiteX20-7995" fmla="*/ 9476 w 10000"/>
              <a:gd name="connsiteY20-7996" fmla="*/ 1997 h 10000"/>
              <a:gd name="connsiteX21-7997" fmla="*/ 9686 w 10000"/>
              <a:gd name="connsiteY21-7998" fmla="*/ 3334 h 10000"/>
              <a:gd name="connsiteX22-7999" fmla="*/ 9895 w 10000"/>
              <a:gd name="connsiteY22-8000" fmla="*/ 3998 h 10000"/>
              <a:gd name="connsiteX23-8001" fmla="*/ 10000 w 10000"/>
              <a:gd name="connsiteY23-8002" fmla="*/ 4667 h 10000"/>
              <a:gd name="connsiteX24-8003" fmla="*/ 10000 w 10000"/>
              <a:gd name="connsiteY24-8004" fmla="*/ 4667 h 10000"/>
              <a:gd name="connsiteX25-8005" fmla="*/ 10000 w 10000"/>
              <a:gd name="connsiteY25-8006" fmla="*/ 5333 h 10000"/>
              <a:gd name="connsiteX26-8007" fmla="*/ 9895 w 10000"/>
              <a:gd name="connsiteY26-8008" fmla="*/ 6004 h 10000"/>
              <a:gd name="connsiteX27-8009" fmla="*/ 9895 w 10000"/>
              <a:gd name="connsiteY27-8010" fmla="*/ 6004 h 10000"/>
              <a:gd name="connsiteX28-8011" fmla="*/ 9791 w 10000"/>
              <a:gd name="connsiteY28-8012" fmla="*/ 6004 h 10000"/>
              <a:gd name="connsiteX29-8013" fmla="*/ 9686 w 10000"/>
              <a:gd name="connsiteY29-8014" fmla="*/ 6665 h 10000"/>
              <a:gd name="connsiteX30-8015" fmla="*/ 8652 w 10000"/>
              <a:gd name="connsiteY30-8016" fmla="*/ 5333 h 10000"/>
              <a:gd name="connsiteX31-8017" fmla="*/ 8652 w 10000"/>
              <a:gd name="connsiteY31-8018" fmla="*/ 4667 h 10000"/>
              <a:gd name="connsiteX32-8019" fmla="*/ 8652 w 10000"/>
              <a:gd name="connsiteY32-8020" fmla="*/ 4667 h 10000"/>
              <a:gd name="connsiteX33-8021" fmla="*/ 8547 w 10000"/>
              <a:gd name="connsiteY33-8022" fmla="*/ 4667 h 10000"/>
              <a:gd name="connsiteX34-8023" fmla="*/ 8338 w 10000"/>
              <a:gd name="connsiteY34-8024" fmla="*/ 4667 h 10000"/>
              <a:gd name="connsiteX35-8025" fmla="*/ 8128 w 10000"/>
              <a:gd name="connsiteY35-8026" fmla="*/ 4667 h 10000"/>
              <a:gd name="connsiteX36-8027" fmla="*/ 7814 w 10000"/>
              <a:gd name="connsiteY36-8028" fmla="*/ 4667 h 10000"/>
              <a:gd name="connsiteX37-8029" fmla="*/ 7500 w 10000"/>
              <a:gd name="connsiteY37-8030" fmla="*/ 4667 h 10000"/>
              <a:gd name="connsiteX38-8031" fmla="*/ 7081 w 10000"/>
              <a:gd name="connsiteY38-8032" fmla="*/ 5333 h 10000"/>
              <a:gd name="connsiteX39-8033" fmla="*/ 6453 w 10000"/>
              <a:gd name="connsiteY39-8034" fmla="*/ 5333 h 10000"/>
              <a:gd name="connsiteX40-8035" fmla="*/ 5942 w 10000"/>
              <a:gd name="connsiteY40-8036" fmla="*/ 5333 h 10000"/>
              <a:gd name="connsiteX41-8037" fmla="*/ 5419 w 10000"/>
              <a:gd name="connsiteY41-8038" fmla="*/ 6004 h 10000"/>
              <a:gd name="connsiteX42-8039" fmla="*/ 4895 w 10000"/>
              <a:gd name="connsiteY42-8040" fmla="*/ 6665 h 10000"/>
              <a:gd name="connsiteX43-8041" fmla="*/ 4476 w 10000"/>
              <a:gd name="connsiteY43-8042" fmla="*/ 6665 h 10000"/>
              <a:gd name="connsiteX44-8043" fmla="*/ 4058 w 10000"/>
              <a:gd name="connsiteY44-8044" fmla="*/ 7335 h 10000"/>
              <a:gd name="connsiteX45-8045" fmla="*/ 3547 w 10000"/>
              <a:gd name="connsiteY45-8046" fmla="*/ 8001 h 10000"/>
              <a:gd name="connsiteX46-8047" fmla="*/ 2919 w 10000"/>
              <a:gd name="connsiteY46-8048" fmla="*/ 8001 h 10000"/>
              <a:gd name="connsiteX47-8049" fmla="*/ 2291 w 10000"/>
              <a:gd name="connsiteY47-8050" fmla="*/ 8667 h 10000"/>
              <a:gd name="connsiteX48-8051" fmla="*/ 1976 w 10000"/>
              <a:gd name="connsiteY48-8052" fmla="*/ 9335 h 10000"/>
              <a:gd name="connsiteX49-8053" fmla="*/ 1767 w 10000"/>
              <a:gd name="connsiteY49-8054" fmla="*/ 9335 h 10000"/>
              <a:gd name="connsiteX50-8055" fmla="*/ 1453 w 10000"/>
              <a:gd name="connsiteY50-8056" fmla="*/ 9335 h 10000"/>
              <a:gd name="connsiteX51-8057" fmla="*/ 1257 w 10000"/>
              <a:gd name="connsiteY51-8058" fmla="*/ 10000 h 10000"/>
              <a:gd name="connsiteX52-8059" fmla="*/ 1152 w 10000"/>
              <a:gd name="connsiteY52-8060" fmla="*/ 10000 h 10000"/>
              <a:gd name="connsiteX53-8061" fmla="*/ 1047 w 10000"/>
              <a:gd name="connsiteY53-8062" fmla="*/ 10000 h 10000"/>
              <a:gd name="connsiteX54-8063" fmla="*/ 942 w 10000"/>
              <a:gd name="connsiteY54-8064" fmla="*/ 10000 h 10000"/>
              <a:gd name="connsiteX55-8065" fmla="*/ 838 w 10000"/>
              <a:gd name="connsiteY55-8066" fmla="*/ 10000 h 10000"/>
              <a:gd name="connsiteX56-8067" fmla="*/ 733 w 10000"/>
              <a:gd name="connsiteY56-8068" fmla="*/ 10000 h 10000"/>
              <a:gd name="connsiteX57-8069" fmla="*/ 628 w 10000"/>
              <a:gd name="connsiteY57-8070" fmla="*/ 10000 h 10000"/>
              <a:gd name="connsiteX58-8071" fmla="*/ 314 w 10000"/>
              <a:gd name="connsiteY58-8072" fmla="*/ 8667 h 10000"/>
              <a:gd name="connsiteX59-8073" fmla="*/ 209 w 10000"/>
              <a:gd name="connsiteY59-8074" fmla="*/ 8001 h 10000"/>
              <a:gd name="connsiteX60-8075" fmla="*/ 105 w 10000"/>
              <a:gd name="connsiteY60-8076" fmla="*/ 7335 h 10000"/>
              <a:gd name="connsiteX61-8077" fmla="*/ 0 w 10000"/>
              <a:gd name="connsiteY61-8078" fmla="*/ 7335 h 10000"/>
              <a:gd name="connsiteX62-8079" fmla="*/ 0 w 10000"/>
              <a:gd name="connsiteY62-8080" fmla="*/ 6665 h 10000"/>
              <a:gd name="connsiteX63-8081" fmla="*/ 0 w 10000"/>
              <a:gd name="connsiteY63-8082" fmla="*/ 6665 h 10000"/>
              <a:gd name="connsiteX64-8083" fmla="*/ 105 w 10000"/>
              <a:gd name="connsiteY64-8084" fmla="*/ 6004 h 10000"/>
              <a:gd name="connsiteX65-8085" fmla="*/ 209 w 10000"/>
              <a:gd name="connsiteY65-8086" fmla="*/ 6004 h 10000"/>
              <a:gd name="connsiteX66-8087" fmla="*/ 314 w 10000"/>
              <a:gd name="connsiteY66-8088" fmla="*/ 6004 h 10000"/>
              <a:gd name="connsiteX67-8089" fmla="*/ 419 w 10000"/>
              <a:gd name="connsiteY67-8090" fmla="*/ 6004 h 10000"/>
              <a:gd name="connsiteX68-8091" fmla="*/ 524 w 10000"/>
              <a:gd name="connsiteY68-8092" fmla="*/ 6004 h 10000"/>
              <a:gd name="connsiteX69-8093" fmla="*/ 733 w 10000"/>
              <a:gd name="connsiteY69-8094" fmla="*/ 6004 h 10000"/>
              <a:gd name="connsiteX70-8095" fmla="*/ 942 w 10000"/>
              <a:gd name="connsiteY70-8096" fmla="*/ 6004 h 10000"/>
              <a:gd name="connsiteX71-8097" fmla="*/ 1152 w 10000"/>
              <a:gd name="connsiteY71-8098" fmla="*/ 6004 h 10000"/>
              <a:gd name="connsiteX72-8099" fmla="*/ 1453 w 10000"/>
              <a:gd name="connsiteY72-8100" fmla="*/ 6004 h 10000"/>
              <a:gd name="connsiteX73-8101" fmla="*/ 1767 w 10000"/>
              <a:gd name="connsiteY73-8102" fmla="*/ 6004 h 10000"/>
              <a:gd name="connsiteX74-8103" fmla="*/ 2186 w 10000"/>
              <a:gd name="connsiteY74-8104" fmla="*/ 5333 h 10000"/>
              <a:gd name="connsiteX75-8105" fmla="*/ 2186 w 10000"/>
              <a:gd name="connsiteY75-8106" fmla="*/ 5333 h 10000"/>
              <a:gd name="connsiteX0-8107" fmla="*/ 2186 w 10000"/>
              <a:gd name="connsiteY0-8108" fmla="*/ 5333 h 10000"/>
              <a:gd name="connsiteX1-8109" fmla="*/ 3757 w 10000"/>
              <a:gd name="connsiteY1-8110" fmla="*/ 4667 h 10000"/>
              <a:gd name="connsiteX2-8111" fmla="*/ 5419 w 10000"/>
              <a:gd name="connsiteY2-8112" fmla="*/ 3334 h 10000"/>
              <a:gd name="connsiteX3-8113" fmla="*/ 5838 w 10000"/>
              <a:gd name="connsiteY3-8114" fmla="*/ 3334 h 10000"/>
              <a:gd name="connsiteX4-8115" fmla="*/ 6257 w 10000"/>
              <a:gd name="connsiteY4-8116" fmla="*/ 2669 h 10000"/>
              <a:gd name="connsiteX5-8117" fmla="*/ 6558 w 10000"/>
              <a:gd name="connsiteY5-8118" fmla="*/ 2669 h 10000"/>
              <a:gd name="connsiteX6-8119" fmla="*/ 6872 w 10000"/>
              <a:gd name="connsiteY6-8120" fmla="*/ 2669 h 10000"/>
              <a:gd name="connsiteX7-8121" fmla="*/ 7081 w 10000"/>
              <a:gd name="connsiteY7-8122" fmla="*/ 1997 h 10000"/>
              <a:gd name="connsiteX8-8123" fmla="*/ 7395 w 10000"/>
              <a:gd name="connsiteY8-8124" fmla="*/ 1997 h 10000"/>
              <a:gd name="connsiteX9-8125" fmla="*/ 7500 w 10000"/>
              <a:gd name="connsiteY9-8126" fmla="*/ 1997 h 10000"/>
              <a:gd name="connsiteX10-8127" fmla="*/ 7709 w 10000"/>
              <a:gd name="connsiteY10-8128" fmla="*/ 1997 h 10000"/>
              <a:gd name="connsiteX11-8129" fmla="*/ 7919 w 10000"/>
              <a:gd name="connsiteY11-8130" fmla="*/ 1332 h 10000"/>
              <a:gd name="connsiteX12-8131" fmla="*/ 8128 w 10000"/>
              <a:gd name="connsiteY12-8132" fmla="*/ 1332 h 10000"/>
              <a:gd name="connsiteX13-8133" fmla="*/ 8338 w 10000"/>
              <a:gd name="connsiteY13-8134" fmla="*/ 1332 h 10000"/>
              <a:gd name="connsiteX14-8135" fmla="*/ 8442 w 10000"/>
              <a:gd name="connsiteY14-8136" fmla="*/ 665 h 10000"/>
              <a:gd name="connsiteX15-8137" fmla="*/ 8547 w 10000"/>
              <a:gd name="connsiteY15-8138" fmla="*/ 0 h 10000"/>
              <a:gd name="connsiteX16-8139" fmla="*/ 8757 w 10000"/>
              <a:gd name="connsiteY16-8140" fmla="*/ 0 h 10000"/>
              <a:gd name="connsiteX17-8141" fmla="*/ 8848 w 10000"/>
              <a:gd name="connsiteY17-8142" fmla="*/ 665 h 10000"/>
              <a:gd name="connsiteX18-8143" fmla="*/ 9058 w 10000"/>
              <a:gd name="connsiteY18-8144" fmla="*/ 665 h 10000"/>
              <a:gd name="connsiteX19-8145" fmla="*/ 9162 w 10000"/>
              <a:gd name="connsiteY19-8146" fmla="*/ 1332 h 10000"/>
              <a:gd name="connsiteX20-8147" fmla="*/ 9476 w 10000"/>
              <a:gd name="connsiteY20-8148" fmla="*/ 1997 h 10000"/>
              <a:gd name="connsiteX21-8149" fmla="*/ 9686 w 10000"/>
              <a:gd name="connsiteY21-8150" fmla="*/ 3334 h 10000"/>
              <a:gd name="connsiteX22-8151" fmla="*/ 9895 w 10000"/>
              <a:gd name="connsiteY22-8152" fmla="*/ 3998 h 10000"/>
              <a:gd name="connsiteX23-8153" fmla="*/ 10000 w 10000"/>
              <a:gd name="connsiteY23-8154" fmla="*/ 4667 h 10000"/>
              <a:gd name="connsiteX24-8155" fmla="*/ 10000 w 10000"/>
              <a:gd name="connsiteY24-8156" fmla="*/ 4667 h 10000"/>
              <a:gd name="connsiteX25-8157" fmla="*/ 10000 w 10000"/>
              <a:gd name="connsiteY25-8158" fmla="*/ 5333 h 10000"/>
              <a:gd name="connsiteX26-8159" fmla="*/ 9895 w 10000"/>
              <a:gd name="connsiteY26-8160" fmla="*/ 6004 h 10000"/>
              <a:gd name="connsiteX27-8161" fmla="*/ 9895 w 10000"/>
              <a:gd name="connsiteY27-8162" fmla="*/ 6004 h 10000"/>
              <a:gd name="connsiteX28-8163" fmla="*/ 9791 w 10000"/>
              <a:gd name="connsiteY28-8164" fmla="*/ 6004 h 10000"/>
              <a:gd name="connsiteX29-8165" fmla="*/ 8652 w 10000"/>
              <a:gd name="connsiteY29-8166" fmla="*/ 5333 h 10000"/>
              <a:gd name="connsiteX30-8167" fmla="*/ 8652 w 10000"/>
              <a:gd name="connsiteY30-8168" fmla="*/ 4667 h 10000"/>
              <a:gd name="connsiteX31-8169" fmla="*/ 8652 w 10000"/>
              <a:gd name="connsiteY31-8170" fmla="*/ 4667 h 10000"/>
              <a:gd name="connsiteX32-8171" fmla="*/ 8547 w 10000"/>
              <a:gd name="connsiteY32-8172" fmla="*/ 4667 h 10000"/>
              <a:gd name="connsiteX33-8173" fmla="*/ 8338 w 10000"/>
              <a:gd name="connsiteY33-8174" fmla="*/ 4667 h 10000"/>
              <a:gd name="connsiteX34-8175" fmla="*/ 8128 w 10000"/>
              <a:gd name="connsiteY34-8176" fmla="*/ 4667 h 10000"/>
              <a:gd name="connsiteX35-8177" fmla="*/ 7814 w 10000"/>
              <a:gd name="connsiteY35-8178" fmla="*/ 4667 h 10000"/>
              <a:gd name="connsiteX36-8179" fmla="*/ 7500 w 10000"/>
              <a:gd name="connsiteY36-8180" fmla="*/ 4667 h 10000"/>
              <a:gd name="connsiteX37-8181" fmla="*/ 7081 w 10000"/>
              <a:gd name="connsiteY37-8182" fmla="*/ 5333 h 10000"/>
              <a:gd name="connsiteX38-8183" fmla="*/ 6453 w 10000"/>
              <a:gd name="connsiteY38-8184" fmla="*/ 5333 h 10000"/>
              <a:gd name="connsiteX39-8185" fmla="*/ 5942 w 10000"/>
              <a:gd name="connsiteY39-8186" fmla="*/ 5333 h 10000"/>
              <a:gd name="connsiteX40-8187" fmla="*/ 5419 w 10000"/>
              <a:gd name="connsiteY40-8188" fmla="*/ 6004 h 10000"/>
              <a:gd name="connsiteX41-8189" fmla="*/ 4895 w 10000"/>
              <a:gd name="connsiteY41-8190" fmla="*/ 6665 h 10000"/>
              <a:gd name="connsiteX42-8191" fmla="*/ 4476 w 10000"/>
              <a:gd name="connsiteY42-8192" fmla="*/ 6665 h 10000"/>
              <a:gd name="connsiteX43-8193" fmla="*/ 4058 w 10000"/>
              <a:gd name="connsiteY43-8194" fmla="*/ 7335 h 10000"/>
              <a:gd name="connsiteX44-8195" fmla="*/ 3547 w 10000"/>
              <a:gd name="connsiteY44-8196" fmla="*/ 8001 h 10000"/>
              <a:gd name="connsiteX45-8197" fmla="*/ 2919 w 10000"/>
              <a:gd name="connsiteY45-8198" fmla="*/ 8001 h 10000"/>
              <a:gd name="connsiteX46-8199" fmla="*/ 2291 w 10000"/>
              <a:gd name="connsiteY46-8200" fmla="*/ 8667 h 10000"/>
              <a:gd name="connsiteX47-8201" fmla="*/ 1976 w 10000"/>
              <a:gd name="connsiteY47-8202" fmla="*/ 9335 h 10000"/>
              <a:gd name="connsiteX48-8203" fmla="*/ 1767 w 10000"/>
              <a:gd name="connsiteY48-8204" fmla="*/ 9335 h 10000"/>
              <a:gd name="connsiteX49-8205" fmla="*/ 1453 w 10000"/>
              <a:gd name="connsiteY49-8206" fmla="*/ 9335 h 10000"/>
              <a:gd name="connsiteX50-8207" fmla="*/ 1257 w 10000"/>
              <a:gd name="connsiteY50-8208" fmla="*/ 10000 h 10000"/>
              <a:gd name="connsiteX51-8209" fmla="*/ 1152 w 10000"/>
              <a:gd name="connsiteY51-8210" fmla="*/ 10000 h 10000"/>
              <a:gd name="connsiteX52-8211" fmla="*/ 1047 w 10000"/>
              <a:gd name="connsiteY52-8212" fmla="*/ 10000 h 10000"/>
              <a:gd name="connsiteX53-8213" fmla="*/ 942 w 10000"/>
              <a:gd name="connsiteY53-8214" fmla="*/ 10000 h 10000"/>
              <a:gd name="connsiteX54-8215" fmla="*/ 838 w 10000"/>
              <a:gd name="connsiteY54-8216" fmla="*/ 10000 h 10000"/>
              <a:gd name="connsiteX55-8217" fmla="*/ 733 w 10000"/>
              <a:gd name="connsiteY55-8218" fmla="*/ 10000 h 10000"/>
              <a:gd name="connsiteX56-8219" fmla="*/ 628 w 10000"/>
              <a:gd name="connsiteY56-8220" fmla="*/ 10000 h 10000"/>
              <a:gd name="connsiteX57-8221" fmla="*/ 314 w 10000"/>
              <a:gd name="connsiteY57-8222" fmla="*/ 8667 h 10000"/>
              <a:gd name="connsiteX58-8223" fmla="*/ 209 w 10000"/>
              <a:gd name="connsiteY58-8224" fmla="*/ 8001 h 10000"/>
              <a:gd name="connsiteX59-8225" fmla="*/ 105 w 10000"/>
              <a:gd name="connsiteY59-8226" fmla="*/ 7335 h 10000"/>
              <a:gd name="connsiteX60-8227" fmla="*/ 0 w 10000"/>
              <a:gd name="connsiteY60-8228" fmla="*/ 7335 h 10000"/>
              <a:gd name="connsiteX61-8229" fmla="*/ 0 w 10000"/>
              <a:gd name="connsiteY61-8230" fmla="*/ 6665 h 10000"/>
              <a:gd name="connsiteX62-8231" fmla="*/ 0 w 10000"/>
              <a:gd name="connsiteY62-8232" fmla="*/ 6665 h 10000"/>
              <a:gd name="connsiteX63-8233" fmla="*/ 105 w 10000"/>
              <a:gd name="connsiteY63-8234" fmla="*/ 6004 h 10000"/>
              <a:gd name="connsiteX64-8235" fmla="*/ 209 w 10000"/>
              <a:gd name="connsiteY64-8236" fmla="*/ 6004 h 10000"/>
              <a:gd name="connsiteX65-8237" fmla="*/ 314 w 10000"/>
              <a:gd name="connsiteY65-8238" fmla="*/ 6004 h 10000"/>
              <a:gd name="connsiteX66-8239" fmla="*/ 419 w 10000"/>
              <a:gd name="connsiteY66-8240" fmla="*/ 6004 h 10000"/>
              <a:gd name="connsiteX67-8241" fmla="*/ 524 w 10000"/>
              <a:gd name="connsiteY67-8242" fmla="*/ 6004 h 10000"/>
              <a:gd name="connsiteX68-8243" fmla="*/ 733 w 10000"/>
              <a:gd name="connsiteY68-8244" fmla="*/ 6004 h 10000"/>
              <a:gd name="connsiteX69-8245" fmla="*/ 942 w 10000"/>
              <a:gd name="connsiteY69-8246" fmla="*/ 6004 h 10000"/>
              <a:gd name="connsiteX70-8247" fmla="*/ 1152 w 10000"/>
              <a:gd name="connsiteY70-8248" fmla="*/ 6004 h 10000"/>
              <a:gd name="connsiteX71-8249" fmla="*/ 1453 w 10000"/>
              <a:gd name="connsiteY71-8250" fmla="*/ 6004 h 10000"/>
              <a:gd name="connsiteX72-8251" fmla="*/ 1767 w 10000"/>
              <a:gd name="connsiteY72-8252" fmla="*/ 6004 h 10000"/>
              <a:gd name="connsiteX73-8253" fmla="*/ 2186 w 10000"/>
              <a:gd name="connsiteY73-8254" fmla="*/ 5333 h 10000"/>
              <a:gd name="connsiteX74-8255" fmla="*/ 2186 w 10000"/>
              <a:gd name="connsiteY74-8256" fmla="*/ 5333 h 10000"/>
              <a:gd name="connsiteX0-8257" fmla="*/ 2186 w 10000"/>
              <a:gd name="connsiteY0-8258" fmla="*/ 5333 h 10000"/>
              <a:gd name="connsiteX1-8259" fmla="*/ 3757 w 10000"/>
              <a:gd name="connsiteY1-8260" fmla="*/ 4667 h 10000"/>
              <a:gd name="connsiteX2-8261" fmla="*/ 5419 w 10000"/>
              <a:gd name="connsiteY2-8262" fmla="*/ 3334 h 10000"/>
              <a:gd name="connsiteX3-8263" fmla="*/ 5838 w 10000"/>
              <a:gd name="connsiteY3-8264" fmla="*/ 3334 h 10000"/>
              <a:gd name="connsiteX4-8265" fmla="*/ 6257 w 10000"/>
              <a:gd name="connsiteY4-8266" fmla="*/ 2669 h 10000"/>
              <a:gd name="connsiteX5-8267" fmla="*/ 6558 w 10000"/>
              <a:gd name="connsiteY5-8268" fmla="*/ 2669 h 10000"/>
              <a:gd name="connsiteX6-8269" fmla="*/ 6872 w 10000"/>
              <a:gd name="connsiteY6-8270" fmla="*/ 2669 h 10000"/>
              <a:gd name="connsiteX7-8271" fmla="*/ 7081 w 10000"/>
              <a:gd name="connsiteY7-8272" fmla="*/ 1997 h 10000"/>
              <a:gd name="connsiteX8-8273" fmla="*/ 7395 w 10000"/>
              <a:gd name="connsiteY8-8274" fmla="*/ 1997 h 10000"/>
              <a:gd name="connsiteX9-8275" fmla="*/ 7500 w 10000"/>
              <a:gd name="connsiteY9-8276" fmla="*/ 1997 h 10000"/>
              <a:gd name="connsiteX10-8277" fmla="*/ 7709 w 10000"/>
              <a:gd name="connsiteY10-8278" fmla="*/ 1997 h 10000"/>
              <a:gd name="connsiteX11-8279" fmla="*/ 7919 w 10000"/>
              <a:gd name="connsiteY11-8280" fmla="*/ 1332 h 10000"/>
              <a:gd name="connsiteX12-8281" fmla="*/ 8128 w 10000"/>
              <a:gd name="connsiteY12-8282" fmla="*/ 1332 h 10000"/>
              <a:gd name="connsiteX13-8283" fmla="*/ 8338 w 10000"/>
              <a:gd name="connsiteY13-8284" fmla="*/ 1332 h 10000"/>
              <a:gd name="connsiteX14-8285" fmla="*/ 8442 w 10000"/>
              <a:gd name="connsiteY14-8286" fmla="*/ 665 h 10000"/>
              <a:gd name="connsiteX15-8287" fmla="*/ 8547 w 10000"/>
              <a:gd name="connsiteY15-8288" fmla="*/ 0 h 10000"/>
              <a:gd name="connsiteX16-8289" fmla="*/ 8757 w 10000"/>
              <a:gd name="connsiteY16-8290" fmla="*/ 0 h 10000"/>
              <a:gd name="connsiteX17-8291" fmla="*/ 8848 w 10000"/>
              <a:gd name="connsiteY17-8292" fmla="*/ 665 h 10000"/>
              <a:gd name="connsiteX18-8293" fmla="*/ 9058 w 10000"/>
              <a:gd name="connsiteY18-8294" fmla="*/ 665 h 10000"/>
              <a:gd name="connsiteX19-8295" fmla="*/ 9162 w 10000"/>
              <a:gd name="connsiteY19-8296" fmla="*/ 1332 h 10000"/>
              <a:gd name="connsiteX20-8297" fmla="*/ 9476 w 10000"/>
              <a:gd name="connsiteY20-8298" fmla="*/ 1997 h 10000"/>
              <a:gd name="connsiteX21-8299" fmla="*/ 9686 w 10000"/>
              <a:gd name="connsiteY21-8300" fmla="*/ 3334 h 10000"/>
              <a:gd name="connsiteX22-8301" fmla="*/ 9895 w 10000"/>
              <a:gd name="connsiteY22-8302" fmla="*/ 3998 h 10000"/>
              <a:gd name="connsiteX23-8303" fmla="*/ 10000 w 10000"/>
              <a:gd name="connsiteY23-8304" fmla="*/ 4667 h 10000"/>
              <a:gd name="connsiteX24-8305" fmla="*/ 10000 w 10000"/>
              <a:gd name="connsiteY24-8306" fmla="*/ 4667 h 10000"/>
              <a:gd name="connsiteX25-8307" fmla="*/ 10000 w 10000"/>
              <a:gd name="connsiteY25-8308" fmla="*/ 5333 h 10000"/>
              <a:gd name="connsiteX26-8309" fmla="*/ 9895 w 10000"/>
              <a:gd name="connsiteY26-8310" fmla="*/ 6004 h 10000"/>
              <a:gd name="connsiteX27-8311" fmla="*/ 9895 w 10000"/>
              <a:gd name="connsiteY27-8312" fmla="*/ 6004 h 10000"/>
              <a:gd name="connsiteX28-8313" fmla="*/ 8652 w 10000"/>
              <a:gd name="connsiteY28-8314" fmla="*/ 5333 h 10000"/>
              <a:gd name="connsiteX29-8315" fmla="*/ 8652 w 10000"/>
              <a:gd name="connsiteY29-8316" fmla="*/ 4667 h 10000"/>
              <a:gd name="connsiteX30-8317" fmla="*/ 8652 w 10000"/>
              <a:gd name="connsiteY30-8318" fmla="*/ 4667 h 10000"/>
              <a:gd name="connsiteX31-8319" fmla="*/ 8547 w 10000"/>
              <a:gd name="connsiteY31-8320" fmla="*/ 4667 h 10000"/>
              <a:gd name="connsiteX32-8321" fmla="*/ 8338 w 10000"/>
              <a:gd name="connsiteY32-8322" fmla="*/ 4667 h 10000"/>
              <a:gd name="connsiteX33-8323" fmla="*/ 8128 w 10000"/>
              <a:gd name="connsiteY33-8324" fmla="*/ 4667 h 10000"/>
              <a:gd name="connsiteX34-8325" fmla="*/ 7814 w 10000"/>
              <a:gd name="connsiteY34-8326" fmla="*/ 4667 h 10000"/>
              <a:gd name="connsiteX35-8327" fmla="*/ 7500 w 10000"/>
              <a:gd name="connsiteY35-8328" fmla="*/ 4667 h 10000"/>
              <a:gd name="connsiteX36-8329" fmla="*/ 7081 w 10000"/>
              <a:gd name="connsiteY36-8330" fmla="*/ 5333 h 10000"/>
              <a:gd name="connsiteX37-8331" fmla="*/ 6453 w 10000"/>
              <a:gd name="connsiteY37-8332" fmla="*/ 5333 h 10000"/>
              <a:gd name="connsiteX38-8333" fmla="*/ 5942 w 10000"/>
              <a:gd name="connsiteY38-8334" fmla="*/ 5333 h 10000"/>
              <a:gd name="connsiteX39-8335" fmla="*/ 5419 w 10000"/>
              <a:gd name="connsiteY39-8336" fmla="*/ 6004 h 10000"/>
              <a:gd name="connsiteX40-8337" fmla="*/ 4895 w 10000"/>
              <a:gd name="connsiteY40-8338" fmla="*/ 6665 h 10000"/>
              <a:gd name="connsiteX41-8339" fmla="*/ 4476 w 10000"/>
              <a:gd name="connsiteY41-8340" fmla="*/ 6665 h 10000"/>
              <a:gd name="connsiteX42-8341" fmla="*/ 4058 w 10000"/>
              <a:gd name="connsiteY42-8342" fmla="*/ 7335 h 10000"/>
              <a:gd name="connsiteX43-8343" fmla="*/ 3547 w 10000"/>
              <a:gd name="connsiteY43-8344" fmla="*/ 8001 h 10000"/>
              <a:gd name="connsiteX44-8345" fmla="*/ 2919 w 10000"/>
              <a:gd name="connsiteY44-8346" fmla="*/ 8001 h 10000"/>
              <a:gd name="connsiteX45-8347" fmla="*/ 2291 w 10000"/>
              <a:gd name="connsiteY45-8348" fmla="*/ 8667 h 10000"/>
              <a:gd name="connsiteX46-8349" fmla="*/ 1976 w 10000"/>
              <a:gd name="connsiteY46-8350" fmla="*/ 9335 h 10000"/>
              <a:gd name="connsiteX47-8351" fmla="*/ 1767 w 10000"/>
              <a:gd name="connsiteY47-8352" fmla="*/ 9335 h 10000"/>
              <a:gd name="connsiteX48-8353" fmla="*/ 1453 w 10000"/>
              <a:gd name="connsiteY48-8354" fmla="*/ 9335 h 10000"/>
              <a:gd name="connsiteX49-8355" fmla="*/ 1257 w 10000"/>
              <a:gd name="connsiteY49-8356" fmla="*/ 10000 h 10000"/>
              <a:gd name="connsiteX50-8357" fmla="*/ 1152 w 10000"/>
              <a:gd name="connsiteY50-8358" fmla="*/ 10000 h 10000"/>
              <a:gd name="connsiteX51-8359" fmla="*/ 1047 w 10000"/>
              <a:gd name="connsiteY51-8360" fmla="*/ 10000 h 10000"/>
              <a:gd name="connsiteX52-8361" fmla="*/ 942 w 10000"/>
              <a:gd name="connsiteY52-8362" fmla="*/ 10000 h 10000"/>
              <a:gd name="connsiteX53-8363" fmla="*/ 838 w 10000"/>
              <a:gd name="connsiteY53-8364" fmla="*/ 10000 h 10000"/>
              <a:gd name="connsiteX54-8365" fmla="*/ 733 w 10000"/>
              <a:gd name="connsiteY54-8366" fmla="*/ 10000 h 10000"/>
              <a:gd name="connsiteX55-8367" fmla="*/ 628 w 10000"/>
              <a:gd name="connsiteY55-8368" fmla="*/ 10000 h 10000"/>
              <a:gd name="connsiteX56-8369" fmla="*/ 314 w 10000"/>
              <a:gd name="connsiteY56-8370" fmla="*/ 8667 h 10000"/>
              <a:gd name="connsiteX57-8371" fmla="*/ 209 w 10000"/>
              <a:gd name="connsiteY57-8372" fmla="*/ 8001 h 10000"/>
              <a:gd name="connsiteX58-8373" fmla="*/ 105 w 10000"/>
              <a:gd name="connsiteY58-8374" fmla="*/ 7335 h 10000"/>
              <a:gd name="connsiteX59-8375" fmla="*/ 0 w 10000"/>
              <a:gd name="connsiteY59-8376" fmla="*/ 7335 h 10000"/>
              <a:gd name="connsiteX60-8377" fmla="*/ 0 w 10000"/>
              <a:gd name="connsiteY60-8378" fmla="*/ 6665 h 10000"/>
              <a:gd name="connsiteX61-8379" fmla="*/ 0 w 10000"/>
              <a:gd name="connsiteY61-8380" fmla="*/ 6665 h 10000"/>
              <a:gd name="connsiteX62-8381" fmla="*/ 105 w 10000"/>
              <a:gd name="connsiteY62-8382" fmla="*/ 6004 h 10000"/>
              <a:gd name="connsiteX63-8383" fmla="*/ 209 w 10000"/>
              <a:gd name="connsiteY63-8384" fmla="*/ 6004 h 10000"/>
              <a:gd name="connsiteX64-8385" fmla="*/ 314 w 10000"/>
              <a:gd name="connsiteY64-8386" fmla="*/ 6004 h 10000"/>
              <a:gd name="connsiteX65-8387" fmla="*/ 419 w 10000"/>
              <a:gd name="connsiteY65-8388" fmla="*/ 6004 h 10000"/>
              <a:gd name="connsiteX66-8389" fmla="*/ 524 w 10000"/>
              <a:gd name="connsiteY66-8390" fmla="*/ 6004 h 10000"/>
              <a:gd name="connsiteX67-8391" fmla="*/ 733 w 10000"/>
              <a:gd name="connsiteY67-8392" fmla="*/ 6004 h 10000"/>
              <a:gd name="connsiteX68-8393" fmla="*/ 942 w 10000"/>
              <a:gd name="connsiteY68-8394" fmla="*/ 6004 h 10000"/>
              <a:gd name="connsiteX69-8395" fmla="*/ 1152 w 10000"/>
              <a:gd name="connsiteY69-8396" fmla="*/ 6004 h 10000"/>
              <a:gd name="connsiteX70-8397" fmla="*/ 1453 w 10000"/>
              <a:gd name="connsiteY70-8398" fmla="*/ 6004 h 10000"/>
              <a:gd name="connsiteX71-8399" fmla="*/ 1767 w 10000"/>
              <a:gd name="connsiteY71-8400" fmla="*/ 6004 h 10000"/>
              <a:gd name="connsiteX72-8401" fmla="*/ 2186 w 10000"/>
              <a:gd name="connsiteY72-8402" fmla="*/ 5333 h 10000"/>
              <a:gd name="connsiteX73-8403" fmla="*/ 2186 w 10000"/>
              <a:gd name="connsiteY73-8404" fmla="*/ 5333 h 10000"/>
              <a:gd name="connsiteX0-8405" fmla="*/ 2186 w 10000"/>
              <a:gd name="connsiteY0-8406" fmla="*/ 5333 h 10000"/>
              <a:gd name="connsiteX1-8407" fmla="*/ 3757 w 10000"/>
              <a:gd name="connsiteY1-8408" fmla="*/ 4667 h 10000"/>
              <a:gd name="connsiteX2-8409" fmla="*/ 5419 w 10000"/>
              <a:gd name="connsiteY2-8410" fmla="*/ 3334 h 10000"/>
              <a:gd name="connsiteX3-8411" fmla="*/ 5838 w 10000"/>
              <a:gd name="connsiteY3-8412" fmla="*/ 3334 h 10000"/>
              <a:gd name="connsiteX4-8413" fmla="*/ 6257 w 10000"/>
              <a:gd name="connsiteY4-8414" fmla="*/ 2669 h 10000"/>
              <a:gd name="connsiteX5-8415" fmla="*/ 6558 w 10000"/>
              <a:gd name="connsiteY5-8416" fmla="*/ 2669 h 10000"/>
              <a:gd name="connsiteX6-8417" fmla="*/ 6872 w 10000"/>
              <a:gd name="connsiteY6-8418" fmla="*/ 2669 h 10000"/>
              <a:gd name="connsiteX7-8419" fmla="*/ 7081 w 10000"/>
              <a:gd name="connsiteY7-8420" fmla="*/ 1997 h 10000"/>
              <a:gd name="connsiteX8-8421" fmla="*/ 7395 w 10000"/>
              <a:gd name="connsiteY8-8422" fmla="*/ 1997 h 10000"/>
              <a:gd name="connsiteX9-8423" fmla="*/ 7500 w 10000"/>
              <a:gd name="connsiteY9-8424" fmla="*/ 1997 h 10000"/>
              <a:gd name="connsiteX10-8425" fmla="*/ 7709 w 10000"/>
              <a:gd name="connsiteY10-8426" fmla="*/ 1997 h 10000"/>
              <a:gd name="connsiteX11-8427" fmla="*/ 7919 w 10000"/>
              <a:gd name="connsiteY11-8428" fmla="*/ 1332 h 10000"/>
              <a:gd name="connsiteX12-8429" fmla="*/ 8128 w 10000"/>
              <a:gd name="connsiteY12-8430" fmla="*/ 1332 h 10000"/>
              <a:gd name="connsiteX13-8431" fmla="*/ 8338 w 10000"/>
              <a:gd name="connsiteY13-8432" fmla="*/ 1332 h 10000"/>
              <a:gd name="connsiteX14-8433" fmla="*/ 8442 w 10000"/>
              <a:gd name="connsiteY14-8434" fmla="*/ 665 h 10000"/>
              <a:gd name="connsiteX15-8435" fmla="*/ 8547 w 10000"/>
              <a:gd name="connsiteY15-8436" fmla="*/ 0 h 10000"/>
              <a:gd name="connsiteX16-8437" fmla="*/ 8757 w 10000"/>
              <a:gd name="connsiteY16-8438" fmla="*/ 0 h 10000"/>
              <a:gd name="connsiteX17-8439" fmla="*/ 8848 w 10000"/>
              <a:gd name="connsiteY17-8440" fmla="*/ 665 h 10000"/>
              <a:gd name="connsiteX18-8441" fmla="*/ 9058 w 10000"/>
              <a:gd name="connsiteY18-8442" fmla="*/ 665 h 10000"/>
              <a:gd name="connsiteX19-8443" fmla="*/ 9162 w 10000"/>
              <a:gd name="connsiteY19-8444" fmla="*/ 1332 h 10000"/>
              <a:gd name="connsiteX20-8445" fmla="*/ 9476 w 10000"/>
              <a:gd name="connsiteY20-8446" fmla="*/ 1997 h 10000"/>
              <a:gd name="connsiteX21-8447" fmla="*/ 9686 w 10000"/>
              <a:gd name="connsiteY21-8448" fmla="*/ 3334 h 10000"/>
              <a:gd name="connsiteX22-8449" fmla="*/ 9895 w 10000"/>
              <a:gd name="connsiteY22-8450" fmla="*/ 3998 h 10000"/>
              <a:gd name="connsiteX23-8451" fmla="*/ 10000 w 10000"/>
              <a:gd name="connsiteY23-8452" fmla="*/ 4667 h 10000"/>
              <a:gd name="connsiteX24-8453" fmla="*/ 10000 w 10000"/>
              <a:gd name="connsiteY24-8454" fmla="*/ 4667 h 10000"/>
              <a:gd name="connsiteX25-8455" fmla="*/ 10000 w 10000"/>
              <a:gd name="connsiteY25-8456" fmla="*/ 5333 h 10000"/>
              <a:gd name="connsiteX26-8457" fmla="*/ 9895 w 10000"/>
              <a:gd name="connsiteY26-8458" fmla="*/ 6004 h 10000"/>
              <a:gd name="connsiteX27-8459" fmla="*/ 8652 w 10000"/>
              <a:gd name="connsiteY27-8460" fmla="*/ 5333 h 10000"/>
              <a:gd name="connsiteX28-8461" fmla="*/ 8652 w 10000"/>
              <a:gd name="connsiteY28-8462" fmla="*/ 4667 h 10000"/>
              <a:gd name="connsiteX29-8463" fmla="*/ 8652 w 10000"/>
              <a:gd name="connsiteY29-8464" fmla="*/ 4667 h 10000"/>
              <a:gd name="connsiteX30-8465" fmla="*/ 8547 w 10000"/>
              <a:gd name="connsiteY30-8466" fmla="*/ 4667 h 10000"/>
              <a:gd name="connsiteX31-8467" fmla="*/ 8338 w 10000"/>
              <a:gd name="connsiteY31-8468" fmla="*/ 4667 h 10000"/>
              <a:gd name="connsiteX32-8469" fmla="*/ 8128 w 10000"/>
              <a:gd name="connsiteY32-8470" fmla="*/ 4667 h 10000"/>
              <a:gd name="connsiteX33-8471" fmla="*/ 7814 w 10000"/>
              <a:gd name="connsiteY33-8472" fmla="*/ 4667 h 10000"/>
              <a:gd name="connsiteX34-8473" fmla="*/ 7500 w 10000"/>
              <a:gd name="connsiteY34-8474" fmla="*/ 4667 h 10000"/>
              <a:gd name="connsiteX35-8475" fmla="*/ 7081 w 10000"/>
              <a:gd name="connsiteY35-8476" fmla="*/ 5333 h 10000"/>
              <a:gd name="connsiteX36-8477" fmla="*/ 6453 w 10000"/>
              <a:gd name="connsiteY36-8478" fmla="*/ 5333 h 10000"/>
              <a:gd name="connsiteX37-8479" fmla="*/ 5942 w 10000"/>
              <a:gd name="connsiteY37-8480" fmla="*/ 5333 h 10000"/>
              <a:gd name="connsiteX38-8481" fmla="*/ 5419 w 10000"/>
              <a:gd name="connsiteY38-8482" fmla="*/ 6004 h 10000"/>
              <a:gd name="connsiteX39-8483" fmla="*/ 4895 w 10000"/>
              <a:gd name="connsiteY39-8484" fmla="*/ 6665 h 10000"/>
              <a:gd name="connsiteX40-8485" fmla="*/ 4476 w 10000"/>
              <a:gd name="connsiteY40-8486" fmla="*/ 6665 h 10000"/>
              <a:gd name="connsiteX41-8487" fmla="*/ 4058 w 10000"/>
              <a:gd name="connsiteY41-8488" fmla="*/ 7335 h 10000"/>
              <a:gd name="connsiteX42-8489" fmla="*/ 3547 w 10000"/>
              <a:gd name="connsiteY42-8490" fmla="*/ 8001 h 10000"/>
              <a:gd name="connsiteX43-8491" fmla="*/ 2919 w 10000"/>
              <a:gd name="connsiteY43-8492" fmla="*/ 8001 h 10000"/>
              <a:gd name="connsiteX44-8493" fmla="*/ 2291 w 10000"/>
              <a:gd name="connsiteY44-8494" fmla="*/ 8667 h 10000"/>
              <a:gd name="connsiteX45-8495" fmla="*/ 1976 w 10000"/>
              <a:gd name="connsiteY45-8496" fmla="*/ 9335 h 10000"/>
              <a:gd name="connsiteX46-8497" fmla="*/ 1767 w 10000"/>
              <a:gd name="connsiteY46-8498" fmla="*/ 9335 h 10000"/>
              <a:gd name="connsiteX47-8499" fmla="*/ 1453 w 10000"/>
              <a:gd name="connsiteY47-8500" fmla="*/ 9335 h 10000"/>
              <a:gd name="connsiteX48-8501" fmla="*/ 1257 w 10000"/>
              <a:gd name="connsiteY48-8502" fmla="*/ 10000 h 10000"/>
              <a:gd name="connsiteX49-8503" fmla="*/ 1152 w 10000"/>
              <a:gd name="connsiteY49-8504" fmla="*/ 10000 h 10000"/>
              <a:gd name="connsiteX50-8505" fmla="*/ 1047 w 10000"/>
              <a:gd name="connsiteY50-8506" fmla="*/ 10000 h 10000"/>
              <a:gd name="connsiteX51-8507" fmla="*/ 942 w 10000"/>
              <a:gd name="connsiteY51-8508" fmla="*/ 10000 h 10000"/>
              <a:gd name="connsiteX52-8509" fmla="*/ 838 w 10000"/>
              <a:gd name="connsiteY52-8510" fmla="*/ 10000 h 10000"/>
              <a:gd name="connsiteX53-8511" fmla="*/ 733 w 10000"/>
              <a:gd name="connsiteY53-8512" fmla="*/ 10000 h 10000"/>
              <a:gd name="connsiteX54-8513" fmla="*/ 628 w 10000"/>
              <a:gd name="connsiteY54-8514" fmla="*/ 10000 h 10000"/>
              <a:gd name="connsiteX55-8515" fmla="*/ 314 w 10000"/>
              <a:gd name="connsiteY55-8516" fmla="*/ 8667 h 10000"/>
              <a:gd name="connsiteX56-8517" fmla="*/ 209 w 10000"/>
              <a:gd name="connsiteY56-8518" fmla="*/ 8001 h 10000"/>
              <a:gd name="connsiteX57-8519" fmla="*/ 105 w 10000"/>
              <a:gd name="connsiteY57-8520" fmla="*/ 7335 h 10000"/>
              <a:gd name="connsiteX58-8521" fmla="*/ 0 w 10000"/>
              <a:gd name="connsiteY58-8522" fmla="*/ 7335 h 10000"/>
              <a:gd name="connsiteX59-8523" fmla="*/ 0 w 10000"/>
              <a:gd name="connsiteY59-8524" fmla="*/ 6665 h 10000"/>
              <a:gd name="connsiteX60-8525" fmla="*/ 0 w 10000"/>
              <a:gd name="connsiteY60-8526" fmla="*/ 6665 h 10000"/>
              <a:gd name="connsiteX61-8527" fmla="*/ 105 w 10000"/>
              <a:gd name="connsiteY61-8528" fmla="*/ 6004 h 10000"/>
              <a:gd name="connsiteX62-8529" fmla="*/ 209 w 10000"/>
              <a:gd name="connsiteY62-8530" fmla="*/ 6004 h 10000"/>
              <a:gd name="connsiteX63-8531" fmla="*/ 314 w 10000"/>
              <a:gd name="connsiteY63-8532" fmla="*/ 6004 h 10000"/>
              <a:gd name="connsiteX64-8533" fmla="*/ 419 w 10000"/>
              <a:gd name="connsiteY64-8534" fmla="*/ 6004 h 10000"/>
              <a:gd name="connsiteX65-8535" fmla="*/ 524 w 10000"/>
              <a:gd name="connsiteY65-8536" fmla="*/ 6004 h 10000"/>
              <a:gd name="connsiteX66-8537" fmla="*/ 733 w 10000"/>
              <a:gd name="connsiteY66-8538" fmla="*/ 6004 h 10000"/>
              <a:gd name="connsiteX67-8539" fmla="*/ 942 w 10000"/>
              <a:gd name="connsiteY67-8540" fmla="*/ 6004 h 10000"/>
              <a:gd name="connsiteX68-8541" fmla="*/ 1152 w 10000"/>
              <a:gd name="connsiteY68-8542" fmla="*/ 6004 h 10000"/>
              <a:gd name="connsiteX69-8543" fmla="*/ 1453 w 10000"/>
              <a:gd name="connsiteY69-8544" fmla="*/ 6004 h 10000"/>
              <a:gd name="connsiteX70-8545" fmla="*/ 1767 w 10000"/>
              <a:gd name="connsiteY70-8546" fmla="*/ 6004 h 10000"/>
              <a:gd name="connsiteX71-8547" fmla="*/ 2186 w 10000"/>
              <a:gd name="connsiteY71-8548" fmla="*/ 5333 h 10000"/>
              <a:gd name="connsiteX72-8549" fmla="*/ 2186 w 10000"/>
              <a:gd name="connsiteY72-8550" fmla="*/ 5333 h 10000"/>
              <a:gd name="connsiteX0-8551" fmla="*/ 2186 w 10000"/>
              <a:gd name="connsiteY0-8552" fmla="*/ 5333 h 10000"/>
              <a:gd name="connsiteX1-8553" fmla="*/ 3757 w 10000"/>
              <a:gd name="connsiteY1-8554" fmla="*/ 4667 h 10000"/>
              <a:gd name="connsiteX2-8555" fmla="*/ 5419 w 10000"/>
              <a:gd name="connsiteY2-8556" fmla="*/ 3334 h 10000"/>
              <a:gd name="connsiteX3-8557" fmla="*/ 5838 w 10000"/>
              <a:gd name="connsiteY3-8558" fmla="*/ 3334 h 10000"/>
              <a:gd name="connsiteX4-8559" fmla="*/ 6257 w 10000"/>
              <a:gd name="connsiteY4-8560" fmla="*/ 2669 h 10000"/>
              <a:gd name="connsiteX5-8561" fmla="*/ 6558 w 10000"/>
              <a:gd name="connsiteY5-8562" fmla="*/ 2669 h 10000"/>
              <a:gd name="connsiteX6-8563" fmla="*/ 6872 w 10000"/>
              <a:gd name="connsiteY6-8564" fmla="*/ 2669 h 10000"/>
              <a:gd name="connsiteX7-8565" fmla="*/ 7081 w 10000"/>
              <a:gd name="connsiteY7-8566" fmla="*/ 1997 h 10000"/>
              <a:gd name="connsiteX8-8567" fmla="*/ 7395 w 10000"/>
              <a:gd name="connsiteY8-8568" fmla="*/ 1997 h 10000"/>
              <a:gd name="connsiteX9-8569" fmla="*/ 7500 w 10000"/>
              <a:gd name="connsiteY9-8570" fmla="*/ 1997 h 10000"/>
              <a:gd name="connsiteX10-8571" fmla="*/ 7709 w 10000"/>
              <a:gd name="connsiteY10-8572" fmla="*/ 1997 h 10000"/>
              <a:gd name="connsiteX11-8573" fmla="*/ 7919 w 10000"/>
              <a:gd name="connsiteY11-8574" fmla="*/ 1332 h 10000"/>
              <a:gd name="connsiteX12-8575" fmla="*/ 8128 w 10000"/>
              <a:gd name="connsiteY12-8576" fmla="*/ 1332 h 10000"/>
              <a:gd name="connsiteX13-8577" fmla="*/ 8338 w 10000"/>
              <a:gd name="connsiteY13-8578" fmla="*/ 1332 h 10000"/>
              <a:gd name="connsiteX14-8579" fmla="*/ 8442 w 10000"/>
              <a:gd name="connsiteY14-8580" fmla="*/ 665 h 10000"/>
              <a:gd name="connsiteX15-8581" fmla="*/ 8547 w 10000"/>
              <a:gd name="connsiteY15-8582" fmla="*/ 0 h 10000"/>
              <a:gd name="connsiteX16-8583" fmla="*/ 8757 w 10000"/>
              <a:gd name="connsiteY16-8584" fmla="*/ 0 h 10000"/>
              <a:gd name="connsiteX17-8585" fmla="*/ 8848 w 10000"/>
              <a:gd name="connsiteY17-8586" fmla="*/ 665 h 10000"/>
              <a:gd name="connsiteX18-8587" fmla="*/ 9058 w 10000"/>
              <a:gd name="connsiteY18-8588" fmla="*/ 665 h 10000"/>
              <a:gd name="connsiteX19-8589" fmla="*/ 9162 w 10000"/>
              <a:gd name="connsiteY19-8590" fmla="*/ 1332 h 10000"/>
              <a:gd name="connsiteX20-8591" fmla="*/ 9476 w 10000"/>
              <a:gd name="connsiteY20-8592" fmla="*/ 1997 h 10000"/>
              <a:gd name="connsiteX21-8593" fmla="*/ 9686 w 10000"/>
              <a:gd name="connsiteY21-8594" fmla="*/ 3334 h 10000"/>
              <a:gd name="connsiteX22-8595" fmla="*/ 9895 w 10000"/>
              <a:gd name="connsiteY22-8596" fmla="*/ 3998 h 10000"/>
              <a:gd name="connsiteX23-8597" fmla="*/ 10000 w 10000"/>
              <a:gd name="connsiteY23-8598" fmla="*/ 4667 h 10000"/>
              <a:gd name="connsiteX24-8599" fmla="*/ 10000 w 10000"/>
              <a:gd name="connsiteY24-8600" fmla="*/ 4667 h 10000"/>
              <a:gd name="connsiteX25-8601" fmla="*/ 9895 w 10000"/>
              <a:gd name="connsiteY25-8602" fmla="*/ 6004 h 10000"/>
              <a:gd name="connsiteX26-8603" fmla="*/ 8652 w 10000"/>
              <a:gd name="connsiteY26-8604" fmla="*/ 5333 h 10000"/>
              <a:gd name="connsiteX27-8605" fmla="*/ 8652 w 10000"/>
              <a:gd name="connsiteY27-8606" fmla="*/ 4667 h 10000"/>
              <a:gd name="connsiteX28-8607" fmla="*/ 8652 w 10000"/>
              <a:gd name="connsiteY28-8608" fmla="*/ 4667 h 10000"/>
              <a:gd name="connsiteX29-8609" fmla="*/ 8547 w 10000"/>
              <a:gd name="connsiteY29-8610" fmla="*/ 4667 h 10000"/>
              <a:gd name="connsiteX30-8611" fmla="*/ 8338 w 10000"/>
              <a:gd name="connsiteY30-8612" fmla="*/ 4667 h 10000"/>
              <a:gd name="connsiteX31-8613" fmla="*/ 8128 w 10000"/>
              <a:gd name="connsiteY31-8614" fmla="*/ 4667 h 10000"/>
              <a:gd name="connsiteX32-8615" fmla="*/ 7814 w 10000"/>
              <a:gd name="connsiteY32-8616" fmla="*/ 4667 h 10000"/>
              <a:gd name="connsiteX33-8617" fmla="*/ 7500 w 10000"/>
              <a:gd name="connsiteY33-8618" fmla="*/ 4667 h 10000"/>
              <a:gd name="connsiteX34-8619" fmla="*/ 7081 w 10000"/>
              <a:gd name="connsiteY34-8620" fmla="*/ 5333 h 10000"/>
              <a:gd name="connsiteX35-8621" fmla="*/ 6453 w 10000"/>
              <a:gd name="connsiteY35-8622" fmla="*/ 5333 h 10000"/>
              <a:gd name="connsiteX36-8623" fmla="*/ 5942 w 10000"/>
              <a:gd name="connsiteY36-8624" fmla="*/ 5333 h 10000"/>
              <a:gd name="connsiteX37-8625" fmla="*/ 5419 w 10000"/>
              <a:gd name="connsiteY37-8626" fmla="*/ 6004 h 10000"/>
              <a:gd name="connsiteX38-8627" fmla="*/ 4895 w 10000"/>
              <a:gd name="connsiteY38-8628" fmla="*/ 6665 h 10000"/>
              <a:gd name="connsiteX39-8629" fmla="*/ 4476 w 10000"/>
              <a:gd name="connsiteY39-8630" fmla="*/ 6665 h 10000"/>
              <a:gd name="connsiteX40-8631" fmla="*/ 4058 w 10000"/>
              <a:gd name="connsiteY40-8632" fmla="*/ 7335 h 10000"/>
              <a:gd name="connsiteX41-8633" fmla="*/ 3547 w 10000"/>
              <a:gd name="connsiteY41-8634" fmla="*/ 8001 h 10000"/>
              <a:gd name="connsiteX42-8635" fmla="*/ 2919 w 10000"/>
              <a:gd name="connsiteY42-8636" fmla="*/ 8001 h 10000"/>
              <a:gd name="connsiteX43-8637" fmla="*/ 2291 w 10000"/>
              <a:gd name="connsiteY43-8638" fmla="*/ 8667 h 10000"/>
              <a:gd name="connsiteX44-8639" fmla="*/ 1976 w 10000"/>
              <a:gd name="connsiteY44-8640" fmla="*/ 9335 h 10000"/>
              <a:gd name="connsiteX45-8641" fmla="*/ 1767 w 10000"/>
              <a:gd name="connsiteY45-8642" fmla="*/ 9335 h 10000"/>
              <a:gd name="connsiteX46-8643" fmla="*/ 1453 w 10000"/>
              <a:gd name="connsiteY46-8644" fmla="*/ 9335 h 10000"/>
              <a:gd name="connsiteX47-8645" fmla="*/ 1257 w 10000"/>
              <a:gd name="connsiteY47-8646" fmla="*/ 10000 h 10000"/>
              <a:gd name="connsiteX48-8647" fmla="*/ 1152 w 10000"/>
              <a:gd name="connsiteY48-8648" fmla="*/ 10000 h 10000"/>
              <a:gd name="connsiteX49-8649" fmla="*/ 1047 w 10000"/>
              <a:gd name="connsiteY49-8650" fmla="*/ 10000 h 10000"/>
              <a:gd name="connsiteX50-8651" fmla="*/ 942 w 10000"/>
              <a:gd name="connsiteY50-8652" fmla="*/ 10000 h 10000"/>
              <a:gd name="connsiteX51-8653" fmla="*/ 838 w 10000"/>
              <a:gd name="connsiteY51-8654" fmla="*/ 10000 h 10000"/>
              <a:gd name="connsiteX52-8655" fmla="*/ 733 w 10000"/>
              <a:gd name="connsiteY52-8656" fmla="*/ 10000 h 10000"/>
              <a:gd name="connsiteX53-8657" fmla="*/ 628 w 10000"/>
              <a:gd name="connsiteY53-8658" fmla="*/ 10000 h 10000"/>
              <a:gd name="connsiteX54-8659" fmla="*/ 314 w 10000"/>
              <a:gd name="connsiteY54-8660" fmla="*/ 8667 h 10000"/>
              <a:gd name="connsiteX55-8661" fmla="*/ 209 w 10000"/>
              <a:gd name="connsiteY55-8662" fmla="*/ 8001 h 10000"/>
              <a:gd name="connsiteX56-8663" fmla="*/ 105 w 10000"/>
              <a:gd name="connsiteY56-8664" fmla="*/ 7335 h 10000"/>
              <a:gd name="connsiteX57-8665" fmla="*/ 0 w 10000"/>
              <a:gd name="connsiteY57-8666" fmla="*/ 7335 h 10000"/>
              <a:gd name="connsiteX58-8667" fmla="*/ 0 w 10000"/>
              <a:gd name="connsiteY58-8668" fmla="*/ 6665 h 10000"/>
              <a:gd name="connsiteX59-8669" fmla="*/ 0 w 10000"/>
              <a:gd name="connsiteY59-8670" fmla="*/ 6665 h 10000"/>
              <a:gd name="connsiteX60-8671" fmla="*/ 105 w 10000"/>
              <a:gd name="connsiteY60-8672" fmla="*/ 6004 h 10000"/>
              <a:gd name="connsiteX61-8673" fmla="*/ 209 w 10000"/>
              <a:gd name="connsiteY61-8674" fmla="*/ 6004 h 10000"/>
              <a:gd name="connsiteX62-8675" fmla="*/ 314 w 10000"/>
              <a:gd name="connsiteY62-8676" fmla="*/ 6004 h 10000"/>
              <a:gd name="connsiteX63-8677" fmla="*/ 419 w 10000"/>
              <a:gd name="connsiteY63-8678" fmla="*/ 6004 h 10000"/>
              <a:gd name="connsiteX64-8679" fmla="*/ 524 w 10000"/>
              <a:gd name="connsiteY64-8680" fmla="*/ 6004 h 10000"/>
              <a:gd name="connsiteX65-8681" fmla="*/ 733 w 10000"/>
              <a:gd name="connsiteY65-8682" fmla="*/ 6004 h 10000"/>
              <a:gd name="connsiteX66-8683" fmla="*/ 942 w 10000"/>
              <a:gd name="connsiteY66-8684" fmla="*/ 6004 h 10000"/>
              <a:gd name="connsiteX67-8685" fmla="*/ 1152 w 10000"/>
              <a:gd name="connsiteY67-8686" fmla="*/ 6004 h 10000"/>
              <a:gd name="connsiteX68-8687" fmla="*/ 1453 w 10000"/>
              <a:gd name="connsiteY68-8688" fmla="*/ 6004 h 10000"/>
              <a:gd name="connsiteX69-8689" fmla="*/ 1767 w 10000"/>
              <a:gd name="connsiteY69-8690" fmla="*/ 6004 h 10000"/>
              <a:gd name="connsiteX70-8691" fmla="*/ 2186 w 10000"/>
              <a:gd name="connsiteY70-8692" fmla="*/ 5333 h 10000"/>
              <a:gd name="connsiteX71-8693" fmla="*/ 2186 w 10000"/>
              <a:gd name="connsiteY71-8694" fmla="*/ 5333 h 10000"/>
              <a:gd name="connsiteX0-8695" fmla="*/ 2186 w 10000"/>
              <a:gd name="connsiteY0-8696" fmla="*/ 5333 h 10000"/>
              <a:gd name="connsiteX1-8697" fmla="*/ 3757 w 10000"/>
              <a:gd name="connsiteY1-8698" fmla="*/ 4667 h 10000"/>
              <a:gd name="connsiteX2-8699" fmla="*/ 5419 w 10000"/>
              <a:gd name="connsiteY2-8700" fmla="*/ 3334 h 10000"/>
              <a:gd name="connsiteX3-8701" fmla="*/ 5838 w 10000"/>
              <a:gd name="connsiteY3-8702" fmla="*/ 3334 h 10000"/>
              <a:gd name="connsiteX4-8703" fmla="*/ 6257 w 10000"/>
              <a:gd name="connsiteY4-8704" fmla="*/ 2669 h 10000"/>
              <a:gd name="connsiteX5-8705" fmla="*/ 6558 w 10000"/>
              <a:gd name="connsiteY5-8706" fmla="*/ 2669 h 10000"/>
              <a:gd name="connsiteX6-8707" fmla="*/ 6872 w 10000"/>
              <a:gd name="connsiteY6-8708" fmla="*/ 2669 h 10000"/>
              <a:gd name="connsiteX7-8709" fmla="*/ 7081 w 10000"/>
              <a:gd name="connsiteY7-8710" fmla="*/ 1997 h 10000"/>
              <a:gd name="connsiteX8-8711" fmla="*/ 7395 w 10000"/>
              <a:gd name="connsiteY8-8712" fmla="*/ 1997 h 10000"/>
              <a:gd name="connsiteX9-8713" fmla="*/ 7500 w 10000"/>
              <a:gd name="connsiteY9-8714" fmla="*/ 1997 h 10000"/>
              <a:gd name="connsiteX10-8715" fmla="*/ 7709 w 10000"/>
              <a:gd name="connsiteY10-8716" fmla="*/ 1997 h 10000"/>
              <a:gd name="connsiteX11-8717" fmla="*/ 7919 w 10000"/>
              <a:gd name="connsiteY11-8718" fmla="*/ 1332 h 10000"/>
              <a:gd name="connsiteX12-8719" fmla="*/ 8128 w 10000"/>
              <a:gd name="connsiteY12-8720" fmla="*/ 1332 h 10000"/>
              <a:gd name="connsiteX13-8721" fmla="*/ 8338 w 10000"/>
              <a:gd name="connsiteY13-8722" fmla="*/ 1332 h 10000"/>
              <a:gd name="connsiteX14-8723" fmla="*/ 8442 w 10000"/>
              <a:gd name="connsiteY14-8724" fmla="*/ 665 h 10000"/>
              <a:gd name="connsiteX15-8725" fmla="*/ 8547 w 10000"/>
              <a:gd name="connsiteY15-8726" fmla="*/ 0 h 10000"/>
              <a:gd name="connsiteX16-8727" fmla="*/ 8757 w 10000"/>
              <a:gd name="connsiteY16-8728" fmla="*/ 0 h 10000"/>
              <a:gd name="connsiteX17-8729" fmla="*/ 8848 w 10000"/>
              <a:gd name="connsiteY17-8730" fmla="*/ 665 h 10000"/>
              <a:gd name="connsiteX18-8731" fmla="*/ 9058 w 10000"/>
              <a:gd name="connsiteY18-8732" fmla="*/ 665 h 10000"/>
              <a:gd name="connsiteX19-8733" fmla="*/ 9162 w 10000"/>
              <a:gd name="connsiteY19-8734" fmla="*/ 1332 h 10000"/>
              <a:gd name="connsiteX20-8735" fmla="*/ 9476 w 10000"/>
              <a:gd name="connsiteY20-8736" fmla="*/ 1997 h 10000"/>
              <a:gd name="connsiteX21-8737" fmla="*/ 9686 w 10000"/>
              <a:gd name="connsiteY21-8738" fmla="*/ 3334 h 10000"/>
              <a:gd name="connsiteX22-8739" fmla="*/ 9895 w 10000"/>
              <a:gd name="connsiteY22-8740" fmla="*/ 3998 h 10000"/>
              <a:gd name="connsiteX23-8741" fmla="*/ 10000 w 10000"/>
              <a:gd name="connsiteY23-8742" fmla="*/ 4667 h 10000"/>
              <a:gd name="connsiteX24-8743" fmla="*/ 10000 w 10000"/>
              <a:gd name="connsiteY24-8744" fmla="*/ 4667 h 10000"/>
              <a:gd name="connsiteX25-8745" fmla="*/ 8652 w 10000"/>
              <a:gd name="connsiteY25-8746" fmla="*/ 5333 h 10000"/>
              <a:gd name="connsiteX26-8747" fmla="*/ 8652 w 10000"/>
              <a:gd name="connsiteY26-8748" fmla="*/ 4667 h 10000"/>
              <a:gd name="connsiteX27-8749" fmla="*/ 8652 w 10000"/>
              <a:gd name="connsiteY27-8750" fmla="*/ 4667 h 10000"/>
              <a:gd name="connsiteX28-8751" fmla="*/ 8547 w 10000"/>
              <a:gd name="connsiteY28-8752" fmla="*/ 4667 h 10000"/>
              <a:gd name="connsiteX29-8753" fmla="*/ 8338 w 10000"/>
              <a:gd name="connsiteY29-8754" fmla="*/ 4667 h 10000"/>
              <a:gd name="connsiteX30-8755" fmla="*/ 8128 w 10000"/>
              <a:gd name="connsiteY30-8756" fmla="*/ 4667 h 10000"/>
              <a:gd name="connsiteX31-8757" fmla="*/ 7814 w 10000"/>
              <a:gd name="connsiteY31-8758" fmla="*/ 4667 h 10000"/>
              <a:gd name="connsiteX32-8759" fmla="*/ 7500 w 10000"/>
              <a:gd name="connsiteY32-8760" fmla="*/ 4667 h 10000"/>
              <a:gd name="connsiteX33-8761" fmla="*/ 7081 w 10000"/>
              <a:gd name="connsiteY33-8762" fmla="*/ 5333 h 10000"/>
              <a:gd name="connsiteX34-8763" fmla="*/ 6453 w 10000"/>
              <a:gd name="connsiteY34-8764" fmla="*/ 5333 h 10000"/>
              <a:gd name="connsiteX35-8765" fmla="*/ 5942 w 10000"/>
              <a:gd name="connsiteY35-8766" fmla="*/ 5333 h 10000"/>
              <a:gd name="connsiteX36-8767" fmla="*/ 5419 w 10000"/>
              <a:gd name="connsiteY36-8768" fmla="*/ 6004 h 10000"/>
              <a:gd name="connsiteX37-8769" fmla="*/ 4895 w 10000"/>
              <a:gd name="connsiteY37-8770" fmla="*/ 6665 h 10000"/>
              <a:gd name="connsiteX38-8771" fmla="*/ 4476 w 10000"/>
              <a:gd name="connsiteY38-8772" fmla="*/ 6665 h 10000"/>
              <a:gd name="connsiteX39-8773" fmla="*/ 4058 w 10000"/>
              <a:gd name="connsiteY39-8774" fmla="*/ 7335 h 10000"/>
              <a:gd name="connsiteX40-8775" fmla="*/ 3547 w 10000"/>
              <a:gd name="connsiteY40-8776" fmla="*/ 8001 h 10000"/>
              <a:gd name="connsiteX41-8777" fmla="*/ 2919 w 10000"/>
              <a:gd name="connsiteY41-8778" fmla="*/ 8001 h 10000"/>
              <a:gd name="connsiteX42-8779" fmla="*/ 2291 w 10000"/>
              <a:gd name="connsiteY42-8780" fmla="*/ 8667 h 10000"/>
              <a:gd name="connsiteX43-8781" fmla="*/ 1976 w 10000"/>
              <a:gd name="connsiteY43-8782" fmla="*/ 9335 h 10000"/>
              <a:gd name="connsiteX44-8783" fmla="*/ 1767 w 10000"/>
              <a:gd name="connsiteY44-8784" fmla="*/ 9335 h 10000"/>
              <a:gd name="connsiteX45-8785" fmla="*/ 1453 w 10000"/>
              <a:gd name="connsiteY45-8786" fmla="*/ 9335 h 10000"/>
              <a:gd name="connsiteX46-8787" fmla="*/ 1257 w 10000"/>
              <a:gd name="connsiteY46-8788" fmla="*/ 10000 h 10000"/>
              <a:gd name="connsiteX47-8789" fmla="*/ 1152 w 10000"/>
              <a:gd name="connsiteY47-8790" fmla="*/ 10000 h 10000"/>
              <a:gd name="connsiteX48-8791" fmla="*/ 1047 w 10000"/>
              <a:gd name="connsiteY48-8792" fmla="*/ 10000 h 10000"/>
              <a:gd name="connsiteX49-8793" fmla="*/ 942 w 10000"/>
              <a:gd name="connsiteY49-8794" fmla="*/ 10000 h 10000"/>
              <a:gd name="connsiteX50-8795" fmla="*/ 838 w 10000"/>
              <a:gd name="connsiteY50-8796" fmla="*/ 10000 h 10000"/>
              <a:gd name="connsiteX51-8797" fmla="*/ 733 w 10000"/>
              <a:gd name="connsiteY51-8798" fmla="*/ 10000 h 10000"/>
              <a:gd name="connsiteX52-8799" fmla="*/ 628 w 10000"/>
              <a:gd name="connsiteY52-8800" fmla="*/ 10000 h 10000"/>
              <a:gd name="connsiteX53-8801" fmla="*/ 314 w 10000"/>
              <a:gd name="connsiteY53-8802" fmla="*/ 8667 h 10000"/>
              <a:gd name="connsiteX54-8803" fmla="*/ 209 w 10000"/>
              <a:gd name="connsiteY54-8804" fmla="*/ 8001 h 10000"/>
              <a:gd name="connsiteX55-8805" fmla="*/ 105 w 10000"/>
              <a:gd name="connsiteY55-8806" fmla="*/ 7335 h 10000"/>
              <a:gd name="connsiteX56-8807" fmla="*/ 0 w 10000"/>
              <a:gd name="connsiteY56-8808" fmla="*/ 7335 h 10000"/>
              <a:gd name="connsiteX57-8809" fmla="*/ 0 w 10000"/>
              <a:gd name="connsiteY57-8810" fmla="*/ 6665 h 10000"/>
              <a:gd name="connsiteX58-8811" fmla="*/ 0 w 10000"/>
              <a:gd name="connsiteY58-8812" fmla="*/ 6665 h 10000"/>
              <a:gd name="connsiteX59-8813" fmla="*/ 105 w 10000"/>
              <a:gd name="connsiteY59-8814" fmla="*/ 6004 h 10000"/>
              <a:gd name="connsiteX60-8815" fmla="*/ 209 w 10000"/>
              <a:gd name="connsiteY60-8816" fmla="*/ 6004 h 10000"/>
              <a:gd name="connsiteX61-8817" fmla="*/ 314 w 10000"/>
              <a:gd name="connsiteY61-8818" fmla="*/ 6004 h 10000"/>
              <a:gd name="connsiteX62-8819" fmla="*/ 419 w 10000"/>
              <a:gd name="connsiteY62-8820" fmla="*/ 6004 h 10000"/>
              <a:gd name="connsiteX63-8821" fmla="*/ 524 w 10000"/>
              <a:gd name="connsiteY63-8822" fmla="*/ 6004 h 10000"/>
              <a:gd name="connsiteX64-8823" fmla="*/ 733 w 10000"/>
              <a:gd name="connsiteY64-8824" fmla="*/ 6004 h 10000"/>
              <a:gd name="connsiteX65-8825" fmla="*/ 942 w 10000"/>
              <a:gd name="connsiteY65-8826" fmla="*/ 6004 h 10000"/>
              <a:gd name="connsiteX66-8827" fmla="*/ 1152 w 10000"/>
              <a:gd name="connsiteY66-8828" fmla="*/ 6004 h 10000"/>
              <a:gd name="connsiteX67-8829" fmla="*/ 1453 w 10000"/>
              <a:gd name="connsiteY67-8830" fmla="*/ 6004 h 10000"/>
              <a:gd name="connsiteX68-8831" fmla="*/ 1767 w 10000"/>
              <a:gd name="connsiteY68-8832" fmla="*/ 6004 h 10000"/>
              <a:gd name="connsiteX69-8833" fmla="*/ 2186 w 10000"/>
              <a:gd name="connsiteY69-8834" fmla="*/ 5333 h 10000"/>
              <a:gd name="connsiteX70-8835" fmla="*/ 2186 w 10000"/>
              <a:gd name="connsiteY70-8836" fmla="*/ 5333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81" y="connsiteY40-82"/>
              </a:cxn>
              <a:cxn ang="0">
                <a:pos x="connsiteX41-83" y="connsiteY41-84"/>
              </a:cxn>
              <a:cxn ang="0">
                <a:pos x="connsiteX42-85" y="connsiteY42-86"/>
              </a:cxn>
              <a:cxn ang="0">
                <a:pos x="connsiteX43-87" y="connsiteY43-88"/>
              </a:cxn>
              <a:cxn ang="0">
                <a:pos x="connsiteX44-89" y="connsiteY44-90"/>
              </a:cxn>
              <a:cxn ang="0">
                <a:pos x="connsiteX45-91" y="connsiteY45-92"/>
              </a:cxn>
              <a:cxn ang="0">
                <a:pos x="connsiteX46-93" y="connsiteY46-94"/>
              </a:cxn>
              <a:cxn ang="0">
                <a:pos x="connsiteX47-95" y="connsiteY47-96"/>
              </a:cxn>
              <a:cxn ang="0">
                <a:pos x="connsiteX48-97" y="connsiteY48-98"/>
              </a:cxn>
              <a:cxn ang="0">
                <a:pos x="connsiteX49-99" y="connsiteY49-100"/>
              </a:cxn>
              <a:cxn ang="0">
                <a:pos x="connsiteX50-101" y="connsiteY50-102"/>
              </a:cxn>
              <a:cxn ang="0">
                <a:pos x="connsiteX51-103" y="connsiteY51-104"/>
              </a:cxn>
              <a:cxn ang="0">
                <a:pos x="connsiteX52-105" y="connsiteY52-106"/>
              </a:cxn>
              <a:cxn ang="0">
                <a:pos x="connsiteX53-107" y="connsiteY53-108"/>
              </a:cxn>
              <a:cxn ang="0">
                <a:pos x="connsiteX54-109" y="connsiteY54-110"/>
              </a:cxn>
              <a:cxn ang="0">
                <a:pos x="connsiteX55-111" y="connsiteY55-112"/>
              </a:cxn>
              <a:cxn ang="0">
                <a:pos x="connsiteX56-113" y="connsiteY56-114"/>
              </a:cxn>
              <a:cxn ang="0">
                <a:pos x="connsiteX57-115" y="connsiteY57-116"/>
              </a:cxn>
              <a:cxn ang="0">
                <a:pos x="connsiteX58-117" y="connsiteY58-118"/>
              </a:cxn>
              <a:cxn ang="0">
                <a:pos x="connsiteX59-119" y="connsiteY59-120"/>
              </a:cxn>
              <a:cxn ang="0">
                <a:pos x="connsiteX60-121" y="connsiteY60-122"/>
              </a:cxn>
              <a:cxn ang="0">
                <a:pos x="connsiteX61-123" y="connsiteY61-124"/>
              </a:cxn>
              <a:cxn ang="0">
                <a:pos x="connsiteX62-125" y="connsiteY62-126"/>
              </a:cxn>
              <a:cxn ang="0">
                <a:pos x="connsiteX63-127" y="connsiteY63-128"/>
              </a:cxn>
              <a:cxn ang="0">
                <a:pos x="connsiteX64-129" y="connsiteY64-130"/>
              </a:cxn>
              <a:cxn ang="0">
                <a:pos x="connsiteX65-131" y="connsiteY65-132"/>
              </a:cxn>
              <a:cxn ang="0">
                <a:pos x="connsiteX66-133" y="connsiteY66-134"/>
              </a:cxn>
              <a:cxn ang="0">
                <a:pos x="connsiteX67-135" y="connsiteY67-136"/>
              </a:cxn>
              <a:cxn ang="0">
                <a:pos x="connsiteX68-137" y="connsiteY68-138"/>
              </a:cxn>
              <a:cxn ang="0">
                <a:pos x="connsiteX69-139" y="connsiteY69-140"/>
              </a:cxn>
              <a:cxn ang="0">
                <a:pos x="connsiteX70-141" y="connsiteY70-142"/>
              </a:cxn>
            </a:cxnLst>
            <a:rect l="l" t="t" r="r" b="b"/>
            <a:pathLst>
              <a:path w="10000" h="10000">
                <a:moveTo>
                  <a:pt x="2186" y="5333"/>
                </a:moveTo>
                <a:lnTo>
                  <a:pt x="3757" y="4667"/>
                </a:lnTo>
                <a:lnTo>
                  <a:pt x="5419" y="3334"/>
                </a:lnTo>
                <a:lnTo>
                  <a:pt x="5838" y="3334"/>
                </a:lnTo>
                <a:lnTo>
                  <a:pt x="6257" y="2669"/>
                </a:lnTo>
                <a:lnTo>
                  <a:pt x="6558" y="2669"/>
                </a:lnTo>
                <a:lnTo>
                  <a:pt x="6872" y="2669"/>
                </a:lnTo>
                <a:cubicBezTo>
                  <a:pt x="6942" y="2445"/>
                  <a:pt x="7011" y="2221"/>
                  <a:pt x="7081" y="1997"/>
                </a:cubicBezTo>
                <a:lnTo>
                  <a:pt x="7395" y="1997"/>
                </a:lnTo>
                <a:lnTo>
                  <a:pt x="7500" y="1997"/>
                </a:lnTo>
                <a:lnTo>
                  <a:pt x="7709" y="1997"/>
                </a:lnTo>
                <a:lnTo>
                  <a:pt x="7919" y="1332"/>
                </a:lnTo>
                <a:lnTo>
                  <a:pt x="8128" y="1332"/>
                </a:lnTo>
                <a:lnTo>
                  <a:pt x="8338" y="1332"/>
                </a:lnTo>
                <a:cubicBezTo>
                  <a:pt x="8373" y="1111"/>
                  <a:pt x="8407" y="887"/>
                  <a:pt x="8442" y="665"/>
                </a:cubicBezTo>
                <a:lnTo>
                  <a:pt x="8547" y="0"/>
                </a:lnTo>
                <a:lnTo>
                  <a:pt x="8757" y="0"/>
                </a:lnTo>
                <a:cubicBezTo>
                  <a:pt x="8787" y="225"/>
                  <a:pt x="8818" y="446"/>
                  <a:pt x="8848" y="665"/>
                </a:cubicBezTo>
                <a:lnTo>
                  <a:pt x="9058" y="665"/>
                </a:lnTo>
                <a:cubicBezTo>
                  <a:pt x="9093" y="887"/>
                  <a:pt x="9127" y="1111"/>
                  <a:pt x="9162" y="1332"/>
                </a:cubicBezTo>
                <a:lnTo>
                  <a:pt x="9476" y="1997"/>
                </a:lnTo>
                <a:lnTo>
                  <a:pt x="9686" y="3334"/>
                </a:lnTo>
                <a:cubicBezTo>
                  <a:pt x="9756" y="3554"/>
                  <a:pt x="9825" y="3780"/>
                  <a:pt x="9895" y="3998"/>
                </a:cubicBezTo>
                <a:lnTo>
                  <a:pt x="10000" y="4667"/>
                </a:lnTo>
                <a:lnTo>
                  <a:pt x="10000" y="4667"/>
                </a:lnTo>
                <a:lnTo>
                  <a:pt x="8652" y="5333"/>
                </a:lnTo>
                <a:lnTo>
                  <a:pt x="8652" y="4667"/>
                </a:lnTo>
                <a:lnTo>
                  <a:pt x="8652" y="4667"/>
                </a:lnTo>
                <a:lnTo>
                  <a:pt x="8547" y="4667"/>
                </a:lnTo>
                <a:lnTo>
                  <a:pt x="8338" y="4667"/>
                </a:lnTo>
                <a:lnTo>
                  <a:pt x="8128" y="4667"/>
                </a:lnTo>
                <a:lnTo>
                  <a:pt x="7814" y="4667"/>
                </a:lnTo>
                <a:lnTo>
                  <a:pt x="7500" y="4667"/>
                </a:lnTo>
                <a:lnTo>
                  <a:pt x="7081" y="5333"/>
                </a:lnTo>
                <a:lnTo>
                  <a:pt x="6453" y="5333"/>
                </a:lnTo>
                <a:lnTo>
                  <a:pt x="5942" y="5333"/>
                </a:lnTo>
                <a:lnTo>
                  <a:pt x="5419" y="6004"/>
                </a:lnTo>
                <a:lnTo>
                  <a:pt x="4895" y="6665"/>
                </a:lnTo>
                <a:lnTo>
                  <a:pt x="4476" y="6665"/>
                </a:lnTo>
                <a:lnTo>
                  <a:pt x="4058" y="7335"/>
                </a:lnTo>
                <a:lnTo>
                  <a:pt x="3547" y="8001"/>
                </a:lnTo>
                <a:lnTo>
                  <a:pt x="2919" y="8001"/>
                </a:lnTo>
                <a:lnTo>
                  <a:pt x="2291" y="8667"/>
                </a:lnTo>
                <a:lnTo>
                  <a:pt x="1976" y="9335"/>
                </a:lnTo>
                <a:lnTo>
                  <a:pt x="1767" y="9335"/>
                </a:lnTo>
                <a:lnTo>
                  <a:pt x="1453" y="9335"/>
                </a:lnTo>
                <a:cubicBezTo>
                  <a:pt x="1388" y="9559"/>
                  <a:pt x="1322" y="9778"/>
                  <a:pt x="1257" y="10000"/>
                </a:cubicBezTo>
                <a:lnTo>
                  <a:pt x="1152" y="10000"/>
                </a:lnTo>
                <a:lnTo>
                  <a:pt x="1047" y="10000"/>
                </a:lnTo>
                <a:lnTo>
                  <a:pt x="942" y="10000"/>
                </a:lnTo>
                <a:lnTo>
                  <a:pt x="838" y="10000"/>
                </a:lnTo>
                <a:lnTo>
                  <a:pt x="733" y="10000"/>
                </a:lnTo>
                <a:lnTo>
                  <a:pt x="628" y="10000"/>
                </a:lnTo>
                <a:cubicBezTo>
                  <a:pt x="523" y="9556"/>
                  <a:pt x="419" y="9111"/>
                  <a:pt x="314" y="8667"/>
                </a:cubicBezTo>
                <a:lnTo>
                  <a:pt x="209" y="8001"/>
                </a:lnTo>
                <a:cubicBezTo>
                  <a:pt x="174" y="7777"/>
                  <a:pt x="140" y="7558"/>
                  <a:pt x="105" y="7335"/>
                </a:cubicBezTo>
                <a:lnTo>
                  <a:pt x="0" y="7335"/>
                </a:lnTo>
                <a:lnTo>
                  <a:pt x="0" y="6665"/>
                </a:lnTo>
                <a:lnTo>
                  <a:pt x="0" y="6665"/>
                </a:lnTo>
                <a:lnTo>
                  <a:pt x="105" y="6004"/>
                </a:lnTo>
                <a:lnTo>
                  <a:pt x="209" y="6004"/>
                </a:lnTo>
                <a:lnTo>
                  <a:pt x="314" y="6004"/>
                </a:lnTo>
                <a:lnTo>
                  <a:pt x="419" y="6004"/>
                </a:lnTo>
                <a:lnTo>
                  <a:pt x="524" y="6004"/>
                </a:lnTo>
                <a:lnTo>
                  <a:pt x="733" y="6004"/>
                </a:lnTo>
                <a:lnTo>
                  <a:pt x="942" y="6004"/>
                </a:lnTo>
                <a:lnTo>
                  <a:pt x="1152" y="6004"/>
                </a:lnTo>
                <a:lnTo>
                  <a:pt x="1453" y="6004"/>
                </a:lnTo>
                <a:lnTo>
                  <a:pt x="1767" y="6004"/>
                </a:lnTo>
                <a:lnTo>
                  <a:pt x="2186" y="5333"/>
                </a:lnTo>
                <a:lnTo>
                  <a:pt x="2186" y="5333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Freeform 43"/>
          <p:cNvSpPr/>
          <p:nvPr/>
        </p:nvSpPr>
        <p:spPr bwMode="auto">
          <a:xfrm>
            <a:off x="2503488" y="3643313"/>
            <a:ext cx="290512" cy="127000"/>
          </a:xfrm>
          <a:custGeom>
            <a:avLst/>
            <a:gdLst>
              <a:gd name="connsiteX0" fmla="*/ 2977 w 10000"/>
              <a:gd name="connsiteY0" fmla="*/ 2126 h 10000"/>
              <a:gd name="connsiteX1" fmla="*/ 2977 w 10000"/>
              <a:gd name="connsiteY1" fmla="*/ 2844 h 10000"/>
              <a:gd name="connsiteX2" fmla="*/ 2605 w 10000"/>
              <a:gd name="connsiteY2" fmla="*/ 3323 h 10000"/>
              <a:gd name="connsiteX3" fmla="*/ 2605 w 10000"/>
              <a:gd name="connsiteY3" fmla="*/ 3802 h 10000"/>
              <a:gd name="connsiteX4" fmla="*/ 2605 w 10000"/>
              <a:gd name="connsiteY4" fmla="*/ 5000 h 10000"/>
              <a:gd name="connsiteX5" fmla="*/ 2605 w 10000"/>
              <a:gd name="connsiteY5" fmla="*/ 6198 h 10000"/>
              <a:gd name="connsiteX6" fmla="*/ 2605 w 10000"/>
              <a:gd name="connsiteY6" fmla="*/ 6647 h 10000"/>
              <a:gd name="connsiteX7" fmla="*/ 2977 w 10000"/>
              <a:gd name="connsiteY7" fmla="*/ 7126 h 10000"/>
              <a:gd name="connsiteX8" fmla="*/ 2977 w 10000"/>
              <a:gd name="connsiteY8" fmla="*/ 7605 h 10000"/>
              <a:gd name="connsiteX9" fmla="*/ 3349 w 10000"/>
              <a:gd name="connsiteY9" fmla="*/ 7605 h 10000"/>
              <a:gd name="connsiteX10" fmla="*/ 3721 w 10000"/>
              <a:gd name="connsiteY10" fmla="*/ 7844 h 10000"/>
              <a:gd name="connsiteX11" fmla="*/ 4047 w 10000"/>
              <a:gd name="connsiteY11" fmla="*/ 7844 h 10000"/>
              <a:gd name="connsiteX12" fmla="*/ 4791 w 10000"/>
              <a:gd name="connsiteY12" fmla="*/ 7844 h 10000"/>
              <a:gd name="connsiteX13" fmla="*/ 5163 w 10000"/>
              <a:gd name="connsiteY13" fmla="*/ 7844 h 10000"/>
              <a:gd name="connsiteX14" fmla="*/ 6651 w 10000"/>
              <a:gd name="connsiteY14" fmla="*/ 7605 h 10000"/>
              <a:gd name="connsiteX15" fmla="*/ 7395 w 10000"/>
              <a:gd name="connsiteY15" fmla="*/ 7605 h 10000"/>
              <a:gd name="connsiteX16" fmla="*/ 8140 w 10000"/>
              <a:gd name="connsiteY16" fmla="*/ 7844 h 10000"/>
              <a:gd name="connsiteX17" fmla="*/ 8512 w 10000"/>
              <a:gd name="connsiteY17" fmla="*/ 7844 h 10000"/>
              <a:gd name="connsiteX18" fmla="*/ 8884 w 10000"/>
              <a:gd name="connsiteY18" fmla="*/ 8084 h 10000"/>
              <a:gd name="connsiteX19" fmla="*/ 9256 w 10000"/>
              <a:gd name="connsiteY19" fmla="*/ 8323 h 10000"/>
              <a:gd name="connsiteX20" fmla="*/ 9628 w 10000"/>
              <a:gd name="connsiteY20" fmla="*/ 8563 h 10000"/>
              <a:gd name="connsiteX21" fmla="*/ 10000 w 10000"/>
              <a:gd name="connsiteY21" fmla="*/ 8802 h 10000"/>
              <a:gd name="connsiteX22" fmla="*/ 10000 w 10000"/>
              <a:gd name="connsiteY22" fmla="*/ 8802 h 10000"/>
              <a:gd name="connsiteX23" fmla="*/ 9628 w 10000"/>
              <a:gd name="connsiteY23" fmla="*/ 9042 h 10000"/>
              <a:gd name="connsiteX24" fmla="*/ 9628 w 10000"/>
              <a:gd name="connsiteY24" fmla="*/ 9281 h 10000"/>
              <a:gd name="connsiteX25" fmla="*/ 8884 w 10000"/>
              <a:gd name="connsiteY25" fmla="*/ 9521 h 10000"/>
              <a:gd name="connsiteX26" fmla="*/ 8512 w 10000"/>
              <a:gd name="connsiteY26" fmla="*/ 9760 h 10000"/>
              <a:gd name="connsiteX27" fmla="*/ 7395 w 10000"/>
              <a:gd name="connsiteY27" fmla="*/ 10000 h 10000"/>
              <a:gd name="connsiteX28" fmla="*/ 6651 w 10000"/>
              <a:gd name="connsiteY28" fmla="*/ 10000 h 10000"/>
              <a:gd name="connsiteX29" fmla="*/ 5907 w 10000"/>
              <a:gd name="connsiteY29" fmla="*/ 10000 h 10000"/>
              <a:gd name="connsiteX30" fmla="*/ 4791 w 10000"/>
              <a:gd name="connsiteY30" fmla="*/ 10000 h 10000"/>
              <a:gd name="connsiteX31" fmla="*/ 3721 w 10000"/>
              <a:gd name="connsiteY31" fmla="*/ 10000 h 10000"/>
              <a:gd name="connsiteX32" fmla="*/ 2977 w 10000"/>
              <a:gd name="connsiteY32" fmla="*/ 9760 h 10000"/>
              <a:gd name="connsiteX33" fmla="*/ 2233 w 10000"/>
              <a:gd name="connsiteY33" fmla="*/ 9521 h 10000"/>
              <a:gd name="connsiteX34" fmla="*/ 1860 w 10000"/>
              <a:gd name="connsiteY34" fmla="*/ 9281 h 10000"/>
              <a:gd name="connsiteX35" fmla="*/ 1488 w 10000"/>
              <a:gd name="connsiteY35" fmla="*/ 8802 h 10000"/>
              <a:gd name="connsiteX36" fmla="*/ 1116 w 10000"/>
              <a:gd name="connsiteY36" fmla="*/ 8323 h 10000"/>
              <a:gd name="connsiteX37" fmla="*/ 744 w 10000"/>
              <a:gd name="connsiteY37" fmla="*/ 7365 h 10000"/>
              <a:gd name="connsiteX38" fmla="*/ 744 w 10000"/>
              <a:gd name="connsiteY38" fmla="*/ 6647 h 10000"/>
              <a:gd name="connsiteX39" fmla="*/ 744 w 10000"/>
              <a:gd name="connsiteY39" fmla="*/ 5958 h 10000"/>
              <a:gd name="connsiteX40" fmla="*/ 372 w 10000"/>
              <a:gd name="connsiteY40" fmla="*/ 5479 h 10000"/>
              <a:gd name="connsiteX41" fmla="*/ 372 w 10000"/>
              <a:gd name="connsiteY41" fmla="*/ 4760 h 10000"/>
              <a:gd name="connsiteX42" fmla="*/ 372 w 10000"/>
              <a:gd name="connsiteY42" fmla="*/ 4042 h 10000"/>
              <a:gd name="connsiteX43" fmla="*/ 372 w 10000"/>
              <a:gd name="connsiteY43" fmla="*/ 3084 h 10000"/>
              <a:gd name="connsiteX44" fmla="*/ 372 w 10000"/>
              <a:gd name="connsiteY44" fmla="*/ 2126 h 10000"/>
              <a:gd name="connsiteX45" fmla="*/ 372 w 10000"/>
              <a:gd name="connsiteY45" fmla="*/ 1168 h 10000"/>
              <a:gd name="connsiteX46" fmla="*/ 0 w 10000"/>
              <a:gd name="connsiteY46" fmla="*/ 0 h 10000"/>
              <a:gd name="connsiteX47" fmla="*/ 744 w 10000"/>
              <a:gd name="connsiteY47" fmla="*/ 479 h 10000"/>
              <a:gd name="connsiteX48" fmla="*/ 1488 w 10000"/>
              <a:gd name="connsiteY48" fmla="*/ 689 h 10000"/>
              <a:gd name="connsiteX49" fmla="*/ 2233 w 10000"/>
              <a:gd name="connsiteY49" fmla="*/ 1407 h 10000"/>
              <a:gd name="connsiteX50" fmla="*/ 2605 w 10000"/>
              <a:gd name="connsiteY50" fmla="*/ 1886 h 10000"/>
              <a:gd name="connsiteX51" fmla="*/ 2977 w 10000"/>
              <a:gd name="connsiteY51" fmla="*/ 2126 h 10000"/>
              <a:gd name="connsiteX52" fmla="*/ 2977 w 10000"/>
              <a:gd name="connsiteY52" fmla="*/ 2126 h 10000"/>
              <a:gd name="connsiteX0-1" fmla="*/ 2977 w 10000"/>
              <a:gd name="connsiteY0-2" fmla="*/ 2126 h 10000"/>
              <a:gd name="connsiteX1-3" fmla="*/ 2977 w 10000"/>
              <a:gd name="connsiteY1-4" fmla="*/ 2844 h 10000"/>
              <a:gd name="connsiteX2-5" fmla="*/ 2605 w 10000"/>
              <a:gd name="connsiteY2-6" fmla="*/ 3323 h 10000"/>
              <a:gd name="connsiteX3-7" fmla="*/ 2605 w 10000"/>
              <a:gd name="connsiteY3-8" fmla="*/ 3802 h 10000"/>
              <a:gd name="connsiteX4-9" fmla="*/ 2605 w 10000"/>
              <a:gd name="connsiteY4-10" fmla="*/ 5000 h 10000"/>
              <a:gd name="connsiteX5-11" fmla="*/ 2605 w 10000"/>
              <a:gd name="connsiteY5-12" fmla="*/ 6198 h 10000"/>
              <a:gd name="connsiteX6-13" fmla="*/ 2605 w 10000"/>
              <a:gd name="connsiteY6-14" fmla="*/ 6647 h 10000"/>
              <a:gd name="connsiteX7-15" fmla="*/ 2977 w 10000"/>
              <a:gd name="connsiteY7-16" fmla="*/ 7126 h 10000"/>
              <a:gd name="connsiteX8-17" fmla="*/ 2977 w 10000"/>
              <a:gd name="connsiteY8-18" fmla="*/ 7605 h 10000"/>
              <a:gd name="connsiteX9-19" fmla="*/ 3349 w 10000"/>
              <a:gd name="connsiteY9-20" fmla="*/ 7605 h 10000"/>
              <a:gd name="connsiteX10-21" fmla="*/ 3721 w 10000"/>
              <a:gd name="connsiteY10-22" fmla="*/ 7844 h 10000"/>
              <a:gd name="connsiteX11-23" fmla="*/ 4047 w 10000"/>
              <a:gd name="connsiteY11-24" fmla="*/ 7844 h 10000"/>
              <a:gd name="connsiteX12-25" fmla="*/ 4791 w 10000"/>
              <a:gd name="connsiteY12-26" fmla="*/ 7844 h 10000"/>
              <a:gd name="connsiteX13-27" fmla="*/ 5163 w 10000"/>
              <a:gd name="connsiteY13-28" fmla="*/ 7844 h 10000"/>
              <a:gd name="connsiteX14-29" fmla="*/ 6651 w 10000"/>
              <a:gd name="connsiteY14-30" fmla="*/ 7605 h 10000"/>
              <a:gd name="connsiteX15-31" fmla="*/ 7395 w 10000"/>
              <a:gd name="connsiteY15-32" fmla="*/ 7605 h 10000"/>
              <a:gd name="connsiteX16-33" fmla="*/ 8140 w 10000"/>
              <a:gd name="connsiteY16-34" fmla="*/ 7844 h 10000"/>
              <a:gd name="connsiteX17-35" fmla="*/ 8512 w 10000"/>
              <a:gd name="connsiteY17-36" fmla="*/ 7844 h 10000"/>
              <a:gd name="connsiteX18-37" fmla="*/ 8884 w 10000"/>
              <a:gd name="connsiteY18-38" fmla="*/ 8084 h 10000"/>
              <a:gd name="connsiteX19-39" fmla="*/ 9256 w 10000"/>
              <a:gd name="connsiteY19-40" fmla="*/ 8323 h 10000"/>
              <a:gd name="connsiteX20-41" fmla="*/ 9628 w 10000"/>
              <a:gd name="connsiteY20-42" fmla="*/ 8563 h 10000"/>
              <a:gd name="connsiteX21-43" fmla="*/ 10000 w 10000"/>
              <a:gd name="connsiteY21-44" fmla="*/ 8802 h 10000"/>
              <a:gd name="connsiteX22-45" fmla="*/ 10000 w 10000"/>
              <a:gd name="connsiteY22-46" fmla="*/ 8802 h 10000"/>
              <a:gd name="connsiteX23-47" fmla="*/ 9628 w 10000"/>
              <a:gd name="connsiteY23-48" fmla="*/ 9042 h 10000"/>
              <a:gd name="connsiteX24-49" fmla="*/ 9628 w 10000"/>
              <a:gd name="connsiteY24-50" fmla="*/ 9281 h 10000"/>
              <a:gd name="connsiteX25-51" fmla="*/ 8884 w 10000"/>
              <a:gd name="connsiteY25-52" fmla="*/ 9521 h 10000"/>
              <a:gd name="connsiteX26-53" fmla="*/ 8512 w 10000"/>
              <a:gd name="connsiteY26-54" fmla="*/ 9760 h 10000"/>
              <a:gd name="connsiteX27-55" fmla="*/ 7395 w 10000"/>
              <a:gd name="connsiteY27-56" fmla="*/ 10000 h 10000"/>
              <a:gd name="connsiteX28-57" fmla="*/ 6651 w 10000"/>
              <a:gd name="connsiteY28-58" fmla="*/ 10000 h 10000"/>
              <a:gd name="connsiteX29-59" fmla="*/ 5907 w 10000"/>
              <a:gd name="connsiteY29-60" fmla="*/ 10000 h 10000"/>
              <a:gd name="connsiteX30-61" fmla="*/ 4791 w 10000"/>
              <a:gd name="connsiteY30-62" fmla="*/ 10000 h 10000"/>
              <a:gd name="connsiteX31-63" fmla="*/ 3721 w 10000"/>
              <a:gd name="connsiteY31-64" fmla="*/ 10000 h 10000"/>
              <a:gd name="connsiteX32-65" fmla="*/ 2977 w 10000"/>
              <a:gd name="connsiteY32-66" fmla="*/ 9760 h 10000"/>
              <a:gd name="connsiteX33-67" fmla="*/ 2233 w 10000"/>
              <a:gd name="connsiteY33-68" fmla="*/ 9521 h 10000"/>
              <a:gd name="connsiteX34-69" fmla="*/ 1860 w 10000"/>
              <a:gd name="connsiteY34-70" fmla="*/ 9281 h 10000"/>
              <a:gd name="connsiteX35-71" fmla="*/ 1488 w 10000"/>
              <a:gd name="connsiteY35-72" fmla="*/ 8802 h 10000"/>
              <a:gd name="connsiteX36-73" fmla="*/ 1116 w 10000"/>
              <a:gd name="connsiteY36-74" fmla="*/ 8323 h 10000"/>
              <a:gd name="connsiteX37-75" fmla="*/ 744 w 10000"/>
              <a:gd name="connsiteY37-76" fmla="*/ 7365 h 10000"/>
              <a:gd name="connsiteX38-77" fmla="*/ 744 w 10000"/>
              <a:gd name="connsiteY38-78" fmla="*/ 6647 h 10000"/>
              <a:gd name="connsiteX39-79" fmla="*/ 744 w 10000"/>
              <a:gd name="connsiteY39-80" fmla="*/ 5958 h 10000"/>
              <a:gd name="connsiteX40-81" fmla="*/ 372 w 10000"/>
              <a:gd name="connsiteY40-82" fmla="*/ 5479 h 10000"/>
              <a:gd name="connsiteX41-83" fmla="*/ 372 w 10000"/>
              <a:gd name="connsiteY41-84" fmla="*/ 4760 h 10000"/>
              <a:gd name="connsiteX42-85" fmla="*/ 372 w 10000"/>
              <a:gd name="connsiteY42-86" fmla="*/ 4042 h 10000"/>
              <a:gd name="connsiteX43-87" fmla="*/ 372 w 10000"/>
              <a:gd name="connsiteY43-88" fmla="*/ 3084 h 10000"/>
              <a:gd name="connsiteX44-89" fmla="*/ 372 w 10000"/>
              <a:gd name="connsiteY44-90" fmla="*/ 2126 h 10000"/>
              <a:gd name="connsiteX45-91" fmla="*/ 372 w 10000"/>
              <a:gd name="connsiteY45-92" fmla="*/ 1168 h 10000"/>
              <a:gd name="connsiteX46-93" fmla="*/ 0 w 10000"/>
              <a:gd name="connsiteY46-94" fmla="*/ 0 h 10000"/>
              <a:gd name="connsiteX47-95" fmla="*/ 1488 w 10000"/>
              <a:gd name="connsiteY47-96" fmla="*/ 689 h 10000"/>
              <a:gd name="connsiteX48-97" fmla="*/ 2233 w 10000"/>
              <a:gd name="connsiteY48-98" fmla="*/ 1407 h 10000"/>
              <a:gd name="connsiteX49-99" fmla="*/ 2605 w 10000"/>
              <a:gd name="connsiteY49-100" fmla="*/ 1886 h 10000"/>
              <a:gd name="connsiteX50-101" fmla="*/ 2977 w 10000"/>
              <a:gd name="connsiteY50-102" fmla="*/ 2126 h 10000"/>
              <a:gd name="connsiteX51-103" fmla="*/ 2977 w 10000"/>
              <a:gd name="connsiteY51-104" fmla="*/ 2126 h 10000"/>
              <a:gd name="connsiteX0-105" fmla="*/ 2605 w 9628"/>
              <a:gd name="connsiteY0-106" fmla="*/ 1437 h 9311"/>
              <a:gd name="connsiteX1-107" fmla="*/ 2605 w 9628"/>
              <a:gd name="connsiteY1-108" fmla="*/ 2155 h 9311"/>
              <a:gd name="connsiteX2-109" fmla="*/ 2233 w 9628"/>
              <a:gd name="connsiteY2-110" fmla="*/ 2634 h 9311"/>
              <a:gd name="connsiteX3-111" fmla="*/ 2233 w 9628"/>
              <a:gd name="connsiteY3-112" fmla="*/ 3113 h 9311"/>
              <a:gd name="connsiteX4-113" fmla="*/ 2233 w 9628"/>
              <a:gd name="connsiteY4-114" fmla="*/ 4311 h 9311"/>
              <a:gd name="connsiteX5-115" fmla="*/ 2233 w 9628"/>
              <a:gd name="connsiteY5-116" fmla="*/ 5509 h 9311"/>
              <a:gd name="connsiteX6-117" fmla="*/ 2233 w 9628"/>
              <a:gd name="connsiteY6-118" fmla="*/ 5958 h 9311"/>
              <a:gd name="connsiteX7-119" fmla="*/ 2605 w 9628"/>
              <a:gd name="connsiteY7-120" fmla="*/ 6437 h 9311"/>
              <a:gd name="connsiteX8-121" fmla="*/ 2605 w 9628"/>
              <a:gd name="connsiteY8-122" fmla="*/ 6916 h 9311"/>
              <a:gd name="connsiteX9-123" fmla="*/ 2977 w 9628"/>
              <a:gd name="connsiteY9-124" fmla="*/ 6916 h 9311"/>
              <a:gd name="connsiteX10-125" fmla="*/ 3349 w 9628"/>
              <a:gd name="connsiteY10-126" fmla="*/ 7155 h 9311"/>
              <a:gd name="connsiteX11-127" fmla="*/ 3675 w 9628"/>
              <a:gd name="connsiteY11-128" fmla="*/ 7155 h 9311"/>
              <a:gd name="connsiteX12-129" fmla="*/ 4419 w 9628"/>
              <a:gd name="connsiteY12-130" fmla="*/ 7155 h 9311"/>
              <a:gd name="connsiteX13-131" fmla="*/ 4791 w 9628"/>
              <a:gd name="connsiteY13-132" fmla="*/ 7155 h 9311"/>
              <a:gd name="connsiteX14-133" fmla="*/ 6279 w 9628"/>
              <a:gd name="connsiteY14-134" fmla="*/ 6916 h 9311"/>
              <a:gd name="connsiteX15-135" fmla="*/ 7023 w 9628"/>
              <a:gd name="connsiteY15-136" fmla="*/ 6916 h 9311"/>
              <a:gd name="connsiteX16-137" fmla="*/ 7768 w 9628"/>
              <a:gd name="connsiteY16-138" fmla="*/ 7155 h 9311"/>
              <a:gd name="connsiteX17-139" fmla="*/ 8140 w 9628"/>
              <a:gd name="connsiteY17-140" fmla="*/ 7155 h 9311"/>
              <a:gd name="connsiteX18-141" fmla="*/ 8512 w 9628"/>
              <a:gd name="connsiteY18-142" fmla="*/ 7395 h 9311"/>
              <a:gd name="connsiteX19-143" fmla="*/ 8884 w 9628"/>
              <a:gd name="connsiteY19-144" fmla="*/ 7634 h 9311"/>
              <a:gd name="connsiteX20-145" fmla="*/ 9256 w 9628"/>
              <a:gd name="connsiteY20-146" fmla="*/ 7874 h 9311"/>
              <a:gd name="connsiteX21-147" fmla="*/ 9628 w 9628"/>
              <a:gd name="connsiteY21-148" fmla="*/ 8113 h 9311"/>
              <a:gd name="connsiteX22-149" fmla="*/ 9628 w 9628"/>
              <a:gd name="connsiteY22-150" fmla="*/ 8113 h 9311"/>
              <a:gd name="connsiteX23-151" fmla="*/ 9256 w 9628"/>
              <a:gd name="connsiteY23-152" fmla="*/ 8353 h 9311"/>
              <a:gd name="connsiteX24-153" fmla="*/ 9256 w 9628"/>
              <a:gd name="connsiteY24-154" fmla="*/ 8592 h 9311"/>
              <a:gd name="connsiteX25-155" fmla="*/ 8512 w 9628"/>
              <a:gd name="connsiteY25-156" fmla="*/ 8832 h 9311"/>
              <a:gd name="connsiteX26-157" fmla="*/ 8140 w 9628"/>
              <a:gd name="connsiteY26-158" fmla="*/ 9071 h 9311"/>
              <a:gd name="connsiteX27-159" fmla="*/ 7023 w 9628"/>
              <a:gd name="connsiteY27-160" fmla="*/ 9311 h 9311"/>
              <a:gd name="connsiteX28-161" fmla="*/ 6279 w 9628"/>
              <a:gd name="connsiteY28-162" fmla="*/ 9311 h 9311"/>
              <a:gd name="connsiteX29-163" fmla="*/ 5535 w 9628"/>
              <a:gd name="connsiteY29-164" fmla="*/ 9311 h 9311"/>
              <a:gd name="connsiteX30-165" fmla="*/ 4419 w 9628"/>
              <a:gd name="connsiteY30-166" fmla="*/ 9311 h 9311"/>
              <a:gd name="connsiteX31-167" fmla="*/ 3349 w 9628"/>
              <a:gd name="connsiteY31-168" fmla="*/ 9311 h 9311"/>
              <a:gd name="connsiteX32-169" fmla="*/ 2605 w 9628"/>
              <a:gd name="connsiteY32-170" fmla="*/ 9071 h 9311"/>
              <a:gd name="connsiteX33-171" fmla="*/ 1861 w 9628"/>
              <a:gd name="connsiteY33-172" fmla="*/ 8832 h 9311"/>
              <a:gd name="connsiteX34-173" fmla="*/ 1488 w 9628"/>
              <a:gd name="connsiteY34-174" fmla="*/ 8592 h 9311"/>
              <a:gd name="connsiteX35-175" fmla="*/ 1116 w 9628"/>
              <a:gd name="connsiteY35-176" fmla="*/ 8113 h 9311"/>
              <a:gd name="connsiteX36-177" fmla="*/ 744 w 9628"/>
              <a:gd name="connsiteY36-178" fmla="*/ 7634 h 9311"/>
              <a:gd name="connsiteX37-179" fmla="*/ 372 w 9628"/>
              <a:gd name="connsiteY37-180" fmla="*/ 6676 h 9311"/>
              <a:gd name="connsiteX38-181" fmla="*/ 372 w 9628"/>
              <a:gd name="connsiteY38-182" fmla="*/ 5958 h 9311"/>
              <a:gd name="connsiteX39-183" fmla="*/ 372 w 9628"/>
              <a:gd name="connsiteY39-184" fmla="*/ 5269 h 9311"/>
              <a:gd name="connsiteX40-185" fmla="*/ 0 w 9628"/>
              <a:gd name="connsiteY40-186" fmla="*/ 4790 h 9311"/>
              <a:gd name="connsiteX41-187" fmla="*/ 0 w 9628"/>
              <a:gd name="connsiteY41-188" fmla="*/ 4071 h 9311"/>
              <a:gd name="connsiteX42-189" fmla="*/ 0 w 9628"/>
              <a:gd name="connsiteY42-190" fmla="*/ 3353 h 9311"/>
              <a:gd name="connsiteX43-191" fmla="*/ 0 w 9628"/>
              <a:gd name="connsiteY43-192" fmla="*/ 2395 h 9311"/>
              <a:gd name="connsiteX44-193" fmla="*/ 0 w 9628"/>
              <a:gd name="connsiteY44-194" fmla="*/ 1437 h 9311"/>
              <a:gd name="connsiteX45-195" fmla="*/ 0 w 9628"/>
              <a:gd name="connsiteY45-196" fmla="*/ 479 h 9311"/>
              <a:gd name="connsiteX46-197" fmla="*/ 1116 w 9628"/>
              <a:gd name="connsiteY46-198" fmla="*/ 0 h 9311"/>
              <a:gd name="connsiteX47-199" fmla="*/ 1861 w 9628"/>
              <a:gd name="connsiteY47-200" fmla="*/ 718 h 9311"/>
              <a:gd name="connsiteX48-201" fmla="*/ 2233 w 9628"/>
              <a:gd name="connsiteY48-202" fmla="*/ 1197 h 9311"/>
              <a:gd name="connsiteX49-203" fmla="*/ 2605 w 9628"/>
              <a:gd name="connsiteY49-204" fmla="*/ 1437 h 9311"/>
              <a:gd name="connsiteX50-205" fmla="*/ 2605 w 9628"/>
              <a:gd name="connsiteY50-206" fmla="*/ 1437 h 9311"/>
              <a:gd name="connsiteX0-207" fmla="*/ 2706 w 10000"/>
              <a:gd name="connsiteY0-208" fmla="*/ 1543 h 10000"/>
              <a:gd name="connsiteX1-209" fmla="*/ 2706 w 10000"/>
              <a:gd name="connsiteY1-210" fmla="*/ 2314 h 10000"/>
              <a:gd name="connsiteX2-211" fmla="*/ 2319 w 10000"/>
              <a:gd name="connsiteY2-212" fmla="*/ 2829 h 10000"/>
              <a:gd name="connsiteX3-213" fmla="*/ 2319 w 10000"/>
              <a:gd name="connsiteY3-214" fmla="*/ 3343 h 10000"/>
              <a:gd name="connsiteX4-215" fmla="*/ 2319 w 10000"/>
              <a:gd name="connsiteY4-216" fmla="*/ 4630 h 10000"/>
              <a:gd name="connsiteX5-217" fmla="*/ 2319 w 10000"/>
              <a:gd name="connsiteY5-218" fmla="*/ 5917 h 10000"/>
              <a:gd name="connsiteX6-219" fmla="*/ 2319 w 10000"/>
              <a:gd name="connsiteY6-220" fmla="*/ 6399 h 10000"/>
              <a:gd name="connsiteX7-221" fmla="*/ 2706 w 10000"/>
              <a:gd name="connsiteY7-222" fmla="*/ 6913 h 10000"/>
              <a:gd name="connsiteX8-223" fmla="*/ 2706 w 10000"/>
              <a:gd name="connsiteY8-224" fmla="*/ 7428 h 10000"/>
              <a:gd name="connsiteX9-225" fmla="*/ 3092 w 10000"/>
              <a:gd name="connsiteY9-226" fmla="*/ 7428 h 10000"/>
              <a:gd name="connsiteX10-227" fmla="*/ 3478 w 10000"/>
              <a:gd name="connsiteY10-228" fmla="*/ 7684 h 10000"/>
              <a:gd name="connsiteX11-229" fmla="*/ 3817 w 10000"/>
              <a:gd name="connsiteY11-230" fmla="*/ 7684 h 10000"/>
              <a:gd name="connsiteX12-231" fmla="*/ 4590 w 10000"/>
              <a:gd name="connsiteY12-232" fmla="*/ 7684 h 10000"/>
              <a:gd name="connsiteX13-233" fmla="*/ 4976 w 10000"/>
              <a:gd name="connsiteY13-234" fmla="*/ 7684 h 10000"/>
              <a:gd name="connsiteX14-235" fmla="*/ 6522 w 10000"/>
              <a:gd name="connsiteY14-236" fmla="*/ 7428 h 10000"/>
              <a:gd name="connsiteX15-237" fmla="*/ 7294 w 10000"/>
              <a:gd name="connsiteY15-238" fmla="*/ 7428 h 10000"/>
              <a:gd name="connsiteX16-239" fmla="*/ 8068 w 10000"/>
              <a:gd name="connsiteY16-240" fmla="*/ 7684 h 10000"/>
              <a:gd name="connsiteX17-241" fmla="*/ 8455 w 10000"/>
              <a:gd name="connsiteY17-242" fmla="*/ 7684 h 10000"/>
              <a:gd name="connsiteX18-243" fmla="*/ 8841 w 10000"/>
              <a:gd name="connsiteY18-244" fmla="*/ 7942 h 10000"/>
              <a:gd name="connsiteX19-245" fmla="*/ 9227 w 10000"/>
              <a:gd name="connsiteY19-246" fmla="*/ 8199 h 10000"/>
              <a:gd name="connsiteX20-247" fmla="*/ 9614 w 10000"/>
              <a:gd name="connsiteY20-248" fmla="*/ 8457 h 10000"/>
              <a:gd name="connsiteX21-249" fmla="*/ 10000 w 10000"/>
              <a:gd name="connsiteY21-250" fmla="*/ 8713 h 10000"/>
              <a:gd name="connsiteX22-251" fmla="*/ 10000 w 10000"/>
              <a:gd name="connsiteY22-252" fmla="*/ 8713 h 10000"/>
              <a:gd name="connsiteX23-253" fmla="*/ 9614 w 10000"/>
              <a:gd name="connsiteY23-254" fmla="*/ 8971 h 10000"/>
              <a:gd name="connsiteX24-255" fmla="*/ 9614 w 10000"/>
              <a:gd name="connsiteY24-256" fmla="*/ 9228 h 10000"/>
              <a:gd name="connsiteX25-257" fmla="*/ 8841 w 10000"/>
              <a:gd name="connsiteY25-258" fmla="*/ 9486 h 10000"/>
              <a:gd name="connsiteX26-259" fmla="*/ 8455 w 10000"/>
              <a:gd name="connsiteY26-260" fmla="*/ 9742 h 10000"/>
              <a:gd name="connsiteX27-261" fmla="*/ 7294 w 10000"/>
              <a:gd name="connsiteY27-262" fmla="*/ 10000 h 10000"/>
              <a:gd name="connsiteX28-263" fmla="*/ 6522 w 10000"/>
              <a:gd name="connsiteY28-264" fmla="*/ 10000 h 10000"/>
              <a:gd name="connsiteX29-265" fmla="*/ 5749 w 10000"/>
              <a:gd name="connsiteY29-266" fmla="*/ 10000 h 10000"/>
              <a:gd name="connsiteX30-267" fmla="*/ 4590 w 10000"/>
              <a:gd name="connsiteY30-268" fmla="*/ 10000 h 10000"/>
              <a:gd name="connsiteX31-269" fmla="*/ 3478 w 10000"/>
              <a:gd name="connsiteY31-270" fmla="*/ 10000 h 10000"/>
              <a:gd name="connsiteX32-271" fmla="*/ 2706 w 10000"/>
              <a:gd name="connsiteY32-272" fmla="*/ 9742 h 10000"/>
              <a:gd name="connsiteX33-273" fmla="*/ 1933 w 10000"/>
              <a:gd name="connsiteY33-274" fmla="*/ 9486 h 10000"/>
              <a:gd name="connsiteX34-275" fmla="*/ 1545 w 10000"/>
              <a:gd name="connsiteY34-276" fmla="*/ 9228 h 10000"/>
              <a:gd name="connsiteX35-277" fmla="*/ 1159 w 10000"/>
              <a:gd name="connsiteY35-278" fmla="*/ 8713 h 10000"/>
              <a:gd name="connsiteX36-279" fmla="*/ 773 w 10000"/>
              <a:gd name="connsiteY36-280" fmla="*/ 8199 h 10000"/>
              <a:gd name="connsiteX37-281" fmla="*/ 386 w 10000"/>
              <a:gd name="connsiteY37-282" fmla="*/ 7170 h 10000"/>
              <a:gd name="connsiteX38-283" fmla="*/ 386 w 10000"/>
              <a:gd name="connsiteY38-284" fmla="*/ 6399 h 10000"/>
              <a:gd name="connsiteX39-285" fmla="*/ 386 w 10000"/>
              <a:gd name="connsiteY39-286" fmla="*/ 5659 h 10000"/>
              <a:gd name="connsiteX40-287" fmla="*/ 0 w 10000"/>
              <a:gd name="connsiteY40-288" fmla="*/ 5144 h 10000"/>
              <a:gd name="connsiteX41-289" fmla="*/ 0 w 10000"/>
              <a:gd name="connsiteY41-290" fmla="*/ 4372 h 10000"/>
              <a:gd name="connsiteX42-291" fmla="*/ 0 w 10000"/>
              <a:gd name="connsiteY42-292" fmla="*/ 3601 h 10000"/>
              <a:gd name="connsiteX43-293" fmla="*/ 0 w 10000"/>
              <a:gd name="connsiteY43-294" fmla="*/ 2572 h 10000"/>
              <a:gd name="connsiteX44-295" fmla="*/ 0 w 10000"/>
              <a:gd name="connsiteY44-296" fmla="*/ 1543 h 10000"/>
              <a:gd name="connsiteX45-297" fmla="*/ 1159 w 10000"/>
              <a:gd name="connsiteY45-298" fmla="*/ 0 h 10000"/>
              <a:gd name="connsiteX46-299" fmla="*/ 1933 w 10000"/>
              <a:gd name="connsiteY46-300" fmla="*/ 771 h 10000"/>
              <a:gd name="connsiteX47-301" fmla="*/ 2319 w 10000"/>
              <a:gd name="connsiteY47-302" fmla="*/ 1286 h 10000"/>
              <a:gd name="connsiteX48-303" fmla="*/ 2706 w 10000"/>
              <a:gd name="connsiteY48-304" fmla="*/ 1543 h 10000"/>
              <a:gd name="connsiteX49-305" fmla="*/ 2706 w 10000"/>
              <a:gd name="connsiteY49-306" fmla="*/ 1543 h 10000"/>
              <a:gd name="connsiteX0-307" fmla="*/ 2706 w 10000"/>
              <a:gd name="connsiteY0-308" fmla="*/ 772 h 9229"/>
              <a:gd name="connsiteX1-309" fmla="*/ 2706 w 10000"/>
              <a:gd name="connsiteY1-310" fmla="*/ 1543 h 9229"/>
              <a:gd name="connsiteX2-311" fmla="*/ 2319 w 10000"/>
              <a:gd name="connsiteY2-312" fmla="*/ 2058 h 9229"/>
              <a:gd name="connsiteX3-313" fmla="*/ 2319 w 10000"/>
              <a:gd name="connsiteY3-314" fmla="*/ 2572 h 9229"/>
              <a:gd name="connsiteX4-315" fmla="*/ 2319 w 10000"/>
              <a:gd name="connsiteY4-316" fmla="*/ 3859 h 9229"/>
              <a:gd name="connsiteX5-317" fmla="*/ 2319 w 10000"/>
              <a:gd name="connsiteY5-318" fmla="*/ 5146 h 9229"/>
              <a:gd name="connsiteX6-319" fmla="*/ 2319 w 10000"/>
              <a:gd name="connsiteY6-320" fmla="*/ 5628 h 9229"/>
              <a:gd name="connsiteX7-321" fmla="*/ 2706 w 10000"/>
              <a:gd name="connsiteY7-322" fmla="*/ 6142 h 9229"/>
              <a:gd name="connsiteX8-323" fmla="*/ 2706 w 10000"/>
              <a:gd name="connsiteY8-324" fmla="*/ 6657 h 9229"/>
              <a:gd name="connsiteX9-325" fmla="*/ 3092 w 10000"/>
              <a:gd name="connsiteY9-326" fmla="*/ 6657 h 9229"/>
              <a:gd name="connsiteX10-327" fmla="*/ 3478 w 10000"/>
              <a:gd name="connsiteY10-328" fmla="*/ 6913 h 9229"/>
              <a:gd name="connsiteX11-329" fmla="*/ 3817 w 10000"/>
              <a:gd name="connsiteY11-330" fmla="*/ 6913 h 9229"/>
              <a:gd name="connsiteX12-331" fmla="*/ 4590 w 10000"/>
              <a:gd name="connsiteY12-332" fmla="*/ 6913 h 9229"/>
              <a:gd name="connsiteX13-333" fmla="*/ 4976 w 10000"/>
              <a:gd name="connsiteY13-334" fmla="*/ 6913 h 9229"/>
              <a:gd name="connsiteX14-335" fmla="*/ 6522 w 10000"/>
              <a:gd name="connsiteY14-336" fmla="*/ 6657 h 9229"/>
              <a:gd name="connsiteX15-337" fmla="*/ 7294 w 10000"/>
              <a:gd name="connsiteY15-338" fmla="*/ 6657 h 9229"/>
              <a:gd name="connsiteX16-339" fmla="*/ 8068 w 10000"/>
              <a:gd name="connsiteY16-340" fmla="*/ 6913 h 9229"/>
              <a:gd name="connsiteX17-341" fmla="*/ 8455 w 10000"/>
              <a:gd name="connsiteY17-342" fmla="*/ 6913 h 9229"/>
              <a:gd name="connsiteX18-343" fmla="*/ 8841 w 10000"/>
              <a:gd name="connsiteY18-344" fmla="*/ 7171 h 9229"/>
              <a:gd name="connsiteX19-345" fmla="*/ 9227 w 10000"/>
              <a:gd name="connsiteY19-346" fmla="*/ 7428 h 9229"/>
              <a:gd name="connsiteX20-347" fmla="*/ 9614 w 10000"/>
              <a:gd name="connsiteY20-348" fmla="*/ 7686 h 9229"/>
              <a:gd name="connsiteX21-349" fmla="*/ 10000 w 10000"/>
              <a:gd name="connsiteY21-350" fmla="*/ 7942 h 9229"/>
              <a:gd name="connsiteX22-351" fmla="*/ 10000 w 10000"/>
              <a:gd name="connsiteY22-352" fmla="*/ 7942 h 9229"/>
              <a:gd name="connsiteX23-353" fmla="*/ 9614 w 10000"/>
              <a:gd name="connsiteY23-354" fmla="*/ 8200 h 9229"/>
              <a:gd name="connsiteX24-355" fmla="*/ 9614 w 10000"/>
              <a:gd name="connsiteY24-356" fmla="*/ 8457 h 9229"/>
              <a:gd name="connsiteX25-357" fmla="*/ 8841 w 10000"/>
              <a:gd name="connsiteY25-358" fmla="*/ 8715 h 9229"/>
              <a:gd name="connsiteX26-359" fmla="*/ 8455 w 10000"/>
              <a:gd name="connsiteY26-360" fmla="*/ 8971 h 9229"/>
              <a:gd name="connsiteX27-361" fmla="*/ 7294 w 10000"/>
              <a:gd name="connsiteY27-362" fmla="*/ 9229 h 9229"/>
              <a:gd name="connsiteX28-363" fmla="*/ 6522 w 10000"/>
              <a:gd name="connsiteY28-364" fmla="*/ 9229 h 9229"/>
              <a:gd name="connsiteX29-365" fmla="*/ 5749 w 10000"/>
              <a:gd name="connsiteY29-366" fmla="*/ 9229 h 9229"/>
              <a:gd name="connsiteX30-367" fmla="*/ 4590 w 10000"/>
              <a:gd name="connsiteY30-368" fmla="*/ 9229 h 9229"/>
              <a:gd name="connsiteX31-369" fmla="*/ 3478 w 10000"/>
              <a:gd name="connsiteY31-370" fmla="*/ 9229 h 9229"/>
              <a:gd name="connsiteX32-371" fmla="*/ 2706 w 10000"/>
              <a:gd name="connsiteY32-372" fmla="*/ 8971 h 9229"/>
              <a:gd name="connsiteX33-373" fmla="*/ 1933 w 10000"/>
              <a:gd name="connsiteY33-374" fmla="*/ 8715 h 9229"/>
              <a:gd name="connsiteX34-375" fmla="*/ 1545 w 10000"/>
              <a:gd name="connsiteY34-376" fmla="*/ 8457 h 9229"/>
              <a:gd name="connsiteX35-377" fmla="*/ 1159 w 10000"/>
              <a:gd name="connsiteY35-378" fmla="*/ 7942 h 9229"/>
              <a:gd name="connsiteX36-379" fmla="*/ 773 w 10000"/>
              <a:gd name="connsiteY36-380" fmla="*/ 7428 h 9229"/>
              <a:gd name="connsiteX37-381" fmla="*/ 386 w 10000"/>
              <a:gd name="connsiteY37-382" fmla="*/ 6399 h 9229"/>
              <a:gd name="connsiteX38-383" fmla="*/ 386 w 10000"/>
              <a:gd name="connsiteY38-384" fmla="*/ 5628 h 9229"/>
              <a:gd name="connsiteX39-385" fmla="*/ 386 w 10000"/>
              <a:gd name="connsiteY39-386" fmla="*/ 4888 h 9229"/>
              <a:gd name="connsiteX40-387" fmla="*/ 0 w 10000"/>
              <a:gd name="connsiteY40-388" fmla="*/ 4373 h 9229"/>
              <a:gd name="connsiteX41-389" fmla="*/ 0 w 10000"/>
              <a:gd name="connsiteY41-390" fmla="*/ 3601 h 9229"/>
              <a:gd name="connsiteX42-391" fmla="*/ 0 w 10000"/>
              <a:gd name="connsiteY42-392" fmla="*/ 2830 h 9229"/>
              <a:gd name="connsiteX43-393" fmla="*/ 0 w 10000"/>
              <a:gd name="connsiteY43-394" fmla="*/ 1801 h 9229"/>
              <a:gd name="connsiteX44-395" fmla="*/ 0 w 10000"/>
              <a:gd name="connsiteY44-396" fmla="*/ 772 h 9229"/>
              <a:gd name="connsiteX45-397" fmla="*/ 1933 w 10000"/>
              <a:gd name="connsiteY45-398" fmla="*/ 0 h 9229"/>
              <a:gd name="connsiteX46-399" fmla="*/ 2319 w 10000"/>
              <a:gd name="connsiteY46-400" fmla="*/ 515 h 9229"/>
              <a:gd name="connsiteX47-401" fmla="*/ 2706 w 10000"/>
              <a:gd name="connsiteY47-402" fmla="*/ 772 h 9229"/>
              <a:gd name="connsiteX48-403" fmla="*/ 2706 w 10000"/>
              <a:gd name="connsiteY48-404" fmla="*/ 772 h 9229"/>
              <a:gd name="connsiteX0-405" fmla="*/ 2706 w 10000"/>
              <a:gd name="connsiteY0-406" fmla="*/ 836 h 10000"/>
              <a:gd name="connsiteX1-407" fmla="*/ 2706 w 10000"/>
              <a:gd name="connsiteY1-408" fmla="*/ 1672 h 10000"/>
              <a:gd name="connsiteX2-409" fmla="*/ 2319 w 10000"/>
              <a:gd name="connsiteY2-410" fmla="*/ 2230 h 10000"/>
              <a:gd name="connsiteX3-411" fmla="*/ 2319 w 10000"/>
              <a:gd name="connsiteY3-412" fmla="*/ 2787 h 10000"/>
              <a:gd name="connsiteX4-413" fmla="*/ 2319 w 10000"/>
              <a:gd name="connsiteY4-414" fmla="*/ 4181 h 10000"/>
              <a:gd name="connsiteX5-415" fmla="*/ 2319 w 10000"/>
              <a:gd name="connsiteY5-416" fmla="*/ 5576 h 10000"/>
              <a:gd name="connsiteX6-417" fmla="*/ 2319 w 10000"/>
              <a:gd name="connsiteY6-418" fmla="*/ 6098 h 10000"/>
              <a:gd name="connsiteX7-419" fmla="*/ 2706 w 10000"/>
              <a:gd name="connsiteY7-420" fmla="*/ 6655 h 10000"/>
              <a:gd name="connsiteX8-421" fmla="*/ 2706 w 10000"/>
              <a:gd name="connsiteY8-422" fmla="*/ 7213 h 10000"/>
              <a:gd name="connsiteX9-423" fmla="*/ 3092 w 10000"/>
              <a:gd name="connsiteY9-424" fmla="*/ 7213 h 10000"/>
              <a:gd name="connsiteX10-425" fmla="*/ 3478 w 10000"/>
              <a:gd name="connsiteY10-426" fmla="*/ 7491 h 10000"/>
              <a:gd name="connsiteX11-427" fmla="*/ 3817 w 10000"/>
              <a:gd name="connsiteY11-428" fmla="*/ 7491 h 10000"/>
              <a:gd name="connsiteX12-429" fmla="*/ 4590 w 10000"/>
              <a:gd name="connsiteY12-430" fmla="*/ 7491 h 10000"/>
              <a:gd name="connsiteX13-431" fmla="*/ 4976 w 10000"/>
              <a:gd name="connsiteY13-432" fmla="*/ 7491 h 10000"/>
              <a:gd name="connsiteX14-433" fmla="*/ 6522 w 10000"/>
              <a:gd name="connsiteY14-434" fmla="*/ 7213 h 10000"/>
              <a:gd name="connsiteX15-435" fmla="*/ 7294 w 10000"/>
              <a:gd name="connsiteY15-436" fmla="*/ 7213 h 10000"/>
              <a:gd name="connsiteX16-437" fmla="*/ 8068 w 10000"/>
              <a:gd name="connsiteY16-438" fmla="*/ 7491 h 10000"/>
              <a:gd name="connsiteX17-439" fmla="*/ 8455 w 10000"/>
              <a:gd name="connsiteY17-440" fmla="*/ 7491 h 10000"/>
              <a:gd name="connsiteX18-441" fmla="*/ 8841 w 10000"/>
              <a:gd name="connsiteY18-442" fmla="*/ 7770 h 10000"/>
              <a:gd name="connsiteX19-443" fmla="*/ 9227 w 10000"/>
              <a:gd name="connsiteY19-444" fmla="*/ 8049 h 10000"/>
              <a:gd name="connsiteX20-445" fmla="*/ 9614 w 10000"/>
              <a:gd name="connsiteY20-446" fmla="*/ 8328 h 10000"/>
              <a:gd name="connsiteX21-447" fmla="*/ 10000 w 10000"/>
              <a:gd name="connsiteY21-448" fmla="*/ 8605 h 10000"/>
              <a:gd name="connsiteX22-449" fmla="*/ 10000 w 10000"/>
              <a:gd name="connsiteY22-450" fmla="*/ 8605 h 10000"/>
              <a:gd name="connsiteX23-451" fmla="*/ 9614 w 10000"/>
              <a:gd name="connsiteY23-452" fmla="*/ 8885 h 10000"/>
              <a:gd name="connsiteX24-453" fmla="*/ 9614 w 10000"/>
              <a:gd name="connsiteY24-454" fmla="*/ 9164 h 10000"/>
              <a:gd name="connsiteX25-455" fmla="*/ 8841 w 10000"/>
              <a:gd name="connsiteY25-456" fmla="*/ 9443 h 10000"/>
              <a:gd name="connsiteX26-457" fmla="*/ 8455 w 10000"/>
              <a:gd name="connsiteY26-458" fmla="*/ 9720 h 10000"/>
              <a:gd name="connsiteX27-459" fmla="*/ 7294 w 10000"/>
              <a:gd name="connsiteY27-460" fmla="*/ 10000 h 10000"/>
              <a:gd name="connsiteX28-461" fmla="*/ 6522 w 10000"/>
              <a:gd name="connsiteY28-462" fmla="*/ 10000 h 10000"/>
              <a:gd name="connsiteX29-463" fmla="*/ 5749 w 10000"/>
              <a:gd name="connsiteY29-464" fmla="*/ 10000 h 10000"/>
              <a:gd name="connsiteX30-465" fmla="*/ 4590 w 10000"/>
              <a:gd name="connsiteY30-466" fmla="*/ 10000 h 10000"/>
              <a:gd name="connsiteX31-467" fmla="*/ 3478 w 10000"/>
              <a:gd name="connsiteY31-468" fmla="*/ 10000 h 10000"/>
              <a:gd name="connsiteX32-469" fmla="*/ 2706 w 10000"/>
              <a:gd name="connsiteY32-470" fmla="*/ 9720 h 10000"/>
              <a:gd name="connsiteX33-471" fmla="*/ 1933 w 10000"/>
              <a:gd name="connsiteY33-472" fmla="*/ 9443 h 10000"/>
              <a:gd name="connsiteX34-473" fmla="*/ 1545 w 10000"/>
              <a:gd name="connsiteY34-474" fmla="*/ 9164 h 10000"/>
              <a:gd name="connsiteX35-475" fmla="*/ 1159 w 10000"/>
              <a:gd name="connsiteY35-476" fmla="*/ 8605 h 10000"/>
              <a:gd name="connsiteX36-477" fmla="*/ 773 w 10000"/>
              <a:gd name="connsiteY36-478" fmla="*/ 8049 h 10000"/>
              <a:gd name="connsiteX37-479" fmla="*/ 386 w 10000"/>
              <a:gd name="connsiteY37-480" fmla="*/ 6934 h 10000"/>
              <a:gd name="connsiteX38-481" fmla="*/ 386 w 10000"/>
              <a:gd name="connsiteY38-482" fmla="*/ 6098 h 10000"/>
              <a:gd name="connsiteX39-483" fmla="*/ 386 w 10000"/>
              <a:gd name="connsiteY39-484" fmla="*/ 5296 h 10000"/>
              <a:gd name="connsiteX40-485" fmla="*/ 0 w 10000"/>
              <a:gd name="connsiteY40-486" fmla="*/ 4738 h 10000"/>
              <a:gd name="connsiteX41-487" fmla="*/ 0 w 10000"/>
              <a:gd name="connsiteY41-488" fmla="*/ 3902 h 10000"/>
              <a:gd name="connsiteX42-489" fmla="*/ 0 w 10000"/>
              <a:gd name="connsiteY42-490" fmla="*/ 3066 h 10000"/>
              <a:gd name="connsiteX43-491" fmla="*/ 0 w 10000"/>
              <a:gd name="connsiteY43-492" fmla="*/ 1951 h 10000"/>
              <a:gd name="connsiteX44-493" fmla="*/ 1933 w 10000"/>
              <a:gd name="connsiteY44-494" fmla="*/ 0 h 10000"/>
              <a:gd name="connsiteX45-495" fmla="*/ 2319 w 10000"/>
              <a:gd name="connsiteY45-496" fmla="*/ 558 h 10000"/>
              <a:gd name="connsiteX46-497" fmla="*/ 2706 w 10000"/>
              <a:gd name="connsiteY46-498" fmla="*/ 836 h 10000"/>
              <a:gd name="connsiteX47-499" fmla="*/ 2706 w 10000"/>
              <a:gd name="connsiteY47-500" fmla="*/ 836 h 10000"/>
              <a:gd name="connsiteX0-501" fmla="*/ 2706 w 10000"/>
              <a:gd name="connsiteY0-502" fmla="*/ 278 h 9442"/>
              <a:gd name="connsiteX1-503" fmla="*/ 2706 w 10000"/>
              <a:gd name="connsiteY1-504" fmla="*/ 1114 h 9442"/>
              <a:gd name="connsiteX2-505" fmla="*/ 2319 w 10000"/>
              <a:gd name="connsiteY2-506" fmla="*/ 1672 h 9442"/>
              <a:gd name="connsiteX3-507" fmla="*/ 2319 w 10000"/>
              <a:gd name="connsiteY3-508" fmla="*/ 2229 h 9442"/>
              <a:gd name="connsiteX4-509" fmla="*/ 2319 w 10000"/>
              <a:gd name="connsiteY4-510" fmla="*/ 3623 h 9442"/>
              <a:gd name="connsiteX5-511" fmla="*/ 2319 w 10000"/>
              <a:gd name="connsiteY5-512" fmla="*/ 5018 h 9442"/>
              <a:gd name="connsiteX6-513" fmla="*/ 2319 w 10000"/>
              <a:gd name="connsiteY6-514" fmla="*/ 5540 h 9442"/>
              <a:gd name="connsiteX7-515" fmla="*/ 2706 w 10000"/>
              <a:gd name="connsiteY7-516" fmla="*/ 6097 h 9442"/>
              <a:gd name="connsiteX8-517" fmla="*/ 2706 w 10000"/>
              <a:gd name="connsiteY8-518" fmla="*/ 6655 h 9442"/>
              <a:gd name="connsiteX9-519" fmla="*/ 3092 w 10000"/>
              <a:gd name="connsiteY9-520" fmla="*/ 6655 h 9442"/>
              <a:gd name="connsiteX10-521" fmla="*/ 3478 w 10000"/>
              <a:gd name="connsiteY10-522" fmla="*/ 6933 h 9442"/>
              <a:gd name="connsiteX11-523" fmla="*/ 3817 w 10000"/>
              <a:gd name="connsiteY11-524" fmla="*/ 6933 h 9442"/>
              <a:gd name="connsiteX12-525" fmla="*/ 4590 w 10000"/>
              <a:gd name="connsiteY12-526" fmla="*/ 6933 h 9442"/>
              <a:gd name="connsiteX13-527" fmla="*/ 4976 w 10000"/>
              <a:gd name="connsiteY13-528" fmla="*/ 6933 h 9442"/>
              <a:gd name="connsiteX14-529" fmla="*/ 6522 w 10000"/>
              <a:gd name="connsiteY14-530" fmla="*/ 6655 h 9442"/>
              <a:gd name="connsiteX15-531" fmla="*/ 7294 w 10000"/>
              <a:gd name="connsiteY15-532" fmla="*/ 6655 h 9442"/>
              <a:gd name="connsiteX16-533" fmla="*/ 8068 w 10000"/>
              <a:gd name="connsiteY16-534" fmla="*/ 6933 h 9442"/>
              <a:gd name="connsiteX17-535" fmla="*/ 8455 w 10000"/>
              <a:gd name="connsiteY17-536" fmla="*/ 6933 h 9442"/>
              <a:gd name="connsiteX18-537" fmla="*/ 8841 w 10000"/>
              <a:gd name="connsiteY18-538" fmla="*/ 7212 h 9442"/>
              <a:gd name="connsiteX19-539" fmla="*/ 9227 w 10000"/>
              <a:gd name="connsiteY19-540" fmla="*/ 7491 h 9442"/>
              <a:gd name="connsiteX20-541" fmla="*/ 9614 w 10000"/>
              <a:gd name="connsiteY20-542" fmla="*/ 7770 h 9442"/>
              <a:gd name="connsiteX21-543" fmla="*/ 10000 w 10000"/>
              <a:gd name="connsiteY21-544" fmla="*/ 8047 h 9442"/>
              <a:gd name="connsiteX22-545" fmla="*/ 10000 w 10000"/>
              <a:gd name="connsiteY22-546" fmla="*/ 8047 h 9442"/>
              <a:gd name="connsiteX23-547" fmla="*/ 9614 w 10000"/>
              <a:gd name="connsiteY23-548" fmla="*/ 8327 h 9442"/>
              <a:gd name="connsiteX24-549" fmla="*/ 9614 w 10000"/>
              <a:gd name="connsiteY24-550" fmla="*/ 8606 h 9442"/>
              <a:gd name="connsiteX25-551" fmla="*/ 8841 w 10000"/>
              <a:gd name="connsiteY25-552" fmla="*/ 8885 h 9442"/>
              <a:gd name="connsiteX26-553" fmla="*/ 8455 w 10000"/>
              <a:gd name="connsiteY26-554" fmla="*/ 9162 h 9442"/>
              <a:gd name="connsiteX27-555" fmla="*/ 7294 w 10000"/>
              <a:gd name="connsiteY27-556" fmla="*/ 9442 h 9442"/>
              <a:gd name="connsiteX28-557" fmla="*/ 6522 w 10000"/>
              <a:gd name="connsiteY28-558" fmla="*/ 9442 h 9442"/>
              <a:gd name="connsiteX29-559" fmla="*/ 5749 w 10000"/>
              <a:gd name="connsiteY29-560" fmla="*/ 9442 h 9442"/>
              <a:gd name="connsiteX30-561" fmla="*/ 4590 w 10000"/>
              <a:gd name="connsiteY30-562" fmla="*/ 9442 h 9442"/>
              <a:gd name="connsiteX31-563" fmla="*/ 3478 w 10000"/>
              <a:gd name="connsiteY31-564" fmla="*/ 9442 h 9442"/>
              <a:gd name="connsiteX32-565" fmla="*/ 2706 w 10000"/>
              <a:gd name="connsiteY32-566" fmla="*/ 9162 h 9442"/>
              <a:gd name="connsiteX33-567" fmla="*/ 1933 w 10000"/>
              <a:gd name="connsiteY33-568" fmla="*/ 8885 h 9442"/>
              <a:gd name="connsiteX34-569" fmla="*/ 1545 w 10000"/>
              <a:gd name="connsiteY34-570" fmla="*/ 8606 h 9442"/>
              <a:gd name="connsiteX35-571" fmla="*/ 1159 w 10000"/>
              <a:gd name="connsiteY35-572" fmla="*/ 8047 h 9442"/>
              <a:gd name="connsiteX36-573" fmla="*/ 773 w 10000"/>
              <a:gd name="connsiteY36-574" fmla="*/ 7491 h 9442"/>
              <a:gd name="connsiteX37-575" fmla="*/ 386 w 10000"/>
              <a:gd name="connsiteY37-576" fmla="*/ 6376 h 9442"/>
              <a:gd name="connsiteX38-577" fmla="*/ 386 w 10000"/>
              <a:gd name="connsiteY38-578" fmla="*/ 5540 h 9442"/>
              <a:gd name="connsiteX39-579" fmla="*/ 386 w 10000"/>
              <a:gd name="connsiteY39-580" fmla="*/ 4738 h 9442"/>
              <a:gd name="connsiteX40-581" fmla="*/ 0 w 10000"/>
              <a:gd name="connsiteY40-582" fmla="*/ 4180 h 9442"/>
              <a:gd name="connsiteX41-583" fmla="*/ 0 w 10000"/>
              <a:gd name="connsiteY41-584" fmla="*/ 3344 h 9442"/>
              <a:gd name="connsiteX42-585" fmla="*/ 0 w 10000"/>
              <a:gd name="connsiteY42-586" fmla="*/ 2508 h 9442"/>
              <a:gd name="connsiteX43-587" fmla="*/ 0 w 10000"/>
              <a:gd name="connsiteY43-588" fmla="*/ 1393 h 9442"/>
              <a:gd name="connsiteX44-589" fmla="*/ 2319 w 10000"/>
              <a:gd name="connsiteY44-590" fmla="*/ 0 h 9442"/>
              <a:gd name="connsiteX45-591" fmla="*/ 2706 w 10000"/>
              <a:gd name="connsiteY45-592" fmla="*/ 278 h 9442"/>
              <a:gd name="connsiteX46-593" fmla="*/ 2706 w 10000"/>
              <a:gd name="connsiteY46-594" fmla="*/ 278 h 9442"/>
              <a:gd name="connsiteX0-595" fmla="*/ 2706 w 10000"/>
              <a:gd name="connsiteY0-596" fmla="*/ 294 h 10000"/>
              <a:gd name="connsiteX1-597" fmla="*/ 2706 w 10000"/>
              <a:gd name="connsiteY1-598" fmla="*/ 1180 h 10000"/>
              <a:gd name="connsiteX2-599" fmla="*/ 2319 w 10000"/>
              <a:gd name="connsiteY2-600" fmla="*/ 1771 h 10000"/>
              <a:gd name="connsiteX3-601" fmla="*/ 2319 w 10000"/>
              <a:gd name="connsiteY3-602" fmla="*/ 2361 h 10000"/>
              <a:gd name="connsiteX4-603" fmla="*/ 2319 w 10000"/>
              <a:gd name="connsiteY4-604" fmla="*/ 3837 h 10000"/>
              <a:gd name="connsiteX5-605" fmla="*/ 2319 w 10000"/>
              <a:gd name="connsiteY5-606" fmla="*/ 5315 h 10000"/>
              <a:gd name="connsiteX6-607" fmla="*/ 2319 w 10000"/>
              <a:gd name="connsiteY6-608" fmla="*/ 5867 h 10000"/>
              <a:gd name="connsiteX7-609" fmla="*/ 2706 w 10000"/>
              <a:gd name="connsiteY7-610" fmla="*/ 6457 h 10000"/>
              <a:gd name="connsiteX8-611" fmla="*/ 2706 w 10000"/>
              <a:gd name="connsiteY8-612" fmla="*/ 7048 h 10000"/>
              <a:gd name="connsiteX9-613" fmla="*/ 3092 w 10000"/>
              <a:gd name="connsiteY9-614" fmla="*/ 7048 h 10000"/>
              <a:gd name="connsiteX10-615" fmla="*/ 3478 w 10000"/>
              <a:gd name="connsiteY10-616" fmla="*/ 7343 h 10000"/>
              <a:gd name="connsiteX11-617" fmla="*/ 3817 w 10000"/>
              <a:gd name="connsiteY11-618" fmla="*/ 7343 h 10000"/>
              <a:gd name="connsiteX12-619" fmla="*/ 4590 w 10000"/>
              <a:gd name="connsiteY12-620" fmla="*/ 7343 h 10000"/>
              <a:gd name="connsiteX13-621" fmla="*/ 4976 w 10000"/>
              <a:gd name="connsiteY13-622" fmla="*/ 7343 h 10000"/>
              <a:gd name="connsiteX14-623" fmla="*/ 6522 w 10000"/>
              <a:gd name="connsiteY14-624" fmla="*/ 7048 h 10000"/>
              <a:gd name="connsiteX15-625" fmla="*/ 7294 w 10000"/>
              <a:gd name="connsiteY15-626" fmla="*/ 7048 h 10000"/>
              <a:gd name="connsiteX16-627" fmla="*/ 8068 w 10000"/>
              <a:gd name="connsiteY16-628" fmla="*/ 7343 h 10000"/>
              <a:gd name="connsiteX17-629" fmla="*/ 8455 w 10000"/>
              <a:gd name="connsiteY17-630" fmla="*/ 7343 h 10000"/>
              <a:gd name="connsiteX18-631" fmla="*/ 8841 w 10000"/>
              <a:gd name="connsiteY18-632" fmla="*/ 7638 h 10000"/>
              <a:gd name="connsiteX19-633" fmla="*/ 9227 w 10000"/>
              <a:gd name="connsiteY19-634" fmla="*/ 7934 h 10000"/>
              <a:gd name="connsiteX20-635" fmla="*/ 9614 w 10000"/>
              <a:gd name="connsiteY20-636" fmla="*/ 8229 h 10000"/>
              <a:gd name="connsiteX21-637" fmla="*/ 10000 w 10000"/>
              <a:gd name="connsiteY21-638" fmla="*/ 8523 h 10000"/>
              <a:gd name="connsiteX22-639" fmla="*/ 10000 w 10000"/>
              <a:gd name="connsiteY22-640" fmla="*/ 8523 h 10000"/>
              <a:gd name="connsiteX23-641" fmla="*/ 9614 w 10000"/>
              <a:gd name="connsiteY23-642" fmla="*/ 8819 h 10000"/>
              <a:gd name="connsiteX24-643" fmla="*/ 9614 w 10000"/>
              <a:gd name="connsiteY24-644" fmla="*/ 9115 h 10000"/>
              <a:gd name="connsiteX25-645" fmla="*/ 8841 w 10000"/>
              <a:gd name="connsiteY25-646" fmla="*/ 9410 h 10000"/>
              <a:gd name="connsiteX26-647" fmla="*/ 8455 w 10000"/>
              <a:gd name="connsiteY26-648" fmla="*/ 9703 h 10000"/>
              <a:gd name="connsiteX27-649" fmla="*/ 7294 w 10000"/>
              <a:gd name="connsiteY27-650" fmla="*/ 10000 h 10000"/>
              <a:gd name="connsiteX28-651" fmla="*/ 6522 w 10000"/>
              <a:gd name="connsiteY28-652" fmla="*/ 10000 h 10000"/>
              <a:gd name="connsiteX29-653" fmla="*/ 5749 w 10000"/>
              <a:gd name="connsiteY29-654" fmla="*/ 10000 h 10000"/>
              <a:gd name="connsiteX30-655" fmla="*/ 4590 w 10000"/>
              <a:gd name="connsiteY30-656" fmla="*/ 10000 h 10000"/>
              <a:gd name="connsiteX31-657" fmla="*/ 3478 w 10000"/>
              <a:gd name="connsiteY31-658" fmla="*/ 10000 h 10000"/>
              <a:gd name="connsiteX32-659" fmla="*/ 2706 w 10000"/>
              <a:gd name="connsiteY32-660" fmla="*/ 9703 h 10000"/>
              <a:gd name="connsiteX33-661" fmla="*/ 1933 w 10000"/>
              <a:gd name="connsiteY33-662" fmla="*/ 9410 h 10000"/>
              <a:gd name="connsiteX34-663" fmla="*/ 1545 w 10000"/>
              <a:gd name="connsiteY34-664" fmla="*/ 9115 h 10000"/>
              <a:gd name="connsiteX35-665" fmla="*/ 1159 w 10000"/>
              <a:gd name="connsiteY35-666" fmla="*/ 8523 h 10000"/>
              <a:gd name="connsiteX36-667" fmla="*/ 773 w 10000"/>
              <a:gd name="connsiteY36-668" fmla="*/ 7934 h 10000"/>
              <a:gd name="connsiteX37-669" fmla="*/ 386 w 10000"/>
              <a:gd name="connsiteY37-670" fmla="*/ 6753 h 10000"/>
              <a:gd name="connsiteX38-671" fmla="*/ 386 w 10000"/>
              <a:gd name="connsiteY38-672" fmla="*/ 5867 h 10000"/>
              <a:gd name="connsiteX39-673" fmla="*/ 386 w 10000"/>
              <a:gd name="connsiteY39-674" fmla="*/ 5018 h 10000"/>
              <a:gd name="connsiteX40-675" fmla="*/ 0 w 10000"/>
              <a:gd name="connsiteY40-676" fmla="*/ 4427 h 10000"/>
              <a:gd name="connsiteX41-677" fmla="*/ 0 w 10000"/>
              <a:gd name="connsiteY41-678" fmla="*/ 3542 h 10000"/>
              <a:gd name="connsiteX42-679" fmla="*/ 0 w 10000"/>
              <a:gd name="connsiteY42-680" fmla="*/ 2656 h 10000"/>
              <a:gd name="connsiteX43-681" fmla="*/ 0 w 10000"/>
              <a:gd name="connsiteY43-682" fmla="*/ 1475 h 10000"/>
              <a:gd name="connsiteX44-683" fmla="*/ 2319 w 10000"/>
              <a:gd name="connsiteY44-684" fmla="*/ 0 h 10000"/>
              <a:gd name="connsiteX45-685" fmla="*/ 2706 w 10000"/>
              <a:gd name="connsiteY45-686" fmla="*/ 294 h 10000"/>
              <a:gd name="connsiteX0-687" fmla="*/ 2706 w 10000"/>
              <a:gd name="connsiteY0-688" fmla="*/ 0 h 9706"/>
              <a:gd name="connsiteX1-689" fmla="*/ 2706 w 10000"/>
              <a:gd name="connsiteY1-690" fmla="*/ 886 h 9706"/>
              <a:gd name="connsiteX2-691" fmla="*/ 2319 w 10000"/>
              <a:gd name="connsiteY2-692" fmla="*/ 1477 h 9706"/>
              <a:gd name="connsiteX3-693" fmla="*/ 2319 w 10000"/>
              <a:gd name="connsiteY3-694" fmla="*/ 2067 h 9706"/>
              <a:gd name="connsiteX4-695" fmla="*/ 2319 w 10000"/>
              <a:gd name="connsiteY4-696" fmla="*/ 3543 h 9706"/>
              <a:gd name="connsiteX5-697" fmla="*/ 2319 w 10000"/>
              <a:gd name="connsiteY5-698" fmla="*/ 5021 h 9706"/>
              <a:gd name="connsiteX6-699" fmla="*/ 2319 w 10000"/>
              <a:gd name="connsiteY6-700" fmla="*/ 5573 h 9706"/>
              <a:gd name="connsiteX7-701" fmla="*/ 2706 w 10000"/>
              <a:gd name="connsiteY7-702" fmla="*/ 6163 h 9706"/>
              <a:gd name="connsiteX8-703" fmla="*/ 2706 w 10000"/>
              <a:gd name="connsiteY8-704" fmla="*/ 6754 h 9706"/>
              <a:gd name="connsiteX9-705" fmla="*/ 3092 w 10000"/>
              <a:gd name="connsiteY9-706" fmla="*/ 6754 h 9706"/>
              <a:gd name="connsiteX10-707" fmla="*/ 3478 w 10000"/>
              <a:gd name="connsiteY10-708" fmla="*/ 7049 h 9706"/>
              <a:gd name="connsiteX11-709" fmla="*/ 3817 w 10000"/>
              <a:gd name="connsiteY11-710" fmla="*/ 7049 h 9706"/>
              <a:gd name="connsiteX12-711" fmla="*/ 4590 w 10000"/>
              <a:gd name="connsiteY12-712" fmla="*/ 7049 h 9706"/>
              <a:gd name="connsiteX13-713" fmla="*/ 4976 w 10000"/>
              <a:gd name="connsiteY13-714" fmla="*/ 7049 h 9706"/>
              <a:gd name="connsiteX14-715" fmla="*/ 6522 w 10000"/>
              <a:gd name="connsiteY14-716" fmla="*/ 6754 h 9706"/>
              <a:gd name="connsiteX15-717" fmla="*/ 7294 w 10000"/>
              <a:gd name="connsiteY15-718" fmla="*/ 6754 h 9706"/>
              <a:gd name="connsiteX16-719" fmla="*/ 8068 w 10000"/>
              <a:gd name="connsiteY16-720" fmla="*/ 7049 h 9706"/>
              <a:gd name="connsiteX17-721" fmla="*/ 8455 w 10000"/>
              <a:gd name="connsiteY17-722" fmla="*/ 7049 h 9706"/>
              <a:gd name="connsiteX18-723" fmla="*/ 8841 w 10000"/>
              <a:gd name="connsiteY18-724" fmla="*/ 7344 h 9706"/>
              <a:gd name="connsiteX19-725" fmla="*/ 9227 w 10000"/>
              <a:gd name="connsiteY19-726" fmla="*/ 7640 h 9706"/>
              <a:gd name="connsiteX20-727" fmla="*/ 9614 w 10000"/>
              <a:gd name="connsiteY20-728" fmla="*/ 7935 h 9706"/>
              <a:gd name="connsiteX21-729" fmla="*/ 10000 w 10000"/>
              <a:gd name="connsiteY21-730" fmla="*/ 8229 h 9706"/>
              <a:gd name="connsiteX22-731" fmla="*/ 10000 w 10000"/>
              <a:gd name="connsiteY22-732" fmla="*/ 8229 h 9706"/>
              <a:gd name="connsiteX23-733" fmla="*/ 9614 w 10000"/>
              <a:gd name="connsiteY23-734" fmla="*/ 8525 h 9706"/>
              <a:gd name="connsiteX24-735" fmla="*/ 9614 w 10000"/>
              <a:gd name="connsiteY24-736" fmla="*/ 8821 h 9706"/>
              <a:gd name="connsiteX25-737" fmla="*/ 8841 w 10000"/>
              <a:gd name="connsiteY25-738" fmla="*/ 9116 h 9706"/>
              <a:gd name="connsiteX26-739" fmla="*/ 8455 w 10000"/>
              <a:gd name="connsiteY26-740" fmla="*/ 9409 h 9706"/>
              <a:gd name="connsiteX27-741" fmla="*/ 7294 w 10000"/>
              <a:gd name="connsiteY27-742" fmla="*/ 9706 h 9706"/>
              <a:gd name="connsiteX28-743" fmla="*/ 6522 w 10000"/>
              <a:gd name="connsiteY28-744" fmla="*/ 9706 h 9706"/>
              <a:gd name="connsiteX29-745" fmla="*/ 5749 w 10000"/>
              <a:gd name="connsiteY29-746" fmla="*/ 9706 h 9706"/>
              <a:gd name="connsiteX30-747" fmla="*/ 4590 w 10000"/>
              <a:gd name="connsiteY30-748" fmla="*/ 9706 h 9706"/>
              <a:gd name="connsiteX31-749" fmla="*/ 3478 w 10000"/>
              <a:gd name="connsiteY31-750" fmla="*/ 9706 h 9706"/>
              <a:gd name="connsiteX32-751" fmla="*/ 2706 w 10000"/>
              <a:gd name="connsiteY32-752" fmla="*/ 9409 h 9706"/>
              <a:gd name="connsiteX33-753" fmla="*/ 1933 w 10000"/>
              <a:gd name="connsiteY33-754" fmla="*/ 9116 h 9706"/>
              <a:gd name="connsiteX34-755" fmla="*/ 1545 w 10000"/>
              <a:gd name="connsiteY34-756" fmla="*/ 8821 h 9706"/>
              <a:gd name="connsiteX35-757" fmla="*/ 1159 w 10000"/>
              <a:gd name="connsiteY35-758" fmla="*/ 8229 h 9706"/>
              <a:gd name="connsiteX36-759" fmla="*/ 773 w 10000"/>
              <a:gd name="connsiteY36-760" fmla="*/ 7640 h 9706"/>
              <a:gd name="connsiteX37-761" fmla="*/ 386 w 10000"/>
              <a:gd name="connsiteY37-762" fmla="*/ 6459 h 9706"/>
              <a:gd name="connsiteX38-763" fmla="*/ 386 w 10000"/>
              <a:gd name="connsiteY38-764" fmla="*/ 5573 h 9706"/>
              <a:gd name="connsiteX39-765" fmla="*/ 386 w 10000"/>
              <a:gd name="connsiteY39-766" fmla="*/ 4724 h 9706"/>
              <a:gd name="connsiteX40-767" fmla="*/ 0 w 10000"/>
              <a:gd name="connsiteY40-768" fmla="*/ 4133 h 9706"/>
              <a:gd name="connsiteX41-769" fmla="*/ 0 w 10000"/>
              <a:gd name="connsiteY41-770" fmla="*/ 3248 h 9706"/>
              <a:gd name="connsiteX42-771" fmla="*/ 0 w 10000"/>
              <a:gd name="connsiteY42-772" fmla="*/ 2362 h 9706"/>
              <a:gd name="connsiteX43-773" fmla="*/ 0 w 10000"/>
              <a:gd name="connsiteY43-774" fmla="*/ 1181 h 9706"/>
              <a:gd name="connsiteX44-775" fmla="*/ 2706 w 10000"/>
              <a:gd name="connsiteY44-776" fmla="*/ 0 h 9706"/>
              <a:gd name="connsiteX0-777" fmla="*/ 2706 w 10000"/>
              <a:gd name="connsiteY0-778" fmla="*/ 0 h 10000"/>
              <a:gd name="connsiteX1-779" fmla="*/ 2706 w 10000"/>
              <a:gd name="connsiteY1-780" fmla="*/ 913 h 10000"/>
              <a:gd name="connsiteX2-781" fmla="*/ 2319 w 10000"/>
              <a:gd name="connsiteY2-782" fmla="*/ 1522 h 10000"/>
              <a:gd name="connsiteX3-783" fmla="*/ 2319 w 10000"/>
              <a:gd name="connsiteY3-784" fmla="*/ 2130 h 10000"/>
              <a:gd name="connsiteX4-785" fmla="*/ 2319 w 10000"/>
              <a:gd name="connsiteY4-786" fmla="*/ 3650 h 10000"/>
              <a:gd name="connsiteX5-787" fmla="*/ 2319 w 10000"/>
              <a:gd name="connsiteY5-788" fmla="*/ 5173 h 10000"/>
              <a:gd name="connsiteX6-789" fmla="*/ 2319 w 10000"/>
              <a:gd name="connsiteY6-790" fmla="*/ 5742 h 10000"/>
              <a:gd name="connsiteX7-791" fmla="*/ 2706 w 10000"/>
              <a:gd name="connsiteY7-792" fmla="*/ 6350 h 10000"/>
              <a:gd name="connsiteX8-793" fmla="*/ 2706 w 10000"/>
              <a:gd name="connsiteY8-794" fmla="*/ 6959 h 10000"/>
              <a:gd name="connsiteX9-795" fmla="*/ 3092 w 10000"/>
              <a:gd name="connsiteY9-796" fmla="*/ 6959 h 10000"/>
              <a:gd name="connsiteX10-797" fmla="*/ 3478 w 10000"/>
              <a:gd name="connsiteY10-798" fmla="*/ 7263 h 10000"/>
              <a:gd name="connsiteX11-799" fmla="*/ 3817 w 10000"/>
              <a:gd name="connsiteY11-800" fmla="*/ 7263 h 10000"/>
              <a:gd name="connsiteX12-801" fmla="*/ 4590 w 10000"/>
              <a:gd name="connsiteY12-802" fmla="*/ 7263 h 10000"/>
              <a:gd name="connsiteX13-803" fmla="*/ 4976 w 10000"/>
              <a:gd name="connsiteY13-804" fmla="*/ 7263 h 10000"/>
              <a:gd name="connsiteX14-805" fmla="*/ 6522 w 10000"/>
              <a:gd name="connsiteY14-806" fmla="*/ 6959 h 10000"/>
              <a:gd name="connsiteX15-807" fmla="*/ 7294 w 10000"/>
              <a:gd name="connsiteY15-808" fmla="*/ 6959 h 10000"/>
              <a:gd name="connsiteX16-809" fmla="*/ 8068 w 10000"/>
              <a:gd name="connsiteY16-810" fmla="*/ 7263 h 10000"/>
              <a:gd name="connsiteX17-811" fmla="*/ 8455 w 10000"/>
              <a:gd name="connsiteY17-812" fmla="*/ 7263 h 10000"/>
              <a:gd name="connsiteX18-813" fmla="*/ 8841 w 10000"/>
              <a:gd name="connsiteY18-814" fmla="*/ 7566 h 10000"/>
              <a:gd name="connsiteX19-815" fmla="*/ 9227 w 10000"/>
              <a:gd name="connsiteY19-816" fmla="*/ 7871 h 10000"/>
              <a:gd name="connsiteX20-817" fmla="*/ 9614 w 10000"/>
              <a:gd name="connsiteY20-818" fmla="*/ 8175 h 10000"/>
              <a:gd name="connsiteX21-819" fmla="*/ 10000 w 10000"/>
              <a:gd name="connsiteY21-820" fmla="*/ 8478 h 10000"/>
              <a:gd name="connsiteX22-821" fmla="*/ 10000 w 10000"/>
              <a:gd name="connsiteY22-822" fmla="*/ 8478 h 10000"/>
              <a:gd name="connsiteX23-823" fmla="*/ 9614 w 10000"/>
              <a:gd name="connsiteY23-824" fmla="*/ 8783 h 10000"/>
              <a:gd name="connsiteX24-825" fmla="*/ 9614 w 10000"/>
              <a:gd name="connsiteY24-826" fmla="*/ 9088 h 10000"/>
              <a:gd name="connsiteX25-827" fmla="*/ 8841 w 10000"/>
              <a:gd name="connsiteY25-828" fmla="*/ 9392 h 10000"/>
              <a:gd name="connsiteX26-829" fmla="*/ 8455 w 10000"/>
              <a:gd name="connsiteY26-830" fmla="*/ 9694 h 10000"/>
              <a:gd name="connsiteX27-831" fmla="*/ 7294 w 10000"/>
              <a:gd name="connsiteY27-832" fmla="*/ 10000 h 10000"/>
              <a:gd name="connsiteX28-833" fmla="*/ 6522 w 10000"/>
              <a:gd name="connsiteY28-834" fmla="*/ 10000 h 10000"/>
              <a:gd name="connsiteX29-835" fmla="*/ 5749 w 10000"/>
              <a:gd name="connsiteY29-836" fmla="*/ 10000 h 10000"/>
              <a:gd name="connsiteX30-837" fmla="*/ 4590 w 10000"/>
              <a:gd name="connsiteY30-838" fmla="*/ 10000 h 10000"/>
              <a:gd name="connsiteX31-839" fmla="*/ 3478 w 10000"/>
              <a:gd name="connsiteY31-840" fmla="*/ 10000 h 10000"/>
              <a:gd name="connsiteX32-841" fmla="*/ 2706 w 10000"/>
              <a:gd name="connsiteY32-842" fmla="*/ 9694 h 10000"/>
              <a:gd name="connsiteX33-843" fmla="*/ 1933 w 10000"/>
              <a:gd name="connsiteY33-844" fmla="*/ 9392 h 10000"/>
              <a:gd name="connsiteX34-845" fmla="*/ 1545 w 10000"/>
              <a:gd name="connsiteY34-846" fmla="*/ 9088 h 10000"/>
              <a:gd name="connsiteX35-847" fmla="*/ 1159 w 10000"/>
              <a:gd name="connsiteY35-848" fmla="*/ 8478 h 10000"/>
              <a:gd name="connsiteX36-849" fmla="*/ 773 w 10000"/>
              <a:gd name="connsiteY36-850" fmla="*/ 7871 h 10000"/>
              <a:gd name="connsiteX37-851" fmla="*/ 386 w 10000"/>
              <a:gd name="connsiteY37-852" fmla="*/ 6655 h 10000"/>
              <a:gd name="connsiteX38-853" fmla="*/ 386 w 10000"/>
              <a:gd name="connsiteY38-854" fmla="*/ 5742 h 10000"/>
              <a:gd name="connsiteX39-855" fmla="*/ 386 w 10000"/>
              <a:gd name="connsiteY39-856" fmla="*/ 4867 h 10000"/>
              <a:gd name="connsiteX40-857" fmla="*/ 0 w 10000"/>
              <a:gd name="connsiteY40-858" fmla="*/ 4258 h 10000"/>
              <a:gd name="connsiteX41-859" fmla="*/ 0 w 10000"/>
              <a:gd name="connsiteY41-860" fmla="*/ 3346 h 10000"/>
              <a:gd name="connsiteX42-861" fmla="*/ 0 w 10000"/>
              <a:gd name="connsiteY42-862" fmla="*/ 2434 h 10000"/>
              <a:gd name="connsiteX43-863" fmla="*/ 0 w 10000"/>
              <a:gd name="connsiteY43-864" fmla="*/ 1217 h 10000"/>
              <a:gd name="connsiteX0-865" fmla="*/ 2706 w 10000"/>
              <a:gd name="connsiteY0-866" fmla="*/ 0 h 10000"/>
              <a:gd name="connsiteX1-867" fmla="*/ 2319 w 10000"/>
              <a:gd name="connsiteY1-868" fmla="*/ 1522 h 10000"/>
              <a:gd name="connsiteX2-869" fmla="*/ 2319 w 10000"/>
              <a:gd name="connsiteY2-870" fmla="*/ 2130 h 10000"/>
              <a:gd name="connsiteX3-871" fmla="*/ 2319 w 10000"/>
              <a:gd name="connsiteY3-872" fmla="*/ 3650 h 10000"/>
              <a:gd name="connsiteX4-873" fmla="*/ 2319 w 10000"/>
              <a:gd name="connsiteY4-874" fmla="*/ 5173 h 10000"/>
              <a:gd name="connsiteX5-875" fmla="*/ 2319 w 10000"/>
              <a:gd name="connsiteY5-876" fmla="*/ 5742 h 10000"/>
              <a:gd name="connsiteX6-877" fmla="*/ 2706 w 10000"/>
              <a:gd name="connsiteY6-878" fmla="*/ 6350 h 10000"/>
              <a:gd name="connsiteX7-879" fmla="*/ 2706 w 10000"/>
              <a:gd name="connsiteY7-880" fmla="*/ 6959 h 10000"/>
              <a:gd name="connsiteX8-881" fmla="*/ 3092 w 10000"/>
              <a:gd name="connsiteY8-882" fmla="*/ 6959 h 10000"/>
              <a:gd name="connsiteX9-883" fmla="*/ 3478 w 10000"/>
              <a:gd name="connsiteY9-884" fmla="*/ 7263 h 10000"/>
              <a:gd name="connsiteX10-885" fmla="*/ 3817 w 10000"/>
              <a:gd name="connsiteY10-886" fmla="*/ 7263 h 10000"/>
              <a:gd name="connsiteX11-887" fmla="*/ 4590 w 10000"/>
              <a:gd name="connsiteY11-888" fmla="*/ 7263 h 10000"/>
              <a:gd name="connsiteX12-889" fmla="*/ 4976 w 10000"/>
              <a:gd name="connsiteY12-890" fmla="*/ 7263 h 10000"/>
              <a:gd name="connsiteX13-891" fmla="*/ 6522 w 10000"/>
              <a:gd name="connsiteY13-892" fmla="*/ 6959 h 10000"/>
              <a:gd name="connsiteX14-893" fmla="*/ 7294 w 10000"/>
              <a:gd name="connsiteY14-894" fmla="*/ 6959 h 10000"/>
              <a:gd name="connsiteX15-895" fmla="*/ 8068 w 10000"/>
              <a:gd name="connsiteY15-896" fmla="*/ 7263 h 10000"/>
              <a:gd name="connsiteX16-897" fmla="*/ 8455 w 10000"/>
              <a:gd name="connsiteY16-898" fmla="*/ 7263 h 10000"/>
              <a:gd name="connsiteX17-899" fmla="*/ 8841 w 10000"/>
              <a:gd name="connsiteY17-900" fmla="*/ 7566 h 10000"/>
              <a:gd name="connsiteX18-901" fmla="*/ 9227 w 10000"/>
              <a:gd name="connsiteY18-902" fmla="*/ 7871 h 10000"/>
              <a:gd name="connsiteX19-903" fmla="*/ 9614 w 10000"/>
              <a:gd name="connsiteY19-904" fmla="*/ 8175 h 10000"/>
              <a:gd name="connsiteX20-905" fmla="*/ 10000 w 10000"/>
              <a:gd name="connsiteY20-906" fmla="*/ 8478 h 10000"/>
              <a:gd name="connsiteX21-907" fmla="*/ 10000 w 10000"/>
              <a:gd name="connsiteY21-908" fmla="*/ 8478 h 10000"/>
              <a:gd name="connsiteX22-909" fmla="*/ 9614 w 10000"/>
              <a:gd name="connsiteY22-910" fmla="*/ 8783 h 10000"/>
              <a:gd name="connsiteX23-911" fmla="*/ 9614 w 10000"/>
              <a:gd name="connsiteY23-912" fmla="*/ 9088 h 10000"/>
              <a:gd name="connsiteX24-913" fmla="*/ 8841 w 10000"/>
              <a:gd name="connsiteY24-914" fmla="*/ 9392 h 10000"/>
              <a:gd name="connsiteX25-915" fmla="*/ 8455 w 10000"/>
              <a:gd name="connsiteY25-916" fmla="*/ 9694 h 10000"/>
              <a:gd name="connsiteX26-917" fmla="*/ 7294 w 10000"/>
              <a:gd name="connsiteY26-918" fmla="*/ 10000 h 10000"/>
              <a:gd name="connsiteX27-919" fmla="*/ 6522 w 10000"/>
              <a:gd name="connsiteY27-920" fmla="*/ 10000 h 10000"/>
              <a:gd name="connsiteX28-921" fmla="*/ 5749 w 10000"/>
              <a:gd name="connsiteY28-922" fmla="*/ 10000 h 10000"/>
              <a:gd name="connsiteX29-923" fmla="*/ 4590 w 10000"/>
              <a:gd name="connsiteY29-924" fmla="*/ 10000 h 10000"/>
              <a:gd name="connsiteX30-925" fmla="*/ 3478 w 10000"/>
              <a:gd name="connsiteY30-926" fmla="*/ 10000 h 10000"/>
              <a:gd name="connsiteX31-927" fmla="*/ 2706 w 10000"/>
              <a:gd name="connsiteY31-928" fmla="*/ 9694 h 10000"/>
              <a:gd name="connsiteX32-929" fmla="*/ 1933 w 10000"/>
              <a:gd name="connsiteY32-930" fmla="*/ 9392 h 10000"/>
              <a:gd name="connsiteX33-931" fmla="*/ 1545 w 10000"/>
              <a:gd name="connsiteY33-932" fmla="*/ 9088 h 10000"/>
              <a:gd name="connsiteX34-933" fmla="*/ 1159 w 10000"/>
              <a:gd name="connsiteY34-934" fmla="*/ 8478 h 10000"/>
              <a:gd name="connsiteX35-935" fmla="*/ 773 w 10000"/>
              <a:gd name="connsiteY35-936" fmla="*/ 7871 h 10000"/>
              <a:gd name="connsiteX36-937" fmla="*/ 386 w 10000"/>
              <a:gd name="connsiteY36-938" fmla="*/ 6655 h 10000"/>
              <a:gd name="connsiteX37-939" fmla="*/ 386 w 10000"/>
              <a:gd name="connsiteY37-940" fmla="*/ 5742 h 10000"/>
              <a:gd name="connsiteX38-941" fmla="*/ 386 w 10000"/>
              <a:gd name="connsiteY38-942" fmla="*/ 4867 h 10000"/>
              <a:gd name="connsiteX39-943" fmla="*/ 0 w 10000"/>
              <a:gd name="connsiteY39-944" fmla="*/ 4258 h 10000"/>
              <a:gd name="connsiteX40-945" fmla="*/ 0 w 10000"/>
              <a:gd name="connsiteY40-946" fmla="*/ 3346 h 10000"/>
              <a:gd name="connsiteX41-947" fmla="*/ 0 w 10000"/>
              <a:gd name="connsiteY41-948" fmla="*/ 2434 h 10000"/>
              <a:gd name="connsiteX42-949" fmla="*/ 0 w 10000"/>
              <a:gd name="connsiteY42-950" fmla="*/ 1217 h 10000"/>
              <a:gd name="connsiteX0-951" fmla="*/ 2706 w 10000"/>
              <a:gd name="connsiteY0-952" fmla="*/ 0 h 10000"/>
              <a:gd name="connsiteX1-953" fmla="*/ 2319 w 10000"/>
              <a:gd name="connsiteY1-954" fmla="*/ 1522 h 10000"/>
              <a:gd name="connsiteX2-955" fmla="*/ 2319 w 10000"/>
              <a:gd name="connsiteY2-956" fmla="*/ 2130 h 10000"/>
              <a:gd name="connsiteX3-957" fmla="*/ 2319 w 10000"/>
              <a:gd name="connsiteY3-958" fmla="*/ 3650 h 10000"/>
              <a:gd name="connsiteX4-959" fmla="*/ 2319 w 10000"/>
              <a:gd name="connsiteY4-960" fmla="*/ 5173 h 10000"/>
              <a:gd name="connsiteX5-961" fmla="*/ 2319 w 10000"/>
              <a:gd name="connsiteY5-962" fmla="*/ 5742 h 10000"/>
              <a:gd name="connsiteX6-963" fmla="*/ 2706 w 10000"/>
              <a:gd name="connsiteY6-964" fmla="*/ 6350 h 10000"/>
              <a:gd name="connsiteX7-965" fmla="*/ 2706 w 10000"/>
              <a:gd name="connsiteY7-966" fmla="*/ 6959 h 10000"/>
              <a:gd name="connsiteX8-967" fmla="*/ 3092 w 10000"/>
              <a:gd name="connsiteY8-968" fmla="*/ 6959 h 10000"/>
              <a:gd name="connsiteX9-969" fmla="*/ 3478 w 10000"/>
              <a:gd name="connsiteY9-970" fmla="*/ 7263 h 10000"/>
              <a:gd name="connsiteX10-971" fmla="*/ 3817 w 10000"/>
              <a:gd name="connsiteY10-972" fmla="*/ 7263 h 10000"/>
              <a:gd name="connsiteX11-973" fmla="*/ 4590 w 10000"/>
              <a:gd name="connsiteY11-974" fmla="*/ 7263 h 10000"/>
              <a:gd name="connsiteX12-975" fmla="*/ 4976 w 10000"/>
              <a:gd name="connsiteY12-976" fmla="*/ 7263 h 10000"/>
              <a:gd name="connsiteX13-977" fmla="*/ 6522 w 10000"/>
              <a:gd name="connsiteY13-978" fmla="*/ 6959 h 10000"/>
              <a:gd name="connsiteX14-979" fmla="*/ 7294 w 10000"/>
              <a:gd name="connsiteY14-980" fmla="*/ 6959 h 10000"/>
              <a:gd name="connsiteX15-981" fmla="*/ 8068 w 10000"/>
              <a:gd name="connsiteY15-982" fmla="*/ 7263 h 10000"/>
              <a:gd name="connsiteX16-983" fmla="*/ 8455 w 10000"/>
              <a:gd name="connsiteY16-984" fmla="*/ 7263 h 10000"/>
              <a:gd name="connsiteX17-985" fmla="*/ 8841 w 10000"/>
              <a:gd name="connsiteY17-986" fmla="*/ 7566 h 10000"/>
              <a:gd name="connsiteX18-987" fmla="*/ 9227 w 10000"/>
              <a:gd name="connsiteY18-988" fmla="*/ 7871 h 10000"/>
              <a:gd name="connsiteX19-989" fmla="*/ 9614 w 10000"/>
              <a:gd name="connsiteY19-990" fmla="*/ 8175 h 10000"/>
              <a:gd name="connsiteX20-991" fmla="*/ 10000 w 10000"/>
              <a:gd name="connsiteY20-992" fmla="*/ 8478 h 10000"/>
              <a:gd name="connsiteX21-993" fmla="*/ 10000 w 10000"/>
              <a:gd name="connsiteY21-994" fmla="*/ 8478 h 10000"/>
              <a:gd name="connsiteX22-995" fmla="*/ 9614 w 10000"/>
              <a:gd name="connsiteY22-996" fmla="*/ 8783 h 10000"/>
              <a:gd name="connsiteX23-997" fmla="*/ 9614 w 10000"/>
              <a:gd name="connsiteY23-998" fmla="*/ 9088 h 10000"/>
              <a:gd name="connsiteX24-999" fmla="*/ 8841 w 10000"/>
              <a:gd name="connsiteY24-1000" fmla="*/ 9392 h 10000"/>
              <a:gd name="connsiteX25-1001" fmla="*/ 8455 w 10000"/>
              <a:gd name="connsiteY25-1002" fmla="*/ 9694 h 10000"/>
              <a:gd name="connsiteX26-1003" fmla="*/ 7294 w 10000"/>
              <a:gd name="connsiteY26-1004" fmla="*/ 10000 h 10000"/>
              <a:gd name="connsiteX27-1005" fmla="*/ 6522 w 10000"/>
              <a:gd name="connsiteY27-1006" fmla="*/ 10000 h 10000"/>
              <a:gd name="connsiteX28-1007" fmla="*/ 5749 w 10000"/>
              <a:gd name="connsiteY28-1008" fmla="*/ 10000 h 10000"/>
              <a:gd name="connsiteX29-1009" fmla="*/ 4590 w 10000"/>
              <a:gd name="connsiteY29-1010" fmla="*/ 10000 h 10000"/>
              <a:gd name="connsiteX30-1011" fmla="*/ 3478 w 10000"/>
              <a:gd name="connsiteY30-1012" fmla="*/ 10000 h 10000"/>
              <a:gd name="connsiteX31-1013" fmla="*/ 2706 w 10000"/>
              <a:gd name="connsiteY31-1014" fmla="*/ 9694 h 10000"/>
              <a:gd name="connsiteX32-1015" fmla="*/ 1933 w 10000"/>
              <a:gd name="connsiteY32-1016" fmla="*/ 9392 h 10000"/>
              <a:gd name="connsiteX33-1017" fmla="*/ 1545 w 10000"/>
              <a:gd name="connsiteY33-1018" fmla="*/ 9088 h 10000"/>
              <a:gd name="connsiteX34-1019" fmla="*/ 1159 w 10000"/>
              <a:gd name="connsiteY34-1020" fmla="*/ 8478 h 10000"/>
              <a:gd name="connsiteX35-1021" fmla="*/ 773 w 10000"/>
              <a:gd name="connsiteY35-1022" fmla="*/ 7871 h 10000"/>
              <a:gd name="connsiteX36-1023" fmla="*/ 386 w 10000"/>
              <a:gd name="connsiteY36-1024" fmla="*/ 6655 h 10000"/>
              <a:gd name="connsiteX37-1025" fmla="*/ 386 w 10000"/>
              <a:gd name="connsiteY37-1026" fmla="*/ 5742 h 10000"/>
              <a:gd name="connsiteX38-1027" fmla="*/ 386 w 10000"/>
              <a:gd name="connsiteY38-1028" fmla="*/ 4867 h 10000"/>
              <a:gd name="connsiteX39-1029" fmla="*/ 0 w 10000"/>
              <a:gd name="connsiteY39-1030" fmla="*/ 4258 h 10000"/>
              <a:gd name="connsiteX40-1031" fmla="*/ 0 w 10000"/>
              <a:gd name="connsiteY40-1032" fmla="*/ 3346 h 10000"/>
              <a:gd name="connsiteX41-1033" fmla="*/ 0 w 10000"/>
              <a:gd name="connsiteY41-1034" fmla="*/ 2434 h 10000"/>
              <a:gd name="connsiteX0-1035" fmla="*/ 2319 w 10000"/>
              <a:gd name="connsiteY0-1036" fmla="*/ 0 h 8478"/>
              <a:gd name="connsiteX1-1037" fmla="*/ 2319 w 10000"/>
              <a:gd name="connsiteY1-1038" fmla="*/ 608 h 8478"/>
              <a:gd name="connsiteX2-1039" fmla="*/ 2319 w 10000"/>
              <a:gd name="connsiteY2-1040" fmla="*/ 2128 h 8478"/>
              <a:gd name="connsiteX3-1041" fmla="*/ 2319 w 10000"/>
              <a:gd name="connsiteY3-1042" fmla="*/ 3651 h 8478"/>
              <a:gd name="connsiteX4-1043" fmla="*/ 2319 w 10000"/>
              <a:gd name="connsiteY4-1044" fmla="*/ 4220 h 8478"/>
              <a:gd name="connsiteX5-1045" fmla="*/ 2706 w 10000"/>
              <a:gd name="connsiteY5-1046" fmla="*/ 4828 h 8478"/>
              <a:gd name="connsiteX6-1047" fmla="*/ 2706 w 10000"/>
              <a:gd name="connsiteY6-1048" fmla="*/ 5437 h 8478"/>
              <a:gd name="connsiteX7-1049" fmla="*/ 3092 w 10000"/>
              <a:gd name="connsiteY7-1050" fmla="*/ 5437 h 8478"/>
              <a:gd name="connsiteX8-1051" fmla="*/ 3478 w 10000"/>
              <a:gd name="connsiteY8-1052" fmla="*/ 5741 h 8478"/>
              <a:gd name="connsiteX9-1053" fmla="*/ 3817 w 10000"/>
              <a:gd name="connsiteY9-1054" fmla="*/ 5741 h 8478"/>
              <a:gd name="connsiteX10-1055" fmla="*/ 4590 w 10000"/>
              <a:gd name="connsiteY10-1056" fmla="*/ 5741 h 8478"/>
              <a:gd name="connsiteX11-1057" fmla="*/ 4976 w 10000"/>
              <a:gd name="connsiteY11-1058" fmla="*/ 5741 h 8478"/>
              <a:gd name="connsiteX12-1059" fmla="*/ 6522 w 10000"/>
              <a:gd name="connsiteY12-1060" fmla="*/ 5437 h 8478"/>
              <a:gd name="connsiteX13-1061" fmla="*/ 7294 w 10000"/>
              <a:gd name="connsiteY13-1062" fmla="*/ 5437 h 8478"/>
              <a:gd name="connsiteX14-1063" fmla="*/ 8068 w 10000"/>
              <a:gd name="connsiteY14-1064" fmla="*/ 5741 h 8478"/>
              <a:gd name="connsiteX15-1065" fmla="*/ 8455 w 10000"/>
              <a:gd name="connsiteY15-1066" fmla="*/ 5741 h 8478"/>
              <a:gd name="connsiteX16-1067" fmla="*/ 8841 w 10000"/>
              <a:gd name="connsiteY16-1068" fmla="*/ 6044 h 8478"/>
              <a:gd name="connsiteX17-1069" fmla="*/ 9227 w 10000"/>
              <a:gd name="connsiteY17-1070" fmla="*/ 6349 h 8478"/>
              <a:gd name="connsiteX18-1071" fmla="*/ 9614 w 10000"/>
              <a:gd name="connsiteY18-1072" fmla="*/ 6653 h 8478"/>
              <a:gd name="connsiteX19-1073" fmla="*/ 10000 w 10000"/>
              <a:gd name="connsiteY19-1074" fmla="*/ 6956 h 8478"/>
              <a:gd name="connsiteX20-1075" fmla="*/ 10000 w 10000"/>
              <a:gd name="connsiteY20-1076" fmla="*/ 6956 h 8478"/>
              <a:gd name="connsiteX21-1077" fmla="*/ 9614 w 10000"/>
              <a:gd name="connsiteY21-1078" fmla="*/ 7261 h 8478"/>
              <a:gd name="connsiteX22-1079" fmla="*/ 9614 w 10000"/>
              <a:gd name="connsiteY22-1080" fmla="*/ 7566 h 8478"/>
              <a:gd name="connsiteX23-1081" fmla="*/ 8841 w 10000"/>
              <a:gd name="connsiteY23-1082" fmla="*/ 7870 h 8478"/>
              <a:gd name="connsiteX24-1083" fmla="*/ 8455 w 10000"/>
              <a:gd name="connsiteY24-1084" fmla="*/ 8172 h 8478"/>
              <a:gd name="connsiteX25-1085" fmla="*/ 7294 w 10000"/>
              <a:gd name="connsiteY25-1086" fmla="*/ 8478 h 8478"/>
              <a:gd name="connsiteX26-1087" fmla="*/ 6522 w 10000"/>
              <a:gd name="connsiteY26-1088" fmla="*/ 8478 h 8478"/>
              <a:gd name="connsiteX27-1089" fmla="*/ 5749 w 10000"/>
              <a:gd name="connsiteY27-1090" fmla="*/ 8478 h 8478"/>
              <a:gd name="connsiteX28-1091" fmla="*/ 4590 w 10000"/>
              <a:gd name="connsiteY28-1092" fmla="*/ 8478 h 8478"/>
              <a:gd name="connsiteX29-1093" fmla="*/ 3478 w 10000"/>
              <a:gd name="connsiteY29-1094" fmla="*/ 8478 h 8478"/>
              <a:gd name="connsiteX30-1095" fmla="*/ 2706 w 10000"/>
              <a:gd name="connsiteY30-1096" fmla="*/ 8172 h 8478"/>
              <a:gd name="connsiteX31-1097" fmla="*/ 1933 w 10000"/>
              <a:gd name="connsiteY31-1098" fmla="*/ 7870 h 8478"/>
              <a:gd name="connsiteX32-1099" fmla="*/ 1545 w 10000"/>
              <a:gd name="connsiteY32-1100" fmla="*/ 7566 h 8478"/>
              <a:gd name="connsiteX33-1101" fmla="*/ 1159 w 10000"/>
              <a:gd name="connsiteY33-1102" fmla="*/ 6956 h 8478"/>
              <a:gd name="connsiteX34-1103" fmla="*/ 773 w 10000"/>
              <a:gd name="connsiteY34-1104" fmla="*/ 6349 h 8478"/>
              <a:gd name="connsiteX35-1105" fmla="*/ 386 w 10000"/>
              <a:gd name="connsiteY35-1106" fmla="*/ 5133 h 8478"/>
              <a:gd name="connsiteX36-1107" fmla="*/ 386 w 10000"/>
              <a:gd name="connsiteY36-1108" fmla="*/ 4220 h 8478"/>
              <a:gd name="connsiteX37-1109" fmla="*/ 386 w 10000"/>
              <a:gd name="connsiteY37-1110" fmla="*/ 3345 h 8478"/>
              <a:gd name="connsiteX38-1111" fmla="*/ 0 w 10000"/>
              <a:gd name="connsiteY38-1112" fmla="*/ 2736 h 8478"/>
              <a:gd name="connsiteX39-1113" fmla="*/ 0 w 10000"/>
              <a:gd name="connsiteY39-1114" fmla="*/ 1824 h 8478"/>
              <a:gd name="connsiteX40-1115" fmla="*/ 0 w 10000"/>
              <a:gd name="connsiteY40-1116" fmla="*/ 912 h 8478"/>
              <a:gd name="connsiteX0-1117" fmla="*/ 2319 w 10000"/>
              <a:gd name="connsiteY0-1118" fmla="*/ 0 h 10000"/>
              <a:gd name="connsiteX1-1119" fmla="*/ 2319 w 10000"/>
              <a:gd name="connsiteY1-1120" fmla="*/ 2510 h 10000"/>
              <a:gd name="connsiteX2-1121" fmla="*/ 2319 w 10000"/>
              <a:gd name="connsiteY2-1122" fmla="*/ 4306 h 10000"/>
              <a:gd name="connsiteX3-1123" fmla="*/ 2319 w 10000"/>
              <a:gd name="connsiteY3-1124" fmla="*/ 4978 h 10000"/>
              <a:gd name="connsiteX4-1125" fmla="*/ 2706 w 10000"/>
              <a:gd name="connsiteY4-1126" fmla="*/ 5695 h 10000"/>
              <a:gd name="connsiteX5-1127" fmla="*/ 2706 w 10000"/>
              <a:gd name="connsiteY5-1128" fmla="*/ 6413 h 10000"/>
              <a:gd name="connsiteX6-1129" fmla="*/ 3092 w 10000"/>
              <a:gd name="connsiteY6-1130" fmla="*/ 6413 h 10000"/>
              <a:gd name="connsiteX7-1131" fmla="*/ 3478 w 10000"/>
              <a:gd name="connsiteY7-1132" fmla="*/ 6772 h 10000"/>
              <a:gd name="connsiteX8-1133" fmla="*/ 3817 w 10000"/>
              <a:gd name="connsiteY8-1134" fmla="*/ 6772 h 10000"/>
              <a:gd name="connsiteX9-1135" fmla="*/ 4590 w 10000"/>
              <a:gd name="connsiteY9-1136" fmla="*/ 6772 h 10000"/>
              <a:gd name="connsiteX10-1137" fmla="*/ 4976 w 10000"/>
              <a:gd name="connsiteY10-1138" fmla="*/ 6772 h 10000"/>
              <a:gd name="connsiteX11-1139" fmla="*/ 6522 w 10000"/>
              <a:gd name="connsiteY11-1140" fmla="*/ 6413 h 10000"/>
              <a:gd name="connsiteX12-1141" fmla="*/ 7294 w 10000"/>
              <a:gd name="connsiteY12-1142" fmla="*/ 6413 h 10000"/>
              <a:gd name="connsiteX13-1143" fmla="*/ 8068 w 10000"/>
              <a:gd name="connsiteY13-1144" fmla="*/ 6772 h 10000"/>
              <a:gd name="connsiteX14-1145" fmla="*/ 8455 w 10000"/>
              <a:gd name="connsiteY14-1146" fmla="*/ 6772 h 10000"/>
              <a:gd name="connsiteX15-1147" fmla="*/ 8841 w 10000"/>
              <a:gd name="connsiteY15-1148" fmla="*/ 7129 h 10000"/>
              <a:gd name="connsiteX16-1149" fmla="*/ 9227 w 10000"/>
              <a:gd name="connsiteY16-1150" fmla="*/ 7489 h 10000"/>
              <a:gd name="connsiteX17-1151" fmla="*/ 9614 w 10000"/>
              <a:gd name="connsiteY17-1152" fmla="*/ 7847 h 10000"/>
              <a:gd name="connsiteX18-1153" fmla="*/ 10000 w 10000"/>
              <a:gd name="connsiteY18-1154" fmla="*/ 8205 h 10000"/>
              <a:gd name="connsiteX19-1155" fmla="*/ 10000 w 10000"/>
              <a:gd name="connsiteY19-1156" fmla="*/ 8205 h 10000"/>
              <a:gd name="connsiteX20-1157" fmla="*/ 9614 w 10000"/>
              <a:gd name="connsiteY20-1158" fmla="*/ 8565 h 10000"/>
              <a:gd name="connsiteX21-1159" fmla="*/ 9614 w 10000"/>
              <a:gd name="connsiteY21-1160" fmla="*/ 8924 h 10000"/>
              <a:gd name="connsiteX22-1161" fmla="*/ 8841 w 10000"/>
              <a:gd name="connsiteY22-1162" fmla="*/ 9283 h 10000"/>
              <a:gd name="connsiteX23-1163" fmla="*/ 8455 w 10000"/>
              <a:gd name="connsiteY23-1164" fmla="*/ 9639 h 10000"/>
              <a:gd name="connsiteX24-1165" fmla="*/ 7294 w 10000"/>
              <a:gd name="connsiteY24-1166" fmla="*/ 10000 h 10000"/>
              <a:gd name="connsiteX25-1167" fmla="*/ 6522 w 10000"/>
              <a:gd name="connsiteY25-1168" fmla="*/ 10000 h 10000"/>
              <a:gd name="connsiteX26-1169" fmla="*/ 5749 w 10000"/>
              <a:gd name="connsiteY26-1170" fmla="*/ 10000 h 10000"/>
              <a:gd name="connsiteX27-1171" fmla="*/ 4590 w 10000"/>
              <a:gd name="connsiteY27-1172" fmla="*/ 10000 h 10000"/>
              <a:gd name="connsiteX28-1173" fmla="*/ 3478 w 10000"/>
              <a:gd name="connsiteY28-1174" fmla="*/ 10000 h 10000"/>
              <a:gd name="connsiteX29-1175" fmla="*/ 2706 w 10000"/>
              <a:gd name="connsiteY29-1176" fmla="*/ 9639 h 10000"/>
              <a:gd name="connsiteX30-1177" fmla="*/ 1933 w 10000"/>
              <a:gd name="connsiteY30-1178" fmla="*/ 9283 h 10000"/>
              <a:gd name="connsiteX31-1179" fmla="*/ 1545 w 10000"/>
              <a:gd name="connsiteY31-1180" fmla="*/ 8924 h 10000"/>
              <a:gd name="connsiteX32-1181" fmla="*/ 1159 w 10000"/>
              <a:gd name="connsiteY32-1182" fmla="*/ 8205 h 10000"/>
              <a:gd name="connsiteX33-1183" fmla="*/ 773 w 10000"/>
              <a:gd name="connsiteY33-1184" fmla="*/ 7489 h 10000"/>
              <a:gd name="connsiteX34-1185" fmla="*/ 386 w 10000"/>
              <a:gd name="connsiteY34-1186" fmla="*/ 6054 h 10000"/>
              <a:gd name="connsiteX35-1187" fmla="*/ 386 w 10000"/>
              <a:gd name="connsiteY35-1188" fmla="*/ 4978 h 10000"/>
              <a:gd name="connsiteX36-1189" fmla="*/ 386 w 10000"/>
              <a:gd name="connsiteY36-1190" fmla="*/ 3946 h 10000"/>
              <a:gd name="connsiteX37-1191" fmla="*/ 0 w 10000"/>
              <a:gd name="connsiteY37-1192" fmla="*/ 3227 h 10000"/>
              <a:gd name="connsiteX38-1193" fmla="*/ 0 w 10000"/>
              <a:gd name="connsiteY38-1194" fmla="*/ 2151 h 10000"/>
              <a:gd name="connsiteX39-1195" fmla="*/ 0 w 10000"/>
              <a:gd name="connsiteY39-1196" fmla="*/ 1076 h 10000"/>
              <a:gd name="connsiteX0-1197" fmla="*/ 2319 w 10000"/>
              <a:gd name="connsiteY0-1198" fmla="*/ 1434 h 8924"/>
              <a:gd name="connsiteX1-1199" fmla="*/ 2319 w 10000"/>
              <a:gd name="connsiteY1-1200" fmla="*/ 3230 h 8924"/>
              <a:gd name="connsiteX2-1201" fmla="*/ 2319 w 10000"/>
              <a:gd name="connsiteY2-1202" fmla="*/ 3902 h 8924"/>
              <a:gd name="connsiteX3-1203" fmla="*/ 2706 w 10000"/>
              <a:gd name="connsiteY3-1204" fmla="*/ 4619 h 8924"/>
              <a:gd name="connsiteX4-1205" fmla="*/ 2706 w 10000"/>
              <a:gd name="connsiteY4-1206" fmla="*/ 5337 h 8924"/>
              <a:gd name="connsiteX5-1207" fmla="*/ 3092 w 10000"/>
              <a:gd name="connsiteY5-1208" fmla="*/ 5337 h 8924"/>
              <a:gd name="connsiteX6-1209" fmla="*/ 3478 w 10000"/>
              <a:gd name="connsiteY6-1210" fmla="*/ 5696 h 8924"/>
              <a:gd name="connsiteX7-1211" fmla="*/ 3817 w 10000"/>
              <a:gd name="connsiteY7-1212" fmla="*/ 5696 h 8924"/>
              <a:gd name="connsiteX8-1213" fmla="*/ 4590 w 10000"/>
              <a:gd name="connsiteY8-1214" fmla="*/ 5696 h 8924"/>
              <a:gd name="connsiteX9-1215" fmla="*/ 4976 w 10000"/>
              <a:gd name="connsiteY9-1216" fmla="*/ 5696 h 8924"/>
              <a:gd name="connsiteX10-1217" fmla="*/ 6522 w 10000"/>
              <a:gd name="connsiteY10-1218" fmla="*/ 5337 h 8924"/>
              <a:gd name="connsiteX11-1219" fmla="*/ 7294 w 10000"/>
              <a:gd name="connsiteY11-1220" fmla="*/ 5337 h 8924"/>
              <a:gd name="connsiteX12-1221" fmla="*/ 8068 w 10000"/>
              <a:gd name="connsiteY12-1222" fmla="*/ 5696 h 8924"/>
              <a:gd name="connsiteX13-1223" fmla="*/ 8455 w 10000"/>
              <a:gd name="connsiteY13-1224" fmla="*/ 5696 h 8924"/>
              <a:gd name="connsiteX14-1225" fmla="*/ 8841 w 10000"/>
              <a:gd name="connsiteY14-1226" fmla="*/ 6053 h 8924"/>
              <a:gd name="connsiteX15-1227" fmla="*/ 9227 w 10000"/>
              <a:gd name="connsiteY15-1228" fmla="*/ 6413 h 8924"/>
              <a:gd name="connsiteX16-1229" fmla="*/ 9614 w 10000"/>
              <a:gd name="connsiteY16-1230" fmla="*/ 6771 h 8924"/>
              <a:gd name="connsiteX17-1231" fmla="*/ 10000 w 10000"/>
              <a:gd name="connsiteY17-1232" fmla="*/ 7129 h 8924"/>
              <a:gd name="connsiteX18-1233" fmla="*/ 10000 w 10000"/>
              <a:gd name="connsiteY18-1234" fmla="*/ 7129 h 8924"/>
              <a:gd name="connsiteX19-1235" fmla="*/ 9614 w 10000"/>
              <a:gd name="connsiteY19-1236" fmla="*/ 7489 h 8924"/>
              <a:gd name="connsiteX20-1237" fmla="*/ 9614 w 10000"/>
              <a:gd name="connsiteY20-1238" fmla="*/ 7848 h 8924"/>
              <a:gd name="connsiteX21-1239" fmla="*/ 8841 w 10000"/>
              <a:gd name="connsiteY21-1240" fmla="*/ 8207 h 8924"/>
              <a:gd name="connsiteX22-1241" fmla="*/ 8455 w 10000"/>
              <a:gd name="connsiteY22-1242" fmla="*/ 8563 h 8924"/>
              <a:gd name="connsiteX23-1243" fmla="*/ 7294 w 10000"/>
              <a:gd name="connsiteY23-1244" fmla="*/ 8924 h 8924"/>
              <a:gd name="connsiteX24-1245" fmla="*/ 6522 w 10000"/>
              <a:gd name="connsiteY24-1246" fmla="*/ 8924 h 8924"/>
              <a:gd name="connsiteX25-1247" fmla="*/ 5749 w 10000"/>
              <a:gd name="connsiteY25-1248" fmla="*/ 8924 h 8924"/>
              <a:gd name="connsiteX26-1249" fmla="*/ 4590 w 10000"/>
              <a:gd name="connsiteY26-1250" fmla="*/ 8924 h 8924"/>
              <a:gd name="connsiteX27-1251" fmla="*/ 3478 w 10000"/>
              <a:gd name="connsiteY27-1252" fmla="*/ 8924 h 8924"/>
              <a:gd name="connsiteX28-1253" fmla="*/ 2706 w 10000"/>
              <a:gd name="connsiteY28-1254" fmla="*/ 8563 h 8924"/>
              <a:gd name="connsiteX29-1255" fmla="*/ 1933 w 10000"/>
              <a:gd name="connsiteY29-1256" fmla="*/ 8207 h 8924"/>
              <a:gd name="connsiteX30-1257" fmla="*/ 1545 w 10000"/>
              <a:gd name="connsiteY30-1258" fmla="*/ 7848 h 8924"/>
              <a:gd name="connsiteX31-1259" fmla="*/ 1159 w 10000"/>
              <a:gd name="connsiteY31-1260" fmla="*/ 7129 h 8924"/>
              <a:gd name="connsiteX32-1261" fmla="*/ 773 w 10000"/>
              <a:gd name="connsiteY32-1262" fmla="*/ 6413 h 8924"/>
              <a:gd name="connsiteX33-1263" fmla="*/ 386 w 10000"/>
              <a:gd name="connsiteY33-1264" fmla="*/ 4978 h 8924"/>
              <a:gd name="connsiteX34-1265" fmla="*/ 386 w 10000"/>
              <a:gd name="connsiteY34-1266" fmla="*/ 3902 h 8924"/>
              <a:gd name="connsiteX35-1267" fmla="*/ 386 w 10000"/>
              <a:gd name="connsiteY35-1268" fmla="*/ 2870 h 8924"/>
              <a:gd name="connsiteX36-1269" fmla="*/ 0 w 10000"/>
              <a:gd name="connsiteY36-1270" fmla="*/ 2151 h 8924"/>
              <a:gd name="connsiteX37-1271" fmla="*/ 0 w 10000"/>
              <a:gd name="connsiteY37-1272" fmla="*/ 1075 h 8924"/>
              <a:gd name="connsiteX38-1273" fmla="*/ 0 w 10000"/>
              <a:gd name="connsiteY38-1274" fmla="*/ 0 h 8924"/>
              <a:gd name="connsiteX0-1275" fmla="*/ 2319 w 10000"/>
              <a:gd name="connsiteY0-1276" fmla="*/ 402 h 8795"/>
              <a:gd name="connsiteX1-1277" fmla="*/ 2319 w 10000"/>
              <a:gd name="connsiteY1-1278" fmla="*/ 2414 h 8795"/>
              <a:gd name="connsiteX2-1279" fmla="*/ 2319 w 10000"/>
              <a:gd name="connsiteY2-1280" fmla="*/ 3167 h 8795"/>
              <a:gd name="connsiteX3-1281" fmla="*/ 2706 w 10000"/>
              <a:gd name="connsiteY3-1282" fmla="*/ 3971 h 8795"/>
              <a:gd name="connsiteX4-1283" fmla="*/ 2706 w 10000"/>
              <a:gd name="connsiteY4-1284" fmla="*/ 4776 h 8795"/>
              <a:gd name="connsiteX5-1285" fmla="*/ 3092 w 10000"/>
              <a:gd name="connsiteY5-1286" fmla="*/ 4776 h 8795"/>
              <a:gd name="connsiteX6-1287" fmla="*/ 3478 w 10000"/>
              <a:gd name="connsiteY6-1288" fmla="*/ 5178 h 8795"/>
              <a:gd name="connsiteX7-1289" fmla="*/ 3817 w 10000"/>
              <a:gd name="connsiteY7-1290" fmla="*/ 5178 h 8795"/>
              <a:gd name="connsiteX8-1291" fmla="*/ 4590 w 10000"/>
              <a:gd name="connsiteY8-1292" fmla="*/ 5178 h 8795"/>
              <a:gd name="connsiteX9-1293" fmla="*/ 4976 w 10000"/>
              <a:gd name="connsiteY9-1294" fmla="*/ 5178 h 8795"/>
              <a:gd name="connsiteX10-1295" fmla="*/ 6522 w 10000"/>
              <a:gd name="connsiteY10-1296" fmla="*/ 4776 h 8795"/>
              <a:gd name="connsiteX11-1297" fmla="*/ 7294 w 10000"/>
              <a:gd name="connsiteY11-1298" fmla="*/ 4776 h 8795"/>
              <a:gd name="connsiteX12-1299" fmla="*/ 8068 w 10000"/>
              <a:gd name="connsiteY12-1300" fmla="*/ 5178 h 8795"/>
              <a:gd name="connsiteX13-1301" fmla="*/ 8455 w 10000"/>
              <a:gd name="connsiteY13-1302" fmla="*/ 5178 h 8795"/>
              <a:gd name="connsiteX14-1303" fmla="*/ 8841 w 10000"/>
              <a:gd name="connsiteY14-1304" fmla="*/ 5578 h 8795"/>
              <a:gd name="connsiteX15-1305" fmla="*/ 9227 w 10000"/>
              <a:gd name="connsiteY15-1306" fmla="*/ 5981 h 8795"/>
              <a:gd name="connsiteX16-1307" fmla="*/ 9614 w 10000"/>
              <a:gd name="connsiteY16-1308" fmla="*/ 6382 h 8795"/>
              <a:gd name="connsiteX17-1309" fmla="*/ 10000 w 10000"/>
              <a:gd name="connsiteY17-1310" fmla="*/ 6784 h 8795"/>
              <a:gd name="connsiteX18-1311" fmla="*/ 10000 w 10000"/>
              <a:gd name="connsiteY18-1312" fmla="*/ 6784 h 8795"/>
              <a:gd name="connsiteX19-1313" fmla="*/ 9614 w 10000"/>
              <a:gd name="connsiteY19-1314" fmla="*/ 7187 h 8795"/>
              <a:gd name="connsiteX20-1315" fmla="*/ 9614 w 10000"/>
              <a:gd name="connsiteY20-1316" fmla="*/ 7589 h 8795"/>
              <a:gd name="connsiteX21-1317" fmla="*/ 8841 w 10000"/>
              <a:gd name="connsiteY21-1318" fmla="*/ 7992 h 8795"/>
              <a:gd name="connsiteX22-1319" fmla="*/ 8455 w 10000"/>
              <a:gd name="connsiteY22-1320" fmla="*/ 8390 h 8795"/>
              <a:gd name="connsiteX23-1321" fmla="*/ 7294 w 10000"/>
              <a:gd name="connsiteY23-1322" fmla="*/ 8795 h 8795"/>
              <a:gd name="connsiteX24-1323" fmla="*/ 6522 w 10000"/>
              <a:gd name="connsiteY24-1324" fmla="*/ 8795 h 8795"/>
              <a:gd name="connsiteX25-1325" fmla="*/ 5749 w 10000"/>
              <a:gd name="connsiteY25-1326" fmla="*/ 8795 h 8795"/>
              <a:gd name="connsiteX26-1327" fmla="*/ 4590 w 10000"/>
              <a:gd name="connsiteY26-1328" fmla="*/ 8795 h 8795"/>
              <a:gd name="connsiteX27-1329" fmla="*/ 3478 w 10000"/>
              <a:gd name="connsiteY27-1330" fmla="*/ 8795 h 8795"/>
              <a:gd name="connsiteX28-1331" fmla="*/ 2706 w 10000"/>
              <a:gd name="connsiteY28-1332" fmla="*/ 8390 h 8795"/>
              <a:gd name="connsiteX29-1333" fmla="*/ 1933 w 10000"/>
              <a:gd name="connsiteY29-1334" fmla="*/ 7992 h 8795"/>
              <a:gd name="connsiteX30-1335" fmla="*/ 1545 w 10000"/>
              <a:gd name="connsiteY30-1336" fmla="*/ 7589 h 8795"/>
              <a:gd name="connsiteX31-1337" fmla="*/ 1159 w 10000"/>
              <a:gd name="connsiteY31-1338" fmla="*/ 6784 h 8795"/>
              <a:gd name="connsiteX32-1339" fmla="*/ 773 w 10000"/>
              <a:gd name="connsiteY32-1340" fmla="*/ 5981 h 8795"/>
              <a:gd name="connsiteX33-1341" fmla="*/ 386 w 10000"/>
              <a:gd name="connsiteY33-1342" fmla="*/ 4373 h 8795"/>
              <a:gd name="connsiteX34-1343" fmla="*/ 386 w 10000"/>
              <a:gd name="connsiteY34-1344" fmla="*/ 3167 h 8795"/>
              <a:gd name="connsiteX35-1345" fmla="*/ 386 w 10000"/>
              <a:gd name="connsiteY35-1346" fmla="*/ 2011 h 8795"/>
              <a:gd name="connsiteX36-1347" fmla="*/ 0 w 10000"/>
              <a:gd name="connsiteY36-1348" fmla="*/ 1205 h 8795"/>
              <a:gd name="connsiteX37-1349" fmla="*/ 0 w 10000"/>
              <a:gd name="connsiteY37-1350" fmla="*/ 0 h 8795"/>
              <a:gd name="connsiteX0-1351" fmla="*/ 2319 w 10000"/>
              <a:gd name="connsiteY0-1352" fmla="*/ 0 h 9543"/>
              <a:gd name="connsiteX1-1353" fmla="*/ 2319 w 10000"/>
              <a:gd name="connsiteY1-1354" fmla="*/ 2288 h 9543"/>
              <a:gd name="connsiteX2-1355" fmla="*/ 2319 w 10000"/>
              <a:gd name="connsiteY2-1356" fmla="*/ 3144 h 9543"/>
              <a:gd name="connsiteX3-1357" fmla="*/ 2706 w 10000"/>
              <a:gd name="connsiteY3-1358" fmla="*/ 4058 h 9543"/>
              <a:gd name="connsiteX4-1359" fmla="*/ 2706 w 10000"/>
              <a:gd name="connsiteY4-1360" fmla="*/ 4973 h 9543"/>
              <a:gd name="connsiteX5-1361" fmla="*/ 3092 w 10000"/>
              <a:gd name="connsiteY5-1362" fmla="*/ 4973 h 9543"/>
              <a:gd name="connsiteX6-1363" fmla="*/ 3478 w 10000"/>
              <a:gd name="connsiteY6-1364" fmla="*/ 5430 h 9543"/>
              <a:gd name="connsiteX7-1365" fmla="*/ 3817 w 10000"/>
              <a:gd name="connsiteY7-1366" fmla="*/ 5430 h 9543"/>
              <a:gd name="connsiteX8-1367" fmla="*/ 4590 w 10000"/>
              <a:gd name="connsiteY8-1368" fmla="*/ 5430 h 9543"/>
              <a:gd name="connsiteX9-1369" fmla="*/ 4976 w 10000"/>
              <a:gd name="connsiteY9-1370" fmla="*/ 5430 h 9543"/>
              <a:gd name="connsiteX10-1371" fmla="*/ 6522 w 10000"/>
              <a:gd name="connsiteY10-1372" fmla="*/ 4973 h 9543"/>
              <a:gd name="connsiteX11-1373" fmla="*/ 7294 w 10000"/>
              <a:gd name="connsiteY11-1374" fmla="*/ 4973 h 9543"/>
              <a:gd name="connsiteX12-1375" fmla="*/ 8068 w 10000"/>
              <a:gd name="connsiteY12-1376" fmla="*/ 5430 h 9543"/>
              <a:gd name="connsiteX13-1377" fmla="*/ 8455 w 10000"/>
              <a:gd name="connsiteY13-1378" fmla="*/ 5430 h 9543"/>
              <a:gd name="connsiteX14-1379" fmla="*/ 8841 w 10000"/>
              <a:gd name="connsiteY14-1380" fmla="*/ 5885 h 9543"/>
              <a:gd name="connsiteX15-1381" fmla="*/ 9227 w 10000"/>
              <a:gd name="connsiteY15-1382" fmla="*/ 6343 h 9543"/>
              <a:gd name="connsiteX16-1383" fmla="*/ 9614 w 10000"/>
              <a:gd name="connsiteY16-1384" fmla="*/ 6799 h 9543"/>
              <a:gd name="connsiteX17-1385" fmla="*/ 10000 w 10000"/>
              <a:gd name="connsiteY17-1386" fmla="*/ 7256 h 9543"/>
              <a:gd name="connsiteX18-1387" fmla="*/ 10000 w 10000"/>
              <a:gd name="connsiteY18-1388" fmla="*/ 7256 h 9543"/>
              <a:gd name="connsiteX19-1389" fmla="*/ 9614 w 10000"/>
              <a:gd name="connsiteY19-1390" fmla="*/ 7715 h 9543"/>
              <a:gd name="connsiteX20-1391" fmla="*/ 9614 w 10000"/>
              <a:gd name="connsiteY20-1392" fmla="*/ 8172 h 9543"/>
              <a:gd name="connsiteX21-1393" fmla="*/ 8841 w 10000"/>
              <a:gd name="connsiteY21-1394" fmla="*/ 8630 h 9543"/>
              <a:gd name="connsiteX22-1395" fmla="*/ 8455 w 10000"/>
              <a:gd name="connsiteY22-1396" fmla="*/ 9083 h 9543"/>
              <a:gd name="connsiteX23-1397" fmla="*/ 7294 w 10000"/>
              <a:gd name="connsiteY23-1398" fmla="*/ 9543 h 9543"/>
              <a:gd name="connsiteX24-1399" fmla="*/ 6522 w 10000"/>
              <a:gd name="connsiteY24-1400" fmla="*/ 9543 h 9543"/>
              <a:gd name="connsiteX25-1401" fmla="*/ 5749 w 10000"/>
              <a:gd name="connsiteY25-1402" fmla="*/ 9543 h 9543"/>
              <a:gd name="connsiteX26-1403" fmla="*/ 4590 w 10000"/>
              <a:gd name="connsiteY26-1404" fmla="*/ 9543 h 9543"/>
              <a:gd name="connsiteX27-1405" fmla="*/ 3478 w 10000"/>
              <a:gd name="connsiteY27-1406" fmla="*/ 9543 h 9543"/>
              <a:gd name="connsiteX28-1407" fmla="*/ 2706 w 10000"/>
              <a:gd name="connsiteY28-1408" fmla="*/ 9083 h 9543"/>
              <a:gd name="connsiteX29-1409" fmla="*/ 1933 w 10000"/>
              <a:gd name="connsiteY29-1410" fmla="*/ 8630 h 9543"/>
              <a:gd name="connsiteX30-1411" fmla="*/ 1545 w 10000"/>
              <a:gd name="connsiteY30-1412" fmla="*/ 8172 h 9543"/>
              <a:gd name="connsiteX31-1413" fmla="*/ 1159 w 10000"/>
              <a:gd name="connsiteY31-1414" fmla="*/ 7256 h 9543"/>
              <a:gd name="connsiteX32-1415" fmla="*/ 773 w 10000"/>
              <a:gd name="connsiteY32-1416" fmla="*/ 6343 h 9543"/>
              <a:gd name="connsiteX33-1417" fmla="*/ 386 w 10000"/>
              <a:gd name="connsiteY33-1418" fmla="*/ 4515 h 9543"/>
              <a:gd name="connsiteX34-1419" fmla="*/ 386 w 10000"/>
              <a:gd name="connsiteY34-1420" fmla="*/ 3144 h 9543"/>
              <a:gd name="connsiteX35-1421" fmla="*/ 386 w 10000"/>
              <a:gd name="connsiteY35-1422" fmla="*/ 1830 h 9543"/>
              <a:gd name="connsiteX36-1423" fmla="*/ 0 w 10000"/>
              <a:gd name="connsiteY36-1424" fmla="*/ 913 h 9543"/>
              <a:gd name="connsiteX0-1425" fmla="*/ 1933 w 9614"/>
              <a:gd name="connsiteY0-1426" fmla="*/ 0 h 10000"/>
              <a:gd name="connsiteX1-1427" fmla="*/ 1933 w 9614"/>
              <a:gd name="connsiteY1-1428" fmla="*/ 2398 h 10000"/>
              <a:gd name="connsiteX2-1429" fmla="*/ 1933 w 9614"/>
              <a:gd name="connsiteY2-1430" fmla="*/ 3295 h 10000"/>
              <a:gd name="connsiteX3-1431" fmla="*/ 2320 w 9614"/>
              <a:gd name="connsiteY3-1432" fmla="*/ 4252 h 10000"/>
              <a:gd name="connsiteX4-1433" fmla="*/ 2320 w 9614"/>
              <a:gd name="connsiteY4-1434" fmla="*/ 5211 h 10000"/>
              <a:gd name="connsiteX5-1435" fmla="*/ 2706 w 9614"/>
              <a:gd name="connsiteY5-1436" fmla="*/ 5211 h 10000"/>
              <a:gd name="connsiteX6-1437" fmla="*/ 3092 w 9614"/>
              <a:gd name="connsiteY6-1438" fmla="*/ 5690 h 10000"/>
              <a:gd name="connsiteX7-1439" fmla="*/ 3431 w 9614"/>
              <a:gd name="connsiteY7-1440" fmla="*/ 5690 h 10000"/>
              <a:gd name="connsiteX8-1441" fmla="*/ 4204 w 9614"/>
              <a:gd name="connsiteY8-1442" fmla="*/ 5690 h 10000"/>
              <a:gd name="connsiteX9-1443" fmla="*/ 4590 w 9614"/>
              <a:gd name="connsiteY9-1444" fmla="*/ 5690 h 10000"/>
              <a:gd name="connsiteX10-1445" fmla="*/ 6136 w 9614"/>
              <a:gd name="connsiteY10-1446" fmla="*/ 5211 h 10000"/>
              <a:gd name="connsiteX11-1447" fmla="*/ 6908 w 9614"/>
              <a:gd name="connsiteY11-1448" fmla="*/ 5211 h 10000"/>
              <a:gd name="connsiteX12-1449" fmla="*/ 7682 w 9614"/>
              <a:gd name="connsiteY12-1450" fmla="*/ 5690 h 10000"/>
              <a:gd name="connsiteX13-1451" fmla="*/ 8069 w 9614"/>
              <a:gd name="connsiteY13-1452" fmla="*/ 5690 h 10000"/>
              <a:gd name="connsiteX14-1453" fmla="*/ 8455 w 9614"/>
              <a:gd name="connsiteY14-1454" fmla="*/ 6167 h 10000"/>
              <a:gd name="connsiteX15-1455" fmla="*/ 8841 w 9614"/>
              <a:gd name="connsiteY15-1456" fmla="*/ 6647 h 10000"/>
              <a:gd name="connsiteX16-1457" fmla="*/ 9228 w 9614"/>
              <a:gd name="connsiteY16-1458" fmla="*/ 7125 h 10000"/>
              <a:gd name="connsiteX17-1459" fmla="*/ 9614 w 9614"/>
              <a:gd name="connsiteY17-1460" fmla="*/ 7603 h 10000"/>
              <a:gd name="connsiteX18-1461" fmla="*/ 9614 w 9614"/>
              <a:gd name="connsiteY18-1462" fmla="*/ 7603 h 10000"/>
              <a:gd name="connsiteX19-1463" fmla="*/ 9228 w 9614"/>
              <a:gd name="connsiteY19-1464" fmla="*/ 8084 h 10000"/>
              <a:gd name="connsiteX20-1465" fmla="*/ 9228 w 9614"/>
              <a:gd name="connsiteY20-1466" fmla="*/ 8563 h 10000"/>
              <a:gd name="connsiteX21-1467" fmla="*/ 8455 w 9614"/>
              <a:gd name="connsiteY21-1468" fmla="*/ 9043 h 10000"/>
              <a:gd name="connsiteX22-1469" fmla="*/ 8069 w 9614"/>
              <a:gd name="connsiteY22-1470" fmla="*/ 9518 h 10000"/>
              <a:gd name="connsiteX23-1471" fmla="*/ 6908 w 9614"/>
              <a:gd name="connsiteY23-1472" fmla="*/ 10000 h 10000"/>
              <a:gd name="connsiteX24-1473" fmla="*/ 6136 w 9614"/>
              <a:gd name="connsiteY24-1474" fmla="*/ 10000 h 10000"/>
              <a:gd name="connsiteX25-1475" fmla="*/ 5363 w 9614"/>
              <a:gd name="connsiteY25-1476" fmla="*/ 10000 h 10000"/>
              <a:gd name="connsiteX26-1477" fmla="*/ 4204 w 9614"/>
              <a:gd name="connsiteY26-1478" fmla="*/ 10000 h 10000"/>
              <a:gd name="connsiteX27-1479" fmla="*/ 3092 w 9614"/>
              <a:gd name="connsiteY27-1480" fmla="*/ 10000 h 10000"/>
              <a:gd name="connsiteX28-1481" fmla="*/ 2320 w 9614"/>
              <a:gd name="connsiteY28-1482" fmla="*/ 9518 h 10000"/>
              <a:gd name="connsiteX29-1483" fmla="*/ 1547 w 9614"/>
              <a:gd name="connsiteY29-1484" fmla="*/ 9043 h 10000"/>
              <a:gd name="connsiteX30-1485" fmla="*/ 1159 w 9614"/>
              <a:gd name="connsiteY30-1486" fmla="*/ 8563 h 10000"/>
              <a:gd name="connsiteX31-1487" fmla="*/ 773 w 9614"/>
              <a:gd name="connsiteY31-1488" fmla="*/ 7603 h 10000"/>
              <a:gd name="connsiteX32-1489" fmla="*/ 387 w 9614"/>
              <a:gd name="connsiteY32-1490" fmla="*/ 6647 h 10000"/>
              <a:gd name="connsiteX33-1491" fmla="*/ 0 w 9614"/>
              <a:gd name="connsiteY33-1492" fmla="*/ 4731 h 10000"/>
              <a:gd name="connsiteX34-1493" fmla="*/ 0 w 9614"/>
              <a:gd name="connsiteY34-1494" fmla="*/ 3295 h 10000"/>
              <a:gd name="connsiteX35-1495" fmla="*/ 0 w 9614"/>
              <a:gd name="connsiteY35-1496" fmla="*/ 1918 h 10000"/>
              <a:gd name="connsiteX0-1497" fmla="*/ 2011 w 10000"/>
              <a:gd name="connsiteY0-1498" fmla="*/ 0 h 10000"/>
              <a:gd name="connsiteX1-1499" fmla="*/ 2011 w 10000"/>
              <a:gd name="connsiteY1-1500" fmla="*/ 2398 h 10000"/>
              <a:gd name="connsiteX2-1501" fmla="*/ 2011 w 10000"/>
              <a:gd name="connsiteY2-1502" fmla="*/ 3295 h 10000"/>
              <a:gd name="connsiteX3-1503" fmla="*/ 2413 w 10000"/>
              <a:gd name="connsiteY3-1504" fmla="*/ 4252 h 10000"/>
              <a:gd name="connsiteX4-1505" fmla="*/ 2413 w 10000"/>
              <a:gd name="connsiteY4-1506" fmla="*/ 5211 h 10000"/>
              <a:gd name="connsiteX5-1507" fmla="*/ 2815 w 10000"/>
              <a:gd name="connsiteY5-1508" fmla="*/ 5211 h 10000"/>
              <a:gd name="connsiteX6-1509" fmla="*/ 3216 w 10000"/>
              <a:gd name="connsiteY6-1510" fmla="*/ 5690 h 10000"/>
              <a:gd name="connsiteX7-1511" fmla="*/ 3569 w 10000"/>
              <a:gd name="connsiteY7-1512" fmla="*/ 5690 h 10000"/>
              <a:gd name="connsiteX8-1513" fmla="*/ 4373 w 10000"/>
              <a:gd name="connsiteY8-1514" fmla="*/ 5690 h 10000"/>
              <a:gd name="connsiteX9-1515" fmla="*/ 4774 w 10000"/>
              <a:gd name="connsiteY9-1516" fmla="*/ 5690 h 10000"/>
              <a:gd name="connsiteX10-1517" fmla="*/ 6382 w 10000"/>
              <a:gd name="connsiteY10-1518" fmla="*/ 5211 h 10000"/>
              <a:gd name="connsiteX11-1519" fmla="*/ 7185 w 10000"/>
              <a:gd name="connsiteY11-1520" fmla="*/ 5211 h 10000"/>
              <a:gd name="connsiteX12-1521" fmla="*/ 7990 w 10000"/>
              <a:gd name="connsiteY12-1522" fmla="*/ 5690 h 10000"/>
              <a:gd name="connsiteX13-1523" fmla="*/ 8393 w 10000"/>
              <a:gd name="connsiteY13-1524" fmla="*/ 5690 h 10000"/>
              <a:gd name="connsiteX14-1525" fmla="*/ 8794 w 10000"/>
              <a:gd name="connsiteY14-1526" fmla="*/ 6167 h 10000"/>
              <a:gd name="connsiteX15-1527" fmla="*/ 9196 w 10000"/>
              <a:gd name="connsiteY15-1528" fmla="*/ 6647 h 10000"/>
              <a:gd name="connsiteX16-1529" fmla="*/ 9599 w 10000"/>
              <a:gd name="connsiteY16-1530" fmla="*/ 7125 h 10000"/>
              <a:gd name="connsiteX17-1531" fmla="*/ 10000 w 10000"/>
              <a:gd name="connsiteY17-1532" fmla="*/ 7603 h 10000"/>
              <a:gd name="connsiteX18-1533" fmla="*/ 10000 w 10000"/>
              <a:gd name="connsiteY18-1534" fmla="*/ 7603 h 10000"/>
              <a:gd name="connsiteX19-1535" fmla="*/ 9599 w 10000"/>
              <a:gd name="connsiteY19-1536" fmla="*/ 8084 h 10000"/>
              <a:gd name="connsiteX20-1537" fmla="*/ 9599 w 10000"/>
              <a:gd name="connsiteY20-1538" fmla="*/ 8563 h 10000"/>
              <a:gd name="connsiteX21-1539" fmla="*/ 8794 w 10000"/>
              <a:gd name="connsiteY21-1540" fmla="*/ 9043 h 10000"/>
              <a:gd name="connsiteX22-1541" fmla="*/ 8393 w 10000"/>
              <a:gd name="connsiteY22-1542" fmla="*/ 9518 h 10000"/>
              <a:gd name="connsiteX23-1543" fmla="*/ 7185 w 10000"/>
              <a:gd name="connsiteY23-1544" fmla="*/ 10000 h 10000"/>
              <a:gd name="connsiteX24-1545" fmla="*/ 6382 w 10000"/>
              <a:gd name="connsiteY24-1546" fmla="*/ 10000 h 10000"/>
              <a:gd name="connsiteX25-1547" fmla="*/ 5578 w 10000"/>
              <a:gd name="connsiteY25-1548" fmla="*/ 10000 h 10000"/>
              <a:gd name="connsiteX26-1549" fmla="*/ 4373 w 10000"/>
              <a:gd name="connsiteY26-1550" fmla="*/ 10000 h 10000"/>
              <a:gd name="connsiteX27-1551" fmla="*/ 3216 w 10000"/>
              <a:gd name="connsiteY27-1552" fmla="*/ 10000 h 10000"/>
              <a:gd name="connsiteX28-1553" fmla="*/ 2413 w 10000"/>
              <a:gd name="connsiteY28-1554" fmla="*/ 9518 h 10000"/>
              <a:gd name="connsiteX29-1555" fmla="*/ 1609 w 10000"/>
              <a:gd name="connsiteY29-1556" fmla="*/ 9043 h 10000"/>
              <a:gd name="connsiteX30-1557" fmla="*/ 1206 w 10000"/>
              <a:gd name="connsiteY30-1558" fmla="*/ 8563 h 10000"/>
              <a:gd name="connsiteX31-1559" fmla="*/ 804 w 10000"/>
              <a:gd name="connsiteY31-1560" fmla="*/ 7603 h 10000"/>
              <a:gd name="connsiteX32-1561" fmla="*/ 403 w 10000"/>
              <a:gd name="connsiteY32-1562" fmla="*/ 6647 h 10000"/>
              <a:gd name="connsiteX33-1563" fmla="*/ 0 w 10000"/>
              <a:gd name="connsiteY33-1564" fmla="*/ 4731 h 10000"/>
              <a:gd name="connsiteX34-1565" fmla="*/ 0 w 10000"/>
              <a:gd name="connsiteY34-1566" fmla="*/ 3295 h 10000"/>
              <a:gd name="connsiteX0-1567" fmla="*/ 2011 w 10000"/>
              <a:gd name="connsiteY0-1568" fmla="*/ 0 h 7602"/>
              <a:gd name="connsiteX1-1569" fmla="*/ 2011 w 10000"/>
              <a:gd name="connsiteY1-1570" fmla="*/ 897 h 7602"/>
              <a:gd name="connsiteX2-1571" fmla="*/ 2413 w 10000"/>
              <a:gd name="connsiteY2-1572" fmla="*/ 1854 h 7602"/>
              <a:gd name="connsiteX3-1573" fmla="*/ 2413 w 10000"/>
              <a:gd name="connsiteY3-1574" fmla="*/ 2813 h 7602"/>
              <a:gd name="connsiteX4-1575" fmla="*/ 2815 w 10000"/>
              <a:gd name="connsiteY4-1576" fmla="*/ 2813 h 7602"/>
              <a:gd name="connsiteX5-1577" fmla="*/ 3216 w 10000"/>
              <a:gd name="connsiteY5-1578" fmla="*/ 3292 h 7602"/>
              <a:gd name="connsiteX6-1579" fmla="*/ 3569 w 10000"/>
              <a:gd name="connsiteY6-1580" fmla="*/ 3292 h 7602"/>
              <a:gd name="connsiteX7-1581" fmla="*/ 4373 w 10000"/>
              <a:gd name="connsiteY7-1582" fmla="*/ 3292 h 7602"/>
              <a:gd name="connsiteX8-1583" fmla="*/ 4774 w 10000"/>
              <a:gd name="connsiteY8-1584" fmla="*/ 3292 h 7602"/>
              <a:gd name="connsiteX9-1585" fmla="*/ 6382 w 10000"/>
              <a:gd name="connsiteY9-1586" fmla="*/ 2813 h 7602"/>
              <a:gd name="connsiteX10-1587" fmla="*/ 7185 w 10000"/>
              <a:gd name="connsiteY10-1588" fmla="*/ 2813 h 7602"/>
              <a:gd name="connsiteX11-1589" fmla="*/ 7990 w 10000"/>
              <a:gd name="connsiteY11-1590" fmla="*/ 3292 h 7602"/>
              <a:gd name="connsiteX12-1591" fmla="*/ 8393 w 10000"/>
              <a:gd name="connsiteY12-1592" fmla="*/ 3292 h 7602"/>
              <a:gd name="connsiteX13-1593" fmla="*/ 8794 w 10000"/>
              <a:gd name="connsiteY13-1594" fmla="*/ 3769 h 7602"/>
              <a:gd name="connsiteX14-1595" fmla="*/ 9196 w 10000"/>
              <a:gd name="connsiteY14-1596" fmla="*/ 4249 h 7602"/>
              <a:gd name="connsiteX15-1597" fmla="*/ 9599 w 10000"/>
              <a:gd name="connsiteY15-1598" fmla="*/ 4727 h 7602"/>
              <a:gd name="connsiteX16-1599" fmla="*/ 10000 w 10000"/>
              <a:gd name="connsiteY16-1600" fmla="*/ 5205 h 7602"/>
              <a:gd name="connsiteX17-1601" fmla="*/ 10000 w 10000"/>
              <a:gd name="connsiteY17-1602" fmla="*/ 5205 h 7602"/>
              <a:gd name="connsiteX18-1603" fmla="*/ 9599 w 10000"/>
              <a:gd name="connsiteY18-1604" fmla="*/ 5686 h 7602"/>
              <a:gd name="connsiteX19-1605" fmla="*/ 9599 w 10000"/>
              <a:gd name="connsiteY19-1606" fmla="*/ 6165 h 7602"/>
              <a:gd name="connsiteX20-1607" fmla="*/ 8794 w 10000"/>
              <a:gd name="connsiteY20-1608" fmla="*/ 6645 h 7602"/>
              <a:gd name="connsiteX21-1609" fmla="*/ 8393 w 10000"/>
              <a:gd name="connsiteY21-1610" fmla="*/ 7120 h 7602"/>
              <a:gd name="connsiteX22-1611" fmla="*/ 7185 w 10000"/>
              <a:gd name="connsiteY22-1612" fmla="*/ 7602 h 7602"/>
              <a:gd name="connsiteX23-1613" fmla="*/ 6382 w 10000"/>
              <a:gd name="connsiteY23-1614" fmla="*/ 7602 h 7602"/>
              <a:gd name="connsiteX24-1615" fmla="*/ 5578 w 10000"/>
              <a:gd name="connsiteY24-1616" fmla="*/ 7602 h 7602"/>
              <a:gd name="connsiteX25-1617" fmla="*/ 4373 w 10000"/>
              <a:gd name="connsiteY25-1618" fmla="*/ 7602 h 7602"/>
              <a:gd name="connsiteX26-1619" fmla="*/ 3216 w 10000"/>
              <a:gd name="connsiteY26-1620" fmla="*/ 7602 h 7602"/>
              <a:gd name="connsiteX27-1621" fmla="*/ 2413 w 10000"/>
              <a:gd name="connsiteY27-1622" fmla="*/ 7120 h 7602"/>
              <a:gd name="connsiteX28-1623" fmla="*/ 1609 w 10000"/>
              <a:gd name="connsiteY28-1624" fmla="*/ 6645 h 7602"/>
              <a:gd name="connsiteX29-1625" fmla="*/ 1206 w 10000"/>
              <a:gd name="connsiteY29-1626" fmla="*/ 6165 h 7602"/>
              <a:gd name="connsiteX30-1627" fmla="*/ 804 w 10000"/>
              <a:gd name="connsiteY30-1628" fmla="*/ 5205 h 7602"/>
              <a:gd name="connsiteX31-1629" fmla="*/ 403 w 10000"/>
              <a:gd name="connsiteY31-1630" fmla="*/ 4249 h 7602"/>
              <a:gd name="connsiteX32-1631" fmla="*/ 0 w 10000"/>
              <a:gd name="connsiteY32-1632" fmla="*/ 2333 h 7602"/>
              <a:gd name="connsiteX33-1633" fmla="*/ 0 w 10000"/>
              <a:gd name="connsiteY33-1634" fmla="*/ 897 h 7602"/>
              <a:gd name="connsiteX0-1635" fmla="*/ 2011 w 10000"/>
              <a:gd name="connsiteY0-1636" fmla="*/ 0 h 10000"/>
              <a:gd name="connsiteX1-1637" fmla="*/ 2413 w 10000"/>
              <a:gd name="connsiteY1-1638" fmla="*/ 2439 h 10000"/>
              <a:gd name="connsiteX2-1639" fmla="*/ 2413 w 10000"/>
              <a:gd name="connsiteY2-1640" fmla="*/ 3700 h 10000"/>
              <a:gd name="connsiteX3-1641" fmla="*/ 2815 w 10000"/>
              <a:gd name="connsiteY3-1642" fmla="*/ 3700 h 10000"/>
              <a:gd name="connsiteX4-1643" fmla="*/ 3216 w 10000"/>
              <a:gd name="connsiteY4-1644" fmla="*/ 4330 h 10000"/>
              <a:gd name="connsiteX5-1645" fmla="*/ 3569 w 10000"/>
              <a:gd name="connsiteY5-1646" fmla="*/ 4330 h 10000"/>
              <a:gd name="connsiteX6-1647" fmla="*/ 4373 w 10000"/>
              <a:gd name="connsiteY6-1648" fmla="*/ 4330 h 10000"/>
              <a:gd name="connsiteX7-1649" fmla="*/ 4774 w 10000"/>
              <a:gd name="connsiteY7-1650" fmla="*/ 4330 h 10000"/>
              <a:gd name="connsiteX8-1651" fmla="*/ 6382 w 10000"/>
              <a:gd name="connsiteY8-1652" fmla="*/ 3700 h 10000"/>
              <a:gd name="connsiteX9-1653" fmla="*/ 7185 w 10000"/>
              <a:gd name="connsiteY9-1654" fmla="*/ 3700 h 10000"/>
              <a:gd name="connsiteX10-1655" fmla="*/ 7990 w 10000"/>
              <a:gd name="connsiteY10-1656" fmla="*/ 4330 h 10000"/>
              <a:gd name="connsiteX11-1657" fmla="*/ 8393 w 10000"/>
              <a:gd name="connsiteY11-1658" fmla="*/ 4330 h 10000"/>
              <a:gd name="connsiteX12-1659" fmla="*/ 8794 w 10000"/>
              <a:gd name="connsiteY12-1660" fmla="*/ 4958 h 10000"/>
              <a:gd name="connsiteX13-1661" fmla="*/ 9196 w 10000"/>
              <a:gd name="connsiteY13-1662" fmla="*/ 5589 h 10000"/>
              <a:gd name="connsiteX14-1663" fmla="*/ 9599 w 10000"/>
              <a:gd name="connsiteY14-1664" fmla="*/ 6218 h 10000"/>
              <a:gd name="connsiteX15-1665" fmla="*/ 10000 w 10000"/>
              <a:gd name="connsiteY15-1666" fmla="*/ 6847 h 10000"/>
              <a:gd name="connsiteX16-1667" fmla="*/ 10000 w 10000"/>
              <a:gd name="connsiteY16-1668" fmla="*/ 6847 h 10000"/>
              <a:gd name="connsiteX17-1669" fmla="*/ 9599 w 10000"/>
              <a:gd name="connsiteY17-1670" fmla="*/ 7480 h 10000"/>
              <a:gd name="connsiteX18-1671" fmla="*/ 9599 w 10000"/>
              <a:gd name="connsiteY18-1672" fmla="*/ 8110 h 10000"/>
              <a:gd name="connsiteX19-1673" fmla="*/ 8794 w 10000"/>
              <a:gd name="connsiteY19-1674" fmla="*/ 8741 h 10000"/>
              <a:gd name="connsiteX20-1675" fmla="*/ 8393 w 10000"/>
              <a:gd name="connsiteY20-1676" fmla="*/ 9366 h 10000"/>
              <a:gd name="connsiteX21-1677" fmla="*/ 7185 w 10000"/>
              <a:gd name="connsiteY21-1678" fmla="*/ 10000 h 10000"/>
              <a:gd name="connsiteX22-1679" fmla="*/ 6382 w 10000"/>
              <a:gd name="connsiteY22-1680" fmla="*/ 10000 h 10000"/>
              <a:gd name="connsiteX23-1681" fmla="*/ 5578 w 10000"/>
              <a:gd name="connsiteY23-1682" fmla="*/ 10000 h 10000"/>
              <a:gd name="connsiteX24-1683" fmla="*/ 4373 w 10000"/>
              <a:gd name="connsiteY24-1684" fmla="*/ 10000 h 10000"/>
              <a:gd name="connsiteX25-1685" fmla="*/ 3216 w 10000"/>
              <a:gd name="connsiteY25-1686" fmla="*/ 10000 h 10000"/>
              <a:gd name="connsiteX26-1687" fmla="*/ 2413 w 10000"/>
              <a:gd name="connsiteY26-1688" fmla="*/ 9366 h 10000"/>
              <a:gd name="connsiteX27-1689" fmla="*/ 1609 w 10000"/>
              <a:gd name="connsiteY27-1690" fmla="*/ 8741 h 10000"/>
              <a:gd name="connsiteX28-1691" fmla="*/ 1206 w 10000"/>
              <a:gd name="connsiteY28-1692" fmla="*/ 8110 h 10000"/>
              <a:gd name="connsiteX29-1693" fmla="*/ 804 w 10000"/>
              <a:gd name="connsiteY29-1694" fmla="*/ 6847 h 10000"/>
              <a:gd name="connsiteX30-1695" fmla="*/ 403 w 10000"/>
              <a:gd name="connsiteY30-1696" fmla="*/ 5589 h 10000"/>
              <a:gd name="connsiteX31-1697" fmla="*/ 0 w 10000"/>
              <a:gd name="connsiteY31-1698" fmla="*/ 3069 h 10000"/>
              <a:gd name="connsiteX32-1699" fmla="*/ 0 w 10000"/>
              <a:gd name="connsiteY32-1700" fmla="*/ 1180 h 10000"/>
              <a:gd name="connsiteX0-1701" fmla="*/ 2413 w 10000"/>
              <a:gd name="connsiteY0-1702" fmla="*/ 1259 h 8820"/>
              <a:gd name="connsiteX1-1703" fmla="*/ 2413 w 10000"/>
              <a:gd name="connsiteY1-1704" fmla="*/ 2520 h 8820"/>
              <a:gd name="connsiteX2-1705" fmla="*/ 2815 w 10000"/>
              <a:gd name="connsiteY2-1706" fmla="*/ 2520 h 8820"/>
              <a:gd name="connsiteX3-1707" fmla="*/ 3216 w 10000"/>
              <a:gd name="connsiteY3-1708" fmla="*/ 3150 h 8820"/>
              <a:gd name="connsiteX4-1709" fmla="*/ 3569 w 10000"/>
              <a:gd name="connsiteY4-1710" fmla="*/ 3150 h 8820"/>
              <a:gd name="connsiteX5-1711" fmla="*/ 4373 w 10000"/>
              <a:gd name="connsiteY5-1712" fmla="*/ 3150 h 8820"/>
              <a:gd name="connsiteX6-1713" fmla="*/ 4774 w 10000"/>
              <a:gd name="connsiteY6-1714" fmla="*/ 3150 h 8820"/>
              <a:gd name="connsiteX7-1715" fmla="*/ 6382 w 10000"/>
              <a:gd name="connsiteY7-1716" fmla="*/ 2520 h 8820"/>
              <a:gd name="connsiteX8-1717" fmla="*/ 7185 w 10000"/>
              <a:gd name="connsiteY8-1718" fmla="*/ 2520 h 8820"/>
              <a:gd name="connsiteX9-1719" fmla="*/ 7990 w 10000"/>
              <a:gd name="connsiteY9-1720" fmla="*/ 3150 h 8820"/>
              <a:gd name="connsiteX10-1721" fmla="*/ 8393 w 10000"/>
              <a:gd name="connsiteY10-1722" fmla="*/ 3150 h 8820"/>
              <a:gd name="connsiteX11-1723" fmla="*/ 8794 w 10000"/>
              <a:gd name="connsiteY11-1724" fmla="*/ 3778 h 8820"/>
              <a:gd name="connsiteX12-1725" fmla="*/ 9196 w 10000"/>
              <a:gd name="connsiteY12-1726" fmla="*/ 4409 h 8820"/>
              <a:gd name="connsiteX13-1727" fmla="*/ 9599 w 10000"/>
              <a:gd name="connsiteY13-1728" fmla="*/ 5038 h 8820"/>
              <a:gd name="connsiteX14-1729" fmla="*/ 10000 w 10000"/>
              <a:gd name="connsiteY14-1730" fmla="*/ 5667 h 8820"/>
              <a:gd name="connsiteX15-1731" fmla="*/ 10000 w 10000"/>
              <a:gd name="connsiteY15-1732" fmla="*/ 5667 h 8820"/>
              <a:gd name="connsiteX16-1733" fmla="*/ 9599 w 10000"/>
              <a:gd name="connsiteY16-1734" fmla="*/ 6300 h 8820"/>
              <a:gd name="connsiteX17-1735" fmla="*/ 9599 w 10000"/>
              <a:gd name="connsiteY17-1736" fmla="*/ 6930 h 8820"/>
              <a:gd name="connsiteX18-1737" fmla="*/ 8794 w 10000"/>
              <a:gd name="connsiteY18-1738" fmla="*/ 7561 h 8820"/>
              <a:gd name="connsiteX19-1739" fmla="*/ 8393 w 10000"/>
              <a:gd name="connsiteY19-1740" fmla="*/ 8186 h 8820"/>
              <a:gd name="connsiteX20-1741" fmla="*/ 7185 w 10000"/>
              <a:gd name="connsiteY20-1742" fmla="*/ 8820 h 8820"/>
              <a:gd name="connsiteX21-1743" fmla="*/ 6382 w 10000"/>
              <a:gd name="connsiteY21-1744" fmla="*/ 8820 h 8820"/>
              <a:gd name="connsiteX22-1745" fmla="*/ 5578 w 10000"/>
              <a:gd name="connsiteY22-1746" fmla="*/ 8820 h 8820"/>
              <a:gd name="connsiteX23-1747" fmla="*/ 4373 w 10000"/>
              <a:gd name="connsiteY23-1748" fmla="*/ 8820 h 8820"/>
              <a:gd name="connsiteX24-1749" fmla="*/ 3216 w 10000"/>
              <a:gd name="connsiteY24-1750" fmla="*/ 8820 h 8820"/>
              <a:gd name="connsiteX25-1751" fmla="*/ 2413 w 10000"/>
              <a:gd name="connsiteY25-1752" fmla="*/ 8186 h 8820"/>
              <a:gd name="connsiteX26-1753" fmla="*/ 1609 w 10000"/>
              <a:gd name="connsiteY26-1754" fmla="*/ 7561 h 8820"/>
              <a:gd name="connsiteX27-1755" fmla="*/ 1206 w 10000"/>
              <a:gd name="connsiteY27-1756" fmla="*/ 6930 h 8820"/>
              <a:gd name="connsiteX28-1757" fmla="*/ 804 w 10000"/>
              <a:gd name="connsiteY28-1758" fmla="*/ 5667 h 8820"/>
              <a:gd name="connsiteX29-1759" fmla="*/ 403 w 10000"/>
              <a:gd name="connsiteY29-1760" fmla="*/ 4409 h 8820"/>
              <a:gd name="connsiteX30-1761" fmla="*/ 0 w 10000"/>
              <a:gd name="connsiteY30-1762" fmla="*/ 1889 h 8820"/>
              <a:gd name="connsiteX31-1763" fmla="*/ 0 w 10000"/>
              <a:gd name="connsiteY31-1764" fmla="*/ 0 h 8820"/>
              <a:gd name="connsiteX0-1765" fmla="*/ 2413 w 10000"/>
              <a:gd name="connsiteY0-1766" fmla="*/ 0 h 8573"/>
              <a:gd name="connsiteX1-1767" fmla="*/ 2413 w 10000"/>
              <a:gd name="connsiteY1-1768" fmla="*/ 1430 h 8573"/>
              <a:gd name="connsiteX2-1769" fmla="*/ 2815 w 10000"/>
              <a:gd name="connsiteY2-1770" fmla="*/ 1430 h 8573"/>
              <a:gd name="connsiteX3-1771" fmla="*/ 3216 w 10000"/>
              <a:gd name="connsiteY3-1772" fmla="*/ 2144 h 8573"/>
              <a:gd name="connsiteX4-1773" fmla="*/ 3569 w 10000"/>
              <a:gd name="connsiteY4-1774" fmla="*/ 2144 h 8573"/>
              <a:gd name="connsiteX5-1775" fmla="*/ 4373 w 10000"/>
              <a:gd name="connsiteY5-1776" fmla="*/ 2144 h 8573"/>
              <a:gd name="connsiteX6-1777" fmla="*/ 4774 w 10000"/>
              <a:gd name="connsiteY6-1778" fmla="*/ 2144 h 8573"/>
              <a:gd name="connsiteX7-1779" fmla="*/ 6382 w 10000"/>
              <a:gd name="connsiteY7-1780" fmla="*/ 1430 h 8573"/>
              <a:gd name="connsiteX8-1781" fmla="*/ 7185 w 10000"/>
              <a:gd name="connsiteY8-1782" fmla="*/ 1430 h 8573"/>
              <a:gd name="connsiteX9-1783" fmla="*/ 7990 w 10000"/>
              <a:gd name="connsiteY9-1784" fmla="*/ 2144 h 8573"/>
              <a:gd name="connsiteX10-1785" fmla="*/ 8393 w 10000"/>
              <a:gd name="connsiteY10-1786" fmla="*/ 2144 h 8573"/>
              <a:gd name="connsiteX11-1787" fmla="*/ 8794 w 10000"/>
              <a:gd name="connsiteY11-1788" fmla="*/ 2856 h 8573"/>
              <a:gd name="connsiteX12-1789" fmla="*/ 9196 w 10000"/>
              <a:gd name="connsiteY12-1790" fmla="*/ 3572 h 8573"/>
              <a:gd name="connsiteX13-1791" fmla="*/ 9599 w 10000"/>
              <a:gd name="connsiteY13-1792" fmla="*/ 4285 h 8573"/>
              <a:gd name="connsiteX14-1793" fmla="*/ 10000 w 10000"/>
              <a:gd name="connsiteY14-1794" fmla="*/ 4998 h 8573"/>
              <a:gd name="connsiteX15-1795" fmla="*/ 10000 w 10000"/>
              <a:gd name="connsiteY15-1796" fmla="*/ 4998 h 8573"/>
              <a:gd name="connsiteX16-1797" fmla="*/ 9599 w 10000"/>
              <a:gd name="connsiteY16-1798" fmla="*/ 5716 h 8573"/>
              <a:gd name="connsiteX17-1799" fmla="*/ 9599 w 10000"/>
              <a:gd name="connsiteY17-1800" fmla="*/ 6430 h 8573"/>
              <a:gd name="connsiteX18-1801" fmla="*/ 8794 w 10000"/>
              <a:gd name="connsiteY18-1802" fmla="*/ 7146 h 8573"/>
              <a:gd name="connsiteX19-1803" fmla="*/ 8393 w 10000"/>
              <a:gd name="connsiteY19-1804" fmla="*/ 7854 h 8573"/>
              <a:gd name="connsiteX20-1805" fmla="*/ 7185 w 10000"/>
              <a:gd name="connsiteY20-1806" fmla="*/ 8573 h 8573"/>
              <a:gd name="connsiteX21-1807" fmla="*/ 6382 w 10000"/>
              <a:gd name="connsiteY21-1808" fmla="*/ 8573 h 8573"/>
              <a:gd name="connsiteX22-1809" fmla="*/ 5578 w 10000"/>
              <a:gd name="connsiteY22-1810" fmla="*/ 8573 h 8573"/>
              <a:gd name="connsiteX23-1811" fmla="*/ 4373 w 10000"/>
              <a:gd name="connsiteY23-1812" fmla="*/ 8573 h 8573"/>
              <a:gd name="connsiteX24-1813" fmla="*/ 3216 w 10000"/>
              <a:gd name="connsiteY24-1814" fmla="*/ 8573 h 8573"/>
              <a:gd name="connsiteX25-1815" fmla="*/ 2413 w 10000"/>
              <a:gd name="connsiteY25-1816" fmla="*/ 7854 h 8573"/>
              <a:gd name="connsiteX26-1817" fmla="*/ 1609 w 10000"/>
              <a:gd name="connsiteY26-1818" fmla="*/ 7146 h 8573"/>
              <a:gd name="connsiteX27-1819" fmla="*/ 1206 w 10000"/>
              <a:gd name="connsiteY27-1820" fmla="*/ 6430 h 8573"/>
              <a:gd name="connsiteX28-1821" fmla="*/ 804 w 10000"/>
              <a:gd name="connsiteY28-1822" fmla="*/ 4998 h 8573"/>
              <a:gd name="connsiteX29-1823" fmla="*/ 403 w 10000"/>
              <a:gd name="connsiteY29-1824" fmla="*/ 3572 h 8573"/>
              <a:gd name="connsiteX30-1825" fmla="*/ 0 w 10000"/>
              <a:gd name="connsiteY30-1826" fmla="*/ 715 h 8573"/>
              <a:gd name="connsiteX0-1827" fmla="*/ 2010 w 9597"/>
              <a:gd name="connsiteY0-1828" fmla="*/ 0 h 10000"/>
              <a:gd name="connsiteX1-1829" fmla="*/ 2010 w 9597"/>
              <a:gd name="connsiteY1-1830" fmla="*/ 1668 h 10000"/>
              <a:gd name="connsiteX2-1831" fmla="*/ 2412 w 9597"/>
              <a:gd name="connsiteY2-1832" fmla="*/ 1668 h 10000"/>
              <a:gd name="connsiteX3-1833" fmla="*/ 2813 w 9597"/>
              <a:gd name="connsiteY3-1834" fmla="*/ 2501 h 10000"/>
              <a:gd name="connsiteX4-1835" fmla="*/ 3166 w 9597"/>
              <a:gd name="connsiteY4-1836" fmla="*/ 2501 h 10000"/>
              <a:gd name="connsiteX5-1837" fmla="*/ 3970 w 9597"/>
              <a:gd name="connsiteY5-1838" fmla="*/ 2501 h 10000"/>
              <a:gd name="connsiteX6-1839" fmla="*/ 4371 w 9597"/>
              <a:gd name="connsiteY6-1840" fmla="*/ 2501 h 10000"/>
              <a:gd name="connsiteX7-1841" fmla="*/ 5979 w 9597"/>
              <a:gd name="connsiteY7-1842" fmla="*/ 1668 h 10000"/>
              <a:gd name="connsiteX8-1843" fmla="*/ 6782 w 9597"/>
              <a:gd name="connsiteY8-1844" fmla="*/ 1668 h 10000"/>
              <a:gd name="connsiteX9-1845" fmla="*/ 7587 w 9597"/>
              <a:gd name="connsiteY9-1846" fmla="*/ 2501 h 10000"/>
              <a:gd name="connsiteX10-1847" fmla="*/ 7990 w 9597"/>
              <a:gd name="connsiteY10-1848" fmla="*/ 2501 h 10000"/>
              <a:gd name="connsiteX11-1849" fmla="*/ 8391 w 9597"/>
              <a:gd name="connsiteY11-1850" fmla="*/ 3331 h 10000"/>
              <a:gd name="connsiteX12-1851" fmla="*/ 8793 w 9597"/>
              <a:gd name="connsiteY12-1852" fmla="*/ 4167 h 10000"/>
              <a:gd name="connsiteX13-1853" fmla="*/ 9196 w 9597"/>
              <a:gd name="connsiteY13-1854" fmla="*/ 4998 h 10000"/>
              <a:gd name="connsiteX14-1855" fmla="*/ 9597 w 9597"/>
              <a:gd name="connsiteY14-1856" fmla="*/ 5830 h 10000"/>
              <a:gd name="connsiteX15-1857" fmla="*/ 9597 w 9597"/>
              <a:gd name="connsiteY15-1858" fmla="*/ 5830 h 10000"/>
              <a:gd name="connsiteX16-1859" fmla="*/ 9196 w 9597"/>
              <a:gd name="connsiteY16-1860" fmla="*/ 6667 h 10000"/>
              <a:gd name="connsiteX17-1861" fmla="*/ 9196 w 9597"/>
              <a:gd name="connsiteY17-1862" fmla="*/ 7500 h 10000"/>
              <a:gd name="connsiteX18-1863" fmla="*/ 8391 w 9597"/>
              <a:gd name="connsiteY18-1864" fmla="*/ 8335 h 10000"/>
              <a:gd name="connsiteX19-1865" fmla="*/ 7990 w 9597"/>
              <a:gd name="connsiteY19-1866" fmla="*/ 9161 h 10000"/>
              <a:gd name="connsiteX20-1867" fmla="*/ 6782 w 9597"/>
              <a:gd name="connsiteY20-1868" fmla="*/ 10000 h 10000"/>
              <a:gd name="connsiteX21-1869" fmla="*/ 5979 w 9597"/>
              <a:gd name="connsiteY21-1870" fmla="*/ 10000 h 10000"/>
              <a:gd name="connsiteX22-1871" fmla="*/ 5175 w 9597"/>
              <a:gd name="connsiteY22-1872" fmla="*/ 10000 h 10000"/>
              <a:gd name="connsiteX23-1873" fmla="*/ 3970 w 9597"/>
              <a:gd name="connsiteY23-1874" fmla="*/ 10000 h 10000"/>
              <a:gd name="connsiteX24-1875" fmla="*/ 2813 w 9597"/>
              <a:gd name="connsiteY24-1876" fmla="*/ 10000 h 10000"/>
              <a:gd name="connsiteX25-1877" fmla="*/ 2010 w 9597"/>
              <a:gd name="connsiteY25-1878" fmla="*/ 9161 h 10000"/>
              <a:gd name="connsiteX26-1879" fmla="*/ 1206 w 9597"/>
              <a:gd name="connsiteY26-1880" fmla="*/ 8335 h 10000"/>
              <a:gd name="connsiteX27-1881" fmla="*/ 803 w 9597"/>
              <a:gd name="connsiteY27-1882" fmla="*/ 7500 h 10000"/>
              <a:gd name="connsiteX28-1883" fmla="*/ 401 w 9597"/>
              <a:gd name="connsiteY28-1884" fmla="*/ 5830 h 10000"/>
              <a:gd name="connsiteX29-1885" fmla="*/ 0 w 9597"/>
              <a:gd name="connsiteY29-1886" fmla="*/ 4167 h 10000"/>
              <a:gd name="connsiteX0-1887" fmla="*/ 1676 w 9582"/>
              <a:gd name="connsiteY0-1888" fmla="*/ 0 h 10000"/>
              <a:gd name="connsiteX1-1889" fmla="*/ 1676 w 9582"/>
              <a:gd name="connsiteY1-1890" fmla="*/ 1668 h 10000"/>
              <a:gd name="connsiteX2-1891" fmla="*/ 2095 w 9582"/>
              <a:gd name="connsiteY2-1892" fmla="*/ 1668 h 10000"/>
              <a:gd name="connsiteX3-1893" fmla="*/ 2513 w 9582"/>
              <a:gd name="connsiteY3-1894" fmla="*/ 2501 h 10000"/>
              <a:gd name="connsiteX4-1895" fmla="*/ 2881 w 9582"/>
              <a:gd name="connsiteY4-1896" fmla="*/ 2501 h 10000"/>
              <a:gd name="connsiteX5-1897" fmla="*/ 3719 w 9582"/>
              <a:gd name="connsiteY5-1898" fmla="*/ 2501 h 10000"/>
              <a:gd name="connsiteX6-1899" fmla="*/ 4137 w 9582"/>
              <a:gd name="connsiteY6-1900" fmla="*/ 2501 h 10000"/>
              <a:gd name="connsiteX7-1901" fmla="*/ 5812 w 9582"/>
              <a:gd name="connsiteY7-1902" fmla="*/ 1668 h 10000"/>
              <a:gd name="connsiteX8-1903" fmla="*/ 6649 w 9582"/>
              <a:gd name="connsiteY8-1904" fmla="*/ 1668 h 10000"/>
              <a:gd name="connsiteX9-1905" fmla="*/ 7488 w 9582"/>
              <a:gd name="connsiteY9-1906" fmla="*/ 2501 h 10000"/>
              <a:gd name="connsiteX10-1907" fmla="*/ 7908 w 9582"/>
              <a:gd name="connsiteY10-1908" fmla="*/ 2501 h 10000"/>
              <a:gd name="connsiteX11-1909" fmla="*/ 8325 w 9582"/>
              <a:gd name="connsiteY11-1910" fmla="*/ 3331 h 10000"/>
              <a:gd name="connsiteX12-1911" fmla="*/ 8744 w 9582"/>
              <a:gd name="connsiteY12-1912" fmla="*/ 4167 h 10000"/>
              <a:gd name="connsiteX13-1913" fmla="*/ 9164 w 9582"/>
              <a:gd name="connsiteY13-1914" fmla="*/ 4998 h 10000"/>
              <a:gd name="connsiteX14-1915" fmla="*/ 9582 w 9582"/>
              <a:gd name="connsiteY14-1916" fmla="*/ 5830 h 10000"/>
              <a:gd name="connsiteX15-1917" fmla="*/ 9582 w 9582"/>
              <a:gd name="connsiteY15-1918" fmla="*/ 5830 h 10000"/>
              <a:gd name="connsiteX16-1919" fmla="*/ 9164 w 9582"/>
              <a:gd name="connsiteY16-1920" fmla="*/ 6667 h 10000"/>
              <a:gd name="connsiteX17-1921" fmla="*/ 9164 w 9582"/>
              <a:gd name="connsiteY17-1922" fmla="*/ 7500 h 10000"/>
              <a:gd name="connsiteX18-1923" fmla="*/ 8325 w 9582"/>
              <a:gd name="connsiteY18-1924" fmla="*/ 8335 h 10000"/>
              <a:gd name="connsiteX19-1925" fmla="*/ 7908 w 9582"/>
              <a:gd name="connsiteY19-1926" fmla="*/ 9161 h 10000"/>
              <a:gd name="connsiteX20-1927" fmla="*/ 6649 w 9582"/>
              <a:gd name="connsiteY20-1928" fmla="*/ 10000 h 10000"/>
              <a:gd name="connsiteX21-1929" fmla="*/ 5812 w 9582"/>
              <a:gd name="connsiteY21-1930" fmla="*/ 10000 h 10000"/>
              <a:gd name="connsiteX22-1931" fmla="*/ 4974 w 9582"/>
              <a:gd name="connsiteY22-1932" fmla="*/ 10000 h 10000"/>
              <a:gd name="connsiteX23-1933" fmla="*/ 3719 w 9582"/>
              <a:gd name="connsiteY23-1934" fmla="*/ 10000 h 10000"/>
              <a:gd name="connsiteX24-1935" fmla="*/ 2513 w 9582"/>
              <a:gd name="connsiteY24-1936" fmla="*/ 10000 h 10000"/>
              <a:gd name="connsiteX25-1937" fmla="*/ 1676 w 9582"/>
              <a:gd name="connsiteY25-1938" fmla="*/ 9161 h 10000"/>
              <a:gd name="connsiteX26-1939" fmla="*/ 839 w 9582"/>
              <a:gd name="connsiteY26-1940" fmla="*/ 8335 h 10000"/>
              <a:gd name="connsiteX27-1941" fmla="*/ 419 w 9582"/>
              <a:gd name="connsiteY27-1942" fmla="*/ 7500 h 10000"/>
              <a:gd name="connsiteX28-1943" fmla="*/ 0 w 9582"/>
              <a:gd name="connsiteY28-1944" fmla="*/ 5830 h 10000"/>
              <a:gd name="connsiteX0-1945" fmla="*/ 1749 w 10000"/>
              <a:gd name="connsiteY0-1946" fmla="*/ 0 h 8332"/>
              <a:gd name="connsiteX1-1947" fmla="*/ 2186 w 10000"/>
              <a:gd name="connsiteY1-1948" fmla="*/ 0 h 8332"/>
              <a:gd name="connsiteX2-1949" fmla="*/ 2623 w 10000"/>
              <a:gd name="connsiteY2-1950" fmla="*/ 833 h 8332"/>
              <a:gd name="connsiteX3-1951" fmla="*/ 3007 w 10000"/>
              <a:gd name="connsiteY3-1952" fmla="*/ 833 h 8332"/>
              <a:gd name="connsiteX4-1953" fmla="*/ 3881 w 10000"/>
              <a:gd name="connsiteY4-1954" fmla="*/ 833 h 8332"/>
              <a:gd name="connsiteX5-1955" fmla="*/ 4317 w 10000"/>
              <a:gd name="connsiteY5-1956" fmla="*/ 833 h 8332"/>
              <a:gd name="connsiteX6-1957" fmla="*/ 6066 w 10000"/>
              <a:gd name="connsiteY6-1958" fmla="*/ 0 h 8332"/>
              <a:gd name="connsiteX7-1959" fmla="*/ 6939 w 10000"/>
              <a:gd name="connsiteY7-1960" fmla="*/ 0 h 8332"/>
              <a:gd name="connsiteX8-1961" fmla="*/ 7815 w 10000"/>
              <a:gd name="connsiteY8-1962" fmla="*/ 833 h 8332"/>
              <a:gd name="connsiteX9-1963" fmla="*/ 8253 w 10000"/>
              <a:gd name="connsiteY9-1964" fmla="*/ 833 h 8332"/>
              <a:gd name="connsiteX10-1965" fmla="*/ 8688 w 10000"/>
              <a:gd name="connsiteY10-1966" fmla="*/ 1663 h 8332"/>
              <a:gd name="connsiteX11-1967" fmla="*/ 9125 w 10000"/>
              <a:gd name="connsiteY11-1968" fmla="*/ 2499 h 8332"/>
              <a:gd name="connsiteX12-1969" fmla="*/ 9564 w 10000"/>
              <a:gd name="connsiteY12-1970" fmla="*/ 3330 h 8332"/>
              <a:gd name="connsiteX13-1971" fmla="*/ 10000 w 10000"/>
              <a:gd name="connsiteY13-1972" fmla="*/ 4162 h 8332"/>
              <a:gd name="connsiteX14-1973" fmla="*/ 10000 w 10000"/>
              <a:gd name="connsiteY14-1974" fmla="*/ 4162 h 8332"/>
              <a:gd name="connsiteX15-1975" fmla="*/ 9564 w 10000"/>
              <a:gd name="connsiteY15-1976" fmla="*/ 4999 h 8332"/>
              <a:gd name="connsiteX16-1977" fmla="*/ 9564 w 10000"/>
              <a:gd name="connsiteY16-1978" fmla="*/ 5832 h 8332"/>
              <a:gd name="connsiteX17-1979" fmla="*/ 8688 w 10000"/>
              <a:gd name="connsiteY17-1980" fmla="*/ 6667 h 8332"/>
              <a:gd name="connsiteX18-1981" fmla="*/ 8253 w 10000"/>
              <a:gd name="connsiteY18-1982" fmla="*/ 7493 h 8332"/>
              <a:gd name="connsiteX19-1983" fmla="*/ 6939 w 10000"/>
              <a:gd name="connsiteY19-1984" fmla="*/ 8332 h 8332"/>
              <a:gd name="connsiteX20-1985" fmla="*/ 6066 w 10000"/>
              <a:gd name="connsiteY20-1986" fmla="*/ 8332 h 8332"/>
              <a:gd name="connsiteX21-1987" fmla="*/ 5191 w 10000"/>
              <a:gd name="connsiteY21-1988" fmla="*/ 8332 h 8332"/>
              <a:gd name="connsiteX22-1989" fmla="*/ 3881 w 10000"/>
              <a:gd name="connsiteY22-1990" fmla="*/ 8332 h 8332"/>
              <a:gd name="connsiteX23-1991" fmla="*/ 2623 w 10000"/>
              <a:gd name="connsiteY23-1992" fmla="*/ 8332 h 8332"/>
              <a:gd name="connsiteX24-1993" fmla="*/ 1749 w 10000"/>
              <a:gd name="connsiteY24-1994" fmla="*/ 7493 h 8332"/>
              <a:gd name="connsiteX25-1995" fmla="*/ 876 w 10000"/>
              <a:gd name="connsiteY25-1996" fmla="*/ 6667 h 8332"/>
              <a:gd name="connsiteX26-1997" fmla="*/ 437 w 10000"/>
              <a:gd name="connsiteY26-1998" fmla="*/ 5832 h 8332"/>
              <a:gd name="connsiteX27-1999" fmla="*/ 0 w 10000"/>
              <a:gd name="connsiteY27-2000" fmla="*/ 4162 h 8332"/>
              <a:gd name="connsiteX0-2001" fmla="*/ 1749 w 10000"/>
              <a:gd name="connsiteY0-2002" fmla="*/ 0 h 10000"/>
              <a:gd name="connsiteX1-2003" fmla="*/ 2623 w 10000"/>
              <a:gd name="connsiteY1-2004" fmla="*/ 1000 h 10000"/>
              <a:gd name="connsiteX2-2005" fmla="*/ 3007 w 10000"/>
              <a:gd name="connsiteY2-2006" fmla="*/ 1000 h 10000"/>
              <a:gd name="connsiteX3-2007" fmla="*/ 3881 w 10000"/>
              <a:gd name="connsiteY3-2008" fmla="*/ 1000 h 10000"/>
              <a:gd name="connsiteX4-2009" fmla="*/ 4317 w 10000"/>
              <a:gd name="connsiteY4-2010" fmla="*/ 1000 h 10000"/>
              <a:gd name="connsiteX5-2011" fmla="*/ 6066 w 10000"/>
              <a:gd name="connsiteY5-2012" fmla="*/ 0 h 10000"/>
              <a:gd name="connsiteX6-2013" fmla="*/ 6939 w 10000"/>
              <a:gd name="connsiteY6-2014" fmla="*/ 0 h 10000"/>
              <a:gd name="connsiteX7-2015" fmla="*/ 7815 w 10000"/>
              <a:gd name="connsiteY7-2016" fmla="*/ 1000 h 10000"/>
              <a:gd name="connsiteX8-2017" fmla="*/ 8253 w 10000"/>
              <a:gd name="connsiteY8-2018" fmla="*/ 1000 h 10000"/>
              <a:gd name="connsiteX9-2019" fmla="*/ 8688 w 10000"/>
              <a:gd name="connsiteY9-2020" fmla="*/ 1996 h 10000"/>
              <a:gd name="connsiteX10-2021" fmla="*/ 9125 w 10000"/>
              <a:gd name="connsiteY10-2022" fmla="*/ 2999 h 10000"/>
              <a:gd name="connsiteX11-2023" fmla="*/ 9564 w 10000"/>
              <a:gd name="connsiteY11-2024" fmla="*/ 3997 h 10000"/>
              <a:gd name="connsiteX12-2025" fmla="*/ 10000 w 10000"/>
              <a:gd name="connsiteY12-2026" fmla="*/ 4995 h 10000"/>
              <a:gd name="connsiteX13-2027" fmla="*/ 10000 w 10000"/>
              <a:gd name="connsiteY13-2028" fmla="*/ 4995 h 10000"/>
              <a:gd name="connsiteX14-2029" fmla="*/ 9564 w 10000"/>
              <a:gd name="connsiteY14-2030" fmla="*/ 6000 h 10000"/>
              <a:gd name="connsiteX15-2031" fmla="*/ 9564 w 10000"/>
              <a:gd name="connsiteY15-2032" fmla="*/ 7000 h 10000"/>
              <a:gd name="connsiteX16-2033" fmla="*/ 8688 w 10000"/>
              <a:gd name="connsiteY16-2034" fmla="*/ 8002 h 10000"/>
              <a:gd name="connsiteX17-2035" fmla="*/ 8253 w 10000"/>
              <a:gd name="connsiteY17-2036" fmla="*/ 8993 h 10000"/>
              <a:gd name="connsiteX18-2037" fmla="*/ 6939 w 10000"/>
              <a:gd name="connsiteY18-2038" fmla="*/ 10000 h 10000"/>
              <a:gd name="connsiteX19-2039" fmla="*/ 6066 w 10000"/>
              <a:gd name="connsiteY19-2040" fmla="*/ 10000 h 10000"/>
              <a:gd name="connsiteX20-2041" fmla="*/ 5191 w 10000"/>
              <a:gd name="connsiteY20-2042" fmla="*/ 10000 h 10000"/>
              <a:gd name="connsiteX21-2043" fmla="*/ 3881 w 10000"/>
              <a:gd name="connsiteY21-2044" fmla="*/ 10000 h 10000"/>
              <a:gd name="connsiteX22-2045" fmla="*/ 2623 w 10000"/>
              <a:gd name="connsiteY22-2046" fmla="*/ 10000 h 10000"/>
              <a:gd name="connsiteX23-2047" fmla="*/ 1749 w 10000"/>
              <a:gd name="connsiteY23-2048" fmla="*/ 8993 h 10000"/>
              <a:gd name="connsiteX24-2049" fmla="*/ 876 w 10000"/>
              <a:gd name="connsiteY24-2050" fmla="*/ 8002 h 10000"/>
              <a:gd name="connsiteX25-2051" fmla="*/ 437 w 10000"/>
              <a:gd name="connsiteY25-2052" fmla="*/ 7000 h 10000"/>
              <a:gd name="connsiteX26-2053" fmla="*/ 0 w 10000"/>
              <a:gd name="connsiteY26-2054" fmla="*/ 4995 h 10000"/>
              <a:gd name="connsiteX0-2055" fmla="*/ 2623 w 10000"/>
              <a:gd name="connsiteY0-2056" fmla="*/ 1000 h 10000"/>
              <a:gd name="connsiteX1-2057" fmla="*/ 3007 w 10000"/>
              <a:gd name="connsiteY1-2058" fmla="*/ 1000 h 10000"/>
              <a:gd name="connsiteX2-2059" fmla="*/ 3881 w 10000"/>
              <a:gd name="connsiteY2-2060" fmla="*/ 1000 h 10000"/>
              <a:gd name="connsiteX3-2061" fmla="*/ 4317 w 10000"/>
              <a:gd name="connsiteY3-2062" fmla="*/ 1000 h 10000"/>
              <a:gd name="connsiteX4-2063" fmla="*/ 6066 w 10000"/>
              <a:gd name="connsiteY4-2064" fmla="*/ 0 h 10000"/>
              <a:gd name="connsiteX5-2065" fmla="*/ 6939 w 10000"/>
              <a:gd name="connsiteY5-2066" fmla="*/ 0 h 10000"/>
              <a:gd name="connsiteX6-2067" fmla="*/ 7815 w 10000"/>
              <a:gd name="connsiteY6-2068" fmla="*/ 1000 h 10000"/>
              <a:gd name="connsiteX7-2069" fmla="*/ 8253 w 10000"/>
              <a:gd name="connsiteY7-2070" fmla="*/ 1000 h 10000"/>
              <a:gd name="connsiteX8-2071" fmla="*/ 8688 w 10000"/>
              <a:gd name="connsiteY8-2072" fmla="*/ 1996 h 10000"/>
              <a:gd name="connsiteX9-2073" fmla="*/ 9125 w 10000"/>
              <a:gd name="connsiteY9-2074" fmla="*/ 2999 h 10000"/>
              <a:gd name="connsiteX10-2075" fmla="*/ 9564 w 10000"/>
              <a:gd name="connsiteY10-2076" fmla="*/ 3997 h 10000"/>
              <a:gd name="connsiteX11-2077" fmla="*/ 10000 w 10000"/>
              <a:gd name="connsiteY11-2078" fmla="*/ 4995 h 10000"/>
              <a:gd name="connsiteX12-2079" fmla="*/ 10000 w 10000"/>
              <a:gd name="connsiteY12-2080" fmla="*/ 4995 h 10000"/>
              <a:gd name="connsiteX13-2081" fmla="*/ 9564 w 10000"/>
              <a:gd name="connsiteY13-2082" fmla="*/ 6000 h 10000"/>
              <a:gd name="connsiteX14-2083" fmla="*/ 9564 w 10000"/>
              <a:gd name="connsiteY14-2084" fmla="*/ 7000 h 10000"/>
              <a:gd name="connsiteX15-2085" fmla="*/ 8688 w 10000"/>
              <a:gd name="connsiteY15-2086" fmla="*/ 8002 h 10000"/>
              <a:gd name="connsiteX16-2087" fmla="*/ 8253 w 10000"/>
              <a:gd name="connsiteY16-2088" fmla="*/ 8993 h 10000"/>
              <a:gd name="connsiteX17-2089" fmla="*/ 6939 w 10000"/>
              <a:gd name="connsiteY17-2090" fmla="*/ 10000 h 10000"/>
              <a:gd name="connsiteX18-2091" fmla="*/ 6066 w 10000"/>
              <a:gd name="connsiteY18-2092" fmla="*/ 10000 h 10000"/>
              <a:gd name="connsiteX19-2093" fmla="*/ 5191 w 10000"/>
              <a:gd name="connsiteY19-2094" fmla="*/ 10000 h 10000"/>
              <a:gd name="connsiteX20-2095" fmla="*/ 3881 w 10000"/>
              <a:gd name="connsiteY20-2096" fmla="*/ 10000 h 10000"/>
              <a:gd name="connsiteX21-2097" fmla="*/ 2623 w 10000"/>
              <a:gd name="connsiteY21-2098" fmla="*/ 10000 h 10000"/>
              <a:gd name="connsiteX22-2099" fmla="*/ 1749 w 10000"/>
              <a:gd name="connsiteY22-2100" fmla="*/ 8993 h 10000"/>
              <a:gd name="connsiteX23-2101" fmla="*/ 876 w 10000"/>
              <a:gd name="connsiteY23-2102" fmla="*/ 8002 h 10000"/>
              <a:gd name="connsiteX24-2103" fmla="*/ 437 w 10000"/>
              <a:gd name="connsiteY24-2104" fmla="*/ 7000 h 10000"/>
              <a:gd name="connsiteX25-2105" fmla="*/ 0 w 10000"/>
              <a:gd name="connsiteY25-2106" fmla="*/ 4995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</a:cxnLst>
            <a:rect l="l" t="t" r="r" b="b"/>
            <a:pathLst>
              <a:path w="10000" h="10000">
                <a:moveTo>
                  <a:pt x="2623" y="1000"/>
                </a:moveTo>
                <a:lnTo>
                  <a:pt x="3007" y="1000"/>
                </a:lnTo>
                <a:lnTo>
                  <a:pt x="3881" y="1000"/>
                </a:lnTo>
                <a:lnTo>
                  <a:pt x="4317" y="1000"/>
                </a:lnTo>
                <a:lnTo>
                  <a:pt x="6066" y="0"/>
                </a:lnTo>
                <a:lnTo>
                  <a:pt x="6939" y="0"/>
                </a:lnTo>
                <a:lnTo>
                  <a:pt x="7815" y="1000"/>
                </a:lnTo>
                <a:lnTo>
                  <a:pt x="8253" y="1000"/>
                </a:lnTo>
                <a:lnTo>
                  <a:pt x="8688" y="1996"/>
                </a:lnTo>
                <a:lnTo>
                  <a:pt x="9125" y="2999"/>
                </a:lnTo>
                <a:lnTo>
                  <a:pt x="9564" y="3997"/>
                </a:lnTo>
                <a:lnTo>
                  <a:pt x="10000" y="4995"/>
                </a:lnTo>
                <a:lnTo>
                  <a:pt x="10000" y="4995"/>
                </a:lnTo>
                <a:lnTo>
                  <a:pt x="9564" y="6000"/>
                </a:lnTo>
                <a:lnTo>
                  <a:pt x="9564" y="7000"/>
                </a:lnTo>
                <a:lnTo>
                  <a:pt x="8688" y="8002"/>
                </a:lnTo>
                <a:lnTo>
                  <a:pt x="8253" y="8993"/>
                </a:lnTo>
                <a:lnTo>
                  <a:pt x="6939" y="10000"/>
                </a:lnTo>
                <a:lnTo>
                  <a:pt x="6066" y="10000"/>
                </a:lnTo>
                <a:lnTo>
                  <a:pt x="5191" y="10000"/>
                </a:lnTo>
                <a:lnTo>
                  <a:pt x="3881" y="10000"/>
                </a:lnTo>
                <a:lnTo>
                  <a:pt x="2623" y="10000"/>
                </a:lnTo>
                <a:lnTo>
                  <a:pt x="1749" y="8993"/>
                </a:lnTo>
                <a:lnTo>
                  <a:pt x="876" y="8002"/>
                </a:lnTo>
                <a:lnTo>
                  <a:pt x="437" y="7000"/>
                </a:lnTo>
                <a:cubicBezTo>
                  <a:pt x="291" y="6332"/>
                  <a:pt x="146" y="5663"/>
                  <a:pt x="0" y="4995"/>
                </a:cubicBez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29" name="Freeform 43"/>
          <p:cNvSpPr/>
          <p:nvPr/>
        </p:nvSpPr>
        <p:spPr bwMode="auto">
          <a:xfrm>
            <a:off x="2454275" y="3238500"/>
            <a:ext cx="127000" cy="466725"/>
          </a:xfrm>
          <a:custGeom>
            <a:avLst/>
            <a:gdLst>
              <a:gd name="connsiteX0" fmla="*/ 2977 w 10000"/>
              <a:gd name="connsiteY0" fmla="*/ 2126 h 10000"/>
              <a:gd name="connsiteX1" fmla="*/ 2977 w 10000"/>
              <a:gd name="connsiteY1" fmla="*/ 2844 h 10000"/>
              <a:gd name="connsiteX2" fmla="*/ 2605 w 10000"/>
              <a:gd name="connsiteY2" fmla="*/ 3323 h 10000"/>
              <a:gd name="connsiteX3" fmla="*/ 2605 w 10000"/>
              <a:gd name="connsiteY3" fmla="*/ 3802 h 10000"/>
              <a:gd name="connsiteX4" fmla="*/ 2605 w 10000"/>
              <a:gd name="connsiteY4" fmla="*/ 5000 h 10000"/>
              <a:gd name="connsiteX5" fmla="*/ 2605 w 10000"/>
              <a:gd name="connsiteY5" fmla="*/ 6198 h 10000"/>
              <a:gd name="connsiteX6" fmla="*/ 2605 w 10000"/>
              <a:gd name="connsiteY6" fmla="*/ 6647 h 10000"/>
              <a:gd name="connsiteX7" fmla="*/ 2977 w 10000"/>
              <a:gd name="connsiteY7" fmla="*/ 7126 h 10000"/>
              <a:gd name="connsiteX8" fmla="*/ 2977 w 10000"/>
              <a:gd name="connsiteY8" fmla="*/ 7605 h 10000"/>
              <a:gd name="connsiteX9" fmla="*/ 3349 w 10000"/>
              <a:gd name="connsiteY9" fmla="*/ 7605 h 10000"/>
              <a:gd name="connsiteX10" fmla="*/ 3721 w 10000"/>
              <a:gd name="connsiteY10" fmla="*/ 7844 h 10000"/>
              <a:gd name="connsiteX11" fmla="*/ 4047 w 10000"/>
              <a:gd name="connsiteY11" fmla="*/ 7844 h 10000"/>
              <a:gd name="connsiteX12" fmla="*/ 4791 w 10000"/>
              <a:gd name="connsiteY12" fmla="*/ 7844 h 10000"/>
              <a:gd name="connsiteX13" fmla="*/ 5163 w 10000"/>
              <a:gd name="connsiteY13" fmla="*/ 7844 h 10000"/>
              <a:gd name="connsiteX14" fmla="*/ 6651 w 10000"/>
              <a:gd name="connsiteY14" fmla="*/ 7605 h 10000"/>
              <a:gd name="connsiteX15" fmla="*/ 7395 w 10000"/>
              <a:gd name="connsiteY15" fmla="*/ 7605 h 10000"/>
              <a:gd name="connsiteX16" fmla="*/ 8140 w 10000"/>
              <a:gd name="connsiteY16" fmla="*/ 7844 h 10000"/>
              <a:gd name="connsiteX17" fmla="*/ 8512 w 10000"/>
              <a:gd name="connsiteY17" fmla="*/ 7844 h 10000"/>
              <a:gd name="connsiteX18" fmla="*/ 8884 w 10000"/>
              <a:gd name="connsiteY18" fmla="*/ 8084 h 10000"/>
              <a:gd name="connsiteX19" fmla="*/ 9256 w 10000"/>
              <a:gd name="connsiteY19" fmla="*/ 8323 h 10000"/>
              <a:gd name="connsiteX20" fmla="*/ 9628 w 10000"/>
              <a:gd name="connsiteY20" fmla="*/ 8563 h 10000"/>
              <a:gd name="connsiteX21" fmla="*/ 10000 w 10000"/>
              <a:gd name="connsiteY21" fmla="*/ 8802 h 10000"/>
              <a:gd name="connsiteX22" fmla="*/ 10000 w 10000"/>
              <a:gd name="connsiteY22" fmla="*/ 8802 h 10000"/>
              <a:gd name="connsiteX23" fmla="*/ 9628 w 10000"/>
              <a:gd name="connsiteY23" fmla="*/ 9281 h 10000"/>
              <a:gd name="connsiteX24" fmla="*/ 8884 w 10000"/>
              <a:gd name="connsiteY24" fmla="*/ 9521 h 10000"/>
              <a:gd name="connsiteX25" fmla="*/ 8512 w 10000"/>
              <a:gd name="connsiteY25" fmla="*/ 9760 h 10000"/>
              <a:gd name="connsiteX26" fmla="*/ 7395 w 10000"/>
              <a:gd name="connsiteY26" fmla="*/ 10000 h 10000"/>
              <a:gd name="connsiteX27" fmla="*/ 6651 w 10000"/>
              <a:gd name="connsiteY27" fmla="*/ 10000 h 10000"/>
              <a:gd name="connsiteX28" fmla="*/ 5907 w 10000"/>
              <a:gd name="connsiteY28" fmla="*/ 10000 h 10000"/>
              <a:gd name="connsiteX29" fmla="*/ 4791 w 10000"/>
              <a:gd name="connsiteY29" fmla="*/ 10000 h 10000"/>
              <a:gd name="connsiteX30" fmla="*/ 3721 w 10000"/>
              <a:gd name="connsiteY30" fmla="*/ 10000 h 10000"/>
              <a:gd name="connsiteX31" fmla="*/ 2977 w 10000"/>
              <a:gd name="connsiteY31" fmla="*/ 9760 h 10000"/>
              <a:gd name="connsiteX32" fmla="*/ 2233 w 10000"/>
              <a:gd name="connsiteY32" fmla="*/ 9521 h 10000"/>
              <a:gd name="connsiteX33" fmla="*/ 1860 w 10000"/>
              <a:gd name="connsiteY33" fmla="*/ 9281 h 10000"/>
              <a:gd name="connsiteX34" fmla="*/ 1488 w 10000"/>
              <a:gd name="connsiteY34" fmla="*/ 8802 h 10000"/>
              <a:gd name="connsiteX35" fmla="*/ 1116 w 10000"/>
              <a:gd name="connsiteY35" fmla="*/ 8323 h 10000"/>
              <a:gd name="connsiteX36" fmla="*/ 744 w 10000"/>
              <a:gd name="connsiteY36" fmla="*/ 7365 h 10000"/>
              <a:gd name="connsiteX37" fmla="*/ 744 w 10000"/>
              <a:gd name="connsiteY37" fmla="*/ 6647 h 10000"/>
              <a:gd name="connsiteX38" fmla="*/ 744 w 10000"/>
              <a:gd name="connsiteY38" fmla="*/ 5958 h 10000"/>
              <a:gd name="connsiteX39" fmla="*/ 372 w 10000"/>
              <a:gd name="connsiteY39" fmla="*/ 5479 h 10000"/>
              <a:gd name="connsiteX40" fmla="*/ 372 w 10000"/>
              <a:gd name="connsiteY40" fmla="*/ 4760 h 10000"/>
              <a:gd name="connsiteX41" fmla="*/ 372 w 10000"/>
              <a:gd name="connsiteY41" fmla="*/ 4042 h 10000"/>
              <a:gd name="connsiteX42" fmla="*/ 372 w 10000"/>
              <a:gd name="connsiteY42" fmla="*/ 3084 h 10000"/>
              <a:gd name="connsiteX43" fmla="*/ 372 w 10000"/>
              <a:gd name="connsiteY43" fmla="*/ 2126 h 10000"/>
              <a:gd name="connsiteX44" fmla="*/ 372 w 10000"/>
              <a:gd name="connsiteY44" fmla="*/ 1168 h 10000"/>
              <a:gd name="connsiteX45" fmla="*/ 0 w 10000"/>
              <a:gd name="connsiteY45" fmla="*/ 0 h 10000"/>
              <a:gd name="connsiteX46" fmla="*/ 744 w 10000"/>
              <a:gd name="connsiteY46" fmla="*/ 479 h 10000"/>
              <a:gd name="connsiteX47" fmla="*/ 1488 w 10000"/>
              <a:gd name="connsiteY47" fmla="*/ 689 h 10000"/>
              <a:gd name="connsiteX48" fmla="*/ 1860 w 10000"/>
              <a:gd name="connsiteY48" fmla="*/ 928 h 10000"/>
              <a:gd name="connsiteX49" fmla="*/ 2233 w 10000"/>
              <a:gd name="connsiteY49" fmla="*/ 1407 h 10000"/>
              <a:gd name="connsiteX50" fmla="*/ 2605 w 10000"/>
              <a:gd name="connsiteY50" fmla="*/ 1886 h 10000"/>
              <a:gd name="connsiteX51" fmla="*/ 2977 w 10000"/>
              <a:gd name="connsiteY51" fmla="*/ 2126 h 10000"/>
              <a:gd name="connsiteX52" fmla="*/ 2977 w 10000"/>
              <a:gd name="connsiteY52" fmla="*/ 2126 h 10000"/>
              <a:gd name="connsiteX0-1" fmla="*/ 2977 w 10000"/>
              <a:gd name="connsiteY0-2" fmla="*/ 2126 h 10000"/>
              <a:gd name="connsiteX1-3" fmla="*/ 2977 w 10000"/>
              <a:gd name="connsiteY1-4" fmla="*/ 2844 h 10000"/>
              <a:gd name="connsiteX2-5" fmla="*/ 2605 w 10000"/>
              <a:gd name="connsiteY2-6" fmla="*/ 3323 h 10000"/>
              <a:gd name="connsiteX3-7" fmla="*/ 2605 w 10000"/>
              <a:gd name="connsiteY3-8" fmla="*/ 3802 h 10000"/>
              <a:gd name="connsiteX4-9" fmla="*/ 2605 w 10000"/>
              <a:gd name="connsiteY4-10" fmla="*/ 5000 h 10000"/>
              <a:gd name="connsiteX5-11" fmla="*/ 2605 w 10000"/>
              <a:gd name="connsiteY5-12" fmla="*/ 6198 h 10000"/>
              <a:gd name="connsiteX6-13" fmla="*/ 2605 w 10000"/>
              <a:gd name="connsiteY6-14" fmla="*/ 6647 h 10000"/>
              <a:gd name="connsiteX7-15" fmla="*/ 2977 w 10000"/>
              <a:gd name="connsiteY7-16" fmla="*/ 7126 h 10000"/>
              <a:gd name="connsiteX8-17" fmla="*/ 2977 w 10000"/>
              <a:gd name="connsiteY8-18" fmla="*/ 7605 h 10000"/>
              <a:gd name="connsiteX9-19" fmla="*/ 3349 w 10000"/>
              <a:gd name="connsiteY9-20" fmla="*/ 7605 h 10000"/>
              <a:gd name="connsiteX10-21" fmla="*/ 3721 w 10000"/>
              <a:gd name="connsiteY10-22" fmla="*/ 7844 h 10000"/>
              <a:gd name="connsiteX11-23" fmla="*/ 4047 w 10000"/>
              <a:gd name="connsiteY11-24" fmla="*/ 7844 h 10000"/>
              <a:gd name="connsiteX12-25" fmla="*/ 4791 w 10000"/>
              <a:gd name="connsiteY12-26" fmla="*/ 7844 h 10000"/>
              <a:gd name="connsiteX13-27" fmla="*/ 5163 w 10000"/>
              <a:gd name="connsiteY13-28" fmla="*/ 7844 h 10000"/>
              <a:gd name="connsiteX14-29" fmla="*/ 6651 w 10000"/>
              <a:gd name="connsiteY14-30" fmla="*/ 7605 h 10000"/>
              <a:gd name="connsiteX15-31" fmla="*/ 7395 w 10000"/>
              <a:gd name="connsiteY15-32" fmla="*/ 7605 h 10000"/>
              <a:gd name="connsiteX16-33" fmla="*/ 8140 w 10000"/>
              <a:gd name="connsiteY16-34" fmla="*/ 7844 h 10000"/>
              <a:gd name="connsiteX17-35" fmla="*/ 8512 w 10000"/>
              <a:gd name="connsiteY17-36" fmla="*/ 7844 h 10000"/>
              <a:gd name="connsiteX18-37" fmla="*/ 8884 w 10000"/>
              <a:gd name="connsiteY18-38" fmla="*/ 8084 h 10000"/>
              <a:gd name="connsiteX19-39" fmla="*/ 9256 w 10000"/>
              <a:gd name="connsiteY19-40" fmla="*/ 8323 h 10000"/>
              <a:gd name="connsiteX20-41" fmla="*/ 10000 w 10000"/>
              <a:gd name="connsiteY20-42" fmla="*/ 8802 h 10000"/>
              <a:gd name="connsiteX21-43" fmla="*/ 10000 w 10000"/>
              <a:gd name="connsiteY21-44" fmla="*/ 8802 h 10000"/>
              <a:gd name="connsiteX22-45" fmla="*/ 9628 w 10000"/>
              <a:gd name="connsiteY22-46" fmla="*/ 9281 h 10000"/>
              <a:gd name="connsiteX23-47" fmla="*/ 8884 w 10000"/>
              <a:gd name="connsiteY23-48" fmla="*/ 9521 h 10000"/>
              <a:gd name="connsiteX24-49" fmla="*/ 8512 w 10000"/>
              <a:gd name="connsiteY24-50" fmla="*/ 9760 h 10000"/>
              <a:gd name="connsiteX25-51" fmla="*/ 7395 w 10000"/>
              <a:gd name="connsiteY25-52" fmla="*/ 10000 h 10000"/>
              <a:gd name="connsiteX26-53" fmla="*/ 6651 w 10000"/>
              <a:gd name="connsiteY26-54" fmla="*/ 10000 h 10000"/>
              <a:gd name="connsiteX27-55" fmla="*/ 5907 w 10000"/>
              <a:gd name="connsiteY27-56" fmla="*/ 10000 h 10000"/>
              <a:gd name="connsiteX28-57" fmla="*/ 4791 w 10000"/>
              <a:gd name="connsiteY28-58" fmla="*/ 10000 h 10000"/>
              <a:gd name="connsiteX29-59" fmla="*/ 3721 w 10000"/>
              <a:gd name="connsiteY29-60" fmla="*/ 10000 h 10000"/>
              <a:gd name="connsiteX30-61" fmla="*/ 2977 w 10000"/>
              <a:gd name="connsiteY30-62" fmla="*/ 9760 h 10000"/>
              <a:gd name="connsiteX31-63" fmla="*/ 2233 w 10000"/>
              <a:gd name="connsiteY31-64" fmla="*/ 9521 h 10000"/>
              <a:gd name="connsiteX32-65" fmla="*/ 1860 w 10000"/>
              <a:gd name="connsiteY32-66" fmla="*/ 9281 h 10000"/>
              <a:gd name="connsiteX33-67" fmla="*/ 1488 w 10000"/>
              <a:gd name="connsiteY33-68" fmla="*/ 8802 h 10000"/>
              <a:gd name="connsiteX34-69" fmla="*/ 1116 w 10000"/>
              <a:gd name="connsiteY34-70" fmla="*/ 8323 h 10000"/>
              <a:gd name="connsiteX35-71" fmla="*/ 744 w 10000"/>
              <a:gd name="connsiteY35-72" fmla="*/ 7365 h 10000"/>
              <a:gd name="connsiteX36-73" fmla="*/ 744 w 10000"/>
              <a:gd name="connsiteY36-74" fmla="*/ 6647 h 10000"/>
              <a:gd name="connsiteX37-75" fmla="*/ 744 w 10000"/>
              <a:gd name="connsiteY37-76" fmla="*/ 5958 h 10000"/>
              <a:gd name="connsiteX38-77" fmla="*/ 372 w 10000"/>
              <a:gd name="connsiteY38-78" fmla="*/ 5479 h 10000"/>
              <a:gd name="connsiteX39-79" fmla="*/ 372 w 10000"/>
              <a:gd name="connsiteY39-80" fmla="*/ 4760 h 10000"/>
              <a:gd name="connsiteX40-81" fmla="*/ 372 w 10000"/>
              <a:gd name="connsiteY40-82" fmla="*/ 4042 h 10000"/>
              <a:gd name="connsiteX41-83" fmla="*/ 372 w 10000"/>
              <a:gd name="connsiteY41-84" fmla="*/ 3084 h 10000"/>
              <a:gd name="connsiteX42-85" fmla="*/ 372 w 10000"/>
              <a:gd name="connsiteY42-86" fmla="*/ 2126 h 10000"/>
              <a:gd name="connsiteX43-87" fmla="*/ 372 w 10000"/>
              <a:gd name="connsiteY43-88" fmla="*/ 1168 h 10000"/>
              <a:gd name="connsiteX44-89" fmla="*/ 0 w 10000"/>
              <a:gd name="connsiteY44-90" fmla="*/ 0 h 10000"/>
              <a:gd name="connsiteX45-91" fmla="*/ 744 w 10000"/>
              <a:gd name="connsiteY45-92" fmla="*/ 479 h 10000"/>
              <a:gd name="connsiteX46-93" fmla="*/ 1488 w 10000"/>
              <a:gd name="connsiteY46-94" fmla="*/ 689 h 10000"/>
              <a:gd name="connsiteX47-95" fmla="*/ 1860 w 10000"/>
              <a:gd name="connsiteY47-96" fmla="*/ 928 h 10000"/>
              <a:gd name="connsiteX48-97" fmla="*/ 2233 w 10000"/>
              <a:gd name="connsiteY48-98" fmla="*/ 1407 h 10000"/>
              <a:gd name="connsiteX49-99" fmla="*/ 2605 w 10000"/>
              <a:gd name="connsiteY49-100" fmla="*/ 1886 h 10000"/>
              <a:gd name="connsiteX50-101" fmla="*/ 2977 w 10000"/>
              <a:gd name="connsiteY50-102" fmla="*/ 2126 h 10000"/>
              <a:gd name="connsiteX51-103" fmla="*/ 2977 w 10000"/>
              <a:gd name="connsiteY51-104" fmla="*/ 2126 h 10000"/>
              <a:gd name="connsiteX0-105" fmla="*/ 2977 w 10000"/>
              <a:gd name="connsiteY0-106" fmla="*/ 2126 h 10000"/>
              <a:gd name="connsiteX1-107" fmla="*/ 2977 w 10000"/>
              <a:gd name="connsiteY1-108" fmla="*/ 2844 h 10000"/>
              <a:gd name="connsiteX2-109" fmla="*/ 2605 w 10000"/>
              <a:gd name="connsiteY2-110" fmla="*/ 3323 h 10000"/>
              <a:gd name="connsiteX3-111" fmla="*/ 2605 w 10000"/>
              <a:gd name="connsiteY3-112" fmla="*/ 3802 h 10000"/>
              <a:gd name="connsiteX4-113" fmla="*/ 2605 w 10000"/>
              <a:gd name="connsiteY4-114" fmla="*/ 5000 h 10000"/>
              <a:gd name="connsiteX5-115" fmla="*/ 2605 w 10000"/>
              <a:gd name="connsiteY5-116" fmla="*/ 6198 h 10000"/>
              <a:gd name="connsiteX6-117" fmla="*/ 2605 w 10000"/>
              <a:gd name="connsiteY6-118" fmla="*/ 6647 h 10000"/>
              <a:gd name="connsiteX7-119" fmla="*/ 2977 w 10000"/>
              <a:gd name="connsiteY7-120" fmla="*/ 7126 h 10000"/>
              <a:gd name="connsiteX8-121" fmla="*/ 2977 w 10000"/>
              <a:gd name="connsiteY8-122" fmla="*/ 7605 h 10000"/>
              <a:gd name="connsiteX9-123" fmla="*/ 3349 w 10000"/>
              <a:gd name="connsiteY9-124" fmla="*/ 7605 h 10000"/>
              <a:gd name="connsiteX10-125" fmla="*/ 3721 w 10000"/>
              <a:gd name="connsiteY10-126" fmla="*/ 7844 h 10000"/>
              <a:gd name="connsiteX11-127" fmla="*/ 4047 w 10000"/>
              <a:gd name="connsiteY11-128" fmla="*/ 7844 h 10000"/>
              <a:gd name="connsiteX12-129" fmla="*/ 4791 w 10000"/>
              <a:gd name="connsiteY12-130" fmla="*/ 7844 h 10000"/>
              <a:gd name="connsiteX13-131" fmla="*/ 5163 w 10000"/>
              <a:gd name="connsiteY13-132" fmla="*/ 7844 h 10000"/>
              <a:gd name="connsiteX14-133" fmla="*/ 6651 w 10000"/>
              <a:gd name="connsiteY14-134" fmla="*/ 7605 h 10000"/>
              <a:gd name="connsiteX15-135" fmla="*/ 7395 w 10000"/>
              <a:gd name="connsiteY15-136" fmla="*/ 7605 h 10000"/>
              <a:gd name="connsiteX16-137" fmla="*/ 8140 w 10000"/>
              <a:gd name="connsiteY16-138" fmla="*/ 7844 h 10000"/>
              <a:gd name="connsiteX17-139" fmla="*/ 8512 w 10000"/>
              <a:gd name="connsiteY17-140" fmla="*/ 7844 h 10000"/>
              <a:gd name="connsiteX18-141" fmla="*/ 8884 w 10000"/>
              <a:gd name="connsiteY18-142" fmla="*/ 8084 h 10000"/>
              <a:gd name="connsiteX19-143" fmla="*/ 10000 w 10000"/>
              <a:gd name="connsiteY19-144" fmla="*/ 8802 h 10000"/>
              <a:gd name="connsiteX20-145" fmla="*/ 10000 w 10000"/>
              <a:gd name="connsiteY20-146" fmla="*/ 8802 h 10000"/>
              <a:gd name="connsiteX21-147" fmla="*/ 9628 w 10000"/>
              <a:gd name="connsiteY21-148" fmla="*/ 9281 h 10000"/>
              <a:gd name="connsiteX22-149" fmla="*/ 8884 w 10000"/>
              <a:gd name="connsiteY22-150" fmla="*/ 9521 h 10000"/>
              <a:gd name="connsiteX23-151" fmla="*/ 8512 w 10000"/>
              <a:gd name="connsiteY23-152" fmla="*/ 9760 h 10000"/>
              <a:gd name="connsiteX24-153" fmla="*/ 7395 w 10000"/>
              <a:gd name="connsiteY24-154" fmla="*/ 10000 h 10000"/>
              <a:gd name="connsiteX25-155" fmla="*/ 6651 w 10000"/>
              <a:gd name="connsiteY25-156" fmla="*/ 10000 h 10000"/>
              <a:gd name="connsiteX26-157" fmla="*/ 5907 w 10000"/>
              <a:gd name="connsiteY26-158" fmla="*/ 10000 h 10000"/>
              <a:gd name="connsiteX27-159" fmla="*/ 4791 w 10000"/>
              <a:gd name="connsiteY27-160" fmla="*/ 10000 h 10000"/>
              <a:gd name="connsiteX28-161" fmla="*/ 3721 w 10000"/>
              <a:gd name="connsiteY28-162" fmla="*/ 10000 h 10000"/>
              <a:gd name="connsiteX29-163" fmla="*/ 2977 w 10000"/>
              <a:gd name="connsiteY29-164" fmla="*/ 9760 h 10000"/>
              <a:gd name="connsiteX30-165" fmla="*/ 2233 w 10000"/>
              <a:gd name="connsiteY30-166" fmla="*/ 9521 h 10000"/>
              <a:gd name="connsiteX31-167" fmla="*/ 1860 w 10000"/>
              <a:gd name="connsiteY31-168" fmla="*/ 9281 h 10000"/>
              <a:gd name="connsiteX32-169" fmla="*/ 1488 w 10000"/>
              <a:gd name="connsiteY32-170" fmla="*/ 8802 h 10000"/>
              <a:gd name="connsiteX33-171" fmla="*/ 1116 w 10000"/>
              <a:gd name="connsiteY33-172" fmla="*/ 8323 h 10000"/>
              <a:gd name="connsiteX34-173" fmla="*/ 744 w 10000"/>
              <a:gd name="connsiteY34-174" fmla="*/ 7365 h 10000"/>
              <a:gd name="connsiteX35-175" fmla="*/ 744 w 10000"/>
              <a:gd name="connsiteY35-176" fmla="*/ 6647 h 10000"/>
              <a:gd name="connsiteX36-177" fmla="*/ 744 w 10000"/>
              <a:gd name="connsiteY36-178" fmla="*/ 5958 h 10000"/>
              <a:gd name="connsiteX37-179" fmla="*/ 372 w 10000"/>
              <a:gd name="connsiteY37-180" fmla="*/ 5479 h 10000"/>
              <a:gd name="connsiteX38-181" fmla="*/ 372 w 10000"/>
              <a:gd name="connsiteY38-182" fmla="*/ 4760 h 10000"/>
              <a:gd name="connsiteX39-183" fmla="*/ 372 w 10000"/>
              <a:gd name="connsiteY39-184" fmla="*/ 4042 h 10000"/>
              <a:gd name="connsiteX40-185" fmla="*/ 372 w 10000"/>
              <a:gd name="connsiteY40-186" fmla="*/ 3084 h 10000"/>
              <a:gd name="connsiteX41-187" fmla="*/ 372 w 10000"/>
              <a:gd name="connsiteY41-188" fmla="*/ 2126 h 10000"/>
              <a:gd name="connsiteX42-189" fmla="*/ 372 w 10000"/>
              <a:gd name="connsiteY42-190" fmla="*/ 1168 h 10000"/>
              <a:gd name="connsiteX43-191" fmla="*/ 0 w 10000"/>
              <a:gd name="connsiteY43-192" fmla="*/ 0 h 10000"/>
              <a:gd name="connsiteX44-193" fmla="*/ 744 w 10000"/>
              <a:gd name="connsiteY44-194" fmla="*/ 479 h 10000"/>
              <a:gd name="connsiteX45-195" fmla="*/ 1488 w 10000"/>
              <a:gd name="connsiteY45-196" fmla="*/ 689 h 10000"/>
              <a:gd name="connsiteX46-197" fmla="*/ 1860 w 10000"/>
              <a:gd name="connsiteY46-198" fmla="*/ 928 h 10000"/>
              <a:gd name="connsiteX47-199" fmla="*/ 2233 w 10000"/>
              <a:gd name="connsiteY47-200" fmla="*/ 1407 h 10000"/>
              <a:gd name="connsiteX48-201" fmla="*/ 2605 w 10000"/>
              <a:gd name="connsiteY48-202" fmla="*/ 1886 h 10000"/>
              <a:gd name="connsiteX49-203" fmla="*/ 2977 w 10000"/>
              <a:gd name="connsiteY49-204" fmla="*/ 2126 h 10000"/>
              <a:gd name="connsiteX50-205" fmla="*/ 2977 w 10000"/>
              <a:gd name="connsiteY50-206" fmla="*/ 2126 h 10000"/>
              <a:gd name="connsiteX0-207" fmla="*/ 2977 w 10000"/>
              <a:gd name="connsiteY0-208" fmla="*/ 2126 h 10000"/>
              <a:gd name="connsiteX1-209" fmla="*/ 2977 w 10000"/>
              <a:gd name="connsiteY1-210" fmla="*/ 2844 h 10000"/>
              <a:gd name="connsiteX2-211" fmla="*/ 2605 w 10000"/>
              <a:gd name="connsiteY2-212" fmla="*/ 3323 h 10000"/>
              <a:gd name="connsiteX3-213" fmla="*/ 2605 w 10000"/>
              <a:gd name="connsiteY3-214" fmla="*/ 3802 h 10000"/>
              <a:gd name="connsiteX4-215" fmla="*/ 2605 w 10000"/>
              <a:gd name="connsiteY4-216" fmla="*/ 5000 h 10000"/>
              <a:gd name="connsiteX5-217" fmla="*/ 2605 w 10000"/>
              <a:gd name="connsiteY5-218" fmla="*/ 6198 h 10000"/>
              <a:gd name="connsiteX6-219" fmla="*/ 2605 w 10000"/>
              <a:gd name="connsiteY6-220" fmla="*/ 6647 h 10000"/>
              <a:gd name="connsiteX7-221" fmla="*/ 2977 w 10000"/>
              <a:gd name="connsiteY7-222" fmla="*/ 7126 h 10000"/>
              <a:gd name="connsiteX8-223" fmla="*/ 2977 w 10000"/>
              <a:gd name="connsiteY8-224" fmla="*/ 7605 h 10000"/>
              <a:gd name="connsiteX9-225" fmla="*/ 3349 w 10000"/>
              <a:gd name="connsiteY9-226" fmla="*/ 7605 h 10000"/>
              <a:gd name="connsiteX10-227" fmla="*/ 3721 w 10000"/>
              <a:gd name="connsiteY10-228" fmla="*/ 7844 h 10000"/>
              <a:gd name="connsiteX11-229" fmla="*/ 4047 w 10000"/>
              <a:gd name="connsiteY11-230" fmla="*/ 7844 h 10000"/>
              <a:gd name="connsiteX12-231" fmla="*/ 4791 w 10000"/>
              <a:gd name="connsiteY12-232" fmla="*/ 7844 h 10000"/>
              <a:gd name="connsiteX13-233" fmla="*/ 5163 w 10000"/>
              <a:gd name="connsiteY13-234" fmla="*/ 7844 h 10000"/>
              <a:gd name="connsiteX14-235" fmla="*/ 6651 w 10000"/>
              <a:gd name="connsiteY14-236" fmla="*/ 7605 h 10000"/>
              <a:gd name="connsiteX15-237" fmla="*/ 7395 w 10000"/>
              <a:gd name="connsiteY15-238" fmla="*/ 7605 h 10000"/>
              <a:gd name="connsiteX16-239" fmla="*/ 8140 w 10000"/>
              <a:gd name="connsiteY16-240" fmla="*/ 7844 h 10000"/>
              <a:gd name="connsiteX17-241" fmla="*/ 8512 w 10000"/>
              <a:gd name="connsiteY17-242" fmla="*/ 7844 h 10000"/>
              <a:gd name="connsiteX18-243" fmla="*/ 10000 w 10000"/>
              <a:gd name="connsiteY18-244" fmla="*/ 8802 h 10000"/>
              <a:gd name="connsiteX19-245" fmla="*/ 10000 w 10000"/>
              <a:gd name="connsiteY19-246" fmla="*/ 8802 h 10000"/>
              <a:gd name="connsiteX20-247" fmla="*/ 9628 w 10000"/>
              <a:gd name="connsiteY20-248" fmla="*/ 9281 h 10000"/>
              <a:gd name="connsiteX21-249" fmla="*/ 8884 w 10000"/>
              <a:gd name="connsiteY21-250" fmla="*/ 9521 h 10000"/>
              <a:gd name="connsiteX22-251" fmla="*/ 8512 w 10000"/>
              <a:gd name="connsiteY22-252" fmla="*/ 9760 h 10000"/>
              <a:gd name="connsiteX23-253" fmla="*/ 7395 w 10000"/>
              <a:gd name="connsiteY23-254" fmla="*/ 10000 h 10000"/>
              <a:gd name="connsiteX24-255" fmla="*/ 6651 w 10000"/>
              <a:gd name="connsiteY24-256" fmla="*/ 10000 h 10000"/>
              <a:gd name="connsiteX25-257" fmla="*/ 5907 w 10000"/>
              <a:gd name="connsiteY25-258" fmla="*/ 10000 h 10000"/>
              <a:gd name="connsiteX26-259" fmla="*/ 4791 w 10000"/>
              <a:gd name="connsiteY26-260" fmla="*/ 10000 h 10000"/>
              <a:gd name="connsiteX27-261" fmla="*/ 3721 w 10000"/>
              <a:gd name="connsiteY27-262" fmla="*/ 10000 h 10000"/>
              <a:gd name="connsiteX28-263" fmla="*/ 2977 w 10000"/>
              <a:gd name="connsiteY28-264" fmla="*/ 9760 h 10000"/>
              <a:gd name="connsiteX29-265" fmla="*/ 2233 w 10000"/>
              <a:gd name="connsiteY29-266" fmla="*/ 9521 h 10000"/>
              <a:gd name="connsiteX30-267" fmla="*/ 1860 w 10000"/>
              <a:gd name="connsiteY30-268" fmla="*/ 9281 h 10000"/>
              <a:gd name="connsiteX31-269" fmla="*/ 1488 w 10000"/>
              <a:gd name="connsiteY31-270" fmla="*/ 8802 h 10000"/>
              <a:gd name="connsiteX32-271" fmla="*/ 1116 w 10000"/>
              <a:gd name="connsiteY32-272" fmla="*/ 8323 h 10000"/>
              <a:gd name="connsiteX33-273" fmla="*/ 744 w 10000"/>
              <a:gd name="connsiteY33-274" fmla="*/ 7365 h 10000"/>
              <a:gd name="connsiteX34-275" fmla="*/ 744 w 10000"/>
              <a:gd name="connsiteY34-276" fmla="*/ 6647 h 10000"/>
              <a:gd name="connsiteX35-277" fmla="*/ 744 w 10000"/>
              <a:gd name="connsiteY35-278" fmla="*/ 5958 h 10000"/>
              <a:gd name="connsiteX36-279" fmla="*/ 372 w 10000"/>
              <a:gd name="connsiteY36-280" fmla="*/ 5479 h 10000"/>
              <a:gd name="connsiteX37-281" fmla="*/ 372 w 10000"/>
              <a:gd name="connsiteY37-282" fmla="*/ 4760 h 10000"/>
              <a:gd name="connsiteX38-283" fmla="*/ 372 w 10000"/>
              <a:gd name="connsiteY38-284" fmla="*/ 4042 h 10000"/>
              <a:gd name="connsiteX39-285" fmla="*/ 372 w 10000"/>
              <a:gd name="connsiteY39-286" fmla="*/ 3084 h 10000"/>
              <a:gd name="connsiteX40-287" fmla="*/ 372 w 10000"/>
              <a:gd name="connsiteY40-288" fmla="*/ 2126 h 10000"/>
              <a:gd name="connsiteX41-289" fmla="*/ 372 w 10000"/>
              <a:gd name="connsiteY41-290" fmla="*/ 1168 h 10000"/>
              <a:gd name="connsiteX42-291" fmla="*/ 0 w 10000"/>
              <a:gd name="connsiteY42-292" fmla="*/ 0 h 10000"/>
              <a:gd name="connsiteX43-293" fmla="*/ 744 w 10000"/>
              <a:gd name="connsiteY43-294" fmla="*/ 479 h 10000"/>
              <a:gd name="connsiteX44-295" fmla="*/ 1488 w 10000"/>
              <a:gd name="connsiteY44-296" fmla="*/ 689 h 10000"/>
              <a:gd name="connsiteX45-297" fmla="*/ 1860 w 10000"/>
              <a:gd name="connsiteY45-298" fmla="*/ 928 h 10000"/>
              <a:gd name="connsiteX46-299" fmla="*/ 2233 w 10000"/>
              <a:gd name="connsiteY46-300" fmla="*/ 1407 h 10000"/>
              <a:gd name="connsiteX47-301" fmla="*/ 2605 w 10000"/>
              <a:gd name="connsiteY47-302" fmla="*/ 1886 h 10000"/>
              <a:gd name="connsiteX48-303" fmla="*/ 2977 w 10000"/>
              <a:gd name="connsiteY48-304" fmla="*/ 2126 h 10000"/>
              <a:gd name="connsiteX49-305" fmla="*/ 2977 w 10000"/>
              <a:gd name="connsiteY49-306" fmla="*/ 2126 h 10000"/>
              <a:gd name="connsiteX0-307" fmla="*/ 2977 w 10000"/>
              <a:gd name="connsiteY0-308" fmla="*/ 2126 h 10000"/>
              <a:gd name="connsiteX1-309" fmla="*/ 2977 w 10000"/>
              <a:gd name="connsiteY1-310" fmla="*/ 2844 h 10000"/>
              <a:gd name="connsiteX2-311" fmla="*/ 2605 w 10000"/>
              <a:gd name="connsiteY2-312" fmla="*/ 3323 h 10000"/>
              <a:gd name="connsiteX3-313" fmla="*/ 2605 w 10000"/>
              <a:gd name="connsiteY3-314" fmla="*/ 3802 h 10000"/>
              <a:gd name="connsiteX4-315" fmla="*/ 2605 w 10000"/>
              <a:gd name="connsiteY4-316" fmla="*/ 5000 h 10000"/>
              <a:gd name="connsiteX5-317" fmla="*/ 2605 w 10000"/>
              <a:gd name="connsiteY5-318" fmla="*/ 6198 h 10000"/>
              <a:gd name="connsiteX6-319" fmla="*/ 2605 w 10000"/>
              <a:gd name="connsiteY6-320" fmla="*/ 6647 h 10000"/>
              <a:gd name="connsiteX7-321" fmla="*/ 2977 w 10000"/>
              <a:gd name="connsiteY7-322" fmla="*/ 7126 h 10000"/>
              <a:gd name="connsiteX8-323" fmla="*/ 2977 w 10000"/>
              <a:gd name="connsiteY8-324" fmla="*/ 7605 h 10000"/>
              <a:gd name="connsiteX9-325" fmla="*/ 3349 w 10000"/>
              <a:gd name="connsiteY9-326" fmla="*/ 7605 h 10000"/>
              <a:gd name="connsiteX10-327" fmla="*/ 3721 w 10000"/>
              <a:gd name="connsiteY10-328" fmla="*/ 7844 h 10000"/>
              <a:gd name="connsiteX11-329" fmla="*/ 4047 w 10000"/>
              <a:gd name="connsiteY11-330" fmla="*/ 7844 h 10000"/>
              <a:gd name="connsiteX12-331" fmla="*/ 4791 w 10000"/>
              <a:gd name="connsiteY12-332" fmla="*/ 7844 h 10000"/>
              <a:gd name="connsiteX13-333" fmla="*/ 5163 w 10000"/>
              <a:gd name="connsiteY13-334" fmla="*/ 7844 h 10000"/>
              <a:gd name="connsiteX14-335" fmla="*/ 6651 w 10000"/>
              <a:gd name="connsiteY14-336" fmla="*/ 7605 h 10000"/>
              <a:gd name="connsiteX15-337" fmla="*/ 7395 w 10000"/>
              <a:gd name="connsiteY15-338" fmla="*/ 7605 h 10000"/>
              <a:gd name="connsiteX16-339" fmla="*/ 8512 w 10000"/>
              <a:gd name="connsiteY16-340" fmla="*/ 7844 h 10000"/>
              <a:gd name="connsiteX17-341" fmla="*/ 10000 w 10000"/>
              <a:gd name="connsiteY17-342" fmla="*/ 8802 h 10000"/>
              <a:gd name="connsiteX18-343" fmla="*/ 10000 w 10000"/>
              <a:gd name="connsiteY18-344" fmla="*/ 8802 h 10000"/>
              <a:gd name="connsiteX19-345" fmla="*/ 9628 w 10000"/>
              <a:gd name="connsiteY19-346" fmla="*/ 9281 h 10000"/>
              <a:gd name="connsiteX20-347" fmla="*/ 8884 w 10000"/>
              <a:gd name="connsiteY20-348" fmla="*/ 9521 h 10000"/>
              <a:gd name="connsiteX21-349" fmla="*/ 8512 w 10000"/>
              <a:gd name="connsiteY21-350" fmla="*/ 9760 h 10000"/>
              <a:gd name="connsiteX22-351" fmla="*/ 7395 w 10000"/>
              <a:gd name="connsiteY22-352" fmla="*/ 10000 h 10000"/>
              <a:gd name="connsiteX23-353" fmla="*/ 6651 w 10000"/>
              <a:gd name="connsiteY23-354" fmla="*/ 10000 h 10000"/>
              <a:gd name="connsiteX24-355" fmla="*/ 5907 w 10000"/>
              <a:gd name="connsiteY24-356" fmla="*/ 10000 h 10000"/>
              <a:gd name="connsiteX25-357" fmla="*/ 4791 w 10000"/>
              <a:gd name="connsiteY25-358" fmla="*/ 10000 h 10000"/>
              <a:gd name="connsiteX26-359" fmla="*/ 3721 w 10000"/>
              <a:gd name="connsiteY26-360" fmla="*/ 10000 h 10000"/>
              <a:gd name="connsiteX27-361" fmla="*/ 2977 w 10000"/>
              <a:gd name="connsiteY27-362" fmla="*/ 9760 h 10000"/>
              <a:gd name="connsiteX28-363" fmla="*/ 2233 w 10000"/>
              <a:gd name="connsiteY28-364" fmla="*/ 9521 h 10000"/>
              <a:gd name="connsiteX29-365" fmla="*/ 1860 w 10000"/>
              <a:gd name="connsiteY29-366" fmla="*/ 9281 h 10000"/>
              <a:gd name="connsiteX30-367" fmla="*/ 1488 w 10000"/>
              <a:gd name="connsiteY30-368" fmla="*/ 8802 h 10000"/>
              <a:gd name="connsiteX31-369" fmla="*/ 1116 w 10000"/>
              <a:gd name="connsiteY31-370" fmla="*/ 8323 h 10000"/>
              <a:gd name="connsiteX32-371" fmla="*/ 744 w 10000"/>
              <a:gd name="connsiteY32-372" fmla="*/ 7365 h 10000"/>
              <a:gd name="connsiteX33-373" fmla="*/ 744 w 10000"/>
              <a:gd name="connsiteY33-374" fmla="*/ 6647 h 10000"/>
              <a:gd name="connsiteX34-375" fmla="*/ 744 w 10000"/>
              <a:gd name="connsiteY34-376" fmla="*/ 5958 h 10000"/>
              <a:gd name="connsiteX35-377" fmla="*/ 372 w 10000"/>
              <a:gd name="connsiteY35-378" fmla="*/ 5479 h 10000"/>
              <a:gd name="connsiteX36-379" fmla="*/ 372 w 10000"/>
              <a:gd name="connsiteY36-380" fmla="*/ 4760 h 10000"/>
              <a:gd name="connsiteX37-381" fmla="*/ 372 w 10000"/>
              <a:gd name="connsiteY37-382" fmla="*/ 4042 h 10000"/>
              <a:gd name="connsiteX38-383" fmla="*/ 372 w 10000"/>
              <a:gd name="connsiteY38-384" fmla="*/ 3084 h 10000"/>
              <a:gd name="connsiteX39-385" fmla="*/ 372 w 10000"/>
              <a:gd name="connsiteY39-386" fmla="*/ 2126 h 10000"/>
              <a:gd name="connsiteX40-387" fmla="*/ 372 w 10000"/>
              <a:gd name="connsiteY40-388" fmla="*/ 1168 h 10000"/>
              <a:gd name="connsiteX41-389" fmla="*/ 0 w 10000"/>
              <a:gd name="connsiteY41-390" fmla="*/ 0 h 10000"/>
              <a:gd name="connsiteX42-391" fmla="*/ 744 w 10000"/>
              <a:gd name="connsiteY42-392" fmla="*/ 479 h 10000"/>
              <a:gd name="connsiteX43-393" fmla="*/ 1488 w 10000"/>
              <a:gd name="connsiteY43-394" fmla="*/ 689 h 10000"/>
              <a:gd name="connsiteX44-395" fmla="*/ 1860 w 10000"/>
              <a:gd name="connsiteY44-396" fmla="*/ 928 h 10000"/>
              <a:gd name="connsiteX45-397" fmla="*/ 2233 w 10000"/>
              <a:gd name="connsiteY45-398" fmla="*/ 1407 h 10000"/>
              <a:gd name="connsiteX46-399" fmla="*/ 2605 w 10000"/>
              <a:gd name="connsiteY46-400" fmla="*/ 1886 h 10000"/>
              <a:gd name="connsiteX47-401" fmla="*/ 2977 w 10000"/>
              <a:gd name="connsiteY47-402" fmla="*/ 2126 h 10000"/>
              <a:gd name="connsiteX48-403" fmla="*/ 2977 w 10000"/>
              <a:gd name="connsiteY48-404" fmla="*/ 2126 h 10000"/>
              <a:gd name="connsiteX0-405" fmla="*/ 2977 w 10000"/>
              <a:gd name="connsiteY0-406" fmla="*/ 2126 h 10000"/>
              <a:gd name="connsiteX1-407" fmla="*/ 2977 w 10000"/>
              <a:gd name="connsiteY1-408" fmla="*/ 2844 h 10000"/>
              <a:gd name="connsiteX2-409" fmla="*/ 2605 w 10000"/>
              <a:gd name="connsiteY2-410" fmla="*/ 3323 h 10000"/>
              <a:gd name="connsiteX3-411" fmla="*/ 2605 w 10000"/>
              <a:gd name="connsiteY3-412" fmla="*/ 3802 h 10000"/>
              <a:gd name="connsiteX4-413" fmla="*/ 2605 w 10000"/>
              <a:gd name="connsiteY4-414" fmla="*/ 5000 h 10000"/>
              <a:gd name="connsiteX5-415" fmla="*/ 2605 w 10000"/>
              <a:gd name="connsiteY5-416" fmla="*/ 6198 h 10000"/>
              <a:gd name="connsiteX6-417" fmla="*/ 2605 w 10000"/>
              <a:gd name="connsiteY6-418" fmla="*/ 6647 h 10000"/>
              <a:gd name="connsiteX7-419" fmla="*/ 2977 w 10000"/>
              <a:gd name="connsiteY7-420" fmla="*/ 7126 h 10000"/>
              <a:gd name="connsiteX8-421" fmla="*/ 2977 w 10000"/>
              <a:gd name="connsiteY8-422" fmla="*/ 7605 h 10000"/>
              <a:gd name="connsiteX9-423" fmla="*/ 3349 w 10000"/>
              <a:gd name="connsiteY9-424" fmla="*/ 7605 h 10000"/>
              <a:gd name="connsiteX10-425" fmla="*/ 3721 w 10000"/>
              <a:gd name="connsiteY10-426" fmla="*/ 7844 h 10000"/>
              <a:gd name="connsiteX11-427" fmla="*/ 4047 w 10000"/>
              <a:gd name="connsiteY11-428" fmla="*/ 7844 h 10000"/>
              <a:gd name="connsiteX12-429" fmla="*/ 4791 w 10000"/>
              <a:gd name="connsiteY12-430" fmla="*/ 7844 h 10000"/>
              <a:gd name="connsiteX13-431" fmla="*/ 5163 w 10000"/>
              <a:gd name="connsiteY13-432" fmla="*/ 7844 h 10000"/>
              <a:gd name="connsiteX14-433" fmla="*/ 6651 w 10000"/>
              <a:gd name="connsiteY14-434" fmla="*/ 7605 h 10000"/>
              <a:gd name="connsiteX15-435" fmla="*/ 8512 w 10000"/>
              <a:gd name="connsiteY15-436" fmla="*/ 7844 h 10000"/>
              <a:gd name="connsiteX16-437" fmla="*/ 10000 w 10000"/>
              <a:gd name="connsiteY16-438" fmla="*/ 8802 h 10000"/>
              <a:gd name="connsiteX17-439" fmla="*/ 10000 w 10000"/>
              <a:gd name="connsiteY17-440" fmla="*/ 8802 h 10000"/>
              <a:gd name="connsiteX18-441" fmla="*/ 9628 w 10000"/>
              <a:gd name="connsiteY18-442" fmla="*/ 9281 h 10000"/>
              <a:gd name="connsiteX19-443" fmla="*/ 8884 w 10000"/>
              <a:gd name="connsiteY19-444" fmla="*/ 9521 h 10000"/>
              <a:gd name="connsiteX20-445" fmla="*/ 8512 w 10000"/>
              <a:gd name="connsiteY20-446" fmla="*/ 9760 h 10000"/>
              <a:gd name="connsiteX21-447" fmla="*/ 7395 w 10000"/>
              <a:gd name="connsiteY21-448" fmla="*/ 10000 h 10000"/>
              <a:gd name="connsiteX22-449" fmla="*/ 6651 w 10000"/>
              <a:gd name="connsiteY22-450" fmla="*/ 10000 h 10000"/>
              <a:gd name="connsiteX23-451" fmla="*/ 5907 w 10000"/>
              <a:gd name="connsiteY23-452" fmla="*/ 10000 h 10000"/>
              <a:gd name="connsiteX24-453" fmla="*/ 4791 w 10000"/>
              <a:gd name="connsiteY24-454" fmla="*/ 10000 h 10000"/>
              <a:gd name="connsiteX25-455" fmla="*/ 3721 w 10000"/>
              <a:gd name="connsiteY25-456" fmla="*/ 10000 h 10000"/>
              <a:gd name="connsiteX26-457" fmla="*/ 2977 w 10000"/>
              <a:gd name="connsiteY26-458" fmla="*/ 9760 h 10000"/>
              <a:gd name="connsiteX27-459" fmla="*/ 2233 w 10000"/>
              <a:gd name="connsiteY27-460" fmla="*/ 9521 h 10000"/>
              <a:gd name="connsiteX28-461" fmla="*/ 1860 w 10000"/>
              <a:gd name="connsiteY28-462" fmla="*/ 9281 h 10000"/>
              <a:gd name="connsiteX29-463" fmla="*/ 1488 w 10000"/>
              <a:gd name="connsiteY29-464" fmla="*/ 8802 h 10000"/>
              <a:gd name="connsiteX30-465" fmla="*/ 1116 w 10000"/>
              <a:gd name="connsiteY30-466" fmla="*/ 8323 h 10000"/>
              <a:gd name="connsiteX31-467" fmla="*/ 744 w 10000"/>
              <a:gd name="connsiteY31-468" fmla="*/ 7365 h 10000"/>
              <a:gd name="connsiteX32-469" fmla="*/ 744 w 10000"/>
              <a:gd name="connsiteY32-470" fmla="*/ 6647 h 10000"/>
              <a:gd name="connsiteX33-471" fmla="*/ 744 w 10000"/>
              <a:gd name="connsiteY33-472" fmla="*/ 5958 h 10000"/>
              <a:gd name="connsiteX34-473" fmla="*/ 372 w 10000"/>
              <a:gd name="connsiteY34-474" fmla="*/ 5479 h 10000"/>
              <a:gd name="connsiteX35-475" fmla="*/ 372 w 10000"/>
              <a:gd name="connsiteY35-476" fmla="*/ 4760 h 10000"/>
              <a:gd name="connsiteX36-477" fmla="*/ 372 w 10000"/>
              <a:gd name="connsiteY36-478" fmla="*/ 4042 h 10000"/>
              <a:gd name="connsiteX37-479" fmla="*/ 372 w 10000"/>
              <a:gd name="connsiteY37-480" fmla="*/ 3084 h 10000"/>
              <a:gd name="connsiteX38-481" fmla="*/ 372 w 10000"/>
              <a:gd name="connsiteY38-482" fmla="*/ 2126 h 10000"/>
              <a:gd name="connsiteX39-483" fmla="*/ 372 w 10000"/>
              <a:gd name="connsiteY39-484" fmla="*/ 1168 h 10000"/>
              <a:gd name="connsiteX40-485" fmla="*/ 0 w 10000"/>
              <a:gd name="connsiteY40-486" fmla="*/ 0 h 10000"/>
              <a:gd name="connsiteX41-487" fmla="*/ 744 w 10000"/>
              <a:gd name="connsiteY41-488" fmla="*/ 479 h 10000"/>
              <a:gd name="connsiteX42-489" fmla="*/ 1488 w 10000"/>
              <a:gd name="connsiteY42-490" fmla="*/ 689 h 10000"/>
              <a:gd name="connsiteX43-491" fmla="*/ 1860 w 10000"/>
              <a:gd name="connsiteY43-492" fmla="*/ 928 h 10000"/>
              <a:gd name="connsiteX44-493" fmla="*/ 2233 w 10000"/>
              <a:gd name="connsiteY44-494" fmla="*/ 1407 h 10000"/>
              <a:gd name="connsiteX45-495" fmla="*/ 2605 w 10000"/>
              <a:gd name="connsiteY45-496" fmla="*/ 1886 h 10000"/>
              <a:gd name="connsiteX46-497" fmla="*/ 2977 w 10000"/>
              <a:gd name="connsiteY46-498" fmla="*/ 2126 h 10000"/>
              <a:gd name="connsiteX47-499" fmla="*/ 2977 w 10000"/>
              <a:gd name="connsiteY47-500" fmla="*/ 2126 h 10000"/>
              <a:gd name="connsiteX0-501" fmla="*/ 2977 w 10000"/>
              <a:gd name="connsiteY0-502" fmla="*/ 2126 h 10000"/>
              <a:gd name="connsiteX1-503" fmla="*/ 2977 w 10000"/>
              <a:gd name="connsiteY1-504" fmla="*/ 2844 h 10000"/>
              <a:gd name="connsiteX2-505" fmla="*/ 2605 w 10000"/>
              <a:gd name="connsiteY2-506" fmla="*/ 3323 h 10000"/>
              <a:gd name="connsiteX3-507" fmla="*/ 2605 w 10000"/>
              <a:gd name="connsiteY3-508" fmla="*/ 3802 h 10000"/>
              <a:gd name="connsiteX4-509" fmla="*/ 2605 w 10000"/>
              <a:gd name="connsiteY4-510" fmla="*/ 5000 h 10000"/>
              <a:gd name="connsiteX5-511" fmla="*/ 2605 w 10000"/>
              <a:gd name="connsiteY5-512" fmla="*/ 6198 h 10000"/>
              <a:gd name="connsiteX6-513" fmla="*/ 2605 w 10000"/>
              <a:gd name="connsiteY6-514" fmla="*/ 6647 h 10000"/>
              <a:gd name="connsiteX7-515" fmla="*/ 2977 w 10000"/>
              <a:gd name="connsiteY7-516" fmla="*/ 7126 h 10000"/>
              <a:gd name="connsiteX8-517" fmla="*/ 2977 w 10000"/>
              <a:gd name="connsiteY8-518" fmla="*/ 7605 h 10000"/>
              <a:gd name="connsiteX9-519" fmla="*/ 3349 w 10000"/>
              <a:gd name="connsiteY9-520" fmla="*/ 7605 h 10000"/>
              <a:gd name="connsiteX10-521" fmla="*/ 3721 w 10000"/>
              <a:gd name="connsiteY10-522" fmla="*/ 7844 h 10000"/>
              <a:gd name="connsiteX11-523" fmla="*/ 4047 w 10000"/>
              <a:gd name="connsiteY11-524" fmla="*/ 7844 h 10000"/>
              <a:gd name="connsiteX12-525" fmla="*/ 4791 w 10000"/>
              <a:gd name="connsiteY12-526" fmla="*/ 7844 h 10000"/>
              <a:gd name="connsiteX13-527" fmla="*/ 5163 w 10000"/>
              <a:gd name="connsiteY13-528" fmla="*/ 7844 h 10000"/>
              <a:gd name="connsiteX14-529" fmla="*/ 8512 w 10000"/>
              <a:gd name="connsiteY14-530" fmla="*/ 7844 h 10000"/>
              <a:gd name="connsiteX15-531" fmla="*/ 10000 w 10000"/>
              <a:gd name="connsiteY15-532" fmla="*/ 8802 h 10000"/>
              <a:gd name="connsiteX16-533" fmla="*/ 10000 w 10000"/>
              <a:gd name="connsiteY16-534" fmla="*/ 8802 h 10000"/>
              <a:gd name="connsiteX17-535" fmla="*/ 9628 w 10000"/>
              <a:gd name="connsiteY17-536" fmla="*/ 9281 h 10000"/>
              <a:gd name="connsiteX18-537" fmla="*/ 8884 w 10000"/>
              <a:gd name="connsiteY18-538" fmla="*/ 9521 h 10000"/>
              <a:gd name="connsiteX19-539" fmla="*/ 8512 w 10000"/>
              <a:gd name="connsiteY19-540" fmla="*/ 9760 h 10000"/>
              <a:gd name="connsiteX20-541" fmla="*/ 7395 w 10000"/>
              <a:gd name="connsiteY20-542" fmla="*/ 10000 h 10000"/>
              <a:gd name="connsiteX21-543" fmla="*/ 6651 w 10000"/>
              <a:gd name="connsiteY21-544" fmla="*/ 10000 h 10000"/>
              <a:gd name="connsiteX22-545" fmla="*/ 5907 w 10000"/>
              <a:gd name="connsiteY22-546" fmla="*/ 10000 h 10000"/>
              <a:gd name="connsiteX23-547" fmla="*/ 4791 w 10000"/>
              <a:gd name="connsiteY23-548" fmla="*/ 10000 h 10000"/>
              <a:gd name="connsiteX24-549" fmla="*/ 3721 w 10000"/>
              <a:gd name="connsiteY24-550" fmla="*/ 10000 h 10000"/>
              <a:gd name="connsiteX25-551" fmla="*/ 2977 w 10000"/>
              <a:gd name="connsiteY25-552" fmla="*/ 9760 h 10000"/>
              <a:gd name="connsiteX26-553" fmla="*/ 2233 w 10000"/>
              <a:gd name="connsiteY26-554" fmla="*/ 9521 h 10000"/>
              <a:gd name="connsiteX27-555" fmla="*/ 1860 w 10000"/>
              <a:gd name="connsiteY27-556" fmla="*/ 9281 h 10000"/>
              <a:gd name="connsiteX28-557" fmla="*/ 1488 w 10000"/>
              <a:gd name="connsiteY28-558" fmla="*/ 8802 h 10000"/>
              <a:gd name="connsiteX29-559" fmla="*/ 1116 w 10000"/>
              <a:gd name="connsiteY29-560" fmla="*/ 8323 h 10000"/>
              <a:gd name="connsiteX30-561" fmla="*/ 744 w 10000"/>
              <a:gd name="connsiteY30-562" fmla="*/ 7365 h 10000"/>
              <a:gd name="connsiteX31-563" fmla="*/ 744 w 10000"/>
              <a:gd name="connsiteY31-564" fmla="*/ 6647 h 10000"/>
              <a:gd name="connsiteX32-565" fmla="*/ 744 w 10000"/>
              <a:gd name="connsiteY32-566" fmla="*/ 5958 h 10000"/>
              <a:gd name="connsiteX33-567" fmla="*/ 372 w 10000"/>
              <a:gd name="connsiteY33-568" fmla="*/ 5479 h 10000"/>
              <a:gd name="connsiteX34-569" fmla="*/ 372 w 10000"/>
              <a:gd name="connsiteY34-570" fmla="*/ 4760 h 10000"/>
              <a:gd name="connsiteX35-571" fmla="*/ 372 w 10000"/>
              <a:gd name="connsiteY35-572" fmla="*/ 4042 h 10000"/>
              <a:gd name="connsiteX36-573" fmla="*/ 372 w 10000"/>
              <a:gd name="connsiteY36-574" fmla="*/ 3084 h 10000"/>
              <a:gd name="connsiteX37-575" fmla="*/ 372 w 10000"/>
              <a:gd name="connsiteY37-576" fmla="*/ 2126 h 10000"/>
              <a:gd name="connsiteX38-577" fmla="*/ 372 w 10000"/>
              <a:gd name="connsiteY38-578" fmla="*/ 1168 h 10000"/>
              <a:gd name="connsiteX39-579" fmla="*/ 0 w 10000"/>
              <a:gd name="connsiteY39-580" fmla="*/ 0 h 10000"/>
              <a:gd name="connsiteX40-581" fmla="*/ 744 w 10000"/>
              <a:gd name="connsiteY40-582" fmla="*/ 479 h 10000"/>
              <a:gd name="connsiteX41-583" fmla="*/ 1488 w 10000"/>
              <a:gd name="connsiteY41-584" fmla="*/ 689 h 10000"/>
              <a:gd name="connsiteX42-585" fmla="*/ 1860 w 10000"/>
              <a:gd name="connsiteY42-586" fmla="*/ 928 h 10000"/>
              <a:gd name="connsiteX43-587" fmla="*/ 2233 w 10000"/>
              <a:gd name="connsiteY43-588" fmla="*/ 1407 h 10000"/>
              <a:gd name="connsiteX44-589" fmla="*/ 2605 w 10000"/>
              <a:gd name="connsiteY44-590" fmla="*/ 1886 h 10000"/>
              <a:gd name="connsiteX45-591" fmla="*/ 2977 w 10000"/>
              <a:gd name="connsiteY45-592" fmla="*/ 2126 h 10000"/>
              <a:gd name="connsiteX46-593" fmla="*/ 2977 w 10000"/>
              <a:gd name="connsiteY46-594" fmla="*/ 2126 h 10000"/>
              <a:gd name="connsiteX0-595" fmla="*/ 2977 w 10000"/>
              <a:gd name="connsiteY0-596" fmla="*/ 2126 h 10000"/>
              <a:gd name="connsiteX1-597" fmla="*/ 2977 w 10000"/>
              <a:gd name="connsiteY1-598" fmla="*/ 2844 h 10000"/>
              <a:gd name="connsiteX2-599" fmla="*/ 2605 w 10000"/>
              <a:gd name="connsiteY2-600" fmla="*/ 3323 h 10000"/>
              <a:gd name="connsiteX3-601" fmla="*/ 2605 w 10000"/>
              <a:gd name="connsiteY3-602" fmla="*/ 3802 h 10000"/>
              <a:gd name="connsiteX4-603" fmla="*/ 2605 w 10000"/>
              <a:gd name="connsiteY4-604" fmla="*/ 5000 h 10000"/>
              <a:gd name="connsiteX5-605" fmla="*/ 2605 w 10000"/>
              <a:gd name="connsiteY5-606" fmla="*/ 6198 h 10000"/>
              <a:gd name="connsiteX6-607" fmla="*/ 2605 w 10000"/>
              <a:gd name="connsiteY6-608" fmla="*/ 6647 h 10000"/>
              <a:gd name="connsiteX7-609" fmla="*/ 2977 w 10000"/>
              <a:gd name="connsiteY7-610" fmla="*/ 7126 h 10000"/>
              <a:gd name="connsiteX8-611" fmla="*/ 2977 w 10000"/>
              <a:gd name="connsiteY8-612" fmla="*/ 7605 h 10000"/>
              <a:gd name="connsiteX9-613" fmla="*/ 3349 w 10000"/>
              <a:gd name="connsiteY9-614" fmla="*/ 7605 h 10000"/>
              <a:gd name="connsiteX10-615" fmla="*/ 3721 w 10000"/>
              <a:gd name="connsiteY10-616" fmla="*/ 7844 h 10000"/>
              <a:gd name="connsiteX11-617" fmla="*/ 4047 w 10000"/>
              <a:gd name="connsiteY11-618" fmla="*/ 7844 h 10000"/>
              <a:gd name="connsiteX12-619" fmla="*/ 4791 w 10000"/>
              <a:gd name="connsiteY12-620" fmla="*/ 7844 h 10000"/>
              <a:gd name="connsiteX13-621" fmla="*/ 8512 w 10000"/>
              <a:gd name="connsiteY13-622" fmla="*/ 7844 h 10000"/>
              <a:gd name="connsiteX14-623" fmla="*/ 10000 w 10000"/>
              <a:gd name="connsiteY14-624" fmla="*/ 8802 h 10000"/>
              <a:gd name="connsiteX15-625" fmla="*/ 10000 w 10000"/>
              <a:gd name="connsiteY15-626" fmla="*/ 8802 h 10000"/>
              <a:gd name="connsiteX16-627" fmla="*/ 9628 w 10000"/>
              <a:gd name="connsiteY16-628" fmla="*/ 9281 h 10000"/>
              <a:gd name="connsiteX17-629" fmla="*/ 8884 w 10000"/>
              <a:gd name="connsiteY17-630" fmla="*/ 9521 h 10000"/>
              <a:gd name="connsiteX18-631" fmla="*/ 8512 w 10000"/>
              <a:gd name="connsiteY18-632" fmla="*/ 9760 h 10000"/>
              <a:gd name="connsiteX19-633" fmla="*/ 7395 w 10000"/>
              <a:gd name="connsiteY19-634" fmla="*/ 10000 h 10000"/>
              <a:gd name="connsiteX20-635" fmla="*/ 6651 w 10000"/>
              <a:gd name="connsiteY20-636" fmla="*/ 10000 h 10000"/>
              <a:gd name="connsiteX21-637" fmla="*/ 5907 w 10000"/>
              <a:gd name="connsiteY21-638" fmla="*/ 10000 h 10000"/>
              <a:gd name="connsiteX22-639" fmla="*/ 4791 w 10000"/>
              <a:gd name="connsiteY22-640" fmla="*/ 10000 h 10000"/>
              <a:gd name="connsiteX23-641" fmla="*/ 3721 w 10000"/>
              <a:gd name="connsiteY23-642" fmla="*/ 10000 h 10000"/>
              <a:gd name="connsiteX24-643" fmla="*/ 2977 w 10000"/>
              <a:gd name="connsiteY24-644" fmla="*/ 9760 h 10000"/>
              <a:gd name="connsiteX25-645" fmla="*/ 2233 w 10000"/>
              <a:gd name="connsiteY25-646" fmla="*/ 9521 h 10000"/>
              <a:gd name="connsiteX26-647" fmla="*/ 1860 w 10000"/>
              <a:gd name="connsiteY26-648" fmla="*/ 9281 h 10000"/>
              <a:gd name="connsiteX27-649" fmla="*/ 1488 w 10000"/>
              <a:gd name="connsiteY27-650" fmla="*/ 8802 h 10000"/>
              <a:gd name="connsiteX28-651" fmla="*/ 1116 w 10000"/>
              <a:gd name="connsiteY28-652" fmla="*/ 8323 h 10000"/>
              <a:gd name="connsiteX29-653" fmla="*/ 744 w 10000"/>
              <a:gd name="connsiteY29-654" fmla="*/ 7365 h 10000"/>
              <a:gd name="connsiteX30-655" fmla="*/ 744 w 10000"/>
              <a:gd name="connsiteY30-656" fmla="*/ 6647 h 10000"/>
              <a:gd name="connsiteX31-657" fmla="*/ 744 w 10000"/>
              <a:gd name="connsiteY31-658" fmla="*/ 5958 h 10000"/>
              <a:gd name="connsiteX32-659" fmla="*/ 372 w 10000"/>
              <a:gd name="connsiteY32-660" fmla="*/ 5479 h 10000"/>
              <a:gd name="connsiteX33-661" fmla="*/ 372 w 10000"/>
              <a:gd name="connsiteY33-662" fmla="*/ 4760 h 10000"/>
              <a:gd name="connsiteX34-663" fmla="*/ 372 w 10000"/>
              <a:gd name="connsiteY34-664" fmla="*/ 4042 h 10000"/>
              <a:gd name="connsiteX35-665" fmla="*/ 372 w 10000"/>
              <a:gd name="connsiteY35-666" fmla="*/ 3084 h 10000"/>
              <a:gd name="connsiteX36-667" fmla="*/ 372 w 10000"/>
              <a:gd name="connsiteY36-668" fmla="*/ 2126 h 10000"/>
              <a:gd name="connsiteX37-669" fmla="*/ 372 w 10000"/>
              <a:gd name="connsiteY37-670" fmla="*/ 1168 h 10000"/>
              <a:gd name="connsiteX38-671" fmla="*/ 0 w 10000"/>
              <a:gd name="connsiteY38-672" fmla="*/ 0 h 10000"/>
              <a:gd name="connsiteX39-673" fmla="*/ 744 w 10000"/>
              <a:gd name="connsiteY39-674" fmla="*/ 479 h 10000"/>
              <a:gd name="connsiteX40-675" fmla="*/ 1488 w 10000"/>
              <a:gd name="connsiteY40-676" fmla="*/ 689 h 10000"/>
              <a:gd name="connsiteX41-677" fmla="*/ 1860 w 10000"/>
              <a:gd name="connsiteY41-678" fmla="*/ 928 h 10000"/>
              <a:gd name="connsiteX42-679" fmla="*/ 2233 w 10000"/>
              <a:gd name="connsiteY42-680" fmla="*/ 1407 h 10000"/>
              <a:gd name="connsiteX43-681" fmla="*/ 2605 w 10000"/>
              <a:gd name="connsiteY43-682" fmla="*/ 1886 h 10000"/>
              <a:gd name="connsiteX44-683" fmla="*/ 2977 w 10000"/>
              <a:gd name="connsiteY44-684" fmla="*/ 2126 h 10000"/>
              <a:gd name="connsiteX45-685" fmla="*/ 2977 w 10000"/>
              <a:gd name="connsiteY45-686" fmla="*/ 2126 h 10000"/>
              <a:gd name="connsiteX0-687" fmla="*/ 2977 w 10000"/>
              <a:gd name="connsiteY0-688" fmla="*/ 2126 h 10000"/>
              <a:gd name="connsiteX1-689" fmla="*/ 2977 w 10000"/>
              <a:gd name="connsiteY1-690" fmla="*/ 2844 h 10000"/>
              <a:gd name="connsiteX2-691" fmla="*/ 2605 w 10000"/>
              <a:gd name="connsiteY2-692" fmla="*/ 3323 h 10000"/>
              <a:gd name="connsiteX3-693" fmla="*/ 2605 w 10000"/>
              <a:gd name="connsiteY3-694" fmla="*/ 3802 h 10000"/>
              <a:gd name="connsiteX4-695" fmla="*/ 2605 w 10000"/>
              <a:gd name="connsiteY4-696" fmla="*/ 5000 h 10000"/>
              <a:gd name="connsiteX5-697" fmla="*/ 2605 w 10000"/>
              <a:gd name="connsiteY5-698" fmla="*/ 6198 h 10000"/>
              <a:gd name="connsiteX6-699" fmla="*/ 2605 w 10000"/>
              <a:gd name="connsiteY6-700" fmla="*/ 6647 h 10000"/>
              <a:gd name="connsiteX7-701" fmla="*/ 2977 w 10000"/>
              <a:gd name="connsiteY7-702" fmla="*/ 7126 h 10000"/>
              <a:gd name="connsiteX8-703" fmla="*/ 2977 w 10000"/>
              <a:gd name="connsiteY8-704" fmla="*/ 7605 h 10000"/>
              <a:gd name="connsiteX9-705" fmla="*/ 3349 w 10000"/>
              <a:gd name="connsiteY9-706" fmla="*/ 7605 h 10000"/>
              <a:gd name="connsiteX10-707" fmla="*/ 3721 w 10000"/>
              <a:gd name="connsiteY10-708" fmla="*/ 7844 h 10000"/>
              <a:gd name="connsiteX11-709" fmla="*/ 4047 w 10000"/>
              <a:gd name="connsiteY11-710" fmla="*/ 7844 h 10000"/>
              <a:gd name="connsiteX12-711" fmla="*/ 8512 w 10000"/>
              <a:gd name="connsiteY12-712" fmla="*/ 7844 h 10000"/>
              <a:gd name="connsiteX13-713" fmla="*/ 10000 w 10000"/>
              <a:gd name="connsiteY13-714" fmla="*/ 8802 h 10000"/>
              <a:gd name="connsiteX14-715" fmla="*/ 10000 w 10000"/>
              <a:gd name="connsiteY14-716" fmla="*/ 8802 h 10000"/>
              <a:gd name="connsiteX15-717" fmla="*/ 9628 w 10000"/>
              <a:gd name="connsiteY15-718" fmla="*/ 9281 h 10000"/>
              <a:gd name="connsiteX16-719" fmla="*/ 8884 w 10000"/>
              <a:gd name="connsiteY16-720" fmla="*/ 9521 h 10000"/>
              <a:gd name="connsiteX17-721" fmla="*/ 8512 w 10000"/>
              <a:gd name="connsiteY17-722" fmla="*/ 9760 h 10000"/>
              <a:gd name="connsiteX18-723" fmla="*/ 7395 w 10000"/>
              <a:gd name="connsiteY18-724" fmla="*/ 10000 h 10000"/>
              <a:gd name="connsiteX19-725" fmla="*/ 6651 w 10000"/>
              <a:gd name="connsiteY19-726" fmla="*/ 10000 h 10000"/>
              <a:gd name="connsiteX20-727" fmla="*/ 5907 w 10000"/>
              <a:gd name="connsiteY20-728" fmla="*/ 10000 h 10000"/>
              <a:gd name="connsiteX21-729" fmla="*/ 4791 w 10000"/>
              <a:gd name="connsiteY21-730" fmla="*/ 10000 h 10000"/>
              <a:gd name="connsiteX22-731" fmla="*/ 3721 w 10000"/>
              <a:gd name="connsiteY22-732" fmla="*/ 10000 h 10000"/>
              <a:gd name="connsiteX23-733" fmla="*/ 2977 w 10000"/>
              <a:gd name="connsiteY23-734" fmla="*/ 9760 h 10000"/>
              <a:gd name="connsiteX24-735" fmla="*/ 2233 w 10000"/>
              <a:gd name="connsiteY24-736" fmla="*/ 9521 h 10000"/>
              <a:gd name="connsiteX25-737" fmla="*/ 1860 w 10000"/>
              <a:gd name="connsiteY25-738" fmla="*/ 9281 h 10000"/>
              <a:gd name="connsiteX26-739" fmla="*/ 1488 w 10000"/>
              <a:gd name="connsiteY26-740" fmla="*/ 8802 h 10000"/>
              <a:gd name="connsiteX27-741" fmla="*/ 1116 w 10000"/>
              <a:gd name="connsiteY27-742" fmla="*/ 8323 h 10000"/>
              <a:gd name="connsiteX28-743" fmla="*/ 744 w 10000"/>
              <a:gd name="connsiteY28-744" fmla="*/ 7365 h 10000"/>
              <a:gd name="connsiteX29-745" fmla="*/ 744 w 10000"/>
              <a:gd name="connsiteY29-746" fmla="*/ 6647 h 10000"/>
              <a:gd name="connsiteX30-747" fmla="*/ 744 w 10000"/>
              <a:gd name="connsiteY30-748" fmla="*/ 5958 h 10000"/>
              <a:gd name="connsiteX31-749" fmla="*/ 372 w 10000"/>
              <a:gd name="connsiteY31-750" fmla="*/ 5479 h 10000"/>
              <a:gd name="connsiteX32-751" fmla="*/ 372 w 10000"/>
              <a:gd name="connsiteY32-752" fmla="*/ 4760 h 10000"/>
              <a:gd name="connsiteX33-753" fmla="*/ 372 w 10000"/>
              <a:gd name="connsiteY33-754" fmla="*/ 4042 h 10000"/>
              <a:gd name="connsiteX34-755" fmla="*/ 372 w 10000"/>
              <a:gd name="connsiteY34-756" fmla="*/ 3084 h 10000"/>
              <a:gd name="connsiteX35-757" fmla="*/ 372 w 10000"/>
              <a:gd name="connsiteY35-758" fmla="*/ 2126 h 10000"/>
              <a:gd name="connsiteX36-759" fmla="*/ 372 w 10000"/>
              <a:gd name="connsiteY36-760" fmla="*/ 1168 h 10000"/>
              <a:gd name="connsiteX37-761" fmla="*/ 0 w 10000"/>
              <a:gd name="connsiteY37-762" fmla="*/ 0 h 10000"/>
              <a:gd name="connsiteX38-763" fmla="*/ 744 w 10000"/>
              <a:gd name="connsiteY38-764" fmla="*/ 479 h 10000"/>
              <a:gd name="connsiteX39-765" fmla="*/ 1488 w 10000"/>
              <a:gd name="connsiteY39-766" fmla="*/ 689 h 10000"/>
              <a:gd name="connsiteX40-767" fmla="*/ 1860 w 10000"/>
              <a:gd name="connsiteY40-768" fmla="*/ 928 h 10000"/>
              <a:gd name="connsiteX41-769" fmla="*/ 2233 w 10000"/>
              <a:gd name="connsiteY41-770" fmla="*/ 1407 h 10000"/>
              <a:gd name="connsiteX42-771" fmla="*/ 2605 w 10000"/>
              <a:gd name="connsiteY42-772" fmla="*/ 1886 h 10000"/>
              <a:gd name="connsiteX43-773" fmla="*/ 2977 w 10000"/>
              <a:gd name="connsiteY43-774" fmla="*/ 2126 h 10000"/>
              <a:gd name="connsiteX44-775" fmla="*/ 2977 w 10000"/>
              <a:gd name="connsiteY44-776" fmla="*/ 2126 h 10000"/>
              <a:gd name="connsiteX0-777" fmla="*/ 2977 w 10000"/>
              <a:gd name="connsiteY0-778" fmla="*/ 2126 h 10000"/>
              <a:gd name="connsiteX1-779" fmla="*/ 2977 w 10000"/>
              <a:gd name="connsiteY1-780" fmla="*/ 2844 h 10000"/>
              <a:gd name="connsiteX2-781" fmla="*/ 2605 w 10000"/>
              <a:gd name="connsiteY2-782" fmla="*/ 3323 h 10000"/>
              <a:gd name="connsiteX3-783" fmla="*/ 2605 w 10000"/>
              <a:gd name="connsiteY3-784" fmla="*/ 3802 h 10000"/>
              <a:gd name="connsiteX4-785" fmla="*/ 2605 w 10000"/>
              <a:gd name="connsiteY4-786" fmla="*/ 5000 h 10000"/>
              <a:gd name="connsiteX5-787" fmla="*/ 2605 w 10000"/>
              <a:gd name="connsiteY5-788" fmla="*/ 6198 h 10000"/>
              <a:gd name="connsiteX6-789" fmla="*/ 2605 w 10000"/>
              <a:gd name="connsiteY6-790" fmla="*/ 6647 h 10000"/>
              <a:gd name="connsiteX7-791" fmla="*/ 2977 w 10000"/>
              <a:gd name="connsiteY7-792" fmla="*/ 7126 h 10000"/>
              <a:gd name="connsiteX8-793" fmla="*/ 2977 w 10000"/>
              <a:gd name="connsiteY8-794" fmla="*/ 7605 h 10000"/>
              <a:gd name="connsiteX9-795" fmla="*/ 3349 w 10000"/>
              <a:gd name="connsiteY9-796" fmla="*/ 7605 h 10000"/>
              <a:gd name="connsiteX10-797" fmla="*/ 3721 w 10000"/>
              <a:gd name="connsiteY10-798" fmla="*/ 7844 h 10000"/>
              <a:gd name="connsiteX11-799" fmla="*/ 4047 w 10000"/>
              <a:gd name="connsiteY11-800" fmla="*/ 7844 h 10000"/>
              <a:gd name="connsiteX12-801" fmla="*/ 8512 w 10000"/>
              <a:gd name="connsiteY12-802" fmla="*/ 7844 h 10000"/>
              <a:gd name="connsiteX13-803" fmla="*/ 10000 w 10000"/>
              <a:gd name="connsiteY13-804" fmla="*/ 8802 h 10000"/>
              <a:gd name="connsiteX14-805" fmla="*/ 10000 w 10000"/>
              <a:gd name="connsiteY14-806" fmla="*/ 8802 h 10000"/>
              <a:gd name="connsiteX15-807" fmla="*/ 9628 w 10000"/>
              <a:gd name="connsiteY15-808" fmla="*/ 9281 h 10000"/>
              <a:gd name="connsiteX16-809" fmla="*/ 8884 w 10000"/>
              <a:gd name="connsiteY16-810" fmla="*/ 9521 h 10000"/>
              <a:gd name="connsiteX17-811" fmla="*/ 8512 w 10000"/>
              <a:gd name="connsiteY17-812" fmla="*/ 9760 h 10000"/>
              <a:gd name="connsiteX18-813" fmla="*/ 7395 w 10000"/>
              <a:gd name="connsiteY18-814" fmla="*/ 10000 h 10000"/>
              <a:gd name="connsiteX19-815" fmla="*/ 6651 w 10000"/>
              <a:gd name="connsiteY19-816" fmla="*/ 10000 h 10000"/>
              <a:gd name="connsiteX20-817" fmla="*/ 5907 w 10000"/>
              <a:gd name="connsiteY20-818" fmla="*/ 10000 h 10000"/>
              <a:gd name="connsiteX21-819" fmla="*/ 3721 w 10000"/>
              <a:gd name="connsiteY21-820" fmla="*/ 10000 h 10000"/>
              <a:gd name="connsiteX22-821" fmla="*/ 2977 w 10000"/>
              <a:gd name="connsiteY22-822" fmla="*/ 9760 h 10000"/>
              <a:gd name="connsiteX23-823" fmla="*/ 2233 w 10000"/>
              <a:gd name="connsiteY23-824" fmla="*/ 9521 h 10000"/>
              <a:gd name="connsiteX24-825" fmla="*/ 1860 w 10000"/>
              <a:gd name="connsiteY24-826" fmla="*/ 9281 h 10000"/>
              <a:gd name="connsiteX25-827" fmla="*/ 1488 w 10000"/>
              <a:gd name="connsiteY25-828" fmla="*/ 8802 h 10000"/>
              <a:gd name="connsiteX26-829" fmla="*/ 1116 w 10000"/>
              <a:gd name="connsiteY26-830" fmla="*/ 8323 h 10000"/>
              <a:gd name="connsiteX27-831" fmla="*/ 744 w 10000"/>
              <a:gd name="connsiteY27-832" fmla="*/ 7365 h 10000"/>
              <a:gd name="connsiteX28-833" fmla="*/ 744 w 10000"/>
              <a:gd name="connsiteY28-834" fmla="*/ 6647 h 10000"/>
              <a:gd name="connsiteX29-835" fmla="*/ 744 w 10000"/>
              <a:gd name="connsiteY29-836" fmla="*/ 5958 h 10000"/>
              <a:gd name="connsiteX30-837" fmla="*/ 372 w 10000"/>
              <a:gd name="connsiteY30-838" fmla="*/ 5479 h 10000"/>
              <a:gd name="connsiteX31-839" fmla="*/ 372 w 10000"/>
              <a:gd name="connsiteY31-840" fmla="*/ 4760 h 10000"/>
              <a:gd name="connsiteX32-841" fmla="*/ 372 w 10000"/>
              <a:gd name="connsiteY32-842" fmla="*/ 4042 h 10000"/>
              <a:gd name="connsiteX33-843" fmla="*/ 372 w 10000"/>
              <a:gd name="connsiteY33-844" fmla="*/ 3084 h 10000"/>
              <a:gd name="connsiteX34-845" fmla="*/ 372 w 10000"/>
              <a:gd name="connsiteY34-846" fmla="*/ 2126 h 10000"/>
              <a:gd name="connsiteX35-847" fmla="*/ 372 w 10000"/>
              <a:gd name="connsiteY35-848" fmla="*/ 1168 h 10000"/>
              <a:gd name="connsiteX36-849" fmla="*/ 0 w 10000"/>
              <a:gd name="connsiteY36-850" fmla="*/ 0 h 10000"/>
              <a:gd name="connsiteX37-851" fmla="*/ 744 w 10000"/>
              <a:gd name="connsiteY37-852" fmla="*/ 479 h 10000"/>
              <a:gd name="connsiteX38-853" fmla="*/ 1488 w 10000"/>
              <a:gd name="connsiteY38-854" fmla="*/ 689 h 10000"/>
              <a:gd name="connsiteX39-855" fmla="*/ 1860 w 10000"/>
              <a:gd name="connsiteY39-856" fmla="*/ 928 h 10000"/>
              <a:gd name="connsiteX40-857" fmla="*/ 2233 w 10000"/>
              <a:gd name="connsiteY40-858" fmla="*/ 1407 h 10000"/>
              <a:gd name="connsiteX41-859" fmla="*/ 2605 w 10000"/>
              <a:gd name="connsiteY41-860" fmla="*/ 1886 h 10000"/>
              <a:gd name="connsiteX42-861" fmla="*/ 2977 w 10000"/>
              <a:gd name="connsiteY42-862" fmla="*/ 2126 h 10000"/>
              <a:gd name="connsiteX43-863" fmla="*/ 2977 w 10000"/>
              <a:gd name="connsiteY43-864" fmla="*/ 2126 h 10000"/>
              <a:gd name="connsiteX0-865" fmla="*/ 2977 w 10000"/>
              <a:gd name="connsiteY0-866" fmla="*/ 2126 h 10000"/>
              <a:gd name="connsiteX1-867" fmla="*/ 2977 w 10000"/>
              <a:gd name="connsiteY1-868" fmla="*/ 2844 h 10000"/>
              <a:gd name="connsiteX2-869" fmla="*/ 2605 w 10000"/>
              <a:gd name="connsiteY2-870" fmla="*/ 3323 h 10000"/>
              <a:gd name="connsiteX3-871" fmla="*/ 2605 w 10000"/>
              <a:gd name="connsiteY3-872" fmla="*/ 3802 h 10000"/>
              <a:gd name="connsiteX4-873" fmla="*/ 2605 w 10000"/>
              <a:gd name="connsiteY4-874" fmla="*/ 5000 h 10000"/>
              <a:gd name="connsiteX5-875" fmla="*/ 2605 w 10000"/>
              <a:gd name="connsiteY5-876" fmla="*/ 6198 h 10000"/>
              <a:gd name="connsiteX6-877" fmla="*/ 2605 w 10000"/>
              <a:gd name="connsiteY6-878" fmla="*/ 6647 h 10000"/>
              <a:gd name="connsiteX7-879" fmla="*/ 2977 w 10000"/>
              <a:gd name="connsiteY7-880" fmla="*/ 7126 h 10000"/>
              <a:gd name="connsiteX8-881" fmla="*/ 2977 w 10000"/>
              <a:gd name="connsiteY8-882" fmla="*/ 7605 h 10000"/>
              <a:gd name="connsiteX9-883" fmla="*/ 3349 w 10000"/>
              <a:gd name="connsiteY9-884" fmla="*/ 7605 h 10000"/>
              <a:gd name="connsiteX10-885" fmla="*/ 3721 w 10000"/>
              <a:gd name="connsiteY10-886" fmla="*/ 7844 h 10000"/>
              <a:gd name="connsiteX11-887" fmla="*/ 4047 w 10000"/>
              <a:gd name="connsiteY11-888" fmla="*/ 7844 h 10000"/>
              <a:gd name="connsiteX12-889" fmla="*/ 8512 w 10000"/>
              <a:gd name="connsiteY12-890" fmla="*/ 7844 h 10000"/>
              <a:gd name="connsiteX13-891" fmla="*/ 10000 w 10000"/>
              <a:gd name="connsiteY13-892" fmla="*/ 8802 h 10000"/>
              <a:gd name="connsiteX14-893" fmla="*/ 10000 w 10000"/>
              <a:gd name="connsiteY14-894" fmla="*/ 8802 h 10000"/>
              <a:gd name="connsiteX15-895" fmla="*/ 9628 w 10000"/>
              <a:gd name="connsiteY15-896" fmla="*/ 9281 h 10000"/>
              <a:gd name="connsiteX16-897" fmla="*/ 8884 w 10000"/>
              <a:gd name="connsiteY16-898" fmla="*/ 9521 h 10000"/>
              <a:gd name="connsiteX17-899" fmla="*/ 8512 w 10000"/>
              <a:gd name="connsiteY17-900" fmla="*/ 9760 h 10000"/>
              <a:gd name="connsiteX18-901" fmla="*/ 7395 w 10000"/>
              <a:gd name="connsiteY18-902" fmla="*/ 10000 h 10000"/>
              <a:gd name="connsiteX19-903" fmla="*/ 6651 w 10000"/>
              <a:gd name="connsiteY19-904" fmla="*/ 10000 h 10000"/>
              <a:gd name="connsiteX20-905" fmla="*/ 3721 w 10000"/>
              <a:gd name="connsiteY20-906" fmla="*/ 10000 h 10000"/>
              <a:gd name="connsiteX21-907" fmla="*/ 2977 w 10000"/>
              <a:gd name="connsiteY21-908" fmla="*/ 9760 h 10000"/>
              <a:gd name="connsiteX22-909" fmla="*/ 2233 w 10000"/>
              <a:gd name="connsiteY22-910" fmla="*/ 9521 h 10000"/>
              <a:gd name="connsiteX23-911" fmla="*/ 1860 w 10000"/>
              <a:gd name="connsiteY23-912" fmla="*/ 9281 h 10000"/>
              <a:gd name="connsiteX24-913" fmla="*/ 1488 w 10000"/>
              <a:gd name="connsiteY24-914" fmla="*/ 8802 h 10000"/>
              <a:gd name="connsiteX25-915" fmla="*/ 1116 w 10000"/>
              <a:gd name="connsiteY25-916" fmla="*/ 8323 h 10000"/>
              <a:gd name="connsiteX26-917" fmla="*/ 744 w 10000"/>
              <a:gd name="connsiteY26-918" fmla="*/ 7365 h 10000"/>
              <a:gd name="connsiteX27-919" fmla="*/ 744 w 10000"/>
              <a:gd name="connsiteY27-920" fmla="*/ 6647 h 10000"/>
              <a:gd name="connsiteX28-921" fmla="*/ 744 w 10000"/>
              <a:gd name="connsiteY28-922" fmla="*/ 5958 h 10000"/>
              <a:gd name="connsiteX29-923" fmla="*/ 372 w 10000"/>
              <a:gd name="connsiteY29-924" fmla="*/ 5479 h 10000"/>
              <a:gd name="connsiteX30-925" fmla="*/ 372 w 10000"/>
              <a:gd name="connsiteY30-926" fmla="*/ 4760 h 10000"/>
              <a:gd name="connsiteX31-927" fmla="*/ 372 w 10000"/>
              <a:gd name="connsiteY31-928" fmla="*/ 4042 h 10000"/>
              <a:gd name="connsiteX32-929" fmla="*/ 372 w 10000"/>
              <a:gd name="connsiteY32-930" fmla="*/ 3084 h 10000"/>
              <a:gd name="connsiteX33-931" fmla="*/ 372 w 10000"/>
              <a:gd name="connsiteY33-932" fmla="*/ 2126 h 10000"/>
              <a:gd name="connsiteX34-933" fmla="*/ 372 w 10000"/>
              <a:gd name="connsiteY34-934" fmla="*/ 1168 h 10000"/>
              <a:gd name="connsiteX35-935" fmla="*/ 0 w 10000"/>
              <a:gd name="connsiteY35-936" fmla="*/ 0 h 10000"/>
              <a:gd name="connsiteX36-937" fmla="*/ 744 w 10000"/>
              <a:gd name="connsiteY36-938" fmla="*/ 479 h 10000"/>
              <a:gd name="connsiteX37-939" fmla="*/ 1488 w 10000"/>
              <a:gd name="connsiteY37-940" fmla="*/ 689 h 10000"/>
              <a:gd name="connsiteX38-941" fmla="*/ 1860 w 10000"/>
              <a:gd name="connsiteY38-942" fmla="*/ 928 h 10000"/>
              <a:gd name="connsiteX39-943" fmla="*/ 2233 w 10000"/>
              <a:gd name="connsiteY39-944" fmla="*/ 1407 h 10000"/>
              <a:gd name="connsiteX40-945" fmla="*/ 2605 w 10000"/>
              <a:gd name="connsiteY40-946" fmla="*/ 1886 h 10000"/>
              <a:gd name="connsiteX41-947" fmla="*/ 2977 w 10000"/>
              <a:gd name="connsiteY41-948" fmla="*/ 2126 h 10000"/>
              <a:gd name="connsiteX42-949" fmla="*/ 2977 w 10000"/>
              <a:gd name="connsiteY42-950" fmla="*/ 2126 h 10000"/>
              <a:gd name="connsiteX0-951" fmla="*/ 2977 w 10000"/>
              <a:gd name="connsiteY0-952" fmla="*/ 2126 h 10000"/>
              <a:gd name="connsiteX1-953" fmla="*/ 2977 w 10000"/>
              <a:gd name="connsiteY1-954" fmla="*/ 2844 h 10000"/>
              <a:gd name="connsiteX2-955" fmla="*/ 2605 w 10000"/>
              <a:gd name="connsiteY2-956" fmla="*/ 3323 h 10000"/>
              <a:gd name="connsiteX3-957" fmla="*/ 2605 w 10000"/>
              <a:gd name="connsiteY3-958" fmla="*/ 3802 h 10000"/>
              <a:gd name="connsiteX4-959" fmla="*/ 2605 w 10000"/>
              <a:gd name="connsiteY4-960" fmla="*/ 5000 h 10000"/>
              <a:gd name="connsiteX5-961" fmla="*/ 2605 w 10000"/>
              <a:gd name="connsiteY5-962" fmla="*/ 6198 h 10000"/>
              <a:gd name="connsiteX6-963" fmla="*/ 2605 w 10000"/>
              <a:gd name="connsiteY6-964" fmla="*/ 6647 h 10000"/>
              <a:gd name="connsiteX7-965" fmla="*/ 2977 w 10000"/>
              <a:gd name="connsiteY7-966" fmla="*/ 7126 h 10000"/>
              <a:gd name="connsiteX8-967" fmla="*/ 2977 w 10000"/>
              <a:gd name="connsiteY8-968" fmla="*/ 7605 h 10000"/>
              <a:gd name="connsiteX9-969" fmla="*/ 3349 w 10000"/>
              <a:gd name="connsiteY9-970" fmla="*/ 7605 h 10000"/>
              <a:gd name="connsiteX10-971" fmla="*/ 3721 w 10000"/>
              <a:gd name="connsiteY10-972" fmla="*/ 7844 h 10000"/>
              <a:gd name="connsiteX11-973" fmla="*/ 4047 w 10000"/>
              <a:gd name="connsiteY11-974" fmla="*/ 7844 h 10000"/>
              <a:gd name="connsiteX12-975" fmla="*/ 8512 w 10000"/>
              <a:gd name="connsiteY12-976" fmla="*/ 7844 h 10000"/>
              <a:gd name="connsiteX13-977" fmla="*/ 10000 w 10000"/>
              <a:gd name="connsiteY13-978" fmla="*/ 8802 h 10000"/>
              <a:gd name="connsiteX14-979" fmla="*/ 10000 w 10000"/>
              <a:gd name="connsiteY14-980" fmla="*/ 8802 h 10000"/>
              <a:gd name="connsiteX15-981" fmla="*/ 9628 w 10000"/>
              <a:gd name="connsiteY15-982" fmla="*/ 9281 h 10000"/>
              <a:gd name="connsiteX16-983" fmla="*/ 8884 w 10000"/>
              <a:gd name="connsiteY16-984" fmla="*/ 9521 h 10000"/>
              <a:gd name="connsiteX17-985" fmla="*/ 8512 w 10000"/>
              <a:gd name="connsiteY17-986" fmla="*/ 9760 h 10000"/>
              <a:gd name="connsiteX18-987" fmla="*/ 7395 w 10000"/>
              <a:gd name="connsiteY18-988" fmla="*/ 10000 h 10000"/>
              <a:gd name="connsiteX19-989" fmla="*/ 3721 w 10000"/>
              <a:gd name="connsiteY19-990" fmla="*/ 10000 h 10000"/>
              <a:gd name="connsiteX20-991" fmla="*/ 2977 w 10000"/>
              <a:gd name="connsiteY20-992" fmla="*/ 9760 h 10000"/>
              <a:gd name="connsiteX21-993" fmla="*/ 2233 w 10000"/>
              <a:gd name="connsiteY21-994" fmla="*/ 9521 h 10000"/>
              <a:gd name="connsiteX22-995" fmla="*/ 1860 w 10000"/>
              <a:gd name="connsiteY22-996" fmla="*/ 9281 h 10000"/>
              <a:gd name="connsiteX23-997" fmla="*/ 1488 w 10000"/>
              <a:gd name="connsiteY23-998" fmla="*/ 8802 h 10000"/>
              <a:gd name="connsiteX24-999" fmla="*/ 1116 w 10000"/>
              <a:gd name="connsiteY24-1000" fmla="*/ 8323 h 10000"/>
              <a:gd name="connsiteX25-1001" fmla="*/ 744 w 10000"/>
              <a:gd name="connsiteY25-1002" fmla="*/ 7365 h 10000"/>
              <a:gd name="connsiteX26-1003" fmla="*/ 744 w 10000"/>
              <a:gd name="connsiteY26-1004" fmla="*/ 6647 h 10000"/>
              <a:gd name="connsiteX27-1005" fmla="*/ 744 w 10000"/>
              <a:gd name="connsiteY27-1006" fmla="*/ 5958 h 10000"/>
              <a:gd name="connsiteX28-1007" fmla="*/ 372 w 10000"/>
              <a:gd name="connsiteY28-1008" fmla="*/ 5479 h 10000"/>
              <a:gd name="connsiteX29-1009" fmla="*/ 372 w 10000"/>
              <a:gd name="connsiteY29-1010" fmla="*/ 4760 h 10000"/>
              <a:gd name="connsiteX30-1011" fmla="*/ 372 w 10000"/>
              <a:gd name="connsiteY30-1012" fmla="*/ 4042 h 10000"/>
              <a:gd name="connsiteX31-1013" fmla="*/ 372 w 10000"/>
              <a:gd name="connsiteY31-1014" fmla="*/ 3084 h 10000"/>
              <a:gd name="connsiteX32-1015" fmla="*/ 372 w 10000"/>
              <a:gd name="connsiteY32-1016" fmla="*/ 2126 h 10000"/>
              <a:gd name="connsiteX33-1017" fmla="*/ 372 w 10000"/>
              <a:gd name="connsiteY33-1018" fmla="*/ 1168 h 10000"/>
              <a:gd name="connsiteX34-1019" fmla="*/ 0 w 10000"/>
              <a:gd name="connsiteY34-1020" fmla="*/ 0 h 10000"/>
              <a:gd name="connsiteX35-1021" fmla="*/ 744 w 10000"/>
              <a:gd name="connsiteY35-1022" fmla="*/ 479 h 10000"/>
              <a:gd name="connsiteX36-1023" fmla="*/ 1488 w 10000"/>
              <a:gd name="connsiteY36-1024" fmla="*/ 689 h 10000"/>
              <a:gd name="connsiteX37-1025" fmla="*/ 1860 w 10000"/>
              <a:gd name="connsiteY37-1026" fmla="*/ 928 h 10000"/>
              <a:gd name="connsiteX38-1027" fmla="*/ 2233 w 10000"/>
              <a:gd name="connsiteY38-1028" fmla="*/ 1407 h 10000"/>
              <a:gd name="connsiteX39-1029" fmla="*/ 2605 w 10000"/>
              <a:gd name="connsiteY39-1030" fmla="*/ 1886 h 10000"/>
              <a:gd name="connsiteX40-1031" fmla="*/ 2977 w 10000"/>
              <a:gd name="connsiteY40-1032" fmla="*/ 2126 h 10000"/>
              <a:gd name="connsiteX41-1033" fmla="*/ 2977 w 10000"/>
              <a:gd name="connsiteY41-1034" fmla="*/ 2126 h 10000"/>
              <a:gd name="connsiteX0-1035" fmla="*/ 2977 w 10000"/>
              <a:gd name="connsiteY0-1036" fmla="*/ 2126 h 10000"/>
              <a:gd name="connsiteX1-1037" fmla="*/ 2977 w 10000"/>
              <a:gd name="connsiteY1-1038" fmla="*/ 2844 h 10000"/>
              <a:gd name="connsiteX2-1039" fmla="*/ 2605 w 10000"/>
              <a:gd name="connsiteY2-1040" fmla="*/ 3323 h 10000"/>
              <a:gd name="connsiteX3-1041" fmla="*/ 2605 w 10000"/>
              <a:gd name="connsiteY3-1042" fmla="*/ 3802 h 10000"/>
              <a:gd name="connsiteX4-1043" fmla="*/ 2605 w 10000"/>
              <a:gd name="connsiteY4-1044" fmla="*/ 5000 h 10000"/>
              <a:gd name="connsiteX5-1045" fmla="*/ 2605 w 10000"/>
              <a:gd name="connsiteY5-1046" fmla="*/ 6198 h 10000"/>
              <a:gd name="connsiteX6-1047" fmla="*/ 2605 w 10000"/>
              <a:gd name="connsiteY6-1048" fmla="*/ 6647 h 10000"/>
              <a:gd name="connsiteX7-1049" fmla="*/ 2977 w 10000"/>
              <a:gd name="connsiteY7-1050" fmla="*/ 7126 h 10000"/>
              <a:gd name="connsiteX8-1051" fmla="*/ 2977 w 10000"/>
              <a:gd name="connsiteY8-1052" fmla="*/ 7605 h 10000"/>
              <a:gd name="connsiteX9-1053" fmla="*/ 3349 w 10000"/>
              <a:gd name="connsiteY9-1054" fmla="*/ 7605 h 10000"/>
              <a:gd name="connsiteX10-1055" fmla="*/ 3721 w 10000"/>
              <a:gd name="connsiteY10-1056" fmla="*/ 7844 h 10000"/>
              <a:gd name="connsiteX11-1057" fmla="*/ 4047 w 10000"/>
              <a:gd name="connsiteY11-1058" fmla="*/ 7844 h 10000"/>
              <a:gd name="connsiteX12-1059" fmla="*/ 8512 w 10000"/>
              <a:gd name="connsiteY12-1060" fmla="*/ 7844 h 10000"/>
              <a:gd name="connsiteX13-1061" fmla="*/ 10000 w 10000"/>
              <a:gd name="connsiteY13-1062" fmla="*/ 8802 h 10000"/>
              <a:gd name="connsiteX14-1063" fmla="*/ 10000 w 10000"/>
              <a:gd name="connsiteY14-1064" fmla="*/ 8802 h 10000"/>
              <a:gd name="connsiteX15-1065" fmla="*/ 9628 w 10000"/>
              <a:gd name="connsiteY15-1066" fmla="*/ 9281 h 10000"/>
              <a:gd name="connsiteX16-1067" fmla="*/ 8884 w 10000"/>
              <a:gd name="connsiteY16-1068" fmla="*/ 9521 h 10000"/>
              <a:gd name="connsiteX17-1069" fmla="*/ 8512 w 10000"/>
              <a:gd name="connsiteY17-1070" fmla="*/ 9760 h 10000"/>
              <a:gd name="connsiteX18-1071" fmla="*/ 3721 w 10000"/>
              <a:gd name="connsiteY18-1072" fmla="*/ 10000 h 10000"/>
              <a:gd name="connsiteX19-1073" fmla="*/ 2977 w 10000"/>
              <a:gd name="connsiteY19-1074" fmla="*/ 9760 h 10000"/>
              <a:gd name="connsiteX20-1075" fmla="*/ 2233 w 10000"/>
              <a:gd name="connsiteY20-1076" fmla="*/ 9521 h 10000"/>
              <a:gd name="connsiteX21-1077" fmla="*/ 1860 w 10000"/>
              <a:gd name="connsiteY21-1078" fmla="*/ 9281 h 10000"/>
              <a:gd name="connsiteX22-1079" fmla="*/ 1488 w 10000"/>
              <a:gd name="connsiteY22-1080" fmla="*/ 8802 h 10000"/>
              <a:gd name="connsiteX23-1081" fmla="*/ 1116 w 10000"/>
              <a:gd name="connsiteY23-1082" fmla="*/ 8323 h 10000"/>
              <a:gd name="connsiteX24-1083" fmla="*/ 744 w 10000"/>
              <a:gd name="connsiteY24-1084" fmla="*/ 7365 h 10000"/>
              <a:gd name="connsiteX25-1085" fmla="*/ 744 w 10000"/>
              <a:gd name="connsiteY25-1086" fmla="*/ 6647 h 10000"/>
              <a:gd name="connsiteX26-1087" fmla="*/ 744 w 10000"/>
              <a:gd name="connsiteY26-1088" fmla="*/ 5958 h 10000"/>
              <a:gd name="connsiteX27-1089" fmla="*/ 372 w 10000"/>
              <a:gd name="connsiteY27-1090" fmla="*/ 5479 h 10000"/>
              <a:gd name="connsiteX28-1091" fmla="*/ 372 w 10000"/>
              <a:gd name="connsiteY28-1092" fmla="*/ 4760 h 10000"/>
              <a:gd name="connsiteX29-1093" fmla="*/ 372 w 10000"/>
              <a:gd name="connsiteY29-1094" fmla="*/ 4042 h 10000"/>
              <a:gd name="connsiteX30-1095" fmla="*/ 372 w 10000"/>
              <a:gd name="connsiteY30-1096" fmla="*/ 3084 h 10000"/>
              <a:gd name="connsiteX31-1097" fmla="*/ 372 w 10000"/>
              <a:gd name="connsiteY31-1098" fmla="*/ 2126 h 10000"/>
              <a:gd name="connsiteX32-1099" fmla="*/ 372 w 10000"/>
              <a:gd name="connsiteY32-1100" fmla="*/ 1168 h 10000"/>
              <a:gd name="connsiteX33-1101" fmla="*/ 0 w 10000"/>
              <a:gd name="connsiteY33-1102" fmla="*/ 0 h 10000"/>
              <a:gd name="connsiteX34-1103" fmla="*/ 744 w 10000"/>
              <a:gd name="connsiteY34-1104" fmla="*/ 479 h 10000"/>
              <a:gd name="connsiteX35-1105" fmla="*/ 1488 w 10000"/>
              <a:gd name="connsiteY35-1106" fmla="*/ 689 h 10000"/>
              <a:gd name="connsiteX36-1107" fmla="*/ 1860 w 10000"/>
              <a:gd name="connsiteY36-1108" fmla="*/ 928 h 10000"/>
              <a:gd name="connsiteX37-1109" fmla="*/ 2233 w 10000"/>
              <a:gd name="connsiteY37-1110" fmla="*/ 1407 h 10000"/>
              <a:gd name="connsiteX38-1111" fmla="*/ 2605 w 10000"/>
              <a:gd name="connsiteY38-1112" fmla="*/ 1886 h 10000"/>
              <a:gd name="connsiteX39-1113" fmla="*/ 2977 w 10000"/>
              <a:gd name="connsiteY39-1114" fmla="*/ 2126 h 10000"/>
              <a:gd name="connsiteX40-1115" fmla="*/ 2977 w 10000"/>
              <a:gd name="connsiteY40-1116" fmla="*/ 2126 h 10000"/>
              <a:gd name="connsiteX0-1117" fmla="*/ 2977 w 10000"/>
              <a:gd name="connsiteY0-1118" fmla="*/ 2126 h 10000"/>
              <a:gd name="connsiteX1-1119" fmla="*/ 2977 w 10000"/>
              <a:gd name="connsiteY1-1120" fmla="*/ 2844 h 10000"/>
              <a:gd name="connsiteX2-1121" fmla="*/ 2605 w 10000"/>
              <a:gd name="connsiteY2-1122" fmla="*/ 3323 h 10000"/>
              <a:gd name="connsiteX3-1123" fmla="*/ 2605 w 10000"/>
              <a:gd name="connsiteY3-1124" fmla="*/ 3802 h 10000"/>
              <a:gd name="connsiteX4-1125" fmla="*/ 2605 w 10000"/>
              <a:gd name="connsiteY4-1126" fmla="*/ 5000 h 10000"/>
              <a:gd name="connsiteX5-1127" fmla="*/ 2605 w 10000"/>
              <a:gd name="connsiteY5-1128" fmla="*/ 6198 h 10000"/>
              <a:gd name="connsiteX6-1129" fmla="*/ 2605 w 10000"/>
              <a:gd name="connsiteY6-1130" fmla="*/ 6647 h 10000"/>
              <a:gd name="connsiteX7-1131" fmla="*/ 2977 w 10000"/>
              <a:gd name="connsiteY7-1132" fmla="*/ 7126 h 10000"/>
              <a:gd name="connsiteX8-1133" fmla="*/ 2977 w 10000"/>
              <a:gd name="connsiteY8-1134" fmla="*/ 7605 h 10000"/>
              <a:gd name="connsiteX9-1135" fmla="*/ 3349 w 10000"/>
              <a:gd name="connsiteY9-1136" fmla="*/ 7605 h 10000"/>
              <a:gd name="connsiteX10-1137" fmla="*/ 3721 w 10000"/>
              <a:gd name="connsiteY10-1138" fmla="*/ 7844 h 10000"/>
              <a:gd name="connsiteX11-1139" fmla="*/ 4047 w 10000"/>
              <a:gd name="connsiteY11-1140" fmla="*/ 7844 h 10000"/>
              <a:gd name="connsiteX12-1141" fmla="*/ 8512 w 10000"/>
              <a:gd name="connsiteY12-1142" fmla="*/ 7844 h 10000"/>
              <a:gd name="connsiteX13-1143" fmla="*/ 10000 w 10000"/>
              <a:gd name="connsiteY13-1144" fmla="*/ 8802 h 10000"/>
              <a:gd name="connsiteX14-1145" fmla="*/ 10000 w 10000"/>
              <a:gd name="connsiteY14-1146" fmla="*/ 8802 h 10000"/>
              <a:gd name="connsiteX15-1147" fmla="*/ 9628 w 10000"/>
              <a:gd name="connsiteY15-1148" fmla="*/ 9281 h 10000"/>
              <a:gd name="connsiteX16-1149" fmla="*/ 8884 w 10000"/>
              <a:gd name="connsiteY16-1150" fmla="*/ 9521 h 10000"/>
              <a:gd name="connsiteX17-1151" fmla="*/ 3721 w 10000"/>
              <a:gd name="connsiteY17-1152" fmla="*/ 10000 h 10000"/>
              <a:gd name="connsiteX18-1153" fmla="*/ 2977 w 10000"/>
              <a:gd name="connsiteY18-1154" fmla="*/ 9760 h 10000"/>
              <a:gd name="connsiteX19-1155" fmla="*/ 2233 w 10000"/>
              <a:gd name="connsiteY19-1156" fmla="*/ 9521 h 10000"/>
              <a:gd name="connsiteX20-1157" fmla="*/ 1860 w 10000"/>
              <a:gd name="connsiteY20-1158" fmla="*/ 9281 h 10000"/>
              <a:gd name="connsiteX21-1159" fmla="*/ 1488 w 10000"/>
              <a:gd name="connsiteY21-1160" fmla="*/ 8802 h 10000"/>
              <a:gd name="connsiteX22-1161" fmla="*/ 1116 w 10000"/>
              <a:gd name="connsiteY22-1162" fmla="*/ 8323 h 10000"/>
              <a:gd name="connsiteX23-1163" fmla="*/ 744 w 10000"/>
              <a:gd name="connsiteY23-1164" fmla="*/ 7365 h 10000"/>
              <a:gd name="connsiteX24-1165" fmla="*/ 744 w 10000"/>
              <a:gd name="connsiteY24-1166" fmla="*/ 6647 h 10000"/>
              <a:gd name="connsiteX25-1167" fmla="*/ 744 w 10000"/>
              <a:gd name="connsiteY25-1168" fmla="*/ 5958 h 10000"/>
              <a:gd name="connsiteX26-1169" fmla="*/ 372 w 10000"/>
              <a:gd name="connsiteY26-1170" fmla="*/ 5479 h 10000"/>
              <a:gd name="connsiteX27-1171" fmla="*/ 372 w 10000"/>
              <a:gd name="connsiteY27-1172" fmla="*/ 4760 h 10000"/>
              <a:gd name="connsiteX28-1173" fmla="*/ 372 w 10000"/>
              <a:gd name="connsiteY28-1174" fmla="*/ 4042 h 10000"/>
              <a:gd name="connsiteX29-1175" fmla="*/ 372 w 10000"/>
              <a:gd name="connsiteY29-1176" fmla="*/ 3084 h 10000"/>
              <a:gd name="connsiteX30-1177" fmla="*/ 372 w 10000"/>
              <a:gd name="connsiteY30-1178" fmla="*/ 2126 h 10000"/>
              <a:gd name="connsiteX31-1179" fmla="*/ 372 w 10000"/>
              <a:gd name="connsiteY31-1180" fmla="*/ 1168 h 10000"/>
              <a:gd name="connsiteX32-1181" fmla="*/ 0 w 10000"/>
              <a:gd name="connsiteY32-1182" fmla="*/ 0 h 10000"/>
              <a:gd name="connsiteX33-1183" fmla="*/ 744 w 10000"/>
              <a:gd name="connsiteY33-1184" fmla="*/ 479 h 10000"/>
              <a:gd name="connsiteX34-1185" fmla="*/ 1488 w 10000"/>
              <a:gd name="connsiteY34-1186" fmla="*/ 689 h 10000"/>
              <a:gd name="connsiteX35-1187" fmla="*/ 1860 w 10000"/>
              <a:gd name="connsiteY35-1188" fmla="*/ 928 h 10000"/>
              <a:gd name="connsiteX36-1189" fmla="*/ 2233 w 10000"/>
              <a:gd name="connsiteY36-1190" fmla="*/ 1407 h 10000"/>
              <a:gd name="connsiteX37-1191" fmla="*/ 2605 w 10000"/>
              <a:gd name="connsiteY37-1192" fmla="*/ 1886 h 10000"/>
              <a:gd name="connsiteX38-1193" fmla="*/ 2977 w 10000"/>
              <a:gd name="connsiteY38-1194" fmla="*/ 2126 h 10000"/>
              <a:gd name="connsiteX39-1195" fmla="*/ 2977 w 10000"/>
              <a:gd name="connsiteY39-1196" fmla="*/ 2126 h 10000"/>
              <a:gd name="connsiteX0-1197" fmla="*/ 2977 w 10000"/>
              <a:gd name="connsiteY0-1198" fmla="*/ 2126 h 10000"/>
              <a:gd name="connsiteX1-1199" fmla="*/ 2977 w 10000"/>
              <a:gd name="connsiteY1-1200" fmla="*/ 2844 h 10000"/>
              <a:gd name="connsiteX2-1201" fmla="*/ 2605 w 10000"/>
              <a:gd name="connsiteY2-1202" fmla="*/ 3323 h 10000"/>
              <a:gd name="connsiteX3-1203" fmla="*/ 2605 w 10000"/>
              <a:gd name="connsiteY3-1204" fmla="*/ 3802 h 10000"/>
              <a:gd name="connsiteX4-1205" fmla="*/ 2605 w 10000"/>
              <a:gd name="connsiteY4-1206" fmla="*/ 5000 h 10000"/>
              <a:gd name="connsiteX5-1207" fmla="*/ 2605 w 10000"/>
              <a:gd name="connsiteY5-1208" fmla="*/ 6198 h 10000"/>
              <a:gd name="connsiteX6-1209" fmla="*/ 2605 w 10000"/>
              <a:gd name="connsiteY6-1210" fmla="*/ 6647 h 10000"/>
              <a:gd name="connsiteX7-1211" fmla="*/ 2977 w 10000"/>
              <a:gd name="connsiteY7-1212" fmla="*/ 7126 h 10000"/>
              <a:gd name="connsiteX8-1213" fmla="*/ 2977 w 10000"/>
              <a:gd name="connsiteY8-1214" fmla="*/ 7605 h 10000"/>
              <a:gd name="connsiteX9-1215" fmla="*/ 3349 w 10000"/>
              <a:gd name="connsiteY9-1216" fmla="*/ 7605 h 10000"/>
              <a:gd name="connsiteX10-1217" fmla="*/ 3721 w 10000"/>
              <a:gd name="connsiteY10-1218" fmla="*/ 7844 h 10000"/>
              <a:gd name="connsiteX11-1219" fmla="*/ 4047 w 10000"/>
              <a:gd name="connsiteY11-1220" fmla="*/ 7844 h 10000"/>
              <a:gd name="connsiteX12-1221" fmla="*/ 8512 w 10000"/>
              <a:gd name="connsiteY12-1222" fmla="*/ 7844 h 10000"/>
              <a:gd name="connsiteX13-1223" fmla="*/ 10000 w 10000"/>
              <a:gd name="connsiteY13-1224" fmla="*/ 8802 h 10000"/>
              <a:gd name="connsiteX14-1225" fmla="*/ 10000 w 10000"/>
              <a:gd name="connsiteY14-1226" fmla="*/ 8802 h 10000"/>
              <a:gd name="connsiteX15-1227" fmla="*/ 9628 w 10000"/>
              <a:gd name="connsiteY15-1228" fmla="*/ 9281 h 10000"/>
              <a:gd name="connsiteX16-1229" fmla="*/ 3721 w 10000"/>
              <a:gd name="connsiteY16-1230" fmla="*/ 10000 h 10000"/>
              <a:gd name="connsiteX17-1231" fmla="*/ 2977 w 10000"/>
              <a:gd name="connsiteY17-1232" fmla="*/ 9760 h 10000"/>
              <a:gd name="connsiteX18-1233" fmla="*/ 2233 w 10000"/>
              <a:gd name="connsiteY18-1234" fmla="*/ 9521 h 10000"/>
              <a:gd name="connsiteX19-1235" fmla="*/ 1860 w 10000"/>
              <a:gd name="connsiteY19-1236" fmla="*/ 9281 h 10000"/>
              <a:gd name="connsiteX20-1237" fmla="*/ 1488 w 10000"/>
              <a:gd name="connsiteY20-1238" fmla="*/ 8802 h 10000"/>
              <a:gd name="connsiteX21-1239" fmla="*/ 1116 w 10000"/>
              <a:gd name="connsiteY21-1240" fmla="*/ 8323 h 10000"/>
              <a:gd name="connsiteX22-1241" fmla="*/ 744 w 10000"/>
              <a:gd name="connsiteY22-1242" fmla="*/ 7365 h 10000"/>
              <a:gd name="connsiteX23-1243" fmla="*/ 744 w 10000"/>
              <a:gd name="connsiteY23-1244" fmla="*/ 6647 h 10000"/>
              <a:gd name="connsiteX24-1245" fmla="*/ 744 w 10000"/>
              <a:gd name="connsiteY24-1246" fmla="*/ 5958 h 10000"/>
              <a:gd name="connsiteX25-1247" fmla="*/ 372 w 10000"/>
              <a:gd name="connsiteY25-1248" fmla="*/ 5479 h 10000"/>
              <a:gd name="connsiteX26-1249" fmla="*/ 372 w 10000"/>
              <a:gd name="connsiteY26-1250" fmla="*/ 4760 h 10000"/>
              <a:gd name="connsiteX27-1251" fmla="*/ 372 w 10000"/>
              <a:gd name="connsiteY27-1252" fmla="*/ 4042 h 10000"/>
              <a:gd name="connsiteX28-1253" fmla="*/ 372 w 10000"/>
              <a:gd name="connsiteY28-1254" fmla="*/ 3084 h 10000"/>
              <a:gd name="connsiteX29-1255" fmla="*/ 372 w 10000"/>
              <a:gd name="connsiteY29-1256" fmla="*/ 2126 h 10000"/>
              <a:gd name="connsiteX30-1257" fmla="*/ 372 w 10000"/>
              <a:gd name="connsiteY30-1258" fmla="*/ 1168 h 10000"/>
              <a:gd name="connsiteX31-1259" fmla="*/ 0 w 10000"/>
              <a:gd name="connsiteY31-1260" fmla="*/ 0 h 10000"/>
              <a:gd name="connsiteX32-1261" fmla="*/ 744 w 10000"/>
              <a:gd name="connsiteY32-1262" fmla="*/ 479 h 10000"/>
              <a:gd name="connsiteX33-1263" fmla="*/ 1488 w 10000"/>
              <a:gd name="connsiteY33-1264" fmla="*/ 689 h 10000"/>
              <a:gd name="connsiteX34-1265" fmla="*/ 1860 w 10000"/>
              <a:gd name="connsiteY34-1266" fmla="*/ 928 h 10000"/>
              <a:gd name="connsiteX35-1267" fmla="*/ 2233 w 10000"/>
              <a:gd name="connsiteY35-1268" fmla="*/ 1407 h 10000"/>
              <a:gd name="connsiteX36-1269" fmla="*/ 2605 w 10000"/>
              <a:gd name="connsiteY36-1270" fmla="*/ 1886 h 10000"/>
              <a:gd name="connsiteX37-1271" fmla="*/ 2977 w 10000"/>
              <a:gd name="connsiteY37-1272" fmla="*/ 2126 h 10000"/>
              <a:gd name="connsiteX38-1273" fmla="*/ 2977 w 10000"/>
              <a:gd name="connsiteY38-1274" fmla="*/ 2126 h 10000"/>
              <a:gd name="connsiteX0-1275" fmla="*/ 2977 w 10000"/>
              <a:gd name="connsiteY0-1276" fmla="*/ 2126 h 10000"/>
              <a:gd name="connsiteX1-1277" fmla="*/ 2977 w 10000"/>
              <a:gd name="connsiteY1-1278" fmla="*/ 2844 h 10000"/>
              <a:gd name="connsiteX2-1279" fmla="*/ 2605 w 10000"/>
              <a:gd name="connsiteY2-1280" fmla="*/ 3323 h 10000"/>
              <a:gd name="connsiteX3-1281" fmla="*/ 2605 w 10000"/>
              <a:gd name="connsiteY3-1282" fmla="*/ 3802 h 10000"/>
              <a:gd name="connsiteX4-1283" fmla="*/ 2605 w 10000"/>
              <a:gd name="connsiteY4-1284" fmla="*/ 5000 h 10000"/>
              <a:gd name="connsiteX5-1285" fmla="*/ 2605 w 10000"/>
              <a:gd name="connsiteY5-1286" fmla="*/ 6198 h 10000"/>
              <a:gd name="connsiteX6-1287" fmla="*/ 2605 w 10000"/>
              <a:gd name="connsiteY6-1288" fmla="*/ 6647 h 10000"/>
              <a:gd name="connsiteX7-1289" fmla="*/ 2977 w 10000"/>
              <a:gd name="connsiteY7-1290" fmla="*/ 7126 h 10000"/>
              <a:gd name="connsiteX8-1291" fmla="*/ 2977 w 10000"/>
              <a:gd name="connsiteY8-1292" fmla="*/ 7605 h 10000"/>
              <a:gd name="connsiteX9-1293" fmla="*/ 3349 w 10000"/>
              <a:gd name="connsiteY9-1294" fmla="*/ 7605 h 10000"/>
              <a:gd name="connsiteX10-1295" fmla="*/ 3721 w 10000"/>
              <a:gd name="connsiteY10-1296" fmla="*/ 7844 h 10000"/>
              <a:gd name="connsiteX11-1297" fmla="*/ 4047 w 10000"/>
              <a:gd name="connsiteY11-1298" fmla="*/ 7844 h 10000"/>
              <a:gd name="connsiteX12-1299" fmla="*/ 8512 w 10000"/>
              <a:gd name="connsiteY12-1300" fmla="*/ 7844 h 10000"/>
              <a:gd name="connsiteX13-1301" fmla="*/ 10000 w 10000"/>
              <a:gd name="connsiteY13-1302" fmla="*/ 8802 h 10000"/>
              <a:gd name="connsiteX14-1303" fmla="*/ 10000 w 10000"/>
              <a:gd name="connsiteY14-1304" fmla="*/ 8802 h 10000"/>
              <a:gd name="connsiteX15-1305" fmla="*/ 3721 w 10000"/>
              <a:gd name="connsiteY15-1306" fmla="*/ 10000 h 10000"/>
              <a:gd name="connsiteX16-1307" fmla="*/ 2977 w 10000"/>
              <a:gd name="connsiteY16-1308" fmla="*/ 9760 h 10000"/>
              <a:gd name="connsiteX17-1309" fmla="*/ 2233 w 10000"/>
              <a:gd name="connsiteY17-1310" fmla="*/ 9521 h 10000"/>
              <a:gd name="connsiteX18-1311" fmla="*/ 1860 w 10000"/>
              <a:gd name="connsiteY18-1312" fmla="*/ 9281 h 10000"/>
              <a:gd name="connsiteX19-1313" fmla="*/ 1488 w 10000"/>
              <a:gd name="connsiteY19-1314" fmla="*/ 8802 h 10000"/>
              <a:gd name="connsiteX20-1315" fmla="*/ 1116 w 10000"/>
              <a:gd name="connsiteY20-1316" fmla="*/ 8323 h 10000"/>
              <a:gd name="connsiteX21-1317" fmla="*/ 744 w 10000"/>
              <a:gd name="connsiteY21-1318" fmla="*/ 7365 h 10000"/>
              <a:gd name="connsiteX22-1319" fmla="*/ 744 w 10000"/>
              <a:gd name="connsiteY22-1320" fmla="*/ 6647 h 10000"/>
              <a:gd name="connsiteX23-1321" fmla="*/ 744 w 10000"/>
              <a:gd name="connsiteY23-1322" fmla="*/ 5958 h 10000"/>
              <a:gd name="connsiteX24-1323" fmla="*/ 372 w 10000"/>
              <a:gd name="connsiteY24-1324" fmla="*/ 5479 h 10000"/>
              <a:gd name="connsiteX25-1325" fmla="*/ 372 w 10000"/>
              <a:gd name="connsiteY25-1326" fmla="*/ 4760 h 10000"/>
              <a:gd name="connsiteX26-1327" fmla="*/ 372 w 10000"/>
              <a:gd name="connsiteY26-1328" fmla="*/ 4042 h 10000"/>
              <a:gd name="connsiteX27-1329" fmla="*/ 372 w 10000"/>
              <a:gd name="connsiteY27-1330" fmla="*/ 3084 h 10000"/>
              <a:gd name="connsiteX28-1331" fmla="*/ 372 w 10000"/>
              <a:gd name="connsiteY28-1332" fmla="*/ 2126 h 10000"/>
              <a:gd name="connsiteX29-1333" fmla="*/ 372 w 10000"/>
              <a:gd name="connsiteY29-1334" fmla="*/ 1168 h 10000"/>
              <a:gd name="connsiteX30-1335" fmla="*/ 0 w 10000"/>
              <a:gd name="connsiteY30-1336" fmla="*/ 0 h 10000"/>
              <a:gd name="connsiteX31-1337" fmla="*/ 744 w 10000"/>
              <a:gd name="connsiteY31-1338" fmla="*/ 479 h 10000"/>
              <a:gd name="connsiteX32-1339" fmla="*/ 1488 w 10000"/>
              <a:gd name="connsiteY32-1340" fmla="*/ 689 h 10000"/>
              <a:gd name="connsiteX33-1341" fmla="*/ 1860 w 10000"/>
              <a:gd name="connsiteY33-1342" fmla="*/ 928 h 10000"/>
              <a:gd name="connsiteX34-1343" fmla="*/ 2233 w 10000"/>
              <a:gd name="connsiteY34-1344" fmla="*/ 1407 h 10000"/>
              <a:gd name="connsiteX35-1345" fmla="*/ 2605 w 10000"/>
              <a:gd name="connsiteY35-1346" fmla="*/ 1886 h 10000"/>
              <a:gd name="connsiteX36-1347" fmla="*/ 2977 w 10000"/>
              <a:gd name="connsiteY36-1348" fmla="*/ 2126 h 10000"/>
              <a:gd name="connsiteX37-1349" fmla="*/ 2977 w 10000"/>
              <a:gd name="connsiteY37-1350" fmla="*/ 2126 h 10000"/>
              <a:gd name="connsiteX0-1351" fmla="*/ 2977 w 10000"/>
              <a:gd name="connsiteY0-1352" fmla="*/ 2126 h 10000"/>
              <a:gd name="connsiteX1-1353" fmla="*/ 2977 w 10000"/>
              <a:gd name="connsiteY1-1354" fmla="*/ 2844 h 10000"/>
              <a:gd name="connsiteX2-1355" fmla="*/ 2605 w 10000"/>
              <a:gd name="connsiteY2-1356" fmla="*/ 3323 h 10000"/>
              <a:gd name="connsiteX3-1357" fmla="*/ 2605 w 10000"/>
              <a:gd name="connsiteY3-1358" fmla="*/ 3802 h 10000"/>
              <a:gd name="connsiteX4-1359" fmla="*/ 2605 w 10000"/>
              <a:gd name="connsiteY4-1360" fmla="*/ 5000 h 10000"/>
              <a:gd name="connsiteX5-1361" fmla="*/ 2605 w 10000"/>
              <a:gd name="connsiteY5-1362" fmla="*/ 6198 h 10000"/>
              <a:gd name="connsiteX6-1363" fmla="*/ 2605 w 10000"/>
              <a:gd name="connsiteY6-1364" fmla="*/ 6647 h 10000"/>
              <a:gd name="connsiteX7-1365" fmla="*/ 2977 w 10000"/>
              <a:gd name="connsiteY7-1366" fmla="*/ 7126 h 10000"/>
              <a:gd name="connsiteX8-1367" fmla="*/ 2977 w 10000"/>
              <a:gd name="connsiteY8-1368" fmla="*/ 7605 h 10000"/>
              <a:gd name="connsiteX9-1369" fmla="*/ 3349 w 10000"/>
              <a:gd name="connsiteY9-1370" fmla="*/ 7605 h 10000"/>
              <a:gd name="connsiteX10-1371" fmla="*/ 3721 w 10000"/>
              <a:gd name="connsiteY10-1372" fmla="*/ 7844 h 10000"/>
              <a:gd name="connsiteX11-1373" fmla="*/ 4047 w 10000"/>
              <a:gd name="connsiteY11-1374" fmla="*/ 7844 h 10000"/>
              <a:gd name="connsiteX12-1375" fmla="*/ 8512 w 10000"/>
              <a:gd name="connsiteY12-1376" fmla="*/ 7844 h 10000"/>
              <a:gd name="connsiteX13-1377" fmla="*/ 10000 w 10000"/>
              <a:gd name="connsiteY13-1378" fmla="*/ 8802 h 10000"/>
              <a:gd name="connsiteX14-1379" fmla="*/ 3721 w 10000"/>
              <a:gd name="connsiteY14-1380" fmla="*/ 10000 h 10000"/>
              <a:gd name="connsiteX15-1381" fmla="*/ 2977 w 10000"/>
              <a:gd name="connsiteY15-1382" fmla="*/ 9760 h 10000"/>
              <a:gd name="connsiteX16-1383" fmla="*/ 2233 w 10000"/>
              <a:gd name="connsiteY16-1384" fmla="*/ 9521 h 10000"/>
              <a:gd name="connsiteX17-1385" fmla="*/ 1860 w 10000"/>
              <a:gd name="connsiteY17-1386" fmla="*/ 9281 h 10000"/>
              <a:gd name="connsiteX18-1387" fmla="*/ 1488 w 10000"/>
              <a:gd name="connsiteY18-1388" fmla="*/ 8802 h 10000"/>
              <a:gd name="connsiteX19-1389" fmla="*/ 1116 w 10000"/>
              <a:gd name="connsiteY19-1390" fmla="*/ 8323 h 10000"/>
              <a:gd name="connsiteX20-1391" fmla="*/ 744 w 10000"/>
              <a:gd name="connsiteY20-1392" fmla="*/ 7365 h 10000"/>
              <a:gd name="connsiteX21-1393" fmla="*/ 744 w 10000"/>
              <a:gd name="connsiteY21-1394" fmla="*/ 6647 h 10000"/>
              <a:gd name="connsiteX22-1395" fmla="*/ 744 w 10000"/>
              <a:gd name="connsiteY22-1396" fmla="*/ 5958 h 10000"/>
              <a:gd name="connsiteX23-1397" fmla="*/ 372 w 10000"/>
              <a:gd name="connsiteY23-1398" fmla="*/ 5479 h 10000"/>
              <a:gd name="connsiteX24-1399" fmla="*/ 372 w 10000"/>
              <a:gd name="connsiteY24-1400" fmla="*/ 4760 h 10000"/>
              <a:gd name="connsiteX25-1401" fmla="*/ 372 w 10000"/>
              <a:gd name="connsiteY25-1402" fmla="*/ 4042 h 10000"/>
              <a:gd name="connsiteX26-1403" fmla="*/ 372 w 10000"/>
              <a:gd name="connsiteY26-1404" fmla="*/ 3084 h 10000"/>
              <a:gd name="connsiteX27-1405" fmla="*/ 372 w 10000"/>
              <a:gd name="connsiteY27-1406" fmla="*/ 2126 h 10000"/>
              <a:gd name="connsiteX28-1407" fmla="*/ 372 w 10000"/>
              <a:gd name="connsiteY28-1408" fmla="*/ 1168 h 10000"/>
              <a:gd name="connsiteX29-1409" fmla="*/ 0 w 10000"/>
              <a:gd name="connsiteY29-1410" fmla="*/ 0 h 10000"/>
              <a:gd name="connsiteX30-1411" fmla="*/ 744 w 10000"/>
              <a:gd name="connsiteY30-1412" fmla="*/ 479 h 10000"/>
              <a:gd name="connsiteX31-1413" fmla="*/ 1488 w 10000"/>
              <a:gd name="connsiteY31-1414" fmla="*/ 689 h 10000"/>
              <a:gd name="connsiteX32-1415" fmla="*/ 1860 w 10000"/>
              <a:gd name="connsiteY32-1416" fmla="*/ 928 h 10000"/>
              <a:gd name="connsiteX33-1417" fmla="*/ 2233 w 10000"/>
              <a:gd name="connsiteY33-1418" fmla="*/ 1407 h 10000"/>
              <a:gd name="connsiteX34-1419" fmla="*/ 2605 w 10000"/>
              <a:gd name="connsiteY34-1420" fmla="*/ 1886 h 10000"/>
              <a:gd name="connsiteX35-1421" fmla="*/ 2977 w 10000"/>
              <a:gd name="connsiteY35-1422" fmla="*/ 2126 h 10000"/>
              <a:gd name="connsiteX36-1423" fmla="*/ 2977 w 10000"/>
              <a:gd name="connsiteY36-1424" fmla="*/ 2126 h 10000"/>
              <a:gd name="connsiteX0-1425" fmla="*/ 2977 w 10000"/>
              <a:gd name="connsiteY0-1426" fmla="*/ 2126 h 10000"/>
              <a:gd name="connsiteX1-1427" fmla="*/ 2977 w 10000"/>
              <a:gd name="connsiteY1-1428" fmla="*/ 2844 h 10000"/>
              <a:gd name="connsiteX2-1429" fmla="*/ 2605 w 10000"/>
              <a:gd name="connsiteY2-1430" fmla="*/ 3323 h 10000"/>
              <a:gd name="connsiteX3-1431" fmla="*/ 2605 w 10000"/>
              <a:gd name="connsiteY3-1432" fmla="*/ 3802 h 10000"/>
              <a:gd name="connsiteX4-1433" fmla="*/ 2605 w 10000"/>
              <a:gd name="connsiteY4-1434" fmla="*/ 5000 h 10000"/>
              <a:gd name="connsiteX5-1435" fmla="*/ 2605 w 10000"/>
              <a:gd name="connsiteY5-1436" fmla="*/ 6198 h 10000"/>
              <a:gd name="connsiteX6-1437" fmla="*/ 2605 w 10000"/>
              <a:gd name="connsiteY6-1438" fmla="*/ 6647 h 10000"/>
              <a:gd name="connsiteX7-1439" fmla="*/ 2977 w 10000"/>
              <a:gd name="connsiteY7-1440" fmla="*/ 7126 h 10000"/>
              <a:gd name="connsiteX8-1441" fmla="*/ 2977 w 10000"/>
              <a:gd name="connsiteY8-1442" fmla="*/ 7605 h 10000"/>
              <a:gd name="connsiteX9-1443" fmla="*/ 3349 w 10000"/>
              <a:gd name="connsiteY9-1444" fmla="*/ 7605 h 10000"/>
              <a:gd name="connsiteX10-1445" fmla="*/ 3721 w 10000"/>
              <a:gd name="connsiteY10-1446" fmla="*/ 7844 h 10000"/>
              <a:gd name="connsiteX11-1447" fmla="*/ 4047 w 10000"/>
              <a:gd name="connsiteY11-1448" fmla="*/ 7844 h 10000"/>
              <a:gd name="connsiteX12-1449" fmla="*/ 10000 w 10000"/>
              <a:gd name="connsiteY12-1450" fmla="*/ 8802 h 10000"/>
              <a:gd name="connsiteX13-1451" fmla="*/ 3721 w 10000"/>
              <a:gd name="connsiteY13-1452" fmla="*/ 10000 h 10000"/>
              <a:gd name="connsiteX14-1453" fmla="*/ 2977 w 10000"/>
              <a:gd name="connsiteY14-1454" fmla="*/ 9760 h 10000"/>
              <a:gd name="connsiteX15-1455" fmla="*/ 2233 w 10000"/>
              <a:gd name="connsiteY15-1456" fmla="*/ 9521 h 10000"/>
              <a:gd name="connsiteX16-1457" fmla="*/ 1860 w 10000"/>
              <a:gd name="connsiteY16-1458" fmla="*/ 9281 h 10000"/>
              <a:gd name="connsiteX17-1459" fmla="*/ 1488 w 10000"/>
              <a:gd name="connsiteY17-1460" fmla="*/ 8802 h 10000"/>
              <a:gd name="connsiteX18-1461" fmla="*/ 1116 w 10000"/>
              <a:gd name="connsiteY18-1462" fmla="*/ 8323 h 10000"/>
              <a:gd name="connsiteX19-1463" fmla="*/ 744 w 10000"/>
              <a:gd name="connsiteY19-1464" fmla="*/ 7365 h 10000"/>
              <a:gd name="connsiteX20-1465" fmla="*/ 744 w 10000"/>
              <a:gd name="connsiteY20-1466" fmla="*/ 6647 h 10000"/>
              <a:gd name="connsiteX21-1467" fmla="*/ 744 w 10000"/>
              <a:gd name="connsiteY21-1468" fmla="*/ 5958 h 10000"/>
              <a:gd name="connsiteX22-1469" fmla="*/ 372 w 10000"/>
              <a:gd name="connsiteY22-1470" fmla="*/ 5479 h 10000"/>
              <a:gd name="connsiteX23-1471" fmla="*/ 372 w 10000"/>
              <a:gd name="connsiteY23-1472" fmla="*/ 4760 h 10000"/>
              <a:gd name="connsiteX24-1473" fmla="*/ 372 w 10000"/>
              <a:gd name="connsiteY24-1474" fmla="*/ 4042 h 10000"/>
              <a:gd name="connsiteX25-1475" fmla="*/ 372 w 10000"/>
              <a:gd name="connsiteY25-1476" fmla="*/ 3084 h 10000"/>
              <a:gd name="connsiteX26-1477" fmla="*/ 372 w 10000"/>
              <a:gd name="connsiteY26-1478" fmla="*/ 2126 h 10000"/>
              <a:gd name="connsiteX27-1479" fmla="*/ 372 w 10000"/>
              <a:gd name="connsiteY27-1480" fmla="*/ 1168 h 10000"/>
              <a:gd name="connsiteX28-1481" fmla="*/ 0 w 10000"/>
              <a:gd name="connsiteY28-1482" fmla="*/ 0 h 10000"/>
              <a:gd name="connsiteX29-1483" fmla="*/ 744 w 10000"/>
              <a:gd name="connsiteY29-1484" fmla="*/ 479 h 10000"/>
              <a:gd name="connsiteX30-1485" fmla="*/ 1488 w 10000"/>
              <a:gd name="connsiteY30-1486" fmla="*/ 689 h 10000"/>
              <a:gd name="connsiteX31-1487" fmla="*/ 1860 w 10000"/>
              <a:gd name="connsiteY31-1488" fmla="*/ 928 h 10000"/>
              <a:gd name="connsiteX32-1489" fmla="*/ 2233 w 10000"/>
              <a:gd name="connsiteY32-1490" fmla="*/ 1407 h 10000"/>
              <a:gd name="connsiteX33-1491" fmla="*/ 2605 w 10000"/>
              <a:gd name="connsiteY33-1492" fmla="*/ 1886 h 10000"/>
              <a:gd name="connsiteX34-1493" fmla="*/ 2977 w 10000"/>
              <a:gd name="connsiteY34-1494" fmla="*/ 2126 h 10000"/>
              <a:gd name="connsiteX35-1495" fmla="*/ 2977 w 10000"/>
              <a:gd name="connsiteY35-1496" fmla="*/ 2126 h 10000"/>
              <a:gd name="connsiteX0-1497" fmla="*/ 2977 w 4047"/>
              <a:gd name="connsiteY0-1498" fmla="*/ 2126 h 10000"/>
              <a:gd name="connsiteX1-1499" fmla="*/ 2977 w 4047"/>
              <a:gd name="connsiteY1-1500" fmla="*/ 2844 h 10000"/>
              <a:gd name="connsiteX2-1501" fmla="*/ 2605 w 4047"/>
              <a:gd name="connsiteY2-1502" fmla="*/ 3323 h 10000"/>
              <a:gd name="connsiteX3-1503" fmla="*/ 2605 w 4047"/>
              <a:gd name="connsiteY3-1504" fmla="*/ 3802 h 10000"/>
              <a:gd name="connsiteX4-1505" fmla="*/ 2605 w 4047"/>
              <a:gd name="connsiteY4-1506" fmla="*/ 5000 h 10000"/>
              <a:gd name="connsiteX5-1507" fmla="*/ 2605 w 4047"/>
              <a:gd name="connsiteY5-1508" fmla="*/ 6198 h 10000"/>
              <a:gd name="connsiteX6-1509" fmla="*/ 2605 w 4047"/>
              <a:gd name="connsiteY6-1510" fmla="*/ 6647 h 10000"/>
              <a:gd name="connsiteX7-1511" fmla="*/ 2977 w 4047"/>
              <a:gd name="connsiteY7-1512" fmla="*/ 7126 h 10000"/>
              <a:gd name="connsiteX8-1513" fmla="*/ 2977 w 4047"/>
              <a:gd name="connsiteY8-1514" fmla="*/ 7605 h 10000"/>
              <a:gd name="connsiteX9-1515" fmla="*/ 3349 w 4047"/>
              <a:gd name="connsiteY9-1516" fmla="*/ 7605 h 10000"/>
              <a:gd name="connsiteX10-1517" fmla="*/ 3721 w 4047"/>
              <a:gd name="connsiteY10-1518" fmla="*/ 7844 h 10000"/>
              <a:gd name="connsiteX11-1519" fmla="*/ 4047 w 4047"/>
              <a:gd name="connsiteY11-1520" fmla="*/ 7844 h 10000"/>
              <a:gd name="connsiteX12-1521" fmla="*/ 3721 w 4047"/>
              <a:gd name="connsiteY12-1522" fmla="*/ 10000 h 10000"/>
              <a:gd name="connsiteX13-1523" fmla="*/ 2977 w 4047"/>
              <a:gd name="connsiteY13-1524" fmla="*/ 9760 h 10000"/>
              <a:gd name="connsiteX14-1525" fmla="*/ 2233 w 4047"/>
              <a:gd name="connsiteY14-1526" fmla="*/ 9521 h 10000"/>
              <a:gd name="connsiteX15-1527" fmla="*/ 1860 w 4047"/>
              <a:gd name="connsiteY15-1528" fmla="*/ 9281 h 10000"/>
              <a:gd name="connsiteX16-1529" fmla="*/ 1488 w 4047"/>
              <a:gd name="connsiteY16-1530" fmla="*/ 8802 h 10000"/>
              <a:gd name="connsiteX17-1531" fmla="*/ 1116 w 4047"/>
              <a:gd name="connsiteY17-1532" fmla="*/ 8323 h 10000"/>
              <a:gd name="connsiteX18-1533" fmla="*/ 744 w 4047"/>
              <a:gd name="connsiteY18-1534" fmla="*/ 7365 h 10000"/>
              <a:gd name="connsiteX19-1535" fmla="*/ 744 w 4047"/>
              <a:gd name="connsiteY19-1536" fmla="*/ 6647 h 10000"/>
              <a:gd name="connsiteX20-1537" fmla="*/ 744 w 4047"/>
              <a:gd name="connsiteY20-1538" fmla="*/ 5958 h 10000"/>
              <a:gd name="connsiteX21-1539" fmla="*/ 372 w 4047"/>
              <a:gd name="connsiteY21-1540" fmla="*/ 5479 h 10000"/>
              <a:gd name="connsiteX22-1541" fmla="*/ 372 w 4047"/>
              <a:gd name="connsiteY22-1542" fmla="*/ 4760 h 10000"/>
              <a:gd name="connsiteX23-1543" fmla="*/ 372 w 4047"/>
              <a:gd name="connsiteY23-1544" fmla="*/ 4042 h 10000"/>
              <a:gd name="connsiteX24-1545" fmla="*/ 372 w 4047"/>
              <a:gd name="connsiteY24-1546" fmla="*/ 3084 h 10000"/>
              <a:gd name="connsiteX25-1547" fmla="*/ 372 w 4047"/>
              <a:gd name="connsiteY25-1548" fmla="*/ 2126 h 10000"/>
              <a:gd name="connsiteX26-1549" fmla="*/ 372 w 4047"/>
              <a:gd name="connsiteY26-1550" fmla="*/ 1168 h 10000"/>
              <a:gd name="connsiteX27-1551" fmla="*/ 0 w 4047"/>
              <a:gd name="connsiteY27-1552" fmla="*/ 0 h 10000"/>
              <a:gd name="connsiteX28-1553" fmla="*/ 744 w 4047"/>
              <a:gd name="connsiteY28-1554" fmla="*/ 479 h 10000"/>
              <a:gd name="connsiteX29-1555" fmla="*/ 1488 w 4047"/>
              <a:gd name="connsiteY29-1556" fmla="*/ 689 h 10000"/>
              <a:gd name="connsiteX30-1557" fmla="*/ 1860 w 4047"/>
              <a:gd name="connsiteY30-1558" fmla="*/ 928 h 10000"/>
              <a:gd name="connsiteX31-1559" fmla="*/ 2233 w 4047"/>
              <a:gd name="connsiteY31-1560" fmla="*/ 1407 h 10000"/>
              <a:gd name="connsiteX32-1561" fmla="*/ 2605 w 4047"/>
              <a:gd name="connsiteY32-1562" fmla="*/ 1886 h 10000"/>
              <a:gd name="connsiteX33-1563" fmla="*/ 2977 w 4047"/>
              <a:gd name="connsiteY33-1564" fmla="*/ 2126 h 10000"/>
              <a:gd name="connsiteX34-1565" fmla="*/ 2977 w 4047"/>
              <a:gd name="connsiteY34-1566" fmla="*/ 2126 h 10000"/>
              <a:gd name="connsiteX0-1567" fmla="*/ 7356 w 10000"/>
              <a:gd name="connsiteY0-1568" fmla="*/ 2126 h 9760"/>
              <a:gd name="connsiteX1-1569" fmla="*/ 7356 w 10000"/>
              <a:gd name="connsiteY1-1570" fmla="*/ 2844 h 9760"/>
              <a:gd name="connsiteX2-1571" fmla="*/ 6437 w 10000"/>
              <a:gd name="connsiteY2-1572" fmla="*/ 3323 h 9760"/>
              <a:gd name="connsiteX3-1573" fmla="*/ 6437 w 10000"/>
              <a:gd name="connsiteY3-1574" fmla="*/ 3802 h 9760"/>
              <a:gd name="connsiteX4-1575" fmla="*/ 6437 w 10000"/>
              <a:gd name="connsiteY4-1576" fmla="*/ 5000 h 9760"/>
              <a:gd name="connsiteX5-1577" fmla="*/ 6437 w 10000"/>
              <a:gd name="connsiteY5-1578" fmla="*/ 6198 h 9760"/>
              <a:gd name="connsiteX6-1579" fmla="*/ 6437 w 10000"/>
              <a:gd name="connsiteY6-1580" fmla="*/ 6647 h 9760"/>
              <a:gd name="connsiteX7-1581" fmla="*/ 7356 w 10000"/>
              <a:gd name="connsiteY7-1582" fmla="*/ 7126 h 9760"/>
              <a:gd name="connsiteX8-1583" fmla="*/ 7356 w 10000"/>
              <a:gd name="connsiteY8-1584" fmla="*/ 7605 h 9760"/>
              <a:gd name="connsiteX9-1585" fmla="*/ 8275 w 10000"/>
              <a:gd name="connsiteY9-1586" fmla="*/ 7605 h 9760"/>
              <a:gd name="connsiteX10-1587" fmla="*/ 9194 w 10000"/>
              <a:gd name="connsiteY10-1588" fmla="*/ 7844 h 9760"/>
              <a:gd name="connsiteX11-1589" fmla="*/ 10000 w 10000"/>
              <a:gd name="connsiteY11-1590" fmla="*/ 7844 h 9760"/>
              <a:gd name="connsiteX12-1591" fmla="*/ 7356 w 10000"/>
              <a:gd name="connsiteY12-1592" fmla="*/ 9760 h 9760"/>
              <a:gd name="connsiteX13-1593" fmla="*/ 5518 w 10000"/>
              <a:gd name="connsiteY13-1594" fmla="*/ 9521 h 9760"/>
              <a:gd name="connsiteX14-1595" fmla="*/ 4596 w 10000"/>
              <a:gd name="connsiteY14-1596" fmla="*/ 9281 h 9760"/>
              <a:gd name="connsiteX15-1597" fmla="*/ 3677 w 10000"/>
              <a:gd name="connsiteY15-1598" fmla="*/ 8802 h 9760"/>
              <a:gd name="connsiteX16-1599" fmla="*/ 2758 w 10000"/>
              <a:gd name="connsiteY16-1600" fmla="*/ 8323 h 9760"/>
              <a:gd name="connsiteX17-1601" fmla="*/ 1838 w 10000"/>
              <a:gd name="connsiteY17-1602" fmla="*/ 7365 h 9760"/>
              <a:gd name="connsiteX18-1603" fmla="*/ 1838 w 10000"/>
              <a:gd name="connsiteY18-1604" fmla="*/ 6647 h 9760"/>
              <a:gd name="connsiteX19-1605" fmla="*/ 1838 w 10000"/>
              <a:gd name="connsiteY19-1606" fmla="*/ 5958 h 9760"/>
              <a:gd name="connsiteX20-1607" fmla="*/ 919 w 10000"/>
              <a:gd name="connsiteY20-1608" fmla="*/ 5479 h 9760"/>
              <a:gd name="connsiteX21-1609" fmla="*/ 919 w 10000"/>
              <a:gd name="connsiteY21-1610" fmla="*/ 4760 h 9760"/>
              <a:gd name="connsiteX22-1611" fmla="*/ 919 w 10000"/>
              <a:gd name="connsiteY22-1612" fmla="*/ 4042 h 9760"/>
              <a:gd name="connsiteX23-1613" fmla="*/ 919 w 10000"/>
              <a:gd name="connsiteY23-1614" fmla="*/ 3084 h 9760"/>
              <a:gd name="connsiteX24-1615" fmla="*/ 919 w 10000"/>
              <a:gd name="connsiteY24-1616" fmla="*/ 2126 h 9760"/>
              <a:gd name="connsiteX25-1617" fmla="*/ 919 w 10000"/>
              <a:gd name="connsiteY25-1618" fmla="*/ 1168 h 9760"/>
              <a:gd name="connsiteX26-1619" fmla="*/ 0 w 10000"/>
              <a:gd name="connsiteY26-1620" fmla="*/ 0 h 9760"/>
              <a:gd name="connsiteX27-1621" fmla="*/ 1838 w 10000"/>
              <a:gd name="connsiteY27-1622" fmla="*/ 479 h 9760"/>
              <a:gd name="connsiteX28-1623" fmla="*/ 3677 w 10000"/>
              <a:gd name="connsiteY28-1624" fmla="*/ 689 h 9760"/>
              <a:gd name="connsiteX29-1625" fmla="*/ 4596 w 10000"/>
              <a:gd name="connsiteY29-1626" fmla="*/ 928 h 9760"/>
              <a:gd name="connsiteX30-1627" fmla="*/ 5518 w 10000"/>
              <a:gd name="connsiteY30-1628" fmla="*/ 1407 h 9760"/>
              <a:gd name="connsiteX31-1629" fmla="*/ 6437 w 10000"/>
              <a:gd name="connsiteY31-1630" fmla="*/ 1886 h 9760"/>
              <a:gd name="connsiteX32-1631" fmla="*/ 7356 w 10000"/>
              <a:gd name="connsiteY32-1632" fmla="*/ 2126 h 9760"/>
              <a:gd name="connsiteX33-1633" fmla="*/ 7356 w 10000"/>
              <a:gd name="connsiteY33-1634" fmla="*/ 2126 h 9760"/>
              <a:gd name="connsiteX0-1635" fmla="*/ 7356 w 9194"/>
              <a:gd name="connsiteY0-1636" fmla="*/ 2178 h 10000"/>
              <a:gd name="connsiteX1-1637" fmla="*/ 7356 w 9194"/>
              <a:gd name="connsiteY1-1638" fmla="*/ 2914 h 10000"/>
              <a:gd name="connsiteX2-1639" fmla="*/ 6437 w 9194"/>
              <a:gd name="connsiteY2-1640" fmla="*/ 3405 h 10000"/>
              <a:gd name="connsiteX3-1641" fmla="*/ 6437 w 9194"/>
              <a:gd name="connsiteY3-1642" fmla="*/ 3895 h 10000"/>
              <a:gd name="connsiteX4-1643" fmla="*/ 6437 w 9194"/>
              <a:gd name="connsiteY4-1644" fmla="*/ 5123 h 10000"/>
              <a:gd name="connsiteX5-1645" fmla="*/ 6437 w 9194"/>
              <a:gd name="connsiteY5-1646" fmla="*/ 6350 h 10000"/>
              <a:gd name="connsiteX6-1647" fmla="*/ 6437 w 9194"/>
              <a:gd name="connsiteY6-1648" fmla="*/ 6810 h 10000"/>
              <a:gd name="connsiteX7-1649" fmla="*/ 7356 w 9194"/>
              <a:gd name="connsiteY7-1650" fmla="*/ 7301 h 10000"/>
              <a:gd name="connsiteX8-1651" fmla="*/ 7356 w 9194"/>
              <a:gd name="connsiteY8-1652" fmla="*/ 7792 h 10000"/>
              <a:gd name="connsiteX9-1653" fmla="*/ 8275 w 9194"/>
              <a:gd name="connsiteY9-1654" fmla="*/ 7792 h 10000"/>
              <a:gd name="connsiteX10-1655" fmla="*/ 9194 w 9194"/>
              <a:gd name="connsiteY10-1656" fmla="*/ 8037 h 10000"/>
              <a:gd name="connsiteX11-1657" fmla="*/ 7356 w 9194"/>
              <a:gd name="connsiteY11-1658" fmla="*/ 10000 h 10000"/>
              <a:gd name="connsiteX12-1659" fmla="*/ 5518 w 9194"/>
              <a:gd name="connsiteY12-1660" fmla="*/ 9755 h 10000"/>
              <a:gd name="connsiteX13-1661" fmla="*/ 4596 w 9194"/>
              <a:gd name="connsiteY13-1662" fmla="*/ 9509 h 10000"/>
              <a:gd name="connsiteX14-1663" fmla="*/ 3677 w 9194"/>
              <a:gd name="connsiteY14-1664" fmla="*/ 9018 h 10000"/>
              <a:gd name="connsiteX15-1665" fmla="*/ 2758 w 9194"/>
              <a:gd name="connsiteY15-1666" fmla="*/ 8528 h 10000"/>
              <a:gd name="connsiteX16-1667" fmla="*/ 1838 w 9194"/>
              <a:gd name="connsiteY16-1668" fmla="*/ 7546 h 10000"/>
              <a:gd name="connsiteX17-1669" fmla="*/ 1838 w 9194"/>
              <a:gd name="connsiteY17-1670" fmla="*/ 6810 h 10000"/>
              <a:gd name="connsiteX18-1671" fmla="*/ 1838 w 9194"/>
              <a:gd name="connsiteY18-1672" fmla="*/ 6105 h 10000"/>
              <a:gd name="connsiteX19-1673" fmla="*/ 919 w 9194"/>
              <a:gd name="connsiteY19-1674" fmla="*/ 5614 h 10000"/>
              <a:gd name="connsiteX20-1675" fmla="*/ 919 w 9194"/>
              <a:gd name="connsiteY20-1676" fmla="*/ 4877 h 10000"/>
              <a:gd name="connsiteX21-1677" fmla="*/ 919 w 9194"/>
              <a:gd name="connsiteY21-1678" fmla="*/ 4141 h 10000"/>
              <a:gd name="connsiteX22-1679" fmla="*/ 919 w 9194"/>
              <a:gd name="connsiteY22-1680" fmla="*/ 3160 h 10000"/>
              <a:gd name="connsiteX23-1681" fmla="*/ 919 w 9194"/>
              <a:gd name="connsiteY23-1682" fmla="*/ 2178 h 10000"/>
              <a:gd name="connsiteX24-1683" fmla="*/ 919 w 9194"/>
              <a:gd name="connsiteY24-1684" fmla="*/ 1197 h 10000"/>
              <a:gd name="connsiteX25-1685" fmla="*/ 0 w 9194"/>
              <a:gd name="connsiteY25-1686" fmla="*/ 0 h 10000"/>
              <a:gd name="connsiteX26-1687" fmla="*/ 1838 w 9194"/>
              <a:gd name="connsiteY26-1688" fmla="*/ 491 h 10000"/>
              <a:gd name="connsiteX27-1689" fmla="*/ 3677 w 9194"/>
              <a:gd name="connsiteY27-1690" fmla="*/ 706 h 10000"/>
              <a:gd name="connsiteX28-1691" fmla="*/ 4596 w 9194"/>
              <a:gd name="connsiteY28-1692" fmla="*/ 951 h 10000"/>
              <a:gd name="connsiteX29-1693" fmla="*/ 5518 w 9194"/>
              <a:gd name="connsiteY29-1694" fmla="*/ 1442 h 10000"/>
              <a:gd name="connsiteX30-1695" fmla="*/ 6437 w 9194"/>
              <a:gd name="connsiteY30-1696" fmla="*/ 1932 h 10000"/>
              <a:gd name="connsiteX31-1697" fmla="*/ 7356 w 9194"/>
              <a:gd name="connsiteY31-1698" fmla="*/ 2178 h 10000"/>
              <a:gd name="connsiteX32-1699" fmla="*/ 7356 w 9194"/>
              <a:gd name="connsiteY32-1700" fmla="*/ 2178 h 10000"/>
              <a:gd name="connsiteX0-1701" fmla="*/ 8001 w 10000"/>
              <a:gd name="connsiteY0-1702" fmla="*/ 2178 h 9755"/>
              <a:gd name="connsiteX1-1703" fmla="*/ 8001 w 10000"/>
              <a:gd name="connsiteY1-1704" fmla="*/ 2914 h 9755"/>
              <a:gd name="connsiteX2-1705" fmla="*/ 7001 w 10000"/>
              <a:gd name="connsiteY2-1706" fmla="*/ 3405 h 9755"/>
              <a:gd name="connsiteX3-1707" fmla="*/ 7001 w 10000"/>
              <a:gd name="connsiteY3-1708" fmla="*/ 3895 h 9755"/>
              <a:gd name="connsiteX4-1709" fmla="*/ 7001 w 10000"/>
              <a:gd name="connsiteY4-1710" fmla="*/ 5123 h 9755"/>
              <a:gd name="connsiteX5-1711" fmla="*/ 7001 w 10000"/>
              <a:gd name="connsiteY5-1712" fmla="*/ 6350 h 9755"/>
              <a:gd name="connsiteX6-1713" fmla="*/ 7001 w 10000"/>
              <a:gd name="connsiteY6-1714" fmla="*/ 6810 h 9755"/>
              <a:gd name="connsiteX7-1715" fmla="*/ 8001 w 10000"/>
              <a:gd name="connsiteY7-1716" fmla="*/ 7301 h 9755"/>
              <a:gd name="connsiteX8-1717" fmla="*/ 8001 w 10000"/>
              <a:gd name="connsiteY8-1718" fmla="*/ 7792 h 9755"/>
              <a:gd name="connsiteX9-1719" fmla="*/ 9000 w 10000"/>
              <a:gd name="connsiteY9-1720" fmla="*/ 7792 h 9755"/>
              <a:gd name="connsiteX10-1721" fmla="*/ 10000 w 10000"/>
              <a:gd name="connsiteY10-1722" fmla="*/ 8037 h 9755"/>
              <a:gd name="connsiteX11-1723" fmla="*/ 6002 w 10000"/>
              <a:gd name="connsiteY11-1724" fmla="*/ 9755 h 9755"/>
              <a:gd name="connsiteX12-1725" fmla="*/ 4999 w 10000"/>
              <a:gd name="connsiteY12-1726" fmla="*/ 9509 h 9755"/>
              <a:gd name="connsiteX13-1727" fmla="*/ 3999 w 10000"/>
              <a:gd name="connsiteY13-1728" fmla="*/ 9018 h 9755"/>
              <a:gd name="connsiteX14-1729" fmla="*/ 3000 w 10000"/>
              <a:gd name="connsiteY14-1730" fmla="*/ 8528 h 9755"/>
              <a:gd name="connsiteX15-1731" fmla="*/ 1999 w 10000"/>
              <a:gd name="connsiteY15-1732" fmla="*/ 7546 h 9755"/>
              <a:gd name="connsiteX16-1733" fmla="*/ 1999 w 10000"/>
              <a:gd name="connsiteY16-1734" fmla="*/ 6810 h 9755"/>
              <a:gd name="connsiteX17-1735" fmla="*/ 1999 w 10000"/>
              <a:gd name="connsiteY17-1736" fmla="*/ 6105 h 9755"/>
              <a:gd name="connsiteX18-1737" fmla="*/ 1000 w 10000"/>
              <a:gd name="connsiteY18-1738" fmla="*/ 5614 h 9755"/>
              <a:gd name="connsiteX19-1739" fmla="*/ 1000 w 10000"/>
              <a:gd name="connsiteY19-1740" fmla="*/ 4877 h 9755"/>
              <a:gd name="connsiteX20-1741" fmla="*/ 1000 w 10000"/>
              <a:gd name="connsiteY20-1742" fmla="*/ 4141 h 9755"/>
              <a:gd name="connsiteX21-1743" fmla="*/ 1000 w 10000"/>
              <a:gd name="connsiteY21-1744" fmla="*/ 3160 h 9755"/>
              <a:gd name="connsiteX22-1745" fmla="*/ 1000 w 10000"/>
              <a:gd name="connsiteY22-1746" fmla="*/ 2178 h 9755"/>
              <a:gd name="connsiteX23-1747" fmla="*/ 1000 w 10000"/>
              <a:gd name="connsiteY23-1748" fmla="*/ 1197 h 9755"/>
              <a:gd name="connsiteX24-1749" fmla="*/ 0 w 10000"/>
              <a:gd name="connsiteY24-1750" fmla="*/ 0 h 9755"/>
              <a:gd name="connsiteX25-1751" fmla="*/ 1999 w 10000"/>
              <a:gd name="connsiteY25-1752" fmla="*/ 491 h 9755"/>
              <a:gd name="connsiteX26-1753" fmla="*/ 3999 w 10000"/>
              <a:gd name="connsiteY26-1754" fmla="*/ 706 h 9755"/>
              <a:gd name="connsiteX27-1755" fmla="*/ 4999 w 10000"/>
              <a:gd name="connsiteY27-1756" fmla="*/ 951 h 9755"/>
              <a:gd name="connsiteX28-1757" fmla="*/ 6002 w 10000"/>
              <a:gd name="connsiteY28-1758" fmla="*/ 1442 h 9755"/>
              <a:gd name="connsiteX29-1759" fmla="*/ 7001 w 10000"/>
              <a:gd name="connsiteY29-1760" fmla="*/ 1932 h 9755"/>
              <a:gd name="connsiteX30-1761" fmla="*/ 8001 w 10000"/>
              <a:gd name="connsiteY30-1762" fmla="*/ 2178 h 9755"/>
              <a:gd name="connsiteX31-1763" fmla="*/ 8001 w 10000"/>
              <a:gd name="connsiteY31-1764" fmla="*/ 2178 h 9755"/>
              <a:gd name="connsiteX0-1765" fmla="*/ 8001 w 10000"/>
              <a:gd name="connsiteY0-1766" fmla="*/ 2233 h 10000"/>
              <a:gd name="connsiteX1-1767" fmla="*/ 8001 w 10000"/>
              <a:gd name="connsiteY1-1768" fmla="*/ 2987 h 10000"/>
              <a:gd name="connsiteX2-1769" fmla="*/ 7001 w 10000"/>
              <a:gd name="connsiteY2-1770" fmla="*/ 3491 h 10000"/>
              <a:gd name="connsiteX3-1771" fmla="*/ 7001 w 10000"/>
              <a:gd name="connsiteY3-1772" fmla="*/ 3993 h 10000"/>
              <a:gd name="connsiteX4-1773" fmla="*/ 7001 w 10000"/>
              <a:gd name="connsiteY4-1774" fmla="*/ 5252 h 10000"/>
              <a:gd name="connsiteX5-1775" fmla="*/ 7001 w 10000"/>
              <a:gd name="connsiteY5-1776" fmla="*/ 6509 h 10000"/>
              <a:gd name="connsiteX6-1777" fmla="*/ 7001 w 10000"/>
              <a:gd name="connsiteY6-1778" fmla="*/ 6981 h 10000"/>
              <a:gd name="connsiteX7-1779" fmla="*/ 8001 w 10000"/>
              <a:gd name="connsiteY7-1780" fmla="*/ 7484 h 10000"/>
              <a:gd name="connsiteX8-1781" fmla="*/ 8001 w 10000"/>
              <a:gd name="connsiteY8-1782" fmla="*/ 7988 h 10000"/>
              <a:gd name="connsiteX9-1783" fmla="*/ 9000 w 10000"/>
              <a:gd name="connsiteY9-1784" fmla="*/ 7988 h 10000"/>
              <a:gd name="connsiteX10-1785" fmla="*/ 10000 w 10000"/>
              <a:gd name="connsiteY10-1786" fmla="*/ 8239 h 10000"/>
              <a:gd name="connsiteX11-1787" fmla="*/ 6002 w 10000"/>
              <a:gd name="connsiteY11-1788" fmla="*/ 10000 h 10000"/>
              <a:gd name="connsiteX12-1789" fmla="*/ 3999 w 10000"/>
              <a:gd name="connsiteY12-1790" fmla="*/ 9244 h 10000"/>
              <a:gd name="connsiteX13-1791" fmla="*/ 3000 w 10000"/>
              <a:gd name="connsiteY13-1792" fmla="*/ 8742 h 10000"/>
              <a:gd name="connsiteX14-1793" fmla="*/ 1999 w 10000"/>
              <a:gd name="connsiteY14-1794" fmla="*/ 7736 h 10000"/>
              <a:gd name="connsiteX15-1795" fmla="*/ 1999 w 10000"/>
              <a:gd name="connsiteY15-1796" fmla="*/ 6981 h 10000"/>
              <a:gd name="connsiteX16-1797" fmla="*/ 1999 w 10000"/>
              <a:gd name="connsiteY16-1798" fmla="*/ 6258 h 10000"/>
              <a:gd name="connsiteX17-1799" fmla="*/ 1000 w 10000"/>
              <a:gd name="connsiteY17-1800" fmla="*/ 5755 h 10000"/>
              <a:gd name="connsiteX18-1801" fmla="*/ 1000 w 10000"/>
              <a:gd name="connsiteY18-1802" fmla="*/ 4999 h 10000"/>
              <a:gd name="connsiteX19-1803" fmla="*/ 1000 w 10000"/>
              <a:gd name="connsiteY19-1804" fmla="*/ 4245 h 10000"/>
              <a:gd name="connsiteX20-1805" fmla="*/ 1000 w 10000"/>
              <a:gd name="connsiteY20-1806" fmla="*/ 3239 h 10000"/>
              <a:gd name="connsiteX21-1807" fmla="*/ 1000 w 10000"/>
              <a:gd name="connsiteY21-1808" fmla="*/ 2233 h 10000"/>
              <a:gd name="connsiteX22-1809" fmla="*/ 1000 w 10000"/>
              <a:gd name="connsiteY22-1810" fmla="*/ 1227 h 10000"/>
              <a:gd name="connsiteX23-1811" fmla="*/ 0 w 10000"/>
              <a:gd name="connsiteY23-1812" fmla="*/ 0 h 10000"/>
              <a:gd name="connsiteX24-1813" fmla="*/ 1999 w 10000"/>
              <a:gd name="connsiteY24-1814" fmla="*/ 503 h 10000"/>
              <a:gd name="connsiteX25-1815" fmla="*/ 3999 w 10000"/>
              <a:gd name="connsiteY25-1816" fmla="*/ 724 h 10000"/>
              <a:gd name="connsiteX26-1817" fmla="*/ 4999 w 10000"/>
              <a:gd name="connsiteY26-1818" fmla="*/ 975 h 10000"/>
              <a:gd name="connsiteX27-1819" fmla="*/ 6002 w 10000"/>
              <a:gd name="connsiteY27-1820" fmla="*/ 1478 h 10000"/>
              <a:gd name="connsiteX28-1821" fmla="*/ 7001 w 10000"/>
              <a:gd name="connsiteY28-1822" fmla="*/ 1981 h 10000"/>
              <a:gd name="connsiteX29-1823" fmla="*/ 8001 w 10000"/>
              <a:gd name="connsiteY29-1824" fmla="*/ 2233 h 10000"/>
              <a:gd name="connsiteX30-1825" fmla="*/ 8001 w 10000"/>
              <a:gd name="connsiteY30-1826" fmla="*/ 2233 h 10000"/>
              <a:gd name="connsiteX0-1827" fmla="*/ 8001 w 10000"/>
              <a:gd name="connsiteY0-1828" fmla="*/ 2233 h 9244"/>
              <a:gd name="connsiteX1-1829" fmla="*/ 8001 w 10000"/>
              <a:gd name="connsiteY1-1830" fmla="*/ 2987 h 9244"/>
              <a:gd name="connsiteX2-1831" fmla="*/ 7001 w 10000"/>
              <a:gd name="connsiteY2-1832" fmla="*/ 3491 h 9244"/>
              <a:gd name="connsiteX3-1833" fmla="*/ 7001 w 10000"/>
              <a:gd name="connsiteY3-1834" fmla="*/ 3993 h 9244"/>
              <a:gd name="connsiteX4-1835" fmla="*/ 7001 w 10000"/>
              <a:gd name="connsiteY4-1836" fmla="*/ 5252 h 9244"/>
              <a:gd name="connsiteX5-1837" fmla="*/ 7001 w 10000"/>
              <a:gd name="connsiteY5-1838" fmla="*/ 6509 h 9244"/>
              <a:gd name="connsiteX6-1839" fmla="*/ 7001 w 10000"/>
              <a:gd name="connsiteY6-1840" fmla="*/ 6981 h 9244"/>
              <a:gd name="connsiteX7-1841" fmla="*/ 8001 w 10000"/>
              <a:gd name="connsiteY7-1842" fmla="*/ 7484 h 9244"/>
              <a:gd name="connsiteX8-1843" fmla="*/ 8001 w 10000"/>
              <a:gd name="connsiteY8-1844" fmla="*/ 7988 h 9244"/>
              <a:gd name="connsiteX9-1845" fmla="*/ 9000 w 10000"/>
              <a:gd name="connsiteY9-1846" fmla="*/ 7988 h 9244"/>
              <a:gd name="connsiteX10-1847" fmla="*/ 10000 w 10000"/>
              <a:gd name="connsiteY10-1848" fmla="*/ 8239 h 9244"/>
              <a:gd name="connsiteX11-1849" fmla="*/ 3999 w 10000"/>
              <a:gd name="connsiteY11-1850" fmla="*/ 9244 h 9244"/>
              <a:gd name="connsiteX12-1851" fmla="*/ 3000 w 10000"/>
              <a:gd name="connsiteY12-1852" fmla="*/ 8742 h 9244"/>
              <a:gd name="connsiteX13-1853" fmla="*/ 1999 w 10000"/>
              <a:gd name="connsiteY13-1854" fmla="*/ 7736 h 9244"/>
              <a:gd name="connsiteX14-1855" fmla="*/ 1999 w 10000"/>
              <a:gd name="connsiteY14-1856" fmla="*/ 6981 h 9244"/>
              <a:gd name="connsiteX15-1857" fmla="*/ 1999 w 10000"/>
              <a:gd name="connsiteY15-1858" fmla="*/ 6258 h 9244"/>
              <a:gd name="connsiteX16-1859" fmla="*/ 1000 w 10000"/>
              <a:gd name="connsiteY16-1860" fmla="*/ 5755 h 9244"/>
              <a:gd name="connsiteX17-1861" fmla="*/ 1000 w 10000"/>
              <a:gd name="connsiteY17-1862" fmla="*/ 4999 h 9244"/>
              <a:gd name="connsiteX18-1863" fmla="*/ 1000 w 10000"/>
              <a:gd name="connsiteY18-1864" fmla="*/ 4245 h 9244"/>
              <a:gd name="connsiteX19-1865" fmla="*/ 1000 w 10000"/>
              <a:gd name="connsiteY19-1866" fmla="*/ 3239 h 9244"/>
              <a:gd name="connsiteX20-1867" fmla="*/ 1000 w 10000"/>
              <a:gd name="connsiteY20-1868" fmla="*/ 2233 h 9244"/>
              <a:gd name="connsiteX21-1869" fmla="*/ 1000 w 10000"/>
              <a:gd name="connsiteY21-1870" fmla="*/ 1227 h 9244"/>
              <a:gd name="connsiteX22-1871" fmla="*/ 0 w 10000"/>
              <a:gd name="connsiteY22-1872" fmla="*/ 0 h 9244"/>
              <a:gd name="connsiteX23-1873" fmla="*/ 1999 w 10000"/>
              <a:gd name="connsiteY23-1874" fmla="*/ 503 h 9244"/>
              <a:gd name="connsiteX24-1875" fmla="*/ 3999 w 10000"/>
              <a:gd name="connsiteY24-1876" fmla="*/ 724 h 9244"/>
              <a:gd name="connsiteX25-1877" fmla="*/ 4999 w 10000"/>
              <a:gd name="connsiteY25-1878" fmla="*/ 975 h 9244"/>
              <a:gd name="connsiteX26-1879" fmla="*/ 6002 w 10000"/>
              <a:gd name="connsiteY26-1880" fmla="*/ 1478 h 9244"/>
              <a:gd name="connsiteX27-1881" fmla="*/ 7001 w 10000"/>
              <a:gd name="connsiteY27-1882" fmla="*/ 1981 h 9244"/>
              <a:gd name="connsiteX28-1883" fmla="*/ 8001 w 10000"/>
              <a:gd name="connsiteY28-1884" fmla="*/ 2233 h 9244"/>
              <a:gd name="connsiteX29-1885" fmla="*/ 8001 w 10000"/>
              <a:gd name="connsiteY29-1886" fmla="*/ 2233 h 924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</a:cxnLst>
            <a:rect l="l" t="t" r="r" b="b"/>
            <a:pathLst>
              <a:path w="10000" h="9244">
                <a:moveTo>
                  <a:pt x="8001" y="2233"/>
                </a:moveTo>
                <a:lnTo>
                  <a:pt x="8001" y="2987"/>
                </a:lnTo>
                <a:lnTo>
                  <a:pt x="7001" y="3491"/>
                </a:lnTo>
                <a:lnTo>
                  <a:pt x="7001" y="3993"/>
                </a:lnTo>
                <a:lnTo>
                  <a:pt x="7001" y="5252"/>
                </a:lnTo>
                <a:lnTo>
                  <a:pt x="7001" y="6509"/>
                </a:lnTo>
                <a:lnTo>
                  <a:pt x="7001" y="6981"/>
                </a:lnTo>
                <a:lnTo>
                  <a:pt x="8001" y="7484"/>
                </a:lnTo>
                <a:lnTo>
                  <a:pt x="8001" y="7988"/>
                </a:lnTo>
                <a:lnTo>
                  <a:pt x="9000" y="7988"/>
                </a:lnTo>
                <a:lnTo>
                  <a:pt x="10000" y="8239"/>
                </a:lnTo>
                <a:lnTo>
                  <a:pt x="3999" y="9244"/>
                </a:lnTo>
                <a:lnTo>
                  <a:pt x="3000" y="8742"/>
                </a:lnTo>
                <a:lnTo>
                  <a:pt x="1999" y="7736"/>
                </a:lnTo>
                <a:lnTo>
                  <a:pt x="1999" y="6981"/>
                </a:lnTo>
                <a:lnTo>
                  <a:pt x="1999" y="6258"/>
                </a:lnTo>
                <a:lnTo>
                  <a:pt x="1000" y="5755"/>
                </a:lnTo>
                <a:lnTo>
                  <a:pt x="1000" y="4999"/>
                </a:lnTo>
                <a:lnTo>
                  <a:pt x="1000" y="4245"/>
                </a:lnTo>
                <a:lnTo>
                  <a:pt x="1000" y="3239"/>
                </a:lnTo>
                <a:lnTo>
                  <a:pt x="1000" y="2233"/>
                </a:lnTo>
                <a:lnTo>
                  <a:pt x="1000" y="1227"/>
                </a:lnTo>
                <a:lnTo>
                  <a:pt x="0" y="0"/>
                </a:lnTo>
                <a:lnTo>
                  <a:pt x="1999" y="503"/>
                </a:lnTo>
                <a:lnTo>
                  <a:pt x="3999" y="724"/>
                </a:lnTo>
                <a:lnTo>
                  <a:pt x="4999" y="975"/>
                </a:lnTo>
                <a:lnTo>
                  <a:pt x="6002" y="1478"/>
                </a:lnTo>
                <a:lnTo>
                  <a:pt x="7001" y="1981"/>
                </a:lnTo>
                <a:lnTo>
                  <a:pt x="8001" y="2233"/>
                </a:lnTo>
                <a:lnTo>
                  <a:pt x="8001" y="2233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67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67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67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67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67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67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67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67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502AA65F-B757-B8CB-15F3-E29C890466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>
            <a:extLst>
              <a:ext uri="{FF2B5EF4-FFF2-40B4-BE49-F238E27FC236}">
                <a16:creationId xmlns="" xmlns:a16="http://schemas.microsoft.com/office/drawing/2014/main" id="{9F0D0BFE-0BA9-A6D5-8095-6005735F3036}"/>
              </a:ext>
            </a:extLst>
          </p:cNvPr>
          <p:cNvSpPr/>
          <p:nvPr/>
        </p:nvSpPr>
        <p:spPr>
          <a:xfrm>
            <a:off x="1057275" y="2241285"/>
            <a:ext cx="10056202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99333" name="AutoShape 4">
            <a:extLst>
              <a:ext uri="{FF2B5EF4-FFF2-40B4-BE49-F238E27FC236}">
                <a16:creationId xmlns="" xmlns:a16="http://schemas.microsoft.com/office/drawing/2014/main" id="{805C5955-C211-D664-17AF-302FBBB1944C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9334" name="组合 8">
            <a:extLst>
              <a:ext uri="{FF2B5EF4-FFF2-40B4-BE49-F238E27FC236}">
                <a16:creationId xmlns="" xmlns:a16="http://schemas.microsoft.com/office/drawing/2014/main" id="{78A2A28A-6DEB-5AF5-7F44-11DF8A5D014C}"/>
              </a:ext>
            </a:extLst>
          </p:cNvPr>
          <p:cNvGrpSpPr>
            <a:grpSpLocks/>
          </p:cNvGrpSpPr>
          <p:nvPr/>
        </p:nvGrpSpPr>
        <p:grpSpPr bwMode="auto">
          <a:xfrm>
            <a:off x="307975" y="6350"/>
            <a:ext cx="7106510" cy="655802"/>
            <a:chOff x="308629" y="6819"/>
            <a:chExt cx="3886905" cy="646549"/>
          </a:xfrm>
        </p:grpSpPr>
        <p:sp>
          <p:nvSpPr>
            <p:cNvPr id="10" name="Text Box 4">
              <a:extLst>
                <a:ext uri="{FF2B5EF4-FFF2-40B4-BE49-F238E27FC236}">
                  <a16:creationId xmlns="" xmlns:a16="http://schemas.microsoft.com/office/drawing/2014/main" id="{AA860623-2F35-BC92-E3C7-30994A231B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57" y="6819"/>
              <a:ext cx="3866277" cy="637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补充练习</a:t>
              </a:r>
              <a:r>
                <a:rPr kumimoji="0" lang="en-US" altLang="zh-CN" sz="3600" b="1" i="1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Supplement Exercises</a:t>
              </a:r>
              <a:endParaRPr kumimoji="0" lang="zh-CN" alt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D09E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5BC2E8F8-A006-3521-DCAF-ECD28848523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8629" y="644031"/>
              <a:ext cx="3813728" cy="9337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 Box 3">
            <a:extLst>
              <a:ext uri="{FF2B5EF4-FFF2-40B4-BE49-F238E27FC236}">
                <a16:creationId xmlns="" xmlns:a16="http://schemas.microsoft.com/office/drawing/2014/main" id="{2F997256-EF68-5A56-12CF-F5DB3D08A9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85337" y="2783518"/>
            <a:ext cx="6475720" cy="251953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it-IT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Nǐ xué             èr  kè  le  ma?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B Pinyinok-D" pitchFamily="2" charset="-122"/>
              <a:ea typeface="GB Pinyinok-D" pitchFamily="2" charset="-122"/>
              <a:cs typeface="+mn-cs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zh-CN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你</a:t>
            </a:r>
            <a:r>
              <a:rPr lang="en-US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学</a:t>
            </a:r>
            <a:r>
              <a:rPr lang="en-US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</a:t>
            </a:r>
            <a:r>
              <a:rPr lang="zh-CN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二</a:t>
            </a:r>
            <a:r>
              <a:rPr lang="en-US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课</a:t>
            </a:r>
            <a:r>
              <a:rPr lang="en-US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了</a:t>
            </a:r>
            <a:r>
              <a:rPr lang="en-US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吗？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imSun-ExtB" pitchFamily="49" charset="-122"/>
              <a:ea typeface="SimSun-ExtB" pitchFamily="49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FB5A182D-1F86-4F11-CBFE-A1D00D0076C3}"/>
              </a:ext>
            </a:extLst>
          </p:cNvPr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用本课新学的语言点和词语描述图片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Describe the pictures using the newly-learned language points and words.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舒体" pitchFamily="2" charset="-122"/>
              <a:ea typeface="方正舒体" pitchFamily="2" charset="-122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F8626D3B-E089-2D9B-04F9-AE0BBDE16C8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0306" y="2942619"/>
            <a:ext cx="3302000" cy="2201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971108"/>
      </p:ext>
    </p:extLst>
  </p:cSld>
  <p:clrMapOvr>
    <a:masterClrMapping/>
  </p:clrMapOvr>
  <p:transition spd="slow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502AA65F-B757-B8CB-15F3-E29C890466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>
            <a:extLst>
              <a:ext uri="{FF2B5EF4-FFF2-40B4-BE49-F238E27FC236}">
                <a16:creationId xmlns="" xmlns:a16="http://schemas.microsoft.com/office/drawing/2014/main" id="{9F0D0BFE-0BA9-A6D5-8095-6005735F3036}"/>
              </a:ext>
            </a:extLst>
          </p:cNvPr>
          <p:cNvSpPr/>
          <p:nvPr/>
        </p:nvSpPr>
        <p:spPr>
          <a:xfrm>
            <a:off x="1057275" y="2241285"/>
            <a:ext cx="10056202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99333" name="AutoShape 4">
            <a:extLst>
              <a:ext uri="{FF2B5EF4-FFF2-40B4-BE49-F238E27FC236}">
                <a16:creationId xmlns="" xmlns:a16="http://schemas.microsoft.com/office/drawing/2014/main" id="{805C5955-C211-D664-17AF-302FBBB1944C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9334" name="组合 8">
            <a:extLst>
              <a:ext uri="{FF2B5EF4-FFF2-40B4-BE49-F238E27FC236}">
                <a16:creationId xmlns="" xmlns:a16="http://schemas.microsoft.com/office/drawing/2014/main" id="{78A2A28A-6DEB-5AF5-7F44-11DF8A5D014C}"/>
              </a:ext>
            </a:extLst>
          </p:cNvPr>
          <p:cNvGrpSpPr>
            <a:grpSpLocks/>
          </p:cNvGrpSpPr>
          <p:nvPr/>
        </p:nvGrpSpPr>
        <p:grpSpPr bwMode="auto">
          <a:xfrm>
            <a:off x="307975" y="6350"/>
            <a:ext cx="7106510" cy="655802"/>
            <a:chOff x="308629" y="6819"/>
            <a:chExt cx="3886905" cy="646549"/>
          </a:xfrm>
        </p:grpSpPr>
        <p:sp>
          <p:nvSpPr>
            <p:cNvPr id="10" name="Text Box 4">
              <a:extLst>
                <a:ext uri="{FF2B5EF4-FFF2-40B4-BE49-F238E27FC236}">
                  <a16:creationId xmlns="" xmlns:a16="http://schemas.microsoft.com/office/drawing/2014/main" id="{AA860623-2F35-BC92-E3C7-30994A231B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57" y="6819"/>
              <a:ext cx="3866277" cy="637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补充练习</a:t>
              </a:r>
              <a:r>
                <a:rPr kumimoji="0" lang="en-US" altLang="zh-CN" sz="3600" b="1" i="1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Supplement Exercises</a:t>
              </a:r>
              <a:endParaRPr kumimoji="0" lang="zh-CN" alt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D09E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5BC2E8F8-A006-3521-DCAF-ECD28848523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8629" y="644031"/>
              <a:ext cx="3813728" cy="9337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 Box 3">
            <a:extLst>
              <a:ext uri="{FF2B5EF4-FFF2-40B4-BE49-F238E27FC236}">
                <a16:creationId xmlns="" xmlns:a16="http://schemas.microsoft.com/office/drawing/2014/main" id="{2F997256-EF68-5A56-12CF-F5DB3D08A9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85376" y="3075618"/>
            <a:ext cx="6475720" cy="184665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Wǒmen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zài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    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kàn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2400" dirty="0" err="1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diànyǐng</a:t>
            </a:r>
            <a:r>
              <a:rPr lang="en-US" altLang="zh-CN" sz="2400" dirty="0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.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B Pinyinok-D" pitchFamily="2" charset="-122"/>
              <a:ea typeface="GB Pinyinok-D" pitchFamily="2" charset="-122"/>
              <a:cs typeface="+mn-cs"/>
              <a:sym typeface="宋体" panose="02010600030101010101" pitchFamily="2" charset="-122"/>
            </a:endParaRPr>
          </a:p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我们    在</a:t>
            </a:r>
            <a:r>
              <a:rPr lang="en-US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</a:t>
            </a:r>
            <a:r>
              <a:rPr lang="zh-CN" altLang="en-US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看 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电影。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imSun-ExtB" pitchFamily="49" charset="-122"/>
              <a:ea typeface="SimSun-ExtB" pitchFamily="49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FB5A182D-1F86-4F11-CBFE-A1D00D0076C3}"/>
              </a:ext>
            </a:extLst>
          </p:cNvPr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用本课新学的语言点和词语描述图片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Describe the pictures using the newly-learned language points and words.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舒体" pitchFamily="2" charset="-122"/>
              <a:ea typeface="方正舒体" pitchFamily="2" charset="-122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CBD993C3-10A5-1FCC-9E77-7133A89EA38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743" y="2865122"/>
            <a:ext cx="3916017" cy="2201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9981343"/>
      </p:ext>
    </p:extLst>
  </p:cSld>
  <p:clrMapOvr>
    <a:masterClrMapping/>
  </p:clrMapOvr>
  <p:transition spd="slow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502AA65F-B757-B8CB-15F3-E29C890466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>
            <a:extLst>
              <a:ext uri="{FF2B5EF4-FFF2-40B4-BE49-F238E27FC236}">
                <a16:creationId xmlns="" xmlns:a16="http://schemas.microsoft.com/office/drawing/2014/main" id="{9F0D0BFE-0BA9-A6D5-8095-6005735F3036}"/>
              </a:ext>
            </a:extLst>
          </p:cNvPr>
          <p:cNvSpPr/>
          <p:nvPr/>
        </p:nvSpPr>
        <p:spPr>
          <a:xfrm>
            <a:off x="1057275" y="2241285"/>
            <a:ext cx="10056202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99333" name="AutoShape 4">
            <a:extLst>
              <a:ext uri="{FF2B5EF4-FFF2-40B4-BE49-F238E27FC236}">
                <a16:creationId xmlns="" xmlns:a16="http://schemas.microsoft.com/office/drawing/2014/main" id="{805C5955-C211-D664-17AF-302FBBB1944C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9334" name="组合 8">
            <a:extLst>
              <a:ext uri="{FF2B5EF4-FFF2-40B4-BE49-F238E27FC236}">
                <a16:creationId xmlns="" xmlns:a16="http://schemas.microsoft.com/office/drawing/2014/main" id="{78A2A28A-6DEB-5AF5-7F44-11DF8A5D014C}"/>
              </a:ext>
            </a:extLst>
          </p:cNvPr>
          <p:cNvGrpSpPr>
            <a:grpSpLocks/>
          </p:cNvGrpSpPr>
          <p:nvPr/>
        </p:nvGrpSpPr>
        <p:grpSpPr bwMode="auto">
          <a:xfrm>
            <a:off x="307975" y="6350"/>
            <a:ext cx="7106510" cy="655802"/>
            <a:chOff x="308629" y="6819"/>
            <a:chExt cx="3886905" cy="646549"/>
          </a:xfrm>
        </p:grpSpPr>
        <p:sp>
          <p:nvSpPr>
            <p:cNvPr id="10" name="Text Box 4">
              <a:extLst>
                <a:ext uri="{FF2B5EF4-FFF2-40B4-BE49-F238E27FC236}">
                  <a16:creationId xmlns="" xmlns:a16="http://schemas.microsoft.com/office/drawing/2014/main" id="{AA860623-2F35-BC92-E3C7-30994A231B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57" y="6819"/>
              <a:ext cx="3866277" cy="637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补充练习</a:t>
              </a:r>
              <a:r>
                <a:rPr kumimoji="0" lang="en-US" altLang="zh-CN" sz="3600" b="1" i="1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Supplement Exercises</a:t>
              </a:r>
              <a:endParaRPr kumimoji="0" lang="zh-CN" alt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D09E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5BC2E8F8-A006-3521-DCAF-ECD28848523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8629" y="644031"/>
              <a:ext cx="3813728" cy="9337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 Box 3">
            <a:extLst>
              <a:ext uri="{FF2B5EF4-FFF2-40B4-BE49-F238E27FC236}">
                <a16:creationId xmlns="" xmlns:a16="http://schemas.microsoft.com/office/drawing/2014/main" id="{2F997256-EF68-5A56-12CF-F5DB3D08A9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6280" y="3260073"/>
            <a:ext cx="6475720" cy="178087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        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shūdiàn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zài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nǎlǐ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?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B Pinyinok-D" pitchFamily="2" charset="-122"/>
              <a:ea typeface="GB Pinyinok-D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______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，书店    在   哪里？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imSun-ExtB" pitchFamily="49" charset="-122"/>
              <a:ea typeface="SimSun-ExtB" pitchFamily="49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FB5A182D-1F86-4F11-CBFE-A1D00D0076C3}"/>
              </a:ext>
            </a:extLst>
          </p:cNvPr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用本课新学的语言点和词语描述图片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Describe the pictures using the newly-learned language points and words.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舒体" pitchFamily="2" charset="-122"/>
              <a:ea typeface="方正舒体" pitchFamily="2" charset="-122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9C4759C8-0BB4-104B-ADF2-8DA3D95EC66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0619" y="2819400"/>
            <a:ext cx="3332318" cy="2221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536867"/>
      </p:ext>
    </p:extLst>
  </p:cSld>
  <p:clrMapOvr>
    <a:masterClrMapping/>
  </p:clrMapOvr>
  <p:transition spd="slow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502AA65F-B757-B8CB-15F3-E29C890466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>
            <a:extLst>
              <a:ext uri="{FF2B5EF4-FFF2-40B4-BE49-F238E27FC236}">
                <a16:creationId xmlns="" xmlns:a16="http://schemas.microsoft.com/office/drawing/2014/main" id="{9F0D0BFE-0BA9-A6D5-8095-6005735F3036}"/>
              </a:ext>
            </a:extLst>
          </p:cNvPr>
          <p:cNvSpPr/>
          <p:nvPr/>
        </p:nvSpPr>
        <p:spPr>
          <a:xfrm>
            <a:off x="1057275" y="2241285"/>
            <a:ext cx="10056202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99333" name="AutoShape 4">
            <a:extLst>
              <a:ext uri="{FF2B5EF4-FFF2-40B4-BE49-F238E27FC236}">
                <a16:creationId xmlns="" xmlns:a16="http://schemas.microsoft.com/office/drawing/2014/main" id="{805C5955-C211-D664-17AF-302FBBB1944C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9334" name="组合 8">
            <a:extLst>
              <a:ext uri="{FF2B5EF4-FFF2-40B4-BE49-F238E27FC236}">
                <a16:creationId xmlns="" xmlns:a16="http://schemas.microsoft.com/office/drawing/2014/main" id="{78A2A28A-6DEB-5AF5-7F44-11DF8A5D014C}"/>
              </a:ext>
            </a:extLst>
          </p:cNvPr>
          <p:cNvGrpSpPr>
            <a:grpSpLocks/>
          </p:cNvGrpSpPr>
          <p:nvPr/>
        </p:nvGrpSpPr>
        <p:grpSpPr bwMode="auto">
          <a:xfrm>
            <a:off x="307975" y="6350"/>
            <a:ext cx="7106510" cy="655802"/>
            <a:chOff x="308629" y="6819"/>
            <a:chExt cx="3886905" cy="646549"/>
          </a:xfrm>
        </p:grpSpPr>
        <p:sp>
          <p:nvSpPr>
            <p:cNvPr id="10" name="Text Box 4">
              <a:extLst>
                <a:ext uri="{FF2B5EF4-FFF2-40B4-BE49-F238E27FC236}">
                  <a16:creationId xmlns="" xmlns:a16="http://schemas.microsoft.com/office/drawing/2014/main" id="{AA860623-2F35-BC92-E3C7-30994A231B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57" y="6819"/>
              <a:ext cx="3866277" cy="637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补充练习</a:t>
              </a:r>
              <a:r>
                <a:rPr kumimoji="0" lang="en-US" altLang="zh-CN" sz="3600" b="1" i="1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Supplement Exercises</a:t>
              </a:r>
              <a:endParaRPr kumimoji="0" lang="zh-CN" alt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D09E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5BC2E8F8-A006-3521-DCAF-ECD28848523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8629" y="644031"/>
              <a:ext cx="3813728" cy="9337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 Box 3">
            <a:extLst>
              <a:ext uri="{FF2B5EF4-FFF2-40B4-BE49-F238E27FC236}">
                <a16:creationId xmlns="" xmlns:a16="http://schemas.microsoft.com/office/drawing/2014/main" id="{2F997256-EF68-5A56-12CF-F5DB3D08A9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69101" y="3266118"/>
            <a:ext cx="6475720" cy="184665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Tā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zài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    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kàn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</a:t>
            </a:r>
            <a:r>
              <a:rPr lang="en-US" altLang="zh-CN" sz="2400" dirty="0" err="1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shū</a:t>
            </a:r>
            <a:r>
              <a:rPr lang="en-US" altLang="zh-CN" sz="2400" dirty="0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.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 pitchFamily="2" charset="-122"/>
                <a:ea typeface="GB Pinyinok-D" pitchFamily="2" charset="-122"/>
                <a:cs typeface="+mn-cs"/>
                <a:sym typeface="宋体" panose="02010600030101010101" pitchFamily="2" charset="-122"/>
              </a:rPr>
              <a:t>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B Pinyinok-D" pitchFamily="2" charset="-122"/>
              <a:ea typeface="GB Pinyinok-D" pitchFamily="2" charset="-122"/>
              <a:cs typeface="+mn-cs"/>
              <a:sym typeface="宋体" panose="02010600030101010101" pitchFamily="2" charset="-122"/>
            </a:endParaRPr>
          </a:p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他 在</a:t>
            </a:r>
            <a:r>
              <a:rPr lang="en-US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看  书。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imSun-ExtB" pitchFamily="49" charset="-122"/>
              <a:ea typeface="SimSun-ExtB" pitchFamily="49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FB5A182D-1F86-4F11-CBFE-A1D00D0076C3}"/>
              </a:ext>
            </a:extLst>
          </p:cNvPr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用本课新学的语言点和词语描述图片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Describe the pictures using the newly-learned language points and words.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舒体" pitchFamily="2" charset="-122"/>
              <a:ea typeface="方正舒体" pitchFamily="2" charset="-122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E2E5A99B-A93D-E5FF-9AE7-65FB52D4DA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5600" y="3021536"/>
            <a:ext cx="3591089" cy="2394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178491"/>
      </p:ext>
    </p:extLst>
  </p:cSld>
  <p:clrMapOvr>
    <a:masterClrMapping/>
  </p:clrMapOvr>
  <p:transition spd="slow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502AA65F-B757-B8CB-15F3-E29C890466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>
            <a:extLst>
              <a:ext uri="{FF2B5EF4-FFF2-40B4-BE49-F238E27FC236}">
                <a16:creationId xmlns="" xmlns:a16="http://schemas.microsoft.com/office/drawing/2014/main" id="{9F0D0BFE-0BA9-A6D5-8095-6005735F3036}"/>
              </a:ext>
            </a:extLst>
          </p:cNvPr>
          <p:cNvSpPr/>
          <p:nvPr/>
        </p:nvSpPr>
        <p:spPr>
          <a:xfrm>
            <a:off x="1057275" y="2241285"/>
            <a:ext cx="10056202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99333" name="AutoShape 4">
            <a:extLst>
              <a:ext uri="{FF2B5EF4-FFF2-40B4-BE49-F238E27FC236}">
                <a16:creationId xmlns="" xmlns:a16="http://schemas.microsoft.com/office/drawing/2014/main" id="{805C5955-C211-D664-17AF-302FBBB1944C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9334" name="组合 8">
            <a:extLst>
              <a:ext uri="{FF2B5EF4-FFF2-40B4-BE49-F238E27FC236}">
                <a16:creationId xmlns="" xmlns:a16="http://schemas.microsoft.com/office/drawing/2014/main" id="{78A2A28A-6DEB-5AF5-7F44-11DF8A5D014C}"/>
              </a:ext>
            </a:extLst>
          </p:cNvPr>
          <p:cNvGrpSpPr>
            <a:grpSpLocks/>
          </p:cNvGrpSpPr>
          <p:nvPr/>
        </p:nvGrpSpPr>
        <p:grpSpPr bwMode="auto">
          <a:xfrm>
            <a:off x="307975" y="6350"/>
            <a:ext cx="7106510" cy="655802"/>
            <a:chOff x="308629" y="6819"/>
            <a:chExt cx="3886905" cy="646549"/>
          </a:xfrm>
        </p:grpSpPr>
        <p:sp>
          <p:nvSpPr>
            <p:cNvPr id="10" name="Text Box 4">
              <a:extLst>
                <a:ext uri="{FF2B5EF4-FFF2-40B4-BE49-F238E27FC236}">
                  <a16:creationId xmlns="" xmlns:a16="http://schemas.microsoft.com/office/drawing/2014/main" id="{AA860623-2F35-BC92-E3C7-30994A231B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57" y="6819"/>
              <a:ext cx="3866277" cy="637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补充练习</a:t>
              </a:r>
              <a:r>
                <a:rPr kumimoji="0" lang="en-US" altLang="zh-CN" sz="3600" b="1" i="1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Supplement Exercises</a:t>
              </a:r>
              <a:endParaRPr kumimoji="0" lang="zh-CN" alt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D09E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5BC2E8F8-A006-3521-DCAF-ECD28848523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8629" y="644031"/>
              <a:ext cx="3813728" cy="9337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 Box 3">
            <a:extLst>
              <a:ext uri="{FF2B5EF4-FFF2-40B4-BE49-F238E27FC236}">
                <a16:creationId xmlns="" xmlns:a16="http://schemas.microsoft.com/office/drawing/2014/main" id="{2F997256-EF68-5A56-12CF-F5DB3D08A9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97217" y="3235503"/>
            <a:ext cx="6475720" cy="184665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     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lěng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le.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B Pinyinok-D" pitchFamily="2" charset="-122"/>
              <a:ea typeface="GB Pinyinok-D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______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冷  了。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imSun-ExtB" pitchFamily="49" charset="-122"/>
              <a:ea typeface="SimSun-ExtB" pitchFamily="49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FB5A182D-1F86-4F11-CBFE-A1D00D0076C3}"/>
              </a:ext>
            </a:extLst>
          </p:cNvPr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用本课新学的语言点和词语描述图片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Describe the pictures using the newly-learned language points and words.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舒体" pitchFamily="2" charset="-122"/>
              <a:ea typeface="方正舒体" pitchFamily="2" charset="-122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EB1AEE9A-EEF8-5C93-08B2-EAEA8823B7B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4500" y="2871759"/>
            <a:ext cx="3762539" cy="2508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92025"/>
      </p:ext>
    </p:extLst>
  </p:cSld>
  <p:clrMapOvr>
    <a:masterClrMapping/>
  </p:clrMapOvr>
  <p:transition spd="slow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6258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</a:ln>
        </p:spPr>
      </p:cxnSp>
      <p:grpSp>
        <p:nvGrpSpPr>
          <p:cNvPr id="96259" name="组合 8"/>
          <p:cNvGrpSpPr/>
          <p:nvPr/>
        </p:nvGrpSpPr>
        <p:grpSpPr bwMode="auto">
          <a:xfrm>
            <a:off x="307975" y="6350"/>
            <a:ext cx="3798888" cy="646113"/>
            <a:chOff x="308629" y="6819"/>
            <a:chExt cx="3797467" cy="646767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9" y="6819"/>
              <a:ext cx="3776837" cy="646767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运用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Application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586"/>
              <a:ext cx="3797467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1507062" y="1450442"/>
            <a:ext cx="9770538" cy="4755148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1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1">
                  <a:lumMod val="60000"/>
                  <a:lumOff val="40000"/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dirty="0"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         </a:t>
            </a:r>
            <a:r>
              <a:rPr lang="en-US" altLang="zh-CN" dirty="0" err="1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Jīntiān</a:t>
            </a:r>
            <a:r>
              <a:rPr lang="en-US" altLang="zh-CN" dirty="0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dirty="0" err="1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shì</a:t>
            </a:r>
            <a:r>
              <a:rPr lang="en-US" altLang="zh-CN" dirty="0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dirty="0" err="1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jǐ</a:t>
            </a:r>
            <a:r>
              <a:rPr lang="en-US" altLang="zh-CN" dirty="0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dirty="0" err="1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yuè</a:t>
            </a:r>
            <a:r>
              <a:rPr lang="en-US" altLang="zh-CN" dirty="0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dirty="0" err="1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jǐ</a:t>
            </a:r>
            <a:r>
              <a:rPr lang="en-US" altLang="zh-CN" dirty="0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dirty="0" err="1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hào</a:t>
            </a:r>
            <a:endParaRPr lang="en-US" altLang="zh-CN" dirty="0">
              <a:solidFill>
                <a:schemeClr val="dk1"/>
              </a:solidFill>
              <a:latin typeface="GB Pinyinok-D" panose="02010601030101010101" pitchFamily="2" charset="-122"/>
              <a:ea typeface="GB Pinyinok-D" panose="02010601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0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例如：</a:t>
            </a:r>
            <a:r>
              <a:rPr lang="en-US" altLang="zh-CN" sz="20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A: </a:t>
            </a:r>
            <a:r>
              <a:rPr lang="zh-CN" altLang="en-US" sz="20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今天   是几月  几 号？                     </a:t>
            </a:r>
            <a:r>
              <a:rPr lang="en-US" altLang="zh-CN" sz="20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B:</a:t>
            </a:r>
            <a:r>
              <a:rPr lang="zh-CN" altLang="en-US" sz="20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20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……</a:t>
            </a:r>
            <a:r>
              <a:rPr lang="zh-CN" altLang="en-US" sz="20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                         </a:t>
            </a:r>
            <a:endParaRPr lang="en-US" altLang="zh-CN" sz="20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dirty="0"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         </a:t>
            </a:r>
            <a:r>
              <a:rPr lang="en-US" altLang="zh-CN" dirty="0" err="1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Jīntiān</a:t>
            </a:r>
            <a:r>
              <a:rPr lang="en-US" altLang="zh-CN" dirty="0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dirty="0" err="1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xīnɡqī</a:t>
            </a:r>
            <a:r>
              <a:rPr lang="en-US" altLang="zh-CN" dirty="0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dirty="0" err="1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jǐ</a:t>
            </a:r>
            <a:endParaRPr lang="en-US" altLang="zh-CN" dirty="0">
              <a:solidFill>
                <a:schemeClr val="dk1"/>
              </a:solidFill>
              <a:latin typeface="GB Pinyinok-D" panose="02010601030101010101" pitchFamily="2" charset="-122"/>
              <a:ea typeface="GB Pinyinok-D" panose="02010601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0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            A: </a:t>
            </a:r>
            <a:r>
              <a:rPr lang="zh-CN" altLang="en-US" sz="20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今天   星期 几？                               </a:t>
            </a:r>
            <a:r>
              <a:rPr lang="en-US" altLang="zh-CN" sz="20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B:  ……</a:t>
            </a:r>
            <a:endParaRPr lang="en-US" altLang="zh-CN" sz="2000" dirty="0">
              <a:ea typeface="GB Pinyinok-D" panose="02010601030101010101" pitchFamily="2" charset="-122"/>
              <a:cs typeface="GB Pinyinok-D" panose="02010601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dirty="0"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         </a:t>
            </a:r>
            <a:r>
              <a:rPr lang="en-US" altLang="zh-CN" dirty="0" err="1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Mínɡtiān</a:t>
            </a:r>
            <a:r>
              <a:rPr lang="en-US" altLang="zh-CN" dirty="0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dirty="0" err="1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shì</a:t>
            </a:r>
            <a:r>
              <a:rPr lang="en-US" altLang="zh-CN" dirty="0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dirty="0" err="1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jǐ</a:t>
            </a:r>
            <a:r>
              <a:rPr lang="en-US" altLang="zh-CN" dirty="0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dirty="0" err="1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yuè</a:t>
            </a:r>
            <a:r>
              <a:rPr lang="en-US" altLang="zh-CN" dirty="0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dirty="0" err="1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jǐ</a:t>
            </a:r>
            <a:r>
              <a:rPr lang="en-US" altLang="zh-CN" dirty="0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dirty="0" err="1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hào</a:t>
            </a:r>
            <a:endParaRPr lang="en-US" altLang="zh-CN" dirty="0">
              <a:solidFill>
                <a:schemeClr val="dk1"/>
              </a:solidFill>
              <a:latin typeface="GB Pinyinok-D" panose="02010601030101010101" pitchFamily="2" charset="-122"/>
              <a:ea typeface="GB Pinyinok-D" panose="02010601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0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            A: </a:t>
            </a:r>
            <a:r>
              <a:rPr lang="zh-CN" altLang="en-US" sz="20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明天     是 几 月 几 号？                  </a:t>
            </a:r>
            <a:r>
              <a:rPr lang="en-US" altLang="zh-CN" sz="20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B:  ……</a:t>
            </a:r>
            <a:r>
              <a:rPr lang="en-US" altLang="zh-CN" sz="2000" dirty="0"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 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dirty="0"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         </a:t>
            </a:r>
            <a:r>
              <a:rPr lang="en-US" altLang="zh-CN" dirty="0" err="1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Mínɡtiān</a:t>
            </a:r>
            <a:r>
              <a:rPr lang="en-US" altLang="zh-CN" dirty="0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dirty="0" err="1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xīnɡqī</a:t>
            </a:r>
            <a:r>
              <a:rPr lang="en-US" altLang="zh-CN" dirty="0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dirty="0" err="1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jǐ</a:t>
            </a:r>
            <a:endParaRPr lang="en-US" altLang="zh-CN" dirty="0">
              <a:solidFill>
                <a:schemeClr val="dk1"/>
              </a:solidFill>
              <a:latin typeface="GB Pinyinok-D" panose="02010601030101010101" pitchFamily="2" charset="-122"/>
              <a:ea typeface="GB Pinyinok-D" panose="02010601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0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            A: </a:t>
            </a:r>
            <a:r>
              <a:rPr lang="zh-CN" altLang="en-US" sz="20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明天     星期  几？                            </a:t>
            </a:r>
            <a:r>
              <a:rPr lang="en-US" altLang="zh-CN" sz="20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B: ……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dirty="0">
                <a:latin typeface="SimSun-ExtB" panose="02010609060101010101" pitchFamily="49" charset="-122"/>
                <a:ea typeface="SimSun-ExtB" panose="02010609060101010101" pitchFamily="49" charset="-122"/>
                <a:sym typeface="宋体" panose="02010600030101010101" pitchFamily="2" charset="-122"/>
              </a:rPr>
              <a:t>         </a:t>
            </a:r>
            <a:r>
              <a:rPr lang="en-US" altLang="zh-CN" dirty="0" err="1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Mínɡtiān</a:t>
            </a:r>
            <a:r>
              <a:rPr lang="en-US" altLang="zh-CN" dirty="0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dirty="0" err="1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nǐ</a:t>
            </a:r>
            <a:r>
              <a:rPr lang="en-US" altLang="zh-CN" dirty="0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dirty="0" err="1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zuò</a:t>
            </a:r>
            <a:r>
              <a:rPr lang="en-US" altLang="zh-CN" dirty="0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dirty="0" err="1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shénme</a:t>
            </a:r>
            <a:r>
              <a:rPr lang="zh-CN" altLang="en-US" dirty="0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                        </a:t>
            </a:r>
            <a:r>
              <a:rPr lang="en-US" altLang="zh-CN" dirty="0" err="1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Mínɡtiān</a:t>
            </a:r>
            <a:r>
              <a:rPr lang="en-US" altLang="zh-CN" dirty="0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dirty="0" err="1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wǒ</a:t>
            </a:r>
            <a:r>
              <a:rPr lang="en-US" altLang="zh-CN" dirty="0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dirty="0" err="1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qù</a:t>
            </a:r>
            <a:r>
              <a:rPr lang="en-US" altLang="zh-CN" dirty="0">
                <a:solidFill>
                  <a:schemeClr val="dk1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 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20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            A: </a:t>
            </a:r>
            <a:r>
              <a:rPr lang="zh-CN" altLang="en-US" sz="20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明天     你  做  什么？                      </a:t>
            </a:r>
            <a:r>
              <a:rPr lang="en-US" altLang="zh-CN" sz="20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B: </a:t>
            </a:r>
            <a:r>
              <a:rPr lang="zh-CN" altLang="en-US" sz="20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明天    我  去</a:t>
            </a:r>
            <a:r>
              <a:rPr lang="en-US" altLang="zh-CN" sz="20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……</a:t>
            </a:r>
          </a:p>
          <a:p>
            <a:pPr>
              <a:lnSpc>
                <a:spcPct val="150000"/>
              </a:lnSpc>
              <a:defRPr/>
            </a:pPr>
            <a:endParaRPr lang="en-US" altLang="zh-CN" sz="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57275" y="787400"/>
            <a:ext cx="9301163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>
                <a:latin typeface="+mn-ea"/>
                <a:ea typeface="+mn-ea"/>
              </a:rPr>
              <a:t>1.</a:t>
            </a:r>
            <a:r>
              <a:rPr lang="zh-CN" altLang="en-US" sz="2400" b="1" dirty="0">
                <a:latin typeface="+mn-ea"/>
                <a:ea typeface="+mn-ea"/>
              </a:rPr>
              <a:t>双人活动 </a:t>
            </a:r>
            <a:r>
              <a:rPr lang="en-US" altLang="zh-CN" dirty="0">
                <a:latin typeface="+mn-ea"/>
                <a:ea typeface="+mn-ea"/>
              </a:rPr>
              <a:t>Pair Work</a:t>
            </a:r>
          </a:p>
        </p:txBody>
      </p:sp>
    </p:spTree>
  </p:cSld>
  <p:clrMapOvr>
    <a:masterClrMapping/>
  </p:clrMapOvr>
  <p:transition spd="slow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7282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</a:ln>
        </p:spPr>
      </p:cxnSp>
      <p:cxnSp>
        <p:nvCxnSpPr>
          <p:cNvPr id="11" name="直接连接符 10"/>
          <p:cNvCxnSpPr/>
          <p:nvPr/>
        </p:nvCxnSpPr>
        <p:spPr bwMode="auto">
          <a:xfrm>
            <a:off x="349250" y="652463"/>
            <a:ext cx="3757613" cy="0"/>
          </a:xfrm>
          <a:prstGeom prst="line">
            <a:avLst/>
          </a:prstGeom>
          <a:ln w="69850" cmpd="thickThin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57275" y="1071563"/>
            <a:ext cx="9301163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>
                <a:latin typeface="+mn-ea"/>
                <a:ea typeface="+mn-ea"/>
              </a:rPr>
              <a:t>2.</a:t>
            </a:r>
            <a:r>
              <a:rPr lang="zh-CN" altLang="en-US" sz="2400" b="1" dirty="0">
                <a:latin typeface="+mn-ea"/>
                <a:ea typeface="+mn-ea"/>
              </a:rPr>
              <a:t>小组活动 </a:t>
            </a:r>
            <a:r>
              <a:rPr lang="en-US" altLang="zh-CN" dirty="0">
                <a:latin typeface="+mn-ea"/>
                <a:ea typeface="+mn-ea"/>
              </a:rPr>
              <a:t>Group Work</a:t>
            </a: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2112963" y="3055938"/>
          <a:ext cx="8238664" cy="26747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2437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696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94465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02137"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/>
                        <a:t>姓名 </a:t>
                      </a:r>
                      <a:r>
                        <a:rPr lang="en-US" altLang="zh-CN" sz="2400" b="1" dirty="0"/>
                        <a:t>Name </a:t>
                      </a:r>
                    </a:p>
                  </a:txBody>
                  <a:tcPr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/>
                        <a:t>生日 </a:t>
                      </a:r>
                      <a:r>
                        <a:rPr lang="en-US" altLang="zh-CN" sz="2400" b="1" dirty="0"/>
                        <a:t>Birthday</a:t>
                      </a:r>
                      <a:endParaRPr lang="zh-CN" altLang="en-US" sz="2400" b="1" dirty="0"/>
                    </a:p>
                  </a:txBody>
                  <a:tcPr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/>
                        <a:t>1</a:t>
                      </a:r>
                      <a:endParaRPr lang="zh-CN" altLang="en-US" sz="2800" dirty="0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28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2800" b="0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zh-CN" altLang="en-US" sz="28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8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8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zh-CN" altLang="en-US" sz="28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8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8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zh-CN" altLang="en-US" sz="28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8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8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97311" name="矩形 11"/>
          <p:cNvSpPr>
            <a:spLocks noChangeArrowheads="1"/>
          </p:cNvSpPr>
          <p:nvPr/>
        </p:nvSpPr>
        <p:spPr bwMode="auto">
          <a:xfrm>
            <a:off x="1058863" y="1847850"/>
            <a:ext cx="7569200" cy="831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66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</a:t>
            </a:r>
            <a:r>
              <a:rPr lang="en-US" altLang="zh-CN" b="1" dirty="0" err="1">
                <a:solidFill>
                  <a:srgbClr val="660066"/>
                </a:solidFill>
                <a:latin typeface="GB Pinyinok-D" panose="02010601030101010101" pitchFamily="2" charset="-122"/>
                <a:ea typeface="GB Pinyinok-D" panose="02010601030101010101" pitchFamily="2" charset="-122"/>
              </a:rPr>
              <a:t>shēnɡrì</a:t>
            </a:r>
            <a:endParaRPr lang="en-US" altLang="zh-CN" sz="2400" b="1" dirty="0">
              <a:solidFill>
                <a:srgbClr val="660066"/>
              </a:solidFill>
              <a:latin typeface="GB Pinyinok-D" panose="02010601030101010101" pitchFamily="2" charset="-122"/>
              <a:ea typeface="GB Pinyinok-D" panose="02010601030101010101" pitchFamily="2" charset="-122"/>
            </a:endParaRPr>
          </a:p>
          <a:p>
            <a:r>
              <a:rPr lang="zh-CN" altLang="en-US" sz="2400" b="1" dirty="0">
                <a:solidFill>
                  <a:srgbClr val="66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补充生词：  生  日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2128838" y="3476625"/>
            <a:ext cx="1587" cy="2247900"/>
          </a:xfrm>
          <a:prstGeom prst="line">
            <a:avLst/>
          </a:prstGeom>
          <a:ln w="38100">
            <a:solidFill>
              <a:srgbClr val="FFC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10336213" y="3476625"/>
            <a:ext cx="1587" cy="2247900"/>
          </a:xfrm>
          <a:prstGeom prst="line">
            <a:avLst/>
          </a:prstGeom>
          <a:ln w="38100">
            <a:solidFill>
              <a:srgbClr val="FFC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3246438" y="3471863"/>
            <a:ext cx="1587" cy="22479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5391150" y="3487738"/>
            <a:ext cx="1588" cy="22479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2097088" y="4695825"/>
            <a:ext cx="8240712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2116138" y="5224463"/>
            <a:ext cx="8237537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2108200" y="5699125"/>
            <a:ext cx="824071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2108200" y="4138613"/>
            <a:ext cx="824071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 Box 4"/>
          <p:cNvSpPr txBox="1">
            <a:spLocks noChangeArrowheads="1"/>
          </p:cNvSpPr>
          <p:nvPr/>
        </p:nvSpPr>
        <p:spPr bwMode="auto">
          <a:xfrm>
            <a:off x="328613" y="6350"/>
            <a:ext cx="3778250" cy="646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"/>
              <a:defRPr sz="2000">
                <a:solidFill>
                  <a:schemeClr val="accent2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lnSpc>
                <a:spcPct val="130000"/>
              </a:lnSpc>
              <a:buFont typeface="Calibri" panose="020F0502020204030204" pitchFamily="34" charset="0"/>
              <a:buChar char=" "/>
              <a:defRPr sz="1600"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 sz="2000"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600" b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运用</a:t>
            </a:r>
            <a:r>
              <a:rPr lang="en-US" altLang="zh-CN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Application</a:t>
            </a:r>
            <a:endParaRPr lang="zh-CN" altLang="en-US" sz="3600" b="1" i="1" dirty="0">
              <a:solidFill>
                <a:srgbClr val="D09E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3348038" y="3532188"/>
            <a:ext cx="2044700" cy="676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李月</a:t>
            </a:r>
            <a:r>
              <a:rPr lang="en-US" altLang="zh-CN" sz="2400" dirty="0" err="1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Lǐ</a:t>
            </a:r>
            <a:r>
              <a:rPr lang="en-US" altLang="zh-CN" sz="2400" dirty="0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Yuè</a:t>
            </a:r>
            <a:endParaRPr lang="zh-CN" altLang="en-US" sz="2400" dirty="0">
              <a:solidFill>
                <a:srgbClr val="000000"/>
              </a:solidFill>
              <a:latin typeface="GB Pinyinok-D" panose="02010601030101010101" pitchFamily="2" charset="-122"/>
              <a:ea typeface="GB Pinyinok-D" panose="02010601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5408613" y="3516313"/>
            <a:ext cx="4665662" cy="6778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8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月</a:t>
            </a: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31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号  </a:t>
            </a:r>
            <a:r>
              <a:rPr lang="en-US" altLang="zh-CN" sz="2400" dirty="0" err="1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bā</a:t>
            </a:r>
            <a:r>
              <a:rPr lang="en-US" altLang="zh-CN" sz="2400" dirty="0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yuè</a:t>
            </a:r>
            <a:r>
              <a:rPr lang="en-US" altLang="zh-CN" sz="2400" dirty="0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sānshíyī</a:t>
            </a:r>
            <a:r>
              <a:rPr lang="en-US" altLang="zh-CN" sz="2400" dirty="0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hào</a:t>
            </a:r>
            <a:r>
              <a:rPr lang="en-US" altLang="zh-CN" sz="2400" dirty="0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endParaRPr lang="zh-CN" altLang="en-US" sz="2400" dirty="0">
              <a:solidFill>
                <a:srgbClr val="000000"/>
              </a:solidFill>
              <a:latin typeface="GB Pinyinok-D" panose="02010601030101010101" pitchFamily="2" charset="-122"/>
              <a:ea typeface="GB Pinyinok-D" panose="02010601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Text Box 11"/>
          <p:cNvSpPr txBox="1">
            <a:spLocks noChangeArrowheads="1"/>
          </p:cNvSpPr>
          <p:nvPr/>
        </p:nvSpPr>
        <p:spPr bwMode="auto">
          <a:xfrm>
            <a:off x="1878013" y="348588"/>
            <a:ext cx="8642350" cy="1077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 堂 活 动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你这个星期六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星期日你做什么</a:t>
            </a:r>
          </a:p>
          <a:p>
            <a:pPr eaLnBrk="0" hangingPunct="0"/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535113" y="348588"/>
            <a:ext cx="9453562" cy="584200"/>
          </a:xfrm>
          <a:prstGeom prst="roundRect">
            <a:avLst/>
          </a:prstGeom>
          <a:noFill/>
          <a:ln w="12700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 b="1" dirty="0"/>
          </a:p>
        </p:txBody>
      </p:sp>
      <p:cxnSp>
        <p:nvCxnSpPr>
          <p:cNvPr id="98308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00"/>
            </a:solidFill>
            <a:round/>
          </a:ln>
        </p:spPr>
      </p:cxnSp>
      <p:sp>
        <p:nvSpPr>
          <p:cNvPr id="98309" name="Text Box 9"/>
          <p:cNvSpPr txBox="1">
            <a:spLocks noChangeArrowheads="1"/>
          </p:cNvSpPr>
          <p:nvPr/>
        </p:nvSpPr>
        <p:spPr bwMode="auto">
          <a:xfrm>
            <a:off x="2022475" y="1325563"/>
            <a:ext cx="7646988" cy="1338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285750" indent="-285750" eaLnBrk="0" hangingPunct="0">
              <a:lnSpc>
                <a:spcPct val="150000"/>
              </a:lnSpc>
              <a:buFontTx/>
              <a:buChar char="•"/>
            </a:pPr>
            <a:r>
              <a:rPr lang="en-US" altLang="zh-CN" b="1"/>
              <a:t>2—3</a:t>
            </a:r>
            <a:r>
              <a:rPr lang="zh-CN" altLang="en-US" b="1"/>
              <a:t>个学生为一组。</a:t>
            </a:r>
            <a:endParaRPr lang="en-US" altLang="zh-CN" b="1"/>
          </a:p>
          <a:p>
            <a:pPr marL="285750" indent="-285750" eaLnBrk="0" hangingPunct="0">
              <a:lnSpc>
                <a:spcPct val="150000"/>
              </a:lnSpc>
              <a:buFontTx/>
              <a:buChar char="•"/>
            </a:pPr>
            <a:r>
              <a:rPr lang="zh-CN" altLang="en-US" b="1"/>
              <a:t>调查本周末的安排并填写表格。</a:t>
            </a:r>
            <a:endParaRPr lang="en-US" altLang="zh-CN" b="1"/>
          </a:p>
          <a:p>
            <a:pPr marL="285750" indent="-285750" eaLnBrk="0" hangingPunct="0">
              <a:lnSpc>
                <a:spcPct val="150000"/>
              </a:lnSpc>
              <a:buFontTx/>
              <a:buChar char="•"/>
            </a:pPr>
            <a:r>
              <a:rPr lang="zh-CN" altLang="en-US" b="1"/>
              <a:t>一位学生代表本组进行报告。</a:t>
            </a:r>
          </a:p>
        </p:txBody>
      </p:sp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1878013" y="2976563"/>
          <a:ext cx="8858443" cy="2407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220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71185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12088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310363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zh-CN" altLang="en-US" sz="2800" b="1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>
                          <a:solidFill>
                            <a:srgbClr val="C0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名字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>
                          <a:solidFill>
                            <a:srgbClr val="C0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星期六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>
                          <a:solidFill>
                            <a:srgbClr val="C0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星期日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1</a:t>
                      </a:r>
                      <a:endParaRPr lang="zh-CN" altLang="en-US" sz="2800" b="1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2800" b="1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2800" b="1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108325" y="3541713"/>
            <a:ext cx="903288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大卫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003800" y="3524250"/>
            <a:ext cx="19812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去学校看书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7926388" y="3541713"/>
            <a:ext cx="2338387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去朋友家吃饭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7586" name="AutoShape 4"/>
          <p:cNvCxnSpPr>
            <a:cxnSpLocks noChangeShapeType="1"/>
          </p:cNvCxnSpPr>
          <p:nvPr/>
        </p:nvCxnSpPr>
        <p:spPr bwMode="auto">
          <a:xfrm flipH="1" flipV="1">
            <a:off x="120650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</a:ln>
        </p:spPr>
      </p:cxnSp>
      <p:grpSp>
        <p:nvGrpSpPr>
          <p:cNvPr id="67587" name="组合 8"/>
          <p:cNvGrpSpPr/>
          <p:nvPr/>
        </p:nvGrpSpPr>
        <p:grpSpPr bwMode="auto">
          <a:xfrm>
            <a:off x="307975" y="6350"/>
            <a:ext cx="3589338" cy="646113"/>
            <a:chOff x="308629" y="6819"/>
            <a:chExt cx="3588372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1" y="6819"/>
              <a:ext cx="3567740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汉字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Characters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3588372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7"/>
          <p:cNvSpPr txBox="1"/>
          <p:nvPr/>
        </p:nvSpPr>
        <p:spPr>
          <a:xfrm>
            <a:off x="474663" y="914400"/>
            <a:ext cx="99282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/>
              <a:t>1. </a:t>
            </a:r>
            <a:r>
              <a:rPr lang="zh-CN" altLang="en-US" sz="2800" b="1" dirty="0"/>
              <a:t>认识独体字  </a:t>
            </a:r>
            <a:r>
              <a:rPr lang="en-US" altLang="zh-CN" dirty="0">
                <a:latin typeface="+mn-ea"/>
                <a:ea typeface="+mn-ea"/>
              </a:rPr>
              <a:t>Single-Component Characters</a:t>
            </a:r>
            <a:endParaRPr lang="zh-CN" altLang="en-US" sz="2800" dirty="0">
              <a:latin typeface="+mn-ea"/>
              <a:ea typeface="+mn-ea"/>
            </a:endParaRPr>
          </a:p>
        </p:txBody>
      </p:sp>
      <p:pic>
        <p:nvPicPr>
          <p:cNvPr id="67589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13688" y="2690813"/>
            <a:ext cx="1900237" cy="188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90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98275" y="2690813"/>
            <a:ext cx="1901825" cy="188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91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71750" y="2657475"/>
            <a:ext cx="1900238" cy="188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92" name="TextBox 35"/>
          <p:cNvSpPr txBox="1">
            <a:spLocks noChangeArrowheads="1"/>
          </p:cNvSpPr>
          <p:nvPr/>
        </p:nvSpPr>
        <p:spPr bwMode="auto">
          <a:xfrm>
            <a:off x="1524800" y="2595563"/>
            <a:ext cx="1900238" cy="1862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11500" b="1">
                <a:solidFill>
                  <a:srgbClr val="68A042"/>
                </a:solidFill>
                <a:latin typeface="楷体_GB2312" pitchFamily="49" charset="-122"/>
                <a:ea typeface="楷体_GB2312" pitchFamily="49" charset="-122"/>
                <a:cs typeface="楷体" panose="02010609060101010101" pitchFamily="49" charset="-122"/>
              </a:rPr>
              <a:t>四</a:t>
            </a:r>
          </a:p>
        </p:txBody>
      </p:sp>
      <p:sp>
        <p:nvSpPr>
          <p:cNvPr id="67593" name="TextBox 37"/>
          <p:cNvSpPr txBox="1">
            <a:spLocks noChangeArrowheads="1"/>
          </p:cNvSpPr>
          <p:nvPr/>
        </p:nvSpPr>
        <p:spPr bwMode="auto">
          <a:xfrm>
            <a:off x="5209388" y="2655888"/>
            <a:ext cx="1901825" cy="1862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11500" b="1">
                <a:solidFill>
                  <a:srgbClr val="669E40"/>
                </a:solidFill>
                <a:latin typeface="楷体_GB2312" pitchFamily="49" charset="-122"/>
                <a:ea typeface="楷体_GB2312" pitchFamily="49" charset="-122"/>
                <a:cs typeface="楷体" panose="02010609060101010101" pitchFamily="49" charset="-122"/>
              </a:rPr>
              <a:t>五</a:t>
            </a:r>
          </a:p>
        </p:txBody>
      </p:sp>
      <p:sp>
        <p:nvSpPr>
          <p:cNvPr id="67594" name="TextBox 44"/>
          <p:cNvSpPr txBox="1">
            <a:spLocks noChangeArrowheads="1"/>
          </p:cNvSpPr>
          <p:nvPr/>
        </p:nvSpPr>
        <p:spPr bwMode="auto">
          <a:xfrm>
            <a:off x="8906675" y="2622550"/>
            <a:ext cx="1900238" cy="18621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11500" b="1">
                <a:solidFill>
                  <a:srgbClr val="6AA343"/>
                </a:solidFill>
                <a:latin typeface="楷体_GB2312" pitchFamily="49" charset="-122"/>
                <a:ea typeface="楷体_GB2312" pitchFamily="49" charset="-122"/>
                <a:cs typeface="楷体" panose="02010609060101010101" pitchFamily="49" charset="-122"/>
              </a:rPr>
              <a:t>书</a:t>
            </a: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8610" name="AutoShape 4"/>
          <p:cNvCxnSpPr>
            <a:cxnSpLocks noChangeShapeType="1"/>
          </p:cNvCxnSpPr>
          <p:nvPr/>
        </p:nvCxnSpPr>
        <p:spPr bwMode="auto">
          <a:xfrm flipH="1" flipV="1">
            <a:off x="120650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</a:ln>
        </p:spPr>
      </p:cxnSp>
      <p:grpSp>
        <p:nvGrpSpPr>
          <p:cNvPr id="68611" name="组合 8"/>
          <p:cNvGrpSpPr/>
          <p:nvPr/>
        </p:nvGrpSpPr>
        <p:grpSpPr bwMode="auto">
          <a:xfrm>
            <a:off x="307975" y="6350"/>
            <a:ext cx="3589338" cy="646113"/>
            <a:chOff x="308629" y="6819"/>
            <a:chExt cx="3588372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1" y="6819"/>
              <a:ext cx="3567740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汉字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Characters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3588372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7"/>
          <p:cNvSpPr txBox="1"/>
          <p:nvPr/>
        </p:nvSpPr>
        <p:spPr>
          <a:xfrm>
            <a:off x="474663" y="914400"/>
            <a:ext cx="99282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/>
              <a:t>2. </a:t>
            </a:r>
            <a:r>
              <a:rPr lang="zh-CN" altLang="en-US" sz="2800" b="1" dirty="0"/>
              <a:t>汉字的结构</a:t>
            </a:r>
            <a:r>
              <a:rPr lang="zh-CN" altLang="en-US" sz="2800" b="1" dirty="0">
                <a:latin typeface="+mn-ea"/>
                <a:ea typeface="+mn-ea"/>
              </a:rPr>
              <a:t>（</a:t>
            </a:r>
            <a:r>
              <a:rPr lang="en-US" altLang="zh-CN" sz="2800" b="1" dirty="0">
                <a:latin typeface="+mn-ea"/>
                <a:ea typeface="+mn-ea"/>
              </a:rPr>
              <a:t>2</a:t>
            </a:r>
            <a:r>
              <a:rPr lang="zh-CN" altLang="en-US" sz="2800" b="1" dirty="0">
                <a:latin typeface="+mn-ea"/>
                <a:ea typeface="+mn-ea"/>
              </a:rPr>
              <a:t>）</a:t>
            </a:r>
            <a:r>
              <a:rPr lang="en-US" altLang="zh-CN" dirty="0">
                <a:latin typeface="+mn-ea"/>
                <a:ea typeface="+mn-ea"/>
              </a:rPr>
              <a:t>Structure of Characters(2)</a:t>
            </a:r>
            <a:endParaRPr lang="zh-CN" altLang="en-US" sz="2800" dirty="0">
              <a:latin typeface="+mn-ea"/>
              <a:ea typeface="+mn-ea"/>
            </a:endParaRPr>
          </a:p>
        </p:txBody>
      </p:sp>
      <p:graphicFrame>
        <p:nvGraphicFramePr>
          <p:cNvPr id="29" name="表格 28"/>
          <p:cNvGraphicFramePr>
            <a:graphicFrameLocks noGrp="1"/>
          </p:cNvGraphicFramePr>
          <p:nvPr/>
        </p:nvGraphicFramePr>
        <p:xfrm>
          <a:off x="1317625" y="2316163"/>
          <a:ext cx="9623644" cy="2905234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6552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978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21857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9942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结构 </a:t>
                      </a:r>
                      <a:r>
                        <a:rPr lang="en-US" altLang="zh-CN" sz="2400" b="1" i="0" kern="1200" dirty="0">
                          <a:solidFill>
                            <a:schemeClr val="lt1"/>
                          </a:solidFill>
                          <a:latin typeface="Bradley Hand ITC" panose="03070402050302030203" pitchFamily="66" charset="0"/>
                          <a:ea typeface="+mn-ea"/>
                          <a:cs typeface="+mn-cs"/>
                        </a:rPr>
                        <a:t>Structure</a:t>
                      </a:r>
                      <a:endParaRPr lang="zh-CN" altLang="en-US" sz="2400" b="1" i="0" kern="1200" dirty="0">
                        <a:solidFill>
                          <a:schemeClr val="lt1"/>
                        </a:solidFill>
                        <a:latin typeface="Bradley Hand ITC" panose="03070402050302030203" pitchFamily="66" charset="0"/>
                        <a:ea typeface="+mn-ea"/>
                        <a:cs typeface="+mn-cs"/>
                      </a:endParaRPr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98E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例字 </a:t>
                      </a:r>
                      <a:r>
                        <a:rPr lang="en-US" altLang="zh-CN" sz="2400" dirty="0">
                          <a:latin typeface="Bradley Hand ITC" panose="03070402050302030203" pitchFamily="66" charset="0"/>
                        </a:rPr>
                        <a:t>Example Characters</a:t>
                      </a:r>
                      <a:endParaRPr lang="zh-CN" altLang="en-US" sz="2400" dirty="0">
                        <a:latin typeface="Bradley Hand ITC" panose="03070402050302030203" pitchFamily="66" charset="0"/>
                      </a:endParaRPr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98E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图解</a:t>
                      </a:r>
                      <a:r>
                        <a:rPr lang="en-US" altLang="zh-CN" sz="2400" dirty="0">
                          <a:latin typeface="Bradley Hand ITC" panose="03070402050302030203" pitchFamily="66" charset="0"/>
                        </a:rPr>
                        <a:t>Illustrations</a:t>
                      </a:r>
                      <a:endParaRPr lang="zh-CN" altLang="en-US" sz="2400" dirty="0">
                        <a:latin typeface="Bradley Hand ITC" panose="03070402050302030203" pitchFamily="66" charset="0"/>
                      </a:endParaRPr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98E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76097">
                <a:tc>
                  <a:txBody>
                    <a:bodyPr/>
                    <a:lstStyle/>
                    <a:p>
                      <a:pPr algn="l"/>
                      <a:r>
                        <a:rPr lang="zh-CN" altLang="en-US" sz="2400" b="1" dirty="0">
                          <a:ea typeface="+mn-ea"/>
                        </a:rPr>
                        <a:t>   左右结构</a:t>
                      </a:r>
                      <a:r>
                        <a:rPr lang="zh-CN" altLang="en-US" sz="2400" b="1" baseline="0" dirty="0">
                          <a:ea typeface="+mn-ea"/>
                        </a:rPr>
                        <a:t>   </a:t>
                      </a:r>
                      <a:endParaRPr lang="en-US" altLang="zh-CN" sz="2400" b="1" baseline="0" dirty="0">
                        <a:ea typeface="+mn-ea"/>
                      </a:endParaRPr>
                    </a:p>
                    <a:p>
                      <a:pPr algn="l"/>
                      <a:r>
                        <a:rPr lang="en-US" altLang="zh-CN" sz="2400" b="0" baseline="0" dirty="0">
                          <a:latin typeface="+mn-lt"/>
                          <a:ea typeface="GB Pinyinok-D" panose="02010601030101010101" pitchFamily="2" charset="-122"/>
                        </a:rPr>
                        <a:t>   left-right</a:t>
                      </a:r>
                      <a:endParaRPr lang="en-US" altLang="zh-CN" sz="2400" dirty="0"/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14350" indent="-514350" algn="l">
                        <a:buNone/>
                      </a:pPr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 你</a:t>
                      </a:r>
                      <a:r>
                        <a:rPr lang="en-US" altLang="zh-CN" sz="2800" b="1" dirty="0">
                          <a:solidFill>
                            <a:srgbClr val="C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</a:t>
                      </a:r>
                      <a:r>
                        <a:rPr lang="en-US" altLang="zh-CN" sz="2800" b="1" baseline="0" dirty="0">
                          <a:solidFill>
                            <a:srgbClr val="C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</a:t>
                      </a:r>
                      <a:r>
                        <a:rPr lang="en-US" altLang="zh-CN" sz="2400" b="1" kern="1200" dirty="0" err="1">
                          <a:solidFill>
                            <a:schemeClr val="dk1"/>
                          </a:solidFill>
                          <a:latin typeface="GB Pinyinok-D" panose="02010601030101010101" pitchFamily="2" charset="-122"/>
                          <a:ea typeface="GB Pinyinok-D" panose="02010601030101010101" pitchFamily="2" charset="-122"/>
                          <a:cs typeface="+mn-cs"/>
                        </a:rPr>
                        <a:t>nǐ</a:t>
                      </a:r>
                      <a:r>
                        <a:rPr lang="en-US" altLang="zh-CN" sz="2400" b="1" kern="1200" dirty="0">
                          <a:solidFill>
                            <a:schemeClr val="dk1"/>
                          </a:solidFill>
                          <a:latin typeface="GB Pinyinok-D" panose="02010601030101010101" pitchFamily="2" charset="-122"/>
                          <a:ea typeface="GB Pinyinok-D" panose="02010601030101010101" pitchFamily="2" charset="-122"/>
                          <a:cs typeface="+mn-cs"/>
                        </a:rPr>
                        <a:t>     </a:t>
                      </a:r>
                      <a:r>
                        <a:rPr lang="en-US" altLang="zh-CN" sz="2400" b="0" i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GB Pinyinok-D" panose="02010601030101010101" pitchFamily="2" charset="-122"/>
                        </a:rPr>
                        <a:t>(singular)</a:t>
                      </a:r>
                      <a:r>
                        <a:rPr lang="en-US" altLang="zh-CN" sz="2400" b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GB Pinyinok-D" panose="02010601030101010101" pitchFamily="2" charset="-122"/>
                        </a:rPr>
                        <a:t>you</a:t>
                      </a:r>
                    </a:p>
                    <a:p>
                      <a:pPr marL="457200" indent="-457200" algn="l">
                        <a:buNone/>
                      </a:pPr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 好   </a:t>
                      </a:r>
                      <a:r>
                        <a:rPr lang="en-US" altLang="zh-CN" sz="2400" b="1" baseline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华文新魏" panose="02010800040101010101" pitchFamily="2" charset="-122"/>
                          <a:ea typeface="GB Pinyinok-D" panose="02010601030101010101" pitchFamily="2" charset="-122"/>
                        </a:rPr>
                        <a:t> </a:t>
                      </a:r>
                      <a:r>
                        <a:rPr lang="en-US" altLang="zh-CN" sz="2400" b="1" kern="1200" dirty="0" err="1">
                          <a:solidFill>
                            <a:schemeClr val="dk1"/>
                          </a:solidFill>
                          <a:latin typeface="GB Pinyinok-D" panose="02010601030101010101" pitchFamily="2" charset="-122"/>
                          <a:ea typeface="GB Pinyinok-D" panose="02010601030101010101" pitchFamily="2" charset="-122"/>
                          <a:cs typeface="+mn-cs"/>
                        </a:rPr>
                        <a:t>hǎo</a:t>
                      </a:r>
                      <a:r>
                        <a:rPr lang="en-US" altLang="zh-CN" sz="2400" b="1" kern="1200" dirty="0">
                          <a:solidFill>
                            <a:schemeClr val="dk1"/>
                          </a:solidFill>
                          <a:latin typeface="GB Pinyinok-D" panose="02010601030101010101" pitchFamily="2" charset="-122"/>
                          <a:ea typeface="GB Pinyinok-D" panose="02010601030101010101" pitchFamily="2" charset="-122"/>
                          <a:cs typeface="+mn-cs"/>
                        </a:rPr>
                        <a:t>    </a:t>
                      </a:r>
                      <a:r>
                        <a:rPr lang="en-US" altLang="zh-CN" sz="2400" dirty="0" err="1"/>
                        <a:t>good,fine</a:t>
                      </a:r>
                      <a:endParaRPr lang="en-US" altLang="zh-CN" sz="24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GB Pinyinok-D" panose="02010601030101010101" pitchFamily="2" charset="-122"/>
                      </a:endParaRPr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14350" indent="-514350" algn="l">
                        <a:buNone/>
                      </a:pPr>
                      <a:endParaRPr lang="en-US" altLang="zh-CN" sz="3200" b="1" baseline="0" dirty="0">
                        <a:solidFill>
                          <a:srgbClr val="C00000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  <a:p>
                      <a:pPr marL="514350" indent="-514350" algn="l">
                        <a:buNone/>
                      </a:pPr>
                      <a:r>
                        <a:rPr lang="zh-CN" altLang="en-US" sz="3200" b="1" baseline="0" dirty="0">
                          <a:solidFill>
                            <a:srgbClr val="C0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 </a:t>
                      </a:r>
                      <a:endParaRPr lang="zh-CN" altLang="en-US" sz="3200" b="1" dirty="0">
                        <a:solidFill>
                          <a:srgbClr val="C00000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229710">
                <a:tc>
                  <a:txBody>
                    <a:bodyPr/>
                    <a:lstStyle/>
                    <a:p>
                      <a:pPr algn="l"/>
                      <a:r>
                        <a:rPr lang="zh-CN" altLang="en-US" sz="2400" b="1" dirty="0">
                          <a:ea typeface="+mn-ea"/>
                        </a:rPr>
                        <a:t>   左中右结构</a:t>
                      </a:r>
                      <a:r>
                        <a:rPr lang="zh-CN" altLang="en-US" sz="2400" b="1" baseline="0" dirty="0">
                          <a:ea typeface="+mn-ea"/>
                        </a:rPr>
                        <a:t>  </a:t>
                      </a:r>
                      <a:endParaRPr lang="en-US" altLang="zh-CN" sz="2400" b="0" baseline="0" dirty="0">
                        <a:latin typeface="+mn-lt"/>
                        <a:ea typeface="GB Pinyinok-D" panose="02010601030101010101" pitchFamily="2" charset="-122"/>
                      </a:endParaRPr>
                    </a:p>
                    <a:p>
                      <a:pPr algn="l"/>
                      <a:r>
                        <a:rPr lang="en-US" altLang="zh-CN" sz="2400" b="0" baseline="0" dirty="0">
                          <a:latin typeface="+mn-lt"/>
                          <a:ea typeface="GB Pinyinok-D" panose="02010601030101010101" pitchFamily="2" charset="-122"/>
                        </a:rPr>
                        <a:t>   left-middle-</a:t>
                      </a:r>
                      <a:r>
                        <a:rPr lang="en-US" altLang="zh-CN" sz="2400" b="0" baseline="0" dirty="0" err="1">
                          <a:latin typeface="+mn-lt"/>
                          <a:ea typeface="GB Pinyinok-D" panose="02010601030101010101" pitchFamily="2" charset="-122"/>
                        </a:rPr>
                        <a:t>righr</a:t>
                      </a:r>
                      <a:endParaRPr lang="en-US" altLang="zh-CN" sz="2400" b="0" dirty="0">
                        <a:latin typeface="+mn-lt"/>
                        <a:ea typeface="GB Pinyinok-D" panose="02010601030101010101" pitchFamily="2" charset="-122"/>
                      </a:endParaRPr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 谢    </a:t>
                      </a:r>
                      <a:r>
                        <a:rPr lang="en-US" altLang="zh-CN" sz="2400" b="1" kern="1200" dirty="0" err="1">
                          <a:solidFill>
                            <a:schemeClr val="dk1"/>
                          </a:solidFill>
                          <a:latin typeface="GB Pinyinok-D" panose="02010601030101010101" pitchFamily="2" charset="-122"/>
                          <a:ea typeface="GB Pinyinok-D" panose="02010601030101010101" pitchFamily="2" charset="-122"/>
                          <a:cs typeface="+mn-cs"/>
                        </a:rPr>
                        <a:t>xiè</a:t>
                      </a:r>
                      <a:r>
                        <a:rPr lang="en-US" altLang="zh-CN" sz="2400" b="1" kern="1200" dirty="0">
                          <a:solidFill>
                            <a:schemeClr val="dk1"/>
                          </a:solidFill>
                          <a:latin typeface="GB Pinyinok-D" panose="02010601030101010101" pitchFamily="2" charset="-122"/>
                          <a:ea typeface="GB Pinyinok-D" panose="02010601030101010101" pitchFamily="2" charset="-122"/>
                          <a:cs typeface="+mn-cs"/>
                        </a:rPr>
                        <a:t>     </a:t>
                      </a:r>
                      <a:r>
                        <a:rPr lang="en-US" altLang="zh-CN" sz="2400" baseline="0" dirty="0"/>
                        <a:t>to talk</a:t>
                      </a:r>
                      <a:endParaRPr lang="en-US" altLang="zh-CN" sz="2400" dirty="0"/>
                    </a:p>
                    <a:p>
                      <a:r>
                        <a:rPr lang="zh-CN" altLang="en-US" sz="2400" b="1" baseline="0" dirty="0">
                          <a:solidFill>
                            <a:srgbClr val="C00000"/>
                          </a:solidFill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 树    </a:t>
                      </a:r>
                      <a:r>
                        <a:rPr lang="en-US" altLang="zh-CN" sz="2400" b="1" kern="1200" dirty="0" err="1">
                          <a:solidFill>
                            <a:schemeClr val="dk1"/>
                          </a:solidFill>
                          <a:latin typeface="GB Pinyinok-D" panose="02010601030101010101" pitchFamily="2" charset="-122"/>
                          <a:ea typeface="GB Pinyinok-D" panose="02010601030101010101" pitchFamily="2" charset="-122"/>
                          <a:cs typeface="+mn-cs"/>
                        </a:rPr>
                        <a:t>shù</a:t>
                      </a:r>
                      <a:r>
                        <a:rPr lang="en-US" altLang="zh-CN" sz="2400" b="1" kern="1200" dirty="0">
                          <a:solidFill>
                            <a:schemeClr val="dk1"/>
                          </a:solidFill>
                          <a:latin typeface="GB Pinyinok-D" panose="02010601030101010101" pitchFamily="2" charset="-122"/>
                          <a:ea typeface="GB Pinyinok-D" panose="02010601030101010101" pitchFamily="2" charset="-122"/>
                          <a:cs typeface="+mn-cs"/>
                        </a:rPr>
                        <a:t>   </a:t>
                      </a:r>
                      <a:r>
                        <a:rPr lang="en-US" altLang="zh-CN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GB Pinyinok-D" panose="02010601030101010101" pitchFamily="2" charset="-122"/>
                          <a:ea typeface="GB Pinyinok-D" panose="02010601030101010101" pitchFamily="2" charset="-122"/>
                        </a:rPr>
                        <a:t>  </a:t>
                      </a:r>
                      <a:r>
                        <a:rPr lang="en-US" altLang="zh-CN" sz="2400" b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GB Pinyinok-D" panose="02010601030101010101" pitchFamily="2" charset="-122"/>
                        </a:rPr>
                        <a:t>tree</a:t>
                      </a:r>
                      <a:endParaRPr lang="zh-CN" altLang="en-US" sz="2400" dirty="0"/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   </a:t>
                      </a:r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 </a:t>
                      </a:r>
                      <a:endParaRPr lang="en-US" altLang="zh-CN" sz="3200" b="1" baseline="0" dirty="0">
                        <a:solidFill>
                          <a:srgbClr val="C00000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  <a:p>
                      <a:r>
                        <a:rPr lang="zh-CN" altLang="en-US" sz="3200" b="1" dirty="0">
                          <a:solidFill>
                            <a:srgbClr val="C0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  </a:t>
                      </a:r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   </a:t>
                      </a:r>
                      <a:r>
                        <a:rPr lang="zh-CN" altLang="en-US" sz="3200" b="1" dirty="0">
                          <a:solidFill>
                            <a:srgbClr val="C0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  </a:t>
                      </a:r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68631" name="Rectangle 29"/>
          <p:cNvSpPr>
            <a:spLocks noChangeArrowheads="1"/>
          </p:cNvSpPr>
          <p:nvPr/>
        </p:nvSpPr>
        <p:spPr bwMode="auto">
          <a:xfrm>
            <a:off x="7759700" y="1474788"/>
            <a:ext cx="23177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r>
              <a:rPr lang="zh-CN" altLang="zh-CN" sz="110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endParaRPr lang="zh-CN" altLang="zh-CN"/>
          </a:p>
        </p:txBody>
      </p:sp>
      <p:grpSp>
        <p:nvGrpSpPr>
          <p:cNvPr id="68632" name="组合 139"/>
          <p:cNvGrpSpPr/>
          <p:nvPr/>
        </p:nvGrpSpPr>
        <p:grpSpPr bwMode="auto">
          <a:xfrm>
            <a:off x="8255000" y="3168650"/>
            <a:ext cx="569913" cy="523875"/>
            <a:chOff x="7858657" y="4158641"/>
            <a:chExt cx="569660" cy="523222"/>
          </a:xfrm>
        </p:grpSpPr>
        <p:sp>
          <p:nvSpPr>
            <p:cNvPr id="68644" name="TextBox 28"/>
            <p:cNvSpPr txBox="1">
              <a:spLocks noChangeArrowheads="1"/>
            </p:cNvSpPr>
            <p:nvPr/>
          </p:nvSpPr>
          <p:spPr bwMode="auto">
            <a:xfrm>
              <a:off x="7858657" y="4158641"/>
              <a:ext cx="569660" cy="52322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2800" b="1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GB Pinyinok-D" panose="02010601030101010101" pitchFamily="2" charset="-122"/>
                </a:rPr>
                <a:t>你</a:t>
              </a:r>
              <a:endParaRPr lang="zh-CN" altLang="en-US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GB Pinyinok-D" panose="02010601030101010101" pitchFamily="2" charset="-122"/>
              </a:endParaRPr>
            </a:p>
          </p:txBody>
        </p:sp>
        <p:cxnSp>
          <p:nvCxnSpPr>
            <p:cNvPr id="135" name="直接连接符 134"/>
            <p:cNvCxnSpPr/>
            <p:nvPr/>
          </p:nvCxnSpPr>
          <p:spPr>
            <a:xfrm flipV="1">
              <a:off x="8098264" y="4158641"/>
              <a:ext cx="0" cy="52322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8633" name="组合 140"/>
          <p:cNvGrpSpPr/>
          <p:nvPr/>
        </p:nvGrpSpPr>
        <p:grpSpPr bwMode="auto">
          <a:xfrm>
            <a:off x="8239125" y="4335463"/>
            <a:ext cx="582613" cy="523875"/>
            <a:chOff x="9992487" y="4351336"/>
            <a:chExt cx="582092" cy="523222"/>
          </a:xfrm>
        </p:grpSpPr>
        <p:sp>
          <p:nvSpPr>
            <p:cNvPr id="68641" name="TextBox 28"/>
            <p:cNvSpPr txBox="1">
              <a:spLocks noChangeArrowheads="1"/>
            </p:cNvSpPr>
            <p:nvPr/>
          </p:nvSpPr>
          <p:spPr bwMode="auto">
            <a:xfrm>
              <a:off x="9992487" y="4351338"/>
              <a:ext cx="582092" cy="52256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2800" b="1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GB Pinyinok-D" panose="02010601030101010101" pitchFamily="2" charset="-122"/>
                </a:rPr>
                <a:t>谢</a:t>
              </a:r>
              <a:endParaRPr lang="zh-CN" altLang="en-US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GB Pinyinok-D" panose="02010601030101010101" pitchFamily="2" charset="-122"/>
              </a:endParaRPr>
            </a:p>
          </p:txBody>
        </p:sp>
        <p:cxnSp>
          <p:nvCxnSpPr>
            <p:cNvPr id="138" name="直接连接符 137"/>
            <p:cNvCxnSpPr/>
            <p:nvPr/>
          </p:nvCxnSpPr>
          <p:spPr>
            <a:xfrm flipV="1">
              <a:off x="10311290" y="4351336"/>
              <a:ext cx="0" cy="52322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直接连接符 138"/>
            <p:cNvCxnSpPr/>
            <p:nvPr/>
          </p:nvCxnSpPr>
          <p:spPr>
            <a:xfrm flipV="1">
              <a:off x="10212953" y="4351336"/>
              <a:ext cx="0" cy="52322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8634" name="组合 139"/>
          <p:cNvGrpSpPr/>
          <p:nvPr/>
        </p:nvGrpSpPr>
        <p:grpSpPr bwMode="auto">
          <a:xfrm>
            <a:off x="9431338" y="3179763"/>
            <a:ext cx="569912" cy="523875"/>
            <a:chOff x="7858657" y="4158641"/>
            <a:chExt cx="569660" cy="523222"/>
          </a:xfrm>
        </p:grpSpPr>
        <p:sp>
          <p:nvSpPr>
            <p:cNvPr id="68639" name="TextBox 28"/>
            <p:cNvSpPr txBox="1">
              <a:spLocks noChangeArrowheads="1"/>
            </p:cNvSpPr>
            <p:nvPr/>
          </p:nvSpPr>
          <p:spPr bwMode="auto">
            <a:xfrm>
              <a:off x="7858657" y="4158641"/>
              <a:ext cx="569660" cy="52256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2800" b="1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GB Pinyinok-D" panose="02010601030101010101" pitchFamily="2" charset="-122"/>
                </a:rPr>
                <a:t>好</a:t>
              </a:r>
              <a:endParaRPr lang="zh-CN" altLang="en-US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GB Pinyinok-D" panose="02010601030101010101" pitchFamily="2" charset="-122"/>
              </a:endParaRPr>
            </a:p>
          </p:txBody>
        </p:sp>
        <p:cxnSp>
          <p:nvCxnSpPr>
            <p:cNvPr id="22" name="直接连接符 21"/>
            <p:cNvCxnSpPr/>
            <p:nvPr/>
          </p:nvCxnSpPr>
          <p:spPr>
            <a:xfrm flipV="1">
              <a:off x="8126825" y="4158641"/>
              <a:ext cx="0" cy="52322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8635" name="组合 140"/>
          <p:cNvGrpSpPr/>
          <p:nvPr/>
        </p:nvGrpSpPr>
        <p:grpSpPr bwMode="auto">
          <a:xfrm>
            <a:off x="9440863" y="4351338"/>
            <a:ext cx="582612" cy="523875"/>
            <a:chOff x="9992487" y="4351336"/>
            <a:chExt cx="582092" cy="523222"/>
          </a:xfrm>
        </p:grpSpPr>
        <p:sp>
          <p:nvSpPr>
            <p:cNvPr id="68636" name="TextBox 28"/>
            <p:cNvSpPr txBox="1">
              <a:spLocks noChangeArrowheads="1"/>
            </p:cNvSpPr>
            <p:nvPr/>
          </p:nvSpPr>
          <p:spPr bwMode="auto">
            <a:xfrm>
              <a:off x="9992487" y="4351338"/>
              <a:ext cx="582092" cy="52256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2800" b="1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GB Pinyinok-D" panose="02010601030101010101" pitchFamily="2" charset="-122"/>
                </a:rPr>
                <a:t>树</a:t>
              </a:r>
              <a:endParaRPr lang="zh-CN" altLang="en-US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GB Pinyinok-D" panose="02010601030101010101" pitchFamily="2" charset="-122"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 flipV="1">
              <a:off x="10311289" y="4351336"/>
              <a:ext cx="0" cy="52322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V="1">
              <a:off x="10224055" y="4351336"/>
              <a:ext cx="0" cy="52322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9634" name="AutoShape 4"/>
          <p:cNvCxnSpPr>
            <a:cxnSpLocks noChangeShapeType="1"/>
          </p:cNvCxnSpPr>
          <p:nvPr/>
        </p:nvCxnSpPr>
        <p:spPr bwMode="auto">
          <a:xfrm flipH="1" flipV="1">
            <a:off x="120650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</a:ln>
        </p:spPr>
      </p:cxnSp>
      <p:grpSp>
        <p:nvGrpSpPr>
          <p:cNvPr id="69635" name="组合 8"/>
          <p:cNvGrpSpPr/>
          <p:nvPr/>
        </p:nvGrpSpPr>
        <p:grpSpPr bwMode="auto">
          <a:xfrm>
            <a:off x="307975" y="6350"/>
            <a:ext cx="3589338" cy="646113"/>
            <a:chOff x="308629" y="6819"/>
            <a:chExt cx="3588372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1" y="6819"/>
              <a:ext cx="3567740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汉字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Characters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3588372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9" name="表格 28"/>
          <p:cNvGraphicFramePr>
            <a:graphicFrameLocks noGrp="1"/>
          </p:cNvGraphicFramePr>
          <p:nvPr/>
        </p:nvGraphicFramePr>
        <p:xfrm>
          <a:off x="696913" y="2241550"/>
          <a:ext cx="10946343" cy="3260473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7130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0292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20404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9942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偏旁 </a:t>
                      </a:r>
                      <a:r>
                        <a:rPr lang="en-US" altLang="zh-CN" sz="2400" b="1" i="0" kern="1200" dirty="0">
                          <a:solidFill>
                            <a:schemeClr val="lt1"/>
                          </a:solidFill>
                          <a:latin typeface="Bradley Hand ITC" panose="03070402050302030203" pitchFamily="66" charset="0"/>
                          <a:ea typeface="+mn-ea"/>
                          <a:cs typeface="+mn-cs"/>
                        </a:rPr>
                        <a:t>Radicals</a:t>
                      </a:r>
                      <a:endParaRPr lang="zh-CN" altLang="en-US" sz="2400" b="1" i="0" kern="1200" dirty="0">
                        <a:solidFill>
                          <a:schemeClr val="lt1"/>
                        </a:solidFill>
                        <a:latin typeface="Bradley Hand ITC" panose="03070402050302030203" pitchFamily="66" charset="0"/>
                        <a:ea typeface="+mn-ea"/>
                        <a:cs typeface="+mn-cs"/>
                      </a:endParaRPr>
                    </a:p>
                  </a:txBody>
                  <a:tcPr marL="123146" marR="123146" marT="61573" marB="615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98E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解释 </a:t>
                      </a:r>
                      <a:endParaRPr lang="en-US" altLang="zh-CN" sz="2400" dirty="0">
                        <a:latin typeface="Bradley Hand ITC" panose="03070402050302030203" pitchFamily="66" charset="0"/>
                        <a:ea typeface="+mn-ea"/>
                      </a:endParaRPr>
                    </a:p>
                    <a:p>
                      <a:pPr algn="ctr"/>
                      <a:r>
                        <a:rPr lang="en-US" altLang="zh-CN" sz="2400" dirty="0">
                          <a:latin typeface="Bradley Hand ITC" panose="03070402050302030203" pitchFamily="66" charset="0"/>
                        </a:rPr>
                        <a:t>Explanation</a:t>
                      </a:r>
                      <a:endParaRPr lang="zh-CN" altLang="en-US" sz="2400" dirty="0">
                        <a:latin typeface="Bradley Hand ITC" panose="03070402050302030203" pitchFamily="66" charset="0"/>
                      </a:endParaRPr>
                    </a:p>
                  </a:txBody>
                  <a:tcPr marL="123146" marR="123146" marT="61573" marB="615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98E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例字</a:t>
                      </a:r>
                      <a:endParaRPr lang="en-US" altLang="zh-CN" sz="2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zh-CN" altLang="en-US" sz="2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2400" dirty="0">
                          <a:latin typeface="Bradley Hand ITC" panose="03070402050302030203" pitchFamily="66" charset="0"/>
                        </a:rPr>
                        <a:t>Example</a:t>
                      </a:r>
                      <a:r>
                        <a:rPr lang="en-US" altLang="zh-CN" sz="2400" baseline="0" dirty="0">
                          <a:latin typeface="Bradley Hand ITC" panose="03070402050302030203" pitchFamily="66" charset="0"/>
                        </a:rPr>
                        <a:t> Characters</a:t>
                      </a:r>
                      <a:endParaRPr lang="zh-CN" altLang="en-US" sz="2400" dirty="0">
                        <a:latin typeface="Bradley Hand ITC" panose="03070402050302030203" pitchFamily="66" charset="0"/>
                      </a:endParaRPr>
                    </a:p>
                  </a:txBody>
                  <a:tcPr marL="123146" marR="123146" marT="61573" marB="615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98E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76097">
                <a:tc>
                  <a:txBody>
                    <a:bodyPr/>
                    <a:lstStyle/>
                    <a:p>
                      <a:pPr algn="ctr"/>
                      <a:endParaRPr lang="zh-CN" altLang="en-US" sz="2400" dirty="0"/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dirty="0"/>
                        <a:t>三点水，一般和水有关系。</a:t>
                      </a:r>
                      <a:endParaRPr lang="en-US" altLang="zh-CN" sz="2400" dirty="0"/>
                    </a:p>
                    <a:p>
                      <a:r>
                        <a:rPr lang="en-US" altLang="zh-CN" sz="2000" dirty="0"/>
                        <a:t>Shaped like three drops of water.</a:t>
                      </a:r>
                      <a:r>
                        <a:rPr lang="en-US" altLang="zh-CN" sz="2000" baseline="0" dirty="0"/>
                        <a:t> T</a:t>
                      </a:r>
                      <a:r>
                        <a:rPr lang="en-US" altLang="zh-CN" sz="2000" dirty="0"/>
                        <a:t>he radical</a:t>
                      </a:r>
                      <a:r>
                        <a:rPr lang="zh-CN" altLang="en-US" sz="2000" dirty="0"/>
                        <a:t>“  ”</a:t>
                      </a:r>
                      <a:r>
                        <a:rPr lang="en-US" altLang="zh-CN" sz="2000" dirty="0"/>
                        <a:t>is usually related to water.</a:t>
                      </a:r>
                      <a:endParaRPr lang="zh-CN" altLang="en-US" sz="2000" dirty="0"/>
                    </a:p>
                  </a:txBody>
                  <a:tcPr marL="123146" marR="123146" marT="61573" marB="615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14350" indent="-514350" algn="l">
                        <a:buNone/>
                      </a:pPr>
                      <a:r>
                        <a:rPr lang="en-US" altLang="zh-CN" sz="2800" b="1" dirty="0">
                          <a:solidFill>
                            <a:srgbClr val="C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</a:t>
                      </a:r>
                      <a:r>
                        <a:rPr lang="en-US" altLang="zh-CN" sz="2400" b="1" kern="1200" baseline="0" dirty="0" err="1">
                          <a:solidFill>
                            <a:schemeClr val="dk1"/>
                          </a:solidFill>
                          <a:latin typeface="GB Pinyinok-D" panose="02010601030101010101" pitchFamily="2" charset="-122"/>
                          <a:ea typeface="GB Pinyinok-D" panose="02010601030101010101" pitchFamily="2" charset="-122"/>
                          <a:cs typeface="+mn-cs"/>
                        </a:rPr>
                        <a:t>hàn</a:t>
                      </a:r>
                      <a:r>
                        <a:rPr lang="en-US" altLang="zh-CN" sz="2400" b="1" kern="1200" baseline="0" dirty="0">
                          <a:solidFill>
                            <a:schemeClr val="dk1"/>
                          </a:solidFill>
                          <a:latin typeface="GB Pinyinok-D" panose="02010601030101010101" pitchFamily="2" charset="-122"/>
                          <a:ea typeface="GB Pinyinok-D" panose="02010601030101010101" pitchFamily="2" charset="-122"/>
                          <a:cs typeface="+mn-cs"/>
                        </a:rPr>
                        <a:t>    </a:t>
                      </a:r>
                      <a:r>
                        <a:rPr lang="en-US" altLang="zh-CN" sz="2400" b="0" i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GB Pinyinok-D" panose="02010601030101010101" pitchFamily="2" charset="-122"/>
                        </a:rPr>
                        <a:t>Chinese</a:t>
                      </a:r>
                    </a:p>
                    <a:p>
                      <a:pPr marL="457200" indent="-457200" algn="l">
                        <a:buNone/>
                      </a:pPr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            </a:t>
                      </a:r>
                      <a:r>
                        <a:rPr lang="en-US" altLang="zh-CN" sz="2400" b="1" kern="1200" baseline="0" dirty="0" err="1">
                          <a:solidFill>
                            <a:schemeClr val="dk1"/>
                          </a:solidFill>
                          <a:latin typeface="GB Pinyinok-D" panose="02010601030101010101" pitchFamily="2" charset="-122"/>
                          <a:ea typeface="GB Pinyinok-D" panose="02010601030101010101" pitchFamily="2" charset="-122"/>
                          <a:cs typeface="+mn-cs"/>
                        </a:rPr>
                        <a:t>méi</a:t>
                      </a:r>
                      <a:r>
                        <a:rPr lang="en-US" altLang="zh-CN" sz="2400" b="1" kern="1200" baseline="0" dirty="0">
                          <a:solidFill>
                            <a:schemeClr val="dk1"/>
                          </a:solidFill>
                          <a:latin typeface="GB Pinyinok-D" panose="02010601030101010101" pitchFamily="2" charset="-122"/>
                          <a:ea typeface="GB Pinyinok-D" panose="02010601030101010101" pitchFamily="2" charset="-122"/>
                          <a:cs typeface="+mn-cs"/>
                        </a:rPr>
                        <a:t>  </a:t>
                      </a:r>
                      <a:r>
                        <a:rPr lang="en-US" altLang="zh-CN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GB Pinyinok-D" panose="02010601030101010101" pitchFamily="2" charset="-122"/>
                          <a:ea typeface="GB Pinyinok-D" panose="02010601030101010101" pitchFamily="2" charset="-122"/>
                        </a:rPr>
                        <a:t>  </a:t>
                      </a:r>
                      <a:r>
                        <a:rPr lang="en-US" altLang="zh-CN" sz="2400" b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GB Pinyinok-D" panose="02010601030101010101" pitchFamily="2" charset="-122"/>
                        </a:rPr>
                        <a:t> to not</a:t>
                      </a:r>
                      <a:r>
                        <a:rPr lang="en-US" altLang="zh-CN" sz="2400" b="0" baseline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GB Pinyinok-D" panose="02010601030101010101" pitchFamily="2" charset="-122"/>
                        </a:rPr>
                        <a:t> have</a:t>
                      </a:r>
                      <a:endParaRPr lang="zh-CN" altLang="en-US" sz="24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GB Pinyinok-D" panose="02010601030101010101" pitchFamily="2" charset="-122"/>
                      </a:endParaRPr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229710">
                <a:tc>
                  <a:txBody>
                    <a:bodyPr/>
                    <a:lstStyle/>
                    <a:p>
                      <a:pPr algn="l"/>
                      <a:endParaRPr lang="zh-CN" altLang="en-US" sz="2400" b="0" dirty="0">
                        <a:latin typeface="+mn-lt"/>
                        <a:ea typeface="GB Pinyinok-D" panose="02010601030101010101" pitchFamily="2" charset="-122"/>
                      </a:endParaRPr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dirty="0"/>
                        <a:t>言字旁，一般和语言、说话有关系。</a:t>
                      </a:r>
                      <a:endParaRPr lang="en-US" altLang="zh-CN" sz="2400" dirty="0"/>
                    </a:p>
                    <a:p>
                      <a:r>
                        <a:rPr lang="en-US" altLang="zh-CN" sz="2000" dirty="0"/>
                        <a:t>The radical</a:t>
                      </a:r>
                      <a:r>
                        <a:rPr lang="zh-CN" altLang="en-US" sz="2000" dirty="0"/>
                        <a:t>“  ”</a:t>
                      </a:r>
                      <a:r>
                        <a:rPr lang="en-US" altLang="zh-CN" sz="2000" dirty="0"/>
                        <a:t>is usually related</a:t>
                      </a:r>
                      <a:r>
                        <a:rPr lang="en-US" altLang="zh-CN" sz="2000" baseline="0" dirty="0"/>
                        <a:t> to language and speech.</a:t>
                      </a:r>
                      <a:endParaRPr lang="zh-CN" altLang="en-US" sz="2000" dirty="0"/>
                    </a:p>
                  </a:txBody>
                  <a:tcPr marL="123146" marR="123146" marT="61573" marB="615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            </a:t>
                      </a:r>
                      <a:r>
                        <a:rPr lang="en-US" altLang="zh-CN" sz="2400" b="1" kern="1200" baseline="0" dirty="0" err="1">
                          <a:solidFill>
                            <a:schemeClr val="dk1"/>
                          </a:solidFill>
                          <a:latin typeface="GB Pinyinok-D" panose="02010601030101010101" pitchFamily="2" charset="-122"/>
                          <a:ea typeface="GB Pinyinok-D" panose="02010601030101010101" pitchFamily="2" charset="-122"/>
                          <a:cs typeface="+mn-cs"/>
                        </a:rPr>
                        <a:t>yǔ</a:t>
                      </a:r>
                      <a:r>
                        <a:rPr lang="en-US" altLang="zh-CN" sz="2400" b="1" kern="1200" baseline="0" dirty="0">
                          <a:solidFill>
                            <a:schemeClr val="dk1"/>
                          </a:solidFill>
                          <a:latin typeface="GB Pinyinok-D" panose="02010601030101010101" pitchFamily="2" charset="-122"/>
                          <a:ea typeface="GB Pinyinok-D" panose="02010601030101010101" pitchFamily="2" charset="-122"/>
                          <a:cs typeface="+mn-cs"/>
                        </a:rPr>
                        <a:t>   </a:t>
                      </a:r>
                      <a:r>
                        <a:rPr lang="en-US" altLang="zh-CN" sz="2400" b="1" dirty="0">
                          <a:latin typeface="GB Pinyinok-D" panose="02010601030101010101" pitchFamily="2" charset="-122"/>
                          <a:ea typeface="GB Pinyinok-D" panose="02010601030101010101" pitchFamily="2" charset="-122"/>
                        </a:rPr>
                        <a:t>  </a:t>
                      </a:r>
                      <a:r>
                        <a:rPr lang="en-US" altLang="zh-CN" sz="2400" dirty="0"/>
                        <a:t>language</a:t>
                      </a:r>
                    </a:p>
                    <a:p>
                      <a:r>
                        <a:rPr lang="zh-CN" altLang="en-US" sz="2400" b="1" baseline="0" dirty="0">
                          <a:solidFill>
                            <a:srgbClr val="C00000"/>
                          </a:solidFill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            </a:t>
                      </a:r>
                      <a:r>
                        <a:rPr lang="en-US" altLang="zh-CN" sz="2400" b="1" kern="1200" baseline="0" dirty="0" err="1">
                          <a:solidFill>
                            <a:schemeClr val="dk1"/>
                          </a:solidFill>
                          <a:latin typeface="GB Pinyinok-D" panose="02010601030101010101" pitchFamily="2" charset="-122"/>
                          <a:ea typeface="GB Pinyinok-D" panose="02010601030101010101" pitchFamily="2" charset="-122"/>
                          <a:cs typeface="+mn-cs"/>
                        </a:rPr>
                        <a:t>shuí</a:t>
                      </a:r>
                      <a:r>
                        <a:rPr lang="en-US" altLang="zh-CN" sz="2400" b="1" kern="1200" baseline="0" dirty="0">
                          <a:solidFill>
                            <a:schemeClr val="dk1"/>
                          </a:solidFill>
                          <a:latin typeface="GB Pinyinok-D" panose="02010601030101010101" pitchFamily="2" charset="-122"/>
                          <a:ea typeface="GB Pinyinok-D" panose="02010601030101010101" pitchFamily="2" charset="-122"/>
                          <a:cs typeface="+mn-cs"/>
                        </a:rPr>
                        <a:t>   </a:t>
                      </a:r>
                      <a:r>
                        <a:rPr lang="en-US" altLang="zh-CN" sz="2400" baseline="0" dirty="0" err="1"/>
                        <a:t>who,whom</a:t>
                      </a:r>
                      <a:endParaRPr lang="zh-CN" altLang="en-US" sz="2400" dirty="0"/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69654" name="组合 64"/>
          <p:cNvGrpSpPr>
            <a:grpSpLocks noChangeAspect="1"/>
          </p:cNvGrpSpPr>
          <p:nvPr/>
        </p:nvGrpSpPr>
        <p:grpSpPr bwMode="auto">
          <a:xfrm>
            <a:off x="7700963" y="3352800"/>
            <a:ext cx="282575" cy="287338"/>
            <a:chOff x="7845128" y="2372465"/>
            <a:chExt cx="352425" cy="358775"/>
          </a:xfrm>
        </p:grpSpPr>
        <p:sp>
          <p:nvSpPr>
            <p:cNvPr id="69699" name="Freeform 98"/>
            <p:cNvSpPr/>
            <p:nvPr/>
          </p:nvSpPr>
          <p:spPr bwMode="auto">
            <a:xfrm>
              <a:off x="7875336" y="2372465"/>
              <a:ext cx="50346" cy="60214"/>
            </a:xfrm>
            <a:custGeom>
              <a:avLst/>
              <a:gdLst>
                <a:gd name="T0" fmla="*/ 0 w 40"/>
                <a:gd name="T1" fmla="*/ 2147483647 h 48"/>
                <a:gd name="T2" fmla="*/ 0 w 40"/>
                <a:gd name="T3" fmla="*/ 0 h 48"/>
                <a:gd name="T4" fmla="*/ 2147483647 w 40"/>
                <a:gd name="T5" fmla="*/ 0 h 48"/>
                <a:gd name="T6" fmla="*/ 2147483647 w 40"/>
                <a:gd name="T7" fmla="*/ 0 h 48"/>
                <a:gd name="T8" fmla="*/ 2147483647 w 40"/>
                <a:gd name="T9" fmla="*/ 2147483647 h 48"/>
                <a:gd name="T10" fmla="*/ 2147483647 w 40"/>
                <a:gd name="T11" fmla="*/ 2147483647 h 48"/>
                <a:gd name="T12" fmla="*/ 2147483647 w 40"/>
                <a:gd name="T13" fmla="*/ 2147483647 h 48"/>
                <a:gd name="T14" fmla="*/ 2147483647 w 40"/>
                <a:gd name="T15" fmla="*/ 2147483647 h 48"/>
                <a:gd name="T16" fmla="*/ 2147483647 w 40"/>
                <a:gd name="T17" fmla="*/ 2147483647 h 48"/>
                <a:gd name="T18" fmla="*/ 2147483647 w 40"/>
                <a:gd name="T19" fmla="*/ 2147483647 h 48"/>
                <a:gd name="T20" fmla="*/ 2147483647 w 40"/>
                <a:gd name="T21" fmla="*/ 2147483647 h 48"/>
                <a:gd name="T22" fmla="*/ 2147483647 w 40"/>
                <a:gd name="T23" fmla="*/ 2147483647 h 48"/>
                <a:gd name="T24" fmla="*/ 2147483647 w 40"/>
                <a:gd name="T25" fmla="*/ 2147483647 h 48"/>
                <a:gd name="T26" fmla="*/ 2147483647 w 40"/>
                <a:gd name="T27" fmla="*/ 2147483647 h 48"/>
                <a:gd name="T28" fmla="*/ 2147483647 w 40"/>
                <a:gd name="T29" fmla="*/ 2147483647 h 48"/>
                <a:gd name="T30" fmla="*/ 2147483647 w 40"/>
                <a:gd name="T31" fmla="*/ 2147483647 h 48"/>
                <a:gd name="T32" fmla="*/ 0 w 40"/>
                <a:gd name="T33" fmla="*/ 2147483647 h 48"/>
                <a:gd name="T34" fmla="*/ 0 w 40"/>
                <a:gd name="T35" fmla="*/ 2147483647 h 48"/>
                <a:gd name="T36" fmla="*/ 0 w 40"/>
                <a:gd name="T37" fmla="*/ 2147483647 h 48"/>
                <a:gd name="T38" fmla="*/ 0 w 40"/>
                <a:gd name="T39" fmla="*/ 2147483647 h 4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40"/>
                <a:gd name="T61" fmla="*/ 0 h 48"/>
                <a:gd name="T62" fmla="*/ 40 w 40"/>
                <a:gd name="T63" fmla="*/ 48 h 48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40" h="48">
                  <a:moveTo>
                    <a:pt x="0" y="8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16" y="0"/>
                  </a:lnTo>
                  <a:lnTo>
                    <a:pt x="24" y="8"/>
                  </a:lnTo>
                  <a:lnTo>
                    <a:pt x="40" y="16"/>
                  </a:lnTo>
                  <a:lnTo>
                    <a:pt x="40" y="24"/>
                  </a:lnTo>
                  <a:lnTo>
                    <a:pt x="40" y="32"/>
                  </a:lnTo>
                  <a:lnTo>
                    <a:pt x="40" y="40"/>
                  </a:lnTo>
                  <a:lnTo>
                    <a:pt x="40" y="48"/>
                  </a:lnTo>
                  <a:lnTo>
                    <a:pt x="32" y="48"/>
                  </a:lnTo>
                  <a:lnTo>
                    <a:pt x="24" y="40"/>
                  </a:lnTo>
                  <a:lnTo>
                    <a:pt x="16" y="32"/>
                  </a:lnTo>
                  <a:lnTo>
                    <a:pt x="8" y="16"/>
                  </a:lnTo>
                  <a:lnTo>
                    <a:pt x="0" y="16"/>
                  </a:lnTo>
                  <a:lnTo>
                    <a:pt x="0" y="8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700" name="Freeform 99"/>
            <p:cNvSpPr/>
            <p:nvPr/>
          </p:nvSpPr>
          <p:spPr bwMode="auto">
            <a:xfrm>
              <a:off x="7845128" y="2491639"/>
              <a:ext cx="50346" cy="60214"/>
            </a:xfrm>
            <a:custGeom>
              <a:avLst/>
              <a:gdLst>
                <a:gd name="T0" fmla="*/ 2147483647 w 40"/>
                <a:gd name="T1" fmla="*/ 2147483647 h 48"/>
                <a:gd name="T2" fmla="*/ 2147483647 w 40"/>
                <a:gd name="T3" fmla="*/ 2147483647 h 48"/>
                <a:gd name="T4" fmla="*/ 2147483647 w 40"/>
                <a:gd name="T5" fmla="*/ 2147483647 h 48"/>
                <a:gd name="T6" fmla="*/ 2147483647 w 40"/>
                <a:gd name="T7" fmla="*/ 2147483647 h 48"/>
                <a:gd name="T8" fmla="*/ 2147483647 w 40"/>
                <a:gd name="T9" fmla="*/ 2147483647 h 48"/>
                <a:gd name="T10" fmla="*/ 2147483647 w 40"/>
                <a:gd name="T11" fmla="*/ 2147483647 h 48"/>
                <a:gd name="T12" fmla="*/ 2147483647 w 40"/>
                <a:gd name="T13" fmla="*/ 2147483647 h 48"/>
                <a:gd name="T14" fmla="*/ 2147483647 w 40"/>
                <a:gd name="T15" fmla="*/ 2147483647 h 48"/>
                <a:gd name="T16" fmla="*/ 0 w 40"/>
                <a:gd name="T17" fmla="*/ 2147483647 h 48"/>
                <a:gd name="T18" fmla="*/ 0 w 40"/>
                <a:gd name="T19" fmla="*/ 2147483647 h 48"/>
                <a:gd name="T20" fmla="*/ 0 w 40"/>
                <a:gd name="T21" fmla="*/ 0 h 48"/>
                <a:gd name="T22" fmla="*/ 0 w 40"/>
                <a:gd name="T23" fmla="*/ 0 h 48"/>
                <a:gd name="T24" fmla="*/ 0 w 40"/>
                <a:gd name="T25" fmla="*/ 0 h 48"/>
                <a:gd name="T26" fmla="*/ 2147483647 w 40"/>
                <a:gd name="T27" fmla="*/ 0 h 48"/>
                <a:gd name="T28" fmla="*/ 2147483647 w 40"/>
                <a:gd name="T29" fmla="*/ 0 h 48"/>
                <a:gd name="T30" fmla="*/ 2147483647 w 40"/>
                <a:gd name="T31" fmla="*/ 2147483647 h 48"/>
                <a:gd name="T32" fmla="*/ 2147483647 w 40"/>
                <a:gd name="T33" fmla="*/ 2147483647 h 48"/>
                <a:gd name="T34" fmla="*/ 2147483647 w 40"/>
                <a:gd name="T35" fmla="*/ 2147483647 h 4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0"/>
                <a:gd name="T55" fmla="*/ 0 h 48"/>
                <a:gd name="T56" fmla="*/ 40 w 40"/>
                <a:gd name="T57" fmla="*/ 48 h 48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0" h="48">
                  <a:moveTo>
                    <a:pt x="32" y="16"/>
                  </a:moveTo>
                  <a:lnTo>
                    <a:pt x="40" y="24"/>
                  </a:lnTo>
                  <a:lnTo>
                    <a:pt x="40" y="32"/>
                  </a:lnTo>
                  <a:lnTo>
                    <a:pt x="40" y="40"/>
                  </a:lnTo>
                  <a:lnTo>
                    <a:pt x="32" y="48"/>
                  </a:lnTo>
                  <a:lnTo>
                    <a:pt x="32" y="40"/>
                  </a:lnTo>
                  <a:lnTo>
                    <a:pt x="24" y="40"/>
                  </a:lnTo>
                  <a:lnTo>
                    <a:pt x="16" y="32"/>
                  </a:lnTo>
                  <a:lnTo>
                    <a:pt x="0" y="16"/>
                  </a:lnTo>
                  <a:lnTo>
                    <a:pt x="0" y="8"/>
                  </a:lnTo>
                  <a:lnTo>
                    <a:pt x="0" y="0"/>
                  </a:lnTo>
                  <a:lnTo>
                    <a:pt x="8" y="0"/>
                  </a:lnTo>
                  <a:lnTo>
                    <a:pt x="16" y="0"/>
                  </a:lnTo>
                  <a:lnTo>
                    <a:pt x="24" y="8"/>
                  </a:lnTo>
                  <a:lnTo>
                    <a:pt x="32" y="16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701" name="Freeform 100"/>
            <p:cNvSpPr/>
            <p:nvPr/>
          </p:nvSpPr>
          <p:spPr bwMode="auto">
            <a:xfrm>
              <a:off x="7845128" y="2511710"/>
              <a:ext cx="100693" cy="219530"/>
            </a:xfrm>
            <a:custGeom>
              <a:avLst/>
              <a:gdLst>
                <a:gd name="T0" fmla="*/ 2147483647 w 80"/>
                <a:gd name="T1" fmla="*/ 2147483647 h 175"/>
                <a:gd name="T2" fmla="*/ 2147483647 w 80"/>
                <a:gd name="T3" fmla="*/ 2147483647 h 175"/>
                <a:gd name="T4" fmla="*/ 2147483647 w 80"/>
                <a:gd name="T5" fmla="*/ 2147483647 h 175"/>
                <a:gd name="T6" fmla="*/ 2147483647 w 80"/>
                <a:gd name="T7" fmla="*/ 2147483647 h 175"/>
                <a:gd name="T8" fmla="*/ 2147483647 w 80"/>
                <a:gd name="T9" fmla="*/ 2147483647 h 175"/>
                <a:gd name="T10" fmla="*/ 2147483647 w 80"/>
                <a:gd name="T11" fmla="*/ 2147483647 h 175"/>
                <a:gd name="T12" fmla="*/ 2147483647 w 80"/>
                <a:gd name="T13" fmla="*/ 2147483647 h 175"/>
                <a:gd name="T14" fmla="*/ 2147483647 w 80"/>
                <a:gd name="T15" fmla="*/ 2147483647 h 175"/>
                <a:gd name="T16" fmla="*/ 2147483647 w 80"/>
                <a:gd name="T17" fmla="*/ 2147483647 h 175"/>
                <a:gd name="T18" fmla="*/ 0 w 80"/>
                <a:gd name="T19" fmla="*/ 2147483647 h 175"/>
                <a:gd name="T20" fmla="*/ 0 w 80"/>
                <a:gd name="T21" fmla="*/ 2147483647 h 175"/>
                <a:gd name="T22" fmla="*/ 0 w 80"/>
                <a:gd name="T23" fmla="*/ 2147483647 h 175"/>
                <a:gd name="T24" fmla="*/ 2147483647 w 80"/>
                <a:gd name="T25" fmla="*/ 2147483647 h 175"/>
                <a:gd name="T26" fmla="*/ 2147483647 w 80"/>
                <a:gd name="T27" fmla="*/ 2147483647 h 175"/>
                <a:gd name="T28" fmla="*/ 2147483647 w 80"/>
                <a:gd name="T29" fmla="*/ 2147483647 h 175"/>
                <a:gd name="T30" fmla="*/ 2147483647 w 80"/>
                <a:gd name="T31" fmla="*/ 2147483647 h 175"/>
                <a:gd name="T32" fmla="*/ 2147483647 w 80"/>
                <a:gd name="T33" fmla="*/ 2147483647 h 175"/>
                <a:gd name="T34" fmla="*/ 2147483647 w 80"/>
                <a:gd name="T35" fmla="*/ 2147483647 h 175"/>
                <a:gd name="T36" fmla="*/ 2147483647 w 80"/>
                <a:gd name="T37" fmla="*/ 2147483647 h 175"/>
                <a:gd name="T38" fmla="*/ 2147483647 w 80"/>
                <a:gd name="T39" fmla="*/ 2147483647 h 175"/>
                <a:gd name="T40" fmla="*/ 2147483647 w 80"/>
                <a:gd name="T41" fmla="*/ 2147483647 h 175"/>
                <a:gd name="T42" fmla="*/ 2147483647 w 80"/>
                <a:gd name="T43" fmla="*/ 2147483647 h 175"/>
                <a:gd name="T44" fmla="*/ 2147483647 w 80"/>
                <a:gd name="T45" fmla="*/ 2147483647 h 175"/>
                <a:gd name="T46" fmla="*/ 2147483647 w 80"/>
                <a:gd name="T47" fmla="*/ 2147483647 h 175"/>
                <a:gd name="T48" fmla="*/ 2147483647 w 80"/>
                <a:gd name="T49" fmla="*/ 0 h 175"/>
                <a:gd name="T50" fmla="*/ 2147483647 w 80"/>
                <a:gd name="T51" fmla="*/ 0 h 175"/>
                <a:gd name="T52" fmla="*/ 2147483647 w 80"/>
                <a:gd name="T53" fmla="*/ 2147483647 h 175"/>
                <a:gd name="T54" fmla="*/ 2147483647 w 80"/>
                <a:gd name="T55" fmla="*/ 2147483647 h 175"/>
                <a:gd name="T56" fmla="*/ 2147483647 w 80"/>
                <a:gd name="T57" fmla="*/ 2147483647 h 175"/>
                <a:gd name="T58" fmla="*/ 2147483647 w 80"/>
                <a:gd name="T59" fmla="*/ 2147483647 h 175"/>
                <a:gd name="T60" fmla="*/ 2147483647 w 80"/>
                <a:gd name="T61" fmla="*/ 2147483647 h 175"/>
                <a:gd name="T62" fmla="*/ 2147483647 w 80"/>
                <a:gd name="T63" fmla="*/ 2147483647 h 175"/>
                <a:gd name="T64" fmla="*/ 2147483647 w 80"/>
                <a:gd name="T65" fmla="*/ 2147483647 h 175"/>
                <a:gd name="T66" fmla="*/ 2147483647 w 80"/>
                <a:gd name="T67" fmla="*/ 2147483647 h 175"/>
                <a:gd name="T68" fmla="*/ 2147483647 w 80"/>
                <a:gd name="T69" fmla="*/ 2147483647 h 175"/>
                <a:gd name="T70" fmla="*/ 2147483647 w 80"/>
                <a:gd name="T71" fmla="*/ 2147483647 h 175"/>
                <a:gd name="T72" fmla="*/ 2147483647 w 80"/>
                <a:gd name="T73" fmla="*/ 2147483647 h 175"/>
                <a:gd name="T74" fmla="*/ 2147483647 w 80"/>
                <a:gd name="T75" fmla="*/ 2147483647 h 175"/>
                <a:gd name="T76" fmla="*/ 2147483647 w 80"/>
                <a:gd name="T77" fmla="*/ 2147483647 h 175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80"/>
                <a:gd name="T118" fmla="*/ 0 h 175"/>
                <a:gd name="T119" fmla="*/ 80 w 80"/>
                <a:gd name="T120" fmla="*/ 175 h 175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80" h="175">
                  <a:moveTo>
                    <a:pt x="32" y="159"/>
                  </a:moveTo>
                  <a:lnTo>
                    <a:pt x="32" y="167"/>
                  </a:lnTo>
                  <a:lnTo>
                    <a:pt x="24" y="167"/>
                  </a:lnTo>
                  <a:lnTo>
                    <a:pt x="24" y="175"/>
                  </a:lnTo>
                  <a:lnTo>
                    <a:pt x="16" y="175"/>
                  </a:lnTo>
                  <a:lnTo>
                    <a:pt x="8" y="167"/>
                  </a:lnTo>
                  <a:lnTo>
                    <a:pt x="8" y="159"/>
                  </a:lnTo>
                  <a:lnTo>
                    <a:pt x="0" y="143"/>
                  </a:lnTo>
                  <a:lnTo>
                    <a:pt x="0" y="135"/>
                  </a:lnTo>
                  <a:lnTo>
                    <a:pt x="8" y="127"/>
                  </a:lnTo>
                  <a:lnTo>
                    <a:pt x="16" y="127"/>
                  </a:lnTo>
                  <a:lnTo>
                    <a:pt x="16" y="119"/>
                  </a:lnTo>
                  <a:lnTo>
                    <a:pt x="24" y="104"/>
                  </a:lnTo>
                  <a:lnTo>
                    <a:pt x="32" y="88"/>
                  </a:lnTo>
                  <a:lnTo>
                    <a:pt x="48" y="64"/>
                  </a:lnTo>
                  <a:lnTo>
                    <a:pt x="56" y="32"/>
                  </a:lnTo>
                  <a:lnTo>
                    <a:pt x="64" y="24"/>
                  </a:lnTo>
                  <a:lnTo>
                    <a:pt x="64" y="16"/>
                  </a:lnTo>
                  <a:lnTo>
                    <a:pt x="72" y="8"/>
                  </a:lnTo>
                  <a:lnTo>
                    <a:pt x="72" y="0"/>
                  </a:lnTo>
                  <a:lnTo>
                    <a:pt x="80" y="0"/>
                  </a:lnTo>
                  <a:lnTo>
                    <a:pt x="80" y="8"/>
                  </a:lnTo>
                  <a:lnTo>
                    <a:pt x="72" y="16"/>
                  </a:lnTo>
                  <a:lnTo>
                    <a:pt x="72" y="24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64" y="56"/>
                  </a:lnTo>
                  <a:lnTo>
                    <a:pt x="56" y="72"/>
                  </a:lnTo>
                  <a:lnTo>
                    <a:pt x="48" y="104"/>
                  </a:lnTo>
                  <a:lnTo>
                    <a:pt x="40" y="127"/>
                  </a:lnTo>
                  <a:lnTo>
                    <a:pt x="32" y="151"/>
                  </a:lnTo>
                  <a:lnTo>
                    <a:pt x="32" y="159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702" name="Freeform 101"/>
            <p:cNvSpPr/>
            <p:nvPr/>
          </p:nvSpPr>
          <p:spPr bwMode="auto">
            <a:xfrm>
              <a:off x="7905544" y="2392536"/>
              <a:ext cx="211455" cy="308596"/>
            </a:xfrm>
            <a:custGeom>
              <a:avLst/>
              <a:gdLst>
                <a:gd name="T0" fmla="*/ 2147483647 w 168"/>
                <a:gd name="T1" fmla="*/ 2147483647 h 246"/>
                <a:gd name="T2" fmla="*/ 2147483647 w 168"/>
                <a:gd name="T3" fmla="*/ 2147483647 h 246"/>
                <a:gd name="T4" fmla="*/ 2147483647 w 168"/>
                <a:gd name="T5" fmla="*/ 2147483647 h 246"/>
                <a:gd name="T6" fmla="*/ 2147483647 w 168"/>
                <a:gd name="T7" fmla="*/ 2147483647 h 246"/>
                <a:gd name="T8" fmla="*/ 2147483647 w 168"/>
                <a:gd name="T9" fmla="*/ 2147483647 h 246"/>
                <a:gd name="T10" fmla="*/ 2147483647 w 168"/>
                <a:gd name="T11" fmla="*/ 2147483647 h 246"/>
                <a:gd name="T12" fmla="*/ 2147483647 w 168"/>
                <a:gd name="T13" fmla="*/ 2147483647 h 246"/>
                <a:gd name="T14" fmla="*/ 0 w 168"/>
                <a:gd name="T15" fmla="*/ 2147483647 h 246"/>
                <a:gd name="T16" fmla="*/ 0 w 168"/>
                <a:gd name="T17" fmla="*/ 2147483647 h 246"/>
                <a:gd name="T18" fmla="*/ 0 w 168"/>
                <a:gd name="T19" fmla="*/ 2147483647 h 246"/>
                <a:gd name="T20" fmla="*/ 2147483647 w 168"/>
                <a:gd name="T21" fmla="*/ 2147483647 h 246"/>
                <a:gd name="T22" fmla="*/ 2147483647 w 168"/>
                <a:gd name="T23" fmla="*/ 2147483647 h 246"/>
                <a:gd name="T24" fmla="*/ 2147483647 w 168"/>
                <a:gd name="T25" fmla="*/ 2147483647 h 246"/>
                <a:gd name="T26" fmla="*/ 2147483647 w 168"/>
                <a:gd name="T27" fmla="*/ 2147483647 h 246"/>
                <a:gd name="T28" fmla="*/ 2147483647 w 168"/>
                <a:gd name="T29" fmla="*/ 2147483647 h 246"/>
                <a:gd name="T30" fmla="*/ 2147483647 w 168"/>
                <a:gd name="T31" fmla="*/ 2147483647 h 246"/>
                <a:gd name="T32" fmla="*/ 2147483647 w 168"/>
                <a:gd name="T33" fmla="*/ 2147483647 h 246"/>
                <a:gd name="T34" fmla="*/ 2147483647 w 168"/>
                <a:gd name="T35" fmla="*/ 2147483647 h 246"/>
                <a:gd name="T36" fmla="*/ 2147483647 w 168"/>
                <a:gd name="T37" fmla="*/ 2147483647 h 246"/>
                <a:gd name="T38" fmla="*/ 2147483647 w 168"/>
                <a:gd name="T39" fmla="*/ 2147483647 h 246"/>
                <a:gd name="T40" fmla="*/ 2147483647 w 168"/>
                <a:gd name="T41" fmla="*/ 2147483647 h 246"/>
                <a:gd name="T42" fmla="*/ 2147483647 w 168"/>
                <a:gd name="T43" fmla="*/ 2147483647 h 246"/>
                <a:gd name="T44" fmla="*/ 2147483647 w 168"/>
                <a:gd name="T45" fmla="*/ 2147483647 h 246"/>
                <a:gd name="T46" fmla="*/ 2147483647 w 168"/>
                <a:gd name="T47" fmla="*/ 2147483647 h 246"/>
                <a:gd name="T48" fmla="*/ 2147483647 w 168"/>
                <a:gd name="T49" fmla="*/ 2147483647 h 246"/>
                <a:gd name="T50" fmla="*/ 2147483647 w 168"/>
                <a:gd name="T51" fmla="*/ 2147483647 h 246"/>
                <a:gd name="T52" fmla="*/ 2147483647 w 168"/>
                <a:gd name="T53" fmla="*/ 2147483647 h 246"/>
                <a:gd name="T54" fmla="*/ 2147483647 w 168"/>
                <a:gd name="T55" fmla="*/ 2147483647 h 246"/>
                <a:gd name="T56" fmla="*/ 2147483647 w 168"/>
                <a:gd name="T57" fmla="*/ 0 h 246"/>
                <a:gd name="T58" fmla="*/ 2147483647 w 168"/>
                <a:gd name="T59" fmla="*/ 0 h 246"/>
                <a:gd name="T60" fmla="*/ 2147483647 w 168"/>
                <a:gd name="T61" fmla="*/ 2147483647 h 246"/>
                <a:gd name="T62" fmla="*/ 2147483647 w 168"/>
                <a:gd name="T63" fmla="*/ 2147483647 h 246"/>
                <a:gd name="T64" fmla="*/ 2147483647 w 168"/>
                <a:gd name="T65" fmla="*/ 2147483647 h 24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68"/>
                <a:gd name="T100" fmla="*/ 0 h 246"/>
                <a:gd name="T101" fmla="*/ 168 w 168"/>
                <a:gd name="T102" fmla="*/ 246 h 24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68" h="246">
                  <a:moveTo>
                    <a:pt x="160" y="32"/>
                  </a:moveTo>
                  <a:lnTo>
                    <a:pt x="160" y="32"/>
                  </a:lnTo>
                  <a:lnTo>
                    <a:pt x="152" y="40"/>
                  </a:lnTo>
                  <a:lnTo>
                    <a:pt x="152" y="48"/>
                  </a:lnTo>
                  <a:lnTo>
                    <a:pt x="144" y="63"/>
                  </a:lnTo>
                  <a:lnTo>
                    <a:pt x="144" y="95"/>
                  </a:lnTo>
                  <a:lnTo>
                    <a:pt x="128" y="119"/>
                  </a:lnTo>
                  <a:lnTo>
                    <a:pt x="120" y="143"/>
                  </a:lnTo>
                  <a:lnTo>
                    <a:pt x="104" y="175"/>
                  </a:lnTo>
                  <a:lnTo>
                    <a:pt x="88" y="191"/>
                  </a:lnTo>
                  <a:lnTo>
                    <a:pt x="80" y="199"/>
                  </a:lnTo>
                  <a:lnTo>
                    <a:pt x="56" y="222"/>
                  </a:lnTo>
                  <a:lnTo>
                    <a:pt x="32" y="238"/>
                  </a:lnTo>
                  <a:lnTo>
                    <a:pt x="16" y="246"/>
                  </a:lnTo>
                  <a:lnTo>
                    <a:pt x="8" y="246"/>
                  </a:lnTo>
                  <a:lnTo>
                    <a:pt x="0" y="246"/>
                  </a:lnTo>
                  <a:lnTo>
                    <a:pt x="0" y="238"/>
                  </a:lnTo>
                  <a:lnTo>
                    <a:pt x="16" y="230"/>
                  </a:lnTo>
                  <a:lnTo>
                    <a:pt x="24" y="222"/>
                  </a:lnTo>
                  <a:lnTo>
                    <a:pt x="40" y="214"/>
                  </a:lnTo>
                  <a:lnTo>
                    <a:pt x="56" y="199"/>
                  </a:lnTo>
                  <a:lnTo>
                    <a:pt x="64" y="183"/>
                  </a:lnTo>
                  <a:lnTo>
                    <a:pt x="80" y="167"/>
                  </a:lnTo>
                  <a:lnTo>
                    <a:pt x="96" y="151"/>
                  </a:lnTo>
                  <a:lnTo>
                    <a:pt x="104" y="135"/>
                  </a:lnTo>
                  <a:lnTo>
                    <a:pt x="112" y="119"/>
                  </a:lnTo>
                  <a:lnTo>
                    <a:pt x="112" y="103"/>
                  </a:lnTo>
                  <a:lnTo>
                    <a:pt x="120" y="79"/>
                  </a:lnTo>
                  <a:lnTo>
                    <a:pt x="128" y="56"/>
                  </a:lnTo>
                  <a:lnTo>
                    <a:pt x="128" y="48"/>
                  </a:lnTo>
                  <a:lnTo>
                    <a:pt x="128" y="40"/>
                  </a:lnTo>
                  <a:lnTo>
                    <a:pt x="128" y="32"/>
                  </a:lnTo>
                  <a:lnTo>
                    <a:pt x="128" y="24"/>
                  </a:lnTo>
                  <a:lnTo>
                    <a:pt x="120" y="24"/>
                  </a:lnTo>
                  <a:lnTo>
                    <a:pt x="112" y="32"/>
                  </a:lnTo>
                  <a:lnTo>
                    <a:pt x="104" y="32"/>
                  </a:lnTo>
                  <a:lnTo>
                    <a:pt x="88" y="32"/>
                  </a:lnTo>
                  <a:lnTo>
                    <a:pt x="72" y="40"/>
                  </a:lnTo>
                  <a:lnTo>
                    <a:pt x="64" y="48"/>
                  </a:lnTo>
                  <a:lnTo>
                    <a:pt x="56" y="48"/>
                  </a:lnTo>
                  <a:lnTo>
                    <a:pt x="48" y="48"/>
                  </a:lnTo>
                  <a:lnTo>
                    <a:pt x="40" y="40"/>
                  </a:lnTo>
                  <a:lnTo>
                    <a:pt x="32" y="32"/>
                  </a:lnTo>
                  <a:lnTo>
                    <a:pt x="56" y="24"/>
                  </a:lnTo>
                  <a:lnTo>
                    <a:pt x="72" y="24"/>
                  </a:lnTo>
                  <a:lnTo>
                    <a:pt x="88" y="24"/>
                  </a:lnTo>
                  <a:lnTo>
                    <a:pt x="104" y="16"/>
                  </a:lnTo>
                  <a:lnTo>
                    <a:pt x="112" y="16"/>
                  </a:lnTo>
                  <a:lnTo>
                    <a:pt x="120" y="8"/>
                  </a:lnTo>
                  <a:lnTo>
                    <a:pt x="128" y="8"/>
                  </a:lnTo>
                  <a:lnTo>
                    <a:pt x="128" y="0"/>
                  </a:lnTo>
                  <a:lnTo>
                    <a:pt x="136" y="0"/>
                  </a:lnTo>
                  <a:lnTo>
                    <a:pt x="144" y="0"/>
                  </a:lnTo>
                  <a:lnTo>
                    <a:pt x="152" y="8"/>
                  </a:lnTo>
                  <a:lnTo>
                    <a:pt x="160" y="16"/>
                  </a:lnTo>
                  <a:lnTo>
                    <a:pt x="168" y="24"/>
                  </a:lnTo>
                  <a:lnTo>
                    <a:pt x="160" y="32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703" name="Freeform 102"/>
            <p:cNvSpPr/>
            <p:nvPr/>
          </p:nvSpPr>
          <p:spPr bwMode="auto">
            <a:xfrm>
              <a:off x="7955890" y="2471567"/>
              <a:ext cx="241663" cy="239601"/>
            </a:xfrm>
            <a:custGeom>
              <a:avLst/>
              <a:gdLst>
                <a:gd name="T0" fmla="*/ 2147483647 w 192"/>
                <a:gd name="T1" fmla="*/ 2147483647 h 191"/>
                <a:gd name="T2" fmla="*/ 2147483647 w 192"/>
                <a:gd name="T3" fmla="*/ 2147483647 h 191"/>
                <a:gd name="T4" fmla="*/ 2147483647 w 192"/>
                <a:gd name="T5" fmla="*/ 2147483647 h 191"/>
                <a:gd name="T6" fmla="*/ 2147483647 w 192"/>
                <a:gd name="T7" fmla="*/ 2147483647 h 191"/>
                <a:gd name="T8" fmla="*/ 2147483647 w 192"/>
                <a:gd name="T9" fmla="*/ 2147483647 h 191"/>
                <a:gd name="T10" fmla="*/ 2147483647 w 192"/>
                <a:gd name="T11" fmla="*/ 2147483647 h 191"/>
                <a:gd name="T12" fmla="*/ 2147483647 w 192"/>
                <a:gd name="T13" fmla="*/ 2147483647 h 191"/>
                <a:gd name="T14" fmla="*/ 2147483647 w 192"/>
                <a:gd name="T15" fmla="*/ 2147483647 h 191"/>
                <a:gd name="T16" fmla="*/ 2147483647 w 192"/>
                <a:gd name="T17" fmla="*/ 2147483647 h 191"/>
                <a:gd name="T18" fmla="*/ 2147483647 w 192"/>
                <a:gd name="T19" fmla="*/ 2147483647 h 191"/>
                <a:gd name="T20" fmla="*/ 2147483647 w 192"/>
                <a:gd name="T21" fmla="*/ 2147483647 h 191"/>
                <a:gd name="T22" fmla="*/ 2147483647 w 192"/>
                <a:gd name="T23" fmla="*/ 2147483647 h 191"/>
                <a:gd name="T24" fmla="*/ 2147483647 w 192"/>
                <a:gd name="T25" fmla="*/ 2147483647 h 191"/>
                <a:gd name="T26" fmla="*/ 2147483647 w 192"/>
                <a:gd name="T27" fmla="*/ 2147483647 h 191"/>
                <a:gd name="T28" fmla="*/ 2147483647 w 192"/>
                <a:gd name="T29" fmla="*/ 2147483647 h 191"/>
                <a:gd name="T30" fmla="*/ 2147483647 w 192"/>
                <a:gd name="T31" fmla="*/ 2147483647 h 191"/>
                <a:gd name="T32" fmla="*/ 2147483647 w 192"/>
                <a:gd name="T33" fmla="*/ 2147483647 h 191"/>
                <a:gd name="T34" fmla="*/ 0 w 192"/>
                <a:gd name="T35" fmla="*/ 2147483647 h 191"/>
                <a:gd name="T36" fmla="*/ 0 w 192"/>
                <a:gd name="T37" fmla="*/ 0 h 191"/>
                <a:gd name="T38" fmla="*/ 0 w 192"/>
                <a:gd name="T39" fmla="*/ 0 h 191"/>
                <a:gd name="T40" fmla="*/ 0 w 192"/>
                <a:gd name="T41" fmla="*/ 0 h 191"/>
                <a:gd name="T42" fmla="*/ 2147483647 w 192"/>
                <a:gd name="T43" fmla="*/ 0 h 191"/>
                <a:gd name="T44" fmla="*/ 2147483647 w 192"/>
                <a:gd name="T45" fmla="*/ 2147483647 h 191"/>
                <a:gd name="T46" fmla="*/ 2147483647 w 192"/>
                <a:gd name="T47" fmla="*/ 2147483647 h 191"/>
                <a:gd name="T48" fmla="*/ 2147483647 w 192"/>
                <a:gd name="T49" fmla="*/ 2147483647 h 191"/>
                <a:gd name="T50" fmla="*/ 2147483647 w 192"/>
                <a:gd name="T51" fmla="*/ 2147483647 h 191"/>
                <a:gd name="T52" fmla="*/ 2147483647 w 192"/>
                <a:gd name="T53" fmla="*/ 2147483647 h 191"/>
                <a:gd name="T54" fmla="*/ 2147483647 w 192"/>
                <a:gd name="T55" fmla="*/ 2147483647 h 191"/>
                <a:gd name="T56" fmla="*/ 2147483647 w 192"/>
                <a:gd name="T57" fmla="*/ 2147483647 h 191"/>
                <a:gd name="T58" fmla="*/ 2147483647 w 192"/>
                <a:gd name="T59" fmla="*/ 2147483647 h 191"/>
                <a:gd name="T60" fmla="*/ 2147483647 w 192"/>
                <a:gd name="T61" fmla="*/ 2147483647 h 191"/>
                <a:gd name="T62" fmla="*/ 2147483647 w 192"/>
                <a:gd name="T63" fmla="*/ 2147483647 h 191"/>
                <a:gd name="T64" fmla="*/ 2147483647 w 192"/>
                <a:gd name="T65" fmla="*/ 2147483647 h 191"/>
                <a:gd name="T66" fmla="*/ 2147483647 w 192"/>
                <a:gd name="T67" fmla="*/ 2147483647 h 191"/>
                <a:gd name="T68" fmla="*/ 2147483647 w 192"/>
                <a:gd name="T69" fmla="*/ 2147483647 h 191"/>
                <a:gd name="T70" fmla="*/ 2147483647 w 192"/>
                <a:gd name="T71" fmla="*/ 2147483647 h 191"/>
                <a:gd name="T72" fmla="*/ 2147483647 w 192"/>
                <a:gd name="T73" fmla="*/ 2147483647 h 191"/>
                <a:gd name="T74" fmla="*/ 2147483647 w 192"/>
                <a:gd name="T75" fmla="*/ 2147483647 h 191"/>
                <a:gd name="T76" fmla="*/ 2147483647 w 192"/>
                <a:gd name="T77" fmla="*/ 2147483647 h 191"/>
                <a:gd name="T78" fmla="*/ 2147483647 w 192"/>
                <a:gd name="T79" fmla="*/ 2147483647 h 191"/>
                <a:gd name="T80" fmla="*/ 2147483647 w 192"/>
                <a:gd name="T81" fmla="*/ 2147483647 h 191"/>
                <a:gd name="T82" fmla="*/ 2147483647 w 192"/>
                <a:gd name="T83" fmla="*/ 2147483647 h 191"/>
                <a:gd name="T84" fmla="*/ 2147483647 w 192"/>
                <a:gd name="T85" fmla="*/ 2147483647 h 191"/>
                <a:gd name="T86" fmla="*/ 2147483647 w 192"/>
                <a:gd name="T87" fmla="*/ 2147483647 h 191"/>
                <a:gd name="T88" fmla="*/ 2147483647 w 192"/>
                <a:gd name="T89" fmla="*/ 2147483647 h 191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92"/>
                <a:gd name="T136" fmla="*/ 0 h 191"/>
                <a:gd name="T137" fmla="*/ 192 w 192"/>
                <a:gd name="T138" fmla="*/ 191 h 191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92" h="191">
                  <a:moveTo>
                    <a:pt x="152" y="191"/>
                  </a:moveTo>
                  <a:lnTo>
                    <a:pt x="144" y="191"/>
                  </a:lnTo>
                  <a:lnTo>
                    <a:pt x="128" y="191"/>
                  </a:lnTo>
                  <a:lnTo>
                    <a:pt x="120" y="191"/>
                  </a:lnTo>
                  <a:lnTo>
                    <a:pt x="112" y="183"/>
                  </a:lnTo>
                  <a:lnTo>
                    <a:pt x="112" y="175"/>
                  </a:lnTo>
                  <a:lnTo>
                    <a:pt x="104" y="167"/>
                  </a:lnTo>
                  <a:lnTo>
                    <a:pt x="96" y="159"/>
                  </a:lnTo>
                  <a:lnTo>
                    <a:pt x="72" y="128"/>
                  </a:lnTo>
                  <a:lnTo>
                    <a:pt x="64" y="104"/>
                  </a:lnTo>
                  <a:lnTo>
                    <a:pt x="48" y="88"/>
                  </a:lnTo>
                  <a:lnTo>
                    <a:pt x="32" y="56"/>
                  </a:lnTo>
                  <a:lnTo>
                    <a:pt x="24" y="40"/>
                  </a:lnTo>
                  <a:lnTo>
                    <a:pt x="16" y="32"/>
                  </a:lnTo>
                  <a:lnTo>
                    <a:pt x="8" y="24"/>
                  </a:lnTo>
                  <a:lnTo>
                    <a:pt x="8" y="16"/>
                  </a:lnTo>
                  <a:lnTo>
                    <a:pt x="0" y="8"/>
                  </a:lnTo>
                  <a:lnTo>
                    <a:pt x="0" y="0"/>
                  </a:lnTo>
                  <a:lnTo>
                    <a:pt x="8" y="0"/>
                  </a:lnTo>
                  <a:lnTo>
                    <a:pt x="16" y="8"/>
                  </a:lnTo>
                  <a:lnTo>
                    <a:pt x="24" y="16"/>
                  </a:lnTo>
                  <a:lnTo>
                    <a:pt x="32" y="24"/>
                  </a:lnTo>
                  <a:lnTo>
                    <a:pt x="32" y="32"/>
                  </a:lnTo>
                  <a:lnTo>
                    <a:pt x="40" y="40"/>
                  </a:lnTo>
                  <a:lnTo>
                    <a:pt x="48" y="56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88" y="104"/>
                  </a:lnTo>
                  <a:lnTo>
                    <a:pt x="96" y="120"/>
                  </a:lnTo>
                  <a:lnTo>
                    <a:pt x="104" y="136"/>
                  </a:lnTo>
                  <a:lnTo>
                    <a:pt x="128" y="151"/>
                  </a:lnTo>
                  <a:lnTo>
                    <a:pt x="144" y="159"/>
                  </a:lnTo>
                  <a:lnTo>
                    <a:pt x="160" y="167"/>
                  </a:lnTo>
                  <a:lnTo>
                    <a:pt x="176" y="175"/>
                  </a:lnTo>
                  <a:lnTo>
                    <a:pt x="184" y="183"/>
                  </a:lnTo>
                  <a:lnTo>
                    <a:pt x="192" y="183"/>
                  </a:lnTo>
                  <a:lnTo>
                    <a:pt x="184" y="191"/>
                  </a:lnTo>
                  <a:lnTo>
                    <a:pt x="168" y="191"/>
                  </a:lnTo>
                  <a:lnTo>
                    <a:pt x="152" y="191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9655" name="组合 94"/>
          <p:cNvGrpSpPr>
            <a:grpSpLocks noChangeAspect="1"/>
          </p:cNvGrpSpPr>
          <p:nvPr/>
        </p:nvGrpSpPr>
        <p:grpSpPr bwMode="auto">
          <a:xfrm>
            <a:off x="7694613" y="3825875"/>
            <a:ext cx="303212" cy="306388"/>
            <a:chOff x="8115300" y="604427"/>
            <a:chExt cx="450851" cy="454026"/>
          </a:xfrm>
        </p:grpSpPr>
        <p:sp>
          <p:nvSpPr>
            <p:cNvPr id="69692" name="Freeform 109"/>
            <p:cNvSpPr/>
            <p:nvPr/>
          </p:nvSpPr>
          <p:spPr bwMode="auto">
            <a:xfrm>
              <a:off x="8302625" y="604427"/>
              <a:ext cx="201613" cy="163513"/>
            </a:xfrm>
            <a:custGeom>
              <a:avLst/>
              <a:gdLst>
                <a:gd name="T0" fmla="*/ 2147483647 w 127"/>
                <a:gd name="T1" fmla="*/ 2147483647 h 103"/>
                <a:gd name="T2" fmla="*/ 2147483647 w 127"/>
                <a:gd name="T3" fmla="*/ 2147483647 h 103"/>
                <a:gd name="T4" fmla="*/ 2147483647 w 127"/>
                <a:gd name="T5" fmla="*/ 2147483647 h 103"/>
                <a:gd name="T6" fmla="*/ 2147483647 w 127"/>
                <a:gd name="T7" fmla="*/ 2147483647 h 103"/>
                <a:gd name="T8" fmla="*/ 2147483647 w 127"/>
                <a:gd name="T9" fmla="*/ 2147483647 h 103"/>
                <a:gd name="T10" fmla="*/ 2147483647 w 127"/>
                <a:gd name="T11" fmla="*/ 2147483647 h 103"/>
                <a:gd name="T12" fmla="*/ 2147483647 w 127"/>
                <a:gd name="T13" fmla="*/ 2147483647 h 103"/>
                <a:gd name="T14" fmla="*/ 2147483647 w 127"/>
                <a:gd name="T15" fmla="*/ 2147483647 h 103"/>
                <a:gd name="T16" fmla="*/ 2147483647 w 127"/>
                <a:gd name="T17" fmla="*/ 2147483647 h 103"/>
                <a:gd name="T18" fmla="*/ 2147483647 w 127"/>
                <a:gd name="T19" fmla="*/ 2147483647 h 103"/>
                <a:gd name="T20" fmla="*/ 2147483647 w 127"/>
                <a:gd name="T21" fmla="*/ 2147483647 h 103"/>
                <a:gd name="T22" fmla="*/ 2147483647 w 127"/>
                <a:gd name="T23" fmla="*/ 2147483647 h 103"/>
                <a:gd name="T24" fmla="*/ 2147483647 w 127"/>
                <a:gd name="T25" fmla="*/ 2147483647 h 103"/>
                <a:gd name="T26" fmla="*/ 2147483647 w 127"/>
                <a:gd name="T27" fmla="*/ 2147483647 h 103"/>
                <a:gd name="T28" fmla="*/ 2147483647 w 127"/>
                <a:gd name="T29" fmla="*/ 2147483647 h 103"/>
                <a:gd name="T30" fmla="*/ 2147483647 w 127"/>
                <a:gd name="T31" fmla="*/ 2147483647 h 103"/>
                <a:gd name="T32" fmla="*/ 2147483647 w 127"/>
                <a:gd name="T33" fmla="*/ 2147483647 h 103"/>
                <a:gd name="T34" fmla="*/ 2147483647 w 127"/>
                <a:gd name="T35" fmla="*/ 2147483647 h 103"/>
                <a:gd name="T36" fmla="*/ 0 w 127"/>
                <a:gd name="T37" fmla="*/ 2147483647 h 103"/>
                <a:gd name="T38" fmla="*/ 0 w 127"/>
                <a:gd name="T39" fmla="*/ 2147483647 h 103"/>
                <a:gd name="T40" fmla="*/ 2147483647 w 127"/>
                <a:gd name="T41" fmla="*/ 2147483647 h 103"/>
                <a:gd name="T42" fmla="*/ 2147483647 w 127"/>
                <a:gd name="T43" fmla="*/ 2147483647 h 103"/>
                <a:gd name="T44" fmla="*/ 2147483647 w 127"/>
                <a:gd name="T45" fmla="*/ 2147483647 h 103"/>
                <a:gd name="T46" fmla="*/ 2147483647 w 127"/>
                <a:gd name="T47" fmla="*/ 2147483647 h 103"/>
                <a:gd name="T48" fmla="*/ 2147483647 w 127"/>
                <a:gd name="T49" fmla="*/ 0 h 103"/>
                <a:gd name="T50" fmla="*/ 2147483647 w 127"/>
                <a:gd name="T51" fmla="*/ 0 h 103"/>
                <a:gd name="T52" fmla="*/ 2147483647 w 127"/>
                <a:gd name="T53" fmla="*/ 0 h 103"/>
                <a:gd name="T54" fmla="*/ 2147483647 w 127"/>
                <a:gd name="T55" fmla="*/ 2147483647 h 103"/>
                <a:gd name="T56" fmla="*/ 2147483647 w 127"/>
                <a:gd name="T57" fmla="*/ 2147483647 h 103"/>
                <a:gd name="T58" fmla="*/ 2147483647 w 127"/>
                <a:gd name="T59" fmla="*/ 2147483647 h 103"/>
                <a:gd name="T60" fmla="*/ 2147483647 w 127"/>
                <a:gd name="T61" fmla="*/ 2147483647 h 103"/>
                <a:gd name="T62" fmla="*/ 2147483647 w 127"/>
                <a:gd name="T63" fmla="*/ 2147483647 h 103"/>
                <a:gd name="T64" fmla="*/ 2147483647 w 127"/>
                <a:gd name="T65" fmla="*/ 2147483647 h 103"/>
                <a:gd name="T66" fmla="*/ 2147483647 w 127"/>
                <a:gd name="T67" fmla="*/ 2147483647 h 103"/>
                <a:gd name="T68" fmla="*/ 2147483647 w 127"/>
                <a:gd name="T69" fmla="*/ 2147483647 h 103"/>
                <a:gd name="T70" fmla="*/ 2147483647 w 127"/>
                <a:gd name="T71" fmla="*/ 2147483647 h 103"/>
                <a:gd name="T72" fmla="*/ 2147483647 w 127"/>
                <a:gd name="T73" fmla="*/ 2147483647 h 103"/>
                <a:gd name="T74" fmla="*/ 2147483647 w 127"/>
                <a:gd name="T75" fmla="*/ 2147483647 h 103"/>
                <a:gd name="T76" fmla="*/ 2147483647 w 127"/>
                <a:gd name="T77" fmla="*/ 2147483647 h 103"/>
                <a:gd name="T78" fmla="*/ 2147483647 w 127"/>
                <a:gd name="T79" fmla="*/ 2147483647 h 103"/>
                <a:gd name="T80" fmla="*/ 2147483647 w 127"/>
                <a:gd name="T81" fmla="*/ 2147483647 h 103"/>
                <a:gd name="T82" fmla="*/ 2147483647 w 127"/>
                <a:gd name="T83" fmla="*/ 2147483647 h 103"/>
                <a:gd name="T84" fmla="*/ 2147483647 w 127"/>
                <a:gd name="T85" fmla="*/ 2147483647 h 103"/>
                <a:gd name="T86" fmla="*/ 2147483647 w 127"/>
                <a:gd name="T87" fmla="*/ 2147483647 h 103"/>
                <a:gd name="T88" fmla="*/ 2147483647 w 127"/>
                <a:gd name="T89" fmla="*/ 2147483647 h 103"/>
                <a:gd name="T90" fmla="*/ 2147483647 w 127"/>
                <a:gd name="T91" fmla="*/ 2147483647 h 103"/>
                <a:gd name="T92" fmla="*/ 2147483647 w 127"/>
                <a:gd name="T93" fmla="*/ 2147483647 h 103"/>
                <a:gd name="T94" fmla="*/ 2147483647 w 127"/>
                <a:gd name="T95" fmla="*/ 2147483647 h 103"/>
                <a:gd name="T96" fmla="*/ 2147483647 w 127"/>
                <a:gd name="T97" fmla="*/ 2147483647 h 103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27"/>
                <a:gd name="T148" fmla="*/ 0 h 103"/>
                <a:gd name="T149" fmla="*/ 127 w 127"/>
                <a:gd name="T150" fmla="*/ 103 h 103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27" h="103">
                  <a:moveTo>
                    <a:pt x="119" y="103"/>
                  </a:moveTo>
                  <a:lnTo>
                    <a:pt x="103" y="103"/>
                  </a:lnTo>
                  <a:lnTo>
                    <a:pt x="87" y="103"/>
                  </a:lnTo>
                  <a:lnTo>
                    <a:pt x="71" y="103"/>
                  </a:lnTo>
                  <a:lnTo>
                    <a:pt x="63" y="103"/>
                  </a:lnTo>
                  <a:lnTo>
                    <a:pt x="56" y="95"/>
                  </a:lnTo>
                  <a:lnTo>
                    <a:pt x="48" y="87"/>
                  </a:lnTo>
                  <a:lnTo>
                    <a:pt x="48" y="79"/>
                  </a:lnTo>
                  <a:lnTo>
                    <a:pt x="48" y="72"/>
                  </a:lnTo>
                  <a:lnTo>
                    <a:pt x="48" y="56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8" y="32"/>
                  </a:lnTo>
                  <a:lnTo>
                    <a:pt x="40" y="32"/>
                  </a:lnTo>
                  <a:lnTo>
                    <a:pt x="24" y="32"/>
                  </a:lnTo>
                  <a:lnTo>
                    <a:pt x="0" y="32"/>
                  </a:lnTo>
                  <a:lnTo>
                    <a:pt x="0" y="24"/>
                  </a:lnTo>
                  <a:lnTo>
                    <a:pt x="24" y="16"/>
                  </a:lnTo>
                  <a:lnTo>
                    <a:pt x="32" y="16"/>
                  </a:lnTo>
                  <a:lnTo>
                    <a:pt x="40" y="16"/>
                  </a:lnTo>
                  <a:lnTo>
                    <a:pt x="48" y="8"/>
                  </a:lnTo>
                  <a:lnTo>
                    <a:pt x="56" y="0"/>
                  </a:lnTo>
                  <a:lnTo>
                    <a:pt x="63" y="0"/>
                  </a:lnTo>
                  <a:lnTo>
                    <a:pt x="71" y="8"/>
                  </a:lnTo>
                  <a:lnTo>
                    <a:pt x="79" y="16"/>
                  </a:lnTo>
                  <a:lnTo>
                    <a:pt x="79" y="24"/>
                  </a:lnTo>
                  <a:lnTo>
                    <a:pt x="71" y="24"/>
                  </a:lnTo>
                  <a:lnTo>
                    <a:pt x="71" y="32"/>
                  </a:lnTo>
                  <a:lnTo>
                    <a:pt x="63" y="40"/>
                  </a:lnTo>
                  <a:lnTo>
                    <a:pt x="63" y="48"/>
                  </a:lnTo>
                  <a:lnTo>
                    <a:pt x="63" y="72"/>
                  </a:lnTo>
                  <a:lnTo>
                    <a:pt x="63" y="79"/>
                  </a:lnTo>
                  <a:lnTo>
                    <a:pt x="63" y="87"/>
                  </a:lnTo>
                  <a:lnTo>
                    <a:pt x="71" y="87"/>
                  </a:lnTo>
                  <a:lnTo>
                    <a:pt x="79" y="87"/>
                  </a:lnTo>
                  <a:lnTo>
                    <a:pt x="95" y="87"/>
                  </a:lnTo>
                  <a:lnTo>
                    <a:pt x="111" y="87"/>
                  </a:lnTo>
                  <a:lnTo>
                    <a:pt x="119" y="87"/>
                  </a:lnTo>
                  <a:lnTo>
                    <a:pt x="119" y="95"/>
                  </a:lnTo>
                  <a:lnTo>
                    <a:pt x="127" y="95"/>
                  </a:lnTo>
                  <a:lnTo>
                    <a:pt x="119" y="103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693" name="Freeform 110"/>
            <p:cNvSpPr/>
            <p:nvPr/>
          </p:nvSpPr>
          <p:spPr bwMode="auto">
            <a:xfrm>
              <a:off x="8164513" y="642527"/>
              <a:ext cx="63500" cy="50800"/>
            </a:xfrm>
            <a:custGeom>
              <a:avLst/>
              <a:gdLst>
                <a:gd name="T0" fmla="*/ 0 w 40"/>
                <a:gd name="T1" fmla="*/ 0 h 32"/>
                <a:gd name="T2" fmla="*/ 2147483647 w 40"/>
                <a:gd name="T3" fmla="*/ 0 h 32"/>
                <a:gd name="T4" fmla="*/ 2147483647 w 40"/>
                <a:gd name="T5" fmla="*/ 0 h 32"/>
                <a:gd name="T6" fmla="*/ 2147483647 w 40"/>
                <a:gd name="T7" fmla="*/ 2147483647 h 32"/>
                <a:gd name="T8" fmla="*/ 2147483647 w 40"/>
                <a:gd name="T9" fmla="*/ 2147483647 h 32"/>
                <a:gd name="T10" fmla="*/ 2147483647 w 40"/>
                <a:gd name="T11" fmla="*/ 2147483647 h 32"/>
                <a:gd name="T12" fmla="*/ 2147483647 w 40"/>
                <a:gd name="T13" fmla="*/ 2147483647 h 32"/>
                <a:gd name="T14" fmla="*/ 2147483647 w 40"/>
                <a:gd name="T15" fmla="*/ 2147483647 h 32"/>
                <a:gd name="T16" fmla="*/ 2147483647 w 40"/>
                <a:gd name="T17" fmla="*/ 2147483647 h 32"/>
                <a:gd name="T18" fmla="*/ 2147483647 w 40"/>
                <a:gd name="T19" fmla="*/ 2147483647 h 32"/>
                <a:gd name="T20" fmla="*/ 2147483647 w 40"/>
                <a:gd name="T21" fmla="*/ 2147483647 h 32"/>
                <a:gd name="T22" fmla="*/ 2147483647 w 40"/>
                <a:gd name="T23" fmla="*/ 2147483647 h 32"/>
                <a:gd name="T24" fmla="*/ 0 w 40"/>
                <a:gd name="T25" fmla="*/ 2147483647 h 32"/>
                <a:gd name="T26" fmla="*/ 0 w 40"/>
                <a:gd name="T27" fmla="*/ 0 h 32"/>
                <a:gd name="T28" fmla="*/ 0 w 40"/>
                <a:gd name="T29" fmla="*/ 0 h 3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0"/>
                <a:gd name="T46" fmla="*/ 0 h 32"/>
                <a:gd name="T47" fmla="*/ 40 w 40"/>
                <a:gd name="T48" fmla="*/ 32 h 3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0" h="32">
                  <a:moveTo>
                    <a:pt x="0" y="0"/>
                  </a:moveTo>
                  <a:lnTo>
                    <a:pt x="8" y="0"/>
                  </a:lnTo>
                  <a:lnTo>
                    <a:pt x="24" y="0"/>
                  </a:lnTo>
                  <a:lnTo>
                    <a:pt x="32" y="8"/>
                  </a:lnTo>
                  <a:lnTo>
                    <a:pt x="40" y="16"/>
                  </a:lnTo>
                  <a:lnTo>
                    <a:pt x="40" y="24"/>
                  </a:lnTo>
                  <a:lnTo>
                    <a:pt x="40" y="32"/>
                  </a:lnTo>
                  <a:lnTo>
                    <a:pt x="32" y="32"/>
                  </a:lnTo>
                  <a:lnTo>
                    <a:pt x="24" y="32"/>
                  </a:lnTo>
                  <a:lnTo>
                    <a:pt x="16" y="24"/>
                  </a:lnTo>
                  <a:lnTo>
                    <a:pt x="0" y="8"/>
                  </a:lnTo>
                  <a:lnTo>
                    <a:pt x="0" y="0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694" name="Freeform 111"/>
            <p:cNvSpPr/>
            <p:nvPr/>
          </p:nvSpPr>
          <p:spPr bwMode="auto">
            <a:xfrm>
              <a:off x="8115300" y="742540"/>
              <a:ext cx="61913" cy="76200"/>
            </a:xfrm>
            <a:custGeom>
              <a:avLst/>
              <a:gdLst>
                <a:gd name="T0" fmla="*/ 0 w 39"/>
                <a:gd name="T1" fmla="*/ 0 h 48"/>
                <a:gd name="T2" fmla="*/ 2147483647 w 39"/>
                <a:gd name="T3" fmla="*/ 0 h 48"/>
                <a:gd name="T4" fmla="*/ 2147483647 w 39"/>
                <a:gd name="T5" fmla="*/ 2147483647 h 48"/>
                <a:gd name="T6" fmla="*/ 2147483647 w 39"/>
                <a:gd name="T7" fmla="*/ 2147483647 h 48"/>
                <a:gd name="T8" fmla="*/ 2147483647 w 39"/>
                <a:gd name="T9" fmla="*/ 2147483647 h 48"/>
                <a:gd name="T10" fmla="*/ 2147483647 w 39"/>
                <a:gd name="T11" fmla="*/ 2147483647 h 48"/>
                <a:gd name="T12" fmla="*/ 2147483647 w 39"/>
                <a:gd name="T13" fmla="*/ 2147483647 h 48"/>
                <a:gd name="T14" fmla="*/ 2147483647 w 39"/>
                <a:gd name="T15" fmla="*/ 2147483647 h 48"/>
                <a:gd name="T16" fmla="*/ 2147483647 w 39"/>
                <a:gd name="T17" fmla="*/ 2147483647 h 48"/>
                <a:gd name="T18" fmla="*/ 2147483647 w 39"/>
                <a:gd name="T19" fmla="*/ 2147483647 h 48"/>
                <a:gd name="T20" fmla="*/ 2147483647 w 39"/>
                <a:gd name="T21" fmla="*/ 2147483647 h 48"/>
                <a:gd name="T22" fmla="*/ 2147483647 w 39"/>
                <a:gd name="T23" fmla="*/ 2147483647 h 48"/>
                <a:gd name="T24" fmla="*/ 2147483647 w 39"/>
                <a:gd name="T25" fmla="*/ 2147483647 h 48"/>
                <a:gd name="T26" fmla="*/ 2147483647 w 39"/>
                <a:gd name="T27" fmla="*/ 2147483647 h 48"/>
                <a:gd name="T28" fmla="*/ 0 w 39"/>
                <a:gd name="T29" fmla="*/ 0 h 48"/>
                <a:gd name="T30" fmla="*/ 0 w 39"/>
                <a:gd name="T31" fmla="*/ 0 h 4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39"/>
                <a:gd name="T49" fmla="*/ 0 h 48"/>
                <a:gd name="T50" fmla="*/ 39 w 39"/>
                <a:gd name="T51" fmla="*/ 48 h 4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39" h="48">
                  <a:moveTo>
                    <a:pt x="0" y="0"/>
                  </a:moveTo>
                  <a:lnTo>
                    <a:pt x="8" y="0"/>
                  </a:lnTo>
                  <a:lnTo>
                    <a:pt x="24" y="8"/>
                  </a:lnTo>
                  <a:lnTo>
                    <a:pt x="31" y="16"/>
                  </a:lnTo>
                  <a:lnTo>
                    <a:pt x="39" y="16"/>
                  </a:lnTo>
                  <a:lnTo>
                    <a:pt x="39" y="32"/>
                  </a:lnTo>
                  <a:lnTo>
                    <a:pt x="39" y="40"/>
                  </a:lnTo>
                  <a:lnTo>
                    <a:pt x="31" y="40"/>
                  </a:lnTo>
                  <a:lnTo>
                    <a:pt x="31" y="48"/>
                  </a:lnTo>
                  <a:lnTo>
                    <a:pt x="31" y="40"/>
                  </a:lnTo>
                  <a:lnTo>
                    <a:pt x="24" y="32"/>
                  </a:lnTo>
                  <a:lnTo>
                    <a:pt x="16" y="32"/>
                  </a:lnTo>
                  <a:lnTo>
                    <a:pt x="8" y="24"/>
                  </a:lnTo>
                  <a:lnTo>
                    <a:pt x="8" y="16"/>
                  </a:lnTo>
                  <a:lnTo>
                    <a:pt x="0" y="0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695" name="Freeform 112"/>
            <p:cNvSpPr/>
            <p:nvPr/>
          </p:nvSpPr>
          <p:spPr bwMode="auto">
            <a:xfrm>
              <a:off x="8115300" y="831440"/>
              <a:ext cx="112713" cy="227013"/>
            </a:xfrm>
            <a:custGeom>
              <a:avLst/>
              <a:gdLst>
                <a:gd name="T0" fmla="*/ 2147483647 w 71"/>
                <a:gd name="T1" fmla="*/ 2147483647 h 143"/>
                <a:gd name="T2" fmla="*/ 2147483647 w 71"/>
                <a:gd name="T3" fmla="*/ 2147483647 h 143"/>
                <a:gd name="T4" fmla="*/ 2147483647 w 71"/>
                <a:gd name="T5" fmla="*/ 2147483647 h 143"/>
                <a:gd name="T6" fmla="*/ 2147483647 w 71"/>
                <a:gd name="T7" fmla="*/ 0 h 143"/>
                <a:gd name="T8" fmla="*/ 2147483647 w 71"/>
                <a:gd name="T9" fmla="*/ 0 h 143"/>
                <a:gd name="T10" fmla="*/ 2147483647 w 71"/>
                <a:gd name="T11" fmla="*/ 2147483647 h 143"/>
                <a:gd name="T12" fmla="*/ 2147483647 w 71"/>
                <a:gd name="T13" fmla="*/ 2147483647 h 143"/>
                <a:gd name="T14" fmla="*/ 2147483647 w 71"/>
                <a:gd name="T15" fmla="*/ 2147483647 h 143"/>
                <a:gd name="T16" fmla="*/ 2147483647 w 71"/>
                <a:gd name="T17" fmla="*/ 2147483647 h 143"/>
                <a:gd name="T18" fmla="*/ 2147483647 w 71"/>
                <a:gd name="T19" fmla="*/ 2147483647 h 143"/>
                <a:gd name="T20" fmla="*/ 2147483647 w 71"/>
                <a:gd name="T21" fmla="*/ 2147483647 h 143"/>
                <a:gd name="T22" fmla="*/ 2147483647 w 71"/>
                <a:gd name="T23" fmla="*/ 2147483647 h 143"/>
                <a:gd name="T24" fmla="*/ 2147483647 w 71"/>
                <a:gd name="T25" fmla="*/ 2147483647 h 143"/>
                <a:gd name="T26" fmla="*/ 2147483647 w 71"/>
                <a:gd name="T27" fmla="*/ 2147483647 h 143"/>
                <a:gd name="T28" fmla="*/ 2147483647 w 71"/>
                <a:gd name="T29" fmla="*/ 2147483647 h 143"/>
                <a:gd name="T30" fmla="*/ 2147483647 w 71"/>
                <a:gd name="T31" fmla="*/ 2147483647 h 143"/>
                <a:gd name="T32" fmla="*/ 2147483647 w 71"/>
                <a:gd name="T33" fmla="*/ 2147483647 h 143"/>
                <a:gd name="T34" fmla="*/ 2147483647 w 71"/>
                <a:gd name="T35" fmla="*/ 2147483647 h 143"/>
                <a:gd name="T36" fmla="*/ 2147483647 w 71"/>
                <a:gd name="T37" fmla="*/ 2147483647 h 143"/>
                <a:gd name="T38" fmla="*/ 2147483647 w 71"/>
                <a:gd name="T39" fmla="*/ 2147483647 h 143"/>
                <a:gd name="T40" fmla="*/ 2147483647 w 71"/>
                <a:gd name="T41" fmla="*/ 2147483647 h 143"/>
                <a:gd name="T42" fmla="*/ 2147483647 w 71"/>
                <a:gd name="T43" fmla="*/ 2147483647 h 143"/>
                <a:gd name="T44" fmla="*/ 0 w 71"/>
                <a:gd name="T45" fmla="*/ 2147483647 h 143"/>
                <a:gd name="T46" fmla="*/ 2147483647 w 71"/>
                <a:gd name="T47" fmla="*/ 2147483647 h 143"/>
                <a:gd name="T48" fmla="*/ 2147483647 w 71"/>
                <a:gd name="T49" fmla="*/ 2147483647 h 143"/>
                <a:gd name="T50" fmla="*/ 2147483647 w 71"/>
                <a:gd name="T51" fmla="*/ 2147483647 h 143"/>
                <a:gd name="T52" fmla="*/ 2147483647 w 71"/>
                <a:gd name="T53" fmla="*/ 2147483647 h 143"/>
                <a:gd name="T54" fmla="*/ 2147483647 w 71"/>
                <a:gd name="T55" fmla="*/ 2147483647 h 143"/>
                <a:gd name="T56" fmla="*/ 2147483647 w 71"/>
                <a:gd name="T57" fmla="*/ 2147483647 h 143"/>
                <a:gd name="T58" fmla="*/ 2147483647 w 71"/>
                <a:gd name="T59" fmla="*/ 2147483647 h 143"/>
                <a:gd name="T60" fmla="*/ 2147483647 w 71"/>
                <a:gd name="T61" fmla="*/ 2147483647 h 143"/>
                <a:gd name="T62" fmla="*/ 2147483647 w 71"/>
                <a:gd name="T63" fmla="*/ 2147483647 h 143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71"/>
                <a:gd name="T97" fmla="*/ 0 h 143"/>
                <a:gd name="T98" fmla="*/ 71 w 71"/>
                <a:gd name="T99" fmla="*/ 143 h 143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71" h="143">
                  <a:moveTo>
                    <a:pt x="39" y="48"/>
                  </a:moveTo>
                  <a:lnTo>
                    <a:pt x="55" y="24"/>
                  </a:lnTo>
                  <a:lnTo>
                    <a:pt x="63" y="8"/>
                  </a:lnTo>
                  <a:lnTo>
                    <a:pt x="63" y="0"/>
                  </a:lnTo>
                  <a:lnTo>
                    <a:pt x="71" y="0"/>
                  </a:lnTo>
                  <a:lnTo>
                    <a:pt x="71" y="8"/>
                  </a:lnTo>
                  <a:lnTo>
                    <a:pt x="71" y="16"/>
                  </a:lnTo>
                  <a:lnTo>
                    <a:pt x="63" y="32"/>
                  </a:lnTo>
                  <a:lnTo>
                    <a:pt x="63" y="48"/>
                  </a:lnTo>
                  <a:lnTo>
                    <a:pt x="55" y="64"/>
                  </a:lnTo>
                  <a:lnTo>
                    <a:pt x="47" y="87"/>
                  </a:lnTo>
                  <a:lnTo>
                    <a:pt x="39" y="111"/>
                  </a:lnTo>
                  <a:lnTo>
                    <a:pt x="31" y="127"/>
                  </a:lnTo>
                  <a:lnTo>
                    <a:pt x="31" y="135"/>
                  </a:lnTo>
                  <a:lnTo>
                    <a:pt x="31" y="143"/>
                  </a:lnTo>
                  <a:lnTo>
                    <a:pt x="24" y="143"/>
                  </a:lnTo>
                  <a:lnTo>
                    <a:pt x="24" y="135"/>
                  </a:lnTo>
                  <a:lnTo>
                    <a:pt x="16" y="135"/>
                  </a:lnTo>
                  <a:lnTo>
                    <a:pt x="16" y="127"/>
                  </a:lnTo>
                  <a:lnTo>
                    <a:pt x="8" y="119"/>
                  </a:lnTo>
                  <a:lnTo>
                    <a:pt x="8" y="111"/>
                  </a:lnTo>
                  <a:lnTo>
                    <a:pt x="0" y="103"/>
                  </a:lnTo>
                  <a:lnTo>
                    <a:pt x="8" y="95"/>
                  </a:lnTo>
                  <a:lnTo>
                    <a:pt x="16" y="95"/>
                  </a:lnTo>
                  <a:lnTo>
                    <a:pt x="24" y="79"/>
                  </a:lnTo>
                  <a:lnTo>
                    <a:pt x="31" y="72"/>
                  </a:lnTo>
                  <a:lnTo>
                    <a:pt x="39" y="48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696" name="Freeform 113"/>
            <p:cNvSpPr/>
            <p:nvPr/>
          </p:nvSpPr>
          <p:spPr bwMode="auto">
            <a:xfrm>
              <a:off x="8266113" y="856840"/>
              <a:ext cx="300038" cy="201613"/>
            </a:xfrm>
            <a:custGeom>
              <a:avLst/>
              <a:gdLst>
                <a:gd name="T0" fmla="*/ 0 w 189"/>
                <a:gd name="T1" fmla="*/ 2147483647 h 127"/>
                <a:gd name="T2" fmla="*/ 0 w 189"/>
                <a:gd name="T3" fmla="*/ 2147483647 h 127"/>
                <a:gd name="T4" fmla="*/ 0 w 189"/>
                <a:gd name="T5" fmla="*/ 0 h 127"/>
                <a:gd name="T6" fmla="*/ 0 w 189"/>
                <a:gd name="T7" fmla="*/ 0 h 127"/>
                <a:gd name="T8" fmla="*/ 2147483647 w 189"/>
                <a:gd name="T9" fmla="*/ 0 h 127"/>
                <a:gd name="T10" fmla="*/ 2147483647 w 189"/>
                <a:gd name="T11" fmla="*/ 0 h 127"/>
                <a:gd name="T12" fmla="*/ 2147483647 w 189"/>
                <a:gd name="T13" fmla="*/ 2147483647 h 127"/>
                <a:gd name="T14" fmla="*/ 2147483647 w 189"/>
                <a:gd name="T15" fmla="*/ 2147483647 h 127"/>
                <a:gd name="T16" fmla="*/ 2147483647 w 189"/>
                <a:gd name="T17" fmla="*/ 2147483647 h 127"/>
                <a:gd name="T18" fmla="*/ 2147483647 w 189"/>
                <a:gd name="T19" fmla="*/ 2147483647 h 127"/>
                <a:gd name="T20" fmla="*/ 2147483647 w 189"/>
                <a:gd name="T21" fmla="*/ 2147483647 h 127"/>
                <a:gd name="T22" fmla="*/ 2147483647 w 189"/>
                <a:gd name="T23" fmla="*/ 2147483647 h 127"/>
                <a:gd name="T24" fmla="*/ 2147483647 w 189"/>
                <a:gd name="T25" fmla="*/ 2147483647 h 127"/>
                <a:gd name="T26" fmla="*/ 2147483647 w 189"/>
                <a:gd name="T27" fmla="*/ 2147483647 h 127"/>
                <a:gd name="T28" fmla="*/ 2147483647 w 189"/>
                <a:gd name="T29" fmla="*/ 2147483647 h 127"/>
                <a:gd name="T30" fmla="*/ 2147483647 w 189"/>
                <a:gd name="T31" fmla="*/ 2147483647 h 127"/>
                <a:gd name="T32" fmla="*/ 2147483647 w 189"/>
                <a:gd name="T33" fmla="*/ 2147483647 h 127"/>
                <a:gd name="T34" fmla="*/ 2147483647 w 189"/>
                <a:gd name="T35" fmla="*/ 2147483647 h 127"/>
                <a:gd name="T36" fmla="*/ 2147483647 w 189"/>
                <a:gd name="T37" fmla="*/ 2147483647 h 127"/>
                <a:gd name="T38" fmla="*/ 2147483647 w 189"/>
                <a:gd name="T39" fmla="*/ 2147483647 h 127"/>
                <a:gd name="T40" fmla="*/ 2147483647 w 189"/>
                <a:gd name="T41" fmla="*/ 2147483647 h 127"/>
                <a:gd name="T42" fmla="*/ 2147483647 w 189"/>
                <a:gd name="T43" fmla="*/ 2147483647 h 127"/>
                <a:gd name="T44" fmla="*/ 2147483647 w 189"/>
                <a:gd name="T45" fmla="*/ 2147483647 h 127"/>
                <a:gd name="T46" fmla="*/ 2147483647 w 189"/>
                <a:gd name="T47" fmla="*/ 2147483647 h 127"/>
                <a:gd name="T48" fmla="*/ 2147483647 w 189"/>
                <a:gd name="T49" fmla="*/ 2147483647 h 127"/>
                <a:gd name="T50" fmla="*/ 2147483647 w 189"/>
                <a:gd name="T51" fmla="*/ 2147483647 h 127"/>
                <a:gd name="T52" fmla="*/ 2147483647 w 189"/>
                <a:gd name="T53" fmla="*/ 2147483647 h 127"/>
                <a:gd name="T54" fmla="*/ 2147483647 w 189"/>
                <a:gd name="T55" fmla="*/ 2147483647 h 127"/>
                <a:gd name="T56" fmla="*/ 2147483647 w 189"/>
                <a:gd name="T57" fmla="*/ 2147483647 h 127"/>
                <a:gd name="T58" fmla="*/ 2147483647 w 189"/>
                <a:gd name="T59" fmla="*/ 2147483647 h 127"/>
                <a:gd name="T60" fmla="*/ 2147483647 w 189"/>
                <a:gd name="T61" fmla="*/ 2147483647 h 127"/>
                <a:gd name="T62" fmla="*/ 2147483647 w 189"/>
                <a:gd name="T63" fmla="*/ 2147483647 h 127"/>
                <a:gd name="T64" fmla="*/ 2147483647 w 189"/>
                <a:gd name="T65" fmla="*/ 2147483647 h 127"/>
                <a:gd name="T66" fmla="*/ 2147483647 w 189"/>
                <a:gd name="T67" fmla="*/ 2147483647 h 127"/>
                <a:gd name="T68" fmla="*/ 2147483647 w 189"/>
                <a:gd name="T69" fmla="*/ 2147483647 h 127"/>
                <a:gd name="T70" fmla="*/ 2147483647 w 189"/>
                <a:gd name="T71" fmla="*/ 2147483647 h 127"/>
                <a:gd name="T72" fmla="*/ 2147483647 w 189"/>
                <a:gd name="T73" fmla="*/ 2147483647 h 127"/>
                <a:gd name="T74" fmla="*/ 2147483647 w 189"/>
                <a:gd name="T75" fmla="*/ 2147483647 h 127"/>
                <a:gd name="T76" fmla="*/ 0 w 189"/>
                <a:gd name="T77" fmla="*/ 2147483647 h 127"/>
                <a:gd name="T78" fmla="*/ 0 w 189"/>
                <a:gd name="T79" fmla="*/ 2147483647 h 127"/>
                <a:gd name="T80" fmla="*/ 0 w 189"/>
                <a:gd name="T81" fmla="*/ 2147483647 h 127"/>
                <a:gd name="T82" fmla="*/ 0 w 189"/>
                <a:gd name="T83" fmla="*/ 2147483647 h 127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89"/>
                <a:gd name="T127" fmla="*/ 0 h 127"/>
                <a:gd name="T128" fmla="*/ 189 w 189"/>
                <a:gd name="T129" fmla="*/ 127 h 127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89" h="127">
                  <a:moveTo>
                    <a:pt x="0" y="8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8" y="0"/>
                  </a:lnTo>
                  <a:lnTo>
                    <a:pt x="15" y="8"/>
                  </a:lnTo>
                  <a:lnTo>
                    <a:pt x="23" y="16"/>
                  </a:lnTo>
                  <a:lnTo>
                    <a:pt x="31" y="24"/>
                  </a:lnTo>
                  <a:lnTo>
                    <a:pt x="55" y="48"/>
                  </a:lnTo>
                  <a:lnTo>
                    <a:pt x="79" y="63"/>
                  </a:lnTo>
                  <a:lnTo>
                    <a:pt x="94" y="71"/>
                  </a:lnTo>
                  <a:lnTo>
                    <a:pt x="110" y="87"/>
                  </a:lnTo>
                  <a:lnTo>
                    <a:pt x="126" y="95"/>
                  </a:lnTo>
                  <a:lnTo>
                    <a:pt x="142" y="103"/>
                  </a:lnTo>
                  <a:lnTo>
                    <a:pt x="165" y="111"/>
                  </a:lnTo>
                  <a:lnTo>
                    <a:pt x="173" y="111"/>
                  </a:lnTo>
                  <a:lnTo>
                    <a:pt x="189" y="119"/>
                  </a:lnTo>
                  <a:lnTo>
                    <a:pt x="181" y="119"/>
                  </a:lnTo>
                  <a:lnTo>
                    <a:pt x="173" y="127"/>
                  </a:lnTo>
                  <a:lnTo>
                    <a:pt x="158" y="127"/>
                  </a:lnTo>
                  <a:lnTo>
                    <a:pt x="150" y="127"/>
                  </a:lnTo>
                  <a:lnTo>
                    <a:pt x="142" y="127"/>
                  </a:lnTo>
                  <a:lnTo>
                    <a:pt x="134" y="127"/>
                  </a:lnTo>
                  <a:lnTo>
                    <a:pt x="126" y="127"/>
                  </a:lnTo>
                  <a:lnTo>
                    <a:pt x="118" y="127"/>
                  </a:lnTo>
                  <a:lnTo>
                    <a:pt x="110" y="127"/>
                  </a:lnTo>
                  <a:lnTo>
                    <a:pt x="110" y="119"/>
                  </a:lnTo>
                  <a:lnTo>
                    <a:pt x="94" y="111"/>
                  </a:lnTo>
                  <a:lnTo>
                    <a:pt x="86" y="95"/>
                  </a:lnTo>
                  <a:lnTo>
                    <a:pt x="71" y="79"/>
                  </a:lnTo>
                  <a:lnTo>
                    <a:pt x="55" y="63"/>
                  </a:lnTo>
                  <a:lnTo>
                    <a:pt x="39" y="48"/>
                  </a:lnTo>
                  <a:lnTo>
                    <a:pt x="31" y="40"/>
                  </a:lnTo>
                  <a:lnTo>
                    <a:pt x="23" y="24"/>
                  </a:lnTo>
                  <a:lnTo>
                    <a:pt x="8" y="16"/>
                  </a:lnTo>
                  <a:lnTo>
                    <a:pt x="0" y="8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697" name="Freeform 114"/>
            <p:cNvSpPr/>
            <p:nvPr/>
          </p:nvSpPr>
          <p:spPr bwMode="auto">
            <a:xfrm>
              <a:off x="8215313" y="806040"/>
              <a:ext cx="212725" cy="227013"/>
            </a:xfrm>
            <a:custGeom>
              <a:avLst/>
              <a:gdLst>
                <a:gd name="T0" fmla="*/ 2147483647 w 134"/>
                <a:gd name="T1" fmla="*/ 2147483647 h 143"/>
                <a:gd name="T2" fmla="*/ 2147483647 w 134"/>
                <a:gd name="T3" fmla="*/ 2147483647 h 143"/>
                <a:gd name="T4" fmla="*/ 2147483647 w 134"/>
                <a:gd name="T5" fmla="*/ 2147483647 h 143"/>
                <a:gd name="T6" fmla="*/ 0 w 134"/>
                <a:gd name="T7" fmla="*/ 2147483647 h 143"/>
                <a:gd name="T8" fmla="*/ 0 w 134"/>
                <a:gd name="T9" fmla="*/ 2147483647 h 143"/>
                <a:gd name="T10" fmla="*/ 0 w 134"/>
                <a:gd name="T11" fmla="*/ 2147483647 h 143"/>
                <a:gd name="T12" fmla="*/ 2147483647 w 134"/>
                <a:gd name="T13" fmla="*/ 2147483647 h 143"/>
                <a:gd name="T14" fmla="*/ 2147483647 w 134"/>
                <a:gd name="T15" fmla="*/ 2147483647 h 143"/>
                <a:gd name="T16" fmla="*/ 2147483647 w 134"/>
                <a:gd name="T17" fmla="*/ 2147483647 h 143"/>
                <a:gd name="T18" fmla="*/ 2147483647 w 134"/>
                <a:gd name="T19" fmla="*/ 2147483647 h 143"/>
                <a:gd name="T20" fmla="*/ 2147483647 w 134"/>
                <a:gd name="T21" fmla="*/ 2147483647 h 143"/>
                <a:gd name="T22" fmla="*/ 2147483647 w 134"/>
                <a:gd name="T23" fmla="*/ 2147483647 h 143"/>
                <a:gd name="T24" fmla="*/ 2147483647 w 134"/>
                <a:gd name="T25" fmla="*/ 2147483647 h 143"/>
                <a:gd name="T26" fmla="*/ 2147483647 w 134"/>
                <a:gd name="T27" fmla="*/ 2147483647 h 143"/>
                <a:gd name="T28" fmla="*/ 2147483647 w 134"/>
                <a:gd name="T29" fmla="*/ 2147483647 h 143"/>
                <a:gd name="T30" fmla="*/ 2147483647 w 134"/>
                <a:gd name="T31" fmla="*/ 2147483647 h 143"/>
                <a:gd name="T32" fmla="*/ 2147483647 w 134"/>
                <a:gd name="T33" fmla="*/ 2147483647 h 143"/>
                <a:gd name="T34" fmla="*/ 2147483647 w 134"/>
                <a:gd name="T35" fmla="*/ 2147483647 h 143"/>
                <a:gd name="T36" fmla="*/ 2147483647 w 134"/>
                <a:gd name="T37" fmla="*/ 2147483647 h 143"/>
                <a:gd name="T38" fmla="*/ 2147483647 w 134"/>
                <a:gd name="T39" fmla="*/ 2147483647 h 143"/>
                <a:gd name="T40" fmla="*/ 2147483647 w 134"/>
                <a:gd name="T41" fmla="*/ 2147483647 h 143"/>
                <a:gd name="T42" fmla="*/ 2147483647 w 134"/>
                <a:gd name="T43" fmla="*/ 2147483647 h 143"/>
                <a:gd name="T44" fmla="*/ 2147483647 w 134"/>
                <a:gd name="T45" fmla="*/ 2147483647 h 143"/>
                <a:gd name="T46" fmla="*/ 2147483647 w 134"/>
                <a:gd name="T47" fmla="*/ 2147483647 h 143"/>
                <a:gd name="T48" fmla="*/ 2147483647 w 134"/>
                <a:gd name="T49" fmla="*/ 2147483647 h 143"/>
                <a:gd name="T50" fmla="*/ 2147483647 w 134"/>
                <a:gd name="T51" fmla="*/ 2147483647 h 143"/>
                <a:gd name="T52" fmla="*/ 2147483647 w 134"/>
                <a:gd name="T53" fmla="*/ 2147483647 h 143"/>
                <a:gd name="T54" fmla="*/ 2147483647 w 134"/>
                <a:gd name="T55" fmla="*/ 2147483647 h 143"/>
                <a:gd name="T56" fmla="*/ 2147483647 w 134"/>
                <a:gd name="T57" fmla="*/ 2147483647 h 143"/>
                <a:gd name="T58" fmla="*/ 2147483647 w 134"/>
                <a:gd name="T59" fmla="*/ 2147483647 h 143"/>
                <a:gd name="T60" fmla="*/ 2147483647 w 134"/>
                <a:gd name="T61" fmla="*/ 2147483647 h 143"/>
                <a:gd name="T62" fmla="*/ 2147483647 w 134"/>
                <a:gd name="T63" fmla="*/ 2147483647 h 143"/>
                <a:gd name="T64" fmla="*/ 2147483647 w 134"/>
                <a:gd name="T65" fmla="*/ 2147483647 h 143"/>
                <a:gd name="T66" fmla="*/ 2147483647 w 134"/>
                <a:gd name="T67" fmla="*/ 2147483647 h 143"/>
                <a:gd name="T68" fmla="*/ 2147483647 w 134"/>
                <a:gd name="T69" fmla="*/ 0 h 143"/>
                <a:gd name="T70" fmla="*/ 2147483647 w 134"/>
                <a:gd name="T71" fmla="*/ 0 h 143"/>
                <a:gd name="T72" fmla="*/ 2147483647 w 134"/>
                <a:gd name="T73" fmla="*/ 0 h 143"/>
                <a:gd name="T74" fmla="*/ 2147483647 w 134"/>
                <a:gd name="T75" fmla="*/ 0 h 143"/>
                <a:gd name="T76" fmla="*/ 2147483647 w 134"/>
                <a:gd name="T77" fmla="*/ 2147483647 h 143"/>
                <a:gd name="T78" fmla="*/ 2147483647 w 134"/>
                <a:gd name="T79" fmla="*/ 2147483647 h 143"/>
                <a:gd name="T80" fmla="*/ 2147483647 w 134"/>
                <a:gd name="T81" fmla="*/ 2147483647 h 143"/>
                <a:gd name="T82" fmla="*/ 2147483647 w 134"/>
                <a:gd name="T83" fmla="*/ 2147483647 h 143"/>
                <a:gd name="T84" fmla="*/ 2147483647 w 134"/>
                <a:gd name="T85" fmla="*/ 2147483647 h 143"/>
                <a:gd name="T86" fmla="*/ 2147483647 w 134"/>
                <a:gd name="T87" fmla="*/ 2147483647 h 143"/>
                <a:gd name="T88" fmla="*/ 2147483647 w 134"/>
                <a:gd name="T89" fmla="*/ 2147483647 h 143"/>
                <a:gd name="T90" fmla="*/ 2147483647 w 134"/>
                <a:gd name="T91" fmla="*/ 2147483647 h 143"/>
                <a:gd name="T92" fmla="*/ 2147483647 w 134"/>
                <a:gd name="T93" fmla="*/ 2147483647 h 143"/>
                <a:gd name="T94" fmla="*/ 2147483647 w 134"/>
                <a:gd name="T95" fmla="*/ 2147483647 h 143"/>
                <a:gd name="T96" fmla="*/ 2147483647 w 134"/>
                <a:gd name="T97" fmla="*/ 2147483647 h 143"/>
                <a:gd name="T98" fmla="*/ 2147483647 w 134"/>
                <a:gd name="T99" fmla="*/ 2147483647 h 143"/>
                <a:gd name="T100" fmla="*/ 2147483647 w 134"/>
                <a:gd name="T101" fmla="*/ 2147483647 h 143"/>
                <a:gd name="T102" fmla="*/ 2147483647 w 134"/>
                <a:gd name="T103" fmla="*/ 2147483647 h 143"/>
                <a:gd name="T104" fmla="*/ 2147483647 w 134"/>
                <a:gd name="T105" fmla="*/ 2147483647 h 143"/>
                <a:gd name="T106" fmla="*/ 2147483647 w 134"/>
                <a:gd name="T107" fmla="*/ 2147483647 h 14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34"/>
                <a:gd name="T163" fmla="*/ 0 h 143"/>
                <a:gd name="T164" fmla="*/ 134 w 134"/>
                <a:gd name="T165" fmla="*/ 143 h 143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34" h="143">
                  <a:moveTo>
                    <a:pt x="40" y="135"/>
                  </a:moveTo>
                  <a:lnTo>
                    <a:pt x="24" y="143"/>
                  </a:lnTo>
                  <a:lnTo>
                    <a:pt x="8" y="143"/>
                  </a:lnTo>
                  <a:lnTo>
                    <a:pt x="0" y="143"/>
                  </a:lnTo>
                  <a:lnTo>
                    <a:pt x="0" y="135"/>
                  </a:lnTo>
                  <a:lnTo>
                    <a:pt x="8" y="135"/>
                  </a:lnTo>
                  <a:lnTo>
                    <a:pt x="16" y="127"/>
                  </a:lnTo>
                  <a:lnTo>
                    <a:pt x="24" y="127"/>
                  </a:lnTo>
                  <a:lnTo>
                    <a:pt x="40" y="119"/>
                  </a:lnTo>
                  <a:lnTo>
                    <a:pt x="55" y="111"/>
                  </a:lnTo>
                  <a:lnTo>
                    <a:pt x="71" y="95"/>
                  </a:lnTo>
                  <a:lnTo>
                    <a:pt x="87" y="72"/>
                  </a:lnTo>
                  <a:lnTo>
                    <a:pt x="95" y="56"/>
                  </a:lnTo>
                  <a:lnTo>
                    <a:pt x="103" y="48"/>
                  </a:lnTo>
                  <a:lnTo>
                    <a:pt x="103" y="32"/>
                  </a:lnTo>
                  <a:lnTo>
                    <a:pt x="103" y="24"/>
                  </a:lnTo>
                  <a:lnTo>
                    <a:pt x="103" y="16"/>
                  </a:lnTo>
                  <a:lnTo>
                    <a:pt x="95" y="16"/>
                  </a:lnTo>
                  <a:lnTo>
                    <a:pt x="87" y="24"/>
                  </a:lnTo>
                  <a:lnTo>
                    <a:pt x="79" y="24"/>
                  </a:lnTo>
                  <a:lnTo>
                    <a:pt x="71" y="24"/>
                  </a:lnTo>
                  <a:lnTo>
                    <a:pt x="63" y="24"/>
                  </a:lnTo>
                  <a:lnTo>
                    <a:pt x="63" y="32"/>
                  </a:lnTo>
                  <a:lnTo>
                    <a:pt x="55" y="32"/>
                  </a:lnTo>
                  <a:lnTo>
                    <a:pt x="47" y="24"/>
                  </a:lnTo>
                  <a:lnTo>
                    <a:pt x="71" y="16"/>
                  </a:lnTo>
                  <a:lnTo>
                    <a:pt x="87" y="8"/>
                  </a:lnTo>
                  <a:lnTo>
                    <a:pt x="95" y="8"/>
                  </a:lnTo>
                  <a:lnTo>
                    <a:pt x="103" y="0"/>
                  </a:lnTo>
                  <a:lnTo>
                    <a:pt x="111" y="0"/>
                  </a:lnTo>
                  <a:lnTo>
                    <a:pt x="126" y="8"/>
                  </a:lnTo>
                  <a:lnTo>
                    <a:pt x="134" y="16"/>
                  </a:lnTo>
                  <a:lnTo>
                    <a:pt x="134" y="24"/>
                  </a:lnTo>
                  <a:lnTo>
                    <a:pt x="126" y="24"/>
                  </a:lnTo>
                  <a:lnTo>
                    <a:pt x="126" y="32"/>
                  </a:lnTo>
                  <a:lnTo>
                    <a:pt x="118" y="48"/>
                  </a:lnTo>
                  <a:lnTo>
                    <a:pt x="118" y="56"/>
                  </a:lnTo>
                  <a:lnTo>
                    <a:pt x="111" y="72"/>
                  </a:lnTo>
                  <a:lnTo>
                    <a:pt x="103" y="88"/>
                  </a:lnTo>
                  <a:lnTo>
                    <a:pt x="87" y="111"/>
                  </a:lnTo>
                  <a:lnTo>
                    <a:pt x="63" y="127"/>
                  </a:lnTo>
                  <a:lnTo>
                    <a:pt x="47" y="135"/>
                  </a:lnTo>
                  <a:lnTo>
                    <a:pt x="40" y="135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698" name="Freeform 115"/>
            <p:cNvSpPr/>
            <p:nvPr/>
          </p:nvSpPr>
          <p:spPr bwMode="auto">
            <a:xfrm>
              <a:off x="8253413" y="629827"/>
              <a:ext cx="74613" cy="201613"/>
            </a:xfrm>
            <a:custGeom>
              <a:avLst/>
              <a:gdLst>
                <a:gd name="T0" fmla="*/ 2147483647 w 47"/>
                <a:gd name="T1" fmla="*/ 2147483647 h 127"/>
                <a:gd name="T2" fmla="*/ 2147483647 w 47"/>
                <a:gd name="T3" fmla="*/ 2147483647 h 127"/>
                <a:gd name="T4" fmla="*/ 2147483647 w 47"/>
                <a:gd name="T5" fmla="*/ 2147483647 h 127"/>
                <a:gd name="T6" fmla="*/ 2147483647 w 47"/>
                <a:gd name="T7" fmla="*/ 2147483647 h 127"/>
                <a:gd name="T8" fmla="*/ 2147483647 w 47"/>
                <a:gd name="T9" fmla="*/ 0 h 127"/>
                <a:gd name="T10" fmla="*/ 2147483647 w 47"/>
                <a:gd name="T11" fmla="*/ 0 h 127"/>
                <a:gd name="T12" fmla="*/ 2147483647 w 47"/>
                <a:gd name="T13" fmla="*/ 0 h 127"/>
                <a:gd name="T14" fmla="*/ 2147483647 w 47"/>
                <a:gd name="T15" fmla="*/ 0 h 127"/>
                <a:gd name="T16" fmla="*/ 2147483647 w 47"/>
                <a:gd name="T17" fmla="*/ 2147483647 h 127"/>
                <a:gd name="T18" fmla="*/ 2147483647 w 47"/>
                <a:gd name="T19" fmla="*/ 2147483647 h 127"/>
                <a:gd name="T20" fmla="*/ 2147483647 w 47"/>
                <a:gd name="T21" fmla="*/ 2147483647 h 127"/>
                <a:gd name="T22" fmla="*/ 2147483647 w 47"/>
                <a:gd name="T23" fmla="*/ 2147483647 h 127"/>
                <a:gd name="T24" fmla="*/ 2147483647 w 47"/>
                <a:gd name="T25" fmla="*/ 2147483647 h 127"/>
                <a:gd name="T26" fmla="*/ 2147483647 w 47"/>
                <a:gd name="T27" fmla="*/ 2147483647 h 127"/>
                <a:gd name="T28" fmla="*/ 2147483647 w 47"/>
                <a:gd name="T29" fmla="*/ 2147483647 h 127"/>
                <a:gd name="T30" fmla="*/ 2147483647 w 47"/>
                <a:gd name="T31" fmla="*/ 2147483647 h 127"/>
                <a:gd name="T32" fmla="*/ 2147483647 w 47"/>
                <a:gd name="T33" fmla="*/ 2147483647 h 127"/>
                <a:gd name="T34" fmla="*/ 0 w 47"/>
                <a:gd name="T35" fmla="*/ 2147483647 h 127"/>
                <a:gd name="T36" fmla="*/ 0 w 47"/>
                <a:gd name="T37" fmla="*/ 2147483647 h 127"/>
                <a:gd name="T38" fmla="*/ 0 w 47"/>
                <a:gd name="T39" fmla="*/ 2147483647 h 127"/>
                <a:gd name="T40" fmla="*/ 0 w 47"/>
                <a:gd name="T41" fmla="*/ 2147483647 h 127"/>
                <a:gd name="T42" fmla="*/ 2147483647 w 47"/>
                <a:gd name="T43" fmla="*/ 2147483647 h 127"/>
                <a:gd name="T44" fmla="*/ 2147483647 w 47"/>
                <a:gd name="T45" fmla="*/ 2147483647 h 127"/>
                <a:gd name="T46" fmla="*/ 2147483647 w 47"/>
                <a:gd name="T47" fmla="*/ 2147483647 h 127"/>
                <a:gd name="T48" fmla="*/ 2147483647 w 47"/>
                <a:gd name="T49" fmla="*/ 2147483647 h 127"/>
                <a:gd name="T50" fmla="*/ 2147483647 w 47"/>
                <a:gd name="T51" fmla="*/ 2147483647 h 127"/>
                <a:gd name="T52" fmla="*/ 2147483647 w 47"/>
                <a:gd name="T53" fmla="*/ 2147483647 h 12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47"/>
                <a:gd name="T82" fmla="*/ 0 h 127"/>
                <a:gd name="T83" fmla="*/ 47 w 47"/>
                <a:gd name="T84" fmla="*/ 127 h 12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47" h="127">
                  <a:moveTo>
                    <a:pt x="31" y="40"/>
                  </a:moveTo>
                  <a:lnTo>
                    <a:pt x="31" y="32"/>
                  </a:lnTo>
                  <a:lnTo>
                    <a:pt x="31" y="24"/>
                  </a:lnTo>
                  <a:lnTo>
                    <a:pt x="23" y="8"/>
                  </a:lnTo>
                  <a:lnTo>
                    <a:pt x="23" y="0"/>
                  </a:lnTo>
                  <a:lnTo>
                    <a:pt x="31" y="0"/>
                  </a:lnTo>
                  <a:lnTo>
                    <a:pt x="47" y="8"/>
                  </a:lnTo>
                  <a:lnTo>
                    <a:pt x="47" y="24"/>
                  </a:lnTo>
                  <a:lnTo>
                    <a:pt x="47" y="40"/>
                  </a:lnTo>
                  <a:lnTo>
                    <a:pt x="47" y="56"/>
                  </a:lnTo>
                  <a:lnTo>
                    <a:pt x="47" y="63"/>
                  </a:lnTo>
                  <a:lnTo>
                    <a:pt x="39" y="71"/>
                  </a:lnTo>
                  <a:lnTo>
                    <a:pt x="31" y="87"/>
                  </a:lnTo>
                  <a:lnTo>
                    <a:pt x="23" y="103"/>
                  </a:lnTo>
                  <a:lnTo>
                    <a:pt x="16" y="119"/>
                  </a:lnTo>
                  <a:lnTo>
                    <a:pt x="0" y="119"/>
                  </a:lnTo>
                  <a:lnTo>
                    <a:pt x="0" y="127"/>
                  </a:lnTo>
                  <a:lnTo>
                    <a:pt x="0" y="119"/>
                  </a:lnTo>
                  <a:lnTo>
                    <a:pt x="0" y="111"/>
                  </a:lnTo>
                  <a:lnTo>
                    <a:pt x="8" y="103"/>
                  </a:lnTo>
                  <a:lnTo>
                    <a:pt x="16" y="87"/>
                  </a:lnTo>
                  <a:lnTo>
                    <a:pt x="23" y="79"/>
                  </a:lnTo>
                  <a:lnTo>
                    <a:pt x="23" y="56"/>
                  </a:lnTo>
                  <a:lnTo>
                    <a:pt x="31" y="40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9656" name="组合 109"/>
          <p:cNvGrpSpPr>
            <a:grpSpLocks noChangeAspect="1"/>
          </p:cNvGrpSpPr>
          <p:nvPr/>
        </p:nvGrpSpPr>
        <p:grpSpPr bwMode="auto">
          <a:xfrm>
            <a:off x="7683500" y="4508500"/>
            <a:ext cx="307975" cy="306388"/>
            <a:chOff x="8612052" y="500331"/>
            <a:chExt cx="457200" cy="454026"/>
          </a:xfrm>
        </p:grpSpPr>
        <p:sp>
          <p:nvSpPr>
            <p:cNvPr id="69683" name="Freeform 122"/>
            <p:cNvSpPr/>
            <p:nvPr/>
          </p:nvSpPr>
          <p:spPr bwMode="auto">
            <a:xfrm>
              <a:off x="8827952" y="500331"/>
              <a:ext cx="165100" cy="50800"/>
            </a:xfrm>
            <a:custGeom>
              <a:avLst/>
              <a:gdLst>
                <a:gd name="T0" fmla="*/ 2147483647 w 104"/>
                <a:gd name="T1" fmla="*/ 2147483647 h 32"/>
                <a:gd name="T2" fmla="*/ 2147483647 w 104"/>
                <a:gd name="T3" fmla="*/ 2147483647 h 32"/>
                <a:gd name="T4" fmla="*/ 2147483647 w 104"/>
                <a:gd name="T5" fmla="*/ 2147483647 h 32"/>
                <a:gd name="T6" fmla="*/ 2147483647 w 104"/>
                <a:gd name="T7" fmla="*/ 2147483647 h 32"/>
                <a:gd name="T8" fmla="*/ 2147483647 w 104"/>
                <a:gd name="T9" fmla="*/ 2147483647 h 32"/>
                <a:gd name="T10" fmla="*/ 2147483647 w 104"/>
                <a:gd name="T11" fmla="*/ 2147483647 h 32"/>
                <a:gd name="T12" fmla="*/ 2147483647 w 104"/>
                <a:gd name="T13" fmla="*/ 2147483647 h 32"/>
                <a:gd name="T14" fmla="*/ 2147483647 w 104"/>
                <a:gd name="T15" fmla="*/ 2147483647 h 32"/>
                <a:gd name="T16" fmla="*/ 0 w 104"/>
                <a:gd name="T17" fmla="*/ 2147483647 h 32"/>
                <a:gd name="T18" fmla="*/ 0 w 104"/>
                <a:gd name="T19" fmla="*/ 2147483647 h 32"/>
                <a:gd name="T20" fmla="*/ 2147483647 w 104"/>
                <a:gd name="T21" fmla="*/ 2147483647 h 32"/>
                <a:gd name="T22" fmla="*/ 2147483647 w 104"/>
                <a:gd name="T23" fmla="*/ 2147483647 h 32"/>
                <a:gd name="T24" fmla="*/ 2147483647 w 104"/>
                <a:gd name="T25" fmla="*/ 2147483647 h 32"/>
                <a:gd name="T26" fmla="*/ 2147483647 w 104"/>
                <a:gd name="T27" fmla="*/ 2147483647 h 32"/>
                <a:gd name="T28" fmla="*/ 2147483647 w 104"/>
                <a:gd name="T29" fmla="*/ 0 h 32"/>
                <a:gd name="T30" fmla="*/ 2147483647 w 104"/>
                <a:gd name="T31" fmla="*/ 0 h 32"/>
                <a:gd name="T32" fmla="*/ 2147483647 w 104"/>
                <a:gd name="T33" fmla="*/ 0 h 32"/>
                <a:gd name="T34" fmla="*/ 2147483647 w 104"/>
                <a:gd name="T35" fmla="*/ 2147483647 h 32"/>
                <a:gd name="T36" fmla="*/ 2147483647 w 104"/>
                <a:gd name="T37" fmla="*/ 2147483647 h 32"/>
                <a:gd name="T38" fmla="*/ 2147483647 w 104"/>
                <a:gd name="T39" fmla="*/ 2147483647 h 32"/>
                <a:gd name="T40" fmla="*/ 2147483647 w 104"/>
                <a:gd name="T41" fmla="*/ 2147483647 h 32"/>
                <a:gd name="T42" fmla="*/ 2147483647 w 104"/>
                <a:gd name="T43" fmla="*/ 2147483647 h 32"/>
                <a:gd name="T44" fmla="*/ 2147483647 w 104"/>
                <a:gd name="T45" fmla="*/ 2147483647 h 3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04"/>
                <a:gd name="T70" fmla="*/ 0 h 32"/>
                <a:gd name="T71" fmla="*/ 104 w 104"/>
                <a:gd name="T72" fmla="*/ 32 h 3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04" h="32">
                  <a:moveTo>
                    <a:pt x="104" y="16"/>
                  </a:moveTo>
                  <a:lnTo>
                    <a:pt x="96" y="24"/>
                  </a:lnTo>
                  <a:lnTo>
                    <a:pt x="72" y="24"/>
                  </a:lnTo>
                  <a:lnTo>
                    <a:pt x="56" y="32"/>
                  </a:lnTo>
                  <a:lnTo>
                    <a:pt x="40" y="32"/>
                  </a:lnTo>
                  <a:lnTo>
                    <a:pt x="24" y="32"/>
                  </a:lnTo>
                  <a:lnTo>
                    <a:pt x="8" y="32"/>
                  </a:lnTo>
                  <a:lnTo>
                    <a:pt x="0" y="32"/>
                  </a:lnTo>
                  <a:lnTo>
                    <a:pt x="0" y="24"/>
                  </a:lnTo>
                  <a:lnTo>
                    <a:pt x="16" y="24"/>
                  </a:lnTo>
                  <a:lnTo>
                    <a:pt x="48" y="8"/>
                  </a:lnTo>
                  <a:lnTo>
                    <a:pt x="56" y="8"/>
                  </a:lnTo>
                  <a:lnTo>
                    <a:pt x="72" y="8"/>
                  </a:lnTo>
                  <a:lnTo>
                    <a:pt x="80" y="0"/>
                  </a:lnTo>
                  <a:lnTo>
                    <a:pt x="88" y="0"/>
                  </a:lnTo>
                  <a:lnTo>
                    <a:pt x="96" y="8"/>
                  </a:lnTo>
                  <a:lnTo>
                    <a:pt x="104" y="16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684" name="Freeform 123"/>
            <p:cNvSpPr/>
            <p:nvPr/>
          </p:nvSpPr>
          <p:spPr bwMode="auto">
            <a:xfrm>
              <a:off x="8840652" y="538431"/>
              <a:ext cx="63500" cy="201613"/>
            </a:xfrm>
            <a:custGeom>
              <a:avLst/>
              <a:gdLst>
                <a:gd name="T0" fmla="*/ 2147483647 w 40"/>
                <a:gd name="T1" fmla="*/ 2147483647 h 127"/>
                <a:gd name="T2" fmla="*/ 2147483647 w 40"/>
                <a:gd name="T3" fmla="*/ 2147483647 h 127"/>
                <a:gd name="T4" fmla="*/ 2147483647 w 40"/>
                <a:gd name="T5" fmla="*/ 2147483647 h 127"/>
                <a:gd name="T6" fmla="*/ 2147483647 w 40"/>
                <a:gd name="T7" fmla="*/ 2147483647 h 127"/>
                <a:gd name="T8" fmla="*/ 2147483647 w 40"/>
                <a:gd name="T9" fmla="*/ 2147483647 h 127"/>
                <a:gd name="T10" fmla="*/ 2147483647 w 40"/>
                <a:gd name="T11" fmla="*/ 2147483647 h 127"/>
                <a:gd name="T12" fmla="*/ 2147483647 w 40"/>
                <a:gd name="T13" fmla="*/ 2147483647 h 127"/>
                <a:gd name="T14" fmla="*/ 2147483647 w 40"/>
                <a:gd name="T15" fmla="*/ 2147483647 h 127"/>
                <a:gd name="T16" fmla="*/ 2147483647 w 40"/>
                <a:gd name="T17" fmla="*/ 2147483647 h 127"/>
                <a:gd name="T18" fmla="*/ 0 w 40"/>
                <a:gd name="T19" fmla="*/ 2147483647 h 127"/>
                <a:gd name="T20" fmla="*/ 2147483647 w 40"/>
                <a:gd name="T21" fmla="*/ 2147483647 h 127"/>
                <a:gd name="T22" fmla="*/ 2147483647 w 40"/>
                <a:gd name="T23" fmla="*/ 2147483647 h 127"/>
                <a:gd name="T24" fmla="*/ 2147483647 w 40"/>
                <a:gd name="T25" fmla="*/ 2147483647 h 127"/>
                <a:gd name="T26" fmla="*/ 2147483647 w 40"/>
                <a:gd name="T27" fmla="*/ 0 h 127"/>
                <a:gd name="T28" fmla="*/ 2147483647 w 40"/>
                <a:gd name="T29" fmla="*/ 2147483647 h 127"/>
                <a:gd name="T30" fmla="*/ 2147483647 w 40"/>
                <a:gd name="T31" fmla="*/ 2147483647 h 127"/>
                <a:gd name="T32" fmla="*/ 2147483647 w 40"/>
                <a:gd name="T33" fmla="*/ 2147483647 h 127"/>
                <a:gd name="T34" fmla="*/ 2147483647 w 40"/>
                <a:gd name="T35" fmla="*/ 2147483647 h 127"/>
                <a:gd name="T36" fmla="*/ 2147483647 w 40"/>
                <a:gd name="T37" fmla="*/ 2147483647 h 12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0"/>
                <a:gd name="T58" fmla="*/ 0 h 127"/>
                <a:gd name="T59" fmla="*/ 40 w 40"/>
                <a:gd name="T60" fmla="*/ 127 h 12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0" h="127">
                  <a:moveTo>
                    <a:pt x="40" y="24"/>
                  </a:moveTo>
                  <a:lnTo>
                    <a:pt x="40" y="32"/>
                  </a:lnTo>
                  <a:lnTo>
                    <a:pt x="40" y="48"/>
                  </a:lnTo>
                  <a:lnTo>
                    <a:pt x="32" y="55"/>
                  </a:lnTo>
                  <a:lnTo>
                    <a:pt x="32" y="71"/>
                  </a:lnTo>
                  <a:lnTo>
                    <a:pt x="24" y="87"/>
                  </a:lnTo>
                  <a:lnTo>
                    <a:pt x="24" y="103"/>
                  </a:lnTo>
                  <a:lnTo>
                    <a:pt x="16" y="127"/>
                  </a:lnTo>
                  <a:lnTo>
                    <a:pt x="0" y="127"/>
                  </a:lnTo>
                  <a:lnTo>
                    <a:pt x="8" y="87"/>
                  </a:lnTo>
                  <a:lnTo>
                    <a:pt x="16" y="55"/>
                  </a:lnTo>
                  <a:lnTo>
                    <a:pt x="24" y="32"/>
                  </a:lnTo>
                  <a:lnTo>
                    <a:pt x="16" y="0"/>
                  </a:lnTo>
                  <a:lnTo>
                    <a:pt x="32" y="8"/>
                  </a:lnTo>
                  <a:lnTo>
                    <a:pt x="40" y="16"/>
                  </a:lnTo>
                  <a:lnTo>
                    <a:pt x="40" y="24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685" name="Freeform 124"/>
            <p:cNvSpPr/>
            <p:nvPr/>
          </p:nvSpPr>
          <p:spPr bwMode="auto">
            <a:xfrm>
              <a:off x="8802552" y="614631"/>
              <a:ext cx="190500" cy="112713"/>
            </a:xfrm>
            <a:custGeom>
              <a:avLst/>
              <a:gdLst>
                <a:gd name="T0" fmla="*/ 2147483647 w 120"/>
                <a:gd name="T1" fmla="*/ 2147483647 h 71"/>
                <a:gd name="T2" fmla="*/ 2147483647 w 120"/>
                <a:gd name="T3" fmla="*/ 2147483647 h 71"/>
                <a:gd name="T4" fmla="*/ 2147483647 w 120"/>
                <a:gd name="T5" fmla="*/ 2147483647 h 71"/>
                <a:gd name="T6" fmla="*/ 2147483647 w 120"/>
                <a:gd name="T7" fmla="*/ 2147483647 h 71"/>
                <a:gd name="T8" fmla="*/ 2147483647 w 120"/>
                <a:gd name="T9" fmla="*/ 2147483647 h 71"/>
                <a:gd name="T10" fmla="*/ 2147483647 w 120"/>
                <a:gd name="T11" fmla="*/ 2147483647 h 71"/>
                <a:gd name="T12" fmla="*/ 2147483647 w 120"/>
                <a:gd name="T13" fmla="*/ 2147483647 h 71"/>
                <a:gd name="T14" fmla="*/ 2147483647 w 120"/>
                <a:gd name="T15" fmla="*/ 2147483647 h 71"/>
                <a:gd name="T16" fmla="*/ 2147483647 w 120"/>
                <a:gd name="T17" fmla="*/ 2147483647 h 71"/>
                <a:gd name="T18" fmla="*/ 2147483647 w 120"/>
                <a:gd name="T19" fmla="*/ 2147483647 h 71"/>
                <a:gd name="T20" fmla="*/ 2147483647 w 120"/>
                <a:gd name="T21" fmla="*/ 2147483647 h 71"/>
                <a:gd name="T22" fmla="*/ 2147483647 w 120"/>
                <a:gd name="T23" fmla="*/ 2147483647 h 71"/>
                <a:gd name="T24" fmla="*/ 2147483647 w 120"/>
                <a:gd name="T25" fmla="*/ 2147483647 h 71"/>
                <a:gd name="T26" fmla="*/ 2147483647 w 120"/>
                <a:gd name="T27" fmla="*/ 2147483647 h 71"/>
                <a:gd name="T28" fmla="*/ 2147483647 w 120"/>
                <a:gd name="T29" fmla="*/ 2147483647 h 71"/>
                <a:gd name="T30" fmla="*/ 2147483647 w 120"/>
                <a:gd name="T31" fmla="*/ 2147483647 h 71"/>
                <a:gd name="T32" fmla="*/ 2147483647 w 120"/>
                <a:gd name="T33" fmla="*/ 2147483647 h 71"/>
                <a:gd name="T34" fmla="*/ 0 w 120"/>
                <a:gd name="T35" fmla="*/ 2147483647 h 71"/>
                <a:gd name="T36" fmla="*/ 2147483647 w 120"/>
                <a:gd name="T37" fmla="*/ 2147483647 h 71"/>
                <a:gd name="T38" fmla="*/ 2147483647 w 120"/>
                <a:gd name="T39" fmla="*/ 2147483647 h 71"/>
                <a:gd name="T40" fmla="*/ 2147483647 w 120"/>
                <a:gd name="T41" fmla="*/ 2147483647 h 71"/>
                <a:gd name="T42" fmla="*/ 2147483647 w 120"/>
                <a:gd name="T43" fmla="*/ 2147483647 h 71"/>
                <a:gd name="T44" fmla="*/ 2147483647 w 120"/>
                <a:gd name="T45" fmla="*/ 2147483647 h 71"/>
                <a:gd name="T46" fmla="*/ 2147483647 w 120"/>
                <a:gd name="T47" fmla="*/ 2147483647 h 71"/>
                <a:gd name="T48" fmla="*/ 2147483647 w 120"/>
                <a:gd name="T49" fmla="*/ 2147483647 h 71"/>
                <a:gd name="T50" fmla="*/ 2147483647 w 120"/>
                <a:gd name="T51" fmla="*/ 2147483647 h 71"/>
                <a:gd name="T52" fmla="*/ 2147483647 w 120"/>
                <a:gd name="T53" fmla="*/ 0 h 71"/>
                <a:gd name="T54" fmla="*/ 2147483647 w 120"/>
                <a:gd name="T55" fmla="*/ 0 h 71"/>
                <a:gd name="T56" fmla="*/ 2147483647 w 120"/>
                <a:gd name="T57" fmla="*/ 0 h 71"/>
                <a:gd name="T58" fmla="*/ 2147483647 w 120"/>
                <a:gd name="T59" fmla="*/ 0 h 71"/>
                <a:gd name="T60" fmla="*/ 2147483647 w 120"/>
                <a:gd name="T61" fmla="*/ 0 h 71"/>
                <a:gd name="T62" fmla="*/ 2147483647 w 120"/>
                <a:gd name="T63" fmla="*/ 2147483647 h 71"/>
                <a:gd name="T64" fmla="*/ 2147483647 w 120"/>
                <a:gd name="T65" fmla="*/ 2147483647 h 71"/>
                <a:gd name="T66" fmla="*/ 2147483647 w 120"/>
                <a:gd name="T67" fmla="*/ 2147483647 h 71"/>
                <a:gd name="T68" fmla="*/ 2147483647 w 120"/>
                <a:gd name="T69" fmla="*/ 2147483647 h 71"/>
                <a:gd name="T70" fmla="*/ 2147483647 w 120"/>
                <a:gd name="T71" fmla="*/ 2147483647 h 71"/>
                <a:gd name="T72" fmla="*/ 2147483647 w 120"/>
                <a:gd name="T73" fmla="*/ 2147483647 h 71"/>
                <a:gd name="T74" fmla="*/ 2147483647 w 120"/>
                <a:gd name="T75" fmla="*/ 2147483647 h 71"/>
                <a:gd name="T76" fmla="*/ 2147483647 w 120"/>
                <a:gd name="T77" fmla="*/ 2147483647 h 71"/>
                <a:gd name="T78" fmla="*/ 2147483647 w 120"/>
                <a:gd name="T79" fmla="*/ 2147483647 h 71"/>
                <a:gd name="T80" fmla="*/ 2147483647 w 120"/>
                <a:gd name="T81" fmla="*/ 2147483647 h 71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20"/>
                <a:gd name="T124" fmla="*/ 0 h 71"/>
                <a:gd name="T125" fmla="*/ 120 w 120"/>
                <a:gd name="T126" fmla="*/ 71 h 71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20" h="71">
                  <a:moveTo>
                    <a:pt x="96" y="71"/>
                  </a:moveTo>
                  <a:lnTo>
                    <a:pt x="80" y="71"/>
                  </a:lnTo>
                  <a:lnTo>
                    <a:pt x="80" y="55"/>
                  </a:lnTo>
                  <a:lnTo>
                    <a:pt x="88" y="47"/>
                  </a:lnTo>
                  <a:lnTo>
                    <a:pt x="88" y="39"/>
                  </a:lnTo>
                  <a:lnTo>
                    <a:pt x="88" y="31"/>
                  </a:lnTo>
                  <a:lnTo>
                    <a:pt x="88" y="23"/>
                  </a:lnTo>
                  <a:lnTo>
                    <a:pt x="80" y="15"/>
                  </a:lnTo>
                  <a:lnTo>
                    <a:pt x="72" y="15"/>
                  </a:lnTo>
                  <a:lnTo>
                    <a:pt x="64" y="23"/>
                  </a:lnTo>
                  <a:lnTo>
                    <a:pt x="56" y="23"/>
                  </a:lnTo>
                  <a:lnTo>
                    <a:pt x="48" y="23"/>
                  </a:lnTo>
                  <a:lnTo>
                    <a:pt x="32" y="31"/>
                  </a:lnTo>
                  <a:lnTo>
                    <a:pt x="24" y="31"/>
                  </a:lnTo>
                  <a:lnTo>
                    <a:pt x="16" y="31"/>
                  </a:lnTo>
                  <a:lnTo>
                    <a:pt x="8" y="23"/>
                  </a:lnTo>
                  <a:lnTo>
                    <a:pt x="0" y="15"/>
                  </a:lnTo>
                  <a:lnTo>
                    <a:pt x="16" y="15"/>
                  </a:lnTo>
                  <a:lnTo>
                    <a:pt x="24" y="15"/>
                  </a:lnTo>
                  <a:lnTo>
                    <a:pt x="32" y="15"/>
                  </a:lnTo>
                  <a:lnTo>
                    <a:pt x="40" y="15"/>
                  </a:lnTo>
                  <a:lnTo>
                    <a:pt x="48" y="7"/>
                  </a:lnTo>
                  <a:lnTo>
                    <a:pt x="64" y="7"/>
                  </a:lnTo>
                  <a:lnTo>
                    <a:pt x="72" y="7"/>
                  </a:lnTo>
                  <a:lnTo>
                    <a:pt x="80" y="7"/>
                  </a:lnTo>
                  <a:lnTo>
                    <a:pt x="88" y="0"/>
                  </a:lnTo>
                  <a:lnTo>
                    <a:pt x="96" y="0"/>
                  </a:lnTo>
                  <a:lnTo>
                    <a:pt x="104" y="0"/>
                  </a:lnTo>
                  <a:lnTo>
                    <a:pt x="112" y="7"/>
                  </a:lnTo>
                  <a:lnTo>
                    <a:pt x="112" y="15"/>
                  </a:lnTo>
                  <a:lnTo>
                    <a:pt x="120" y="15"/>
                  </a:lnTo>
                  <a:lnTo>
                    <a:pt x="120" y="23"/>
                  </a:lnTo>
                  <a:lnTo>
                    <a:pt x="112" y="23"/>
                  </a:lnTo>
                  <a:lnTo>
                    <a:pt x="112" y="31"/>
                  </a:lnTo>
                  <a:lnTo>
                    <a:pt x="104" y="39"/>
                  </a:lnTo>
                  <a:lnTo>
                    <a:pt x="104" y="55"/>
                  </a:lnTo>
                  <a:lnTo>
                    <a:pt x="96" y="71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686" name="Freeform 125"/>
            <p:cNvSpPr/>
            <p:nvPr/>
          </p:nvSpPr>
          <p:spPr bwMode="auto">
            <a:xfrm>
              <a:off x="8764452" y="701944"/>
              <a:ext cx="304800" cy="63500"/>
            </a:xfrm>
            <a:custGeom>
              <a:avLst/>
              <a:gdLst>
                <a:gd name="T0" fmla="*/ 2147483647 w 192"/>
                <a:gd name="T1" fmla="*/ 2147483647 h 40"/>
                <a:gd name="T2" fmla="*/ 2147483647 w 192"/>
                <a:gd name="T3" fmla="*/ 2147483647 h 40"/>
                <a:gd name="T4" fmla="*/ 2147483647 w 192"/>
                <a:gd name="T5" fmla="*/ 2147483647 h 40"/>
                <a:gd name="T6" fmla="*/ 2147483647 w 192"/>
                <a:gd name="T7" fmla="*/ 2147483647 h 40"/>
                <a:gd name="T8" fmla="*/ 2147483647 w 192"/>
                <a:gd name="T9" fmla="*/ 2147483647 h 40"/>
                <a:gd name="T10" fmla="*/ 2147483647 w 192"/>
                <a:gd name="T11" fmla="*/ 2147483647 h 40"/>
                <a:gd name="T12" fmla="*/ 2147483647 w 192"/>
                <a:gd name="T13" fmla="*/ 2147483647 h 40"/>
                <a:gd name="T14" fmla="*/ 2147483647 w 192"/>
                <a:gd name="T15" fmla="*/ 2147483647 h 40"/>
                <a:gd name="T16" fmla="*/ 2147483647 w 192"/>
                <a:gd name="T17" fmla="*/ 2147483647 h 40"/>
                <a:gd name="T18" fmla="*/ 2147483647 w 192"/>
                <a:gd name="T19" fmla="*/ 2147483647 h 40"/>
                <a:gd name="T20" fmla="*/ 2147483647 w 192"/>
                <a:gd name="T21" fmla="*/ 2147483647 h 40"/>
                <a:gd name="T22" fmla="*/ 2147483647 w 192"/>
                <a:gd name="T23" fmla="*/ 2147483647 h 40"/>
                <a:gd name="T24" fmla="*/ 2147483647 w 192"/>
                <a:gd name="T25" fmla="*/ 2147483647 h 40"/>
                <a:gd name="T26" fmla="*/ 2147483647 w 192"/>
                <a:gd name="T27" fmla="*/ 2147483647 h 40"/>
                <a:gd name="T28" fmla="*/ 2147483647 w 192"/>
                <a:gd name="T29" fmla="*/ 2147483647 h 40"/>
                <a:gd name="T30" fmla="*/ 2147483647 w 192"/>
                <a:gd name="T31" fmla="*/ 2147483647 h 40"/>
                <a:gd name="T32" fmla="*/ 0 w 192"/>
                <a:gd name="T33" fmla="*/ 2147483647 h 40"/>
                <a:gd name="T34" fmla="*/ 0 w 192"/>
                <a:gd name="T35" fmla="*/ 2147483647 h 40"/>
                <a:gd name="T36" fmla="*/ 0 w 192"/>
                <a:gd name="T37" fmla="*/ 2147483647 h 40"/>
                <a:gd name="T38" fmla="*/ 2147483647 w 192"/>
                <a:gd name="T39" fmla="*/ 2147483647 h 40"/>
                <a:gd name="T40" fmla="*/ 2147483647 w 192"/>
                <a:gd name="T41" fmla="*/ 2147483647 h 40"/>
                <a:gd name="T42" fmla="*/ 2147483647 w 192"/>
                <a:gd name="T43" fmla="*/ 2147483647 h 40"/>
                <a:gd name="T44" fmla="*/ 2147483647 w 192"/>
                <a:gd name="T45" fmla="*/ 2147483647 h 40"/>
                <a:gd name="T46" fmla="*/ 2147483647 w 192"/>
                <a:gd name="T47" fmla="*/ 2147483647 h 40"/>
                <a:gd name="T48" fmla="*/ 2147483647 w 192"/>
                <a:gd name="T49" fmla="*/ 2147483647 h 40"/>
                <a:gd name="T50" fmla="*/ 2147483647 w 192"/>
                <a:gd name="T51" fmla="*/ 2147483647 h 40"/>
                <a:gd name="T52" fmla="*/ 2147483647 w 192"/>
                <a:gd name="T53" fmla="*/ 0 h 40"/>
                <a:gd name="T54" fmla="*/ 2147483647 w 192"/>
                <a:gd name="T55" fmla="*/ 0 h 40"/>
                <a:gd name="T56" fmla="*/ 2147483647 w 192"/>
                <a:gd name="T57" fmla="*/ 0 h 40"/>
                <a:gd name="T58" fmla="*/ 2147483647 w 192"/>
                <a:gd name="T59" fmla="*/ 0 h 40"/>
                <a:gd name="T60" fmla="*/ 2147483647 w 192"/>
                <a:gd name="T61" fmla="*/ 0 h 40"/>
                <a:gd name="T62" fmla="*/ 2147483647 w 192"/>
                <a:gd name="T63" fmla="*/ 2147483647 h 40"/>
                <a:gd name="T64" fmla="*/ 2147483647 w 192"/>
                <a:gd name="T65" fmla="*/ 2147483647 h 40"/>
                <a:gd name="T66" fmla="*/ 2147483647 w 192"/>
                <a:gd name="T67" fmla="*/ 2147483647 h 40"/>
                <a:gd name="T68" fmla="*/ 2147483647 w 192"/>
                <a:gd name="T69" fmla="*/ 2147483647 h 4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92"/>
                <a:gd name="T106" fmla="*/ 0 h 40"/>
                <a:gd name="T107" fmla="*/ 192 w 192"/>
                <a:gd name="T108" fmla="*/ 40 h 40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92" h="40">
                  <a:moveTo>
                    <a:pt x="192" y="24"/>
                  </a:moveTo>
                  <a:lnTo>
                    <a:pt x="192" y="24"/>
                  </a:lnTo>
                  <a:lnTo>
                    <a:pt x="176" y="24"/>
                  </a:lnTo>
                  <a:lnTo>
                    <a:pt x="168" y="24"/>
                  </a:lnTo>
                  <a:lnTo>
                    <a:pt x="152" y="24"/>
                  </a:lnTo>
                  <a:lnTo>
                    <a:pt x="136" y="24"/>
                  </a:lnTo>
                  <a:lnTo>
                    <a:pt x="120" y="24"/>
                  </a:lnTo>
                  <a:lnTo>
                    <a:pt x="112" y="24"/>
                  </a:lnTo>
                  <a:lnTo>
                    <a:pt x="96" y="24"/>
                  </a:lnTo>
                  <a:lnTo>
                    <a:pt x="80" y="32"/>
                  </a:lnTo>
                  <a:lnTo>
                    <a:pt x="64" y="32"/>
                  </a:lnTo>
                  <a:lnTo>
                    <a:pt x="40" y="40"/>
                  </a:lnTo>
                  <a:lnTo>
                    <a:pt x="24" y="40"/>
                  </a:lnTo>
                  <a:lnTo>
                    <a:pt x="16" y="40"/>
                  </a:lnTo>
                  <a:lnTo>
                    <a:pt x="8" y="40"/>
                  </a:lnTo>
                  <a:lnTo>
                    <a:pt x="0" y="32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24" y="24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72" y="16"/>
                  </a:lnTo>
                  <a:lnTo>
                    <a:pt x="96" y="8"/>
                  </a:lnTo>
                  <a:lnTo>
                    <a:pt x="120" y="8"/>
                  </a:lnTo>
                  <a:lnTo>
                    <a:pt x="136" y="0"/>
                  </a:lnTo>
                  <a:lnTo>
                    <a:pt x="160" y="0"/>
                  </a:lnTo>
                  <a:lnTo>
                    <a:pt x="168" y="0"/>
                  </a:lnTo>
                  <a:lnTo>
                    <a:pt x="176" y="0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92" y="16"/>
                  </a:lnTo>
                  <a:lnTo>
                    <a:pt x="192" y="24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687" name="Freeform 126"/>
            <p:cNvSpPr/>
            <p:nvPr/>
          </p:nvSpPr>
          <p:spPr bwMode="auto">
            <a:xfrm>
              <a:off x="8815252" y="803544"/>
              <a:ext cx="38100" cy="150813"/>
            </a:xfrm>
            <a:custGeom>
              <a:avLst/>
              <a:gdLst>
                <a:gd name="T0" fmla="*/ 0 w 24"/>
                <a:gd name="T1" fmla="*/ 2147483647 h 95"/>
                <a:gd name="T2" fmla="*/ 0 w 24"/>
                <a:gd name="T3" fmla="*/ 0 h 95"/>
                <a:gd name="T4" fmla="*/ 0 w 24"/>
                <a:gd name="T5" fmla="*/ 0 h 95"/>
                <a:gd name="T6" fmla="*/ 0 w 24"/>
                <a:gd name="T7" fmla="*/ 0 h 95"/>
                <a:gd name="T8" fmla="*/ 2147483647 w 24"/>
                <a:gd name="T9" fmla="*/ 0 h 95"/>
                <a:gd name="T10" fmla="*/ 2147483647 w 24"/>
                <a:gd name="T11" fmla="*/ 0 h 95"/>
                <a:gd name="T12" fmla="*/ 2147483647 w 24"/>
                <a:gd name="T13" fmla="*/ 0 h 95"/>
                <a:gd name="T14" fmla="*/ 2147483647 w 24"/>
                <a:gd name="T15" fmla="*/ 2147483647 h 95"/>
                <a:gd name="T16" fmla="*/ 2147483647 w 24"/>
                <a:gd name="T17" fmla="*/ 2147483647 h 95"/>
                <a:gd name="T18" fmla="*/ 2147483647 w 24"/>
                <a:gd name="T19" fmla="*/ 2147483647 h 95"/>
                <a:gd name="T20" fmla="*/ 2147483647 w 24"/>
                <a:gd name="T21" fmla="*/ 2147483647 h 95"/>
                <a:gd name="T22" fmla="*/ 2147483647 w 24"/>
                <a:gd name="T23" fmla="*/ 2147483647 h 95"/>
                <a:gd name="T24" fmla="*/ 2147483647 w 24"/>
                <a:gd name="T25" fmla="*/ 2147483647 h 95"/>
                <a:gd name="T26" fmla="*/ 2147483647 w 24"/>
                <a:gd name="T27" fmla="*/ 2147483647 h 95"/>
                <a:gd name="T28" fmla="*/ 2147483647 w 24"/>
                <a:gd name="T29" fmla="*/ 2147483647 h 95"/>
                <a:gd name="T30" fmla="*/ 2147483647 w 24"/>
                <a:gd name="T31" fmla="*/ 2147483647 h 95"/>
                <a:gd name="T32" fmla="*/ 2147483647 w 24"/>
                <a:gd name="T33" fmla="*/ 2147483647 h 95"/>
                <a:gd name="T34" fmla="*/ 2147483647 w 24"/>
                <a:gd name="T35" fmla="*/ 2147483647 h 95"/>
                <a:gd name="T36" fmla="*/ 2147483647 w 24"/>
                <a:gd name="T37" fmla="*/ 2147483647 h 95"/>
                <a:gd name="T38" fmla="*/ 2147483647 w 24"/>
                <a:gd name="T39" fmla="*/ 2147483647 h 95"/>
                <a:gd name="T40" fmla="*/ 2147483647 w 24"/>
                <a:gd name="T41" fmla="*/ 2147483647 h 95"/>
                <a:gd name="T42" fmla="*/ 2147483647 w 24"/>
                <a:gd name="T43" fmla="*/ 2147483647 h 95"/>
                <a:gd name="T44" fmla="*/ 2147483647 w 24"/>
                <a:gd name="T45" fmla="*/ 2147483647 h 95"/>
                <a:gd name="T46" fmla="*/ 2147483647 w 24"/>
                <a:gd name="T47" fmla="*/ 2147483647 h 95"/>
                <a:gd name="T48" fmla="*/ 0 w 24"/>
                <a:gd name="T49" fmla="*/ 2147483647 h 95"/>
                <a:gd name="T50" fmla="*/ 0 w 24"/>
                <a:gd name="T51" fmla="*/ 2147483647 h 95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24"/>
                <a:gd name="T79" fmla="*/ 0 h 95"/>
                <a:gd name="T80" fmla="*/ 24 w 24"/>
                <a:gd name="T81" fmla="*/ 95 h 95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24" h="95">
                  <a:moveTo>
                    <a:pt x="0" y="16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16" y="0"/>
                  </a:lnTo>
                  <a:lnTo>
                    <a:pt x="24" y="0"/>
                  </a:lnTo>
                  <a:lnTo>
                    <a:pt x="24" y="8"/>
                  </a:lnTo>
                  <a:lnTo>
                    <a:pt x="24" y="16"/>
                  </a:lnTo>
                  <a:lnTo>
                    <a:pt x="24" y="31"/>
                  </a:lnTo>
                  <a:lnTo>
                    <a:pt x="24" y="47"/>
                  </a:lnTo>
                  <a:lnTo>
                    <a:pt x="24" y="63"/>
                  </a:lnTo>
                  <a:lnTo>
                    <a:pt x="24" y="79"/>
                  </a:lnTo>
                  <a:lnTo>
                    <a:pt x="24" y="87"/>
                  </a:lnTo>
                  <a:lnTo>
                    <a:pt x="24" y="95"/>
                  </a:lnTo>
                  <a:lnTo>
                    <a:pt x="16" y="87"/>
                  </a:lnTo>
                  <a:lnTo>
                    <a:pt x="16" y="71"/>
                  </a:lnTo>
                  <a:lnTo>
                    <a:pt x="16" y="55"/>
                  </a:lnTo>
                  <a:lnTo>
                    <a:pt x="8" y="39"/>
                  </a:lnTo>
                  <a:lnTo>
                    <a:pt x="8" y="31"/>
                  </a:lnTo>
                  <a:lnTo>
                    <a:pt x="8" y="16"/>
                  </a:lnTo>
                  <a:lnTo>
                    <a:pt x="0" y="16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688" name="Freeform 127"/>
            <p:cNvSpPr/>
            <p:nvPr/>
          </p:nvSpPr>
          <p:spPr bwMode="auto">
            <a:xfrm>
              <a:off x="8840652" y="778144"/>
              <a:ext cx="165100" cy="125413"/>
            </a:xfrm>
            <a:custGeom>
              <a:avLst/>
              <a:gdLst>
                <a:gd name="T0" fmla="*/ 2147483647 w 104"/>
                <a:gd name="T1" fmla="*/ 2147483647 h 79"/>
                <a:gd name="T2" fmla="*/ 2147483647 w 104"/>
                <a:gd name="T3" fmla="*/ 2147483647 h 79"/>
                <a:gd name="T4" fmla="*/ 2147483647 w 104"/>
                <a:gd name="T5" fmla="*/ 2147483647 h 79"/>
                <a:gd name="T6" fmla="*/ 2147483647 w 104"/>
                <a:gd name="T7" fmla="*/ 2147483647 h 79"/>
                <a:gd name="T8" fmla="*/ 2147483647 w 104"/>
                <a:gd name="T9" fmla="*/ 2147483647 h 79"/>
                <a:gd name="T10" fmla="*/ 2147483647 w 104"/>
                <a:gd name="T11" fmla="*/ 2147483647 h 79"/>
                <a:gd name="T12" fmla="*/ 2147483647 w 104"/>
                <a:gd name="T13" fmla="*/ 2147483647 h 79"/>
                <a:gd name="T14" fmla="*/ 2147483647 w 104"/>
                <a:gd name="T15" fmla="*/ 2147483647 h 79"/>
                <a:gd name="T16" fmla="*/ 0 w 104"/>
                <a:gd name="T17" fmla="*/ 2147483647 h 79"/>
                <a:gd name="T18" fmla="*/ 0 w 104"/>
                <a:gd name="T19" fmla="*/ 2147483647 h 79"/>
                <a:gd name="T20" fmla="*/ 2147483647 w 104"/>
                <a:gd name="T21" fmla="*/ 2147483647 h 79"/>
                <a:gd name="T22" fmla="*/ 2147483647 w 104"/>
                <a:gd name="T23" fmla="*/ 2147483647 h 79"/>
                <a:gd name="T24" fmla="*/ 2147483647 w 104"/>
                <a:gd name="T25" fmla="*/ 2147483647 h 79"/>
                <a:gd name="T26" fmla="*/ 2147483647 w 104"/>
                <a:gd name="T27" fmla="*/ 2147483647 h 79"/>
                <a:gd name="T28" fmla="*/ 2147483647 w 104"/>
                <a:gd name="T29" fmla="*/ 2147483647 h 79"/>
                <a:gd name="T30" fmla="*/ 2147483647 w 104"/>
                <a:gd name="T31" fmla="*/ 0 h 79"/>
                <a:gd name="T32" fmla="*/ 2147483647 w 104"/>
                <a:gd name="T33" fmla="*/ 0 h 79"/>
                <a:gd name="T34" fmla="*/ 2147483647 w 104"/>
                <a:gd name="T35" fmla="*/ 0 h 79"/>
                <a:gd name="T36" fmla="*/ 2147483647 w 104"/>
                <a:gd name="T37" fmla="*/ 2147483647 h 79"/>
                <a:gd name="T38" fmla="*/ 2147483647 w 104"/>
                <a:gd name="T39" fmla="*/ 2147483647 h 79"/>
                <a:gd name="T40" fmla="*/ 2147483647 w 104"/>
                <a:gd name="T41" fmla="*/ 2147483647 h 79"/>
                <a:gd name="T42" fmla="*/ 2147483647 w 104"/>
                <a:gd name="T43" fmla="*/ 2147483647 h 79"/>
                <a:gd name="T44" fmla="*/ 2147483647 w 104"/>
                <a:gd name="T45" fmla="*/ 2147483647 h 79"/>
                <a:gd name="T46" fmla="*/ 2147483647 w 104"/>
                <a:gd name="T47" fmla="*/ 2147483647 h 79"/>
                <a:gd name="T48" fmla="*/ 2147483647 w 104"/>
                <a:gd name="T49" fmla="*/ 2147483647 h 79"/>
                <a:gd name="T50" fmla="*/ 2147483647 w 104"/>
                <a:gd name="T51" fmla="*/ 2147483647 h 79"/>
                <a:gd name="T52" fmla="*/ 2147483647 w 104"/>
                <a:gd name="T53" fmla="*/ 2147483647 h 79"/>
                <a:gd name="T54" fmla="*/ 2147483647 w 104"/>
                <a:gd name="T55" fmla="*/ 2147483647 h 79"/>
                <a:gd name="T56" fmla="*/ 2147483647 w 104"/>
                <a:gd name="T57" fmla="*/ 2147483647 h 79"/>
                <a:gd name="T58" fmla="*/ 2147483647 w 104"/>
                <a:gd name="T59" fmla="*/ 2147483647 h 79"/>
                <a:gd name="T60" fmla="*/ 2147483647 w 104"/>
                <a:gd name="T61" fmla="*/ 2147483647 h 79"/>
                <a:gd name="T62" fmla="*/ 2147483647 w 104"/>
                <a:gd name="T63" fmla="*/ 2147483647 h 79"/>
                <a:gd name="T64" fmla="*/ 2147483647 w 104"/>
                <a:gd name="T65" fmla="*/ 2147483647 h 79"/>
                <a:gd name="T66" fmla="*/ 2147483647 w 104"/>
                <a:gd name="T67" fmla="*/ 2147483647 h 79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04"/>
                <a:gd name="T103" fmla="*/ 0 h 79"/>
                <a:gd name="T104" fmla="*/ 104 w 104"/>
                <a:gd name="T105" fmla="*/ 79 h 79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04" h="79">
                  <a:moveTo>
                    <a:pt x="72" y="24"/>
                  </a:moveTo>
                  <a:lnTo>
                    <a:pt x="72" y="24"/>
                  </a:lnTo>
                  <a:lnTo>
                    <a:pt x="64" y="24"/>
                  </a:lnTo>
                  <a:lnTo>
                    <a:pt x="56" y="24"/>
                  </a:lnTo>
                  <a:lnTo>
                    <a:pt x="40" y="24"/>
                  </a:lnTo>
                  <a:lnTo>
                    <a:pt x="32" y="24"/>
                  </a:lnTo>
                  <a:lnTo>
                    <a:pt x="16" y="32"/>
                  </a:lnTo>
                  <a:lnTo>
                    <a:pt x="0" y="32"/>
                  </a:lnTo>
                  <a:lnTo>
                    <a:pt x="0" y="16"/>
                  </a:lnTo>
                  <a:lnTo>
                    <a:pt x="16" y="16"/>
                  </a:lnTo>
                  <a:lnTo>
                    <a:pt x="32" y="16"/>
                  </a:lnTo>
                  <a:lnTo>
                    <a:pt x="48" y="8"/>
                  </a:lnTo>
                  <a:lnTo>
                    <a:pt x="56" y="8"/>
                  </a:lnTo>
                  <a:lnTo>
                    <a:pt x="64" y="8"/>
                  </a:lnTo>
                  <a:lnTo>
                    <a:pt x="64" y="0"/>
                  </a:lnTo>
                  <a:lnTo>
                    <a:pt x="72" y="0"/>
                  </a:lnTo>
                  <a:lnTo>
                    <a:pt x="80" y="8"/>
                  </a:lnTo>
                  <a:lnTo>
                    <a:pt x="96" y="8"/>
                  </a:lnTo>
                  <a:lnTo>
                    <a:pt x="104" y="16"/>
                  </a:lnTo>
                  <a:lnTo>
                    <a:pt x="104" y="24"/>
                  </a:lnTo>
                  <a:lnTo>
                    <a:pt x="96" y="32"/>
                  </a:lnTo>
                  <a:lnTo>
                    <a:pt x="88" y="47"/>
                  </a:lnTo>
                  <a:lnTo>
                    <a:pt x="88" y="63"/>
                  </a:lnTo>
                  <a:lnTo>
                    <a:pt x="80" y="79"/>
                  </a:lnTo>
                  <a:lnTo>
                    <a:pt x="64" y="79"/>
                  </a:lnTo>
                  <a:lnTo>
                    <a:pt x="72" y="55"/>
                  </a:lnTo>
                  <a:lnTo>
                    <a:pt x="72" y="40"/>
                  </a:lnTo>
                  <a:lnTo>
                    <a:pt x="72" y="32"/>
                  </a:lnTo>
                  <a:lnTo>
                    <a:pt x="72" y="24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689" name="Freeform 128"/>
            <p:cNvSpPr/>
            <p:nvPr/>
          </p:nvSpPr>
          <p:spPr bwMode="auto">
            <a:xfrm>
              <a:off x="8853352" y="890856"/>
              <a:ext cx="127000" cy="38100"/>
            </a:xfrm>
            <a:custGeom>
              <a:avLst/>
              <a:gdLst>
                <a:gd name="T0" fmla="*/ 0 w 80"/>
                <a:gd name="T1" fmla="*/ 2147483647 h 24"/>
                <a:gd name="T2" fmla="*/ 2147483647 w 80"/>
                <a:gd name="T3" fmla="*/ 2147483647 h 24"/>
                <a:gd name="T4" fmla="*/ 2147483647 w 80"/>
                <a:gd name="T5" fmla="*/ 2147483647 h 24"/>
                <a:gd name="T6" fmla="*/ 2147483647 w 80"/>
                <a:gd name="T7" fmla="*/ 0 h 24"/>
                <a:gd name="T8" fmla="*/ 2147483647 w 80"/>
                <a:gd name="T9" fmla="*/ 0 h 24"/>
                <a:gd name="T10" fmla="*/ 2147483647 w 80"/>
                <a:gd name="T11" fmla="*/ 0 h 24"/>
                <a:gd name="T12" fmla="*/ 2147483647 w 80"/>
                <a:gd name="T13" fmla="*/ 2147483647 h 24"/>
                <a:gd name="T14" fmla="*/ 2147483647 w 80"/>
                <a:gd name="T15" fmla="*/ 2147483647 h 24"/>
                <a:gd name="T16" fmla="*/ 2147483647 w 80"/>
                <a:gd name="T17" fmla="*/ 2147483647 h 24"/>
                <a:gd name="T18" fmla="*/ 2147483647 w 80"/>
                <a:gd name="T19" fmla="*/ 2147483647 h 24"/>
                <a:gd name="T20" fmla="*/ 2147483647 w 80"/>
                <a:gd name="T21" fmla="*/ 2147483647 h 24"/>
                <a:gd name="T22" fmla="*/ 2147483647 w 80"/>
                <a:gd name="T23" fmla="*/ 2147483647 h 24"/>
                <a:gd name="T24" fmla="*/ 2147483647 w 80"/>
                <a:gd name="T25" fmla="*/ 2147483647 h 24"/>
                <a:gd name="T26" fmla="*/ 2147483647 w 80"/>
                <a:gd name="T27" fmla="*/ 2147483647 h 24"/>
                <a:gd name="T28" fmla="*/ 2147483647 w 80"/>
                <a:gd name="T29" fmla="*/ 2147483647 h 24"/>
                <a:gd name="T30" fmla="*/ 2147483647 w 80"/>
                <a:gd name="T31" fmla="*/ 2147483647 h 24"/>
                <a:gd name="T32" fmla="*/ 2147483647 w 80"/>
                <a:gd name="T33" fmla="*/ 2147483647 h 24"/>
                <a:gd name="T34" fmla="*/ 2147483647 w 80"/>
                <a:gd name="T35" fmla="*/ 2147483647 h 24"/>
                <a:gd name="T36" fmla="*/ 0 w 80"/>
                <a:gd name="T37" fmla="*/ 2147483647 h 24"/>
                <a:gd name="T38" fmla="*/ 0 w 80"/>
                <a:gd name="T39" fmla="*/ 2147483647 h 24"/>
                <a:gd name="T40" fmla="*/ 0 w 80"/>
                <a:gd name="T41" fmla="*/ 2147483647 h 2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80"/>
                <a:gd name="T64" fmla="*/ 0 h 24"/>
                <a:gd name="T65" fmla="*/ 80 w 80"/>
                <a:gd name="T66" fmla="*/ 24 h 2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80" h="24">
                  <a:moveTo>
                    <a:pt x="0" y="8"/>
                  </a:moveTo>
                  <a:lnTo>
                    <a:pt x="16" y="8"/>
                  </a:lnTo>
                  <a:lnTo>
                    <a:pt x="40" y="8"/>
                  </a:lnTo>
                  <a:lnTo>
                    <a:pt x="48" y="0"/>
                  </a:lnTo>
                  <a:lnTo>
                    <a:pt x="64" y="0"/>
                  </a:lnTo>
                  <a:lnTo>
                    <a:pt x="72" y="0"/>
                  </a:lnTo>
                  <a:lnTo>
                    <a:pt x="80" y="8"/>
                  </a:lnTo>
                  <a:lnTo>
                    <a:pt x="80" y="16"/>
                  </a:lnTo>
                  <a:lnTo>
                    <a:pt x="72" y="16"/>
                  </a:lnTo>
                  <a:lnTo>
                    <a:pt x="64" y="16"/>
                  </a:lnTo>
                  <a:lnTo>
                    <a:pt x="56" y="16"/>
                  </a:lnTo>
                  <a:lnTo>
                    <a:pt x="40" y="24"/>
                  </a:lnTo>
                  <a:lnTo>
                    <a:pt x="32" y="24"/>
                  </a:lnTo>
                  <a:lnTo>
                    <a:pt x="16" y="24"/>
                  </a:lnTo>
                  <a:lnTo>
                    <a:pt x="0" y="24"/>
                  </a:lnTo>
                  <a:lnTo>
                    <a:pt x="0" y="8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690" name="Freeform 129"/>
            <p:cNvSpPr/>
            <p:nvPr/>
          </p:nvSpPr>
          <p:spPr bwMode="auto">
            <a:xfrm>
              <a:off x="8612052" y="651144"/>
              <a:ext cx="190500" cy="290513"/>
            </a:xfrm>
            <a:custGeom>
              <a:avLst/>
              <a:gdLst>
                <a:gd name="T0" fmla="*/ 2147483647 w 120"/>
                <a:gd name="T1" fmla="*/ 2147483647 h 183"/>
                <a:gd name="T2" fmla="*/ 2147483647 w 120"/>
                <a:gd name="T3" fmla="*/ 2147483647 h 183"/>
                <a:gd name="T4" fmla="*/ 2147483647 w 120"/>
                <a:gd name="T5" fmla="*/ 2147483647 h 183"/>
                <a:gd name="T6" fmla="*/ 2147483647 w 120"/>
                <a:gd name="T7" fmla="*/ 2147483647 h 183"/>
                <a:gd name="T8" fmla="*/ 2147483647 w 120"/>
                <a:gd name="T9" fmla="*/ 2147483647 h 183"/>
                <a:gd name="T10" fmla="*/ 2147483647 w 120"/>
                <a:gd name="T11" fmla="*/ 2147483647 h 183"/>
                <a:gd name="T12" fmla="*/ 2147483647 w 120"/>
                <a:gd name="T13" fmla="*/ 2147483647 h 183"/>
                <a:gd name="T14" fmla="*/ 2147483647 w 120"/>
                <a:gd name="T15" fmla="*/ 2147483647 h 183"/>
                <a:gd name="T16" fmla="*/ 2147483647 w 120"/>
                <a:gd name="T17" fmla="*/ 2147483647 h 183"/>
                <a:gd name="T18" fmla="*/ 2147483647 w 120"/>
                <a:gd name="T19" fmla="*/ 2147483647 h 183"/>
                <a:gd name="T20" fmla="*/ 2147483647 w 120"/>
                <a:gd name="T21" fmla="*/ 2147483647 h 183"/>
                <a:gd name="T22" fmla="*/ 2147483647 w 120"/>
                <a:gd name="T23" fmla="*/ 2147483647 h 183"/>
                <a:gd name="T24" fmla="*/ 2147483647 w 120"/>
                <a:gd name="T25" fmla="*/ 2147483647 h 183"/>
                <a:gd name="T26" fmla="*/ 2147483647 w 120"/>
                <a:gd name="T27" fmla="*/ 2147483647 h 183"/>
                <a:gd name="T28" fmla="*/ 2147483647 w 120"/>
                <a:gd name="T29" fmla="*/ 2147483647 h 183"/>
                <a:gd name="T30" fmla="*/ 2147483647 w 120"/>
                <a:gd name="T31" fmla="*/ 2147483647 h 183"/>
                <a:gd name="T32" fmla="*/ 2147483647 w 120"/>
                <a:gd name="T33" fmla="*/ 2147483647 h 183"/>
                <a:gd name="T34" fmla="*/ 2147483647 w 120"/>
                <a:gd name="T35" fmla="*/ 2147483647 h 183"/>
                <a:gd name="T36" fmla="*/ 2147483647 w 120"/>
                <a:gd name="T37" fmla="*/ 2147483647 h 183"/>
                <a:gd name="T38" fmla="*/ 2147483647 w 120"/>
                <a:gd name="T39" fmla="*/ 2147483647 h 183"/>
                <a:gd name="T40" fmla="*/ 2147483647 w 120"/>
                <a:gd name="T41" fmla="*/ 2147483647 h 183"/>
                <a:gd name="T42" fmla="*/ 2147483647 w 120"/>
                <a:gd name="T43" fmla="*/ 2147483647 h 183"/>
                <a:gd name="T44" fmla="*/ 2147483647 w 120"/>
                <a:gd name="T45" fmla="*/ 2147483647 h 183"/>
                <a:gd name="T46" fmla="*/ 2147483647 w 120"/>
                <a:gd name="T47" fmla="*/ 2147483647 h 183"/>
                <a:gd name="T48" fmla="*/ 2147483647 w 120"/>
                <a:gd name="T49" fmla="*/ 2147483647 h 183"/>
                <a:gd name="T50" fmla="*/ 2147483647 w 120"/>
                <a:gd name="T51" fmla="*/ 2147483647 h 183"/>
                <a:gd name="T52" fmla="*/ 2147483647 w 120"/>
                <a:gd name="T53" fmla="*/ 2147483647 h 183"/>
                <a:gd name="T54" fmla="*/ 2147483647 w 120"/>
                <a:gd name="T55" fmla="*/ 2147483647 h 183"/>
                <a:gd name="T56" fmla="*/ 2147483647 w 120"/>
                <a:gd name="T57" fmla="*/ 0 h 183"/>
                <a:gd name="T58" fmla="*/ 2147483647 w 120"/>
                <a:gd name="T59" fmla="*/ 2147483647 h 183"/>
                <a:gd name="T60" fmla="*/ 2147483647 w 120"/>
                <a:gd name="T61" fmla="*/ 2147483647 h 183"/>
                <a:gd name="T62" fmla="*/ 2147483647 w 120"/>
                <a:gd name="T63" fmla="*/ 2147483647 h 183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20"/>
                <a:gd name="T97" fmla="*/ 0 h 183"/>
                <a:gd name="T98" fmla="*/ 120 w 120"/>
                <a:gd name="T99" fmla="*/ 183 h 183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20" h="183">
                  <a:moveTo>
                    <a:pt x="88" y="32"/>
                  </a:moveTo>
                  <a:lnTo>
                    <a:pt x="80" y="40"/>
                  </a:lnTo>
                  <a:lnTo>
                    <a:pt x="80" y="48"/>
                  </a:lnTo>
                  <a:lnTo>
                    <a:pt x="80" y="64"/>
                  </a:lnTo>
                  <a:lnTo>
                    <a:pt x="72" y="80"/>
                  </a:lnTo>
                  <a:lnTo>
                    <a:pt x="72" y="96"/>
                  </a:lnTo>
                  <a:lnTo>
                    <a:pt x="72" y="112"/>
                  </a:lnTo>
                  <a:lnTo>
                    <a:pt x="72" y="120"/>
                  </a:lnTo>
                  <a:lnTo>
                    <a:pt x="72" y="127"/>
                  </a:lnTo>
                  <a:lnTo>
                    <a:pt x="80" y="120"/>
                  </a:lnTo>
                  <a:lnTo>
                    <a:pt x="88" y="120"/>
                  </a:lnTo>
                  <a:lnTo>
                    <a:pt x="96" y="112"/>
                  </a:lnTo>
                  <a:lnTo>
                    <a:pt x="104" y="112"/>
                  </a:lnTo>
                  <a:lnTo>
                    <a:pt x="112" y="104"/>
                  </a:lnTo>
                  <a:lnTo>
                    <a:pt x="120" y="104"/>
                  </a:lnTo>
                  <a:lnTo>
                    <a:pt x="112" y="112"/>
                  </a:lnTo>
                  <a:lnTo>
                    <a:pt x="104" y="120"/>
                  </a:lnTo>
                  <a:lnTo>
                    <a:pt x="96" y="127"/>
                  </a:lnTo>
                  <a:lnTo>
                    <a:pt x="80" y="143"/>
                  </a:lnTo>
                  <a:lnTo>
                    <a:pt x="72" y="151"/>
                  </a:lnTo>
                  <a:lnTo>
                    <a:pt x="64" y="159"/>
                  </a:lnTo>
                  <a:lnTo>
                    <a:pt x="64" y="167"/>
                  </a:lnTo>
                  <a:lnTo>
                    <a:pt x="56" y="175"/>
                  </a:lnTo>
                  <a:lnTo>
                    <a:pt x="56" y="183"/>
                  </a:lnTo>
                  <a:lnTo>
                    <a:pt x="48" y="175"/>
                  </a:lnTo>
                  <a:lnTo>
                    <a:pt x="48" y="167"/>
                  </a:lnTo>
                  <a:lnTo>
                    <a:pt x="48" y="159"/>
                  </a:lnTo>
                  <a:lnTo>
                    <a:pt x="40" y="159"/>
                  </a:lnTo>
                  <a:lnTo>
                    <a:pt x="48" y="151"/>
                  </a:lnTo>
                  <a:lnTo>
                    <a:pt x="48" y="143"/>
                  </a:lnTo>
                  <a:lnTo>
                    <a:pt x="56" y="135"/>
                  </a:lnTo>
                  <a:lnTo>
                    <a:pt x="56" y="127"/>
                  </a:lnTo>
                  <a:lnTo>
                    <a:pt x="56" y="120"/>
                  </a:lnTo>
                  <a:lnTo>
                    <a:pt x="56" y="104"/>
                  </a:lnTo>
                  <a:lnTo>
                    <a:pt x="56" y="80"/>
                  </a:lnTo>
                  <a:lnTo>
                    <a:pt x="64" y="56"/>
                  </a:lnTo>
                  <a:lnTo>
                    <a:pt x="64" y="48"/>
                  </a:lnTo>
                  <a:lnTo>
                    <a:pt x="64" y="40"/>
                  </a:lnTo>
                  <a:lnTo>
                    <a:pt x="56" y="40"/>
                  </a:lnTo>
                  <a:lnTo>
                    <a:pt x="56" y="32"/>
                  </a:lnTo>
                  <a:lnTo>
                    <a:pt x="40" y="40"/>
                  </a:lnTo>
                  <a:lnTo>
                    <a:pt x="32" y="48"/>
                  </a:lnTo>
                  <a:lnTo>
                    <a:pt x="24" y="48"/>
                  </a:lnTo>
                  <a:lnTo>
                    <a:pt x="16" y="48"/>
                  </a:lnTo>
                  <a:lnTo>
                    <a:pt x="8" y="40"/>
                  </a:lnTo>
                  <a:lnTo>
                    <a:pt x="0" y="32"/>
                  </a:lnTo>
                  <a:lnTo>
                    <a:pt x="24" y="32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64" y="8"/>
                  </a:lnTo>
                  <a:lnTo>
                    <a:pt x="72" y="0"/>
                  </a:lnTo>
                  <a:lnTo>
                    <a:pt x="80" y="8"/>
                  </a:lnTo>
                  <a:lnTo>
                    <a:pt x="88" y="16"/>
                  </a:lnTo>
                  <a:lnTo>
                    <a:pt x="96" y="16"/>
                  </a:lnTo>
                  <a:lnTo>
                    <a:pt x="88" y="24"/>
                  </a:lnTo>
                  <a:lnTo>
                    <a:pt x="88" y="32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691" name="Freeform 130"/>
            <p:cNvSpPr/>
            <p:nvPr/>
          </p:nvSpPr>
          <p:spPr bwMode="auto">
            <a:xfrm>
              <a:off x="8700952" y="513031"/>
              <a:ext cx="76200" cy="63500"/>
            </a:xfrm>
            <a:custGeom>
              <a:avLst/>
              <a:gdLst>
                <a:gd name="T0" fmla="*/ 2147483647 w 48"/>
                <a:gd name="T1" fmla="*/ 2147483647 h 40"/>
                <a:gd name="T2" fmla="*/ 2147483647 w 48"/>
                <a:gd name="T3" fmla="*/ 2147483647 h 40"/>
                <a:gd name="T4" fmla="*/ 2147483647 w 48"/>
                <a:gd name="T5" fmla="*/ 2147483647 h 40"/>
                <a:gd name="T6" fmla="*/ 2147483647 w 48"/>
                <a:gd name="T7" fmla="*/ 2147483647 h 40"/>
                <a:gd name="T8" fmla="*/ 2147483647 w 48"/>
                <a:gd name="T9" fmla="*/ 2147483647 h 40"/>
                <a:gd name="T10" fmla="*/ 2147483647 w 48"/>
                <a:gd name="T11" fmla="*/ 2147483647 h 40"/>
                <a:gd name="T12" fmla="*/ 2147483647 w 48"/>
                <a:gd name="T13" fmla="*/ 2147483647 h 40"/>
                <a:gd name="T14" fmla="*/ 2147483647 w 48"/>
                <a:gd name="T15" fmla="*/ 2147483647 h 40"/>
                <a:gd name="T16" fmla="*/ 2147483647 w 48"/>
                <a:gd name="T17" fmla="*/ 2147483647 h 40"/>
                <a:gd name="T18" fmla="*/ 2147483647 w 48"/>
                <a:gd name="T19" fmla="*/ 2147483647 h 40"/>
                <a:gd name="T20" fmla="*/ 2147483647 w 48"/>
                <a:gd name="T21" fmla="*/ 2147483647 h 40"/>
                <a:gd name="T22" fmla="*/ 0 w 48"/>
                <a:gd name="T23" fmla="*/ 2147483647 h 40"/>
                <a:gd name="T24" fmla="*/ 0 w 48"/>
                <a:gd name="T25" fmla="*/ 2147483647 h 40"/>
                <a:gd name="T26" fmla="*/ 0 w 48"/>
                <a:gd name="T27" fmla="*/ 2147483647 h 40"/>
                <a:gd name="T28" fmla="*/ 2147483647 w 48"/>
                <a:gd name="T29" fmla="*/ 0 h 40"/>
                <a:gd name="T30" fmla="*/ 2147483647 w 48"/>
                <a:gd name="T31" fmla="*/ 2147483647 h 40"/>
                <a:gd name="T32" fmla="*/ 2147483647 w 48"/>
                <a:gd name="T33" fmla="*/ 2147483647 h 40"/>
                <a:gd name="T34" fmla="*/ 2147483647 w 48"/>
                <a:gd name="T35" fmla="*/ 2147483647 h 4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8"/>
                <a:gd name="T55" fmla="*/ 0 h 40"/>
                <a:gd name="T56" fmla="*/ 48 w 48"/>
                <a:gd name="T57" fmla="*/ 40 h 4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8" h="40">
                  <a:moveTo>
                    <a:pt x="32" y="8"/>
                  </a:moveTo>
                  <a:lnTo>
                    <a:pt x="40" y="16"/>
                  </a:lnTo>
                  <a:lnTo>
                    <a:pt x="40" y="24"/>
                  </a:lnTo>
                  <a:lnTo>
                    <a:pt x="48" y="32"/>
                  </a:lnTo>
                  <a:lnTo>
                    <a:pt x="40" y="40"/>
                  </a:lnTo>
                  <a:lnTo>
                    <a:pt x="32" y="40"/>
                  </a:lnTo>
                  <a:lnTo>
                    <a:pt x="24" y="40"/>
                  </a:lnTo>
                  <a:lnTo>
                    <a:pt x="16" y="32"/>
                  </a:lnTo>
                  <a:lnTo>
                    <a:pt x="8" y="16"/>
                  </a:lnTo>
                  <a:lnTo>
                    <a:pt x="0" y="8"/>
                  </a:lnTo>
                  <a:lnTo>
                    <a:pt x="8" y="0"/>
                  </a:lnTo>
                  <a:lnTo>
                    <a:pt x="16" y="8"/>
                  </a:lnTo>
                  <a:lnTo>
                    <a:pt x="32" y="8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9657" name="组合 59"/>
          <p:cNvGrpSpPr>
            <a:grpSpLocks noChangeAspect="1"/>
          </p:cNvGrpSpPr>
          <p:nvPr/>
        </p:nvGrpSpPr>
        <p:grpSpPr bwMode="auto">
          <a:xfrm>
            <a:off x="7681913" y="4972050"/>
            <a:ext cx="311150" cy="323850"/>
            <a:chOff x="7925682" y="4195871"/>
            <a:chExt cx="346075" cy="360363"/>
          </a:xfrm>
        </p:grpSpPr>
        <p:sp>
          <p:nvSpPr>
            <p:cNvPr id="69673" name="Freeform 137"/>
            <p:cNvSpPr/>
            <p:nvPr/>
          </p:nvSpPr>
          <p:spPr bwMode="auto">
            <a:xfrm>
              <a:off x="8044802" y="4195871"/>
              <a:ext cx="99058" cy="180182"/>
            </a:xfrm>
            <a:custGeom>
              <a:avLst/>
              <a:gdLst>
                <a:gd name="T0" fmla="*/ 2147483647 w 79"/>
                <a:gd name="T1" fmla="*/ 2147483647 h 144"/>
                <a:gd name="T2" fmla="*/ 2147483647 w 79"/>
                <a:gd name="T3" fmla="*/ 2147483647 h 144"/>
                <a:gd name="T4" fmla="*/ 2147483647 w 79"/>
                <a:gd name="T5" fmla="*/ 2147483647 h 144"/>
                <a:gd name="T6" fmla="*/ 2147483647 w 79"/>
                <a:gd name="T7" fmla="*/ 2147483647 h 144"/>
                <a:gd name="T8" fmla="*/ 2147483647 w 79"/>
                <a:gd name="T9" fmla="*/ 2147483647 h 144"/>
                <a:gd name="T10" fmla="*/ 2147483647 w 79"/>
                <a:gd name="T11" fmla="*/ 2147483647 h 144"/>
                <a:gd name="T12" fmla="*/ 0 w 79"/>
                <a:gd name="T13" fmla="*/ 2147483647 h 144"/>
                <a:gd name="T14" fmla="*/ 0 w 79"/>
                <a:gd name="T15" fmla="*/ 2147483647 h 144"/>
                <a:gd name="T16" fmla="*/ 0 w 79"/>
                <a:gd name="T17" fmla="*/ 2147483647 h 144"/>
                <a:gd name="T18" fmla="*/ 0 w 79"/>
                <a:gd name="T19" fmla="*/ 2147483647 h 144"/>
                <a:gd name="T20" fmla="*/ 0 w 79"/>
                <a:gd name="T21" fmla="*/ 2147483647 h 144"/>
                <a:gd name="T22" fmla="*/ 2147483647 w 79"/>
                <a:gd name="T23" fmla="*/ 2147483647 h 144"/>
                <a:gd name="T24" fmla="*/ 2147483647 w 79"/>
                <a:gd name="T25" fmla="*/ 2147483647 h 144"/>
                <a:gd name="T26" fmla="*/ 2147483647 w 79"/>
                <a:gd name="T27" fmla="*/ 2147483647 h 144"/>
                <a:gd name="T28" fmla="*/ 2147483647 w 79"/>
                <a:gd name="T29" fmla="*/ 2147483647 h 144"/>
                <a:gd name="T30" fmla="*/ 2147483647 w 79"/>
                <a:gd name="T31" fmla="*/ 2147483647 h 144"/>
                <a:gd name="T32" fmla="*/ 2147483647 w 79"/>
                <a:gd name="T33" fmla="*/ 2147483647 h 144"/>
                <a:gd name="T34" fmla="*/ 2147483647 w 79"/>
                <a:gd name="T35" fmla="*/ 2147483647 h 144"/>
                <a:gd name="T36" fmla="*/ 2147483647 w 79"/>
                <a:gd name="T37" fmla="*/ 2147483647 h 144"/>
                <a:gd name="T38" fmla="*/ 2147483647 w 79"/>
                <a:gd name="T39" fmla="*/ 0 h 144"/>
                <a:gd name="T40" fmla="*/ 2147483647 w 79"/>
                <a:gd name="T41" fmla="*/ 0 h 144"/>
                <a:gd name="T42" fmla="*/ 2147483647 w 79"/>
                <a:gd name="T43" fmla="*/ 0 h 144"/>
                <a:gd name="T44" fmla="*/ 2147483647 w 79"/>
                <a:gd name="T45" fmla="*/ 2147483647 h 144"/>
                <a:gd name="T46" fmla="*/ 2147483647 w 79"/>
                <a:gd name="T47" fmla="*/ 2147483647 h 144"/>
                <a:gd name="T48" fmla="*/ 2147483647 w 79"/>
                <a:gd name="T49" fmla="*/ 2147483647 h 144"/>
                <a:gd name="T50" fmla="*/ 2147483647 w 79"/>
                <a:gd name="T51" fmla="*/ 2147483647 h 144"/>
                <a:gd name="T52" fmla="*/ 2147483647 w 79"/>
                <a:gd name="T53" fmla="*/ 2147483647 h 144"/>
                <a:gd name="T54" fmla="*/ 2147483647 w 79"/>
                <a:gd name="T55" fmla="*/ 2147483647 h 144"/>
                <a:gd name="T56" fmla="*/ 2147483647 w 79"/>
                <a:gd name="T57" fmla="*/ 2147483647 h 144"/>
                <a:gd name="T58" fmla="*/ 2147483647 w 79"/>
                <a:gd name="T59" fmla="*/ 2147483647 h 144"/>
                <a:gd name="T60" fmla="*/ 2147483647 w 79"/>
                <a:gd name="T61" fmla="*/ 2147483647 h 14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79"/>
                <a:gd name="T94" fmla="*/ 0 h 144"/>
                <a:gd name="T95" fmla="*/ 79 w 79"/>
                <a:gd name="T96" fmla="*/ 144 h 14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79" h="144">
                  <a:moveTo>
                    <a:pt x="71" y="48"/>
                  </a:moveTo>
                  <a:lnTo>
                    <a:pt x="63" y="72"/>
                  </a:lnTo>
                  <a:lnTo>
                    <a:pt x="47" y="88"/>
                  </a:lnTo>
                  <a:lnTo>
                    <a:pt x="31" y="112"/>
                  </a:lnTo>
                  <a:lnTo>
                    <a:pt x="15" y="128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36"/>
                  </a:lnTo>
                  <a:lnTo>
                    <a:pt x="8" y="128"/>
                  </a:lnTo>
                  <a:lnTo>
                    <a:pt x="15" y="120"/>
                  </a:lnTo>
                  <a:lnTo>
                    <a:pt x="31" y="96"/>
                  </a:lnTo>
                  <a:lnTo>
                    <a:pt x="47" y="64"/>
                  </a:lnTo>
                  <a:lnTo>
                    <a:pt x="55" y="48"/>
                  </a:lnTo>
                  <a:lnTo>
                    <a:pt x="55" y="24"/>
                  </a:lnTo>
                  <a:lnTo>
                    <a:pt x="63" y="16"/>
                  </a:lnTo>
                  <a:lnTo>
                    <a:pt x="63" y="8"/>
                  </a:lnTo>
                  <a:lnTo>
                    <a:pt x="63" y="0"/>
                  </a:lnTo>
                  <a:lnTo>
                    <a:pt x="71" y="8"/>
                  </a:lnTo>
                  <a:lnTo>
                    <a:pt x="79" y="8"/>
                  </a:lnTo>
                  <a:lnTo>
                    <a:pt x="79" y="16"/>
                  </a:lnTo>
                  <a:lnTo>
                    <a:pt x="79" y="24"/>
                  </a:lnTo>
                  <a:lnTo>
                    <a:pt x="79" y="32"/>
                  </a:lnTo>
                  <a:lnTo>
                    <a:pt x="71" y="48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674" name="Freeform 138"/>
            <p:cNvSpPr/>
            <p:nvPr/>
          </p:nvSpPr>
          <p:spPr bwMode="auto">
            <a:xfrm>
              <a:off x="8103735" y="4295972"/>
              <a:ext cx="20062" cy="260262"/>
            </a:xfrm>
            <a:custGeom>
              <a:avLst/>
              <a:gdLst>
                <a:gd name="T0" fmla="*/ 0 w 16"/>
                <a:gd name="T1" fmla="*/ 2147483647 h 208"/>
                <a:gd name="T2" fmla="*/ 0 w 16"/>
                <a:gd name="T3" fmla="*/ 2147483647 h 208"/>
                <a:gd name="T4" fmla="*/ 0 w 16"/>
                <a:gd name="T5" fmla="*/ 2147483647 h 208"/>
                <a:gd name="T6" fmla="*/ 0 w 16"/>
                <a:gd name="T7" fmla="*/ 2147483647 h 208"/>
                <a:gd name="T8" fmla="*/ 0 w 16"/>
                <a:gd name="T9" fmla="*/ 2147483647 h 208"/>
                <a:gd name="T10" fmla="*/ 0 w 16"/>
                <a:gd name="T11" fmla="*/ 0 h 208"/>
                <a:gd name="T12" fmla="*/ 2147483647 w 16"/>
                <a:gd name="T13" fmla="*/ 2147483647 h 208"/>
                <a:gd name="T14" fmla="*/ 2147483647 w 16"/>
                <a:gd name="T15" fmla="*/ 2147483647 h 208"/>
                <a:gd name="T16" fmla="*/ 2147483647 w 16"/>
                <a:gd name="T17" fmla="*/ 2147483647 h 208"/>
                <a:gd name="T18" fmla="*/ 2147483647 w 16"/>
                <a:gd name="T19" fmla="*/ 2147483647 h 208"/>
                <a:gd name="T20" fmla="*/ 2147483647 w 16"/>
                <a:gd name="T21" fmla="*/ 2147483647 h 208"/>
                <a:gd name="T22" fmla="*/ 2147483647 w 16"/>
                <a:gd name="T23" fmla="*/ 2147483647 h 208"/>
                <a:gd name="T24" fmla="*/ 2147483647 w 16"/>
                <a:gd name="T25" fmla="*/ 2147483647 h 208"/>
                <a:gd name="T26" fmla="*/ 2147483647 w 16"/>
                <a:gd name="T27" fmla="*/ 2147483647 h 208"/>
                <a:gd name="T28" fmla="*/ 2147483647 w 16"/>
                <a:gd name="T29" fmla="*/ 2147483647 h 208"/>
                <a:gd name="T30" fmla="*/ 2147483647 w 16"/>
                <a:gd name="T31" fmla="*/ 2147483647 h 208"/>
                <a:gd name="T32" fmla="*/ 2147483647 w 16"/>
                <a:gd name="T33" fmla="*/ 2147483647 h 208"/>
                <a:gd name="T34" fmla="*/ 2147483647 w 16"/>
                <a:gd name="T35" fmla="*/ 2147483647 h 208"/>
                <a:gd name="T36" fmla="*/ 2147483647 w 16"/>
                <a:gd name="T37" fmla="*/ 2147483647 h 208"/>
                <a:gd name="T38" fmla="*/ 2147483647 w 16"/>
                <a:gd name="T39" fmla="*/ 2147483647 h 208"/>
                <a:gd name="T40" fmla="*/ 2147483647 w 16"/>
                <a:gd name="T41" fmla="*/ 2147483647 h 208"/>
                <a:gd name="T42" fmla="*/ 2147483647 w 16"/>
                <a:gd name="T43" fmla="*/ 2147483647 h 208"/>
                <a:gd name="T44" fmla="*/ 2147483647 w 16"/>
                <a:gd name="T45" fmla="*/ 2147483647 h 208"/>
                <a:gd name="T46" fmla="*/ 2147483647 w 16"/>
                <a:gd name="T47" fmla="*/ 2147483647 h 208"/>
                <a:gd name="T48" fmla="*/ 2147483647 w 16"/>
                <a:gd name="T49" fmla="*/ 2147483647 h 208"/>
                <a:gd name="T50" fmla="*/ 2147483647 w 16"/>
                <a:gd name="T51" fmla="*/ 2147483647 h 208"/>
                <a:gd name="T52" fmla="*/ 2147483647 w 16"/>
                <a:gd name="T53" fmla="*/ 2147483647 h 208"/>
                <a:gd name="T54" fmla="*/ 2147483647 w 16"/>
                <a:gd name="T55" fmla="*/ 2147483647 h 208"/>
                <a:gd name="T56" fmla="*/ 0 w 16"/>
                <a:gd name="T57" fmla="*/ 2147483647 h 208"/>
                <a:gd name="T58" fmla="*/ 0 w 16"/>
                <a:gd name="T59" fmla="*/ 2147483647 h 208"/>
                <a:gd name="T60" fmla="*/ 0 w 16"/>
                <a:gd name="T61" fmla="*/ 2147483647 h 208"/>
                <a:gd name="T62" fmla="*/ 0 w 16"/>
                <a:gd name="T63" fmla="*/ 2147483647 h 208"/>
                <a:gd name="T64" fmla="*/ 0 w 16"/>
                <a:gd name="T65" fmla="*/ 2147483647 h 208"/>
                <a:gd name="T66" fmla="*/ 0 w 16"/>
                <a:gd name="T67" fmla="*/ 2147483647 h 208"/>
                <a:gd name="T68" fmla="*/ 0 w 16"/>
                <a:gd name="T69" fmla="*/ 2147483647 h 208"/>
                <a:gd name="T70" fmla="*/ 0 w 16"/>
                <a:gd name="T71" fmla="*/ 2147483647 h 20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6"/>
                <a:gd name="T109" fmla="*/ 0 h 208"/>
                <a:gd name="T110" fmla="*/ 16 w 16"/>
                <a:gd name="T111" fmla="*/ 208 h 20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6" h="208">
                  <a:moveTo>
                    <a:pt x="0" y="136"/>
                  </a:moveTo>
                  <a:lnTo>
                    <a:pt x="0" y="96"/>
                  </a:lnTo>
                  <a:lnTo>
                    <a:pt x="0" y="80"/>
                  </a:lnTo>
                  <a:lnTo>
                    <a:pt x="0" y="56"/>
                  </a:lnTo>
                  <a:lnTo>
                    <a:pt x="0" y="32"/>
                  </a:lnTo>
                  <a:lnTo>
                    <a:pt x="0" y="0"/>
                  </a:lnTo>
                  <a:lnTo>
                    <a:pt x="8" y="8"/>
                  </a:lnTo>
                  <a:lnTo>
                    <a:pt x="8" y="16"/>
                  </a:lnTo>
                  <a:lnTo>
                    <a:pt x="8" y="24"/>
                  </a:lnTo>
                  <a:lnTo>
                    <a:pt x="8" y="32"/>
                  </a:lnTo>
                  <a:lnTo>
                    <a:pt x="16" y="48"/>
                  </a:lnTo>
                  <a:lnTo>
                    <a:pt x="16" y="64"/>
                  </a:lnTo>
                  <a:lnTo>
                    <a:pt x="16" y="80"/>
                  </a:lnTo>
                  <a:lnTo>
                    <a:pt x="16" y="96"/>
                  </a:lnTo>
                  <a:lnTo>
                    <a:pt x="16" y="112"/>
                  </a:lnTo>
                  <a:lnTo>
                    <a:pt x="16" y="136"/>
                  </a:lnTo>
                  <a:lnTo>
                    <a:pt x="16" y="144"/>
                  </a:lnTo>
                  <a:lnTo>
                    <a:pt x="16" y="160"/>
                  </a:lnTo>
                  <a:lnTo>
                    <a:pt x="16" y="176"/>
                  </a:lnTo>
                  <a:lnTo>
                    <a:pt x="16" y="184"/>
                  </a:lnTo>
                  <a:lnTo>
                    <a:pt x="8" y="192"/>
                  </a:lnTo>
                  <a:lnTo>
                    <a:pt x="8" y="200"/>
                  </a:lnTo>
                  <a:lnTo>
                    <a:pt x="8" y="208"/>
                  </a:lnTo>
                  <a:lnTo>
                    <a:pt x="0" y="208"/>
                  </a:lnTo>
                  <a:lnTo>
                    <a:pt x="0" y="200"/>
                  </a:lnTo>
                  <a:lnTo>
                    <a:pt x="0" y="192"/>
                  </a:lnTo>
                  <a:lnTo>
                    <a:pt x="0" y="184"/>
                  </a:lnTo>
                  <a:lnTo>
                    <a:pt x="0" y="168"/>
                  </a:lnTo>
                  <a:lnTo>
                    <a:pt x="0" y="152"/>
                  </a:lnTo>
                  <a:lnTo>
                    <a:pt x="0" y="136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675" name="Freeform 139"/>
            <p:cNvSpPr/>
            <p:nvPr/>
          </p:nvSpPr>
          <p:spPr bwMode="auto">
            <a:xfrm>
              <a:off x="8162669" y="4235911"/>
              <a:ext cx="50156" cy="40040"/>
            </a:xfrm>
            <a:custGeom>
              <a:avLst/>
              <a:gdLst>
                <a:gd name="T0" fmla="*/ 0 w 40"/>
                <a:gd name="T1" fmla="*/ 2147483647 h 32"/>
                <a:gd name="T2" fmla="*/ 2147483647 w 40"/>
                <a:gd name="T3" fmla="*/ 2147483647 h 32"/>
                <a:gd name="T4" fmla="*/ 2147483647 w 40"/>
                <a:gd name="T5" fmla="*/ 0 h 32"/>
                <a:gd name="T6" fmla="*/ 2147483647 w 40"/>
                <a:gd name="T7" fmla="*/ 2147483647 h 32"/>
                <a:gd name="T8" fmla="*/ 2147483647 w 40"/>
                <a:gd name="T9" fmla="*/ 2147483647 h 32"/>
                <a:gd name="T10" fmla="*/ 2147483647 w 40"/>
                <a:gd name="T11" fmla="*/ 2147483647 h 32"/>
                <a:gd name="T12" fmla="*/ 2147483647 w 40"/>
                <a:gd name="T13" fmla="*/ 2147483647 h 32"/>
                <a:gd name="T14" fmla="*/ 2147483647 w 40"/>
                <a:gd name="T15" fmla="*/ 2147483647 h 32"/>
                <a:gd name="T16" fmla="*/ 2147483647 w 40"/>
                <a:gd name="T17" fmla="*/ 2147483647 h 32"/>
                <a:gd name="T18" fmla="*/ 2147483647 w 40"/>
                <a:gd name="T19" fmla="*/ 2147483647 h 32"/>
                <a:gd name="T20" fmla="*/ 2147483647 w 40"/>
                <a:gd name="T21" fmla="*/ 2147483647 h 32"/>
                <a:gd name="T22" fmla="*/ 2147483647 w 40"/>
                <a:gd name="T23" fmla="*/ 2147483647 h 32"/>
                <a:gd name="T24" fmla="*/ 2147483647 w 40"/>
                <a:gd name="T25" fmla="*/ 2147483647 h 32"/>
                <a:gd name="T26" fmla="*/ 2147483647 w 40"/>
                <a:gd name="T27" fmla="*/ 2147483647 h 32"/>
                <a:gd name="T28" fmla="*/ 0 w 40"/>
                <a:gd name="T29" fmla="*/ 2147483647 h 32"/>
                <a:gd name="T30" fmla="*/ 0 w 40"/>
                <a:gd name="T31" fmla="*/ 2147483647 h 3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40"/>
                <a:gd name="T49" fmla="*/ 0 h 32"/>
                <a:gd name="T50" fmla="*/ 40 w 40"/>
                <a:gd name="T51" fmla="*/ 32 h 32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40" h="32">
                  <a:moveTo>
                    <a:pt x="0" y="8"/>
                  </a:moveTo>
                  <a:lnTo>
                    <a:pt x="8" y="8"/>
                  </a:lnTo>
                  <a:lnTo>
                    <a:pt x="16" y="0"/>
                  </a:lnTo>
                  <a:lnTo>
                    <a:pt x="24" y="8"/>
                  </a:lnTo>
                  <a:lnTo>
                    <a:pt x="32" y="8"/>
                  </a:lnTo>
                  <a:lnTo>
                    <a:pt x="40" y="16"/>
                  </a:lnTo>
                  <a:lnTo>
                    <a:pt x="40" y="24"/>
                  </a:lnTo>
                  <a:lnTo>
                    <a:pt x="40" y="32"/>
                  </a:lnTo>
                  <a:lnTo>
                    <a:pt x="32" y="32"/>
                  </a:lnTo>
                  <a:lnTo>
                    <a:pt x="24" y="24"/>
                  </a:lnTo>
                  <a:lnTo>
                    <a:pt x="16" y="16"/>
                  </a:lnTo>
                  <a:lnTo>
                    <a:pt x="0" y="8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676" name="Freeform 140"/>
            <p:cNvSpPr/>
            <p:nvPr/>
          </p:nvSpPr>
          <p:spPr bwMode="auto">
            <a:xfrm>
              <a:off x="8123797" y="4285962"/>
              <a:ext cx="127897" cy="40040"/>
            </a:xfrm>
            <a:custGeom>
              <a:avLst/>
              <a:gdLst>
                <a:gd name="T0" fmla="*/ 2147483647 w 102"/>
                <a:gd name="T1" fmla="*/ 2147483647 h 32"/>
                <a:gd name="T2" fmla="*/ 2147483647 w 102"/>
                <a:gd name="T3" fmla="*/ 2147483647 h 32"/>
                <a:gd name="T4" fmla="*/ 2147483647 w 102"/>
                <a:gd name="T5" fmla="*/ 2147483647 h 32"/>
                <a:gd name="T6" fmla="*/ 2147483647 w 102"/>
                <a:gd name="T7" fmla="*/ 2147483647 h 32"/>
                <a:gd name="T8" fmla="*/ 2147483647 w 102"/>
                <a:gd name="T9" fmla="*/ 2147483647 h 32"/>
                <a:gd name="T10" fmla="*/ 2147483647 w 102"/>
                <a:gd name="T11" fmla="*/ 2147483647 h 32"/>
                <a:gd name="T12" fmla="*/ 2147483647 w 102"/>
                <a:gd name="T13" fmla="*/ 2147483647 h 32"/>
                <a:gd name="T14" fmla="*/ 2147483647 w 102"/>
                <a:gd name="T15" fmla="*/ 2147483647 h 32"/>
                <a:gd name="T16" fmla="*/ 0 w 102"/>
                <a:gd name="T17" fmla="*/ 2147483647 h 32"/>
                <a:gd name="T18" fmla="*/ 2147483647 w 102"/>
                <a:gd name="T19" fmla="*/ 2147483647 h 32"/>
                <a:gd name="T20" fmla="*/ 2147483647 w 102"/>
                <a:gd name="T21" fmla="*/ 2147483647 h 32"/>
                <a:gd name="T22" fmla="*/ 2147483647 w 102"/>
                <a:gd name="T23" fmla="*/ 2147483647 h 32"/>
                <a:gd name="T24" fmla="*/ 2147483647 w 102"/>
                <a:gd name="T25" fmla="*/ 2147483647 h 32"/>
                <a:gd name="T26" fmla="*/ 2147483647 w 102"/>
                <a:gd name="T27" fmla="*/ 2147483647 h 32"/>
                <a:gd name="T28" fmla="*/ 2147483647 w 102"/>
                <a:gd name="T29" fmla="*/ 0 h 32"/>
                <a:gd name="T30" fmla="*/ 2147483647 w 102"/>
                <a:gd name="T31" fmla="*/ 2147483647 h 32"/>
                <a:gd name="T32" fmla="*/ 2147483647 w 102"/>
                <a:gd name="T33" fmla="*/ 2147483647 h 32"/>
                <a:gd name="T34" fmla="*/ 2147483647 w 102"/>
                <a:gd name="T35" fmla="*/ 2147483647 h 32"/>
                <a:gd name="T36" fmla="*/ 2147483647 w 102"/>
                <a:gd name="T37" fmla="*/ 2147483647 h 32"/>
                <a:gd name="T38" fmla="*/ 2147483647 w 102"/>
                <a:gd name="T39" fmla="*/ 2147483647 h 32"/>
                <a:gd name="T40" fmla="*/ 2147483647 w 102"/>
                <a:gd name="T41" fmla="*/ 2147483647 h 32"/>
                <a:gd name="T42" fmla="*/ 2147483647 w 102"/>
                <a:gd name="T43" fmla="*/ 2147483647 h 32"/>
                <a:gd name="T44" fmla="*/ 2147483647 w 102"/>
                <a:gd name="T45" fmla="*/ 2147483647 h 3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02"/>
                <a:gd name="T70" fmla="*/ 0 h 32"/>
                <a:gd name="T71" fmla="*/ 102 w 102"/>
                <a:gd name="T72" fmla="*/ 32 h 3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02" h="32">
                  <a:moveTo>
                    <a:pt x="63" y="24"/>
                  </a:moveTo>
                  <a:lnTo>
                    <a:pt x="47" y="24"/>
                  </a:lnTo>
                  <a:lnTo>
                    <a:pt x="31" y="24"/>
                  </a:lnTo>
                  <a:lnTo>
                    <a:pt x="23" y="24"/>
                  </a:lnTo>
                  <a:lnTo>
                    <a:pt x="23" y="32"/>
                  </a:lnTo>
                  <a:lnTo>
                    <a:pt x="16" y="24"/>
                  </a:lnTo>
                  <a:lnTo>
                    <a:pt x="8" y="24"/>
                  </a:lnTo>
                  <a:lnTo>
                    <a:pt x="0" y="16"/>
                  </a:lnTo>
                  <a:lnTo>
                    <a:pt x="8" y="16"/>
                  </a:lnTo>
                  <a:lnTo>
                    <a:pt x="16" y="16"/>
                  </a:lnTo>
                  <a:lnTo>
                    <a:pt x="31" y="16"/>
                  </a:lnTo>
                  <a:lnTo>
                    <a:pt x="47" y="8"/>
                  </a:lnTo>
                  <a:lnTo>
                    <a:pt x="71" y="8"/>
                  </a:lnTo>
                  <a:lnTo>
                    <a:pt x="87" y="0"/>
                  </a:lnTo>
                  <a:lnTo>
                    <a:pt x="95" y="8"/>
                  </a:lnTo>
                  <a:lnTo>
                    <a:pt x="102" y="8"/>
                  </a:lnTo>
                  <a:lnTo>
                    <a:pt x="95" y="16"/>
                  </a:lnTo>
                  <a:lnTo>
                    <a:pt x="79" y="16"/>
                  </a:lnTo>
                  <a:lnTo>
                    <a:pt x="63" y="24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677" name="Freeform 141"/>
            <p:cNvSpPr/>
            <p:nvPr/>
          </p:nvSpPr>
          <p:spPr bwMode="auto">
            <a:xfrm>
              <a:off x="8133829" y="4346022"/>
              <a:ext cx="109089" cy="30030"/>
            </a:xfrm>
            <a:custGeom>
              <a:avLst/>
              <a:gdLst>
                <a:gd name="T0" fmla="*/ 2147483647 w 87"/>
                <a:gd name="T1" fmla="*/ 2147483647 h 24"/>
                <a:gd name="T2" fmla="*/ 2147483647 w 87"/>
                <a:gd name="T3" fmla="*/ 2147483647 h 24"/>
                <a:gd name="T4" fmla="*/ 2147483647 w 87"/>
                <a:gd name="T5" fmla="*/ 2147483647 h 24"/>
                <a:gd name="T6" fmla="*/ 2147483647 w 87"/>
                <a:gd name="T7" fmla="*/ 2147483647 h 24"/>
                <a:gd name="T8" fmla="*/ 2147483647 w 87"/>
                <a:gd name="T9" fmla="*/ 2147483647 h 24"/>
                <a:gd name="T10" fmla="*/ 2147483647 w 87"/>
                <a:gd name="T11" fmla="*/ 2147483647 h 24"/>
                <a:gd name="T12" fmla="*/ 0 w 87"/>
                <a:gd name="T13" fmla="*/ 2147483647 h 24"/>
                <a:gd name="T14" fmla="*/ 2147483647 w 87"/>
                <a:gd name="T15" fmla="*/ 2147483647 h 24"/>
                <a:gd name="T16" fmla="*/ 2147483647 w 87"/>
                <a:gd name="T17" fmla="*/ 0 h 24"/>
                <a:gd name="T18" fmla="*/ 2147483647 w 87"/>
                <a:gd name="T19" fmla="*/ 0 h 24"/>
                <a:gd name="T20" fmla="*/ 2147483647 w 87"/>
                <a:gd name="T21" fmla="*/ 0 h 24"/>
                <a:gd name="T22" fmla="*/ 2147483647 w 87"/>
                <a:gd name="T23" fmla="*/ 0 h 24"/>
                <a:gd name="T24" fmla="*/ 2147483647 w 87"/>
                <a:gd name="T25" fmla="*/ 0 h 24"/>
                <a:gd name="T26" fmla="*/ 2147483647 w 87"/>
                <a:gd name="T27" fmla="*/ 0 h 24"/>
                <a:gd name="T28" fmla="*/ 2147483647 w 87"/>
                <a:gd name="T29" fmla="*/ 2147483647 h 24"/>
                <a:gd name="T30" fmla="*/ 2147483647 w 87"/>
                <a:gd name="T31" fmla="*/ 2147483647 h 24"/>
                <a:gd name="T32" fmla="*/ 2147483647 w 87"/>
                <a:gd name="T33" fmla="*/ 2147483647 h 24"/>
                <a:gd name="T34" fmla="*/ 2147483647 w 87"/>
                <a:gd name="T35" fmla="*/ 2147483647 h 24"/>
                <a:gd name="T36" fmla="*/ 2147483647 w 87"/>
                <a:gd name="T37" fmla="*/ 2147483647 h 24"/>
                <a:gd name="T38" fmla="*/ 2147483647 w 87"/>
                <a:gd name="T39" fmla="*/ 2147483647 h 24"/>
                <a:gd name="T40" fmla="*/ 2147483647 w 87"/>
                <a:gd name="T41" fmla="*/ 2147483647 h 2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87"/>
                <a:gd name="T64" fmla="*/ 0 h 24"/>
                <a:gd name="T65" fmla="*/ 87 w 87"/>
                <a:gd name="T66" fmla="*/ 24 h 2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87" h="24">
                  <a:moveTo>
                    <a:pt x="47" y="16"/>
                  </a:moveTo>
                  <a:lnTo>
                    <a:pt x="31" y="24"/>
                  </a:lnTo>
                  <a:lnTo>
                    <a:pt x="23" y="24"/>
                  </a:lnTo>
                  <a:lnTo>
                    <a:pt x="15" y="24"/>
                  </a:lnTo>
                  <a:lnTo>
                    <a:pt x="8" y="24"/>
                  </a:lnTo>
                  <a:lnTo>
                    <a:pt x="0" y="16"/>
                  </a:lnTo>
                  <a:lnTo>
                    <a:pt x="31" y="8"/>
                  </a:lnTo>
                  <a:lnTo>
                    <a:pt x="47" y="0"/>
                  </a:lnTo>
                  <a:lnTo>
                    <a:pt x="63" y="0"/>
                  </a:lnTo>
                  <a:lnTo>
                    <a:pt x="71" y="0"/>
                  </a:lnTo>
                  <a:lnTo>
                    <a:pt x="79" y="0"/>
                  </a:lnTo>
                  <a:lnTo>
                    <a:pt x="87" y="0"/>
                  </a:lnTo>
                  <a:lnTo>
                    <a:pt x="87" y="8"/>
                  </a:lnTo>
                  <a:lnTo>
                    <a:pt x="79" y="8"/>
                  </a:lnTo>
                  <a:lnTo>
                    <a:pt x="79" y="16"/>
                  </a:lnTo>
                  <a:lnTo>
                    <a:pt x="63" y="16"/>
                  </a:lnTo>
                  <a:lnTo>
                    <a:pt x="55" y="16"/>
                  </a:lnTo>
                  <a:lnTo>
                    <a:pt x="47" y="16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678" name="Freeform 142"/>
            <p:cNvSpPr/>
            <p:nvPr/>
          </p:nvSpPr>
          <p:spPr bwMode="auto">
            <a:xfrm>
              <a:off x="8133829" y="4406083"/>
              <a:ext cx="109089" cy="20020"/>
            </a:xfrm>
            <a:custGeom>
              <a:avLst/>
              <a:gdLst>
                <a:gd name="T0" fmla="*/ 2147483647 w 87"/>
                <a:gd name="T1" fmla="*/ 2147483647 h 16"/>
                <a:gd name="T2" fmla="*/ 2147483647 w 87"/>
                <a:gd name="T3" fmla="*/ 2147483647 h 16"/>
                <a:gd name="T4" fmla="*/ 2147483647 w 87"/>
                <a:gd name="T5" fmla="*/ 2147483647 h 16"/>
                <a:gd name="T6" fmla="*/ 2147483647 w 87"/>
                <a:gd name="T7" fmla="*/ 2147483647 h 16"/>
                <a:gd name="T8" fmla="*/ 2147483647 w 87"/>
                <a:gd name="T9" fmla="*/ 2147483647 h 16"/>
                <a:gd name="T10" fmla="*/ 2147483647 w 87"/>
                <a:gd name="T11" fmla="*/ 2147483647 h 16"/>
                <a:gd name="T12" fmla="*/ 2147483647 w 87"/>
                <a:gd name="T13" fmla="*/ 2147483647 h 16"/>
                <a:gd name="T14" fmla="*/ 0 w 87"/>
                <a:gd name="T15" fmla="*/ 2147483647 h 16"/>
                <a:gd name="T16" fmla="*/ 2147483647 w 87"/>
                <a:gd name="T17" fmla="*/ 2147483647 h 16"/>
                <a:gd name="T18" fmla="*/ 2147483647 w 87"/>
                <a:gd name="T19" fmla="*/ 0 h 16"/>
                <a:gd name="T20" fmla="*/ 2147483647 w 87"/>
                <a:gd name="T21" fmla="*/ 0 h 16"/>
                <a:gd name="T22" fmla="*/ 2147483647 w 87"/>
                <a:gd name="T23" fmla="*/ 0 h 16"/>
                <a:gd name="T24" fmla="*/ 2147483647 w 87"/>
                <a:gd name="T25" fmla="*/ 0 h 16"/>
                <a:gd name="T26" fmla="*/ 2147483647 w 87"/>
                <a:gd name="T27" fmla="*/ 0 h 16"/>
                <a:gd name="T28" fmla="*/ 2147483647 w 87"/>
                <a:gd name="T29" fmla="*/ 0 h 16"/>
                <a:gd name="T30" fmla="*/ 2147483647 w 87"/>
                <a:gd name="T31" fmla="*/ 0 h 16"/>
                <a:gd name="T32" fmla="*/ 2147483647 w 87"/>
                <a:gd name="T33" fmla="*/ 0 h 16"/>
                <a:gd name="T34" fmla="*/ 2147483647 w 87"/>
                <a:gd name="T35" fmla="*/ 2147483647 h 16"/>
                <a:gd name="T36" fmla="*/ 2147483647 w 87"/>
                <a:gd name="T37" fmla="*/ 2147483647 h 16"/>
                <a:gd name="T38" fmla="*/ 2147483647 w 87"/>
                <a:gd name="T39" fmla="*/ 2147483647 h 16"/>
                <a:gd name="T40" fmla="*/ 2147483647 w 87"/>
                <a:gd name="T41" fmla="*/ 2147483647 h 16"/>
                <a:gd name="T42" fmla="*/ 2147483647 w 87"/>
                <a:gd name="T43" fmla="*/ 2147483647 h 16"/>
                <a:gd name="T44" fmla="*/ 2147483647 w 87"/>
                <a:gd name="T45" fmla="*/ 2147483647 h 1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87"/>
                <a:gd name="T70" fmla="*/ 0 h 16"/>
                <a:gd name="T71" fmla="*/ 87 w 87"/>
                <a:gd name="T72" fmla="*/ 16 h 1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87" h="16">
                  <a:moveTo>
                    <a:pt x="55" y="16"/>
                  </a:moveTo>
                  <a:lnTo>
                    <a:pt x="39" y="16"/>
                  </a:lnTo>
                  <a:lnTo>
                    <a:pt x="31" y="16"/>
                  </a:lnTo>
                  <a:lnTo>
                    <a:pt x="23" y="16"/>
                  </a:lnTo>
                  <a:lnTo>
                    <a:pt x="15" y="16"/>
                  </a:lnTo>
                  <a:lnTo>
                    <a:pt x="8" y="16"/>
                  </a:lnTo>
                  <a:lnTo>
                    <a:pt x="0" y="8"/>
                  </a:lnTo>
                  <a:lnTo>
                    <a:pt x="23" y="8"/>
                  </a:lnTo>
                  <a:lnTo>
                    <a:pt x="39" y="0"/>
                  </a:lnTo>
                  <a:lnTo>
                    <a:pt x="47" y="0"/>
                  </a:lnTo>
                  <a:lnTo>
                    <a:pt x="63" y="0"/>
                  </a:lnTo>
                  <a:lnTo>
                    <a:pt x="71" y="0"/>
                  </a:lnTo>
                  <a:lnTo>
                    <a:pt x="79" y="0"/>
                  </a:lnTo>
                  <a:lnTo>
                    <a:pt x="87" y="0"/>
                  </a:lnTo>
                  <a:lnTo>
                    <a:pt x="87" y="8"/>
                  </a:lnTo>
                  <a:lnTo>
                    <a:pt x="79" y="8"/>
                  </a:lnTo>
                  <a:lnTo>
                    <a:pt x="71" y="8"/>
                  </a:lnTo>
                  <a:lnTo>
                    <a:pt x="55" y="16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679" name="Freeform 143"/>
            <p:cNvSpPr/>
            <p:nvPr/>
          </p:nvSpPr>
          <p:spPr bwMode="auto">
            <a:xfrm>
              <a:off x="8113766" y="4456133"/>
              <a:ext cx="157991" cy="30030"/>
            </a:xfrm>
            <a:custGeom>
              <a:avLst/>
              <a:gdLst>
                <a:gd name="T0" fmla="*/ 0 w 126"/>
                <a:gd name="T1" fmla="*/ 2147483647 h 24"/>
                <a:gd name="T2" fmla="*/ 2147483647 w 126"/>
                <a:gd name="T3" fmla="*/ 2147483647 h 24"/>
                <a:gd name="T4" fmla="*/ 2147483647 w 126"/>
                <a:gd name="T5" fmla="*/ 2147483647 h 24"/>
                <a:gd name="T6" fmla="*/ 2147483647 w 126"/>
                <a:gd name="T7" fmla="*/ 2147483647 h 24"/>
                <a:gd name="T8" fmla="*/ 2147483647 w 126"/>
                <a:gd name="T9" fmla="*/ 2147483647 h 24"/>
                <a:gd name="T10" fmla="*/ 2147483647 w 126"/>
                <a:gd name="T11" fmla="*/ 0 h 24"/>
                <a:gd name="T12" fmla="*/ 2147483647 w 126"/>
                <a:gd name="T13" fmla="*/ 0 h 24"/>
                <a:gd name="T14" fmla="*/ 2147483647 w 126"/>
                <a:gd name="T15" fmla="*/ 0 h 24"/>
                <a:gd name="T16" fmla="*/ 2147483647 w 126"/>
                <a:gd name="T17" fmla="*/ 0 h 24"/>
                <a:gd name="T18" fmla="*/ 2147483647 w 126"/>
                <a:gd name="T19" fmla="*/ 0 h 24"/>
                <a:gd name="T20" fmla="*/ 2147483647 w 126"/>
                <a:gd name="T21" fmla="*/ 2147483647 h 24"/>
                <a:gd name="T22" fmla="*/ 2147483647 w 126"/>
                <a:gd name="T23" fmla="*/ 2147483647 h 24"/>
                <a:gd name="T24" fmla="*/ 2147483647 w 126"/>
                <a:gd name="T25" fmla="*/ 2147483647 h 24"/>
                <a:gd name="T26" fmla="*/ 2147483647 w 126"/>
                <a:gd name="T27" fmla="*/ 2147483647 h 24"/>
                <a:gd name="T28" fmla="*/ 2147483647 w 126"/>
                <a:gd name="T29" fmla="*/ 2147483647 h 24"/>
                <a:gd name="T30" fmla="*/ 2147483647 w 126"/>
                <a:gd name="T31" fmla="*/ 2147483647 h 24"/>
                <a:gd name="T32" fmla="*/ 2147483647 w 126"/>
                <a:gd name="T33" fmla="*/ 2147483647 h 24"/>
                <a:gd name="T34" fmla="*/ 2147483647 w 126"/>
                <a:gd name="T35" fmla="*/ 2147483647 h 24"/>
                <a:gd name="T36" fmla="*/ 2147483647 w 126"/>
                <a:gd name="T37" fmla="*/ 2147483647 h 24"/>
                <a:gd name="T38" fmla="*/ 2147483647 w 126"/>
                <a:gd name="T39" fmla="*/ 2147483647 h 24"/>
                <a:gd name="T40" fmla="*/ 0 w 126"/>
                <a:gd name="T41" fmla="*/ 2147483647 h 24"/>
                <a:gd name="T42" fmla="*/ 0 w 126"/>
                <a:gd name="T43" fmla="*/ 2147483647 h 24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26"/>
                <a:gd name="T67" fmla="*/ 0 h 24"/>
                <a:gd name="T68" fmla="*/ 126 w 126"/>
                <a:gd name="T69" fmla="*/ 24 h 24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26" h="24">
                  <a:moveTo>
                    <a:pt x="0" y="16"/>
                  </a:moveTo>
                  <a:lnTo>
                    <a:pt x="8" y="16"/>
                  </a:lnTo>
                  <a:lnTo>
                    <a:pt x="16" y="16"/>
                  </a:lnTo>
                  <a:lnTo>
                    <a:pt x="31" y="8"/>
                  </a:lnTo>
                  <a:lnTo>
                    <a:pt x="55" y="8"/>
                  </a:lnTo>
                  <a:lnTo>
                    <a:pt x="71" y="0"/>
                  </a:lnTo>
                  <a:lnTo>
                    <a:pt x="87" y="0"/>
                  </a:lnTo>
                  <a:lnTo>
                    <a:pt x="103" y="0"/>
                  </a:lnTo>
                  <a:lnTo>
                    <a:pt x="110" y="0"/>
                  </a:lnTo>
                  <a:lnTo>
                    <a:pt x="118" y="0"/>
                  </a:lnTo>
                  <a:lnTo>
                    <a:pt x="126" y="8"/>
                  </a:lnTo>
                  <a:lnTo>
                    <a:pt x="126" y="16"/>
                  </a:lnTo>
                  <a:lnTo>
                    <a:pt x="118" y="16"/>
                  </a:lnTo>
                  <a:lnTo>
                    <a:pt x="103" y="16"/>
                  </a:lnTo>
                  <a:lnTo>
                    <a:pt x="71" y="16"/>
                  </a:lnTo>
                  <a:lnTo>
                    <a:pt x="47" y="24"/>
                  </a:lnTo>
                  <a:lnTo>
                    <a:pt x="24" y="24"/>
                  </a:lnTo>
                  <a:lnTo>
                    <a:pt x="16" y="24"/>
                  </a:lnTo>
                  <a:lnTo>
                    <a:pt x="8" y="24"/>
                  </a:lnTo>
                  <a:lnTo>
                    <a:pt x="0" y="16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680" name="Freeform 144"/>
            <p:cNvSpPr/>
            <p:nvPr/>
          </p:nvSpPr>
          <p:spPr bwMode="auto">
            <a:xfrm>
              <a:off x="7994647" y="4235911"/>
              <a:ext cx="50156" cy="40040"/>
            </a:xfrm>
            <a:custGeom>
              <a:avLst/>
              <a:gdLst>
                <a:gd name="T0" fmla="*/ 2147483647 w 40"/>
                <a:gd name="T1" fmla="*/ 2147483647 h 32"/>
                <a:gd name="T2" fmla="*/ 2147483647 w 40"/>
                <a:gd name="T3" fmla="*/ 2147483647 h 32"/>
                <a:gd name="T4" fmla="*/ 2147483647 w 40"/>
                <a:gd name="T5" fmla="*/ 2147483647 h 32"/>
                <a:gd name="T6" fmla="*/ 2147483647 w 40"/>
                <a:gd name="T7" fmla="*/ 2147483647 h 32"/>
                <a:gd name="T8" fmla="*/ 2147483647 w 40"/>
                <a:gd name="T9" fmla="*/ 2147483647 h 32"/>
                <a:gd name="T10" fmla="*/ 2147483647 w 40"/>
                <a:gd name="T11" fmla="*/ 2147483647 h 32"/>
                <a:gd name="T12" fmla="*/ 2147483647 w 40"/>
                <a:gd name="T13" fmla="*/ 2147483647 h 32"/>
                <a:gd name="T14" fmla="*/ 2147483647 w 40"/>
                <a:gd name="T15" fmla="*/ 2147483647 h 32"/>
                <a:gd name="T16" fmla="*/ 2147483647 w 40"/>
                <a:gd name="T17" fmla="*/ 2147483647 h 32"/>
                <a:gd name="T18" fmla="*/ 0 w 40"/>
                <a:gd name="T19" fmla="*/ 2147483647 h 32"/>
                <a:gd name="T20" fmla="*/ 0 w 40"/>
                <a:gd name="T21" fmla="*/ 0 h 32"/>
                <a:gd name="T22" fmla="*/ 2147483647 w 40"/>
                <a:gd name="T23" fmla="*/ 0 h 32"/>
                <a:gd name="T24" fmla="*/ 2147483647 w 40"/>
                <a:gd name="T25" fmla="*/ 0 h 32"/>
                <a:gd name="T26" fmla="*/ 2147483647 w 40"/>
                <a:gd name="T27" fmla="*/ 2147483647 h 32"/>
                <a:gd name="T28" fmla="*/ 2147483647 w 40"/>
                <a:gd name="T29" fmla="*/ 2147483647 h 32"/>
                <a:gd name="T30" fmla="*/ 2147483647 w 40"/>
                <a:gd name="T31" fmla="*/ 2147483647 h 3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40"/>
                <a:gd name="T49" fmla="*/ 0 h 32"/>
                <a:gd name="T50" fmla="*/ 40 w 40"/>
                <a:gd name="T51" fmla="*/ 32 h 32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40" h="32">
                  <a:moveTo>
                    <a:pt x="40" y="16"/>
                  </a:moveTo>
                  <a:lnTo>
                    <a:pt x="40" y="24"/>
                  </a:lnTo>
                  <a:lnTo>
                    <a:pt x="40" y="32"/>
                  </a:lnTo>
                  <a:lnTo>
                    <a:pt x="32" y="32"/>
                  </a:lnTo>
                  <a:lnTo>
                    <a:pt x="24" y="32"/>
                  </a:lnTo>
                  <a:lnTo>
                    <a:pt x="16" y="24"/>
                  </a:lnTo>
                  <a:lnTo>
                    <a:pt x="8" y="16"/>
                  </a:lnTo>
                  <a:lnTo>
                    <a:pt x="8" y="8"/>
                  </a:lnTo>
                  <a:lnTo>
                    <a:pt x="0" y="8"/>
                  </a:lnTo>
                  <a:lnTo>
                    <a:pt x="0" y="0"/>
                  </a:lnTo>
                  <a:lnTo>
                    <a:pt x="8" y="0"/>
                  </a:lnTo>
                  <a:lnTo>
                    <a:pt x="24" y="0"/>
                  </a:lnTo>
                  <a:lnTo>
                    <a:pt x="32" y="8"/>
                  </a:lnTo>
                  <a:lnTo>
                    <a:pt x="40" y="16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681" name="Freeform 145"/>
            <p:cNvSpPr/>
            <p:nvPr/>
          </p:nvSpPr>
          <p:spPr bwMode="auto">
            <a:xfrm>
              <a:off x="8182731" y="4305982"/>
              <a:ext cx="20062" cy="170171"/>
            </a:xfrm>
            <a:custGeom>
              <a:avLst/>
              <a:gdLst>
                <a:gd name="T0" fmla="*/ 0 w 16"/>
                <a:gd name="T1" fmla="*/ 0 h 136"/>
                <a:gd name="T2" fmla="*/ 2147483647 w 16"/>
                <a:gd name="T3" fmla="*/ 0 h 136"/>
                <a:gd name="T4" fmla="*/ 2147483647 w 16"/>
                <a:gd name="T5" fmla="*/ 2147483647 h 136"/>
                <a:gd name="T6" fmla="*/ 2147483647 w 16"/>
                <a:gd name="T7" fmla="*/ 2147483647 h 136"/>
                <a:gd name="T8" fmla="*/ 2147483647 w 16"/>
                <a:gd name="T9" fmla="*/ 2147483647 h 136"/>
                <a:gd name="T10" fmla="*/ 2147483647 w 16"/>
                <a:gd name="T11" fmla="*/ 2147483647 h 136"/>
                <a:gd name="T12" fmla="*/ 0 w 16"/>
                <a:gd name="T13" fmla="*/ 2147483647 h 136"/>
                <a:gd name="T14" fmla="*/ 0 w 16"/>
                <a:gd name="T15" fmla="*/ 0 h 136"/>
                <a:gd name="T16" fmla="*/ 0 w 16"/>
                <a:gd name="T17" fmla="*/ 0 h 1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6"/>
                <a:gd name="T28" fmla="*/ 0 h 136"/>
                <a:gd name="T29" fmla="*/ 16 w 16"/>
                <a:gd name="T30" fmla="*/ 136 h 1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6" h="136">
                  <a:moveTo>
                    <a:pt x="0" y="0"/>
                  </a:moveTo>
                  <a:lnTo>
                    <a:pt x="16" y="0"/>
                  </a:lnTo>
                  <a:lnTo>
                    <a:pt x="16" y="40"/>
                  </a:lnTo>
                  <a:lnTo>
                    <a:pt x="16" y="72"/>
                  </a:lnTo>
                  <a:lnTo>
                    <a:pt x="16" y="104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0" y="0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682" name="Freeform 146"/>
            <p:cNvSpPr/>
            <p:nvPr/>
          </p:nvSpPr>
          <p:spPr bwMode="auto">
            <a:xfrm>
              <a:off x="7925682" y="4315992"/>
              <a:ext cx="147960" cy="200202"/>
            </a:xfrm>
            <a:custGeom>
              <a:avLst/>
              <a:gdLst>
                <a:gd name="T0" fmla="*/ 2147483647 w 118"/>
                <a:gd name="T1" fmla="*/ 2147483647 h 160"/>
                <a:gd name="T2" fmla="*/ 2147483647 w 118"/>
                <a:gd name="T3" fmla="*/ 2147483647 h 160"/>
                <a:gd name="T4" fmla="*/ 2147483647 w 118"/>
                <a:gd name="T5" fmla="*/ 2147483647 h 160"/>
                <a:gd name="T6" fmla="*/ 2147483647 w 118"/>
                <a:gd name="T7" fmla="*/ 2147483647 h 160"/>
                <a:gd name="T8" fmla="*/ 2147483647 w 118"/>
                <a:gd name="T9" fmla="*/ 2147483647 h 160"/>
                <a:gd name="T10" fmla="*/ 2147483647 w 118"/>
                <a:gd name="T11" fmla="*/ 2147483647 h 160"/>
                <a:gd name="T12" fmla="*/ 2147483647 w 118"/>
                <a:gd name="T13" fmla="*/ 2147483647 h 160"/>
                <a:gd name="T14" fmla="*/ 2147483647 w 118"/>
                <a:gd name="T15" fmla="*/ 2147483647 h 160"/>
                <a:gd name="T16" fmla="*/ 2147483647 w 118"/>
                <a:gd name="T17" fmla="*/ 2147483647 h 160"/>
                <a:gd name="T18" fmla="*/ 2147483647 w 118"/>
                <a:gd name="T19" fmla="*/ 2147483647 h 160"/>
                <a:gd name="T20" fmla="*/ 2147483647 w 118"/>
                <a:gd name="T21" fmla="*/ 2147483647 h 160"/>
                <a:gd name="T22" fmla="*/ 2147483647 w 118"/>
                <a:gd name="T23" fmla="*/ 2147483647 h 160"/>
                <a:gd name="T24" fmla="*/ 2147483647 w 118"/>
                <a:gd name="T25" fmla="*/ 2147483647 h 160"/>
                <a:gd name="T26" fmla="*/ 2147483647 w 118"/>
                <a:gd name="T27" fmla="*/ 2147483647 h 160"/>
                <a:gd name="T28" fmla="*/ 2147483647 w 118"/>
                <a:gd name="T29" fmla="*/ 2147483647 h 160"/>
                <a:gd name="T30" fmla="*/ 2147483647 w 118"/>
                <a:gd name="T31" fmla="*/ 2147483647 h 160"/>
                <a:gd name="T32" fmla="*/ 2147483647 w 118"/>
                <a:gd name="T33" fmla="*/ 2147483647 h 160"/>
                <a:gd name="T34" fmla="*/ 2147483647 w 118"/>
                <a:gd name="T35" fmla="*/ 2147483647 h 160"/>
                <a:gd name="T36" fmla="*/ 2147483647 w 118"/>
                <a:gd name="T37" fmla="*/ 2147483647 h 160"/>
                <a:gd name="T38" fmla="*/ 2147483647 w 118"/>
                <a:gd name="T39" fmla="*/ 2147483647 h 160"/>
                <a:gd name="T40" fmla="*/ 0 w 118"/>
                <a:gd name="T41" fmla="*/ 2147483647 h 160"/>
                <a:gd name="T42" fmla="*/ 0 w 118"/>
                <a:gd name="T43" fmla="*/ 2147483647 h 160"/>
                <a:gd name="T44" fmla="*/ 2147483647 w 118"/>
                <a:gd name="T45" fmla="*/ 2147483647 h 160"/>
                <a:gd name="T46" fmla="*/ 2147483647 w 118"/>
                <a:gd name="T47" fmla="*/ 2147483647 h 160"/>
                <a:gd name="T48" fmla="*/ 2147483647 w 118"/>
                <a:gd name="T49" fmla="*/ 2147483647 h 160"/>
                <a:gd name="T50" fmla="*/ 2147483647 w 118"/>
                <a:gd name="T51" fmla="*/ 2147483647 h 160"/>
                <a:gd name="T52" fmla="*/ 2147483647 w 118"/>
                <a:gd name="T53" fmla="*/ 0 h 160"/>
                <a:gd name="T54" fmla="*/ 2147483647 w 118"/>
                <a:gd name="T55" fmla="*/ 0 h 160"/>
                <a:gd name="T56" fmla="*/ 2147483647 w 118"/>
                <a:gd name="T57" fmla="*/ 2147483647 h 160"/>
                <a:gd name="T58" fmla="*/ 2147483647 w 118"/>
                <a:gd name="T59" fmla="*/ 2147483647 h 160"/>
                <a:gd name="T60" fmla="*/ 2147483647 w 118"/>
                <a:gd name="T61" fmla="*/ 2147483647 h 160"/>
                <a:gd name="T62" fmla="*/ 2147483647 w 118"/>
                <a:gd name="T63" fmla="*/ 2147483647 h 160"/>
                <a:gd name="T64" fmla="*/ 2147483647 w 118"/>
                <a:gd name="T65" fmla="*/ 2147483647 h 160"/>
                <a:gd name="T66" fmla="*/ 2147483647 w 118"/>
                <a:gd name="T67" fmla="*/ 2147483647 h 160"/>
                <a:gd name="T68" fmla="*/ 2147483647 w 118"/>
                <a:gd name="T69" fmla="*/ 2147483647 h 160"/>
                <a:gd name="T70" fmla="*/ 2147483647 w 118"/>
                <a:gd name="T71" fmla="*/ 2147483647 h 160"/>
                <a:gd name="T72" fmla="*/ 2147483647 w 118"/>
                <a:gd name="T73" fmla="*/ 2147483647 h 160"/>
                <a:gd name="T74" fmla="*/ 2147483647 w 118"/>
                <a:gd name="T75" fmla="*/ 2147483647 h 160"/>
                <a:gd name="T76" fmla="*/ 2147483647 w 118"/>
                <a:gd name="T77" fmla="*/ 2147483647 h 160"/>
                <a:gd name="T78" fmla="*/ 2147483647 w 118"/>
                <a:gd name="T79" fmla="*/ 2147483647 h 160"/>
                <a:gd name="T80" fmla="*/ 2147483647 w 118"/>
                <a:gd name="T81" fmla="*/ 2147483647 h 160"/>
                <a:gd name="T82" fmla="*/ 2147483647 w 118"/>
                <a:gd name="T83" fmla="*/ 2147483647 h 160"/>
                <a:gd name="T84" fmla="*/ 2147483647 w 118"/>
                <a:gd name="T85" fmla="*/ 2147483647 h 160"/>
                <a:gd name="T86" fmla="*/ 2147483647 w 118"/>
                <a:gd name="T87" fmla="*/ 2147483647 h 160"/>
                <a:gd name="T88" fmla="*/ 2147483647 w 118"/>
                <a:gd name="T89" fmla="*/ 2147483647 h 160"/>
                <a:gd name="T90" fmla="*/ 2147483647 w 118"/>
                <a:gd name="T91" fmla="*/ 2147483647 h 160"/>
                <a:gd name="T92" fmla="*/ 2147483647 w 118"/>
                <a:gd name="T93" fmla="*/ 2147483647 h 160"/>
                <a:gd name="T94" fmla="*/ 2147483647 w 118"/>
                <a:gd name="T95" fmla="*/ 2147483647 h 160"/>
                <a:gd name="T96" fmla="*/ 2147483647 w 118"/>
                <a:gd name="T97" fmla="*/ 2147483647 h 160"/>
                <a:gd name="T98" fmla="*/ 2147483647 w 118"/>
                <a:gd name="T99" fmla="*/ 2147483647 h 160"/>
                <a:gd name="T100" fmla="*/ 2147483647 w 118"/>
                <a:gd name="T101" fmla="*/ 2147483647 h 160"/>
                <a:gd name="T102" fmla="*/ 2147483647 w 118"/>
                <a:gd name="T103" fmla="*/ 2147483647 h 160"/>
                <a:gd name="T104" fmla="*/ 2147483647 w 118"/>
                <a:gd name="T105" fmla="*/ 2147483647 h 160"/>
                <a:gd name="T106" fmla="*/ 2147483647 w 118"/>
                <a:gd name="T107" fmla="*/ 2147483647 h 160"/>
                <a:gd name="T108" fmla="*/ 2147483647 w 118"/>
                <a:gd name="T109" fmla="*/ 2147483647 h 160"/>
                <a:gd name="T110" fmla="*/ 2147483647 w 118"/>
                <a:gd name="T111" fmla="*/ 2147483647 h 160"/>
                <a:gd name="T112" fmla="*/ 2147483647 w 118"/>
                <a:gd name="T113" fmla="*/ 2147483647 h 160"/>
                <a:gd name="T114" fmla="*/ 2147483647 w 118"/>
                <a:gd name="T115" fmla="*/ 2147483647 h 160"/>
                <a:gd name="T116" fmla="*/ 2147483647 w 118"/>
                <a:gd name="T117" fmla="*/ 2147483647 h 160"/>
                <a:gd name="T118" fmla="*/ 2147483647 w 118"/>
                <a:gd name="T119" fmla="*/ 2147483647 h 160"/>
                <a:gd name="T120" fmla="*/ 2147483647 w 118"/>
                <a:gd name="T121" fmla="*/ 2147483647 h 160"/>
                <a:gd name="T122" fmla="*/ 2147483647 w 118"/>
                <a:gd name="T123" fmla="*/ 2147483647 h 16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18"/>
                <a:gd name="T187" fmla="*/ 0 h 160"/>
                <a:gd name="T188" fmla="*/ 118 w 118"/>
                <a:gd name="T189" fmla="*/ 160 h 16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18" h="160">
                  <a:moveTo>
                    <a:pt x="55" y="160"/>
                  </a:moveTo>
                  <a:lnTo>
                    <a:pt x="47" y="160"/>
                  </a:lnTo>
                  <a:lnTo>
                    <a:pt x="47" y="152"/>
                  </a:lnTo>
                  <a:lnTo>
                    <a:pt x="47" y="144"/>
                  </a:lnTo>
                  <a:lnTo>
                    <a:pt x="39" y="136"/>
                  </a:lnTo>
                  <a:lnTo>
                    <a:pt x="47" y="128"/>
                  </a:lnTo>
                  <a:lnTo>
                    <a:pt x="47" y="120"/>
                  </a:lnTo>
                  <a:lnTo>
                    <a:pt x="55" y="120"/>
                  </a:lnTo>
                  <a:lnTo>
                    <a:pt x="55" y="104"/>
                  </a:lnTo>
                  <a:lnTo>
                    <a:pt x="55" y="88"/>
                  </a:lnTo>
                  <a:lnTo>
                    <a:pt x="63" y="72"/>
                  </a:lnTo>
                  <a:lnTo>
                    <a:pt x="63" y="56"/>
                  </a:lnTo>
                  <a:lnTo>
                    <a:pt x="63" y="40"/>
                  </a:lnTo>
                  <a:lnTo>
                    <a:pt x="63" y="32"/>
                  </a:lnTo>
                  <a:lnTo>
                    <a:pt x="63" y="24"/>
                  </a:lnTo>
                  <a:lnTo>
                    <a:pt x="55" y="24"/>
                  </a:lnTo>
                  <a:lnTo>
                    <a:pt x="39" y="32"/>
                  </a:lnTo>
                  <a:lnTo>
                    <a:pt x="31" y="32"/>
                  </a:lnTo>
                  <a:lnTo>
                    <a:pt x="24" y="40"/>
                  </a:lnTo>
                  <a:lnTo>
                    <a:pt x="8" y="32"/>
                  </a:lnTo>
                  <a:lnTo>
                    <a:pt x="0" y="32"/>
                  </a:lnTo>
                  <a:lnTo>
                    <a:pt x="0" y="24"/>
                  </a:lnTo>
                  <a:lnTo>
                    <a:pt x="16" y="24"/>
                  </a:lnTo>
                  <a:lnTo>
                    <a:pt x="39" y="16"/>
                  </a:lnTo>
                  <a:lnTo>
                    <a:pt x="47" y="16"/>
                  </a:lnTo>
                  <a:lnTo>
                    <a:pt x="63" y="8"/>
                  </a:lnTo>
                  <a:lnTo>
                    <a:pt x="71" y="0"/>
                  </a:lnTo>
                  <a:lnTo>
                    <a:pt x="79" y="8"/>
                  </a:lnTo>
                  <a:lnTo>
                    <a:pt x="87" y="8"/>
                  </a:lnTo>
                  <a:lnTo>
                    <a:pt x="95" y="16"/>
                  </a:lnTo>
                  <a:lnTo>
                    <a:pt x="87" y="16"/>
                  </a:lnTo>
                  <a:lnTo>
                    <a:pt x="87" y="24"/>
                  </a:lnTo>
                  <a:lnTo>
                    <a:pt x="79" y="32"/>
                  </a:lnTo>
                  <a:lnTo>
                    <a:pt x="79" y="40"/>
                  </a:lnTo>
                  <a:lnTo>
                    <a:pt x="79" y="56"/>
                  </a:lnTo>
                  <a:lnTo>
                    <a:pt x="79" y="64"/>
                  </a:lnTo>
                  <a:lnTo>
                    <a:pt x="71" y="80"/>
                  </a:lnTo>
                  <a:lnTo>
                    <a:pt x="71" y="96"/>
                  </a:lnTo>
                  <a:lnTo>
                    <a:pt x="71" y="104"/>
                  </a:lnTo>
                  <a:lnTo>
                    <a:pt x="71" y="112"/>
                  </a:lnTo>
                  <a:lnTo>
                    <a:pt x="79" y="112"/>
                  </a:lnTo>
                  <a:lnTo>
                    <a:pt x="87" y="104"/>
                  </a:lnTo>
                  <a:lnTo>
                    <a:pt x="95" y="96"/>
                  </a:lnTo>
                  <a:lnTo>
                    <a:pt x="110" y="96"/>
                  </a:lnTo>
                  <a:lnTo>
                    <a:pt x="118" y="88"/>
                  </a:lnTo>
                  <a:lnTo>
                    <a:pt x="118" y="96"/>
                  </a:lnTo>
                  <a:lnTo>
                    <a:pt x="110" y="104"/>
                  </a:lnTo>
                  <a:lnTo>
                    <a:pt x="95" y="112"/>
                  </a:lnTo>
                  <a:lnTo>
                    <a:pt x="79" y="128"/>
                  </a:lnTo>
                  <a:lnTo>
                    <a:pt x="71" y="136"/>
                  </a:lnTo>
                  <a:lnTo>
                    <a:pt x="63" y="144"/>
                  </a:lnTo>
                  <a:lnTo>
                    <a:pt x="63" y="152"/>
                  </a:lnTo>
                  <a:lnTo>
                    <a:pt x="55" y="160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9658" name="组合 63"/>
          <p:cNvGrpSpPr/>
          <p:nvPr/>
        </p:nvGrpSpPr>
        <p:grpSpPr bwMode="auto">
          <a:xfrm>
            <a:off x="1481138" y="3546475"/>
            <a:ext cx="101600" cy="358775"/>
            <a:chOff x="7139990" y="2452122"/>
            <a:chExt cx="100693" cy="358775"/>
          </a:xfrm>
        </p:grpSpPr>
        <p:sp>
          <p:nvSpPr>
            <p:cNvPr id="69670" name="Freeform 98"/>
            <p:cNvSpPr/>
            <p:nvPr/>
          </p:nvSpPr>
          <p:spPr bwMode="auto">
            <a:xfrm>
              <a:off x="7170198" y="2452122"/>
              <a:ext cx="50346" cy="60214"/>
            </a:xfrm>
            <a:custGeom>
              <a:avLst/>
              <a:gdLst>
                <a:gd name="T0" fmla="*/ 0 w 40"/>
                <a:gd name="T1" fmla="*/ 2147483647 h 48"/>
                <a:gd name="T2" fmla="*/ 0 w 40"/>
                <a:gd name="T3" fmla="*/ 0 h 48"/>
                <a:gd name="T4" fmla="*/ 2147483647 w 40"/>
                <a:gd name="T5" fmla="*/ 0 h 48"/>
                <a:gd name="T6" fmla="*/ 2147483647 w 40"/>
                <a:gd name="T7" fmla="*/ 0 h 48"/>
                <a:gd name="T8" fmla="*/ 2147483647 w 40"/>
                <a:gd name="T9" fmla="*/ 2147483647 h 48"/>
                <a:gd name="T10" fmla="*/ 2147483647 w 40"/>
                <a:gd name="T11" fmla="*/ 2147483647 h 48"/>
                <a:gd name="T12" fmla="*/ 2147483647 w 40"/>
                <a:gd name="T13" fmla="*/ 2147483647 h 48"/>
                <a:gd name="T14" fmla="*/ 2147483647 w 40"/>
                <a:gd name="T15" fmla="*/ 2147483647 h 48"/>
                <a:gd name="T16" fmla="*/ 2147483647 w 40"/>
                <a:gd name="T17" fmla="*/ 2147483647 h 48"/>
                <a:gd name="T18" fmla="*/ 2147483647 w 40"/>
                <a:gd name="T19" fmla="*/ 2147483647 h 48"/>
                <a:gd name="T20" fmla="*/ 2147483647 w 40"/>
                <a:gd name="T21" fmla="*/ 2147483647 h 48"/>
                <a:gd name="T22" fmla="*/ 2147483647 w 40"/>
                <a:gd name="T23" fmla="*/ 2147483647 h 48"/>
                <a:gd name="T24" fmla="*/ 2147483647 w 40"/>
                <a:gd name="T25" fmla="*/ 2147483647 h 48"/>
                <a:gd name="T26" fmla="*/ 2147483647 w 40"/>
                <a:gd name="T27" fmla="*/ 2147483647 h 48"/>
                <a:gd name="T28" fmla="*/ 2147483647 w 40"/>
                <a:gd name="T29" fmla="*/ 2147483647 h 48"/>
                <a:gd name="T30" fmla="*/ 2147483647 w 40"/>
                <a:gd name="T31" fmla="*/ 2147483647 h 48"/>
                <a:gd name="T32" fmla="*/ 0 w 40"/>
                <a:gd name="T33" fmla="*/ 2147483647 h 48"/>
                <a:gd name="T34" fmla="*/ 0 w 40"/>
                <a:gd name="T35" fmla="*/ 2147483647 h 48"/>
                <a:gd name="T36" fmla="*/ 0 w 40"/>
                <a:gd name="T37" fmla="*/ 2147483647 h 48"/>
                <a:gd name="T38" fmla="*/ 0 w 40"/>
                <a:gd name="T39" fmla="*/ 2147483647 h 4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40"/>
                <a:gd name="T61" fmla="*/ 0 h 48"/>
                <a:gd name="T62" fmla="*/ 40 w 40"/>
                <a:gd name="T63" fmla="*/ 48 h 48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40" h="48">
                  <a:moveTo>
                    <a:pt x="0" y="8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16" y="0"/>
                  </a:lnTo>
                  <a:lnTo>
                    <a:pt x="24" y="8"/>
                  </a:lnTo>
                  <a:lnTo>
                    <a:pt x="40" y="16"/>
                  </a:lnTo>
                  <a:lnTo>
                    <a:pt x="40" y="24"/>
                  </a:lnTo>
                  <a:lnTo>
                    <a:pt x="40" y="32"/>
                  </a:lnTo>
                  <a:lnTo>
                    <a:pt x="40" y="40"/>
                  </a:lnTo>
                  <a:lnTo>
                    <a:pt x="40" y="48"/>
                  </a:lnTo>
                  <a:lnTo>
                    <a:pt x="32" y="48"/>
                  </a:lnTo>
                  <a:lnTo>
                    <a:pt x="24" y="40"/>
                  </a:lnTo>
                  <a:lnTo>
                    <a:pt x="16" y="32"/>
                  </a:lnTo>
                  <a:lnTo>
                    <a:pt x="8" y="16"/>
                  </a:lnTo>
                  <a:lnTo>
                    <a:pt x="0" y="16"/>
                  </a:lnTo>
                  <a:lnTo>
                    <a:pt x="0" y="8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671" name="Freeform 99"/>
            <p:cNvSpPr/>
            <p:nvPr/>
          </p:nvSpPr>
          <p:spPr bwMode="auto">
            <a:xfrm>
              <a:off x="7139990" y="2571296"/>
              <a:ext cx="50346" cy="60214"/>
            </a:xfrm>
            <a:custGeom>
              <a:avLst/>
              <a:gdLst>
                <a:gd name="T0" fmla="*/ 2147483647 w 40"/>
                <a:gd name="T1" fmla="*/ 2147483647 h 48"/>
                <a:gd name="T2" fmla="*/ 2147483647 w 40"/>
                <a:gd name="T3" fmla="*/ 2147483647 h 48"/>
                <a:gd name="T4" fmla="*/ 2147483647 w 40"/>
                <a:gd name="T5" fmla="*/ 2147483647 h 48"/>
                <a:gd name="T6" fmla="*/ 2147483647 w 40"/>
                <a:gd name="T7" fmla="*/ 2147483647 h 48"/>
                <a:gd name="T8" fmla="*/ 2147483647 w 40"/>
                <a:gd name="T9" fmla="*/ 2147483647 h 48"/>
                <a:gd name="T10" fmla="*/ 2147483647 w 40"/>
                <a:gd name="T11" fmla="*/ 2147483647 h 48"/>
                <a:gd name="T12" fmla="*/ 2147483647 w 40"/>
                <a:gd name="T13" fmla="*/ 2147483647 h 48"/>
                <a:gd name="T14" fmla="*/ 2147483647 w 40"/>
                <a:gd name="T15" fmla="*/ 2147483647 h 48"/>
                <a:gd name="T16" fmla="*/ 0 w 40"/>
                <a:gd name="T17" fmla="*/ 2147483647 h 48"/>
                <a:gd name="T18" fmla="*/ 0 w 40"/>
                <a:gd name="T19" fmla="*/ 2147483647 h 48"/>
                <a:gd name="T20" fmla="*/ 0 w 40"/>
                <a:gd name="T21" fmla="*/ 0 h 48"/>
                <a:gd name="T22" fmla="*/ 0 w 40"/>
                <a:gd name="T23" fmla="*/ 0 h 48"/>
                <a:gd name="T24" fmla="*/ 0 w 40"/>
                <a:gd name="T25" fmla="*/ 0 h 48"/>
                <a:gd name="T26" fmla="*/ 2147483647 w 40"/>
                <a:gd name="T27" fmla="*/ 0 h 48"/>
                <a:gd name="T28" fmla="*/ 2147483647 w 40"/>
                <a:gd name="T29" fmla="*/ 0 h 48"/>
                <a:gd name="T30" fmla="*/ 2147483647 w 40"/>
                <a:gd name="T31" fmla="*/ 2147483647 h 48"/>
                <a:gd name="T32" fmla="*/ 2147483647 w 40"/>
                <a:gd name="T33" fmla="*/ 2147483647 h 48"/>
                <a:gd name="T34" fmla="*/ 2147483647 w 40"/>
                <a:gd name="T35" fmla="*/ 2147483647 h 4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0"/>
                <a:gd name="T55" fmla="*/ 0 h 48"/>
                <a:gd name="T56" fmla="*/ 40 w 40"/>
                <a:gd name="T57" fmla="*/ 48 h 48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0" h="48">
                  <a:moveTo>
                    <a:pt x="32" y="16"/>
                  </a:moveTo>
                  <a:lnTo>
                    <a:pt x="40" y="24"/>
                  </a:lnTo>
                  <a:lnTo>
                    <a:pt x="40" y="32"/>
                  </a:lnTo>
                  <a:lnTo>
                    <a:pt x="40" y="40"/>
                  </a:lnTo>
                  <a:lnTo>
                    <a:pt x="32" y="48"/>
                  </a:lnTo>
                  <a:lnTo>
                    <a:pt x="32" y="40"/>
                  </a:lnTo>
                  <a:lnTo>
                    <a:pt x="24" y="40"/>
                  </a:lnTo>
                  <a:lnTo>
                    <a:pt x="16" y="32"/>
                  </a:lnTo>
                  <a:lnTo>
                    <a:pt x="0" y="16"/>
                  </a:lnTo>
                  <a:lnTo>
                    <a:pt x="0" y="8"/>
                  </a:lnTo>
                  <a:lnTo>
                    <a:pt x="0" y="0"/>
                  </a:lnTo>
                  <a:lnTo>
                    <a:pt x="8" y="0"/>
                  </a:lnTo>
                  <a:lnTo>
                    <a:pt x="16" y="0"/>
                  </a:lnTo>
                  <a:lnTo>
                    <a:pt x="24" y="8"/>
                  </a:lnTo>
                  <a:lnTo>
                    <a:pt x="32" y="16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672" name="Freeform 100"/>
            <p:cNvSpPr/>
            <p:nvPr/>
          </p:nvSpPr>
          <p:spPr bwMode="auto">
            <a:xfrm>
              <a:off x="7139990" y="2591367"/>
              <a:ext cx="100693" cy="219530"/>
            </a:xfrm>
            <a:custGeom>
              <a:avLst/>
              <a:gdLst>
                <a:gd name="T0" fmla="*/ 2147483647 w 80"/>
                <a:gd name="T1" fmla="*/ 2147483647 h 175"/>
                <a:gd name="T2" fmla="*/ 2147483647 w 80"/>
                <a:gd name="T3" fmla="*/ 2147483647 h 175"/>
                <a:gd name="T4" fmla="*/ 2147483647 w 80"/>
                <a:gd name="T5" fmla="*/ 2147483647 h 175"/>
                <a:gd name="T6" fmla="*/ 2147483647 w 80"/>
                <a:gd name="T7" fmla="*/ 2147483647 h 175"/>
                <a:gd name="T8" fmla="*/ 2147483647 w 80"/>
                <a:gd name="T9" fmla="*/ 2147483647 h 175"/>
                <a:gd name="T10" fmla="*/ 2147483647 w 80"/>
                <a:gd name="T11" fmla="*/ 2147483647 h 175"/>
                <a:gd name="T12" fmla="*/ 2147483647 w 80"/>
                <a:gd name="T13" fmla="*/ 2147483647 h 175"/>
                <a:gd name="T14" fmla="*/ 2147483647 w 80"/>
                <a:gd name="T15" fmla="*/ 2147483647 h 175"/>
                <a:gd name="T16" fmla="*/ 2147483647 w 80"/>
                <a:gd name="T17" fmla="*/ 2147483647 h 175"/>
                <a:gd name="T18" fmla="*/ 0 w 80"/>
                <a:gd name="T19" fmla="*/ 2147483647 h 175"/>
                <a:gd name="T20" fmla="*/ 0 w 80"/>
                <a:gd name="T21" fmla="*/ 2147483647 h 175"/>
                <a:gd name="T22" fmla="*/ 0 w 80"/>
                <a:gd name="T23" fmla="*/ 2147483647 h 175"/>
                <a:gd name="T24" fmla="*/ 2147483647 w 80"/>
                <a:gd name="T25" fmla="*/ 2147483647 h 175"/>
                <a:gd name="T26" fmla="*/ 2147483647 w 80"/>
                <a:gd name="T27" fmla="*/ 2147483647 h 175"/>
                <a:gd name="T28" fmla="*/ 2147483647 w 80"/>
                <a:gd name="T29" fmla="*/ 2147483647 h 175"/>
                <a:gd name="T30" fmla="*/ 2147483647 w 80"/>
                <a:gd name="T31" fmla="*/ 2147483647 h 175"/>
                <a:gd name="T32" fmla="*/ 2147483647 w 80"/>
                <a:gd name="T33" fmla="*/ 2147483647 h 175"/>
                <a:gd name="T34" fmla="*/ 2147483647 w 80"/>
                <a:gd name="T35" fmla="*/ 2147483647 h 175"/>
                <a:gd name="T36" fmla="*/ 2147483647 w 80"/>
                <a:gd name="T37" fmla="*/ 2147483647 h 175"/>
                <a:gd name="T38" fmla="*/ 2147483647 w 80"/>
                <a:gd name="T39" fmla="*/ 2147483647 h 175"/>
                <a:gd name="T40" fmla="*/ 2147483647 w 80"/>
                <a:gd name="T41" fmla="*/ 2147483647 h 175"/>
                <a:gd name="T42" fmla="*/ 2147483647 w 80"/>
                <a:gd name="T43" fmla="*/ 2147483647 h 175"/>
                <a:gd name="T44" fmla="*/ 2147483647 w 80"/>
                <a:gd name="T45" fmla="*/ 2147483647 h 175"/>
                <a:gd name="T46" fmla="*/ 2147483647 w 80"/>
                <a:gd name="T47" fmla="*/ 2147483647 h 175"/>
                <a:gd name="T48" fmla="*/ 2147483647 w 80"/>
                <a:gd name="T49" fmla="*/ 0 h 175"/>
                <a:gd name="T50" fmla="*/ 2147483647 w 80"/>
                <a:gd name="T51" fmla="*/ 0 h 175"/>
                <a:gd name="T52" fmla="*/ 2147483647 w 80"/>
                <a:gd name="T53" fmla="*/ 2147483647 h 175"/>
                <a:gd name="T54" fmla="*/ 2147483647 w 80"/>
                <a:gd name="T55" fmla="*/ 2147483647 h 175"/>
                <a:gd name="T56" fmla="*/ 2147483647 w 80"/>
                <a:gd name="T57" fmla="*/ 2147483647 h 175"/>
                <a:gd name="T58" fmla="*/ 2147483647 w 80"/>
                <a:gd name="T59" fmla="*/ 2147483647 h 175"/>
                <a:gd name="T60" fmla="*/ 2147483647 w 80"/>
                <a:gd name="T61" fmla="*/ 2147483647 h 175"/>
                <a:gd name="T62" fmla="*/ 2147483647 w 80"/>
                <a:gd name="T63" fmla="*/ 2147483647 h 175"/>
                <a:gd name="T64" fmla="*/ 2147483647 w 80"/>
                <a:gd name="T65" fmla="*/ 2147483647 h 175"/>
                <a:gd name="T66" fmla="*/ 2147483647 w 80"/>
                <a:gd name="T67" fmla="*/ 2147483647 h 175"/>
                <a:gd name="T68" fmla="*/ 2147483647 w 80"/>
                <a:gd name="T69" fmla="*/ 2147483647 h 175"/>
                <a:gd name="T70" fmla="*/ 2147483647 w 80"/>
                <a:gd name="T71" fmla="*/ 2147483647 h 175"/>
                <a:gd name="T72" fmla="*/ 2147483647 w 80"/>
                <a:gd name="T73" fmla="*/ 2147483647 h 175"/>
                <a:gd name="T74" fmla="*/ 2147483647 w 80"/>
                <a:gd name="T75" fmla="*/ 2147483647 h 175"/>
                <a:gd name="T76" fmla="*/ 2147483647 w 80"/>
                <a:gd name="T77" fmla="*/ 2147483647 h 175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80"/>
                <a:gd name="T118" fmla="*/ 0 h 175"/>
                <a:gd name="T119" fmla="*/ 80 w 80"/>
                <a:gd name="T120" fmla="*/ 175 h 175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80" h="175">
                  <a:moveTo>
                    <a:pt x="32" y="159"/>
                  </a:moveTo>
                  <a:lnTo>
                    <a:pt x="32" y="167"/>
                  </a:lnTo>
                  <a:lnTo>
                    <a:pt x="24" y="167"/>
                  </a:lnTo>
                  <a:lnTo>
                    <a:pt x="24" y="175"/>
                  </a:lnTo>
                  <a:lnTo>
                    <a:pt x="16" y="175"/>
                  </a:lnTo>
                  <a:lnTo>
                    <a:pt x="8" y="167"/>
                  </a:lnTo>
                  <a:lnTo>
                    <a:pt x="8" y="159"/>
                  </a:lnTo>
                  <a:lnTo>
                    <a:pt x="0" y="143"/>
                  </a:lnTo>
                  <a:lnTo>
                    <a:pt x="0" y="135"/>
                  </a:lnTo>
                  <a:lnTo>
                    <a:pt x="8" y="127"/>
                  </a:lnTo>
                  <a:lnTo>
                    <a:pt x="16" y="127"/>
                  </a:lnTo>
                  <a:lnTo>
                    <a:pt x="16" y="119"/>
                  </a:lnTo>
                  <a:lnTo>
                    <a:pt x="24" y="104"/>
                  </a:lnTo>
                  <a:lnTo>
                    <a:pt x="32" y="88"/>
                  </a:lnTo>
                  <a:lnTo>
                    <a:pt x="48" y="64"/>
                  </a:lnTo>
                  <a:lnTo>
                    <a:pt x="56" y="32"/>
                  </a:lnTo>
                  <a:lnTo>
                    <a:pt x="64" y="24"/>
                  </a:lnTo>
                  <a:lnTo>
                    <a:pt x="64" y="16"/>
                  </a:lnTo>
                  <a:lnTo>
                    <a:pt x="72" y="8"/>
                  </a:lnTo>
                  <a:lnTo>
                    <a:pt x="72" y="0"/>
                  </a:lnTo>
                  <a:lnTo>
                    <a:pt x="80" y="0"/>
                  </a:lnTo>
                  <a:lnTo>
                    <a:pt x="80" y="8"/>
                  </a:lnTo>
                  <a:lnTo>
                    <a:pt x="72" y="16"/>
                  </a:lnTo>
                  <a:lnTo>
                    <a:pt x="72" y="24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64" y="56"/>
                  </a:lnTo>
                  <a:lnTo>
                    <a:pt x="56" y="72"/>
                  </a:lnTo>
                  <a:lnTo>
                    <a:pt x="48" y="104"/>
                  </a:lnTo>
                  <a:lnTo>
                    <a:pt x="40" y="127"/>
                  </a:lnTo>
                  <a:lnTo>
                    <a:pt x="32" y="151"/>
                  </a:lnTo>
                  <a:lnTo>
                    <a:pt x="32" y="159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9659" name="组合 69"/>
          <p:cNvGrpSpPr/>
          <p:nvPr/>
        </p:nvGrpSpPr>
        <p:grpSpPr bwMode="auto">
          <a:xfrm>
            <a:off x="1408113" y="4795838"/>
            <a:ext cx="174625" cy="320675"/>
            <a:chOff x="4587523" y="4870802"/>
            <a:chExt cx="147960" cy="280283"/>
          </a:xfrm>
        </p:grpSpPr>
        <p:sp>
          <p:nvSpPr>
            <p:cNvPr id="69668" name="Freeform 144"/>
            <p:cNvSpPr/>
            <p:nvPr/>
          </p:nvSpPr>
          <p:spPr bwMode="auto">
            <a:xfrm>
              <a:off x="4656488" y="4870802"/>
              <a:ext cx="50156" cy="40040"/>
            </a:xfrm>
            <a:custGeom>
              <a:avLst/>
              <a:gdLst>
                <a:gd name="T0" fmla="*/ 2147483647 w 40"/>
                <a:gd name="T1" fmla="*/ 2147483647 h 32"/>
                <a:gd name="T2" fmla="*/ 2147483647 w 40"/>
                <a:gd name="T3" fmla="*/ 2147483647 h 32"/>
                <a:gd name="T4" fmla="*/ 2147483647 w 40"/>
                <a:gd name="T5" fmla="*/ 2147483647 h 32"/>
                <a:gd name="T6" fmla="*/ 2147483647 w 40"/>
                <a:gd name="T7" fmla="*/ 2147483647 h 32"/>
                <a:gd name="T8" fmla="*/ 2147483647 w 40"/>
                <a:gd name="T9" fmla="*/ 2147483647 h 32"/>
                <a:gd name="T10" fmla="*/ 2147483647 w 40"/>
                <a:gd name="T11" fmla="*/ 2147483647 h 32"/>
                <a:gd name="T12" fmla="*/ 2147483647 w 40"/>
                <a:gd name="T13" fmla="*/ 2147483647 h 32"/>
                <a:gd name="T14" fmla="*/ 2147483647 w 40"/>
                <a:gd name="T15" fmla="*/ 2147483647 h 32"/>
                <a:gd name="T16" fmla="*/ 2147483647 w 40"/>
                <a:gd name="T17" fmla="*/ 2147483647 h 32"/>
                <a:gd name="T18" fmla="*/ 0 w 40"/>
                <a:gd name="T19" fmla="*/ 2147483647 h 32"/>
                <a:gd name="T20" fmla="*/ 0 w 40"/>
                <a:gd name="T21" fmla="*/ 0 h 32"/>
                <a:gd name="T22" fmla="*/ 2147483647 w 40"/>
                <a:gd name="T23" fmla="*/ 0 h 32"/>
                <a:gd name="T24" fmla="*/ 2147483647 w 40"/>
                <a:gd name="T25" fmla="*/ 0 h 32"/>
                <a:gd name="T26" fmla="*/ 2147483647 w 40"/>
                <a:gd name="T27" fmla="*/ 2147483647 h 32"/>
                <a:gd name="T28" fmla="*/ 2147483647 w 40"/>
                <a:gd name="T29" fmla="*/ 2147483647 h 32"/>
                <a:gd name="T30" fmla="*/ 2147483647 w 40"/>
                <a:gd name="T31" fmla="*/ 2147483647 h 3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40"/>
                <a:gd name="T49" fmla="*/ 0 h 32"/>
                <a:gd name="T50" fmla="*/ 40 w 40"/>
                <a:gd name="T51" fmla="*/ 32 h 32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40" h="32">
                  <a:moveTo>
                    <a:pt x="40" y="16"/>
                  </a:moveTo>
                  <a:lnTo>
                    <a:pt x="40" y="24"/>
                  </a:lnTo>
                  <a:lnTo>
                    <a:pt x="40" y="32"/>
                  </a:lnTo>
                  <a:lnTo>
                    <a:pt x="32" y="32"/>
                  </a:lnTo>
                  <a:lnTo>
                    <a:pt x="24" y="32"/>
                  </a:lnTo>
                  <a:lnTo>
                    <a:pt x="16" y="24"/>
                  </a:lnTo>
                  <a:lnTo>
                    <a:pt x="8" y="16"/>
                  </a:lnTo>
                  <a:lnTo>
                    <a:pt x="8" y="8"/>
                  </a:lnTo>
                  <a:lnTo>
                    <a:pt x="0" y="8"/>
                  </a:lnTo>
                  <a:lnTo>
                    <a:pt x="0" y="0"/>
                  </a:lnTo>
                  <a:lnTo>
                    <a:pt x="8" y="0"/>
                  </a:lnTo>
                  <a:lnTo>
                    <a:pt x="24" y="0"/>
                  </a:lnTo>
                  <a:lnTo>
                    <a:pt x="32" y="8"/>
                  </a:lnTo>
                  <a:lnTo>
                    <a:pt x="40" y="16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669" name="Freeform 146"/>
            <p:cNvSpPr/>
            <p:nvPr/>
          </p:nvSpPr>
          <p:spPr bwMode="auto">
            <a:xfrm>
              <a:off x="4587523" y="4950883"/>
              <a:ext cx="147960" cy="200202"/>
            </a:xfrm>
            <a:custGeom>
              <a:avLst/>
              <a:gdLst>
                <a:gd name="T0" fmla="*/ 2147483647 w 118"/>
                <a:gd name="T1" fmla="*/ 2147483647 h 160"/>
                <a:gd name="T2" fmla="*/ 2147483647 w 118"/>
                <a:gd name="T3" fmla="*/ 2147483647 h 160"/>
                <a:gd name="T4" fmla="*/ 2147483647 w 118"/>
                <a:gd name="T5" fmla="*/ 2147483647 h 160"/>
                <a:gd name="T6" fmla="*/ 2147483647 w 118"/>
                <a:gd name="T7" fmla="*/ 2147483647 h 160"/>
                <a:gd name="T8" fmla="*/ 2147483647 w 118"/>
                <a:gd name="T9" fmla="*/ 2147483647 h 160"/>
                <a:gd name="T10" fmla="*/ 2147483647 w 118"/>
                <a:gd name="T11" fmla="*/ 2147483647 h 160"/>
                <a:gd name="T12" fmla="*/ 2147483647 w 118"/>
                <a:gd name="T13" fmla="*/ 2147483647 h 160"/>
                <a:gd name="T14" fmla="*/ 2147483647 w 118"/>
                <a:gd name="T15" fmla="*/ 2147483647 h 160"/>
                <a:gd name="T16" fmla="*/ 2147483647 w 118"/>
                <a:gd name="T17" fmla="*/ 2147483647 h 160"/>
                <a:gd name="T18" fmla="*/ 2147483647 w 118"/>
                <a:gd name="T19" fmla="*/ 2147483647 h 160"/>
                <a:gd name="T20" fmla="*/ 2147483647 w 118"/>
                <a:gd name="T21" fmla="*/ 2147483647 h 160"/>
                <a:gd name="T22" fmla="*/ 2147483647 w 118"/>
                <a:gd name="T23" fmla="*/ 2147483647 h 160"/>
                <a:gd name="T24" fmla="*/ 2147483647 w 118"/>
                <a:gd name="T25" fmla="*/ 2147483647 h 160"/>
                <a:gd name="T26" fmla="*/ 2147483647 w 118"/>
                <a:gd name="T27" fmla="*/ 2147483647 h 160"/>
                <a:gd name="T28" fmla="*/ 2147483647 w 118"/>
                <a:gd name="T29" fmla="*/ 2147483647 h 160"/>
                <a:gd name="T30" fmla="*/ 2147483647 w 118"/>
                <a:gd name="T31" fmla="*/ 2147483647 h 160"/>
                <a:gd name="T32" fmla="*/ 2147483647 w 118"/>
                <a:gd name="T33" fmla="*/ 2147483647 h 160"/>
                <a:gd name="T34" fmla="*/ 2147483647 w 118"/>
                <a:gd name="T35" fmla="*/ 2147483647 h 160"/>
                <a:gd name="T36" fmla="*/ 2147483647 w 118"/>
                <a:gd name="T37" fmla="*/ 2147483647 h 160"/>
                <a:gd name="T38" fmla="*/ 2147483647 w 118"/>
                <a:gd name="T39" fmla="*/ 2147483647 h 160"/>
                <a:gd name="T40" fmla="*/ 0 w 118"/>
                <a:gd name="T41" fmla="*/ 2147483647 h 160"/>
                <a:gd name="T42" fmla="*/ 0 w 118"/>
                <a:gd name="T43" fmla="*/ 2147483647 h 160"/>
                <a:gd name="T44" fmla="*/ 2147483647 w 118"/>
                <a:gd name="T45" fmla="*/ 2147483647 h 160"/>
                <a:gd name="T46" fmla="*/ 2147483647 w 118"/>
                <a:gd name="T47" fmla="*/ 2147483647 h 160"/>
                <a:gd name="T48" fmla="*/ 2147483647 w 118"/>
                <a:gd name="T49" fmla="*/ 2147483647 h 160"/>
                <a:gd name="T50" fmla="*/ 2147483647 w 118"/>
                <a:gd name="T51" fmla="*/ 2147483647 h 160"/>
                <a:gd name="T52" fmla="*/ 2147483647 w 118"/>
                <a:gd name="T53" fmla="*/ 0 h 160"/>
                <a:gd name="T54" fmla="*/ 2147483647 w 118"/>
                <a:gd name="T55" fmla="*/ 0 h 160"/>
                <a:gd name="T56" fmla="*/ 2147483647 w 118"/>
                <a:gd name="T57" fmla="*/ 2147483647 h 160"/>
                <a:gd name="T58" fmla="*/ 2147483647 w 118"/>
                <a:gd name="T59" fmla="*/ 2147483647 h 160"/>
                <a:gd name="T60" fmla="*/ 2147483647 w 118"/>
                <a:gd name="T61" fmla="*/ 2147483647 h 160"/>
                <a:gd name="T62" fmla="*/ 2147483647 w 118"/>
                <a:gd name="T63" fmla="*/ 2147483647 h 160"/>
                <a:gd name="T64" fmla="*/ 2147483647 w 118"/>
                <a:gd name="T65" fmla="*/ 2147483647 h 160"/>
                <a:gd name="T66" fmla="*/ 2147483647 w 118"/>
                <a:gd name="T67" fmla="*/ 2147483647 h 160"/>
                <a:gd name="T68" fmla="*/ 2147483647 w 118"/>
                <a:gd name="T69" fmla="*/ 2147483647 h 160"/>
                <a:gd name="T70" fmla="*/ 2147483647 w 118"/>
                <a:gd name="T71" fmla="*/ 2147483647 h 160"/>
                <a:gd name="T72" fmla="*/ 2147483647 w 118"/>
                <a:gd name="T73" fmla="*/ 2147483647 h 160"/>
                <a:gd name="T74" fmla="*/ 2147483647 w 118"/>
                <a:gd name="T75" fmla="*/ 2147483647 h 160"/>
                <a:gd name="T76" fmla="*/ 2147483647 w 118"/>
                <a:gd name="T77" fmla="*/ 2147483647 h 160"/>
                <a:gd name="T78" fmla="*/ 2147483647 w 118"/>
                <a:gd name="T79" fmla="*/ 2147483647 h 160"/>
                <a:gd name="T80" fmla="*/ 2147483647 w 118"/>
                <a:gd name="T81" fmla="*/ 2147483647 h 160"/>
                <a:gd name="T82" fmla="*/ 2147483647 w 118"/>
                <a:gd name="T83" fmla="*/ 2147483647 h 160"/>
                <a:gd name="T84" fmla="*/ 2147483647 w 118"/>
                <a:gd name="T85" fmla="*/ 2147483647 h 160"/>
                <a:gd name="T86" fmla="*/ 2147483647 w 118"/>
                <a:gd name="T87" fmla="*/ 2147483647 h 160"/>
                <a:gd name="T88" fmla="*/ 2147483647 w 118"/>
                <a:gd name="T89" fmla="*/ 2147483647 h 160"/>
                <a:gd name="T90" fmla="*/ 2147483647 w 118"/>
                <a:gd name="T91" fmla="*/ 2147483647 h 160"/>
                <a:gd name="T92" fmla="*/ 2147483647 w 118"/>
                <a:gd name="T93" fmla="*/ 2147483647 h 160"/>
                <a:gd name="T94" fmla="*/ 2147483647 w 118"/>
                <a:gd name="T95" fmla="*/ 2147483647 h 160"/>
                <a:gd name="T96" fmla="*/ 2147483647 w 118"/>
                <a:gd name="T97" fmla="*/ 2147483647 h 160"/>
                <a:gd name="T98" fmla="*/ 2147483647 w 118"/>
                <a:gd name="T99" fmla="*/ 2147483647 h 160"/>
                <a:gd name="T100" fmla="*/ 2147483647 w 118"/>
                <a:gd name="T101" fmla="*/ 2147483647 h 160"/>
                <a:gd name="T102" fmla="*/ 2147483647 w 118"/>
                <a:gd name="T103" fmla="*/ 2147483647 h 160"/>
                <a:gd name="T104" fmla="*/ 2147483647 w 118"/>
                <a:gd name="T105" fmla="*/ 2147483647 h 160"/>
                <a:gd name="T106" fmla="*/ 2147483647 w 118"/>
                <a:gd name="T107" fmla="*/ 2147483647 h 160"/>
                <a:gd name="T108" fmla="*/ 2147483647 w 118"/>
                <a:gd name="T109" fmla="*/ 2147483647 h 160"/>
                <a:gd name="T110" fmla="*/ 2147483647 w 118"/>
                <a:gd name="T111" fmla="*/ 2147483647 h 160"/>
                <a:gd name="T112" fmla="*/ 2147483647 w 118"/>
                <a:gd name="T113" fmla="*/ 2147483647 h 160"/>
                <a:gd name="T114" fmla="*/ 2147483647 w 118"/>
                <a:gd name="T115" fmla="*/ 2147483647 h 160"/>
                <a:gd name="T116" fmla="*/ 2147483647 w 118"/>
                <a:gd name="T117" fmla="*/ 2147483647 h 160"/>
                <a:gd name="T118" fmla="*/ 2147483647 w 118"/>
                <a:gd name="T119" fmla="*/ 2147483647 h 160"/>
                <a:gd name="T120" fmla="*/ 2147483647 w 118"/>
                <a:gd name="T121" fmla="*/ 2147483647 h 160"/>
                <a:gd name="T122" fmla="*/ 2147483647 w 118"/>
                <a:gd name="T123" fmla="*/ 2147483647 h 16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18"/>
                <a:gd name="T187" fmla="*/ 0 h 160"/>
                <a:gd name="T188" fmla="*/ 118 w 118"/>
                <a:gd name="T189" fmla="*/ 160 h 16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18" h="160">
                  <a:moveTo>
                    <a:pt x="55" y="160"/>
                  </a:moveTo>
                  <a:lnTo>
                    <a:pt x="47" y="160"/>
                  </a:lnTo>
                  <a:lnTo>
                    <a:pt x="47" y="152"/>
                  </a:lnTo>
                  <a:lnTo>
                    <a:pt x="47" y="144"/>
                  </a:lnTo>
                  <a:lnTo>
                    <a:pt x="39" y="136"/>
                  </a:lnTo>
                  <a:lnTo>
                    <a:pt x="47" y="128"/>
                  </a:lnTo>
                  <a:lnTo>
                    <a:pt x="47" y="120"/>
                  </a:lnTo>
                  <a:lnTo>
                    <a:pt x="55" y="120"/>
                  </a:lnTo>
                  <a:lnTo>
                    <a:pt x="55" y="104"/>
                  </a:lnTo>
                  <a:lnTo>
                    <a:pt x="55" y="88"/>
                  </a:lnTo>
                  <a:lnTo>
                    <a:pt x="63" y="72"/>
                  </a:lnTo>
                  <a:lnTo>
                    <a:pt x="63" y="56"/>
                  </a:lnTo>
                  <a:lnTo>
                    <a:pt x="63" y="40"/>
                  </a:lnTo>
                  <a:lnTo>
                    <a:pt x="63" y="32"/>
                  </a:lnTo>
                  <a:lnTo>
                    <a:pt x="63" y="24"/>
                  </a:lnTo>
                  <a:lnTo>
                    <a:pt x="55" y="24"/>
                  </a:lnTo>
                  <a:lnTo>
                    <a:pt x="39" y="32"/>
                  </a:lnTo>
                  <a:lnTo>
                    <a:pt x="31" y="32"/>
                  </a:lnTo>
                  <a:lnTo>
                    <a:pt x="24" y="40"/>
                  </a:lnTo>
                  <a:lnTo>
                    <a:pt x="8" y="32"/>
                  </a:lnTo>
                  <a:lnTo>
                    <a:pt x="0" y="32"/>
                  </a:lnTo>
                  <a:lnTo>
                    <a:pt x="0" y="24"/>
                  </a:lnTo>
                  <a:lnTo>
                    <a:pt x="16" y="24"/>
                  </a:lnTo>
                  <a:lnTo>
                    <a:pt x="39" y="16"/>
                  </a:lnTo>
                  <a:lnTo>
                    <a:pt x="47" y="16"/>
                  </a:lnTo>
                  <a:lnTo>
                    <a:pt x="63" y="8"/>
                  </a:lnTo>
                  <a:lnTo>
                    <a:pt x="71" y="0"/>
                  </a:lnTo>
                  <a:lnTo>
                    <a:pt x="79" y="8"/>
                  </a:lnTo>
                  <a:lnTo>
                    <a:pt x="87" y="8"/>
                  </a:lnTo>
                  <a:lnTo>
                    <a:pt x="95" y="16"/>
                  </a:lnTo>
                  <a:lnTo>
                    <a:pt x="87" y="16"/>
                  </a:lnTo>
                  <a:lnTo>
                    <a:pt x="87" y="24"/>
                  </a:lnTo>
                  <a:lnTo>
                    <a:pt x="79" y="32"/>
                  </a:lnTo>
                  <a:lnTo>
                    <a:pt x="79" y="40"/>
                  </a:lnTo>
                  <a:lnTo>
                    <a:pt x="79" y="56"/>
                  </a:lnTo>
                  <a:lnTo>
                    <a:pt x="79" y="64"/>
                  </a:lnTo>
                  <a:lnTo>
                    <a:pt x="71" y="80"/>
                  </a:lnTo>
                  <a:lnTo>
                    <a:pt x="71" y="96"/>
                  </a:lnTo>
                  <a:lnTo>
                    <a:pt x="71" y="104"/>
                  </a:lnTo>
                  <a:lnTo>
                    <a:pt x="71" y="112"/>
                  </a:lnTo>
                  <a:lnTo>
                    <a:pt x="79" y="112"/>
                  </a:lnTo>
                  <a:lnTo>
                    <a:pt x="87" y="104"/>
                  </a:lnTo>
                  <a:lnTo>
                    <a:pt x="95" y="96"/>
                  </a:lnTo>
                  <a:lnTo>
                    <a:pt x="110" y="96"/>
                  </a:lnTo>
                  <a:lnTo>
                    <a:pt x="118" y="88"/>
                  </a:lnTo>
                  <a:lnTo>
                    <a:pt x="118" y="96"/>
                  </a:lnTo>
                  <a:lnTo>
                    <a:pt x="110" y="104"/>
                  </a:lnTo>
                  <a:lnTo>
                    <a:pt x="95" y="112"/>
                  </a:lnTo>
                  <a:lnTo>
                    <a:pt x="79" y="128"/>
                  </a:lnTo>
                  <a:lnTo>
                    <a:pt x="71" y="136"/>
                  </a:lnTo>
                  <a:lnTo>
                    <a:pt x="63" y="144"/>
                  </a:lnTo>
                  <a:lnTo>
                    <a:pt x="63" y="152"/>
                  </a:lnTo>
                  <a:lnTo>
                    <a:pt x="55" y="160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9660" name="组合 79"/>
          <p:cNvGrpSpPr/>
          <p:nvPr/>
        </p:nvGrpSpPr>
        <p:grpSpPr bwMode="auto">
          <a:xfrm>
            <a:off x="474663" y="914400"/>
            <a:ext cx="9928225" cy="523875"/>
            <a:chOff x="474663" y="914400"/>
            <a:chExt cx="9928225" cy="523875"/>
          </a:xfrm>
        </p:grpSpPr>
        <p:sp>
          <p:nvSpPr>
            <p:cNvPr id="8" name="TextBox 7"/>
            <p:cNvSpPr txBox="1"/>
            <p:nvPr/>
          </p:nvSpPr>
          <p:spPr>
            <a:xfrm>
              <a:off x="474663" y="914400"/>
              <a:ext cx="9928225" cy="5238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0" hangingPunct="0">
                <a:defRPr/>
              </a:pPr>
              <a:r>
                <a:rPr lang="en-US" altLang="zh-CN" sz="2800" b="1" dirty="0"/>
                <a:t>3. </a:t>
              </a:r>
              <a:r>
                <a:rPr lang="zh-CN" altLang="en-US" sz="2800" b="1" dirty="0"/>
                <a:t>汉字偏旁“ ”和“ ”</a:t>
              </a:r>
              <a:r>
                <a:rPr lang="en-US" altLang="zh-CN" dirty="0">
                  <a:latin typeface="+mn-ea"/>
                  <a:ea typeface="+mn-ea"/>
                </a:rPr>
                <a:t>Chinese Radicals</a:t>
              </a:r>
              <a:r>
                <a:rPr lang="zh-CN" altLang="en-US" dirty="0">
                  <a:latin typeface="+mn-ea"/>
                  <a:ea typeface="+mn-ea"/>
                </a:rPr>
                <a:t>“ ”</a:t>
              </a:r>
              <a:r>
                <a:rPr lang="en-US" altLang="zh-CN" dirty="0">
                  <a:latin typeface="+mn-ea"/>
                  <a:ea typeface="+mn-ea"/>
                </a:rPr>
                <a:t>and</a:t>
              </a:r>
              <a:r>
                <a:rPr lang="zh-CN" altLang="en-US" dirty="0">
                  <a:latin typeface="+mn-ea"/>
                  <a:ea typeface="+mn-ea"/>
                </a:rPr>
                <a:t>“ ”</a:t>
              </a:r>
              <a:endParaRPr lang="zh-CN" altLang="en-US" sz="2800" dirty="0">
                <a:latin typeface="+mn-ea"/>
                <a:ea typeface="+mn-ea"/>
              </a:endParaRPr>
            </a:p>
          </p:txBody>
        </p:sp>
        <p:grpSp>
          <p:nvGrpSpPr>
            <p:cNvPr id="13" name="组合 58"/>
            <p:cNvGrpSpPr/>
            <p:nvPr/>
          </p:nvGrpSpPr>
          <p:grpSpPr>
            <a:xfrm>
              <a:off x="3858079" y="1056645"/>
              <a:ext cx="147960" cy="280283"/>
              <a:chOff x="4587523" y="4870802"/>
              <a:chExt cx="147960" cy="280283"/>
            </a:xfrm>
            <a:solidFill>
              <a:schemeClr val="tx1"/>
            </a:solidFill>
          </p:grpSpPr>
          <p:sp>
            <p:nvSpPr>
              <p:cNvPr id="57" name="Freeform 144"/>
              <p:cNvSpPr/>
              <p:nvPr/>
            </p:nvSpPr>
            <p:spPr bwMode="auto">
              <a:xfrm>
                <a:off x="4656488" y="4870802"/>
                <a:ext cx="50156" cy="40040"/>
              </a:xfrm>
              <a:custGeom>
                <a:avLst/>
                <a:gdLst>
                  <a:gd name="T0" fmla="*/ 40 w 40"/>
                  <a:gd name="T1" fmla="*/ 16 h 32"/>
                  <a:gd name="T2" fmla="*/ 40 w 40"/>
                  <a:gd name="T3" fmla="*/ 24 h 32"/>
                  <a:gd name="T4" fmla="*/ 40 w 40"/>
                  <a:gd name="T5" fmla="*/ 32 h 32"/>
                  <a:gd name="T6" fmla="*/ 32 w 40"/>
                  <a:gd name="T7" fmla="*/ 32 h 32"/>
                  <a:gd name="T8" fmla="*/ 32 w 40"/>
                  <a:gd name="T9" fmla="*/ 32 h 32"/>
                  <a:gd name="T10" fmla="*/ 24 w 40"/>
                  <a:gd name="T11" fmla="*/ 32 h 32"/>
                  <a:gd name="T12" fmla="*/ 16 w 40"/>
                  <a:gd name="T13" fmla="*/ 24 h 32"/>
                  <a:gd name="T14" fmla="*/ 8 w 40"/>
                  <a:gd name="T15" fmla="*/ 16 h 32"/>
                  <a:gd name="T16" fmla="*/ 8 w 40"/>
                  <a:gd name="T17" fmla="*/ 8 h 32"/>
                  <a:gd name="T18" fmla="*/ 0 w 40"/>
                  <a:gd name="T19" fmla="*/ 8 h 32"/>
                  <a:gd name="T20" fmla="*/ 0 w 40"/>
                  <a:gd name="T21" fmla="*/ 0 h 32"/>
                  <a:gd name="T22" fmla="*/ 8 w 40"/>
                  <a:gd name="T23" fmla="*/ 0 h 32"/>
                  <a:gd name="T24" fmla="*/ 24 w 40"/>
                  <a:gd name="T25" fmla="*/ 0 h 32"/>
                  <a:gd name="T26" fmla="*/ 32 w 40"/>
                  <a:gd name="T27" fmla="*/ 8 h 32"/>
                  <a:gd name="T28" fmla="*/ 40 w 40"/>
                  <a:gd name="T29" fmla="*/ 16 h 32"/>
                  <a:gd name="T30" fmla="*/ 40 w 40"/>
                  <a:gd name="T31" fmla="*/ 16 h 32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40"/>
                  <a:gd name="T49" fmla="*/ 0 h 32"/>
                  <a:gd name="T50" fmla="*/ 40 w 40"/>
                  <a:gd name="T51" fmla="*/ 32 h 32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40" h="32">
                    <a:moveTo>
                      <a:pt x="40" y="16"/>
                    </a:moveTo>
                    <a:lnTo>
                      <a:pt x="40" y="24"/>
                    </a:lnTo>
                    <a:lnTo>
                      <a:pt x="40" y="32"/>
                    </a:lnTo>
                    <a:lnTo>
                      <a:pt x="32" y="32"/>
                    </a:lnTo>
                    <a:lnTo>
                      <a:pt x="24" y="32"/>
                    </a:lnTo>
                    <a:lnTo>
                      <a:pt x="16" y="24"/>
                    </a:lnTo>
                    <a:lnTo>
                      <a:pt x="8" y="16"/>
                    </a:lnTo>
                    <a:lnTo>
                      <a:pt x="8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8" y="0"/>
                    </a:lnTo>
                    <a:lnTo>
                      <a:pt x="24" y="0"/>
                    </a:lnTo>
                    <a:lnTo>
                      <a:pt x="32" y="8"/>
                    </a:lnTo>
                    <a:lnTo>
                      <a:pt x="40" y="16"/>
                    </a:lnTo>
                  </a:path>
                </a:pathLst>
              </a:custGeom>
              <a:grpFill/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8" name="Freeform 146"/>
              <p:cNvSpPr/>
              <p:nvPr/>
            </p:nvSpPr>
            <p:spPr bwMode="auto">
              <a:xfrm>
                <a:off x="4587523" y="4950883"/>
                <a:ext cx="147960" cy="200202"/>
              </a:xfrm>
              <a:custGeom>
                <a:avLst/>
                <a:gdLst>
                  <a:gd name="T0" fmla="*/ 55 w 118"/>
                  <a:gd name="T1" fmla="*/ 160 h 160"/>
                  <a:gd name="T2" fmla="*/ 47 w 118"/>
                  <a:gd name="T3" fmla="*/ 160 h 160"/>
                  <a:gd name="T4" fmla="*/ 47 w 118"/>
                  <a:gd name="T5" fmla="*/ 152 h 160"/>
                  <a:gd name="T6" fmla="*/ 47 w 118"/>
                  <a:gd name="T7" fmla="*/ 144 h 160"/>
                  <a:gd name="T8" fmla="*/ 39 w 118"/>
                  <a:gd name="T9" fmla="*/ 136 h 160"/>
                  <a:gd name="T10" fmla="*/ 47 w 118"/>
                  <a:gd name="T11" fmla="*/ 128 h 160"/>
                  <a:gd name="T12" fmla="*/ 47 w 118"/>
                  <a:gd name="T13" fmla="*/ 120 h 160"/>
                  <a:gd name="T14" fmla="*/ 55 w 118"/>
                  <a:gd name="T15" fmla="*/ 120 h 160"/>
                  <a:gd name="T16" fmla="*/ 55 w 118"/>
                  <a:gd name="T17" fmla="*/ 104 h 160"/>
                  <a:gd name="T18" fmla="*/ 55 w 118"/>
                  <a:gd name="T19" fmla="*/ 88 h 160"/>
                  <a:gd name="T20" fmla="*/ 63 w 118"/>
                  <a:gd name="T21" fmla="*/ 72 h 160"/>
                  <a:gd name="T22" fmla="*/ 63 w 118"/>
                  <a:gd name="T23" fmla="*/ 56 h 160"/>
                  <a:gd name="T24" fmla="*/ 63 w 118"/>
                  <a:gd name="T25" fmla="*/ 40 h 160"/>
                  <a:gd name="T26" fmla="*/ 63 w 118"/>
                  <a:gd name="T27" fmla="*/ 32 h 160"/>
                  <a:gd name="T28" fmla="*/ 63 w 118"/>
                  <a:gd name="T29" fmla="*/ 24 h 160"/>
                  <a:gd name="T30" fmla="*/ 55 w 118"/>
                  <a:gd name="T31" fmla="*/ 24 h 160"/>
                  <a:gd name="T32" fmla="*/ 39 w 118"/>
                  <a:gd name="T33" fmla="*/ 32 h 160"/>
                  <a:gd name="T34" fmla="*/ 31 w 118"/>
                  <a:gd name="T35" fmla="*/ 32 h 160"/>
                  <a:gd name="T36" fmla="*/ 24 w 118"/>
                  <a:gd name="T37" fmla="*/ 40 h 160"/>
                  <a:gd name="T38" fmla="*/ 8 w 118"/>
                  <a:gd name="T39" fmla="*/ 32 h 160"/>
                  <a:gd name="T40" fmla="*/ 0 w 118"/>
                  <a:gd name="T41" fmla="*/ 32 h 160"/>
                  <a:gd name="T42" fmla="*/ 0 w 118"/>
                  <a:gd name="T43" fmla="*/ 24 h 160"/>
                  <a:gd name="T44" fmla="*/ 16 w 118"/>
                  <a:gd name="T45" fmla="*/ 24 h 160"/>
                  <a:gd name="T46" fmla="*/ 39 w 118"/>
                  <a:gd name="T47" fmla="*/ 16 h 160"/>
                  <a:gd name="T48" fmla="*/ 47 w 118"/>
                  <a:gd name="T49" fmla="*/ 16 h 160"/>
                  <a:gd name="T50" fmla="*/ 63 w 118"/>
                  <a:gd name="T51" fmla="*/ 8 h 160"/>
                  <a:gd name="T52" fmla="*/ 71 w 118"/>
                  <a:gd name="T53" fmla="*/ 0 h 160"/>
                  <a:gd name="T54" fmla="*/ 71 w 118"/>
                  <a:gd name="T55" fmla="*/ 0 h 160"/>
                  <a:gd name="T56" fmla="*/ 79 w 118"/>
                  <a:gd name="T57" fmla="*/ 8 h 160"/>
                  <a:gd name="T58" fmla="*/ 87 w 118"/>
                  <a:gd name="T59" fmla="*/ 8 h 160"/>
                  <a:gd name="T60" fmla="*/ 95 w 118"/>
                  <a:gd name="T61" fmla="*/ 16 h 160"/>
                  <a:gd name="T62" fmla="*/ 87 w 118"/>
                  <a:gd name="T63" fmla="*/ 16 h 160"/>
                  <a:gd name="T64" fmla="*/ 87 w 118"/>
                  <a:gd name="T65" fmla="*/ 24 h 160"/>
                  <a:gd name="T66" fmla="*/ 79 w 118"/>
                  <a:gd name="T67" fmla="*/ 32 h 160"/>
                  <a:gd name="T68" fmla="*/ 79 w 118"/>
                  <a:gd name="T69" fmla="*/ 40 h 160"/>
                  <a:gd name="T70" fmla="*/ 79 w 118"/>
                  <a:gd name="T71" fmla="*/ 56 h 160"/>
                  <a:gd name="T72" fmla="*/ 79 w 118"/>
                  <a:gd name="T73" fmla="*/ 64 h 160"/>
                  <a:gd name="T74" fmla="*/ 71 w 118"/>
                  <a:gd name="T75" fmla="*/ 80 h 160"/>
                  <a:gd name="T76" fmla="*/ 71 w 118"/>
                  <a:gd name="T77" fmla="*/ 96 h 160"/>
                  <a:gd name="T78" fmla="*/ 71 w 118"/>
                  <a:gd name="T79" fmla="*/ 104 h 160"/>
                  <a:gd name="T80" fmla="*/ 71 w 118"/>
                  <a:gd name="T81" fmla="*/ 112 h 160"/>
                  <a:gd name="T82" fmla="*/ 71 w 118"/>
                  <a:gd name="T83" fmla="*/ 112 h 160"/>
                  <a:gd name="T84" fmla="*/ 71 w 118"/>
                  <a:gd name="T85" fmla="*/ 112 h 160"/>
                  <a:gd name="T86" fmla="*/ 79 w 118"/>
                  <a:gd name="T87" fmla="*/ 112 h 160"/>
                  <a:gd name="T88" fmla="*/ 79 w 118"/>
                  <a:gd name="T89" fmla="*/ 112 h 160"/>
                  <a:gd name="T90" fmla="*/ 87 w 118"/>
                  <a:gd name="T91" fmla="*/ 104 h 160"/>
                  <a:gd name="T92" fmla="*/ 95 w 118"/>
                  <a:gd name="T93" fmla="*/ 96 h 160"/>
                  <a:gd name="T94" fmla="*/ 110 w 118"/>
                  <a:gd name="T95" fmla="*/ 96 h 160"/>
                  <a:gd name="T96" fmla="*/ 118 w 118"/>
                  <a:gd name="T97" fmla="*/ 88 h 160"/>
                  <a:gd name="T98" fmla="*/ 118 w 118"/>
                  <a:gd name="T99" fmla="*/ 88 h 160"/>
                  <a:gd name="T100" fmla="*/ 118 w 118"/>
                  <a:gd name="T101" fmla="*/ 88 h 160"/>
                  <a:gd name="T102" fmla="*/ 118 w 118"/>
                  <a:gd name="T103" fmla="*/ 88 h 160"/>
                  <a:gd name="T104" fmla="*/ 118 w 118"/>
                  <a:gd name="T105" fmla="*/ 96 h 160"/>
                  <a:gd name="T106" fmla="*/ 110 w 118"/>
                  <a:gd name="T107" fmla="*/ 104 h 160"/>
                  <a:gd name="T108" fmla="*/ 95 w 118"/>
                  <a:gd name="T109" fmla="*/ 112 h 160"/>
                  <a:gd name="T110" fmla="*/ 79 w 118"/>
                  <a:gd name="T111" fmla="*/ 128 h 160"/>
                  <a:gd name="T112" fmla="*/ 71 w 118"/>
                  <a:gd name="T113" fmla="*/ 136 h 160"/>
                  <a:gd name="T114" fmla="*/ 63 w 118"/>
                  <a:gd name="T115" fmla="*/ 144 h 160"/>
                  <a:gd name="T116" fmla="*/ 63 w 118"/>
                  <a:gd name="T117" fmla="*/ 152 h 160"/>
                  <a:gd name="T118" fmla="*/ 55 w 118"/>
                  <a:gd name="T119" fmla="*/ 160 h 160"/>
                  <a:gd name="T120" fmla="*/ 55 w 118"/>
                  <a:gd name="T121" fmla="*/ 160 h 160"/>
                  <a:gd name="T122" fmla="*/ 55 w 118"/>
                  <a:gd name="T123" fmla="*/ 160 h 160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118"/>
                  <a:gd name="T187" fmla="*/ 0 h 160"/>
                  <a:gd name="T188" fmla="*/ 118 w 118"/>
                  <a:gd name="T189" fmla="*/ 160 h 160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118" h="160">
                    <a:moveTo>
                      <a:pt x="55" y="160"/>
                    </a:moveTo>
                    <a:lnTo>
                      <a:pt x="47" y="160"/>
                    </a:lnTo>
                    <a:lnTo>
                      <a:pt x="47" y="152"/>
                    </a:lnTo>
                    <a:lnTo>
                      <a:pt x="47" y="144"/>
                    </a:lnTo>
                    <a:lnTo>
                      <a:pt x="39" y="136"/>
                    </a:lnTo>
                    <a:lnTo>
                      <a:pt x="47" y="128"/>
                    </a:lnTo>
                    <a:lnTo>
                      <a:pt x="47" y="120"/>
                    </a:lnTo>
                    <a:lnTo>
                      <a:pt x="55" y="120"/>
                    </a:lnTo>
                    <a:lnTo>
                      <a:pt x="55" y="104"/>
                    </a:lnTo>
                    <a:lnTo>
                      <a:pt x="55" y="88"/>
                    </a:lnTo>
                    <a:lnTo>
                      <a:pt x="63" y="72"/>
                    </a:lnTo>
                    <a:lnTo>
                      <a:pt x="63" y="56"/>
                    </a:lnTo>
                    <a:lnTo>
                      <a:pt x="63" y="40"/>
                    </a:lnTo>
                    <a:lnTo>
                      <a:pt x="63" y="32"/>
                    </a:lnTo>
                    <a:lnTo>
                      <a:pt x="63" y="24"/>
                    </a:lnTo>
                    <a:lnTo>
                      <a:pt x="55" y="24"/>
                    </a:lnTo>
                    <a:lnTo>
                      <a:pt x="39" y="32"/>
                    </a:lnTo>
                    <a:lnTo>
                      <a:pt x="31" y="32"/>
                    </a:lnTo>
                    <a:lnTo>
                      <a:pt x="24" y="40"/>
                    </a:lnTo>
                    <a:lnTo>
                      <a:pt x="8" y="32"/>
                    </a:lnTo>
                    <a:lnTo>
                      <a:pt x="0" y="32"/>
                    </a:lnTo>
                    <a:lnTo>
                      <a:pt x="0" y="24"/>
                    </a:lnTo>
                    <a:lnTo>
                      <a:pt x="16" y="24"/>
                    </a:lnTo>
                    <a:lnTo>
                      <a:pt x="39" y="16"/>
                    </a:lnTo>
                    <a:lnTo>
                      <a:pt x="47" y="16"/>
                    </a:lnTo>
                    <a:lnTo>
                      <a:pt x="63" y="8"/>
                    </a:lnTo>
                    <a:lnTo>
                      <a:pt x="71" y="0"/>
                    </a:lnTo>
                    <a:lnTo>
                      <a:pt x="79" y="8"/>
                    </a:lnTo>
                    <a:lnTo>
                      <a:pt x="87" y="8"/>
                    </a:lnTo>
                    <a:lnTo>
                      <a:pt x="95" y="16"/>
                    </a:lnTo>
                    <a:lnTo>
                      <a:pt x="87" y="16"/>
                    </a:lnTo>
                    <a:lnTo>
                      <a:pt x="87" y="24"/>
                    </a:lnTo>
                    <a:lnTo>
                      <a:pt x="79" y="32"/>
                    </a:lnTo>
                    <a:lnTo>
                      <a:pt x="79" y="40"/>
                    </a:lnTo>
                    <a:lnTo>
                      <a:pt x="79" y="56"/>
                    </a:lnTo>
                    <a:lnTo>
                      <a:pt x="79" y="64"/>
                    </a:lnTo>
                    <a:lnTo>
                      <a:pt x="71" y="80"/>
                    </a:lnTo>
                    <a:lnTo>
                      <a:pt x="71" y="96"/>
                    </a:lnTo>
                    <a:lnTo>
                      <a:pt x="71" y="104"/>
                    </a:lnTo>
                    <a:lnTo>
                      <a:pt x="71" y="112"/>
                    </a:lnTo>
                    <a:lnTo>
                      <a:pt x="79" y="112"/>
                    </a:lnTo>
                    <a:lnTo>
                      <a:pt x="87" y="104"/>
                    </a:lnTo>
                    <a:lnTo>
                      <a:pt x="95" y="96"/>
                    </a:lnTo>
                    <a:lnTo>
                      <a:pt x="110" y="96"/>
                    </a:lnTo>
                    <a:lnTo>
                      <a:pt x="118" y="88"/>
                    </a:lnTo>
                    <a:lnTo>
                      <a:pt x="118" y="96"/>
                    </a:lnTo>
                    <a:lnTo>
                      <a:pt x="110" y="104"/>
                    </a:lnTo>
                    <a:lnTo>
                      <a:pt x="95" y="112"/>
                    </a:lnTo>
                    <a:lnTo>
                      <a:pt x="79" y="128"/>
                    </a:lnTo>
                    <a:lnTo>
                      <a:pt x="71" y="136"/>
                    </a:lnTo>
                    <a:lnTo>
                      <a:pt x="63" y="144"/>
                    </a:lnTo>
                    <a:lnTo>
                      <a:pt x="63" y="152"/>
                    </a:lnTo>
                    <a:lnTo>
                      <a:pt x="55" y="160"/>
                    </a:lnTo>
                  </a:path>
                </a:pathLst>
              </a:custGeom>
              <a:grpFill/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grpSp>
          <p:nvGrpSpPr>
            <p:cNvPr id="14" name="组合 65"/>
            <p:cNvGrpSpPr/>
            <p:nvPr/>
          </p:nvGrpSpPr>
          <p:grpSpPr>
            <a:xfrm>
              <a:off x="2756775" y="1029451"/>
              <a:ext cx="100693" cy="307478"/>
              <a:chOff x="7139990" y="2452122"/>
              <a:chExt cx="100693" cy="358775"/>
            </a:xfrm>
            <a:solidFill>
              <a:schemeClr val="tx1"/>
            </a:solidFill>
          </p:grpSpPr>
          <p:sp>
            <p:nvSpPr>
              <p:cNvPr id="67" name="Freeform 98"/>
              <p:cNvSpPr/>
              <p:nvPr/>
            </p:nvSpPr>
            <p:spPr bwMode="auto">
              <a:xfrm>
                <a:off x="7170198" y="2452122"/>
                <a:ext cx="50346" cy="60214"/>
              </a:xfrm>
              <a:custGeom>
                <a:avLst/>
                <a:gdLst>
                  <a:gd name="T0" fmla="*/ 0 w 40"/>
                  <a:gd name="T1" fmla="*/ 8 h 48"/>
                  <a:gd name="T2" fmla="*/ 0 w 40"/>
                  <a:gd name="T3" fmla="*/ 0 h 48"/>
                  <a:gd name="T4" fmla="*/ 8 w 40"/>
                  <a:gd name="T5" fmla="*/ 0 h 48"/>
                  <a:gd name="T6" fmla="*/ 16 w 40"/>
                  <a:gd name="T7" fmla="*/ 0 h 48"/>
                  <a:gd name="T8" fmla="*/ 24 w 40"/>
                  <a:gd name="T9" fmla="*/ 8 h 48"/>
                  <a:gd name="T10" fmla="*/ 40 w 40"/>
                  <a:gd name="T11" fmla="*/ 16 h 48"/>
                  <a:gd name="T12" fmla="*/ 40 w 40"/>
                  <a:gd name="T13" fmla="*/ 24 h 48"/>
                  <a:gd name="T14" fmla="*/ 40 w 40"/>
                  <a:gd name="T15" fmla="*/ 32 h 48"/>
                  <a:gd name="T16" fmla="*/ 40 w 40"/>
                  <a:gd name="T17" fmla="*/ 40 h 48"/>
                  <a:gd name="T18" fmla="*/ 40 w 40"/>
                  <a:gd name="T19" fmla="*/ 48 h 48"/>
                  <a:gd name="T20" fmla="*/ 32 w 40"/>
                  <a:gd name="T21" fmla="*/ 48 h 48"/>
                  <a:gd name="T22" fmla="*/ 32 w 40"/>
                  <a:gd name="T23" fmla="*/ 48 h 48"/>
                  <a:gd name="T24" fmla="*/ 24 w 40"/>
                  <a:gd name="T25" fmla="*/ 40 h 48"/>
                  <a:gd name="T26" fmla="*/ 24 w 40"/>
                  <a:gd name="T27" fmla="*/ 40 h 48"/>
                  <a:gd name="T28" fmla="*/ 16 w 40"/>
                  <a:gd name="T29" fmla="*/ 32 h 48"/>
                  <a:gd name="T30" fmla="*/ 8 w 40"/>
                  <a:gd name="T31" fmla="*/ 16 h 48"/>
                  <a:gd name="T32" fmla="*/ 0 w 40"/>
                  <a:gd name="T33" fmla="*/ 16 h 48"/>
                  <a:gd name="T34" fmla="*/ 0 w 40"/>
                  <a:gd name="T35" fmla="*/ 8 h 48"/>
                  <a:gd name="T36" fmla="*/ 0 w 40"/>
                  <a:gd name="T37" fmla="*/ 8 h 48"/>
                  <a:gd name="T38" fmla="*/ 0 w 40"/>
                  <a:gd name="T39" fmla="*/ 8 h 4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40"/>
                  <a:gd name="T61" fmla="*/ 0 h 48"/>
                  <a:gd name="T62" fmla="*/ 40 w 40"/>
                  <a:gd name="T63" fmla="*/ 48 h 48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40" h="48">
                    <a:moveTo>
                      <a:pt x="0" y="8"/>
                    </a:moveTo>
                    <a:lnTo>
                      <a:pt x="0" y="0"/>
                    </a:lnTo>
                    <a:lnTo>
                      <a:pt x="8" y="0"/>
                    </a:lnTo>
                    <a:lnTo>
                      <a:pt x="16" y="0"/>
                    </a:lnTo>
                    <a:lnTo>
                      <a:pt x="24" y="8"/>
                    </a:lnTo>
                    <a:lnTo>
                      <a:pt x="40" y="16"/>
                    </a:lnTo>
                    <a:lnTo>
                      <a:pt x="40" y="24"/>
                    </a:lnTo>
                    <a:lnTo>
                      <a:pt x="40" y="32"/>
                    </a:lnTo>
                    <a:lnTo>
                      <a:pt x="40" y="40"/>
                    </a:lnTo>
                    <a:lnTo>
                      <a:pt x="40" y="48"/>
                    </a:lnTo>
                    <a:lnTo>
                      <a:pt x="32" y="48"/>
                    </a:lnTo>
                    <a:lnTo>
                      <a:pt x="24" y="40"/>
                    </a:lnTo>
                    <a:lnTo>
                      <a:pt x="16" y="32"/>
                    </a:lnTo>
                    <a:lnTo>
                      <a:pt x="8" y="16"/>
                    </a:lnTo>
                    <a:lnTo>
                      <a:pt x="0" y="16"/>
                    </a:lnTo>
                    <a:lnTo>
                      <a:pt x="0" y="8"/>
                    </a:lnTo>
                  </a:path>
                </a:pathLst>
              </a:custGeom>
              <a:grpFill/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8" name="Freeform 99"/>
              <p:cNvSpPr/>
              <p:nvPr/>
            </p:nvSpPr>
            <p:spPr bwMode="auto">
              <a:xfrm>
                <a:off x="7139990" y="2571296"/>
                <a:ext cx="50346" cy="60214"/>
              </a:xfrm>
              <a:custGeom>
                <a:avLst/>
                <a:gdLst>
                  <a:gd name="T0" fmla="*/ 32 w 40"/>
                  <a:gd name="T1" fmla="*/ 16 h 48"/>
                  <a:gd name="T2" fmla="*/ 40 w 40"/>
                  <a:gd name="T3" fmla="*/ 24 h 48"/>
                  <a:gd name="T4" fmla="*/ 40 w 40"/>
                  <a:gd name="T5" fmla="*/ 32 h 48"/>
                  <a:gd name="T6" fmla="*/ 40 w 40"/>
                  <a:gd name="T7" fmla="*/ 40 h 48"/>
                  <a:gd name="T8" fmla="*/ 32 w 40"/>
                  <a:gd name="T9" fmla="*/ 48 h 48"/>
                  <a:gd name="T10" fmla="*/ 32 w 40"/>
                  <a:gd name="T11" fmla="*/ 40 h 48"/>
                  <a:gd name="T12" fmla="*/ 24 w 40"/>
                  <a:gd name="T13" fmla="*/ 40 h 48"/>
                  <a:gd name="T14" fmla="*/ 16 w 40"/>
                  <a:gd name="T15" fmla="*/ 32 h 48"/>
                  <a:gd name="T16" fmla="*/ 0 w 40"/>
                  <a:gd name="T17" fmla="*/ 16 h 48"/>
                  <a:gd name="T18" fmla="*/ 0 w 40"/>
                  <a:gd name="T19" fmla="*/ 8 h 48"/>
                  <a:gd name="T20" fmla="*/ 0 w 40"/>
                  <a:gd name="T21" fmla="*/ 0 h 48"/>
                  <a:gd name="T22" fmla="*/ 0 w 40"/>
                  <a:gd name="T23" fmla="*/ 0 h 48"/>
                  <a:gd name="T24" fmla="*/ 0 w 40"/>
                  <a:gd name="T25" fmla="*/ 0 h 48"/>
                  <a:gd name="T26" fmla="*/ 8 w 40"/>
                  <a:gd name="T27" fmla="*/ 0 h 48"/>
                  <a:gd name="T28" fmla="*/ 16 w 40"/>
                  <a:gd name="T29" fmla="*/ 0 h 48"/>
                  <a:gd name="T30" fmla="*/ 24 w 40"/>
                  <a:gd name="T31" fmla="*/ 8 h 48"/>
                  <a:gd name="T32" fmla="*/ 32 w 40"/>
                  <a:gd name="T33" fmla="*/ 16 h 48"/>
                  <a:gd name="T34" fmla="*/ 32 w 40"/>
                  <a:gd name="T35" fmla="*/ 16 h 4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40"/>
                  <a:gd name="T55" fmla="*/ 0 h 48"/>
                  <a:gd name="T56" fmla="*/ 40 w 40"/>
                  <a:gd name="T57" fmla="*/ 48 h 48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40" h="48">
                    <a:moveTo>
                      <a:pt x="32" y="16"/>
                    </a:moveTo>
                    <a:lnTo>
                      <a:pt x="40" y="24"/>
                    </a:lnTo>
                    <a:lnTo>
                      <a:pt x="40" y="32"/>
                    </a:lnTo>
                    <a:lnTo>
                      <a:pt x="40" y="40"/>
                    </a:lnTo>
                    <a:lnTo>
                      <a:pt x="32" y="48"/>
                    </a:lnTo>
                    <a:lnTo>
                      <a:pt x="32" y="40"/>
                    </a:lnTo>
                    <a:lnTo>
                      <a:pt x="24" y="40"/>
                    </a:lnTo>
                    <a:lnTo>
                      <a:pt x="16" y="32"/>
                    </a:lnTo>
                    <a:lnTo>
                      <a:pt x="0" y="16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8" y="0"/>
                    </a:lnTo>
                    <a:lnTo>
                      <a:pt x="16" y="0"/>
                    </a:lnTo>
                    <a:lnTo>
                      <a:pt x="24" y="8"/>
                    </a:lnTo>
                    <a:lnTo>
                      <a:pt x="32" y="16"/>
                    </a:lnTo>
                  </a:path>
                </a:pathLst>
              </a:custGeom>
              <a:grpFill/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9" name="Freeform 100"/>
              <p:cNvSpPr/>
              <p:nvPr/>
            </p:nvSpPr>
            <p:spPr bwMode="auto">
              <a:xfrm>
                <a:off x="7139990" y="2591367"/>
                <a:ext cx="100693" cy="219530"/>
              </a:xfrm>
              <a:custGeom>
                <a:avLst/>
                <a:gdLst>
                  <a:gd name="T0" fmla="*/ 32 w 80"/>
                  <a:gd name="T1" fmla="*/ 159 h 175"/>
                  <a:gd name="T2" fmla="*/ 32 w 80"/>
                  <a:gd name="T3" fmla="*/ 167 h 175"/>
                  <a:gd name="T4" fmla="*/ 24 w 80"/>
                  <a:gd name="T5" fmla="*/ 167 h 175"/>
                  <a:gd name="T6" fmla="*/ 24 w 80"/>
                  <a:gd name="T7" fmla="*/ 175 h 175"/>
                  <a:gd name="T8" fmla="*/ 24 w 80"/>
                  <a:gd name="T9" fmla="*/ 175 h 175"/>
                  <a:gd name="T10" fmla="*/ 16 w 80"/>
                  <a:gd name="T11" fmla="*/ 175 h 175"/>
                  <a:gd name="T12" fmla="*/ 16 w 80"/>
                  <a:gd name="T13" fmla="*/ 175 h 175"/>
                  <a:gd name="T14" fmla="*/ 8 w 80"/>
                  <a:gd name="T15" fmla="*/ 167 h 175"/>
                  <a:gd name="T16" fmla="*/ 8 w 80"/>
                  <a:gd name="T17" fmla="*/ 159 h 175"/>
                  <a:gd name="T18" fmla="*/ 0 w 80"/>
                  <a:gd name="T19" fmla="*/ 143 h 175"/>
                  <a:gd name="T20" fmla="*/ 0 w 80"/>
                  <a:gd name="T21" fmla="*/ 135 h 175"/>
                  <a:gd name="T22" fmla="*/ 0 w 80"/>
                  <a:gd name="T23" fmla="*/ 135 h 175"/>
                  <a:gd name="T24" fmla="*/ 8 w 80"/>
                  <a:gd name="T25" fmla="*/ 127 h 175"/>
                  <a:gd name="T26" fmla="*/ 16 w 80"/>
                  <a:gd name="T27" fmla="*/ 127 h 175"/>
                  <a:gd name="T28" fmla="*/ 16 w 80"/>
                  <a:gd name="T29" fmla="*/ 127 h 175"/>
                  <a:gd name="T30" fmla="*/ 16 w 80"/>
                  <a:gd name="T31" fmla="*/ 119 h 175"/>
                  <a:gd name="T32" fmla="*/ 24 w 80"/>
                  <a:gd name="T33" fmla="*/ 104 h 175"/>
                  <a:gd name="T34" fmla="*/ 32 w 80"/>
                  <a:gd name="T35" fmla="*/ 88 h 175"/>
                  <a:gd name="T36" fmla="*/ 48 w 80"/>
                  <a:gd name="T37" fmla="*/ 64 h 175"/>
                  <a:gd name="T38" fmla="*/ 56 w 80"/>
                  <a:gd name="T39" fmla="*/ 32 h 175"/>
                  <a:gd name="T40" fmla="*/ 64 w 80"/>
                  <a:gd name="T41" fmla="*/ 24 h 175"/>
                  <a:gd name="T42" fmla="*/ 64 w 80"/>
                  <a:gd name="T43" fmla="*/ 16 h 175"/>
                  <a:gd name="T44" fmla="*/ 72 w 80"/>
                  <a:gd name="T45" fmla="*/ 8 h 175"/>
                  <a:gd name="T46" fmla="*/ 72 w 80"/>
                  <a:gd name="T47" fmla="*/ 8 h 175"/>
                  <a:gd name="T48" fmla="*/ 72 w 80"/>
                  <a:gd name="T49" fmla="*/ 0 h 175"/>
                  <a:gd name="T50" fmla="*/ 80 w 80"/>
                  <a:gd name="T51" fmla="*/ 0 h 175"/>
                  <a:gd name="T52" fmla="*/ 80 w 80"/>
                  <a:gd name="T53" fmla="*/ 8 h 175"/>
                  <a:gd name="T54" fmla="*/ 80 w 80"/>
                  <a:gd name="T55" fmla="*/ 8 h 175"/>
                  <a:gd name="T56" fmla="*/ 72 w 80"/>
                  <a:gd name="T57" fmla="*/ 16 h 175"/>
                  <a:gd name="T58" fmla="*/ 72 w 80"/>
                  <a:gd name="T59" fmla="*/ 24 h 175"/>
                  <a:gd name="T60" fmla="*/ 72 w 80"/>
                  <a:gd name="T61" fmla="*/ 32 h 175"/>
                  <a:gd name="T62" fmla="*/ 64 w 80"/>
                  <a:gd name="T63" fmla="*/ 48 h 175"/>
                  <a:gd name="T64" fmla="*/ 64 w 80"/>
                  <a:gd name="T65" fmla="*/ 56 h 175"/>
                  <a:gd name="T66" fmla="*/ 56 w 80"/>
                  <a:gd name="T67" fmla="*/ 72 h 175"/>
                  <a:gd name="T68" fmla="*/ 48 w 80"/>
                  <a:gd name="T69" fmla="*/ 104 h 175"/>
                  <a:gd name="T70" fmla="*/ 40 w 80"/>
                  <a:gd name="T71" fmla="*/ 127 h 175"/>
                  <a:gd name="T72" fmla="*/ 32 w 80"/>
                  <a:gd name="T73" fmla="*/ 151 h 175"/>
                  <a:gd name="T74" fmla="*/ 32 w 80"/>
                  <a:gd name="T75" fmla="*/ 159 h 175"/>
                  <a:gd name="T76" fmla="*/ 32 w 80"/>
                  <a:gd name="T77" fmla="*/ 159 h 175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80"/>
                  <a:gd name="T118" fmla="*/ 0 h 175"/>
                  <a:gd name="T119" fmla="*/ 80 w 80"/>
                  <a:gd name="T120" fmla="*/ 175 h 175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80" h="175">
                    <a:moveTo>
                      <a:pt x="32" y="159"/>
                    </a:moveTo>
                    <a:lnTo>
                      <a:pt x="32" y="167"/>
                    </a:lnTo>
                    <a:lnTo>
                      <a:pt x="24" y="167"/>
                    </a:lnTo>
                    <a:lnTo>
                      <a:pt x="24" y="175"/>
                    </a:lnTo>
                    <a:lnTo>
                      <a:pt x="16" y="175"/>
                    </a:lnTo>
                    <a:lnTo>
                      <a:pt x="8" y="167"/>
                    </a:lnTo>
                    <a:lnTo>
                      <a:pt x="8" y="159"/>
                    </a:lnTo>
                    <a:lnTo>
                      <a:pt x="0" y="143"/>
                    </a:lnTo>
                    <a:lnTo>
                      <a:pt x="0" y="135"/>
                    </a:lnTo>
                    <a:lnTo>
                      <a:pt x="8" y="127"/>
                    </a:lnTo>
                    <a:lnTo>
                      <a:pt x="16" y="127"/>
                    </a:lnTo>
                    <a:lnTo>
                      <a:pt x="16" y="119"/>
                    </a:lnTo>
                    <a:lnTo>
                      <a:pt x="24" y="104"/>
                    </a:lnTo>
                    <a:lnTo>
                      <a:pt x="32" y="88"/>
                    </a:lnTo>
                    <a:lnTo>
                      <a:pt x="48" y="64"/>
                    </a:lnTo>
                    <a:lnTo>
                      <a:pt x="56" y="32"/>
                    </a:lnTo>
                    <a:lnTo>
                      <a:pt x="64" y="24"/>
                    </a:lnTo>
                    <a:lnTo>
                      <a:pt x="64" y="16"/>
                    </a:lnTo>
                    <a:lnTo>
                      <a:pt x="72" y="8"/>
                    </a:lnTo>
                    <a:lnTo>
                      <a:pt x="72" y="0"/>
                    </a:lnTo>
                    <a:lnTo>
                      <a:pt x="80" y="0"/>
                    </a:lnTo>
                    <a:lnTo>
                      <a:pt x="80" y="8"/>
                    </a:lnTo>
                    <a:lnTo>
                      <a:pt x="72" y="16"/>
                    </a:lnTo>
                    <a:lnTo>
                      <a:pt x="72" y="24"/>
                    </a:lnTo>
                    <a:lnTo>
                      <a:pt x="72" y="32"/>
                    </a:lnTo>
                    <a:lnTo>
                      <a:pt x="64" y="48"/>
                    </a:lnTo>
                    <a:lnTo>
                      <a:pt x="64" y="56"/>
                    </a:lnTo>
                    <a:lnTo>
                      <a:pt x="56" y="72"/>
                    </a:lnTo>
                    <a:lnTo>
                      <a:pt x="48" y="104"/>
                    </a:lnTo>
                    <a:lnTo>
                      <a:pt x="40" y="127"/>
                    </a:lnTo>
                    <a:lnTo>
                      <a:pt x="32" y="151"/>
                    </a:lnTo>
                    <a:lnTo>
                      <a:pt x="32" y="159"/>
                    </a:lnTo>
                  </a:path>
                </a:pathLst>
              </a:custGeom>
              <a:grpFill/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grpSp>
          <p:nvGrpSpPr>
            <p:cNvPr id="15" name="组合 72"/>
            <p:cNvGrpSpPr/>
            <p:nvPr/>
          </p:nvGrpSpPr>
          <p:grpSpPr>
            <a:xfrm>
              <a:off x="7318398" y="1110132"/>
              <a:ext cx="119121" cy="240243"/>
              <a:chOff x="4587523" y="4870802"/>
              <a:chExt cx="147960" cy="280283"/>
            </a:xfrm>
            <a:solidFill>
              <a:schemeClr val="tx1"/>
            </a:solidFill>
          </p:grpSpPr>
          <p:sp>
            <p:nvSpPr>
              <p:cNvPr id="74" name="Freeform 144"/>
              <p:cNvSpPr/>
              <p:nvPr/>
            </p:nvSpPr>
            <p:spPr bwMode="auto">
              <a:xfrm>
                <a:off x="4656488" y="4870802"/>
                <a:ext cx="50156" cy="40040"/>
              </a:xfrm>
              <a:custGeom>
                <a:avLst/>
                <a:gdLst>
                  <a:gd name="T0" fmla="*/ 40 w 40"/>
                  <a:gd name="T1" fmla="*/ 16 h 32"/>
                  <a:gd name="T2" fmla="*/ 40 w 40"/>
                  <a:gd name="T3" fmla="*/ 24 h 32"/>
                  <a:gd name="T4" fmla="*/ 40 w 40"/>
                  <a:gd name="T5" fmla="*/ 32 h 32"/>
                  <a:gd name="T6" fmla="*/ 32 w 40"/>
                  <a:gd name="T7" fmla="*/ 32 h 32"/>
                  <a:gd name="T8" fmla="*/ 32 w 40"/>
                  <a:gd name="T9" fmla="*/ 32 h 32"/>
                  <a:gd name="T10" fmla="*/ 24 w 40"/>
                  <a:gd name="T11" fmla="*/ 32 h 32"/>
                  <a:gd name="T12" fmla="*/ 16 w 40"/>
                  <a:gd name="T13" fmla="*/ 24 h 32"/>
                  <a:gd name="T14" fmla="*/ 8 w 40"/>
                  <a:gd name="T15" fmla="*/ 16 h 32"/>
                  <a:gd name="T16" fmla="*/ 8 w 40"/>
                  <a:gd name="T17" fmla="*/ 8 h 32"/>
                  <a:gd name="T18" fmla="*/ 0 w 40"/>
                  <a:gd name="T19" fmla="*/ 8 h 32"/>
                  <a:gd name="T20" fmla="*/ 0 w 40"/>
                  <a:gd name="T21" fmla="*/ 0 h 32"/>
                  <a:gd name="T22" fmla="*/ 8 w 40"/>
                  <a:gd name="T23" fmla="*/ 0 h 32"/>
                  <a:gd name="T24" fmla="*/ 24 w 40"/>
                  <a:gd name="T25" fmla="*/ 0 h 32"/>
                  <a:gd name="T26" fmla="*/ 32 w 40"/>
                  <a:gd name="T27" fmla="*/ 8 h 32"/>
                  <a:gd name="T28" fmla="*/ 40 w 40"/>
                  <a:gd name="T29" fmla="*/ 16 h 32"/>
                  <a:gd name="T30" fmla="*/ 40 w 40"/>
                  <a:gd name="T31" fmla="*/ 16 h 32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40"/>
                  <a:gd name="T49" fmla="*/ 0 h 32"/>
                  <a:gd name="T50" fmla="*/ 40 w 40"/>
                  <a:gd name="T51" fmla="*/ 32 h 32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40" h="32">
                    <a:moveTo>
                      <a:pt x="40" y="16"/>
                    </a:moveTo>
                    <a:lnTo>
                      <a:pt x="40" y="24"/>
                    </a:lnTo>
                    <a:lnTo>
                      <a:pt x="40" y="32"/>
                    </a:lnTo>
                    <a:lnTo>
                      <a:pt x="32" y="32"/>
                    </a:lnTo>
                    <a:lnTo>
                      <a:pt x="24" y="32"/>
                    </a:lnTo>
                    <a:lnTo>
                      <a:pt x="16" y="24"/>
                    </a:lnTo>
                    <a:lnTo>
                      <a:pt x="8" y="16"/>
                    </a:lnTo>
                    <a:lnTo>
                      <a:pt x="8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8" y="0"/>
                    </a:lnTo>
                    <a:lnTo>
                      <a:pt x="24" y="0"/>
                    </a:lnTo>
                    <a:lnTo>
                      <a:pt x="32" y="8"/>
                    </a:lnTo>
                    <a:lnTo>
                      <a:pt x="40" y="16"/>
                    </a:lnTo>
                  </a:path>
                </a:pathLst>
              </a:custGeom>
              <a:grpFill/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75" name="Freeform 146"/>
              <p:cNvSpPr/>
              <p:nvPr/>
            </p:nvSpPr>
            <p:spPr bwMode="auto">
              <a:xfrm>
                <a:off x="4587523" y="4950883"/>
                <a:ext cx="147960" cy="200202"/>
              </a:xfrm>
              <a:custGeom>
                <a:avLst/>
                <a:gdLst>
                  <a:gd name="T0" fmla="*/ 55 w 118"/>
                  <a:gd name="T1" fmla="*/ 160 h 160"/>
                  <a:gd name="T2" fmla="*/ 47 w 118"/>
                  <a:gd name="T3" fmla="*/ 160 h 160"/>
                  <a:gd name="T4" fmla="*/ 47 w 118"/>
                  <a:gd name="T5" fmla="*/ 152 h 160"/>
                  <a:gd name="T6" fmla="*/ 47 w 118"/>
                  <a:gd name="T7" fmla="*/ 144 h 160"/>
                  <a:gd name="T8" fmla="*/ 39 w 118"/>
                  <a:gd name="T9" fmla="*/ 136 h 160"/>
                  <a:gd name="T10" fmla="*/ 47 w 118"/>
                  <a:gd name="T11" fmla="*/ 128 h 160"/>
                  <a:gd name="T12" fmla="*/ 47 w 118"/>
                  <a:gd name="T13" fmla="*/ 120 h 160"/>
                  <a:gd name="T14" fmla="*/ 55 w 118"/>
                  <a:gd name="T15" fmla="*/ 120 h 160"/>
                  <a:gd name="T16" fmla="*/ 55 w 118"/>
                  <a:gd name="T17" fmla="*/ 104 h 160"/>
                  <a:gd name="T18" fmla="*/ 55 w 118"/>
                  <a:gd name="T19" fmla="*/ 88 h 160"/>
                  <a:gd name="T20" fmla="*/ 63 w 118"/>
                  <a:gd name="T21" fmla="*/ 72 h 160"/>
                  <a:gd name="T22" fmla="*/ 63 w 118"/>
                  <a:gd name="T23" fmla="*/ 56 h 160"/>
                  <a:gd name="T24" fmla="*/ 63 w 118"/>
                  <a:gd name="T25" fmla="*/ 40 h 160"/>
                  <a:gd name="T26" fmla="*/ 63 w 118"/>
                  <a:gd name="T27" fmla="*/ 32 h 160"/>
                  <a:gd name="T28" fmla="*/ 63 w 118"/>
                  <a:gd name="T29" fmla="*/ 24 h 160"/>
                  <a:gd name="T30" fmla="*/ 55 w 118"/>
                  <a:gd name="T31" fmla="*/ 24 h 160"/>
                  <a:gd name="T32" fmla="*/ 39 w 118"/>
                  <a:gd name="T33" fmla="*/ 32 h 160"/>
                  <a:gd name="T34" fmla="*/ 31 w 118"/>
                  <a:gd name="T35" fmla="*/ 32 h 160"/>
                  <a:gd name="T36" fmla="*/ 24 w 118"/>
                  <a:gd name="T37" fmla="*/ 40 h 160"/>
                  <a:gd name="T38" fmla="*/ 8 w 118"/>
                  <a:gd name="T39" fmla="*/ 32 h 160"/>
                  <a:gd name="T40" fmla="*/ 0 w 118"/>
                  <a:gd name="T41" fmla="*/ 32 h 160"/>
                  <a:gd name="T42" fmla="*/ 0 w 118"/>
                  <a:gd name="T43" fmla="*/ 24 h 160"/>
                  <a:gd name="T44" fmla="*/ 16 w 118"/>
                  <a:gd name="T45" fmla="*/ 24 h 160"/>
                  <a:gd name="T46" fmla="*/ 39 w 118"/>
                  <a:gd name="T47" fmla="*/ 16 h 160"/>
                  <a:gd name="T48" fmla="*/ 47 w 118"/>
                  <a:gd name="T49" fmla="*/ 16 h 160"/>
                  <a:gd name="T50" fmla="*/ 63 w 118"/>
                  <a:gd name="T51" fmla="*/ 8 h 160"/>
                  <a:gd name="T52" fmla="*/ 71 w 118"/>
                  <a:gd name="T53" fmla="*/ 0 h 160"/>
                  <a:gd name="T54" fmla="*/ 71 w 118"/>
                  <a:gd name="T55" fmla="*/ 0 h 160"/>
                  <a:gd name="T56" fmla="*/ 79 w 118"/>
                  <a:gd name="T57" fmla="*/ 8 h 160"/>
                  <a:gd name="T58" fmla="*/ 87 w 118"/>
                  <a:gd name="T59" fmla="*/ 8 h 160"/>
                  <a:gd name="T60" fmla="*/ 95 w 118"/>
                  <a:gd name="T61" fmla="*/ 16 h 160"/>
                  <a:gd name="T62" fmla="*/ 87 w 118"/>
                  <a:gd name="T63" fmla="*/ 16 h 160"/>
                  <a:gd name="T64" fmla="*/ 87 w 118"/>
                  <a:gd name="T65" fmla="*/ 24 h 160"/>
                  <a:gd name="T66" fmla="*/ 79 w 118"/>
                  <a:gd name="T67" fmla="*/ 32 h 160"/>
                  <a:gd name="T68" fmla="*/ 79 w 118"/>
                  <a:gd name="T69" fmla="*/ 40 h 160"/>
                  <a:gd name="T70" fmla="*/ 79 w 118"/>
                  <a:gd name="T71" fmla="*/ 56 h 160"/>
                  <a:gd name="T72" fmla="*/ 79 w 118"/>
                  <a:gd name="T73" fmla="*/ 64 h 160"/>
                  <a:gd name="T74" fmla="*/ 71 w 118"/>
                  <a:gd name="T75" fmla="*/ 80 h 160"/>
                  <a:gd name="T76" fmla="*/ 71 w 118"/>
                  <a:gd name="T77" fmla="*/ 96 h 160"/>
                  <a:gd name="T78" fmla="*/ 71 w 118"/>
                  <a:gd name="T79" fmla="*/ 104 h 160"/>
                  <a:gd name="T80" fmla="*/ 71 w 118"/>
                  <a:gd name="T81" fmla="*/ 112 h 160"/>
                  <a:gd name="T82" fmla="*/ 71 w 118"/>
                  <a:gd name="T83" fmla="*/ 112 h 160"/>
                  <a:gd name="T84" fmla="*/ 71 w 118"/>
                  <a:gd name="T85" fmla="*/ 112 h 160"/>
                  <a:gd name="T86" fmla="*/ 79 w 118"/>
                  <a:gd name="T87" fmla="*/ 112 h 160"/>
                  <a:gd name="T88" fmla="*/ 79 w 118"/>
                  <a:gd name="T89" fmla="*/ 112 h 160"/>
                  <a:gd name="T90" fmla="*/ 87 w 118"/>
                  <a:gd name="T91" fmla="*/ 104 h 160"/>
                  <a:gd name="T92" fmla="*/ 95 w 118"/>
                  <a:gd name="T93" fmla="*/ 96 h 160"/>
                  <a:gd name="T94" fmla="*/ 110 w 118"/>
                  <a:gd name="T95" fmla="*/ 96 h 160"/>
                  <a:gd name="T96" fmla="*/ 118 w 118"/>
                  <a:gd name="T97" fmla="*/ 88 h 160"/>
                  <a:gd name="T98" fmla="*/ 118 w 118"/>
                  <a:gd name="T99" fmla="*/ 88 h 160"/>
                  <a:gd name="T100" fmla="*/ 118 w 118"/>
                  <a:gd name="T101" fmla="*/ 88 h 160"/>
                  <a:gd name="T102" fmla="*/ 118 w 118"/>
                  <a:gd name="T103" fmla="*/ 88 h 160"/>
                  <a:gd name="T104" fmla="*/ 118 w 118"/>
                  <a:gd name="T105" fmla="*/ 96 h 160"/>
                  <a:gd name="T106" fmla="*/ 110 w 118"/>
                  <a:gd name="T107" fmla="*/ 104 h 160"/>
                  <a:gd name="T108" fmla="*/ 95 w 118"/>
                  <a:gd name="T109" fmla="*/ 112 h 160"/>
                  <a:gd name="T110" fmla="*/ 79 w 118"/>
                  <a:gd name="T111" fmla="*/ 128 h 160"/>
                  <a:gd name="T112" fmla="*/ 71 w 118"/>
                  <a:gd name="T113" fmla="*/ 136 h 160"/>
                  <a:gd name="T114" fmla="*/ 63 w 118"/>
                  <a:gd name="T115" fmla="*/ 144 h 160"/>
                  <a:gd name="T116" fmla="*/ 63 w 118"/>
                  <a:gd name="T117" fmla="*/ 152 h 160"/>
                  <a:gd name="T118" fmla="*/ 55 w 118"/>
                  <a:gd name="T119" fmla="*/ 160 h 160"/>
                  <a:gd name="T120" fmla="*/ 55 w 118"/>
                  <a:gd name="T121" fmla="*/ 160 h 160"/>
                  <a:gd name="T122" fmla="*/ 55 w 118"/>
                  <a:gd name="T123" fmla="*/ 160 h 160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118"/>
                  <a:gd name="T187" fmla="*/ 0 h 160"/>
                  <a:gd name="T188" fmla="*/ 118 w 118"/>
                  <a:gd name="T189" fmla="*/ 160 h 160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118" h="160">
                    <a:moveTo>
                      <a:pt x="55" y="160"/>
                    </a:moveTo>
                    <a:lnTo>
                      <a:pt x="47" y="160"/>
                    </a:lnTo>
                    <a:lnTo>
                      <a:pt x="47" y="152"/>
                    </a:lnTo>
                    <a:lnTo>
                      <a:pt x="47" y="144"/>
                    </a:lnTo>
                    <a:lnTo>
                      <a:pt x="39" y="136"/>
                    </a:lnTo>
                    <a:lnTo>
                      <a:pt x="47" y="128"/>
                    </a:lnTo>
                    <a:lnTo>
                      <a:pt x="47" y="120"/>
                    </a:lnTo>
                    <a:lnTo>
                      <a:pt x="55" y="120"/>
                    </a:lnTo>
                    <a:lnTo>
                      <a:pt x="55" y="104"/>
                    </a:lnTo>
                    <a:lnTo>
                      <a:pt x="55" y="88"/>
                    </a:lnTo>
                    <a:lnTo>
                      <a:pt x="63" y="72"/>
                    </a:lnTo>
                    <a:lnTo>
                      <a:pt x="63" y="56"/>
                    </a:lnTo>
                    <a:lnTo>
                      <a:pt x="63" y="40"/>
                    </a:lnTo>
                    <a:lnTo>
                      <a:pt x="63" y="32"/>
                    </a:lnTo>
                    <a:lnTo>
                      <a:pt x="63" y="24"/>
                    </a:lnTo>
                    <a:lnTo>
                      <a:pt x="55" y="24"/>
                    </a:lnTo>
                    <a:lnTo>
                      <a:pt x="39" y="32"/>
                    </a:lnTo>
                    <a:lnTo>
                      <a:pt x="31" y="32"/>
                    </a:lnTo>
                    <a:lnTo>
                      <a:pt x="24" y="40"/>
                    </a:lnTo>
                    <a:lnTo>
                      <a:pt x="8" y="32"/>
                    </a:lnTo>
                    <a:lnTo>
                      <a:pt x="0" y="32"/>
                    </a:lnTo>
                    <a:lnTo>
                      <a:pt x="0" y="24"/>
                    </a:lnTo>
                    <a:lnTo>
                      <a:pt x="16" y="24"/>
                    </a:lnTo>
                    <a:lnTo>
                      <a:pt x="39" y="16"/>
                    </a:lnTo>
                    <a:lnTo>
                      <a:pt x="47" y="16"/>
                    </a:lnTo>
                    <a:lnTo>
                      <a:pt x="63" y="8"/>
                    </a:lnTo>
                    <a:lnTo>
                      <a:pt x="71" y="0"/>
                    </a:lnTo>
                    <a:lnTo>
                      <a:pt x="79" y="8"/>
                    </a:lnTo>
                    <a:lnTo>
                      <a:pt x="87" y="8"/>
                    </a:lnTo>
                    <a:lnTo>
                      <a:pt x="95" y="16"/>
                    </a:lnTo>
                    <a:lnTo>
                      <a:pt x="87" y="16"/>
                    </a:lnTo>
                    <a:lnTo>
                      <a:pt x="87" y="24"/>
                    </a:lnTo>
                    <a:lnTo>
                      <a:pt x="79" y="32"/>
                    </a:lnTo>
                    <a:lnTo>
                      <a:pt x="79" y="40"/>
                    </a:lnTo>
                    <a:lnTo>
                      <a:pt x="79" y="56"/>
                    </a:lnTo>
                    <a:lnTo>
                      <a:pt x="79" y="64"/>
                    </a:lnTo>
                    <a:lnTo>
                      <a:pt x="71" y="80"/>
                    </a:lnTo>
                    <a:lnTo>
                      <a:pt x="71" y="96"/>
                    </a:lnTo>
                    <a:lnTo>
                      <a:pt x="71" y="104"/>
                    </a:lnTo>
                    <a:lnTo>
                      <a:pt x="71" y="112"/>
                    </a:lnTo>
                    <a:lnTo>
                      <a:pt x="79" y="112"/>
                    </a:lnTo>
                    <a:lnTo>
                      <a:pt x="87" y="104"/>
                    </a:lnTo>
                    <a:lnTo>
                      <a:pt x="95" y="96"/>
                    </a:lnTo>
                    <a:lnTo>
                      <a:pt x="110" y="96"/>
                    </a:lnTo>
                    <a:lnTo>
                      <a:pt x="118" y="88"/>
                    </a:lnTo>
                    <a:lnTo>
                      <a:pt x="118" y="96"/>
                    </a:lnTo>
                    <a:lnTo>
                      <a:pt x="110" y="104"/>
                    </a:lnTo>
                    <a:lnTo>
                      <a:pt x="95" y="112"/>
                    </a:lnTo>
                    <a:lnTo>
                      <a:pt x="79" y="128"/>
                    </a:lnTo>
                    <a:lnTo>
                      <a:pt x="71" y="136"/>
                    </a:lnTo>
                    <a:lnTo>
                      <a:pt x="63" y="144"/>
                    </a:lnTo>
                    <a:lnTo>
                      <a:pt x="63" y="152"/>
                    </a:lnTo>
                    <a:lnTo>
                      <a:pt x="55" y="160"/>
                    </a:lnTo>
                  </a:path>
                </a:pathLst>
              </a:custGeom>
              <a:grpFill/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grpSp>
          <p:nvGrpSpPr>
            <p:cNvPr id="16" name="组合 75"/>
            <p:cNvGrpSpPr/>
            <p:nvPr/>
          </p:nvGrpSpPr>
          <p:grpSpPr>
            <a:xfrm>
              <a:off x="6486078" y="1101169"/>
              <a:ext cx="50346" cy="262653"/>
              <a:chOff x="7139990" y="2452122"/>
              <a:chExt cx="100693" cy="358775"/>
            </a:xfrm>
            <a:solidFill>
              <a:schemeClr val="tx1"/>
            </a:solidFill>
          </p:grpSpPr>
          <p:sp>
            <p:nvSpPr>
              <p:cNvPr id="77" name="Freeform 98"/>
              <p:cNvSpPr/>
              <p:nvPr/>
            </p:nvSpPr>
            <p:spPr bwMode="auto">
              <a:xfrm>
                <a:off x="7170198" y="2452122"/>
                <a:ext cx="50346" cy="60214"/>
              </a:xfrm>
              <a:custGeom>
                <a:avLst/>
                <a:gdLst>
                  <a:gd name="T0" fmla="*/ 0 w 40"/>
                  <a:gd name="T1" fmla="*/ 8 h 48"/>
                  <a:gd name="T2" fmla="*/ 0 w 40"/>
                  <a:gd name="T3" fmla="*/ 0 h 48"/>
                  <a:gd name="T4" fmla="*/ 8 w 40"/>
                  <a:gd name="T5" fmla="*/ 0 h 48"/>
                  <a:gd name="T6" fmla="*/ 16 w 40"/>
                  <a:gd name="T7" fmla="*/ 0 h 48"/>
                  <a:gd name="T8" fmla="*/ 24 w 40"/>
                  <a:gd name="T9" fmla="*/ 8 h 48"/>
                  <a:gd name="T10" fmla="*/ 40 w 40"/>
                  <a:gd name="T11" fmla="*/ 16 h 48"/>
                  <a:gd name="T12" fmla="*/ 40 w 40"/>
                  <a:gd name="T13" fmla="*/ 24 h 48"/>
                  <a:gd name="T14" fmla="*/ 40 w 40"/>
                  <a:gd name="T15" fmla="*/ 32 h 48"/>
                  <a:gd name="T16" fmla="*/ 40 w 40"/>
                  <a:gd name="T17" fmla="*/ 40 h 48"/>
                  <a:gd name="T18" fmla="*/ 40 w 40"/>
                  <a:gd name="T19" fmla="*/ 48 h 48"/>
                  <a:gd name="T20" fmla="*/ 32 w 40"/>
                  <a:gd name="T21" fmla="*/ 48 h 48"/>
                  <a:gd name="T22" fmla="*/ 32 w 40"/>
                  <a:gd name="T23" fmla="*/ 48 h 48"/>
                  <a:gd name="T24" fmla="*/ 24 w 40"/>
                  <a:gd name="T25" fmla="*/ 40 h 48"/>
                  <a:gd name="T26" fmla="*/ 24 w 40"/>
                  <a:gd name="T27" fmla="*/ 40 h 48"/>
                  <a:gd name="T28" fmla="*/ 16 w 40"/>
                  <a:gd name="T29" fmla="*/ 32 h 48"/>
                  <a:gd name="T30" fmla="*/ 8 w 40"/>
                  <a:gd name="T31" fmla="*/ 16 h 48"/>
                  <a:gd name="T32" fmla="*/ 0 w 40"/>
                  <a:gd name="T33" fmla="*/ 16 h 48"/>
                  <a:gd name="T34" fmla="*/ 0 w 40"/>
                  <a:gd name="T35" fmla="*/ 8 h 48"/>
                  <a:gd name="T36" fmla="*/ 0 w 40"/>
                  <a:gd name="T37" fmla="*/ 8 h 48"/>
                  <a:gd name="T38" fmla="*/ 0 w 40"/>
                  <a:gd name="T39" fmla="*/ 8 h 4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40"/>
                  <a:gd name="T61" fmla="*/ 0 h 48"/>
                  <a:gd name="T62" fmla="*/ 40 w 40"/>
                  <a:gd name="T63" fmla="*/ 48 h 48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40" h="48">
                    <a:moveTo>
                      <a:pt x="0" y="8"/>
                    </a:moveTo>
                    <a:lnTo>
                      <a:pt x="0" y="0"/>
                    </a:lnTo>
                    <a:lnTo>
                      <a:pt x="8" y="0"/>
                    </a:lnTo>
                    <a:lnTo>
                      <a:pt x="16" y="0"/>
                    </a:lnTo>
                    <a:lnTo>
                      <a:pt x="24" y="8"/>
                    </a:lnTo>
                    <a:lnTo>
                      <a:pt x="40" y="16"/>
                    </a:lnTo>
                    <a:lnTo>
                      <a:pt x="40" y="24"/>
                    </a:lnTo>
                    <a:lnTo>
                      <a:pt x="40" y="32"/>
                    </a:lnTo>
                    <a:lnTo>
                      <a:pt x="40" y="40"/>
                    </a:lnTo>
                    <a:lnTo>
                      <a:pt x="40" y="48"/>
                    </a:lnTo>
                    <a:lnTo>
                      <a:pt x="32" y="48"/>
                    </a:lnTo>
                    <a:lnTo>
                      <a:pt x="24" y="40"/>
                    </a:lnTo>
                    <a:lnTo>
                      <a:pt x="16" y="32"/>
                    </a:lnTo>
                    <a:lnTo>
                      <a:pt x="8" y="16"/>
                    </a:lnTo>
                    <a:lnTo>
                      <a:pt x="0" y="16"/>
                    </a:lnTo>
                    <a:lnTo>
                      <a:pt x="0" y="8"/>
                    </a:lnTo>
                  </a:path>
                </a:pathLst>
              </a:custGeom>
              <a:grpFill/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78" name="Freeform 99"/>
              <p:cNvSpPr/>
              <p:nvPr/>
            </p:nvSpPr>
            <p:spPr bwMode="auto">
              <a:xfrm>
                <a:off x="7139990" y="2571296"/>
                <a:ext cx="50346" cy="60214"/>
              </a:xfrm>
              <a:custGeom>
                <a:avLst/>
                <a:gdLst>
                  <a:gd name="T0" fmla="*/ 32 w 40"/>
                  <a:gd name="T1" fmla="*/ 16 h 48"/>
                  <a:gd name="T2" fmla="*/ 40 w 40"/>
                  <a:gd name="T3" fmla="*/ 24 h 48"/>
                  <a:gd name="T4" fmla="*/ 40 w 40"/>
                  <a:gd name="T5" fmla="*/ 32 h 48"/>
                  <a:gd name="T6" fmla="*/ 40 w 40"/>
                  <a:gd name="T7" fmla="*/ 40 h 48"/>
                  <a:gd name="T8" fmla="*/ 32 w 40"/>
                  <a:gd name="T9" fmla="*/ 48 h 48"/>
                  <a:gd name="T10" fmla="*/ 32 w 40"/>
                  <a:gd name="T11" fmla="*/ 40 h 48"/>
                  <a:gd name="T12" fmla="*/ 24 w 40"/>
                  <a:gd name="T13" fmla="*/ 40 h 48"/>
                  <a:gd name="T14" fmla="*/ 16 w 40"/>
                  <a:gd name="T15" fmla="*/ 32 h 48"/>
                  <a:gd name="T16" fmla="*/ 0 w 40"/>
                  <a:gd name="T17" fmla="*/ 16 h 48"/>
                  <a:gd name="T18" fmla="*/ 0 w 40"/>
                  <a:gd name="T19" fmla="*/ 8 h 48"/>
                  <a:gd name="T20" fmla="*/ 0 w 40"/>
                  <a:gd name="T21" fmla="*/ 0 h 48"/>
                  <a:gd name="T22" fmla="*/ 0 w 40"/>
                  <a:gd name="T23" fmla="*/ 0 h 48"/>
                  <a:gd name="T24" fmla="*/ 0 w 40"/>
                  <a:gd name="T25" fmla="*/ 0 h 48"/>
                  <a:gd name="T26" fmla="*/ 8 w 40"/>
                  <a:gd name="T27" fmla="*/ 0 h 48"/>
                  <a:gd name="T28" fmla="*/ 16 w 40"/>
                  <a:gd name="T29" fmla="*/ 0 h 48"/>
                  <a:gd name="T30" fmla="*/ 24 w 40"/>
                  <a:gd name="T31" fmla="*/ 8 h 48"/>
                  <a:gd name="T32" fmla="*/ 32 w 40"/>
                  <a:gd name="T33" fmla="*/ 16 h 48"/>
                  <a:gd name="T34" fmla="*/ 32 w 40"/>
                  <a:gd name="T35" fmla="*/ 16 h 4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40"/>
                  <a:gd name="T55" fmla="*/ 0 h 48"/>
                  <a:gd name="T56" fmla="*/ 40 w 40"/>
                  <a:gd name="T57" fmla="*/ 48 h 48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40" h="48">
                    <a:moveTo>
                      <a:pt x="32" y="16"/>
                    </a:moveTo>
                    <a:lnTo>
                      <a:pt x="40" y="24"/>
                    </a:lnTo>
                    <a:lnTo>
                      <a:pt x="40" y="32"/>
                    </a:lnTo>
                    <a:lnTo>
                      <a:pt x="40" y="40"/>
                    </a:lnTo>
                    <a:lnTo>
                      <a:pt x="32" y="48"/>
                    </a:lnTo>
                    <a:lnTo>
                      <a:pt x="32" y="40"/>
                    </a:lnTo>
                    <a:lnTo>
                      <a:pt x="24" y="40"/>
                    </a:lnTo>
                    <a:lnTo>
                      <a:pt x="16" y="32"/>
                    </a:lnTo>
                    <a:lnTo>
                      <a:pt x="0" y="16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8" y="0"/>
                    </a:lnTo>
                    <a:lnTo>
                      <a:pt x="16" y="0"/>
                    </a:lnTo>
                    <a:lnTo>
                      <a:pt x="24" y="8"/>
                    </a:lnTo>
                    <a:lnTo>
                      <a:pt x="32" y="16"/>
                    </a:lnTo>
                  </a:path>
                </a:pathLst>
              </a:custGeom>
              <a:grpFill/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79" name="Freeform 100"/>
              <p:cNvSpPr/>
              <p:nvPr/>
            </p:nvSpPr>
            <p:spPr bwMode="auto">
              <a:xfrm>
                <a:off x="7139990" y="2591367"/>
                <a:ext cx="100693" cy="219530"/>
              </a:xfrm>
              <a:custGeom>
                <a:avLst/>
                <a:gdLst>
                  <a:gd name="T0" fmla="*/ 32 w 80"/>
                  <a:gd name="T1" fmla="*/ 159 h 175"/>
                  <a:gd name="T2" fmla="*/ 32 w 80"/>
                  <a:gd name="T3" fmla="*/ 167 h 175"/>
                  <a:gd name="T4" fmla="*/ 24 w 80"/>
                  <a:gd name="T5" fmla="*/ 167 h 175"/>
                  <a:gd name="T6" fmla="*/ 24 w 80"/>
                  <a:gd name="T7" fmla="*/ 175 h 175"/>
                  <a:gd name="T8" fmla="*/ 24 w 80"/>
                  <a:gd name="T9" fmla="*/ 175 h 175"/>
                  <a:gd name="T10" fmla="*/ 16 w 80"/>
                  <a:gd name="T11" fmla="*/ 175 h 175"/>
                  <a:gd name="T12" fmla="*/ 16 w 80"/>
                  <a:gd name="T13" fmla="*/ 175 h 175"/>
                  <a:gd name="T14" fmla="*/ 8 w 80"/>
                  <a:gd name="T15" fmla="*/ 167 h 175"/>
                  <a:gd name="T16" fmla="*/ 8 w 80"/>
                  <a:gd name="T17" fmla="*/ 159 h 175"/>
                  <a:gd name="T18" fmla="*/ 0 w 80"/>
                  <a:gd name="T19" fmla="*/ 143 h 175"/>
                  <a:gd name="T20" fmla="*/ 0 w 80"/>
                  <a:gd name="T21" fmla="*/ 135 h 175"/>
                  <a:gd name="T22" fmla="*/ 0 w 80"/>
                  <a:gd name="T23" fmla="*/ 135 h 175"/>
                  <a:gd name="T24" fmla="*/ 8 w 80"/>
                  <a:gd name="T25" fmla="*/ 127 h 175"/>
                  <a:gd name="T26" fmla="*/ 16 w 80"/>
                  <a:gd name="T27" fmla="*/ 127 h 175"/>
                  <a:gd name="T28" fmla="*/ 16 w 80"/>
                  <a:gd name="T29" fmla="*/ 127 h 175"/>
                  <a:gd name="T30" fmla="*/ 16 w 80"/>
                  <a:gd name="T31" fmla="*/ 119 h 175"/>
                  <a:gd name="T32" fmla="*/ 24 w 80"/>
                  <a:gd name="T33" fmla="*/ 104 h 175"/>
                  <a:gd name="T34" fmla="*/ 32 w 80"/>
                  <a:gd name="T35" fmla="*/ 88 h 175"/>
                  <a:gd name="T36" fmla="*/ 48 w 80"/>
                  <a:gd name="T37" fmla="*/ 64 h 175"/>
                  <a:gd name="T38" fmla="*/ 56 w 80"/>
                  <a:gd name="T39" fmla="*/ 32 h 175"/>
                  <a:gd name="T40" fmla="*/ 64 w 80"/>
                  <a:gd name="T41" fmla="*/ 24 h 175"/>
                  <a:gd name="T42" fmla="*/ 64 w 80"/>
                  <a:gd name="T43" fmla="*/ 16 h 175"/>
                  <a:gd name="T44" fmla="*/ 72 w 80"/>
                  <a:gd name="T45" fmla="*/ 8 h 175"/>
                  <a:gd name="T46" fmla="*/ 72 w 80"/>
                  <a:gd name="T47" fmla="*/ 8 h 175"/>
                  <a:gd name="T48" fmla="*/ 72 w 80"/>
                  <a:gd name="T49" fmla="*/ 0 h 175"/>
                  <a:gd name="T50" fmla="*/ 80 w 80"/>
                  <a:gd name="T51" fmla="*/ 0 h 175"/>
                  <a:gd name="T52" fmla="*/ 80 w 80"/>
                  <a:gd name="T53" fmla="*/ 8 h 175"/>
                  <a:gd name="T54" fmla="*/ 80 w 80"/>
                  <a:gd name="T55" fmla="*/ 8 h 175"/>
                  <a:gd name="T56" fmla="*/ 72 w 80"/>
                  <a:gd name="T57" fmla="*/ 16 h 175"/>
                  <a:gd name="T58" fmla="*/ 72 w 80"/>
                  <a:gd name="T59" fmla="*/ 24 h 175"/>
                  <a:gd name="T60" fmla="*/ 72 w 80"/>
                  <a:gd name="T61" fmla="*/ 32 h 175"/>
                  <a:gd name="T62" fmla="*/ 64 w 80"/>
                  <a:gd name="T63" fmla="*/ 48 h 175"/>
                  <a:gd name="T64" fmla="*/ 64 w 80"/>
                  <a:gd name="T65" fmla="*/ 56 h 175"/>
                  <a:gd name="T66" fmla="*/ 56 w 80"/>
                  <a:gd name="T67" fmla="*/ 72 h 175"/>
                  <a:gd name="T68" fmla="*/ 48 w 80"/>
                  <a:gd name="T69" fmla="*/ 104 h 175"/>
                  <a:gd name="T70" fmla="*/ 40 w 80"/>
                  <a:gd name="T71" fmla="*/ 127 h 175"/>
                  <a:gd name="T72" fmla="*/ 32 w 80"/>
                  <a:gd name="T73" fmla="*/ 151 h 175"/>
                  <a:gd name="T74" fmla="*/ 32 w 80"/>
                  <a:gd name="T75" fmla="*/ 159 h 175"/>
                  <a:gd name="T76" fmla="*/ 32 w 80"/>
                  <a:gd name="T77" fmla="*/ 159 h 175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80"/>
                  <a:gd name="T118" fmla="*/ 0 h 175"/>
                  <a:gd name="T119" fmla="*/ 80 w 80"/>
                  <a:gd name="T120" fmla="*/ 175 h 175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80" h="175">
                    <a:moveTo>
                      <a:pt x="32" y="159"/>
                    </a:moveTo>
                    <a:lnTo>
                      <a:pt x="32" y="167"/>
                    </a:lnTo>
                    <a:lnTo>
                      <a:pt x="24" y="167"/>
                    </a:lnTo>
                    <a:lnTo>
                      <a:pt x="24" y="175"/>
                    </a:lnTo>
                    <a:lnTo>
                      <a:pt x="16" y="175"/>
                    </a:lnTo>
                    <a:lnTo>
                      <a:pt x="8" y="167"/>
                    </a:lnTo>
                    <a:lnTo>
                      <a:pt x="8" y="159"/>
                    </a:lnTo>
                    <a:lnTo>
                      <a:pt x="0" y="143"/>
                    </a:lnTo>
                    <a:lnTo>
                      <a:pt x="0" y="135"/>
                    </a:lnTo>
                    <a:lnTo>
                      <a:pt x="8" y="127"/>
                    </a:lnTo>
                    <a:lnTo>
                      <a:pt x="16" y="127"/>
                    </a:lnTo>
                    <a:lnTo>
                      <a:pt x="16" y="119"/>
                    </a:lnTo>
                    <a:lnTo>
                      <a:pt x="24" y="104"/>
                    </a:lnTo>
                    <a:lnTo>
                      <a:pt x="32" y="88"/>
                    </a:lnTo>
                    <a:lnTo>
                      <a:pt x="48" y="64"/>
                    </a:lnTo>
                    <a:lnTo>
                      <a:pt x="56" y="32"/>
                    </a:lnTo>
                    <a:lnTo>
                      <a:pt x="64" y="24"/>
                    </a:lnTo>
                    <a:lnTo>
                      <a:pt x="64" y="16"/>
                    </a:lnTo>
                    <a:lnTo>
                      <a:pt x="72" y="8"/>
                    </a:lnTo>
                    <a:lnTo>
                      <a:pt x="72" y="0"/>
                    </a:lnTo>
                    <a:lnTo>
                      <a:pt x="80" y="0"/>
                    </a:lnTo>
                    <a:lnTo>
                      <a:pt x="80" y="8"/>
                    </a:lnTo>
                    <a:lnTo>
                      <a:pt x="72" y="16"/>
                    </a:lnTo>
                    <a:lnTo>
                      <a:pt x="72" y="24"/>
                    </a:lnTo>
                    <a:lnTo>
                      <a:pt x="72" y="32"/>
                    </a:lnTo>
                    <a:lnTo>
                      <a:pt x="64" y="48"/>
                    </a:lnTo>
                    <a:lnTo>
                      <a:pt x="64" y="56"/>
                    </a:lnTo>
                    <a:lnTo>
                      <a:pt x="56" y="72"/>
                    </a:lnTo>
                    <a:lnTo>
                      <a:pt x="48" y="104"/>
                    </a:lnTo>
                    <a:lnTo>
                      <a:pt x="40" y="127"/>
                    </a:lnTo>
                    <a:lnTo>
                      <a:pt x="32" y="151"/>
                    </a:lnTo>
                    <a:lnTo>
                      <a:pt x="32" y="159"/>
                    </a:lnTo>
                  </a:path>
                </a:pathLst>
              </a:custGeom>
              <a:grpFill/>
              <a:ln w="12700">
                <a:solidFill>
                  <a:schemeClr val="tx1"/>
                </a:solidFill>
                <a:prstDash val="solid"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</p:grpSp>
      <p:grpSp>
        <p:nvGrpSpPr>
          <p:cNvPr id="17" name="组合 81"/>
          <p:cNvGrpSpPr>
            <a:grpSpLocks noChangeAspect="1"/>
          </p:cNvGrpSpPr>
          <p:nvPr/>
        </p:nvGrpSpPr>
        <p:grpSpPr>
          <a:xfrm>
            <a:off x="3478107" y="3865387"/>
            <a:ext cx="76551" cy="270000"/>
            <a:chOff x="7139990" y="2452122"/>
            <a:chExt cx="100693" cy="358775"/>
          </a:xfrm>
          <a:solidFill>
            <a:schemeClr val="tx1"/>
          </a:solidFill>
        </p:grpSpPr>
        <p:sp>
          <p:nvSpPr>
            <p:cNvPr id="83" name="Freeform 98"/>
            <p:cNvSpPr/>
            <p:nvPr/>
          </p:nvSpPr>
          <p:spPr bwMode="auto">
            <a:xfrm>
              <a:off x="7170198" y="2452122"/>
              <a:ext cx="50346" cy="60214"/>
            </a:xfrm>
            <a:custGeom>
              <a:avLst/>
              <a:gdLst>
                <a:gd name="T0" fmla="*/ 0 w 40"/>
                <a:gd name="T1" fmla="*/ 8 h 48"/>
                <a:gd name="T2" fmla="*/ 0 w 40"/>
                <a:gd name="T3" fmla="*/ 0 h 48"/>
                <a:gd name="T4" fmla="*/ 8 w 40"/>
                <a:gd name="T5" fmla="*/ 0 h 48"/>
                <a:gd name="T6" fmla="*/ 16 w 40"/>
                <a:gd name="T7" fmla="*/ 0 h 48"/>
                <a:gd name="T8" fmla="*/ 24 w 40"/>
                <a:gd name="T9" fmla="*/ 8 h 48"/>
                <a:gd name="T10" fmla="*/ 40 w 40"/>
                <a:gd name="T11" fmla="*/ 16 h 48"/>
                <a:gd name="T12" fmla="*/ 40 w 40"/>
                <a:gd name="T13" fmla="*/ 24 h 48"/>
                <a:gd name="T14" fmla="*/ 40 w 40"/>
                <a:gd name="T15" fmla="*/ 32 h 48"/>
                <a:gd name="T16" fmla="*/ 40 w 40"/>
                <a:gd name="T17" fmla="*/ 40 h 48"/>
                <a:gd name="T18" fmla="*/ 40 w 40"/>
                <a:gd name="T19" fmla="*/ 48 h 48"/>
                <a:gd name="T20" fmla="*/ 32 w 40"/>
                <a:gd name="T21" fmla="*/ 48 h 48"/>
                <a:gd name="T22" fmla="*/ 32 w 40"/>
                <a:gd name="T23" fmla="*/ 48 h 48"/>
                <a:gd name="T24" fmla="*/ 24 w 40"/>
                <a:gd name="T25" fmla="*/ 40 h 48"/>
                <a:gd name="T26" fmla="*/ 24 w 40"/>
                <a:gd name="T27" fmla="*/ 40 h 48"/>
                <a:gd name="T28" fmla="*/ 16 w 40"/>
                <a:gd name="T29" fmla="*/ 32 h 48"/>
                <a:gd name="T30" fmla="*/ 8 w 40"/>
                <a:gd name="T31" fmla="*/ 16 h 48"/>
                <a:gd name="T32" fmla="*/ 0 w 40"/>
                <a:gd name="T33" fmla="*/ 16 h 48"/>
                <a:gd name="T34" fmla="*/ 0 w 40"/>
                <a:gd name="T35" fmla="*/ 8 h 48"/>
                <a:gd name="T36" fmla="*/ 0 w 40"/>
                <a:gd name="T37" fmla="*/ 8 h 48"/>
                <a:gd name="T38" fmla="*/ 0 w 40"/>
                <a:gd name="T39" fmla="*/ 8 h 4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40"/>
                <a:gd name="T61" fmla="*/ 0 h 48"/>
                <a:gd name="T62" fmla="*/ 40 w 40"/>
                <a:gd name="T63" fmla="*/ 48 h 48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40" h="48">
                  <a:moveTo>
                    <a:pt x="0" y="8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16" y="0"/>
                  </a:lnTo>
                  <a:lnTo>
                    <a:pt x="24" y="8"/>
                  </a:lnTo>
                  <a:lnTo>
                    <a:pt x="40" y="16"/>
                  </a:lnTo>
                  <a:lnTo>
                    <a:pt x="40" y="24"/>
                  </a:lnTo>
                  <a:lnTo>
                    <a:pt x="40" y="32"/>
                  </a:lnTo>
                  <a:lnTo>
                    <a:pt x="40" y="40"/>
                  </a:lnTo>
                  <a:lnTo>
                    <a:pt x="40" y="48"/>
                  </a:lnTo>
                  <a:lnTo>
                    <a:pt x="32" y="48"/>
                  </a:lnTo>
                  <a:lnTo>
                    <a:pt x="24" y="40"/>
                  </a:lnTo>
                  <a:lnTo>
                    <a:pt x="16" y="32"/>
                  </a:lnTo>
                  <a:lnTo>
                    <a:pt x="8" y="16"/>
                  </a:lnTo>
                  <a:lnTo>
                    <a:pt x="0" y="16"/>
                  </a:lnTo>
                  <a:lnTo>
                    <a:pt x="0" y="8"/>
                  </a:lnTo>
                </a:path>
              </a:pathLst>
            </a:custGeom>
            <a:grpFill/>
            <a:ln w="1270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4" name="Freeform 99"/>
            <p:cNvSpPr/>
            <p:nvPr/>
          </p:nvSpPr>
          <p:spPr bwMode="auto">
            <a:xfrm>
              <a:off x="7139990" y="2571296"/>
              <a:ext cx="50346" cy="60214"/>
            </a:xfrm>
            <a:custGeom>
              <a:avLst/>
              <a:gdLst>
                <a:gd name="T0" fmla="*/ 32 w 40"/>
                <a:gd name="T1" fmla="*/ 16 h 48"/>
                <a:gd name="T2" fmla="*/ 40 w 40"/>
                <a:gd name="T3" fmla="*/ 24 h 48"/>
                <a:gd name="T4" fmla="*/ 40 w 40"/>
                <a:gd name="T5" fmla="*/ 32 h 48"/>
                <a:gd name="T6" fmla="*/ 40 w 40"/>
                <a:gd name="T7" fmla="*/ 40 h 48"/>
                <a:gd name="T8" fmla="*/ 32 w 40"/>
                <a:gd name="T9" fmla="*/ 48 h 48"/>
                <a:gd name="T10" fmla="*/ 32 w 40"/>
                <a:gd name="T11" fmla="*/ 40 h 48"/>
                <a:gd name="T12" fmla="*/ 24 w 40"/>
                <a:gd name="T13" fmla="*/ 40 h 48"/>
                <a:gd name="T14" fmla="*/ 16 w 40"/>
                <a:gd name="T15" fmla="*/ 32 h 48"/>
                <a:gd name="T16" fmla="*/ 0 w 40"/>
                <a:gd name="T17" fmla="*/ 16 h 48"/>
                <a:gd name="T18" fmla="*/ 0 w 40"/>
                <a:gd name="T19" fmla="*/ 8 h 48"/>
                <a:gd name="T20" fmla="*/ 0 w 40"/>
                <a:gd name="T21" fmla="*/ 0 h 48"/>
                <a:gd name="T22" fmla="*/ 0 w 40"/>
                <a:gd name="T23" fmla="*/ 0 h 48"/>
                <a:gd name="T24" fmla="*/ 0 w 40"/>
                <a:gd name="T25" fmla="*/ 0 h 48"/>
                <a:gd name="T26" fmla="*/ 8 w 40"/>
                <a:gd name="T27" fmla="*/ 0 h 48"/>
                <a:gd name="T28" fmla="*/ 16 w 40"/>
                <a:gd name="T29" fmla="*/ 0 h 48"/>
                <a:gd name="T30" fmla="*/ 24 w 40"/>
                <a:gd name="T31" fmla="*/ 8 h 48"/>
                <a:gd name="T32" fmla="*/ 32 w 40"/>
                <a:gd name="T33" fmla="*/ 16 h 48"/>
                <a:gd name="T34" fmla="*/ 32 w 40"/>
                <a:gd name="T35" fmla="*/ 16 h 4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0"/>
                <a:gd name="T55" fmla="*/ 0 h 48"/>
                <a:gd name="T56" fmla="*/ 40 w 40"/>
                <a:gd name="T57" fmla="*/ 48 h 48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0" h="48">
                  <a:moveTo>
                    <a:pt x="32" y="16"/>
                  </a:moveTo>
                  <a:lnTo>
                    <a:pt x="40" y="24"/>
                  </a:lnTo>
                  <a:lnTo>
                    <a:pt x="40" y="32"/>
                  </a:lnTo>
                  <a:lnTo>
                    <a:pt x="40" y="40"/>
                  </a:lnTo>
                  <a:lnTo>
                    <a:pt x="32" y="48"/>
                  </a:lnTo>
                  <a:lnTo>
                    <a:pt x="32" y="40"/>
                  </a:lnTo>
                  <a:lnTo>
                    <a:pt x="24" y="40"/>
                  </a:lnTo>
                  <a:lnTo>
                    <a:pt x="16" y="32"/>
                  </a:lnTo>
                  <a:lnTo>
                    <a:pt x="0" y="16"/>
                  </a:lnTo>
                  <a:lnTo>
                    <a:pt x="0" y="8"/>
                  </a:lnTo>
                  <a:lnTo>
                    <a:pt x="0" y="0"/>
                  </a:lnTo>
                  <a:lnTo>
                    <a:pt x="8" y="0"/>
                  </a:lnTo>
                  <a:lnTo>
                    <a:pt x="16" y="0"/>
                  </a:lnTo>
                  <a:lnTo>
                    <a:pt x="24" y="8"/>
                  </a:lnTo>
                  <a:lnTo>
                    <a:pt x="32" y="16"/>
                  </a:lnTo>
                </a:path>
              </a:pathLst>
            </a:custGeom>
            <a:grpFill/>
            <a:ln w="1270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5" name="Freeform 100"/>
            <p:cNvSpPr/>
            <p:nvPr/>
          </p:nvSpPr>
          <p:spPr bwMode="auto">
            <a:xfrm>
              <a:off x="7139990" y="2591367"/>
              <a:ext cx="100693" cy="219530"/>
            </a:xfrm>
            <a:custGeom>
              <a:avLst/>
              <a:gdLst>
                <a:gd name="T0" fmla="*/ 32 w 80"/>
                <a:gd name="T1" fmla="*/ 159 h 175"/>
                <a:gd name="T2" fmla="*/ 32 w 80"/>
                <a:gd name="T3" fmla="*/ 167 h 175"/>
                <a:gd name="T4" fmla="*/ 24 w 80"/>
                <a:gd name="T5" fmla="*/ 167 h 175"/>
                <a:gd name="T6" fmla="*/ 24 w 80"/>
                <a:gd name="T7" fmla="*/ 175 h 175"/>
                <a:gd name="T8" fmla="*/ 24 w 80"/>
                <a:gd name="T9" fmla="*/ 175 h 175"/>
                <a:gd name="T10" fmla="*/ 16 w 80"/>
                <a:gd name="T11" fmla="*/ 175 h 175"/>
                <a:gd name="T12" fmla="*/ 16 w 80"/>
                <a:gd name="T13" fmla="*/ 175 h 175"/>
                <a:gd name="T14" fmla="*/ 8 w 80"/>
                <a:gd name="T15" fmla="*/ 167 h 175"/>
                <a:gd name="T16" fmla="*/ 8 w 80"/>
                <a:gd name="T17" fmla="*/ 159 h 175"/>
                <a:gd name="T18" fmla="*/ 0 w 80"/>
                <a:gd name="T19" fmla="*/ 143 h 175"/>
                <a:gd name="T20" fmla="*/ 0 w 80"/>
                <a:gd name="T21" fmla="*/ 135 h 175"/>
                <a:gd name="T22" fmla="*/ 0 w 80"/>
                <a:gd name="T23" fmla="*/ 135 h 175"/>
                <a:gd name="T24" fmla="*/ 8 w 80"/>
                <a:gd name="T25" fmla="*/ 127 h 175"/>
                <a:gd name="T26" fmla="*/ 16 w 80"/>
                <a:gd name="T27" fmla="*/ 127 h 175"/>
                <a:gd name="T28" fmla="*/ 16 w 80"/>
                <a:gd name="T29" fmla="*/ 127 h 175"/>
                <a:gd name="T30" fmla="*/ 16 w 80"/>
                <a:gd name="T31" fmla="*/ 119 h 175"/>
                <a:gd name="T32" fmla="*/ 24 w 80"/>
                <a:gd name="T33" fmla="*/ 104 h 175"/>
                <a:gd name="T34" fmla="*/ 32 w 80"/>
                <a:gd name="T35" fmla="*/ 88 h 175"/>
                <a:gd name="T36" fmla="*/ 48 w 80"/>
                <a:gd name="T37" fmla="*/ 64 h 175"/>
                <a:gd name="T38" fmla="*/ 56 w 80"/>
                <a:gd name="T39" fmla="*/ 32 h 175"/>
                <a:gd name="T40" fmla="*/ 64 w 80"/>
                <a:gd name="T41" fmla="*/ 24 h 175"/>
                <a:gd name="T42" fmla="*/ 64 w 80"/>
                <a:gd name="T43" fmla="*/ 16 h 175"/>
                <a:gd name="T44" fmla="*/ 72 w 80"/>
                <a:gd name="T45" fmla="*/ 8 h 175"/>
                <a:gd name="T46" fmla="*/ 72 w 80"/>
                <a:gd name="T47" fmla="*/ 8 h 175"/>
                <a:gd name="T48" fmla="*/ 72 w 80"/>
                <a:gd name="T49" fmla="*/ 0 h 175"/>
                <a:gd name="T50" fmla="*/ 80 w 80"/>
                <a:gd name="T51" fmla="*/ 0 h 175"/>
                <a:gd name="T52" fmla="*/ 80 w 80"/>
                <a:gd name="T53" fmla="*/ 8 h 175"/>
                <a:gd name="T54" fmla="*/ 80 w 80"/>
                <a:gd name="T55" fmla="*/ 8 h 175"/>
                <a:gd name="T56" fmla="*/ 72 w 80"/>
                <a:gd name="T57" fmla="*/ 16 h 175"/>
                <a:gd name="T58" fmla="*/ 72 w 80"/>
                <a:gd name="T59" fmla="*/ 24 h 175"/>
                <a:gd name="T60" fmla="*/ 72 w 80"/>
                <a:gd name="T61" fmla="*/ 32 h 175"/>
                <a:gd name="T62" fmla="*/ 64 w 80"/>
                <a:gd name="T63" fmla="*/ 48 h 175"/>
                <a:gd name="T64" fmla="*/ 64 w 80"/>
                <a:gd name="T65" fmla="*/ 56 h 175"/>
                <a:gd name="T66" fmla="*/ 56 w 80"/>
                <a:gd name="T67" fmla="*/ 72 h 175"/>
                <a:gd name="T68" fmla="*/ 48 w 80"/>
                <a:gd name="T69" fmla="*/ 104 h 175"/>
                <a:gd name="T70" fmla="*/ 40 w 80"/>
                <a:gd name="T71" fmla="*/ 127 h 175"/>
                <a:gd name="T72" fmla="*/ 32 w 80"/>
                <a:gd name="T73" fmla="*/ 151 h 175"/>
                <a:gd name="T74" fmla="*/ 32 w 80"/>
                <a:gd name="T75" fmla="*/ 159 h 175"/>
                <a:gd name="T76" fmla="*/ 32 w 80"/>
                <a:gd name="T77" fmla="*/ 159 h 175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80"/>
                <a:gd name="T118" fmla="*/ 0 h 175"/>
                <a:gd name="T119" fmla="*/ 80 w 80"/>
                <a:gd name="T120" fmla="*/ 175 h 175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80" h="175">
                  <a:moveTo>
                    <a:pt x="32" y="159"/>
                  </a:moveTo>
                  <a:lnTo>
                    <a:pt x="32" y="167"/>
                  </a:lnTo>
                  <a:lnTo>
                    <a:pt x="24" y="167"/>
                  </a:lnTo>
                  <a:lnTo>
                    <a:pt x="24" y="175"/>
                  </a:lnTo>
                  <a:lnTo>
                    <a:pt x="16" y="175"/>
                  </a:lnTo>
                  <a:lnTo>
                    <a:pt x="8" y="167"/>
                  </a:lnTo>
                  <a:lnTo>
                    <a:pt x="8" y="159"/>
                  </a:lnTo>
                  <a:lnTo>
                    <a:pt x="0" y="143"/>
                  </a:lnTo>
                  <a:lnTo>
                    <a:pt x="0" y="135"/>
                  </a:lnTo>
                  <a:lnTo>
                    <a:pt x="8" y="127"/>
                  </a:lnTo>
                  <a:lnTo>
                    <a:pt x="16" y="127"/>
                  </a:lnTo>
                  <a:lnTo>
                    <a:pt x="16" y="119"/>
                  </a:lnTo>
                  <a:lnTo>
                    <a:pt x="24" y="104"/>
                  </a:lnTo>
                  <a:lnTo>
                    <a:pt x="32" y="88"/>
                  </a:lnTo>
                  <a:lnTo>
                    <a:pt x="48" y="64"/>
                  </a:lnTo>
                  <a:lnTo>
                    <a:pt x="56" y="32"/>
                  </a:lnTo>
                  <a:lnTo>
                    <a:pt x="64" y="24"/>
                  </a:lnTo>
                  <a:lnTo>
                    <a:pt x="64" y="16"/>
                  </a:lnTo>
                  <a:lnTo>
                    <a:pt x="72" y="8"/>
                  </a:lnTo>
                  <a:lnTo>
                    <a:pt x="72" y="0"/>
                  </a:lnTo>
                  <a:lnTo>
                    <a:pt x="80" y="0"/>
                  </a:lnTo>
                  <a:lnTo>
                    <a:pt x="80" y="8"/>
                  </a:lnTo>
                  <a:lnTo>
                    <a:pt x="72" y="16"/>
                  </a:lnTo>
                  <a:lnTo>
                    <a:pt x="72" y="24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64" y="56"/>
                  </a:lnTo>
                  <a:lnTo>
                    <a:pt x="56" y="72"/>
                  </a:lnTo>
                  <a:lnTo>
                    <a:pt x="48" y="104"/>
                  </a:lnTo>
                  <a:lnTo>
                    <a:pt x="40" y="127"/>
                  </a:lnTo>
                  <a:lnTo>
                    <a:pt x="32" y="151"/>
                  </a:lnTo>
                  <a:lnTo>
                    <a:pt x="32" y="159"/>
                  </a:lnTo>
                </a:path>
              </a:pathLst>
            </a:custGeom>
            <a:grpFill/>
            <a:ln w="1270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18" name="组合 85"/>
          <p:cNvGrpSpPr>
            <a:grpSpLocks noChangeAspect="1"/>
          </p:cNvGrpSpPr>
          <p:nvPr/>
        </p:nvGrpSpPr>
        <p:grpSpPr>
          <a:xfrm>
            <a:off x="3896598" y="4707820"/>
            <a:ext cx="97102" cy="288000"/>
            <a:chOff x="4587523" y="4870802"/>
            <a:chExt cx="147960" cy="280283"/>
          </a:xfrm>
          <a:solidFill>
            <a:schemeClr val="tx1"/>
          </a:solidFill>
        </p:grpSpPr>
        <p:sp>
          <p:nvSpPr>
            <p:cNvPr id="87" name="Freeform 144"/>
            <p:cNvSpPr/>
            <p:nvPr/>
          </p:nvSpPr>
          <p:spPr bwMode="auto">
            <a:xfrm>
              <a:off x="4656488" y="4870802"/>
              <a:ext cx="50156" cy="40040"/>
            </a:xfrm>
            <a:custGeom>
              <a:avLst/>
              <a:gdLst>
                <a:gd name="T0" fmla="*/ 40 w 40"/>
                <a:gd name="T1" fmla="*/ 16 h 32"/>
                <a:gd name="T2" fmla="*/ 40 w 40"/>
                <a:gd name="T3" fmla="*/ 24 h 32"/>
                <a:gd name="T4" fmla="*/ 40 w 40"/>
                <a:gd name="T5" fmla="*/ 32 h 32"/>
                <a:gd name="T6" fmla="*/ 32 w 40"/>
                <a:gd name="T7" fmla="*/ 32 h 32"/>
                <a:gd name="T8" fmla="*/ 32 w 40"/>
                <a:gd name="T9" fmla="*/ 32 h 32"/>
                <a:gd name="T10" fmla="*/ 24 w 40"/>
                <a:gd name="T11" fmla="*/ 32 h 32"/>
                <a:gd name="T12" fmla="*/ 16 w 40"/>
                <a:gd name="T13" fmla="*/ 24 h 32"/>
                <a:gd name="T14" fmla="*/ 8 w 40"/>
                <a:gd name="T15" fmla="*/ 16 h 32"/>
                <a:gd name="T16" fmla="*/ 8 w 40"/>
                <a:gd name="T17" fmla="*/ 8 h 32"/>
                <a:gd name="T18" fmla="*/ 0 w 40"/>
                <a:gd name="T19" fmla="*/ 8 h 32"/>
                <a:gd name="T20" fmla="*/ 0 w 40"/>
                <a:gd name="T21" fmla="*/ 0 h 32"/>
                <a:gd name="T22" fmla="*/ 8 w 40"/>
                <a:gd name="T23" fmla="*/ 0 h 32"/>
                <a:gd name="T24" fmla="*/ 24 w 40"/>
                <a:gd name="T25" fmla="*/ 0 h 32"/>
                <a:gd name="T26" fmla="*/ 32 w 40"/>
                <a:gd name="T27" fmla="*/ 8 h 32"/>
                <a:gd name="T28" fmla="*/ 40 w 40"/>
                <a:gd name="T29" fmla="*/ 16 h 32"/>
                <a:gd name="T30" fmla="*/ 40 w 40"/>
                <a:gd name="T31" fmla="*/ 16 h 3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40"/>
                <a:gd name="T49" fmla="*/ 0 h 32"/>
                <a:gd name="T50" fmla="*/ 40 w 40"/>
                <a:gd name="T51" fmla="*/ 32 h 32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40" h="32">
                  <a:moveTo>
                    <a:pt x="40" y="16"/>
                  </a:moveTo>
                  <a:lnTo>
                    <a:pt x="40" y="24"/>
                  </a:lnTo>
                  <a:lnTo>
                    <a:pt x="40" y="32"/>
                  </a:lnTo>
                  <a:lnTo>
                    <a:pt x="32" y="32"/>
                  </a:lnTo>
                  <a:lnTo>
                    <a:pt x="24" y="32"/>
                  </a:lnTo>
                  <a:lnTo>
                    <a:pt x="16" y="24"/>
                  </a:lnTo>
                  <a:lnTo>
                    <a:pt x="8" y="16"/>
                  </a:lnTo>
                  <a:lnTo>
                    <a:pt x="8" y="8"/>
                  </a:lnTo>
                  <a:lnTo>
                    <a:pt x="0" y="8"/>
                  </a:lnTo>
                  <a:lnTo>
                    <a:pt x="0" y="0"/>
                  </a:lnTo>
                  <a:lnTo>
                    <a:pt x="8" y="0"/>
                  </a:lnTo>
                  <a:lnTo>
                    <a:pt x="24" y="0"/>
                  </a:lnTo>
                  <a:lnTo>
                    <a:pt x="32" y="8"/>
                  </a:lnTo>
                  <a:lnTo>
                    <a:pt x="40" y="16"/>
                  </a:lnTo>
                </a:path>
              </a:pathLst>
            </a:custGeom>
            <a:grpFill/>
            <a:ln w="1270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8" name="Freeform 146"/>
            <p:cNvSpPr/>
            <p:nvPr/>
          </p:nvSpPr>
          <p:spPr bwMode="auto">
            <a:xfrm>
              <a:off x="4587523" y="4950883"/>
              <a:ext cx="147960" cy="200202"/>
            </a:xfrm>
            <a:custGeom>
              <a:avLst/>
              <a:gdLst>
                <a:gd name="T0" fmla="*/ 55 w 118"/>
                <a:gd name="T1" fmla="*/ 160 h 160"/>
                <a:gd name="T2" fmla="*/ 47 w 118"/>
                <a:gd name="T3" fmla="*/ 160 h 160"/>
                <a:gd name="T4" fmla="*/ 47 w 118"/>
                <a:gd name="T5" fmla="*/ 152 h 160"/>
                <a:gd name="T6" fmla="*/ 47 w 118"/>
                <a:gd name="T7" fmla="*/ 144 h 160"/>
                <a:gd name="T8" fmla="*/ 39 w 118"/>
                <a:gd name="T9" fmla="*/ 136 h 160"/>
                <a:gd name="T10" fmla="*/ 47 w 118"/>
                <a:gd name="T11" fmla="*/ 128 h 160"/>
                <a:gd name="T12" fmla="*/ 47 w 118"/>
                <a:gd name="T13" fmla="*/ 120 h 160"/>
                <a:gd name="T14" fmla="*/ 55 w 118"/>
                <a:gd name="T15" fmla="*/ 120 h 160"/>
                <a:gd name="T16" fmla="*/ 55 w 118"/>
                <a:gd name="T17" fmla="*/ 104 h 160"/>
                <a:gd name="T18" fmla="*/ 55 w 118"/>
                <a:gd name="T19" fmla="*/ 88 h 160"/>
                <a:gd name="T20" fmla="*/ 63 w 118"/>
                <a:gd name="T21" fmla="*/ 72 h 160"/>
                <a:gd name="T22" fmla="*/ 63 w 118"/>
                <a:gd name="T23" fmla="*/ 56 h 160"/>
                <a:gd name="T24" fmla="*/ 63 w 118"/>
                <a:gd name="T25" fmla="*/ 40 h 160"/>
                <a:gd name="T26" fmla="*/ 63 w 118"/>
                <a:gd name="T27" fmla="*/ 32 h 160"/>
                <a:gd name="T28" fmla="*/ 63 w 118"/>
                <a:gd name="T29" fmla="*/ 24 h 160"/>
                <a:gd name="T30" fmla="*/ 55 w 118"/>
                <a:gd name="T31" fmla="*/ 24 h 160"/>
                <a:gd name="T32" fmla="*/ 39 w 118"/>
                <a:gd name="T33" fmla="*/ 32 h 160"/>
                <a:gd name="T34" fmla="*/ 31 w 118"/>
                <a:gd name="T35" fmla="*/ 32 h 160"/>
                <a:gd name="T36" fmla="*/ 24 w 118"/>
                <a:gd name="T37" fmla="*/ 40 h 160"/>
                <a:gd name="T38" fmla="*/ 8 w 118"/>
                <a:gd name="T39" fmla="*/ 32 h 160"/>
                <a:gd name="T40" fmla="*/ 0 w 118"/>
                <a:gd name="T41" fmla="*/ 32 h 160"/>
                <a:gd name="T42" fmla="*/ 0 w 118"/>
                <a:gd name="T43" fmla="*/ 24 h 160"/>
                <a:gd name="T44" fmla="*/ 16 w 118"/>
                <a:gd name="T45" fmla="*/ 24 h 160"/>
                <a:gd name="T46" fmla="*/ 39 w 118"/>
                <a:gd name="T47" fmla="*/ 16 h 160"/>
                <a:gd name="T48" fmla="*/ 47 w 118"/>
                <a:gd name="T49" fmla="*/ 16 h 160"/>
                <a:gd name="T50" fmla="*/ 63 w 118"/>
                <a:gd name="T51" fmla="*/ 8 h 160"/>
                <a:gd name="T52" fmla="*/ 71 w 118"/>
                <a:gd name="T53" fmla="*/ 0 h 160"/>
                <a:gd name="T54" fmla="*/ 71 w 118"/>
                <a:gd name="T55" fmla="*/ 0 h 160"/>
                <a:gd name="T56" fmla="*/ 79 w 118"/>
                <a:gd name="T57" fmla="*/ 8 h 160"/>
                <a:gd name="T58" fmla="*/ 87 w 118"/>
                <a:gd name="T59" fmla="*/ 8 h 160"/>
                <a:gd name="T60" fmla="*/ 95 w 118"/>
                <a:gd name="T61" fmla="*/ 16 h 160"/>
                <a:gd name="T62" fmla="*/ 87 w 118"/>
                <a:gd name="T63" fmla="*/ 16 h 160"/>
                <a:gd name="T64" fmla="*/ 87 w 118"/>
                <a:gd name="T65" fmla="*/ 24 h 160"/>
                <a:gd name="T66" fmla="*/ 79 w 118"/>
                <a:gd name="T67" fmla="*/ 32 h 160"/>
                <a:gd name="T68" fmla="*/ 79 w 118"/>
                <a:gd name="T69" fmla="*/ 40 h 160"/>
                <a:gd name="T70" fmla="*/ 79 w 118"/>
                <a:gd name="T71" fmla="*/ 56 h 160"/>
                <a:gd name="T72" fmla="*/ 79 w 118"/>
                <a:gd name="T73" fmla="*/ 64 h 160"/>
                <a:gd name="T74" fmla="*/ 71 w 118"/>
                <a:gd name="T75" fmla="*/ 80 h 160"/>
                <a:gd name="T76" fmla="*/ 71 w 118"/>
                <a:gd name="T77" fmla="*/ 96 h 160"/>
                <a:gd name="T78" fmla="*/ 71 w 118"/>
                <a:gd name="T79" fmla="*/ 104 h 160"/>
                <a:gd name="T80" fmla="*/ 71 w 118"/>
                <a:gd name="T81" fmla="*/ 112 h 160"/>
                <a:gd name="T82" fmla="*/ 71 w 118"/>
                <a:gd name="T83" fmla="*/ 112 h 160"/>
                <a:gd name="T84" fmla="*/ 71 w 118"/>
                <a:gd name="T85" fmla="*/ 112 h 160"/>
                <a:gd name="T86" fmla="*/ 79 w 118"/>
                <a:gd name="T87" fmla="*/ 112 h 160"/>
                <a:gd name="T88" fmla="*/ 79 w 118"/>
                <a:gd name="T89" fmla="*/ 112 h 160"/>
                <a:gd name="T90" fmla="*/ 87 w 118"/>
                <a:gd name="T91" fmla="*/ 104 h 160"/>
                <a:gd name="T92" fmla="*/ 95 w 118"/>
                <a:gd name="T93" fmla="*/ 96 h 160"/>
                <a:gd name="T94" fmla="*/ 110 w 118"/>
                <a:gd name="T95" fmla="*/ 96 h 160"/>
                <a:gd name="T96" fmla="*/ 118 w 118"/>
                <a:gd name="T97" fmla="*/ 88 h 160"/>
                <a:gd name="T98" fmla="*/ 118 w 118"/>
                <a:gd name="T99" fmla="*/ 88 h 160"/>
                <a:gd name="T100" fmla="*/ 118 w 118"/>
                <a:gd name="T101" fmla="*/ 88 h 160"/>
                <a:gd name="T102" fmla="*/ 118 w 118"/>
                <a:gd name="T103" fmla="*/ 88 h 160"/>
                <a:gd name="T104" fmla="*/ 118 w 118"/>
                <a:gd name="T105" fmla="*/ 96 h 160"/>
                <a:gd name="T106" fmla="*/ 110 w 118"/>
                <a:gd name="T107" fmla="*/ 104 h 160"/>
                <a:gd name="T108" fmla="*/ 95 w 118"/>
                <a:gd name="T109" fmla="*/ 112 h 160"/>
                <a:gd name="T110" fmla="*/ 79 w 118"/>
                <a:gd name="T111" fmla="*/ 128 h 160"/>
                <a:gd name="T112" fmla="*/ 71 w 118"/>
                <a:gd name="T113" fmla="*/ 136 h 160"/>
                <a:gd name="T114" fmla="*/ 63 w 118"/>
                <a:gd name="T115" fmla="*/ 144 h 160"/>
                <a:gd name="T116" fmla="*/ 63 w 118"/>
                <a:gd name="T117" fmla="*/ 152 h 160"/>
                <a:gd name="T118" fmla="*/ 55 w 118"/>
                <a:gd name="T119" fmla="*/ 160 h 160"/>
                <a:gd name="T120" fmla="*/ 55 w 118"/>
                <a:gd name="T121" fmla="*/ 160 h 160"/>
                <a:gd name="T122" fmla="*/ 55 w 118"/>
                <a:gd name="T123" fmla="*/ 160 h 16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18"/>
                <a:gd name="T187" fmla="*/ 0 h 160"/>
                <a:gd name="T188" fmla="*/ 118 w 118"/>
                <a:gd name="T189" fmla="*/ 160 h 16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18" h="160">
                  <a:moveTo>
                    <a:pt x="55" y="160"/>
                  </a:moveTo>
                  <a:lnTo>
                    <a:pt x="47" y="160"/>
                  </a:lnTo>
                  <a:lnTo>
                    <a:pt x="47" y="152"/>
                  </a:lnTo>
                  <a:lnTo>
                    <a:pt x="47" y="144"/>
                  </a:lnTo>
                  <a:lnTo>
                    <a:pt x="39" y="136"/>
                  </a:lnTo>
                  <a:lnTo>
                    <a:pt x="47" y="128"/>
                  </a:lnTo>
                  <a:lnTo>
                    <a:pt x="47" y="120"/>
                  </a:lnTo>
                  <a:lnTo>
                    <a:pt x="55" y="120"/>
                  </a:lnTo>
                  <a:lnTo>
                    <a:pt x="55" y="104"/>
                  </a:lnTo>
                  <a:lnTo>
                    <a:pt x="55" y="88"/>
                  </a:lnTo>
                  <a:lnTo>
                    <a:pt x="63" y="72"/>
                  </a:lnTo>
                  <a:lnTo>
                    <a:pt x="63" y="56"/>
                  </a:lnTo>
                  <a:lnTo>
                    <a:pt x="63" y="40"/>
                  </a:lnTo>
                  <a:lnTo>
                    <a:pt x="63" y="32"/>
                  </a:lnTo>
                  <a:lnTo>
                    <a:pt x="63" y="24"/>
                  </a:lnTo>
                  <a:lnTo>
                    <a:pt x="55" y="24"/>
                  </a:lnTo>
                  <a:lnTo>
                    <a:pt x="39" y="32"/>
                  </a:lnTo>
                  <a:lnTo>
                    <a:pt x="31" y="32"/>
                  </a:lnTo>
                  <a:lnTo>
                    <a:pt x="24" y="40"/>
                  </a:lnTo>
                  <a:lnTo>
                    <a:pt x="8" y="32"/>
                  </a:lnTo>
                  <a:lnTo>
                    <a:pt x="0" y="32"/>
                  </a:lnTo>
                  <a:lnTo>
                    <a:pt x="0" y="24"/>
                  </a:lnTo>
                  <a:lnTo>
                    <a:pt x="16" y="24"/>
                  </a:lnTo>
                  <a:lnTo>
                    <a:pt x="39" y="16"/>
                  </a:lnTo>
                  <a:lnTo>
                    <a:pt x="47" y="16"/>
                  </a:lnTo>
                  <a:lnTo>
                    <a:pt x="63" y="8"/>
                  </a:lnTo>
                  <a:lnTo>
                    <a:pt x="71" y="0"/>
                  </a:lnTo>
                  <a:lnTo>
                    <a:pt x="79" y="8"/>
                  </a:lnTo>
                  <a:lnTo>
                    <a:pt x="87" y="8"/>
                  </a:lnTo>
                  <a:lnTo>
                    <a:pt x="95" y="16"/>
                  </a:lnTo>
                  <a:lnTo>
                    <a:pt x="87" y="16"/>
                  </a:lnTo>
                  <a:lnTo>
                    <a:pt x="87" y="24"/>
                  </a:lnTo>
                  <a:lnTo>
                    <a:pt x="79" y="32"/>
                  </a:lnTo>
                  <a:lnTo>
                    <a:pt x="79" y="40"/>
                  </a:lnTo>
                  <a:lnTo>
                    <a:pt x="79" y="56"/>
                  </a:lnTo>
                  <a:lnTo>
                    <a:pt x="79" y="64"/>
                  </a:lnTo>
                  <a:lnTo>
                    <a:pt x="71" y="80"/>
                  </a:lnTo>
                  <a:lnTo>
                    <a:pt x="71" y="96"/>
                  </a:lnTo>
                  <a:lnTo>
                    <a:pt x="71" y="104"/>
                  </a:lnTo>
                  <a:lnTo>
                    <a:pt x="71" y="112"/>
                  </a:lnTo>
                  <a:lnTo>
                    <a:pt x="79" y="112"/>
                  </a:lnTo>
                  <a:lnTo>
                    <a:pt x="87" y="104"/>
                  </a:lnTo>
                  <a:lnTo>
                    <a:pt x="95" y="96"/>
                  </a:lnTo>
                  <a:lnTo>
                    <a:pt x="110" y="96"/>
                  </a:lnTo>
                  <a:lnTo>
                    <a:pt x="118" y="88"/>
                  </a:lnTo>
                  <a:lnTo>
                    <a:pt x="118" y="96"/>
                  </a:lnTo>
                  <a:lnTo>
                    <a:pt x="110" y="104"/>
                  </a:lnTo>
                  <a:lnTo>
                    <a:pt x="95" y="112"/>
                  </a:lnTo>
                  <a:lnTo>
                    <a:pt x="79" y="128"/>
                  </a:lnTo>
                  <a:lnTo>
                    <a:pt x="71" y="136"/>
                  </a:lnTo>
                  <a:lnTo>
                    <a:pt x="63" y="144"/>
                  </a:lnTo>
                  <a:lnTo>
                    <a:pt x="63" y="152"/>
                  </a:lnTo>
                  <a:lnTo>
                    <a:pt x="55" y="160"/>
                  </a:lnTo>
                </a:path>
              </a:pathLst>
            </a:custGeom>
            <a:grpFill/>
            <a:ln w="12700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658" name="组合 8"/>
          <p:cNvGrpSpPr/>
          <p:nvPr/>
        </p:nvGrpSpPr>
        <p:grpSpPr bwMode="auto">
          <a:xfrm>
            <a:off x="307975" y="6350"/>
            <a:ext cx="3248025" cy="646113"/>
            <a:chOff x="308629" y="6819"/>
            <a:chExt cx="3246908" cy="646549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0" y="6819"/>
              <a:ext cx="3226277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热身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warm-up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368"/>
              <a:ext cx="3246908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7"/>
          <p:cNvSpPr txBox="1"/>
          <p:nvPr/>
        </p:nvSpPr>
        <p:spPr bwMode="auto">
          <a:xfrm>
            <a:off x="328613" y="749300"/>
            <a:ext cx="11531600" cy="769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Char char="•"/>
              <a:defRPr/>
            </a:pPr>
            <a:r>
              <a:rPr lang="zh-CN" altLang="en-US" sz="2400" b="1" dirty="0"/>
              <a:t> </a:t>
            </a:r>
            <a:r>
              <a:rPr lang="zh-CN" altLang="en-US" sz="2000" b="1" dirty="0"/>
              <a:t>给下面的词语选择对的图片</a:t>
            </a:r>
            <a:endParaRPr lang="en-US" altLang="zh-CN" sz="2400" b="1" dirty="0"/>
          </a:p>
          <a:p>
            <a:pPr eaLnBrk="0" hangingPunct="0">
              <a:defRPr/>
            </a:pPr>
            <a:r>
              <a:rPr lang="en-US" altLang="zh-CN" sz="2000" dirty="0">
                <a:latin typeface="+mn-ea"/>
                <a:ea typeface="+mn-ea"/>
              </a:rPr>
              <a:t>Match the pictures with the words/phrases.</a:t>
            </a:r>
            <a:endParaRPr lang="zh-CN" altLang="en-US" sz="1400" dirty="0">
              <a:latin typeface="+mn-ea"/>
              <a:ea typeface="+mn-ea"/>
            </a:endParaRPr>
          </a:p>
        </p:txBody>
      </p:sp>
      <p:sp>
        <p:nvSpPr>
          <p:cNvPr id="70660" name="TextBox 23"/>
          <p:cNvSpPr txBox="1">
            <a:spLocks noChangeArrowheads="1"/>
          </p:cNvSpPr>
          <p:nvPr/>
        </p:nvSpPr>
        <p:spPr bwMode="auto">
          <a:xfrm>
            <a:off x="7840663" y="5029200"/>
            <a:ext cx="3797300" cy="769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000" dirty="0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    </a:t>
            </a:r>
            <a:r>
              <a:rPr lang="en-US" altLang="zh-CN" sz="2000" dirty="0" err="1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yuè</a:t>
            </a:r>
            <a:endParaRPr lang="en-US" altLang="zh-CN" sz="2000" dirty="0">
              <a:solidFill>
                <a:srgbClr val="000000"/>
              </a:solidFill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  <a:p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⑤月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______ </a:t>
            </a:r>
            <a:endParaRPr lang="zh-CN" altLang="en-US" sz="24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9" name="Picture 4" descr="C:\Documents and Settings\Administrator.CAOFAN\桌面\hsk一级\2课\2-04三-前图46358923（20）.jpg"/>
          <p:cNvPicPr>
            <a:picLocks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303338" y="1741488"/>
            <a:ext cx="2160587" cy="13684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0662" name="TextBox 24"/>
          <p:cNvSpPr txBox="1">
            <a:spLocks noChangeArrowheads="1"/>
          </p:cNvSpPr>
          <p:nvPr/>
        </p:nvSpPr>
        <p:spPr bwMode="auto">
          <a:xfrm>
            <a:off x="7821613" y="5897563"/>
            <a:ext cx="4248150" cy="7699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000" dirty="0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    </a:t>
            </a:r>
            <a:r>
              <a:rPr lang="en-US" altLang="zh-CN" sz="2000" dirty="0" err="1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kànshū</a:t>
            </a:r>
            <a:endParaRPr lang="en-US" altLang="zh-CN" sz="2000" dirty="0">
              <a:solidFill>
                <a:srgbClr val="000000"/>
              </a:solidFill>
              <a:latin typeface="GB Pinyinok-D" panose="02010601030101010101" pitchFamily="2" charset="-122"/>
              <a:ea typeface="GB Pinyinok-D" panose="02010601030101010101" pitchFamily="2" charset="-122"/>
              <a:sym typeface="宋体" panose="02010600030101010101" pitchFamily="2" charset="-122"/>
            </a:endParaRPr>
          </a:p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⑥ 看 书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_______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</a:p>
        </p:txBody>
      </p:sp>
      <p:pic>
        <p:nvPicPr>
          <p:cNvPr id="11" name="Picture 5" descr="C:\Documents and Settings\Administrator.CAOFAN\桌面\hsk一级\2课\2-05山-前图43956478（20）.jpg"/>
          <p:cNvPicPr>
            <a:picLocks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1293813" y="3475038"/>
            <a:ext cx="2159000" cy="13684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0664" name="TextBox 25"/>
          <p:cNvSpPr txBox="1">
            <a:spLocks noChangeArrowheads="1"/>
          </p:cNvSpPr>
          <p:nvPr/>
        </p:nvSpPr>
        <p:spPr bwMode="auto">
          <a:xfrm>
            <a:off x="7821613" y="2233613"/>
            <a:ext cx="4038600" cy="7699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000" dirty="0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   </a:t>
            </a:r>
            <a:r>
              <a:rPr lang="en-US" altLang="zh-CN" sz="2000" dirty="0" err="1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Zhōnɡɡuó</a:t>
            </a:r>
            <a:r>
              <a:rPr lang="en-US" altLang="zh-CN" sz="2000" dirty="0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cài</a:t>
            </a:r>
            <a:endParaRPr lang="en-US" altLang="zh-CN" sz="2000" dirty="0">
              <a:solidFill>
                <a:srgbClr val="000000"/>
              </a:solidFill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②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中国  菜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_______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</a:p>
        </p:txBody>
      </p:sp>
      <p:pic>
        <p:nvPicPr>
          <p:cNvPr id="12" name="Picture 6" descr="C:\Documents and Settings\Administrator.CAOFAN\桌面\hsk一级\2课\2-06钟-微图mf829727（18）.jpg"/>
          <p:cNvPicPr>
            <a:picLocks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1328738" y="5226050"/>
            <a:ext cx="2160587" cy="13684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0666" name="TextBox 27"/>
          <p:cNvSpPr txBox="1">
            <a:spLocks noChangeArrowheads="1"/>
          </p:cNvSpPr>
          <p:nvPr/>
        </p:nvSpPr>
        <p:spPr bwMode="auto">
          <a:xfrm>
            <a:off x="7829550" y="4137025"/>
            <a:ext cx="4627563" cy="769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000" dirty="0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    </a:t>
            </a:r>
            <a:r>
              <a:rPr lang="en-US" altLang="zh-CN" sz="2000" dirty="0" err="1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èrshíwǔ</a:t>
            </a:r>
            <a:r>
              <a:rPr lang="en-US" altLang="zh-CN" sz="2000" dirty="0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hào</a:t>
            </a:r>
            <a:r>
              <a:rPr lang="en-US" altLang="zh-CN" sz="2000" dirty="0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</a:p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④     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25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号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13" name="Picture 7" descr="C:\Documents and Settings\Administrator.CAOFAN\桌面\hsk一级\2课\2-07羊-前图7629013（20）.jpg"/>
          <p:cNvPicPr>
            <a:picLocks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4465638" y="5202238"/>
            <a:ext cx="2160587" cy="136683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0668" name="TextBox 28"/>
          <p:cNvSpPr txBox="1">
            <a:spLocks noChangeArrowheads="1"/>
          </p:cNvSpPr>
          <p:nvPr/>
        </p:nvSpPr>
        <p:spPr bwMode="auto">
          <a:xfrm>
            <a:off x="7821613" y="1416050"/>
            <a:ext cx="4038600" cy="769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000" dirty="0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2000" dirty="0" err="1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shū</a:t>
            </a:r>
            <a:endParaRPr lang="en-US" altLang="zh-CN" sz="2000" dirty="0">
              <a:solidFill>
                <a:srgbClr val="000000"/>
              </a:solidFill>
              <a:latin typeface="GB Pinyinok-D" panose="02010601030101010101" pitchFamily="2" charset="-122"/>
              <a:ea typeface="GB Pinyinok-D" panose="02010601030101010101" pitchFamily="2" charset="-122"/>
              <a:sym typeface="宋体" panose="02010600030101010101" pitchFamily="2" charset="-122"/>
            </a:endParaRPr>
          </a:p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①书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_______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</a:p>
        </p:txBody>
      </p:sp>
      <p:pic>
        <p:nvPicPr>
          <p:cNvPr id="14" name="Picture 8" descr="C:\Documents and Settings\Administrator.CAOFAN\桌面\hsk一级\2课\2-08零-前图48346217（20）.jpg"/>
          <p:cNvPicPr>
            <a:picLocks noChangeArrowheads="1"/>
          </p:cNvPicPr>
          <p:nvPr/>
        </p:nvPicPr>
        <p:blipFill>
          <a:blip r:embed="rId7" cstate="print"/>
          <a:stretch>
            <a:fillRect/>
          </a:stretch>
        </p:blipFill>
        <p:spPr bwMode="auto">
          <a:xfrm>
            <a:off x="4478338" y="1722438"/>
            <a:ext cx="2160587" cy="13684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0670" name="TextBox 29"/>
          <p:cNvSpPr txBox="1">
            <a:spLocks noChangeArrowheads="1"/>
          </p:cNvSpPr>
          <p:nvPr/>
        </p:nvSpPr>
        <p:spPr bwMode="auto">
          <a:xfrm>
            <a:off x="7840663" y="3230563"/>
            <a:ext cx="4229100" cy="7699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000" dirty="0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2000" dirty="0" err="1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xuéxiào</a:t>
            </a:r>
            <a:endParaRPr lang="en-US" altLang="zh-CN" sz="2000" dirty="0">
              <a:solidFill>
                <a:srgbClr val="000000"/>
              </a:solidFill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③学校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______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</a:p>
        </p:txBody>
      </p:sp>
      <p:cxnSp>
        <p:nvCxnSpPr>
          <p:cNvPr id="70671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70672" name="TextBox 27"/>
          <p:cNvSpPr txBox="1"/>
          <p:nvPr/>
        </p:nvSpPr>
        <p:spPr bwMode="auto">
          <a:xfrm>
            <a:off x="1284288" y="1722438"/>
            <a:ext cx="400050" cy="46196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/>
              <a:t>A</a:t>
            </a:r>
            <a:endParaRPr lang="zh-CN" altLang="en-US" sz="2400" b="1"/>
          </a:p>
        </p:txBody>
      </p:sp>
      <p:sp>
        <p:nvSpPr>
          <p:cNvPr id="70673" name="TextBox 28"/>
          <p:cNvSpPr txBox="1"/>
          <p:nvPr/>
        </p:nvSpPr>
        <p:spPr bwMode="auto">
          <a:xfrm>
            <a:off x="1290638" y="3455988"/>
            <a:ext cx="400050" cy="46196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/>
              <a:t>B</a:t>
            </a:r>
            <a:endParaRPr lang="zh-CN" altLang="en-US" sz="2400" b="1"/>
          </a:p>
        </p:txBody>
      </p:sp>
      <p:sp>
        <p:nvSpPr>
          <p:cNvPr id="70674" name="TextBox 29"/>
          <p:cNvSpPr txBox="1"/>
          <p:nvPr/>
        </p:nvSpPr>
        <p:spPr bwMode="auto">
          <a:xfrm>
            <a:off x="1317625" y="5207000"/>
            <a:ext cx="400050" cy="4619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/>
              <a:t>C</a:t>
            </a:r>
            <a:endParaRPr lang="zh-CN" altLang="en-US" sz="2400" b="1"/>
          </a:p>
        </p:txBody>
      </p:sp>
      <p:sp>
        <p:nvSpPr>
          <p:cNvPr id="70675" name="TextBox 30"/>
          <p:cNvSpPr txBox="1"/>
          <p:nvPr/>
        </p:nvSpPr>
        <p:spPr bwMode="auto">
          <a:xfrm>
            <a:off x="4471988" y="1703388"/>
            <a:ext cx="398462" cy="46196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/>
              <a:t>D</a:t>
            </a:r>
            <a:endParaRPr lang="zh-CN" altLang="en-US" sz="2400" b="1"/>
          </a:p>
        </p:txBody>
      </p:sp>
      <p:sp>
        <p:nvSpPr>
          <p:cNvPr id="70676" name="TextBox 31"/>
          <p:cNvSpPr txBox="1"/>
          <p:nvPr/>
        </p:nvSpPr>
        <p:spPr bwMode="auto">
          <a:xfrm>
            <a:off x="4478338" y="3451225"/>
            <a:ext cx="398462" cy="4619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/>
              <a:t>E</a:t>
            </a:r>
            <a:endParaRPr lang="zh-CN" altLang="en-US" sz="2400" b="1"/>
          </a:p>
        </p:txBody>
      </p:sp>
      <p:sp>
        <p:nvSpPr>
          <p:cNvPr id="70677" name="TextBox 32"/>
          <p:cNvSpPr txBox="1"/>
          <p:nvPr/>
        </p:nvSpPr>
        <p:spPr bwMode="auto">
          <a:xfrm>
            <a:off x="4456113" y="5187950"/>
            <a:ext cx="398462" cy="4619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/>
              <a:t>F</a:t>
            </a:r>
            <a:endParaRPr lang="zh-CN" altLang="en-US" sz="2400" b="1"/>
          </a:p>
        </p:txBody>
      </p:sp>
      <p:sp>
        <p:nvSpPr>
          <p:cNvPr id="25" name="TextBox 27"/>
          <p:cNvSpPr txBox="1"/>
          <p:nvPr/>
        </p:nvSpPr>
        <p:spPr bwMode="auto">
          <a:xfrm>
            <a:off x="8748713" y="5313363"/>
            <a:ext cx="400050" cy="460375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/>
              <a:t>F</a:t>
            </a:r>
            <a:endParaRPr lang="zh-CN" altLang="en-US" sz="2400" b="1"/>
          </a:p>
        </p:txBody>
      </p:sp>
      <p:sp>
        <p:nvSpPr>
          <p:cNvPr id="26" name="TextBox 28"/>
          <p:cNvSpPr txBox="1"/>
          <p:nvPr/>
        </p:nvSpPr>
        <p:spPr bwMode="auto">
          <a:xfrm>
            <a:off x="9391650" y="6173788"/>
            <a:ext cx="400050" cy="461962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/>
              <a:t>B</a:t>
            </a:r>
            <a:endParaRPr lang="zh-CN" altLang="en-US" sz="2400" b="1"/>
          </a:p>
        </p:txBody>
      </p:sp>
      <p:sp>
        <p:nvSpPr>
          <p:cNvPr id="27" name="TextBox 32"/>
          <p:cNvSpPr txBox="1"/>
          <p:nvPr/>
        </p:nvSpPr>
        <p:spPr bwMode="auto">
          <a:xfrm>
            <a:off x="9102725" y="3508375"/>
            <a:ext cx="1320800" cy="461963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/>
              <a:t>A</a:t>
            </a:r>
            <a:endParaRPr lang="zh-CN" altLang="en-US" sz="2400" b="1"/>
          </a:p>
        </p:txBody>
      </p:sp>
      <p:sp>
        <p:nvSpPr>
          <p:cNvPr id="28" name="TextBox 29"/>
          <p:cNvSpPr txBox="1"/>
          <p:nvPr/>
        </p:nvSpPr>
        <p:spPr bwMode="auto">
          <a:xfrm>
            <a:off x="8810625" y="1706563"/>
            <a:ext cx="1323975" cy="461962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/>
              <a:t>E</a:t>
            </a:r>
            <a:endParaRPr lang="zh-CN" altLang="en-US" sz="2400" b="1"/>
          </a:p>
        </p:txBody>
      </p:sp>
      <p:sp>
        <p:nvSpPr>
          <p:cNvPr id="29" name="TextBox 30"/>
          <p:cNvSpPr txBox="1"/>
          <p:nvPr/>
        </p:nvSpPr>
        <p:spPr bwMode="auto">
          <a:xfrm>
            <a:off x="10121900" y="2524125"/>
            <a:ext cx="1196975" cy="461963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/>
              <a:t>D</a:t>
            </a:r>
            <a:endParaRPr lang="zh-CN" altLang="en-US" sz="2400" b="1"/>
          </a:p>
        </p:txBody>
      </p:sp>
      <p:sp>
        <p:nvSpPr>
          <p:cNvPr id="30" name="TextBox 31"/>
          <p:cNvSpPr txBox="1"/>
          <p:nvPr/>
        </p:nvSpPr>
        <p:spPr bwMode="auto">
          <a:xfrm>
            <a:off x="9820275" y="4392613"/>
            <a:ext cx="1320800" cy="461962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/>
              <a:t> C</a:t>
            </a:r>
            <a:endParaRPr lang="zh-CN" altLang="en-US" sz="2400" b="1"/>
          </a:p>
        </p:txBody>
      </p:sp>
      <p:grpSp>
        <p:nvGrpSpPr>
          <p:cNvPr id="70684" name="组合 31"/>
          <p:cNvGrpSpPr/>
          <p:nvPr/>
        </p:nvGrpSpPr>
        <p:grpSpPr bwMode="auto">
          <a:xfrm>
            <a:off x="4483100" y="3455988"/>
            <a:ext cx="2159000" cy="1377950"/>
            <a:chOff x="4482874" y="3455838"/>
            <a:chExt cx="2160000" cy="1378100"/>
          </a:xfrm>
        </p:grpSpPr>
        <p:pic>
          <p:nvPicPr>
            <p:cNvPr id="70685" name="Picture 9" descr="C:\Documents and Settings\Administrator.CAOFAN\桌面\hsk一级\2课\2-09菜-前图22657124（20）.jpg"/>
            <p:cNvPicPr>
              <a:picLocks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5057774" y="3465513"/>
              <a:ext cx="1440000" cy="1368425"/>
            </a:xfrm>
            <a:prstGeom prst="rect">
              <a:avLst/>
            </a:prstGeom>
            <a:noFill/>
            <a:ln w="38100" cap="sq">
              <a:noFill/>
              <a:miter lim="800000"/>
              <a:headEnd/>
              <a:tailEnd/>
            </a:ln>
          </p:spPr>
        </p:pic>
        <p:sp>
          <p:nvSpPr>
            <p:cNvPr id="31" name="矩形 30"/>
            <p:cNvSpPr/>
            <p:nvPr/>
          </p:nvSpPr>
          <p:spPr>
            <a:xfrm>
              <a:off x="4482874" y="3455838"/>
              <a:ext cx="2160000" cy="1368574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1" name="文本框 142"/>
          <p:cNvSpPr>
            <a:spLocks noChangeArrowheads="1"/>
          </p:cNvSpPr>
          <p:nvPr/>
        </p:nvSpPr>
        <p:spPr bwMode="auto">
          <a:xfrm>
            <a:off x="3213100" y="1463675"/>
            <a:ext cx="909638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qǐnɡ</a:t>
            </a:r>
            <a:endParaRPr lang="en-US" altLang="zh-CN" sz="2800" b="1" dirty="0">
              <a:solidFill>
                <a:srgbClr val="000000"/>
              </a:solidFill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5148" name="文本框 148"/>
          <p:cNvSpPr>
            <a:spLocks noChangeArrowheads="1"/>
          </p:cNvSpPr>
          <p:nvPr/>
        </p:nvSpPr>
        <p:spPr bwMode="auto">
          <a:xfrm>
            <a:off x="3208338" y="2332038"/>
            <a:ext cx="1452562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jīntiān</a:t>
            </a:r>
            <a:endParaRPr lang="en-US" altLang="zh-CN" sz="2800" b="1">
              <a:solidFill>
                <a:srgbClr val="000000"/>
              </a:solidFill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5149" name="文本框 149"/>
          <p:cNvSpPr>
            <a:spLocks noChangeArrowheads="1"/>
          </p:cNvSpPr>
          <p:nvPr/>
        </p:nvSpPr>
        <p:spPr bwMode="auto">
          <a:xfrm>
            <a:off x="3208338" y="3175000"/>
            <a:ext cx="7239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yuè</a:t>
            </a:r>
            <a:endParaRPr lang="en-US" altLang="zh-CN" sz="2800" b="1" dirty="0">
              <a:solidFill>
                <a:srgbClr val="000000"/>
              </a:solidFill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cxnSp>
        <p:nvCxnSpPr>
          <p:cNvPr id="71685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grpSp>
        <p:nvGrpSpPr>
          <p:cNvPr id="2" name="组合 5"/>
          <p:cNvGrpSpPr/>
          <p:nvPr/>
        </p:nvGrpSpPr>
        <p:grpSpPr bwMode="auto">
          <a:xfrm>
            <a:off x="1112838" y="1463675"/>
            <a:ext cx="1338262" cy="546100"/>
            <a:chOff x="682668" y="3939837"/>
            <a:chExt cx="1338943" cy="545509"/>
          </a:xfrm>
        </p:grpSpPr>
        <p:sp>
          <p:nvSpPr>
            <p:cNvPr id="71732" name="圆角矩形 32"/>
            <p:cNvSpPr>
              <a:spLocks noChangeArrowheads="1"/>
            </p:cNvSpPr>
            <p:nvPr/>
          </p:nvSpPr>
          <p:spPr bwMode="auto">
            <a:xfrm>
              <a:off x="682668" y="3939837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1733" name="文本框 88"/>
            <p:cNvSpPr>
              <a:spLocks noChangeArrowheads="1"/>
            </p:cNvSpPr>
            <p:nvPr/>
          </p:nvSpPr>
          <p:spPr bwMode="auto">
            <a:xfrm>
              <a:off x="911304" y="3959851"/>
              <a:ext cx="905498" cy="52549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0170" tIns="46990" rIns="90170" bIns="46990"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请</a:t>
              </a:r>
            </a:p>
          </p:txBody>
        </p:sp>
      </p:grpSp>
      <p:grpSp>
        <p:nvGrpSpPr>
          <p:cNvPr id="3" name="组合 6"/>
          <p:cNvGrpSpPr/>
          <p:nvPr/>
        </p:nvGrpSpPr>
        <p:grpSpPr bwMode="auto">
          <a:xfrm>
            <a:off x="1112838" y="2308225"/>
            <a:ext cx="1338262" cy="536575"/>
            <a:chOff x="682668" y="4792841"/>
            <a:chExt cx="1338943" cy="536981"/>
          </a:xfrm>
        </p:grpSpPr>
        <p:sp>
          <p:nvSpPr>
            <p:cNvPr id="71730" name="圆角矩形 31"/>
            <p:cNvSpPr>
              <a:spLocks noChangeArrowheads="1"/>
            </p:cNvSpPr>
            <p:nvPr/>
          </p:nvSpPr>
          <p:spPr bwMode="auto">
            <a:xfrm>
              <a:off x="682668" y="4800635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1731" name="文本框 107"/>
            <p:cNvSpPr>
              <a:spLocks noChangeArrowheads="1"/>
            </p:cNvSpPr>
            <p:nvPr/>
          </p:nvSpPr>
          <p:spPr bwMode="auto">
            <a:xfrm>
              <a:off x="912891" y="4792841"/>
              <a:ext cx="903911" cy="52618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0170" tIns="46990" rIns="90170" bIns="46990"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今天</a:t>
              </a:r>
            </a:p>
          </p:txBody>
        </p:sp>
      </p:grpSp>
      <p:grpSp>
        <p:nvGrpSpPr>
          <p:cNvPr id="4" name="组合 7"/>
          <p:cNvGrpSpPr/>
          <p:nvPr/>
        </p:nvGrpSpPr>
        <p:grpSpPr bwMode="auto">
          <a:xfrm>
            <a:off x="1114425" y="3170238"/>
            <a:ext cx="1338263" cy="530225"/>
            <a:chOff x="683984" y="5619216"/>
            <a:chExt cx="1338943" cy="529187"/>
          </a:xfrm>
        </p:grpSpPr>
        <p:sp>
          <p:nvSpPr>
            <p:cNvPr id="71728" name="圆角矩形 30"/>
            <p:cNvSpPr>
              <a:spLocks noChangeArrowheads="1"/>
            </p:cNvSpPr>
            <p:nvPr/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1729" name="文本框 110"/>
            <p:cNvSpPr>
              <a:spLocks noChangeArrowheads="1"/>
            </p:cNvSpPr>
            <p:nvPr/>
          </p:nvSpPr>
          <p:spPr bwMode="auto">
            <a:xfrm>
              <a:off x="1089493" y="5622652"/>
              <a:ext cx="543053" cy="52475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90170" tIns="46990" rIns="90170" bIns="46990" anchor="ctr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月</a:t>
              </a:r>
            </a:p>
          </p:txBody>
        </p:sp>
      </p:grpSp>
      <p:grpSp>
        <p:nvGrpSpPr>
          <p:cNvPr id="71689" name="组合 8"/>
          <p:cNvGrpSpPr/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32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文本框 142"/>
          <p:cNvSpPr>
            <a:spLocks noChangeArrowheads="1"/>
          </p:cNvSpPr>
          <p:nvPr/>
        </p:nvSpPr>
        <p:spPr bwMode="auto">
          <a:xfrm>
            <a:off x="8975725" y="1484313"/>
            <a:ext cx="1573213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wèn</a:t>
            </a:r>
            <a:endParaRPr lang="en-US" altLang="zh-CN" sz="2800" b="1">
              <a:solidFill>
                <a:srgbClr val="000000"/>
              </a:solidFill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37" name="文本框 148"/>
          <p:cNvSpPr>
            <a:spLocks noChangeArrowheads="1"/>
          </p:cNvSpPr>
          <p:nvPr/>
        </p:nvSpPr>
        <p:spPr bwMode="auto">
          <a:xfrm>
            <a:off x="8975725" y="2352675"/>
            <a:ext cx="7239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hào</a:t>
            </a:r>
            <a:endParaRPr lang="en-US" altLang="zh-CN" sz="2800" b="1">
              <a:solidFill>
                <a:srgbClr val="000000"/>
              </a:solidFill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38" name="文本框 149"/>
          <p:cNvSpPr>
            <a:spLocks noChangeArrowheads="1"/>
          </p:cNvSpPr>
          <p:nvPr/>
        </p:nvSpPr>
        <p:spPr bwMode="auto">
          <a:xfrm>
            <a:off x="8975725" y="3195638"/>
            <a:ext cx="1271588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xīnɡqī</a:t>
            </a:r>
            <a:endParaRPr lang="en-US" altLang="zh-CN" sz="2800" b="1">
              <a:solidFill>
                <a:srgbClr val="000000"/>
              </a:solidFill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grpSp>
        <p:nvGrpSpPr>
          <p:cNvPr id="6" name="组合 38"/>
          <p:cNvGrpSpPr/>
          <p:nvPr/>
        </p:nvGrpSpPr>
        <p:grpSpPr bwMode="auto">
          <a:xfrm>
            <a:off x="6715125" y="1484313"/>
            <a:ext cx="1338263" cy="546100"/>
            <a:chOff x="682668" y="3939837"/>
            <a:chExt cx="1338943" cy="545509"/>
          </a:xfrm>
        </p:grpSpPr>
        <p:sp>
          <p:nvSpPr>
            <p:cNvPr id="71724" name="圆角矩形 32"/>
            <p:cNvSpPr>
              <a:spLocks noChangeArrowheads="1"/>
            </p:cNvSpPr>
            <p:nvPr/>
          </p:nvSpPr>
          <p:spPr bwMode="auto">
            <a:xfrm>
              <a:off x="682668" y="3939837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1725" name="文本框 88"/>
            <p:cNvSpPr>
              <a:spLocks noChangeArrowheads="1"/>
            </p:cNvSpPr>
            <p:nvPr/>
          </p:nvSpPr>
          <p:spPr bwMode="auto">
            <a:xfrm>
              <a:off x="911304" y="3959851"/>
              <a:ext cx="905498" cy="52549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0170" tIns="46990" rIns="90170" bIns="46990"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*问</a:t>
              </a:r>
            </a:p>
          </p:txBody>
        </p:sp>
      </p:grpSp>
      <p:grpSp>
        <p:nvGrpSpPr>
          <p:cNvPr id="7" name="组合 41"/>
          <p:cNvGrpSpPr/>
          <p:nvPr/>
        </p:nvGrpSpPr>
        <p:grpSpPr bwMode="auto">
          <a:xfrm>
            <a:off x="6715125" y="2328863"/>
            <a:ext cx="1338263" cy="536575"/>
            <a:chOff x="682668" y="4792841"/>
            <a:chExt cx="1338943" cy="536981"/>
          </a:xfrm>
        </p:grpSpPr>
        <p:sp>
          <p:nvSpPr>
            <p:cNvPr id="71722" name="圆角矩形 31"/>
            <p:cNvSpPr>
              <a:spLocks noChangeArrowheads="1"/>
            </p:cNvSpPr>
            <p:nvPr/>
          </p:nvSpPr>
          <p:spPr bwMode="auto">
            <a:xfrm>
              <a:off x="682668" y="4800635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1723" name="文本框 107"/>
            <p:cNvSpPr>
              <a:spLocks noChangeArrowheads="1"/>
            </p:cNvSpPr>
            <p:nvPr/>
          </p:nvSpPr>
          <p:spPr bwMode="auto">
            <a:xfrm>
              <a:off x="1063643" y="4792841"/>
              <a:ext cx="543053" cy="52618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90170" tIns="46990" rIns="90170" bIns="46990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号</a:t>
              </a:r>
            </a:p>
          </p:txBody>
        </p:sp>
      </p:grpSp>
      <p:grpSp>
        <p:nvGrpSpPr>
          <p:cNvPr id="8" name="组合 44"/>
          <p:cNvGrpSpPr/>
          <p:nvPr/>
        </p:nvGrpSpPr>
        <p:grpSpPr bwMode="auto">
          <a:xfrm>
            <a:off x="6716713" y="3190875"/>
            <a:ext cx="1338262" cy="528638"/>
            <a:chOff x="683984" y="5619216"/>
            <a:chExt cx="1338943" cy="530535"/>
          </a:xfrm>
        </p:grpSpPr>
        <p:sp>
          <p:nvSpPr>
            <p:cNvPr id="71720" name="圆角矩形 30"/>
            <p:cNvSpPr>
              <a:spLocks noChangeArrowheads="1"/>
            </p:cNvSpPr>
            <p:nvPr/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1721" name="文本框 110"/>
            <p:cNvSpPr>
              <a:spLocks noChangeArrowheads="1"/>
            </p:cNvSpPr>
            <p:nvPr/>
          </p:nvSpPr>
          <p:spPr bwMode="auto">
            <a:xfrm>
              <a:off x="935623" y="5622655"/>
              <a:ext cx="903912" cy="52709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90170" tIns="46990" rIns="90170" bIns="46990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星期</a:t>
              </a:r>
            </a:p>
          </p:txBody>
        </p:sp>
      </p:grpSp>
      <p:sp>
        <p:nvSpPr>
          <p:cNvPr id="30" name="文本框 149"/>
          <p:cNvSpPr>
            <a:spLocks noChangeArrowheads="1"/>
          </p:cNvSpPr>
          <p:nvPr/>
        </p:nvSpPr>
        <p:spPr bwMode="auto">
          <a:xfrm>
            <a:off x="3201988" y="4068763"/>
            <a:ext cx="1452562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zuótiān</a:t>
            </a:r>
            <a:endParaRPr lang="en-US" altLang="zh-CN" sz="2800" b="1">
              <a:solidFill>
                <a:srgbClr val="000000"/>
              </a:solidFill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grpSp>
        <p:nvGrpSpPr>
          <p:cNvPr id="9" name="组合 7"/>
          <p:cNvGrpSpPr/>
          <p:nvPr/>
        </p:nvGrpSpPr>
        <p:grpSpPr bwMode="auto">
          <a:xfrm>
            <a:off x="1109663" y="4064000"/>
            <a:ext cx="1338262" cy="528638"/>
            <a:chOff x="683984" y="5619216"/>
            <a:chExt cx="1338943" cy="530535"/>
          </a:xfrm>
        </p:grpSpPr>
        <p:sp>
          <p:nvSpPr>
            <p:cNvPr id="71718" name="圆角矩形 30"/>
            <p:cNvSpPr>
              <a:spLocks noChangeArrowheads="1"/>
            </p:cNvSpPr>
            <p:nvPr/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1719" name="文本框 110"/>
            <p:cNvSpPr>
              <a:spLocks noChangeArrowheads="1"/>
            </p:cNvSpPr>
            <p:nvPr/>
          </p:nvSpPr>
          <p:spPr bwMode="auto">
            <a:xfrm>
              <a:off x="931148" y="5622655"/>
              <a:ext cx="903912" cy="52709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90170" tIns="46990" rIns="90170" bIns="46990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昨天</a:t>
              </a:r>
            </a:p>
          </p:txBody>
        </p:sp>
      </p:grpSp>
      <p:sp>
        <p:nvSpPr>
          <p:cNvPr id="39" name="文本框 149"/>
          <p:cNvSpPr>
            <a:spLocks noChangeArrowheads="1"/>
          </p:cNvSpPr>
          <p:nvPr/>
        </p:nvSpPr>
        <p:spPr bwMode="auto">
          <a:xfrm>
            <a:off x="8970963" y="4089400"/>
            <a:ext cx="1633537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mínɡtiān</a:t>
            </a:r>
            <a:endParaRPr lang="en-US" altLang="zh-CN" sz="2800" b="1" dirty="0">
              <a:solidFill>
                <a:srgbClr val="000000"/>
              </a:solidFill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grpSp>
        <p:nvGrpSpPr>
          <p:cNvPr id="10" name="组合 44"/>
          <p:cNvGrpSpPr/>
          <p:nvPr/>
        </p:nvGrpSpPr>
        <p:grpSpPr bwMode="auto">
          <a:xfrm>
            <a:off x="6711950" y="4084638"/>
            <a:ext cx="1338263" cy="544512"/>
            <a:chOff x="683984" y="5619216"/>
            <a:chExt cx="1338943" cy="545826"/>
          </a:xfrm>
        </p:grpSpPr>
        <p:sp>
          <p:nvSpPr>
            <p:cNvPr id="71716" name="圆角矩形 30"/>
            <p:cNvSpPr>
              <a:spLocks noChangeArrowheads="1"/>
            </p:cNvSpPr>
            <p:nvPr/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1717" name="文本框 110"/>
            <p:cNvSpPr>
              <a:spLocks noChangeArrowheads="1"/>
            </p:cNvSpPr>
            <p:nvPr/>
          </p:nvSpPr>
          <p:spPr bwMode="auto">
            <a:xfrm>
              <a:off x="906261" y="5638444"/>
              <a:ext cx="903911" cy="5265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90170" tIns="46990" rIns="90170" bIns="46990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明天</a:t>
              </a:r>
            </a:p>
          </p:txBody>
        </p:sp>
      </p:grpSp>
      <p:grpSp>
        <p:nvGrpSpPr>
          <p:cNvPr id="11" name="组合 7"/>
          <p:cNvGrpSpPr/>
          <p:nvPr/>
        </p:nvGrpSpPr>
        <p:grpSpPr bwMode="auto">
          <a:xfrm>
            <a:off x="1125538" y="4946650"/>
            <a:ext cx="1338262" cy="530225"/>
            <a:chOff x="683984" y="5619216"/>
            <a:chExt cx="1338943" cy="529187"/>
          </a:xfrm>
        </p:grpSpPr>
        <p:sp>
          <p:nvSpPr>
            <p:cNvPr id="71714" name="圆角矩形 30"/>
            <p:cNvSpPr>
              <a:spLocks noChangeArrowheads="1"/>
            </p:cNvSpPr>
            <p:nvPr/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1715" name="文本框 110"/>
            <p:cNvSpPr>
              <a:spLocks noChangeArrowheads="1"/>
            </p:cNvSpPr>
            <p:nvPr/>
          </p:nvSpPr>
          <p:spPr bwMode="auto">
            <a:xfrm>
              <a:off x="1045013" y="5622652"/>
              <a:ext cx="543053" cy="52475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90170" tIns="46990" rIns="90170" bIns="46990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去</a:t>
              </a:r>
            </a:p>
          </p:txBody>
        </p:sp>
      </p:grpSp>
      <p:sp>
        <p:nvSpPr>
          <p:cNvPr id="42" name="文本框 149"/>
          <p:cNvSpPr>
            <a:spLocks noChangeArrowheads="1"/>
          </p:cNvSpPr>
          <p:nvPr/>
        </p:nvSpPr>
        <p:spPr bwMode="auto">
          <a:xfrm>
            <a:off x="9023350" y="4956175"/>
            <a:ext cx="1452563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xuéxiào</a:t>
            </a:r>
            <a:endParaRPr lang="en-US" altLang="zh-CN" sz="2800" b="1">
              <a:solidFill>
                <a:srgbClr val="000000"/>
              </a:solidFill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grpSp>
        <p:nvGrpSpPr>
          <p:cNvPr id="12" name="组合 7"/>
          <p:cNvGrpSpPr/>
          <p:nvPr/>
        </p:nvGrpSpPr>
        <p:grpSpPr bwMode="auto">
          <a:xfrm>
            <a:off x="6710363" y="4951413"/>
            <a:ext cx="1338262" cy="530225"/>
            <a:chOff x="683984" y="5619216"/>
            <a:chExt cx="1338943" cy="529187"/>
          </a:xfrm>
        </p:grpSpPr>
        <p:sp>
          <p:nvSpPr>
            <p:cNvPr id="71712" name="圆角矩形 30"/>
            <p:cNvSpPr>
              <a:spLocks noChangeArrowheads="1"/>
            </p:cNvSpPr>
            <p:nvPr/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1713" name="文本框 110"/>
            <p:cNvSpPr>
              <a:spLocks noChangeArrowheads="1"/>
            </p:cNvSpPr>
            <p:nvPr/>
          </p:nvSpPr>
          <p:spPr bwMode="auto">
            <a:xfrm>
              <a:off x="927701" y="5622652"/>
              <a:ext cx="903912" cy="52475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90170" tIns="46990" rIns="90170" bIns="46990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学校</a:t>
              </a:r>
            </a:p>
          </p:txBody>
        </p:sp>
      </p:grpSp>
      <p:sp>
        <p:nvSpPr>
          <p:cNvPr id="46" name="文本框 149"/>
          <p:cNvSpPr>
            <a:spLocks noChangeArrowheads="1"/>
          </p:cNvSpPr>
          <p:nvPr/>
        </p:nvSpPr>
        <p:spPr bwMode="auto">
          <a:xfrm>
            <a:off x="3205163" y="5778500"/>
            <a:ext cx="728662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kàn</a:t>
            </a:r>
            <a:endParaRPr lang="en-US" altLang="zh-CN" sz="2800" b="1">
              <a:solidFill>
                <a:srgbClr val="000000"/>
              </a:solidFill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grpSp>
        <p:nvGrpSpPr>
          <p:cNvPr id="13" name="组合 7"/>
          <p:cNvGrpSpPr/>
          <p:nvPr/>
        </p:nvGrpSpPr>
        <p:grpSpPr bwMode="auto">
          <a:xfrm>
            <a:off x="1112838" y="5773738"/>
            <a:ext cx="1338262" cy="530225"/>
            <a:chOff x="683984" y="5619216"/>
            <a:chExt cx="1338943" cy="529187"/>
          </a:xfrm>
        </p:grpSpPr>
        <p:sp>
          <p:nvSpPr>
            <p:cNvPr id="71710" name="圆角矩形 30"/>
            <p:cNvSpPr>
              <a:spLocks noChangeArrowheads="1"/>
            </p:cNvSpPr>
            <p:nvPr/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1711" name="文本框 110"/>
            <p:cNvSpPr>
              <a:spLocks noChangeArrowheads="1"/>
            </p:cNvSpPr>
            <p:nvPr/>
          </p:nvSpPr>
          <p:spPr bwMode="auto">
            <a:xfrm>
              <a:off x="1060010" y="5622652"/>
              <a:ext cx="543053" cy="52475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90170" tIns="46990" rIns="90170" bIns="46990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看</a:t>
              </a:r>
            </a:p>
          </p:txBody>
        </p:sp>
      </p:grpSp>
      <p:sp>
        <p:nvSpPr>
          <p:cNvPr id="51" name="文本框 149"/>
          <p:cNvSpPr>
            <a:spLocks noChangeArrowheads="1"/>
          </p:cNvSpPr>
          <p:nvPr/>
        </p:nvSpPr>
        <p:spPr bwMode="auto">
          <a:xfrm>
            <a:off x="9010650" y="5783263"/>
            <a:ext cx="728663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shū</a:t>
            </a:r>
            <a:endParaRPr lang="en-US" altLang="zh-CN" sz="2800" b="1">
              <a:solidFill>
                <a:srgbClr val="000000"/>
              </a:solidFill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grpSp>
        <p:nvGrpSpPr>
          <p:cNvPr id="14" name="组合 7"/>
          <p:cNvGrpSpPr/>
          <p:nvPr/>
        </p:nvGrpSpPr>
        <p:grpSpPr bwMode="auto">
          <a:xfrm>
            <a:off x="6697663" y="5778500"/>
            <a:ext cx="1338262" cy="530225"/>
            <a:chOff x="683984" y="5619216"/>
            <a:chExt cx="1338943" cy="529187"/>
          </a:xfrm>
        </p:grpSpPr>
        <p:sp>
          <p:nvSpPr>
            <p:cNvPr id="71708" name="圆角矩形 30"/>
            <p:cNvSpPr>
              <a:spLocks noChangeArrowheads="1"/>
            </p:cNvSpPr>
            <p:nvPr/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1709" name="文本框 110"/>
            <p:cNvSpPr>
              <a:spLocks noChangeArrowheads="1"/>
            </p:cNvSpPr>
            <p:nvPr/>
          </p:nvSpPr>
          <p:spPr bwMode="auto">
            <a:xfrm>
              <a:off x="1068453" y="5622652"/>
              <a:ext cx="543053" cy="52475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90170" tIns="46990" rIns="90170" bIns="46990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书</a:t>
              </a:r>
            </a:p>
          </p:txBody>
        </p:sp>
      </p:grpSp>
      <p:sp>
        <p:nvSpPr>
          <p:cNvPr id="55" name="文本框 149"/>
          <p:cNvSpPr>
            <a:spLocks noChangeArrowheads="1"/>
          </p:cNvSpPr>
          <p:nvPr/>
        </p:nvSpPr>
        <p:spPr bwMode="auto">
          <a:xfrm>
            <a:off x="3201988" y="4937125"/>
            <a:ext cx="547687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qù</a:t>
            </a:r>
            <a:endParaRPr lang="en-US" altLang="zh-CN" sz="2800" b="1">
              <a:solidFill>
                <a:srgbClr val="000000"/>
              </a:solidFill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3" presetClass="exit" presetSubtype="54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4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6" dur="5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1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3" dur="500"/>
                                        <p:tgtEl>
                                          <p:spTgt spid="5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8" dur="500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0" dur="500"/>
                                        <p:tgtEl>
                                          <p:spTgt spid="5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1" dur="500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5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2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5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9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2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6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9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6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53" presetClass="exit" presetSubtype="54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0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3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7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0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53" presetClass="exit" presetSubtype="54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4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7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0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1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4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41" grpId="0" bldLvl="0" autoUpdateAnimBg="0"/>
      <p:bldP spid="5141" grpId="1" bldLvl="0" autoUpdateAnimBg="0"/>
      <p:bldP spid="5141" grpId="2" bldLvl="0" autoUpdateAnimBg="0"/>
      <p:bldP spid="5141" grpId="3" bldLvl="0" autoUpdateAnimBg="0"/>
      <p:bldP spid="5141" grpId="4" bldLvl="0" autoUpdateAnimBg="0"/>
      <p:bldP spid="5148" grpId="0" bldLvl="0" autoUpdateAnimBg="0"/>
      <p:bldP spid="5148" grpId="1" bldLvl="0" autoUpdateAnimBg="0"/>
      <p:bldP spid="5148" grpId="2" bldLvl="0" autoUpdateAnimBg="0"/>
      <p:bldP spid="5148" grpId="3" bldLvl="0" autoUpdateAnimBg="0"/>
      <p:bldP spid="5148" grpId="4" bldLvl="0" autoUpdateAnimBg="0"/>
      <p:bldP spid="5149" grpId="0" bldLvl="0" autoUpdateAnimBg="0"/>
      <p:bldP spid="5149" grpId="1" bldLvl="0" autoUpdateAnimBg="0"/>
      <p:bldP spid="5149" grpId="2" bldLvl="0" autoUpdateAnimBg="0"/>
      <p:bldP spid="5149" grpId="3" bldLvl="0" autoUpdateAnimBg="0"/>
      <p:bldP spid="5149" grpId="4" bldLvl="0" autoUpdateAnimBg="0"/>
      <p:bldP spid="36" grpId="0" bldLvl="0" autoUpdateAnimBg="0"/>
      <p:bldP spid="36" grpId="1" bldLvl="0" autoUpdateAnimBg="0"/>
      <p:bldP spid="36" grpId="2" bldLvl="0" autoUpdateAnimBg="0"/>
      <p:bldP spid="36" grpId="3" bldLvl="0" autoUpdateAnimBg="0"/>
      <p:bldP spid="36" grpId="4" bldLvl="0" autoUpdateAnimBg="0"/>
      <p:bldP spid="37" grpId="0" bldLvl="0" autoUpdateAnimBg="0"/>
      <p:bldP spid="37" grpId="1" bldLvl="0" autoUpdateAnimBg="0"/>
      <p:bldP spid="37" grpId="2" bldLvl="0" autoUpdateAnimBg="0"/>
      <p:bldP spid="37" grpId="3" bldLvl="0" autoUpdateAnimBg="0"/>
      <p:bldP spid="37" grpId="4" bldLvl="0" autoUpdateAnimBg="0"/>
      <p:bldP spid="38" grpId="0" bldLvl="0" autoUpdateAnimBg="0"/>
      <p:bldP spid="38" grpId="1" bldLvl="0" autoUpdateAnimBg="0"/>
      <p:bldP spid="38" grpId="2" bldLvl="0" autoUpdateAnimBg="0"/>
      <p:bldP spid="38" grpId="3" bldLvl="0" autoUpdateAnimBg="0"/>
      <p:bldP spid="38" grpId="4" bldLvl="0" autoUpdateAnimBg="0"/>
      <p:bldP spid="30" grpId="0" bldLvl="0" autoUpdateAnimBg="0"/>
      <p:bldP spid="30" grpId="1" bldLvl="0" autoUpdateAnimBg="0"/>
      <p:bldP spid="30" grpId="2" bldLvl="0" autoUpdateAnimBg="0"/>
      <p:bldP spid="30" grpId="3" bldLvl="0" autoUpdateAnimBg="0"/>
      <p:bldP spid="30" grpId="4" bldLvl="0" autoUpdateAnimBg="0"/>
      <p:bldP spid="39" grpId="0" bldLvl="0" autoUpdateAnimBg="0"/>
      <p:bldP spid="39" grpId="1" bldLvl="0" autoUpdateAnimBg="0"/>
      <p:bldP spid="39" grpId="2" bldLvl="0" autoUpdateAnimBg="0"/>
      <p:bldP spid="39" grpId="3" bldLvl="0" autoUpdateAnimBg="0"/>
      <p:bldP spid="39" grpId="4" bldLvl="0" autoUpdateAnimBg="0"/>
      <p:bldP spid="42" grpId="0" bldLvl="0" autoUpdateAnimBg="0"/>
      <p:bldP spid="42" grpId="1" bldLvl="0" autoUpdateAnimBg="0"/>
      <p:bldP spid="42" grpId="2" bldLvl="0" autoUpdateAnimBg="0"/>
      <p:bldP spid="42" grpId="3" bldLvl="0" autoUpdateAnimBg="0"/>
      <p:bldP spid="42" grpId="4" bldLvl="0" autoUpdateAnimBg="0"/>
      <p:bldP spid="42" grpId="5"/>
      <p:bldP spid="46" grpId="0" bldLvl="0" autoUpdateAnimBg="0"/>
      <p:bldP spid="46" grpId="1" bldLvl="0" autoUpdateAnimBg="0"/>
      <p:bldP spid="46" grpId="2" bldLvl="0" autoUpdateAnimBg="0"/>
      <p:bldP spid="46" grpId="3" bldLvl="0" autoUpdateAnimBg="0"/>
      <p:bldP spid="46" grpId="4" bldLvl="0" autoUpdateAnimBg="0"/>
      <p:bldP spid="51" grpId="0" bldLvl="0" autoUpdateAnimBg="0"/>
      <p:bldP spid="51" grpId="1" bldLvl="0" autoUpdateAnimBg="0"/>
      <p:bldP spid="51" grpId="2" bldLvl="0" autoUpdateAnimBg="0"/>
      <p:bldP spid="51" grpId="3" bldLvl="0" autoUpdateAnimBg="0"/>
      <p:bldP spid="51" grpId="4" bldLvl="0" autoUpdateAnimBg="0"/>
      <p:bldP spid="51" grpId="5"/>
      <p:bldP spid="55" grpId="0" bldLvl="0" autoUpdateAnimBg="0"/>
      <p:bldP spid="55" grpId="1" bldLvl="0" autoUpdateAnimBg="0"/>
      <p:bldP spid="55" grpId="2" bldLvl="0" autoUpdateAnimBg="0"/>
      <p:bldP spid="55" grpId="3" bldLvl="0" autoUpdateAnimBg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" val="64684ee99a87c5bd9f8bd233490548e9633c668"/>
  <p:tag name="ISPRING_RESOURCE_PATHS_HASH_2" val="8ba254d1e8fb762e1a25e6f91c4b21bc33acf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57.91070866141735,&quot;left&quot;:146.75,&quot;top&quot;:85.90173228346457,&quot;width&quot;:743.75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57.91070866141735,&quot;left&quot;:146.75,&quot;top&quot;:85.90173228346457,&quot;width&quot;:743.75}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57.91070866141735,&quot;left&quot;:146.75,&quot;top&quot;:85.90173228346457,&quot;width&quot;:743.75}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57.91070866141735,&quot;left&quot;:146.75,&quot;top&quot;:85.90173228346457,&quot;width&quot;:743.75}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57.91070866141735,&quot;left&quot;:146.75,&quot;top&quot;:85.90173228346457,&quot;width&quot;:743.75}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57.91070866141735,&quot;left&quot;:146.75,&quot;top&quot;:85.90173228346457,&quot;width&quot;:743.75}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57.91070866141735,&quot;left&quot;:146.75,&quot;top&quot;:85.90173228346457,&quot;width&quot;:743.75}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57.91070866141735,&quot;left&quot;:146.75,&quot;top&quot;:85.90173228346457,&quot;width&quot;:743.75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57.91070866141735,&quot;left&quot;:146.75,&quot;top&quot;:85.90173228346457,&quot;width&quot;:743.75}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57.91070866141735,&quot;left&quot;:146.75,&quot;top&quot;:85.90173228346457,&quot;width&quot;:743.75}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57.91070866141735,&quot;left&quot;:146.75,&quot;top&quot;:85.90173228346457,&quot;width&quot;:743.75}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57.91070866141735,&quot;left&quot;:146.75,&quot;top&quot;:85.90173228346457,&quot;width&quot;:743.75}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57.91070866141735,&quot;left&quot;:146.75,&quot;top&quot;:85.90173228346457,&quot;width&quot;:743.75}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57.91070866141735,&quot;left&quot;:146.75,&quot;top&quot;:85.90173228346457,&quot;width&quot;:743.75}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57.91070866141735,&quot;left&quot;:146.75,&quot;top&quot;:85.90173228346457,&quot;width&quot;:743.75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F0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F0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F0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3_默认设计模板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2309</Words>
  <Application>Microsoft Office PowerPoint</Application>
  <PresentationFormat>宽屏</PresentationFormat>
  <Paragraphs>546</Paragraphs>
  <Slides>47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6</vt:i4>
      </vt:variant>
      <vt:variant>
        <vt:lpstr>幻灯片标题</vt:lpstr>
      </vt:variant>
      <vt:variant>
        <vt:i4>47</vt:i4>
      </vt:variant>
    </vt:vector>
  </HeadingPairs>
  <TitlesOfParts>
    <vt:vector size="69" baseType="lpstr">
      <vt:lpstr>楷体</vt:lpstr>
      <vt:lpstr>Bradley Hand ITC</vt:lpstr>
      <vt:lpstr>楷体_GB2312</vt:lpstr>
      <vt:lpstr>华文细黑</vt:lpstr>
      <vt:lpstr>微软雅黑</vt:lpstr>
      <vt:lpstr>华文楷体</vt:lpstr>
      <vt:lpstr>宋体</vt:lpstr>
      <vt:lpstr>SimSun-ExtB</vt:lpstr>
      <vt:lpstr>Calibri Light</vt:lpstr>
      <vt:lpstr>华文新魏</vt:lpstr>
      <vt:lpstr>方正舒体</vt:lpstr>
      <vt:lpstr>Calibri</vt:lpstr>
      <vt:lpstr>Arial</vt:lpstr>
      <vt:lpstr>Times New Roman</vt:lpstr>
      <vt:lpstr>GB Pinyinok-D</vt:lpstr>
      <vt:lpstr>幼圆</vt:lpstr>
      <vt:lpstr>默认设计模板</vt:lpstr>
      <vt:lpstr>自定义设计方案</vt:lpstr>
      <vt:lpstr>1_自定义设计方案</vt:lpstr>
      <vt:lpstr>2_自定义设计方案</vt:lpstr>
      <vt:lpstr>1_默认设计模板</vt:lpstr>
      <vt:lpstr>3_默认设计模板</vt:lpstr>
      <vt:lpstr>第 7 课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dell</dc:creator>
  <cp:lastModifiedBy>FXL</cp:lastModifiedBy>
  <cp:revision>707</cp:revision>
  <dcterms:created xsi:type="dcterms:W3CDTF">2013-01-25T01:44:00Z</dcterms:created>
  <dcterms:modified xsi:type="dcterms:W3CDTF">2026-03-23T05:10:57Z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44EAC3C789304E098F253EEC73A88AD4_12</vt:lpwstr>
  </property>
</Properties>
</file>