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893" r:id="rId2"/>
    <p:sldMasterId id="2147483905" r:id="rId3"/>
    <p:sldMasterId id="2147483917" r:id="rId4"/>
    <p:sldMasterId id="2147483929" r:id="rId5"/>
    <p:sldMasterId id="2147483967" r:id="rId6"/>
  </p:sldMasterIdLst>
  <p:notesMasterIdLst>
    <p:notesMasterId r:id="rId64"/>
  </p:notesMasterIdLst>
  <p:sldIdLst>
    <p:sldId id="771" r:id="rId7"/>
    <p:sldId id="851" r:id="rId8"/>
    <p:sldId id="852" r:id="rId9"/>
    <p:sldId id="743" r:id="rId10"/>
    <p:sldId id="742" r:id="rId11"/>
    <p:sldId id="776" r:id="rId12"/>
    <p:sldId id="853" r:id="rId13"/>
    <p:sldId id="788" r:id="rId14"/>
    <p:sldId id="828" r:id="rId15"/>
    <p:sldId id="875" r:id="rId16"/>
    <p:sldId id="877" r:id="rId17"/>
    <p:sldId id="876" r:id="rId18"/>
    <p:sldId id="878" r:id="rId19"/>
    <p:sldId id="879" r:id="rId20"/>
    <p:sldId id="874" r:id="rId21"/>
    <p:sldId id="880" r:id="rId22"/>
    <p:sldId id="881" r:id="rId23"/>
    <p:sldId id="834" r:id="rId24"/>
    <p:sldId id="832" r:id="rId25"/>
    <p:sldId id="885" r:id="rId26"/>
    <p:sldId id="886" r:id="rId27"/>
    <p:sldId id="887" r:id="rId28"/>
    <p:sldId id="888" r:id="rId29"/>
    <p:sldId id="889" r:id="rId30"/>
    <p:sldId id="890" r:id="rId31"/>
    <p:sldId id="891" r:id="rId32"/>
    <p:sldId id="892" r:id="rId33"/>
    <p:sldId id="893" r:id="rId34"/>
    <p:sldId id="894" r:id="rId35"/>
    <p:sldId id="838" r:id="rId36"/>
    <p:sldId id="839" r:id="rId37"/>
    <p:sldId id="840" r:id="rId38"/>
    <p:sldId id="872" r:id="rId39"/>
    <p:sldId id="868" r:id="rId40"/>
    <p:sldId id="882" r:id="rId41"/>
    <p:sldId id="869" r:id="rId42"/>
    <p:sldId id="883" r:id="rId43"/>
    <p:sldId id="871" r:id="rId44"/>
    <p:sldId id="884" r:id="rId45"/>
    <p:sldId id="796" r:id="rId46"/>
    <p:sldId id="801" r:id="rId47"/>
    <p:sldId id="797" r:id="rId48"/>
    <p:sldId id="802" r:id="rId49"/>
    <p:sldId id="803" r:id="rId50"/>
    <p:sldId id="899" r:id="rId51"/>
    <p:sldId id="902" r:id="rId52"/>
    <p:sldId id="901" r:id="rId53"/>
    <p:sldId id="900" r:id="rId54"/>
    <p:sldId id="843" r:id="rId55"/>
    <p:sldId id="895" r:id="rId56"/>
    <p:sldId id="896" r:id="rId57"/>
    <p:sldId id="897" r:id="rId58"/>
    <p:sldId id="898" r:id="rId59"/>
    <p:sldId id="818" r:id="rId60"/>
    <p:sldId id="873" r:id="rId61"/>
    <p:sldId id="862" r:id="rId62"/>
    <p:sldId id="820" r:id="rId63"/>
  </p:sldIdLst>
  <p:sldSz cx="12192000" cy="6858000"/>
  <p:notesSz cx="6858000" cy="9144000"/>
  <p:embeddedFontLst>
    <p:embeddedFont>
      <p:font typeface="GB Pinyinok-D" panose="02010601030101010101" pitchFamily="2" charset="-122"/>
      <p:regular r:id="rId65"/>
    </p:embeddedFont>
    <p:embeddedFont>
      <p:font typeface="华文细黑" panose="02010600040101010101" pitchFamily="2" charset="-122"/>
      <p:regular r:id="rId66"/>
    </p:embeddedFont>
    <p:embeddedFont>
      <p:font typeface="微软雅黑" panose="020B0503020204020204" pitchFamily="34" charset="-122"/>
      <p:regular r:id="rId67"/>
      <p:bold r:id="rId68"/>
    </p:embeddedFont>
    <p:embeddedFont>
      <p:font typeface="华文楷体" panose="02010600040101010101" pitchFamily="2" charset="-122"/>
      <p:regular r:id="rId69"/>
    </p:embeddedFont>
    <p:embeddedFont>
      <p:font typeface="SimSun-ExtB" panose="02010609060101010101" pitchFamily="49" charset="-122"/>
      <p:regular r:id="rId70"/>
    </p:embeddedFont>
    <p:embeddedFont>
      <p:font typeface="楷体" panose="02010609060101010101" pitchFamily="49" charset="-122"/>
      <p:regular r:id="rId71"/>
    </p:embeddedFont>
    <p:embeddedFont>
      <p:font typeface="Calibri Light" panose="020F0302020204030204" pitchFamily="34" charset="0"/>
      <p:regular r:id="rId72"/>
      <p:italic r:id="rId73"/>
    </p:embeddedFont>
    <p:embeddedFont>
      <p:font typeface="华文新魏" panose="02010800040101010101" pitchFamily="2" charset="-122"/>
      <p:regular r:id="rId74"/>
    </p:embeddedFont>
    <p:embeddedFont>
      <p:font typeface="方正舒体" panose="02010601030101010101" pitchFamily="2" charset="-122"/>
      <p:regular r:id="rId75"/>
    </p:embeddedFont>
    <p:embeddedFont>
      <p:font typeface="Calibri" panose="020F0502020204030204" pitchFamily="34" charset="0"/>
      <p:regular r:id="rId76"/>
      <p:bold r:id="rId77"/>
      <p:italic r:id="rId78"/>
      <p:boldItalic r:id="rId79"/>
    </p:embeddedFont>
    <p:embeddedFont>
      <p:font typeface="幼圆" panose="02010509060101010101" pitchFamily="49" charset="-122"/>
      <p:regular r:id="rId80"/>
    </p:embeddedFont>
    <p:embeddedFont>
      <p:font typeface="Bradley Hand ITC" panose="03070402050302030203" pitchFamily="66" charset="0"/>
      <p:regular r:id="rId81"/>
    </p:embeddedFont>
  </p:embeddedFontLst>
  <p:custDataLst>
    <p:tags r:id="rId8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">
          <p15:clr>
            <a:srgbClr val="A4A3A4"/>
          </p15:clr>
        </p15:guide>
        <p15:guide id="2" pos="3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7030A0"/>
    <a:srgbClr val="CCCCFF"/>
    <a:srgbClr val="9900FF"/>
    <a:srgbClr val="9933FF"/>
    <a:srgbClr val="CC00CC"/>
    <a:srgbClr val="FFCC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87570" autoAdjust="0"/>
  </p:normalViewPr>
  <p:slideViewPr>
    <p:cSldViewPr snapToGrid="0" snapToObjects="1">
      <p:cViewPr varScale="1">
        <p:scale>
          <a:sx n="78" d="100"/>
          <a:sy n="78" d="100"/>
        </p:scale>
        <p:origin x="854" y="72"/>
      </p:cViewPr>
      <p:guideLst>
        <p:guide orient="horz" pos="230"/>
        <p:guide pos="3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font" Target="fonts/font4.fntdata"/><Relationship Id="rId76" Type="http://schemas.openxmlformats.org/officeDocument/2006/relationships/font" Target="fonts/font12.fntdata"/><Relationship Id="rId84" Type="http://schemas.openxmlformats.org/officeDocument/2006/relationships/viewProps" Target="viewProps.xml"/><Relationship Id="rId7" Type="http://schemas.openxmlformats.org/officeDocument/2006/relationships/slide" Target="slides/slide1.xml"/><Relationship Id="rId71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font" Target="fonts/font2.fntdata"/><Relationship Id="rId74" Type="http://schemas.openxmlformats.org/officeDocument/2006/relationships/font" Target="fonts/font10.fntdata"/><Relationship Id="rId79" Type="http://schemas.openxmlformats.org/officeDocument/2006/relationships/font" Target="fonts/font15.fntdata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5.xml"/><Relationship Id="rId82" Type="http://schemas.openxmlformats.org/officeDocument/2006/relationships/tags" Target="tags/tag1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notesMaster" Target="notesMasters/notesMaster1.xml"/><Relationship Id="rId69" Type="http://schemas.openxmlformats.org/officeDocument/2006/relationships/font" Target="fonts/font5.fntdata"/><Relationship Id="rId77" Type="http://schemas.openxmlformats.org/officeDocument/2006/relationships/font" Target="fonts/font13.fntdata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font" Target="fonts/font8.fntdata"/><Relationship Id="rId80" Type="http://schemas.openxmlformats.org/officeDocument/2006/relationships/font" Target="fonts/font16.fntdata"/><Relationship Id="rId85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font" Target="fonts/font3.fntdata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font" Target="fonts/font6.fntdata"/><Relationship Id="rId75" Type="http://schemas.openxmlformats.org/officeDocument/2006/relationships/font" Target="fonts/font11.fntdata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font" Target="fonts/font1.fntdata"/><Relationship Id="rId73" Type="http://schemas.openxmlformats.org/officeDocument/2006/relationships/font" Target="fonts/font9.fntdata"/><Relationship Id="rId78" Type="http://schemas.openxmlformats.org/officeDocument/2006/relationships/font" Target="fonts/font14.fntdata"/><Relationship Id="rId81" Type="http://schemas.openxmlformats.org/officeDocument/2006/relationships/font" Target="fonts/font17.fntdata"/><Relationship Id="rId8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3D3D93AD-A8A7-4199-BE74-206C5FE8A124}" type="datetimeFigureOut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10035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7DCDB66C-2F76-4FBC-B03B-860F77EA9D2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61298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13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13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C07C9B0-7C82-435E-AC73-3A3AAFCBAAFE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82548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05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059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7AC64AB-85FE-43C5-BA5B-FD72BFE9EF45}" type="slidenum">
              <a:rPr lang="zh-CN" altLang="en-US" smtClean="0"/>
              <a:pPr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99978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16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16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3C9C6F3-9DDC-4FF2-A329-40032AE3D07B}" type="slidenum">
              <a:rPr lang="zh-CN" altLang="en-US" smtClean="0"/>
              <a:pPr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10316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26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E25A160-AC92-40F9-82E6-9739FFBCFB5A}" type="slidenum">
              <a:rPr lang="zh-CN" altLang="en-US" smtClean="0"/>
              <a:pPr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54212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366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36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61EC01D-ECF2-49A8-BE04-B334F9E867CD}" type="slidenum">
              <a:rPr lang="zh-CN" altLang="en-US" smtClean="0"/>
              <a:pPr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88155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469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469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85BE09F-79B6-4880-8BC0-300DD9722D00}" type="slidenum">
              <a:rPr lang="zh-CN" altLang="en-US" smtClean="0"/>
              <a:pPr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20735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571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571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DBDB1B0-A07C-42C7-8D4B-5B8884B30BA9}" type="slidenum">
              <a:rPr lang="zh-CN" altLang="en-US" smtClean="0"/>
              <a:pPr/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60524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673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674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C9B2CF1-1AD4-4F6C-B82F-43EB3D7955CE}" type="slidenum">
              <a:rPr lang="zh-CN" altLang="en-US" smtClean="0"/>
              <a:pPr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270942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55FDC413-FFDE-452C-83E2-9CD253C7C832}" type="slidenum">
              <a:rPr lang="zh-CN" altLang="en-US" smtClean="0"/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466722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93508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F12AFC2-1650-7028-2DBE-9A54EBBBC3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07748D59-5F97-2A4A-E8BD-63D7CD2930F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9694F5AE-1465-0980-3DDC-0407C89C53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60868F19-F270-3E9F-61A6-FEDED48FA9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605505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240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477BAB9-9F7E-4998-83C0-1CBFB0C3B7E5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30962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5AA88DF-3993-4C62-03EC-ADBCE32D6C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2C27BEE8-EE4C-B771-BE9C-236856A8958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1FE90808-F306-76B1-52B8-8F0911BCB6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92ED3264-03FA-AA34-DD2D-3B0B452FA8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38530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3E67143-E3FD-360D-96DE-82A506723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2399391C-9B69-610F-82B9-9C57FF6C770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966D6A1B-B446-D1C3-458D-DAF075FC5C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3B6C857E-B542-5E37-8677-679F96F5C0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61343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7D1F1AE-C848-3819-5765-DF346D5EB0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53E7EB9E-1286-DE78-037C-E2F23F7DC97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20318D3C-57C5-A77D-E12E-5910BF0F27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6596AA5D-5E56-FF22-C651-832638CC60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877762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4A1038F-D3A1-FB6E-DD87-C71A5813A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F0CEBFB9-F2AE-262C-9DB7-07EC94760E6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92E73A7E-285D-7D66-83C2-7997C03418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57E7A78C-4DEE-D444-0862-2F376B5B3E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13219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FA51FDD-AD8E-64EE-5E30-9CFB6D2A0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CE2BA57A-8F5A-534D-FE08-C85558C7CA1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AFDC0975-6EC5-8317-FD32-0830FDAE75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04E4748E-4FAE-DE47-B029-C5FD739474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17322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5B3CEB6-47CE-4C26-0D9D-BBD01BF375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3896127A-9F14-81C6-FC5D-65CF7BBCD8E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D4490A2A-24E6-0A02-3D4E-5AABDF9EB1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C14D38AF-AEFE-28EC-5FAB-BF2E75194E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41884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5D1404E-6F05-78DC-AFC8-25DE59CD0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5EE50DB4-F164-6A25-AFE8-F0E2030A16A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6F70E34A-6DA5-6361-F4B0-B141BDA6DE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8C0FB084-E3A1-2A0D-42E9-3FAD6BEBF4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0352234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07774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E27FFDB-0001-CF91-EE06-49A183FB1E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805B2E6B-ED21-D7F0-39C3-87707701BCA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6A59E149-FFBC-0F16-BFA3-3BB9088524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A9807DAA-FEF8-0232-49B7-5173C44744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53142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A8A7EAE-E7C3-4D7D-820D-746E28C53B53}" type="slidenum">
              <a:rPr lang="zh-CN" altLang="en-US" smtClean="0"/>
              <a:pPr/>
              <a:t>30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8473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342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342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E8D56AF-7A74-4EE5-9AC7-457B5640DE54}" type="slidenum">
              <a:rPr lang="zh-CN" altLang="en-US" smtClean="0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430618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878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878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607D0F1-0ECD-489C-A724-58F097773B3A}" type="slidenum">
              <a:rPr lang="zh-CN" altLang="en-US" smtClean="0"/>
              <a:pPr/>
              <a:t>31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1092023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98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981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92E029C-ECE2-4F6B-BB56-7315941AD286}" type="slidenum">
              <a:rPr lang="zh-CN" altLang="en-US" smtClean="0"/>
              <a:pPr/>
              <a:t>32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1976295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083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083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C3BEECA-6E95-4B21-A742-6D674CFB8CBA}" type="slidenum">
              <a:rPr lang="zh-CN" altLang="en-US" smtClean="0"/>
              <a:pPr/>
              <a:t>33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79838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185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186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A1D2CA8-33CD-42FC-BD44-B3B3F91DA845}" type="slidenum">
              <a:rPr lang="zh-CN" altLang="en-US" smtClean="0"/>
              <a:pPr/>
              <a:t>56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0462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445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44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CAE562E-7A41-4977-A2E6-F5D1ADF6F0D1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51007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547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54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D70CBF9-3D7A-4243-B8EE-10F84D36C0A0}" type="slidenum">
              <a:rPr lang="zh-CN" altLang="en-US" smtClean="0"/>
              <a:pPr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8187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649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65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9CE8C5A-A208-40A7-98F8-FE5943054BDA}" type="slidenum">
              <a:rPr lang="zh-CN" altLang="en-US" smtClean="0"/>
              <a:pPr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676382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752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75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B49E8D1-9E91-4F9B-BC39-72CBB1882F80}" type="slidenum">
              <a:rPr lang="zh-CN" altLang="en-US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58083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85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85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36A6054-3135-4211-AD2D-786538A921C2}" type="slidenum">
              <a:rPr lang="zh-CN" altLang="en-US" smtClean="0"/>
              <a:pPr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6130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95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95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AC575C6-2576-46B0-8B90-08B2B36C750E}" type="slidenum">
              <a:rPr lang="zh-CN" altLang="en-US" smtClean="0"/>
              <a:pPr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0153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7859A25-4190-48A6-9F97-0F7B729EA82D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513133A-1FB6-4D5A-9A02-477DCA2ACDB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5A752C7-ECC8-4ADF-AA50-F2F1FBFB54B5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A59C50A-5B32-4893-BD3F-322F56642FA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6FC893A-EFA2-4DA9-9011-54C85D59DDCE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270BA8D-4DCA-48F7-B2E4-DFF4CA7A405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799AE6A-7E35-41AD-9FAD-1DFA4C4CFD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50169E7-0821-4AB6-8DA6-395D9962EA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CB18488-D33F-40E4-99B9-B024C2CBB3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843ADAA-12E7-42F0-BB7E-6D79DA84C1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12887E2-5B66-4127-8B28-C6EA6260A0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5A774BA-8C72-43A1-A78D-F1BE856E9E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9D563B5-53A9-41E6-8FB8-7BC52D50B4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6EB7E43-DF73-4E92-802C-CACDA29695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449E061-AC44-4E42-A269-36F3F639C581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4D589DF-9A48-4DD2-867F-027BAD6CB59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9994DCA-F651-4A10-99E5-6FC8B2B7E5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3FD97F4-BC3E-45AF-940C-F5A88D8FFE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E2BB44D-B761-4AE2-B987-F2BBC38A17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CF5794A-A4A3-4D09-8D75-6A8106EA76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3325376-829C-465D-B0A1-13AF380F7F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9A2AFB8-086F-4A47-B086-A506219C7D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7CD50CA-CD5A-4248-958A-93A8D2079E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F20FDD4-FF7F-4862-B4E6-40169F6CEC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92B931F-801E-4D28-8801-B344701829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DF2E59E-6C46-4C39-9F74-7BECF9FEC7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E321F3E-E238-476F-B2F8-FE2181EA6EE6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8E5F488-3EFC-4777-822F-8A717BBC885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C9F2109-381F-4C91-B566-9AC3572906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637BF2B-B7B8-4ECC-93F6-464A1D7BBD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4FFB7C8-BC70-4234-9922-C405C42C2E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560589B-F280-4898-AF94-67FC0D8654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35F4902-B0C6-4F34-BF3A-2BAFD8B60F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B5C1B18-2ABC-4180-892E-AD262AF503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4F8CB73-415A-4408-8108-A124670989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FE5A8C4-4725-485B-93A6-2C5E63EF55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5E0CB4F-C2C0-4212-9F34-8E275A87C9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B408FD8-D7F0-4D27-B7E4-7C22A49BC2B6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3BCDBE4-8655-4B08-84C7-E9F0C638319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A9F5FE1-2F3E-4C0F-BA1D-E2BF43A960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9369661-8629-4CCC-BEFD-4474BD7652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58EA912-D85D-4603-8264-63A8E70B99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5CCB885-8876-45D4-B46A-7D4568404C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08BFAD7-147F-4E56-925B-E3DE64C7B7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E48DC7F-F430-43FE-8D26-8A7A7473FC98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9269375-89D0-4372-9C49-01D1482E81FA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2DCB4FF-AE2B-4CBE-B87B-F9A6BBD65AF1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F733C017-15B9-459F-B0B8-044715EA267B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F21809CD-B669-4ED3-BC85-1063AA1BDFC3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96B91FC-2A06-4FC7-8ED9-3D3464FD35BC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376CD86B-C81A-4B30-A7BD-F0A6CD4AD2E9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45208320-DF7C-4937-A4A3-AC6951F542C3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B55BC629-2409-435A-9B0E-D50FC3B81C44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2C7F64DC-C184-414E-89C9-0876E0C90505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E638F3D-43FC-44D8-8217-8A9830C294D2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63D5F42-E1BD-4278-9F6C-F4B40415A7B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326C8B63-C005-4AEA-BB3A-2DAABCEAFCE9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E9059B65-C3DC-45CC-B268-387D2AE634DA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6085BC8-B6D6-48CA-9696-F718AE5803A1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59CAD19-0636-4FB1-A54F-65ABF0C4F80D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384EDD48-323E-44BC-83C4-37F2F5F4E696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3A964607-2CBC-47F1-AA16-0B171C2ACD25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A4ACB9C8-7D46-416B-BDEE-FF587B2C5722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E6CA5A4C-780C-4BF6-9F13-DBD98F464CDF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38449B7-5930-43EF-A996-81D726A5D851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924DCE0-A9F4-403F-9EBA-4676992FA74B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AFC9C34-35FF-4060-8D1B-DA9733620AC4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68519AF-52E4-4928-9374-10105002D298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4F8FB7BC-3247-401D-8552-C49BD8EEB295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A93EED5-0A89-4F3C-96FA-9051D750C613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9B8C8-4EE2-4BFA-874E-F6D5F0C8DA03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A760D-0E13-4FF0-9516-C7831C75E49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A9610-CB93-451E-AB05-1A5B7687992C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9E630-F9BA-4003-8D55-E3D2BD14039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E74E0-3C14-488A-9CBA-CBB5FE7DF5F8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E9AB8-C8C4-4BDF-AE26-8E58CB1149F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6F9DEB5-18AE-4761-9231-D129528AA2E1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9364587-74C5-4FCD-AD62-8192D1D52CB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067BE-EF76-45FC-9941-019901251DA3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D39B4-4144-4F3E-8EB5-C80578A1A06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9DE9D-C913-4A1A-8C73-6997870534EB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120C2-D0A4-4305-8CC2-43F30688F8B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4811A-3FD8-4826-AC9F-26A3E322AE52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61A86-469D-4C08-9316-78DC37E262B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B498C-85CD-421C-A831-11725332E2A9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8C718-867B-4CEA-BD72-FC9766BDD56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C80AE-CC17-48A1-8046-0375D810640C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2D812-9093-481F-B1BC-273C273F455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18DD7-3689-4845-8905-A3177B57E83B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3CD63-7B3B-4906-8896-32CE252EC3C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D0B0A-5AC8-4D80-B237-DC89F32C1DFD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5507D-A96A-43F1-8036-579DBBC26C2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CEB76-5055-46B1-B5D7-20007702799A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60AB4-502E-4178-BB7B-2F6ED5D94E0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C4476D5-6F28-4E1A-8FB2-015739FE799D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BFA4D34-E5EF-4D7C-B686-96C8E6B6673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0D7AF8B-864B-4A5F-9300-5BCC19618691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14183E4-6D50-4497-A4CA-DF3D6E27A1E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92DD8EF-8E21-462F-8406-8DCF8E44AD17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1282EE9-C986-4A0C-8123-3FF73E30F34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18" Type="http://schemas.openxmlformats.org/officeDocument/2006/relationships/image" Target="../media/image6.jpeg"/><Relationship Id="rId26" Type="http://schemas.openxmlformats.org/officeDocument/2006/relationships/image" Target="../media/image14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image" Target="../media/image12.png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23" Type="http://schemas.openxmlformats.org/officeDocument/2006/relationships/image" Target="../media/image11.png"/><Relationship Id="rId28" Type="http://schemas.openxmlformats.org/officeDocument/2006/relationships/image" Target="../media/image16.jpe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Relationship Id="rId22" Type="http://schemas.openxmlformats.org/officeDocument/2006/relationships/image" Target="../media/image10.jpeg"/><Relationship Id="rId27" Type="http://schemas.openxmlformats.org/officeDocument/2006/relationships/image" Target="../media/image15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21" Type="http://schemas.openxmlformats.org/officeDocument/2006/relationships/image" Target="../media/image23.png"/><Relationship Id="rId34" Type="http://schemas.openxmlformats.org/officeDocument/2006/relationships/image" Target="../media/image11.png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image" Target="../media/image19.png"/><Relationship Id="rId25" Type="http://schemas.openxmlformats.org/officeDocument/2006/relationships/image" Target="../media/image27.jpeg"/><Relationship Id="rId33" Type="http://schemas.openxmlformats.org/officeDocument/2006/relationships/image" Target="../media/image10.jpe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4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image" Target="../media/image26.png"/><Relationship Id="rId32" Type="http://schemas.openxmlformats.org/officeDocument/2006/relationships/image" Target="../media/image9.png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15.jpeg"/><Relationship Id="rId36" Type="http://schemas.openxmlformats.org/officeDocument/2006/relationships/image" Target="../media/image13.png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21.png"/><Relationship Id="rId31" Type="http://schemas.openxmlformats.org/officeDocument/2006/relationships/image" Target="../media/image8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6.jpeg"/><Relationship Id="rId30" Type="http://schemas.openxmlformats.org/officeDocument/2006/relationships/image" Target="../media/image7.png"/><Relationship Id="rId35" Type="http://schemas.openxmlformats.org/officeDocument/2006/relationships/image" Target="../media/image1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23.png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image" Target="../media/image19.png"/><Relationship Id="rId25" Type="http://schemas.openxmlformats.org/officeDocument/2006/relationships/image" Target="../media/image27.jpe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1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image" Target="../media/image26.png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9.png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21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8.png"/><Relationship Id="rId30" Type="http://schemas.openxmlformats.org/officeDocument/2006/relationships/image" Target="../media/image1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"/>
          <p:cNvGrpSpPr>
            <a:grpSpLocks/>
          </p:cNvGrpSpPr>
          <p:nvPr/>
        </p:nvGrpSpPr>
        <p:grpSpPr bwMode="auto">
          <a:xfrm>
            <a:off x="-4763" y="-19050"/>
            <a:ext cx="12249151" cy="7042150"/>
            <a:chOff x="-4763" y="-19050"/>
            <a:chExt cx="9185276" cy="6877050"/>
          </a:xfrm>
        </p:grpSpPr>
        <p:sp>
          <p:nvSpPr>
            <p:cNvPr id="7" name="矩形 6"/>
            <p:cNvSpPr>
              <a:spLocks noChangeArrowheads="1"/>
            </p:cNvSpPr>
            <p:nvPr userDrawn="1"/>
          </p:nvSpPr>
          <p:spPr bwMode="auto">
            <a:xfrm>
              <a:off x="-4763" y="-19050"/>
              <a:ext cx="9143611" cy="6877050"/>
            </a:xfrm>
            <a:prstGeom prst="rect">
              <a:avLst/>
            </a:prstGeom>
            <a:solidFill>
              <a:srgbClr val="F2F2F2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-1" y="621217"/>
              <a:ext cx="9180514" cy="5039966"/>
            </a:xfrm>
            <a:prstGeom prst="rect">
              <a:avLst/>
            </a:prstGeom>
            <a:solidFill>
              <a:srgbClr val="D8D8D8">
                <a:alpha val="1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 3"/>
            <p:cNvSpPr>
              <a:spLocks noChangeArrowheads="1"/>
            </p:cNvSpPr>
            <p:nvPr userDrawn="1"/>
          </p:nvSpPr>
          <p:spPr bwMode="auto">
            <a:xfrm>
              <a:off x="-1" y="6168125"/>
              <a:ext cx="2327269" cy="178282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矩形 8"/>
            <p:cNvSpPr>
              <a:spLocks noChangeArrowheads="1"/>
            </p:cNvSpPr>
            <p:nvPr userDrawn="1"/>
          </p:nvSpPr>
          <p:spPr bwMode="auto">
            <a:xfrm>
              <a:off x="2327269" y="6168125"/>
              <a:ext cx="2260607" cy="178282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矩形 9"/>
            <p:cNvSpPr>
              <a:spLocks noChangeArrowheads="1"/>
            </p:cNvSpPr>
            <p:nvPr userDrawn="1"/>
          </p:nvSpPr>
          <p:spPr bwMode="auto">
            <a:xfrm>
              <a:off x="4587875" y="6168125"/>
              <a:ext cx="2260606" cy="178282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矩形 10"/>
            <p:cNvSpPr>
              <a:spLocks noChangeArrowheads="1"/>
            </p:cNvSpPr>
            <p:nvPr userDrawn="1"/>
          </p:nvSpPr>
          <p:spPr bwMode="auto">
            <a:xfrm>
              <a:off x="6848481" y="6168125"/>
              <a:ext cx="2295128" cy="178282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矩形 6"/>
            <p:cNvSpPr>
              <a:spLocks noChangeArrowheads="1"/>
            </p:cNvSpPr>
            <p:nvPr userDrawn="1"/>
          </p:nvSpPr>
          <p:spPr bwMode="auto">
            <a:xfrm>
              <a:off x="-1" y="247598"/>
              <a:ext cx="2260606" cy="71313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矩形 7"/>
            <p:cNvSpPr>
              <a:spLocks noChangeArrowheads="1"/>
            </p:cNvSpPr>
            <p:nvPr userDrawn="1"/>
          </p:nvSpPr>
          <p:spPr bwMode="auto">
            <a:xfrm>
              <a:off x="2260605" y="247598"/>
              <a:ext cx="2260607" cy="71313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矩形 12"/>
            <p:cNvSpPr>
              <a:spLocks noChangeArrowheads="1"/>
            </p:cNvSpPr>
            <p:nvPr userDrawn="1"/>
          </p:nvSpPr>
          <p:spPr bwMode="auto">
            <a:xfrm>
              <a:off x="4521212" y="247598"/>
              <a:ext cx="2260606" cy="71313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矩形 13"/>
            <p:cNvSpPr>
              <a:spLocks noChangeArrowheads="1"/>
            </p:cNvSpPr>
            <p:nvPr userDrawn="1"/>
          </p:nvSpPr>
          <p:spPr bwMode="auto">
            <a:xfrm>
              <a:off x="6781818" y="247598"/>
              <a:ext cx="2361792" cy="71313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8316" r:id="rId1"/>
    <p:sldLayoutId id="2147488317" r:id="rId2"/>
    <p:sldLayoutId id="2147488318" r:id="rId3"/>
    <p:sldLayoutId id="2147488319" r:id="rId4"/>
    <p:sldLayoutId id="2147488320" r:id="rId5"/>
    <p:sldLayoutId id="2147488321" r:id="rId6"/>
    <p:sldLayoutId id="2147488322" r:id="rId7"/>
    <p:sldLayoutId id="2147488323" r:id="rId8"/>
    <p:sldLayoutId id="2147488324" r:id="rId9"/>
    <p:sldLayoutId id="2147488325" r:id="rId10"/>
    <p:sldLayoutId id="2147488326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6"/>
          <p:cNvGrpSpPr>
            <a:grpSpLocks/>
          </p:cNvGrpSpPr>
          <p:nvPr/>
        </p:nvGrpSpPr>
        <p:grpSpPr bwMode="auto">
          <a:xfrm>
            <a:off x="-212725" y="-28575"/>
            <a:ext cx="12501563" cy="6964363"/>
            <a:chOff x="-232232" y="-159654"/>
            <a:chExt cx="9376230" cy="6964589"/>
          </a:xfrm>
        </p:grpSpPr>
        <p:pic>
          <p:nvPicPr>
            <p:cNvPr id="2072" name="图片 7"/>
            <p:cNvPicPr>
              <a:picLocks noChangeAspect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-232232" y="-159654"/>
              <a:ext cx="9376229" cy="6964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3" name="图片 8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574951" y="-116113"/>
              <a:ext cx="4569047" cy="507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4" name="图片 9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-138008" y="16916"/>
              <a:ext cx="415238" cy="1586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1" name="图片 5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39713" y="1876425"/>
            <a:ext cx="7302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图片 10"/>
          <p:cNvPicPr>
            <a:picLocks noChangeAspect="1"/>
          </p:cNvPicPr>
          <p:nvPr/>
        </p:nvPicPr>
        <p:blipFill>
          <a:blip r:embed="rId16" cstate="print"/>
          <a:srcRect t="12482"/>
          <a:stretch>
            <a:fillRect/>
          </a:stretch>
        </p:blipFill>
        <p:spPr bwMode="auto">
          <a:xfrm>
            <a:off x="7561263" y="4037013"/>
            <a:ext cx="1327150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6" cstate="print"/>
          <a:srcRect t="12482"/>
          <a:stretch/>
        </p:blipFill>
        <p:spPr>
          <a:xfrm>
            <a:off x="7652903" y="4037185"/>
            <a:ext cx="1325995" cy="794797"/>
          </a:xfrm>
          <a:prstGeom prst="ellipse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7575355" y="3966231"/>
            <a:ext cx="1282700" cy="790575"/>
          </a:xfrm>
          <a:prstGeom prst="ellipse">
            <a:avLst/>
          </a:prstGeom>
        </p:spPr>
      </p:pic>
      <p:pic>
        <p:nvPicPr>
          <p:cNvPr id="2055" name="图片 16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-167860">
            <a:off x="2855913" y="3957638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画儿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4">
            <a:off x="3832225" y="2027238"/>
            <a:ext cx="498475" cy="974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2057" name="图片 14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83088" y="3751263"/>
            <a:ext cx="1030287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5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64175" y="2141538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图片 1"/>
          <p:cNvPicPr>
            <a:picLocks noChangeAspect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0218738" y="2486025"/>
            <a:ext cx="184150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5" descr="书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9293225" y="3551238"/>
            <a:ext cx="6207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图片 11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647113" y="4306888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4"/>
          <p:cNvPicPr>
            <a:picLocks noChangeAspect="1"/>
          </p:cNvPicPr>
          <p:nvPr/>
        </p:nvPicPr>
        <p:blipFill>
          <a:blip r:embed="rId24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7800" y="1876425"/>
            <a:ext cx="1689100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图片 21"/>
          <p:cNvPicPr>
            <a:picLocks noChangeAspect="1"/>
          </p:cNvPicPr>
          <p:nvPr/>
        </p:nvPicPr>
        <p:blipFill>
          <a:blip r:embed="rId2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88" y="1622425"/>
            <a:ext cx="2568575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图片 22"/>
          <p:cNvPicPr>
            <a:picLocks noChangeAspect="1"/>
          </p:cNvPicPr>
          <p:nvPr/>
        </p:nvPicPr>
        <p:blipFill>
          <a:blip r:embed="rId16" cstate="print"/>
          <a:srcRect t="-5524"/>
          <a:stretch>
            <a:fillRect/>
          </a:stretch>
        </p:blipFill>
        <p:spPr bwMode="auto">
          <a:xfrm>
            <a:off x="2819400" y="3016250"/>
            <a:ext cx="1417638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图片 23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44950" y="3062288"/>
            <a:ext cx="13620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图片 24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300663" y="3503613"/>
            <a:ext cx="12525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图片 25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442075" y="3919538"/>
            <a:ext cx="1338263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图片 1"/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3" t="8031" r="7834" b="28464"/>
          <a:stretch>
            <a:fillRect/>
          </a:stretch>
        </p:blipFill>
        <p:spPr bwMode="auto">
          <a:xfrm>
            <a:off x="6534150" y="4602163"/>
            <a:ext cx="796925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8" descr="纸箱子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9" r="1027" b="68901"/>
          <a:stretch>
            <a:fillRect/>
          </a:stretch>
        </p:blipFill>
        <p:spPr bwMode="auto">
          <a:xfrm>
            <a:off x="7123113" y="3708400"/>
            <a:ext cx="2538412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图片 28"/>
          <p:cNvPicPr>
            <a:picLocks noChangeAspect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9859963" y="3152775"/>
            <a:ext cx="458787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梯形 29"/>
          <p:cNvSpPr/>
          <p:nvPr/>
        </p:nvSpPr>
        <p:spPr>
          <a:xfrm rot="12584178">
            <a:off x="2149475" y="2768600"/>
            <a:ext cx="852488" cy="144463"/>
          </a:xfrm>
          <a:prstGeom prst="trapezoid">
            <a:avLst>
              <a:gd name="adj" fmla="val 64630"/>
            </a:avLst>
          </a:prstGeom>
          <a:solidFill>
            <a:srgbClr val="38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327" r:id="rId1"/>
    <p:sldLayoutId id="2147488328" r:id="rId2"/>
    <p:sldLayoutId id="2147488329" r:id="rId3"/>
    <p:sldLayoutId id="2147488330" r:id="rId4"/>
    <p:sldLayoutId id="2147488331" r:id="rId5"/>
    <p:sldLayoutId id="2147488332" r:id="rId6"/>
    <p:sldLayoutId id="2147488333" r:id="rId7"/>
    <p:sldLayoutId id="2147488334" r:id="rId8"/>
    <p:sldLayoutId id="2147488335" r:id="rId9"/>
    <p:sldLayoutId id="2147488336" r:id="rId10"/>
    <p:sldLayoutId id="2147488337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0.17448 0.225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46" y="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55"/>
          <p:cNvGrpSpPr>
            <a:grpSpLocks/>
          </p:cNvGrpSpPr>
          <p:nvPr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3086" name="组合 53"/>
            <p:cNvGrpSpPr>
              <a:grpSpLocks/>
            </p:cNvGrpSpPr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3088" name="组合 51"/>
              <p:cNvGrpSpPr>
                <a:grpSpLocks/>
              </p:cNvGrpSpPr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3090" name="组合 43"/>
                <p:cNvGrpSpPr>
                  <a:grpSpLocks/>
                </p:cNvGrpSpPr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3094" name="组合 41"/>
                  <p:cNvGrpSpPr>
                    <a:grpSpLocks/>
                  </p:cNvGrpSpPr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3096" name="组合 39"/>
                    <p:cNvGrpSpPr>
                      <a:grpSpLocks/>
                    </p:cNvGrpSpPr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3098" name="组合 37"/>
                      <p:cNvGrpSpPr>
                        <a:grpSpLocks/>
                      </p:cNvGrpSpPr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3100" name="组合 3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3102" name="组合 2"/>
                          <p:cNvGrpSpPr>
                            <a:grpSpLocks/>
                          </p:cNvGrpSpPr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3105" name="组合 6"/>
                            <p:cNvGrpSpPr>
                              <a:grpSpLocks/>
                            </p:cNvGrpSpPr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3107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8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9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3106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3103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3104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3101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3099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3097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3095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3091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92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3089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3075" name="图片 5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画儿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5">
            <a:off x="3853656" y="2093119"/>
            <a:ext cx="498475" cy="973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077" name="Picture 8" descr="纸箱子"/>
          <p:cNvPicPr>
            <a:picLocks noChangeAspect="1" noChangeArrowheads="1"/>
          </p:cNvPicPr>
          <p:nvPr/>
        </p:nvPicPr>
        <p:blipFill>
          <a:blip r:embed="rId28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8" r="1027" b="68900"/>
          <a:stretch>
            <a:fillRect/>
          </a:stretch>
        </p:blipFill>
        <p:spPr bwMode="auto">
          <a:xfrm>
            <a:off x="6492875" y="5181600"/>
            <a:ext cx="25368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图片 59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2" t="8031" r="7834" b="28464"/>
          <a:stretch>
            <a:fillRect/>
          </a:stretch>
        </p:blipFill>
        <p:spPr bwMode="auto">
          <a:xfrm>
            <a:off x="6492875" y="4748213"/>
            <a:ext cx="795338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图片 60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03725" y="3817938"/>
            <a:ext cx="103187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图片 61"/>
          <p:cNvPicPr>
            <a:picLocks noChangeAspect="1" noChangeArrowheads="1"/>
          </p:cNvPicPr>
          <p:nvPr/>
        </p:nvPicPr>
        <p:blipFill>
          <a:blip r:embed="rId31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图片 62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5" descr="书"/>
          <p:cNvPicPr>
            <a:picLocks noChangeAspect="1" noChangeArrowheads="1"/>
          </p:cNvPicPr>
          <p:nvPr/>
        </p:nvPicPr>
        <p:blipFill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8562975" y="3248025"/>
            <a:ext cx="619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图片 64"/>
          <p:cNvPicPr>
            <a:picLocks noChangeAspect="1" noChangeArrowheads="1"/>
          </p:cNvPicPr>
          <p:nvPr/>
        </p:nvPicPr>
        <p:blipFill>
          <a:blip r:embed="rId34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图片 65"/>
          <p:cNvPicPr>
            <a:picLocks noChangeAspect="1" noChangeArrowheads="1"/>
          </p:cNvPicPr>
          <p:nvPr/>
        </p:nvPicPr>
        <p:blipFill>
          <a:blip r:embed="rId3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02100" y="1936750"/>
            <a:ext cx="16891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图片 66"/>
          <p:cNvPicPr>
            <a:picLocks noChangeAspect="1" noChangeArrowheads="1"/>
          </p:cNvPicPr>
          <p:nvPr/>
        </p:nvPicPr>
        <p:blipFill>
          <a:blip r:embed="rId36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8338" r:id="rId1"/>
    <p:sldLayoutId id="2147488339" r:id="rId2"/>
    <p:sldLayoutId id="2147488340" r:id="rId3"/>
    <p:sldLayoutId id="2147488341" r:id="rId4"/>
    <p:sldLayoutId id="2147488342" r:id="rId5"/>
    <p:sldLayoutId id="2147488343" r:id="rId6"/>
    <p:sldLayoutId id="2147488344" r:id="rId7"/>
    <p:sldLayoutId id="2147488345" r:id="rId8"/>
    <p:sldLayoutId id="2147488346" r:id="rId9"/>
    <p:sldLayoutId id="2147488347" r:id="rId10"/>
    <p:sldLayoutId id="214748834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55"/>
          <p:cNvGrpSpPr>
            <a:grpSpLocks/>
          </p:cNvGrpSpPr>
          <p:nvPr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4104" name="组合 53"/>
            <p:cNvGrpSpPr>
              <a:grpSpLocks/>
            </p:cNvGrpSpPr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4106" name="组合 51"/>
              <p:cNvGrpSpPr>
                <a:grpSpLocks/>
              </p:cNvGrpSpPr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4108" name="组合 43"/>
                <p:cNvGrpSpPr>
                  <a:grpSpLocks/>
                </p:cNvGrpSpPr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4112" name="组合 41"/>
                  <p:cNvGrpSpPr>
                    <a:grpSpLocks/>
                  </p:cNvGrpSpPr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4114" name="组合 39"/>
                    <p:cNvGrpSpPr>
                      <a:grpSpLocks/>
                    </p:cNvGrpSpPr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4116" name="组合 37"/>
                      <p:cNvGrpSpPr>
                        <a:grpSpLocks/>
                      </p:cNvGrpSpPr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4118" name="组合 3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4120" name="组合 2"/>
                          <p:cNvGrpSpPr>
                            <a:grpSpLocks/>
                          </p:cNvGrpSpPr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4123" name="组合 6"/>
                            <p:cNvGrpSpPr>
                              <a:grpSpLocks/>
                            </p:cNvGrpSpPr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4125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6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7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4124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4121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4122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4119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4117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4115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4113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4109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10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4107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4099" name="图片 5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61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62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图片 64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图片 66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8304" r:id="rId1"/>
    <p:sldLayoutId id="2147488349" r:id="rId2"/>
    <p:sldLayoutId id="2147488350" r:id="rId3"/>
    <p:sldLayoutId id="2147488351" r:id="rId4"/>
    <p:sldLayoutId id="2147488352" r:id="rId5"/>
    <p:sldLayoutId id="2147488353" r:id="rId6"/>
    <p:sldLayoutId id="2147488354" r:id="rId7"/>
    <p:sldLayoutId id="2147488355" r:id="rId8"/>
    <p:sldLayoutId id="2147488356" r:id="rId9"/>
    <p:sldLayoutId id="2147488357" r:id="rId10"/>
    <p:sldLayoutId id="214748835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Arial" pitchFamily="34" charset="0"/>
              </a:rPr>
              <a:t>第二级</a:t>
            </a:r>
          </a:p>
          <a:p>
            <a:pPr lvl="2"/>
            <a:r>
              <a:rPr lang="zh-CN" altLang="zh-CN">
                <a:sym typeface="Arial" pitchFamily="34" charset="0"/>
              </a:rPr>
              <a:t>第三级</a:t>
            </a:r>
          </a:p>
          <a:p>
            <a:pPr lvl="3"/>
            <a:r>
              <a:rPr lang="zh-CN" altLang="zh-CN">
                <a:sym typeface="Arial" pitchFamily="34" charset="0"/>
              </a:rPr>
              <a:t>第四级</a:t>
            </a:r>
          </a:p>
          <a:p>
            <a:pPr lvl="4"/>
            <a:r>
              <a:rPr lang="zh-CN" altLang="zh-CN">
                <a:sym typeface="Arial" pitchFamily="34" charset="0"/>
              </a:rP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A930F36-BBE8-4DAB-A8EF-20C4D67733ED}" type="datetime1">
              <a:rPr lang="zh-CN" altLang="en-US"/>
              <a:pPr>
                <a:defRPr/>
              </a:pPr>
              <a:t>2026-03-13</a:t>
            </a:fld>
            <a:endParaRPr lang="en-US" altLang="zh-CN" sz="18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90DB9DA-F836-47FA-A52E-7DD7830F8010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359" r:id="rId1"/>
    <p:sldLayoutId id="2147488360" r:id="rId2"/>
    <p:sldLayoutId id="2147488361" r:id="rId3"/>
    <p:sldLayoutId id="2147488362" r:id="rId4"/>
    <p:sldLayoutId id="2147488363" r:id="rId5"/>
    <p:sldLayoutId id="2147488364" r:id="rId6"/>
    <p:sldLayoutId id="2147488365" r:id="rId7"/>
    <p:sldLayoutId id="2147488366" r:id="rId8"/>
    <p:sldLayoutId id="2147488367" r:id="rId9"/>
    <p:sldLayoutId id="2147488368" r:id="rId10"/>
    <p:sldLayoutId id="2147488369" r:id="rId11"/>
    <p:sldLayoutId id="2147488370" r:id="rId12"/>
  </p:sldLayoutIdLst>
  <p:transition spd="slow"/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  <a:sym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EF27BE4-61E6-4D22-A616-243FA1E607D0}" type="datetime1">
              <a:rPr lang="zh-CN" altLang="en-US"/>
              <a:pPr>
                <a:defRPr/>
              </a:pPr>
              <a:t>2026-03-13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7AF733D-9844-4D27-8C22-D9A0EB089AD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305" r:id="rId1"/>
    <p:sldLayoutId id="2147488306" r:id="rId2"/>
    <p:sldLayoutId id="2147488307" r:id="rId3"/>
    <p:sldLayoutId id="2147488308" r:id="rId4"/>
    <p:sldLayoutId id="2147488309" r:id="rId5"/>
    <p:sldLayoutId id="2147488310" r:id="rId6"/>
    <p:sldLayoutId id="2147488311" r:id="rId7"/>
    <p:sldLayoutId id="2147488312" r:id="rId8"/>
    <p:sldLayoutId id="2147488313" r:id="rId9"/>
    <p:sldLayoutId id="2147488314" r:id="rId10"/>
    <p:sldLayoutId id="214748831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34" Type="http://schemas.openxmlformats.org/officeDocument/2006/relationships/tags" Target="../tags/tag35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34.xml"/><Relationship Id="rId38" Type="http://schemas.openxmlformats.org/officeDocument/2006/relationships/notesSlide" Target="../notesSlides/notesSlide17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tags" Target="../tags/tag30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37" Type="http://schemas.openxmlformats.org/officeDocument/2006/relationships/slideLayout" Target="../slideLayouts/slideLayout63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tags" Target="../tags/tag37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35" Type="http://schemas.openxmlformats.org/officeDocument/2006/relationships/tags" Target="../tags/tag3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themeOverride" Target="../theme/themeOverride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60488" y="447675"/>
            <a:ext cx="9144000" cy="2387600"/>
          </a:xfrm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40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en-US" altLang="zh-CN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</a:t>
            </a:r>
            <a:r>
              <a:rPr lang="en-US" altLang="zh-CN" sz="40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1613" y="3330575"/>
            <a:ext cx="9144000" cy="1655763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zh-CN" altLang="en-US" sz="5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我想喝茶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815975" y="1030288"/>
            <a:ext cx="3489325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《HSK标准教程》第</a:t>
            </a:r>
            <a:r>
              <a:rPr lang="en-US" altLang="zh-CN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册</a:t>
            </a:r>
          </a:p>
        </p:txBody>
      </p:sp>
      <p:pic>
        <p:nvPicPr>
          <p:cNvPr id="63493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3375" y="708025"/>
            <a:ext cx="75406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25"/>
          <p:cNvSpPr>
            <a:spLocks noChangeArrowheads="1"/>
          </p:cNvSpPr>
          <p:nvPr/>
        </p:nvSpPr>
        <p:spPr bwMode="auto">
          <a:xfrm>
            <a:off x="2755900" y="1298575"/>
            <a:ext cx="5438775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2707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2708" name="圆角矩形 32"/>
          <p:cNvSpPr>
            <a:spLocks noChangeArrowheads="1"/>
          </p:cNvSpPr>
          <p:nvPr/>
        </p:nvSpPr>
        <p:spPr bwMode="auto">
          <a:xfrm>
            <a:off x="1155700" y="128111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2709" name="文本框 88"/>
          <p:cNvSpPr>
            <a:spLocks noChangeArrowheads="1"/>
          </p:cNvSpPr>
          <p:nvPr/>
        </p:nvSpPr>
        <p:spPr bwMode="auto">
          <a:xfrm>
            <a:off x="1335088" y="13017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喝</a:t>
            </a:r>
          </a:p>
        </p:txBody>
      </p:sp>
      <p:sp>
        <p:nvSpPr>
          <p:cNvPr id="72710" name="文本框 88"/>
          <p:cNvSpPr>
            <a:spLocks noChangeArrowheads="1"/>
          </p:cNvSpPr>
          <p:nvPr/>
        </p:nvSpPr>
        <p:spPr bwMode="auto">
          <a:xfrm>
            <a:off x="1319213" y="2014538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吃</a:t>
            </a:r>
          </a:p>
        </p:txBody>
      </p:sp>
      <p:sp>
        <p:nvSpPr>
          <p:cNvPr id="72711" name="文本框 107"/>
          <p:cNvSpPr>
            <a:spLocks noChangeArrowheads="1"/>
          </p:cNvSpPr>
          <p:nvPr/>
        </p:nvSpPr>
        <p:spPr bwMode="auto">
          <a:xfrm>
            <a:off x="1335088" y="2689225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下午</a:t>
            </a:r>
          </a:p>
        </p:txBody>
      </p:sp>
      <p:grpSp>
        <p:nvGrpSpPr>
          <p:cNvPr id="72712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152"/>
          <p:cNvSpPr>
            <a:spLocks noChangeArrowheads="1"/>
          </p:cNvSpPr>
          <p:nvPr/>
        </p:nvSpPr>
        <p:spPr bwMode="auto">
          <a:xfrm>
            <a:off x="2827338" y="13128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喝茶</a:t>
            </a:r>
          </a:p>
        </p:txBody>
      </p:sp>
      <p:sp>
        <p:nvSpPr>
          <p:cNvPr id="30" name="文本框 152"/>
          <p:cNvSpPr>
            <a:spLocks noChangeArrowheads="1"/>
          </p:cNvSpPr>
          <p:nvPr/>
        </p:nvSpPr>
        <p:spPr bwMode="auto">
          <a:xfrm>
            <a:off x="4411663" y="1312863"/>
            <a:ext cx="3783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你喝什么？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我喝茶。</a:t>
            </a:r>
          </a:p>
        </p:txBody>
      </p:sp>
      <p:sp>
        <p:nvSpPr>
          <p:cNvPr id="72715" name="文本框 107"/>
          <p:cNvSpPr>
            <a:spLocks noChangeArrowheads="1"/>
          </p:cNvSpPr>
          <p:nvPr/>
        </p:nvSpPr>
        <p:spPr bwMode="auto">
          <a:xfrm>
            <a:off x="1495425" y="470376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买</a:t>
            </a:r>
          </a:p>
        </p:txBody>
      </p:sp>
      <p:sp>
        <p:nvSpPr>
          <p:cNvPr id="72716" name="文本框 107"/>
          <p:cNvSpPr>
            <a:spLocks noChangeArrowheads="1"/>
          </p:cNvSpPr>
          <p:nvPr/>
        </p:nvSpPr>
        <p:spPr bwMode="auto">
          <a:xfrm>
            <a:off x="1292225" y="405130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商店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8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755900" y="1984375"/>
            <a:ext cx="7319963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3731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3732" name="圆角矩形 32"/>
          <p:cNvSpPr>
            <a:spLocks noChangeArrowheads="1"/>
          </p:cNvSpPr>
          <p:nvPr/>
        </p:nvSpPr>
        <p:spPr bwMode="auto">
          <a:xfrm>
            <a:off x="1155700" y="1984375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3733" name="文本框 88"/>
          <p:cNvSpPr>
            <a:spLocks noChangeArrowheads="1"/>
          </p:cNvSpPr>
          <p:nvPr/>
        </p:nvSpPr>
        <p:spPr bwMode="auto">
          <a:xfrm>
            <a:off x="1335088" y="13017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喝</a:t>
            </a:r>
          </a:p>
        </p:txBody>
      </p:sp>
      <p:sp>
        <p:nvSpPr>
          <p:cNvPr id="73734" name="文本框 88"/>
          <p:cNvSpPr>
            <a:spLocks noChangeArrowheads="1"/>
          </p:cNvSpPr>
          <p:nvPr/>
        </p:nvSpPr>
        <p:spPr bwMode="auto">
          <a:xfrm>
            <a:off x="1319213" y="2014538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吃</a:t>
            </a:r>
          </a:p>
        </p:txBody>
      </p:sp>
      <p:sp>
        <p:nvSpPr>
          <p:cNvPr id="73735" name="文本框 107"/>
          <p:cNvSpPr>
            <a:spLocks noChangeArrowheads="1"/>
          </p:cNvSpPr>
          <p:nvPr/>
        </p:nvSpPr>
        <p:spPr bwMode="auto">
          <a:xfrm>
            <a:off x="1335088" y="2689225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下午</a:t>
            </a:r>
          </a:p>
        </p:txBody>
      </p:sp>
      <p:grpSp>
        <p:nvGrpSpPr>
          <p:cNvPr id="73736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737" name="文本框 152"/>
          <p:cNvSpPr>
            <a:spLocks noChangeArrowheads="1"/>
          </p:cNvSpPr>
          <p:nvPr/>
        </p:nvSpPr>
        <p:spPr bwMode="auto">
          <a:xfrm>
            <a:off x="2827338" y="13128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喝茶</a:t>
            </a:r>
          </a:p>
        </p:txBody>
      </p:sp>
      <p:sp>
        <p:nvSpPr>
          <p:cNvPr id="73738" name="文本框 152"/>
          <p:cNvSpPr>
            <a:spLocks noChangeArrowheads="1"/>
          </p:cNvSpPr>
          <p:nvPr/>
        </p:nvSpPr>
        <p:spPr bwMode="auto">
          <a:xfrm>
            <a:off x="4411663" y="1312863"/>
            <a:ext cx="3783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你喝什么？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我喝茶。</a:t>
            </a:r>
          </a:p>
        </p:txBody>
      </p:sp>
      <p:sp>
        <p:nvSpPr>
          <p:cNvPr id="73739" name="文本框 107"/>
          <p:cNvSpPr>
            <a:spLocks noChangeArrowheads="1"/>
          </p:cNvSpPr>
          <p:nvPr/>
        </p:nvSpPr>
        <p:spPr bwMode="auto">
          <a:xfrm>
            <a:off x="1495425" y="470376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买</a:t>
            </a:r>
          </a:p>
        </p:txBody>
      </p:sp>
      <p:sp>
        <p:nvSpPr>
          <p:cNvPr id="73740" name="文本框 107"/>
          <p:cNvSpPr>
            <a:spLocks noChangeArrowheads="1"/>
          </p:cNvSpPr>
          <p:nvPr/>
        </p:nvSpPr>
        <p:spPr bwMode="auto">
          <a:xfrm>
            <a:off x="1292225" y="405130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商店</a:t>
            </a:r>
          </a:p>
        </p:txBody>
      </p:sp>
      <p:sp>
        <p:nvSpPr>
          <p:cNvPr id="15" name="文本框 152"/>
          <p:cNvSpPr>
            <a:spLocks noChangeArrowheads="1"/>
          </p:cNvSpPr>
          <p:nvPr/>
        </p:nvSpPr>
        <p:spPr bwMode="auto">
          <a:xfrm>
            <a:off x="2840038" y="201453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吃饭</a:t>
            </a:r>
          </a:p>
        </p:txBody>
      </p:sp>
      <p:sp>
        <p:nvSpPr>
          <p:cNvPr id="16" name="文本框 152"/>
          <p:cNvSpPr>
            <a:spLocks noChangeArrowheads="1"/>
          </p:cNvSpPr>
          <p:nvPr/>
        </p:nvSpPr>
        <p:spPr bwMode="auto">
          <a:xfrm>
            <a:off x="4424363" y="2032000"/>
            <a:ext cx="3781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吃米饭</a:t>
            </a:r>
          </a:p>
        </p:txBody>
      </p:sp>
      <p:sp>
        <p:nvSpPr>
          <p:cNvPr id="17" name="文本框 152"/>
          <p:cNvSpPr>
            <a:spLocks noChangeArrowheads="1"/>
          </p:cNvSpPr>
          <p:nvPr/>
        </p:nvSpPr>
        <p:spPr bwMode="auto">
          <a:xfrm>
            <a:off x="6292850" y="2052638"/>
            <a:ext cx="37830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你吃什么？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我吃米饭。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755900" y="2670175"/>
            <a:ext cx="5192713" cy="1146175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4755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4756" name="圆角矩形 32"/>
          <p:cNvSpPr>
            <a:spLocks noChangeArrowheads="1"/>
          </p:cNvSpPr>
          <p:nvPr/>
        </p:nvSpPr>
        <p:spPr bwMode="auto">
          <a:xfrm>
            <a:off x="1155700" y="2670175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4757" name="文本框 88"/>
          <p:cNvSpPr>
            <a:spLocks noChangeArrowheads="1"/>
          </p:cNvSpPr>
          <p:nvPr/>
        </p:nvSpPr>
        <p:spPr bwMode="auto">
          <a:xfrm>
            <a:off x="1335088" y="13017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喝</a:t>
            </a:r>
          </a:p>
        </p:txBody>
      </p:sp>
      <p:sp>
        <p:nvSpPr>
          <p:cNvPr id="74758" name="文本框 88"/>
          <p:cNvSpPr>
            <a:spLocks noChangeArrowheads="1"/>
          </p:cNvSpPr>
          <p:nvPr/>
        </p:nvSpPr>
        <p:spPr bwMode="auto">
          <a:xfrm>
            <a:off x="1319213" y="2014538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吃</a:t>
            </a:r>
          </a:p>
        </p:txBody>
      </p:sp>
      <p:sp>
        <p:nvSpPr>
          <p:cNvPr id="74759" name="文本框 107"/>
          <p:cNvSpPr>
            <a:spLocks noChangeArrowheads="1"/>
          </p:cNvSpPr>
          <p:nvPr/>
        </p:nvSpPr>
        <p:spPr bwMode="auto">
          <a:xfrm>
            <a:off x="1335088" y="2689225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下午</a:t>
            </a:r>
          </a:p>
        </p:txBody>
      </p:sp>
      <p:grpSp>
        <p:nvGrpSpPr>
          <p:cNvPr id="74760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761" name="文本框 152"/>
          <p:cNvSpPr>
            <a:spLocks noChangeArrowheads="1"/>
          </p:cNvSpPr>
          <p:nvPr/>
        </p:nvSpPr>
        <p:spPr bwMode="auto">
          <a:xfrm>
            <a:off x="2827338" y="13128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喝茶</a:t>
            </a:r>
          </a:p>
        </p:txBody>
      </p:sp>
      <p:sp>
        <p:nvSpPr>
          <p:cNvPr id="74762" name="文本框 152"/>
          <p:cNvSpPr>
            <a:spLocks noChangeArrowheads="1"/>
          </p:cNvSpPr>
          <p:nvPr/>
        </p:nvSpPr>
        <p:spPr bwMode="auto">
          <a:xfrm>
            <a:off x="4411663" y="1312863"/>
            <a:ext cx="3783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你喝什么？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我喝茶。</a:t>
            </a:r>
          </a:p>
        </p:txBody>
      </p:sp>
      <p:sp>
        <p:nvSpPr>
          <p:cNvPr id="74763" name="文本框 107"/>
          <p:cNvSpPr>
            <a:spLocks noChangeArrowheads="1"/>
          </p:cNvSpPr>
          <p:nvPr/>
        </p:nvSpPr>
        <p:spPr bwMode="auto">
          <a:xfrm>
            <a:off x="1495425" y="470376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买</a:t>
            </a:r>
          </a:p>
        </p:txBody>
      </p:sp>
      <p:sp>
        <p:nvSpPr>
          <p:cNvPr id="74764" name="文本框 107"/>
          <p:cNvSpPr>
            <a:spLocks noChangeArrowheads="1"/>
          </p:cNvSpPr>
          <p:nvPr/>
        </p:nvSpPr>
        <p:spPr bwMode="auto">
          <a:xfrm>
            <a:off x="1292225" y="405130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商店</a:t>
            </a:r>
          </a:p>
        </p:txBody>
      </p:sp>
      <p:sp>
        <p:nvSpPr>
          <p:cNvPr id="74765" name="文本框 152"/>
          <p:cNvSpPr>
            <a:spLocks noChangeArrowheads="1"/>
          </p:cNvSpPr>
          <p:nvPr/>
        </p:nvSpPr>
        <p:spPr bwMode="auto">
          <a:xfrm>
            <a:off x="2840038" y="201453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吃饭</a:t>
            </a:r>
          </a:p>
        </p:txBody>
      </p:sp>
      <p:sp>
        <p:nvSpPr>
          <p:cNvPr id="74766" name="文本框 152"/>
          <p:cNvSpPr>
            <a:spLocks noChangeArrowheads="1"/>
          </p:cNvSpPr>
          <p:nvPr/>
        </p:nvSpPr>
        <p:spPr bwMode="auto">
          <a:xfrm>
            <a:off x="4424363" y="2032000"/>
            <a:ext cx="3781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吃米饭</a:t>
            </a:r>
          </a:p>
        </p:txBody>
      </p:sp>
      <p:sp>
        <p:nvSpPr>
          <p:cNvPr id="74767" name="文本框 152"/>
          <p:cNvSpPr>
            <a:spLocks noChangeArrowheads="1"/>
          </p:cNvSpPr>
          <p:nvPr/>
        </p:nvSpPr>
        <p:spPr bwMode="auto">
          <a:xfrm>
            <a:off x="6292850" y="2052638"/>
            <a:ext cx="37830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你吃什么？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我吃米饭。</a:t>
            </a:r>
          </a:p>
        </p:txBody>
      </p:sp>
      <p:sp>
        <p:nvSpPr>
          <p:cNvPr id="18" name="文本框 152"/>
          <p:cNvSpPr>
            <a:spLocks noChangeArrowheads="1"/>
          </p:cNvSpPr>
          <p:nvPr/>
        </p:nvSpPr>
        <p:spPr bwMode="auto">
          <a:xfrm>
            <a:off x="2833688" y="271462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今天下午</a:t>
            </a:r>
          </a:p>
        </p:txBody>
      </p:sp>
      <p:sp>
        <p:nvSpPr>
          <p:cNvPr id="19" name="文本框 152"/>
          <p:cNvSpPr>
            <a:spLocks noChangeArrowheads="1"/>
          </p:cNvSpPr>
          <p:nvPr/>
        </p:nvSpPr>
        <p:spPr bwMode="auto">
          <a:xfrm>
            <a:off x="4452938" y="2732088"/>
            <a:ext cx="3783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昨天下午</a:t>
            </a:r>
          </a:p>
        </p:txBody>
      </p:sp>
      <p:sp>
        <p:nvSpPr>
          <p:cNvPr id="20" name="文本框 152"/>
          <p:cNvSpPr>
            <a:spLocks noChangeArrowheads="1"/>
          </p:cNvSpPr>
          <p:nvPr/>
        </p:nvSpPr>
        <p:spPr bwMode="auto">
          <a:xfrm>
            <a:off x="6288088" y="2735263"/>
            <a:ext cx="3781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明天下午</a:t>
            </a:r>
          </a:p>
        </p:txBody>
      </p:sp>
      <p:grpSp>
        <p:nvGrpSpPr>
          <p:cNvPr id="3" name="组合 28"/>
          <p:cNvGrpSpPr>
            <a:grpSpLocks/>
          </p:cNvGrpSpPr>
          <p:nvPr/>
        </p:nvGrpSpPr>
        <p:grpSpPr bwMode="auto">
          <a:xfrm>
            <a:off x="2827338" y="3319463"/>
            <a:ext cx="4803775" cy="461962"/>
            <a:chOff x="2826609" y="3319027"/>
            <a:chExt cx="4805114" cy="461665"/>
          </a:xfrm>
        </p:grpSpPr>
        <p:sp>
          <p:nvSpPr>
            <p:cNvPr id="74772" name="文本框 152"/>
            <p:cNvSpPr>
              <a:spLocks noChangeArrowheads="1"/>
            </p:cNvSpPr>
            <p:nvPr/>
          </p:nvSpPr>
          <p:spPr bwMode="auto">
            <a:xfrm>
              <a:off x="2886315" y="3319027"/>
              <a:ext cx="474540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400" b="1">
                  <a:latin typeface="华文楷体" pitchFamily="2" charset="-122"/>
                  <a:ea typeface="华文楷体" pitchFamily="2" charset="-122"/>
                  <a:sym typeface="Times New Roman" pitchFamily="18" charset="0"/>
                </a:rPr>
                <a:t>   上午     中午     早上     晚上 </a:t>
              </a:r>
            </a:p>
          </p:txBody>
        </p:sp>
        <p:cxnSp>
          <p:nvCxnSpPr>
            <p:cNvPr id="23" name="直接箭头连接符 22"/>
            <p:cNvCxnSpPr/>
            <p:nvPr/>
          </p:nvCxnSpPr>
          <p:spPr>
            <a:xfrm>
              <a:off x="2826609" y="3556999"/>
              <a:ext cx="333468" cy="1586"/>
            </a:xfrm>
            <a:prstGeom prst="straightConnector1">
              <a:avLst/>
            </a:prstGeom>
            <a:ln w="254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/>
            <p:nvPr/>
          </p:nvCxnSpPr>
          <p:spPr>
            <a:xfrm>
              <a:off x="3820661" y="3555412"/>
              <a:ext cx="335055" cy="1587"/>
            </a:xfrm>
            <a:prstGeom prst="straightConnector1">
              <a:avLst/>
            </a:prstGeom>
            <a:ln w="254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>
              <a:off x="4805185" y="3553826"/>
              <a:ext cx="333468" cy="1586"/>
            </a:xfrm>
            <a:prstGeom prst="straightConnector1">
              <a:avLst/>
            </a:prstGeom>
            <a:ln w="254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/>
          </p:nvCxnSpPr>
          <p:spPr>
            <a:xfrm>
              <a:off x="5797649" y="3552239"/>
              <a:ext cx="333468" cy="1587"/>
            </a:xfrm>
            <a:prstGeom prst="straightConnector1">
              <a:avLst/>
            </a:prstGeom>
            <a:ln w="254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755900" y="4041775"/>
            <a:ext cx="5438775" cy="534988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577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5780" name="圆角矩形 32"/>
          <p:cNvSpPr>
            <a:spLocks noChangeArrowheads="1"/>
          </p:cNvSpPr>
          <p:nvPr/>
        </p:nvSpPr>
        <p:spPr bwMode="auto">
          <a:xfrm>
            <a:off x="1155700" y="4041775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5781" name="文本框 88"/>
          <p:cNvSpPr>
            <a:spLocks noChangeArrowheads="1"/>
          </p:cNvSpPr>
          <p:nvPr/>
        </p:nvSpPr>
        <p:spPr bwMode="auto">
          <a:xfrm>
            <a:off x="1335088" y="13017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喝</a:t>
            </a:r>
          </a:p>
        </p:txBody>
      </p:sp>
      <p:sp>
        <p:nvSpPr>
          <p:cNvPr id="75782" name="文本框 88"/>
          <p:cNvSpPr>
            <a:spLocks noChangeArrowheads="1"/>
          </p:cNvSpPr>
          <p:nvPr/>
        </p:nvSpPr>
        <p:spPr bwMode="auto">
          <a:xfrm>
            <a:off x="1319213" y="2014538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吃</a:t>
            </a:r>
          </a:p>
        </p:txBody>
      </p:sp>
      <p:sp>
        <p:nvSpPr>
          <p:cNvPr id="75783" name="文本框 107"/>
          <p:cNvSpPr>
            <a:spLocks noChangeArrowheads="1"/>
          </p:cNvSpPr>
          <p:nvPr/>
        </p:nvSpPr>
        <p:spPr bwMode="auto">
          <a:xfrm>
            <a:off x="1335088" y="2689225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下午</a:t>
            </a:r>
          </a:p>
        </p:txBody>
      </p:sp>
      <p:grpSp>
        <p:nvGrpSpPr>
          <p:cNvPr id="75784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785" name="文本框 152"/>
          <p:cNvSpPr>
            <a:spLocks noChangeArrowheads="1"/>
          </p:cNvSpPr>
          <p:nvPr/>
        </p:nvSpPr>
        <p:spPr bwMode="auto">
          <a:xfrm>
            <a:off x="2827338" y="13128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喝茶</a:t>
            </a:r>
          </a:p>
        </p:txBody>
      </p:sp>
      <p:sp>
        <p:nvSpPr>
          <p:cNvPr id="75786" name="文本框 152"/>
          <p:cNvSpPr>
            <a:spLocks noChangeArrowheads="1"/>
          </p:cNvSpPr>
          <p:nvPr/>
        </p:nvSpPr>
        <p:spPr bwMode="auto">
          <a:xfrm>
            <a:off x="4411663" y="1312863"/>
            <a:ext cx="3783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你喝什么？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我喝茶。</a:t>
            </a:r>
          </a:p>
        </p:txBody>
      </p:sp>
      <p:sp>
        <p:nvSpPr>
          <p:cNvPr id="75787" name="文本框 107"/>
          <p:cNvSpPr>
            <a:spLocks noChangeArrowheads="1"/>
          </p:cNvSpPr>
          <p:nvPr/>
        </p:nvSpPr>
        <p:spPr bwMode="auto">
          <a:xfrm>
            <a:off x="1495425" y="470376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买</a:t>
            </a:r>
          </a:p>
        </p:txBody>
      </p:sp>
      <p:sp>
        <p:nvSpPr>
          <p:cNvPr id="75788" name="文本框 107"/>
          <p:cNvSpPr>
            <a:spLocks noChangeArrowheads="1"/>
          </p:cNvSpPr>
          <p:nvPr/>
        </p:nvSpPr>
        <p:spPr bwMode="auto">
          <a:xfrm>
            <a:off x="1292225" y="405130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商店</a:t>
            </a:r>
          </a:p>
        </p:txBody>
      </p:sp>
      <p:sp>
        <p:nvSpPr>
          <p:cNvPr id="75789" name="文本框 152"/>
          <p:cNvSpPr>
            <a:spLocks noChangeArrowheads="1"/>
          </p:cNvSpPr>
          <p:nvPr/>
        </p:nvSpPr>
        <p:spPr bwMode="auto">
          <a:xfrm>
            <a:off x="2840038" y="201453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吃饭</a:t>
            </a:r>
          </a:p>
        </p:txBody>
      </p:sp>
      <p:sp>
        <p:nvSpPr>
          <p:cNvPr id="75790" name="文本框 152"/>
          <p:cNvSpPr>
            <a:spLocks noChangeArrowheads="1"/>
          </p:cNvSpPr>
          <p:nvPr/>
        </p:nvSpPr>
        <p:spPr bwMode="auto">
          <a:xfrm>
            <a:off x="4424363" y="2032000"/>
            <a:ext cx="3781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吃米饭</a:t>
            </a:r>
          </a:p>
        </p:txBody>
      </p:sp>
      <p:sp>
        <p:nvSpPr>
          <p:cNvPr id="75791" name="文本框 152"/>
          <p:cNvSpPr>
            <a:spLocks noChangeArrowheads="1"/>
          </p:cNvSpPr>
          <p:nvPr/>
        </p:nvSpPr>
        <p:spPr bwMode="auto">
          <a:xfrm>
            <a:off x="6292850" y="2052638"/>
            <a:ext cx="37830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你吃什么？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我吃米饭。</a:t>
            </a:r>
          </a:p>
        </p:txBody>
      </p:sp>
      <p:sp>
        <p:nvSpPr>
          <p:cNvPr id="75792" name="文本框 152"/>
          <p:cNvSpPr>
            <a:spLocks noChangeArrowheads="1"/>
          </p:cNvSpPr>
          <p:nvPr/>
        </p:nvSpPr>
        <p:spPr bwMode="auto">
          <a:xfrm>
            <a:off x="2833688" y="271462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今天下午</a:t>
            </a:r>
          </a:p>
        </p:txBody>
      </p:sp>
      <p:sp>
        <p:nvSpPr>
          <p:cNvPr id="75793" name="文本框 152"/>
          <p:cNvSpPr>
            <a:spLocks noChangeArrowheads="1"/>
          </p:cNvSpPr>
          <p:nvPr/>
        </p:nvSpPr>
        <p:spPr bwMode="auto">
          <a:xfrm>
            <a:off x="4452938" y="2732088"/>
            <a:ext cx="3783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昨天下午</a:t>
            </a:r>
          </a:p>
        </p:txBody>
      </p:sp>
      <p:sp>
        <p:nvSpPr>
          <p:cNvPr id="75794" name="文本框 152"/>
          <p:cNvSpPr>
            <a:spLocks noChangeArrowheads="1"/>
          </p:cNvSpPr>
          <p:nvPr/>
        </p:nvSpPr>
        <p:spPr bwMode="auto">
          <a:xfrm>
            <a:off x="6288088" y="2735263"/>
            <a:ext cx="3781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明天下午</a:t>
            </a:r>
          </a:p>
        </p:txBody>
      </p:sp>
      <p:grpSp>
        <p:nvGrpSpPr>
          <p:cNvPr id="75795" name="组合 28"/>
          <p:cNvGrpSpPr>
            <a:grpSpLocks/>
          </p:cNvGrpSpPr>
          <p:nvPr/>
        </p:nvGrpSpPr>
        <p:grpSpPr bwMode="auto">
          <a:xfrm>
            <a:off x="2827338" y="3319463"/>
            <a:ext cx="4803775" cy="461962"/>
            <a:chOff x="2826609" y="3319027"/>
            <a:chExt cx="4805114" cy="461665"/>
          </a:xfrm>
        </p:grpSpPr>
        <p:sp>
          <p:nvSpPr>
            <p:cNvPr id="75798" name="文本框 152"/>
            <p:cNvSpPr>
              <a:spLocks noChangeArrowheads="1"/>
            </p:cNvSpPr>
            <p:nvPr/>
          </p:nvSpPr>
          <p:spPr bwMode="auto">
            <a:xfrm>
              <a:off x="2886315" y="3319027"/>
              <a:ext cx="474540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400" b="1">
                  <a:latin typeface="华文楷体" pitchFamily="2" charset="-122"/>
                  <a:ea typeface="华文楷体" pitchFamily="2" charset="-122"/>
                  <a:sym typeface="Times New Roman" pitchFamily="18" charset="0"/>
                </a:rPr>
                <a:t>   上午     中午     早上     晚上 </a:t>
              </a:r>
            </a:p>
          </p:txBody>
        </p:sp>
        <p:cxnSp>
          <p:nvCxnSpPr>
            <p:cNvPr id="23" name="直接箭头连接符 22"/>
            <p:cNvCxnSpPr/>
            <p:nvPr/>
          </p:nvCxnSpPr>
          <p:spPr>
            <a:xfrm>
              <a:off x="2826609" y="3556999"/>
              <a:ext cx="333468" cy="1586"/>
            </a:xfrm>
            <a:prstGeom prst="straightConnector1">
              <a:avLst/>
            </a:prstGeom>
            <a:ln w="254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/>
            <p:nvPr/>
          </p:nvCxnSpPr>
          <p:spPr>
            <a:xfrm>
              <a:off x="3820661" y="3555412"/>
              <a:ext cx="335055" cy="1587"/>
            </a:xfrm>
            <a:prstGeom prst="straightConnector1">
              <a:avLst/>
            </a:prstGeom>
            <a:ln w="254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>
              <a:off x="4805185" y="3553826"/>
              <a:ext cx="333468" cy="1586"/>
            </a:xfrm>
            <a:prstGeom prst="straightConnector1">
              <a:avLst/>
            </a:prstGeom>
            <a:ln w="254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/>
          </p:nvCxnSpPr>
          <p:spPr>
            <a:xfrm>
              <a:off x="5797649" y="3552239"/>
              <a:ext cx="333468" cy="1587"/>
            </a:xfrm>
            <a:prstGeom prst="straightConnector1">
              <a:avLst/>
            </a:prstGeom>
            <a:ln w="254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152"/>
          <p:cNvSpPr>
            <a:spLocks noChangeArrowheads="1"/>
          </p:cNvSpPr>
          <p:nvPr/>
        </p:nvSpPr>
        <p:spPr bwMode="auto">
          <a:xfrm>
            <a:off x="2868613" y="409733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去商店</a:t>
            </a:r>
          </a:p>
        </p:txBody>
      </p:sp>
      <p:sp>
        <p:nvSpPr>
          <p:cNvPr id="31" name="文本框 152"/>
          <p:cNvSpPr>
            <a:spLocks noChangeArrowheads="1"/>
          </p:cNvSpPr>
          <p:nvPr/>
        </p:nvSpPr>
        <p:spPr bwMode="auto">
          <a:xfrm>
            <a:off x="4452938" y="4097338"/>
            <a:ext cx="3783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你去哪儿？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我去商店。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29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755900" y="4692650"/>
            <a:ext cx="5438775" cy="534988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6803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6804" name="圆角矩形 32"/>
          <p:cNvSpPr>
            <a:spLocks noChangeArrowheads="1"/>
          </p:cNvSpPr>
          <p:nvPr/>
        </p:nvSpPr>
        <p:spPr bwMode="auto">
          <a:xfrm>
            <a:off x="1155700" y="469265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6805" name="文本框 88"/>
          <p:cNvSpPr>
            <a:spLocks noChangeArrowheads="1"/>
          </p:cNvSpPr>
          <p:nvPr/>
        </p:nvSpPr>
        <p:spPr bwMode="auto">
          <a:xfrm>
            <a:off x="1335088" y="13017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喝</a:t>
            </a:r>
          </a:p>
        </p:txBody>
      </p:sp>
      <p:sp>
        <p:nvSpPr>
          <p:cNvPr id="76806" name="文本框 88"/>
          <p:cNvSpPr>
            <a:spLocks noChangeArrowheads="1"/>
          </p:cNvSpPr>
          <p:nvPr/>
        </p:nvSpPr>
        <p:spPr bwMode="auto">
          <a:xfrm>
            <a:off x="1319213" y="2014538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吃</a:t>
            </a:r>
          </a:p>
        </p:txBody>
      </p:sp>
      <p:sp>
        <p:nvSpPr>
          <p:cNvPr id="76807" name="文本框 107"/>
          <p:cNvSpPr>
            <a:spLocks noChangeArrowheads="1"/>
          </p:cNvSpPr>
          <p:nvPr/>
        </p:nvSpPr>
        <p:spPr bwMode="auto">
          <a:xfrm>
            <a:off x="1335088" y="2689225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下午</a:t>
            </a:r>
          </a:p>
        </p:txBody>
      </p:sp>
      <p:grpSp>
        <p:nvGrpSpPr>
          <p:cNvPr id="76808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809" name="文本框 152"/>
          <p:cNvSpPr>
            <a:spLocks noChangeArrowheads="1"/>
          </p:cNvSpPr>
          <p:nvPr/>
        </p:nvSpPr>
        <p:spPr bwMode="auto">
          <a:xfrm>
            <a:off x="2827338" y="13128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喝茶</a:t>
            </a:r>
          </a:p>
        </p:txBody>
      </p:sp>
      <p:sp>
        <p:nvSpPr>
          <p:cNvPr id="76810" name="文本框 152"/>
          <p:cNvSpPr>
            <a:spLocks noChangeArrowheads="1"/>
          </p:cNvSpPr>
          <p:nvPr/>
        </p:nvSpPr>
        <p:spPr bwMode="auto">
          <a:xfrm>
            <a:off x="4411663" y="1312863"/>
            <a:ext cx="3783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你喝什么？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我喝茶。</a:t>
            </a:r>
          </a:p>
        </p:txBody>
      </p:sp>
      <p:sp>
        <p:nvSpPr>
          <p:cNvPr id="76811" name="文本框 107"/>
          <p:cNvSpPr>
            <a:spLocks noChangeArrowheads="1"/>
          </p:cNvSpPr>
          <p:nvPr/>
        </p:nvSpPr>
        <p:spPr bwMode="auto">
          <a:xfrm>
            <a:off x="1495425" y="470376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买</a:t>
            </a:r>
          </a:p>
        </p:txBody>
      </p:sp>
      <p:sp>
        <p:nvSpPr>
          <p:cNvPr id="76812" name="文本框 107"/>
          <p:cNvSpPr>
            <a:spLocks noChangeArrowheads="1"/>
          </p:cNvSpPr>
          <p:nvPr/>
        </p:nvSpPr>
        <p:spPr bwMode="auto">
          <a:xfrm>
            <a:off x="1292225" y="405130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商店</a:t>
            </a:r>
          </a:p>
        </p:txBody>
      </p:sp>
      <p:sp>
        <p:nvSpPr>
          <p:cNvPr id="76813" name="文本框 152"/>
          <p:cNvSpPr>
            <a:spLocks noChangeArrowheads="1"/>
          </p:cNvSpPr>
          <p:nvPr/>
        </p:nvSpPr>
        <p:spPr bwMode="auto">
          <a:xfrm>
            <a:off x="2840038" y="201453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吃饭</a:t>
            </a:r>
          </a:p>
        </p:txBody>
      </p:sp>
      <p:sp>
        <p:nvSpPr>
          <p:cNvPr id="76814" name="文本框 152"/>
          <p:cNvSpPr>
            <a:spLocks noChangeArrowheads="1"/>
          </p:cNvSpPr>
          <p:nvPr/>
        </p:nvSpPr>
        <p:spPr bwMode="auto">
          <a:xfrm>
            <a:off x="4424363" y="2032000"/>
            <a:ext cx="3781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吃米饭</a:t>
            </a:r>
          </a:p>
        </p:txBody>
      </p:sp>
      <p:sp>
        <p:nvSpPr>
          <p:cNvPr id="76815" name="文本框 152"/>
          <p:cNvSpPr>
            <a:spLocks noChangeArrowheads="1"/>
          </p:cNvSpPr>
          <p:nvPr/>
        </p:nvSpPr>
        <p:spPr bwMode="auto">
          <a:xfrm>
            <a:off x="6292850" y="2052638"/>
            <a:ext cx="37830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你吃什么？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我吃米饭。</a:t>
            </a:r>
          </a:p>
        </p:txBody>
      </p:sp>
      <p:sp>
        <p:nvSpPr>
          <p:cNvPr id="76816" name="文本框 152"/>
          <p:cNvSpPr>
            <a:spLocks noChangeArrowheads="1"/>
          </p:cNvSpPr>
          <p:nvPr/>
        </p:nvSpPr>
        <p:spPr bwMode="auto">
          <a:xfrm>
            <a:off x="2833688" y="271462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今天下午</a:t>
            </a:r>
          </a:p>
        </p:txBody>
      </p:sp>
      <p:sp>
        <p:nvSpPr>
          <p:cNvPr id="76817" name="文本框 152"/>
          <p:cNvSpPr>
            <a:spLocks noChangeArrowheads="1"/>
          </p:cNvSpPr>
          <p:nvPr/>
        </p:nvSpPr>
        <p:spPr bwMode="auto">
          <a:xfrm>
            <a:off x="4452938" y="2732088"/>
            <a:ext cx="3783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昨天下午</a:t>
            </a:r>
          </a:p>
        </p:txBody>
      </p:sp>
      <p:sp>
        <p:nvSpPr>
          <p:cNvPr id="76818" name="文本框 152"/>
          <p:cNvSpPr>
            <a:spLocks noChangeArrowheads="1"/>
          </p:cNvSpPr>
          <p:nvPr/>
        </p:nvSpPr>
        <p:spPr bwMode="auto">
          <a:xfrm>
            <a:off x="6288088" y="2735263"/>
            <a:ext cx="3781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明天下午</a:t>
            </a:r>
          </a:p>
        </p:txBody>
      </p:sp>
      <p:grpSp>
        <p:nvGrpSpPr>
          <p:cNvPr id="76819" name="组合 28"/>
          <p:cNvGrpSpPr>
            <a:grpSpLocks/>
          </p:cNvGrpSpPr>
          <p:nvPr/>
        </p:nvGrpSpPr>
        <p:grpSpPr bwMode="auto">
          <a:xfrm>
            <a:off x="2827338" y="3319463"/>
            <a:ext cx="4803775" cy="461962"/>
            <a:chOff x="2826609" y="3319027"/>
            <a:chExt cx="4805114" cy="461665"/>
          </a:xfrm>
        </p:grpSpPr>
        <p:sp>
          <p:nvSpPr>
            <p:cNvPr id="76824" name="文本框 152"/>
            <p:cNvSpPr>
              <a:spLocks noChangeArrowheads="1"/>
            </p:cNvSpPr>
            <p:nvPr/>
          </p:nvSpPr>
          <p:spPr bwMode="auto">
            <a:xfrm>
              <a:off x="2886315" y="3319027"/>
              <a:ext cx="474540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400" b="1">
                  <a:latin typeface="华文楷体" pitchFamily="2" charset="-122"/>
                  <a:ea typeface="华文楷体" pitchFamily="2" charset="-122"/>
                  <a:sym typeface="Times New Roman" pitchFamily="18" charset="0"/>
                </a:rPr>
                <a:t>   上午     中午     早上     晚上 </a:t>
              </a:r>
            </a:p>
          </p:txBody>
        </p:sp>
        <p:cxnSp>
          <p:nvCxnSpPr>
            <p:cNvPr id="23" name="直接箭头连接符 22"/>
            <p:cNvCxnSpPr/>
            <p:nvPr/>
          </p:nvCxnSpPr>
          <p:spPr>
            <a:xfrm>
              <a:off x="2826609" y="3556999"/>
              <a:ext cx="333468" cy="1586"/>
            </a:xfrm>
            <a:prstGeom prst="straightConnector1">
              <a:avLst/>
            </a:prstGeom>
            <a:ln w="254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/>
            <p:nvPr/>
          </p:nvCxnSpPr>
          <p:spPr>
            <a:xfrm>
              <a:off x="3820661" y="3555412"/>
              <a:ext cx="335055" cy="1587"/>
            </a:xfrm>
            <a:prstGeom prst="straightConnector1">
              <a:avLst/>
            </a:prstGeom>
            <a:ln w="254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>
              <a:off x="4805185" y="3553826"/>
              <a:ext cx="333468" cy="1586"/>
            </a:xfrm>
            <a:prstGeom prst="straightConnector1">
              <a:avLst/>
            </a:prstGeom>
            <a:ln w="254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/>
          </p:nvCxnSpPr>
          <p:spPr>
            <a:xfrm>
              <a:off x="5797649" y="3552239"/>
              <a:ext cx="333468" cy="1587"/>
            </a:xfrm>
            <a:prstGeom prst="straightConnector1">
              <a:avLst/>
            </a:prstGeom>
            <a:ln w="254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820" name="文本框 152"/>
          <p:cNvSpPr>
            <a:spLocks noChangeArrowheads="1"/>
          </p:cNvSpPr>
          <p:nvPr/>
        </p:nvSpPr>
        <p:spPr bwMode="auto">
          <a:xfrm>
            <a:off x="2868613" y="409733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去商店</a:t>
            </a:r>
          </a:p>
        </p:txBody>
      </p:sp>
      <p:sp>
        <p:nvSpPr>
          <p:cNvPr id="76821" name="文本框 152"/>
          <p:cNvSpPr>
            <a:spLocks noChangeArrowheads="1"/>
          </p:cNvSpPr>
          <p:nvPr/>
        </p:nvSpPr>
        <p:spPr bwMode="auto">
          <a:xfrm>
            <a:off x="4452938" y="4097338"/>
            <a:ext cx="3783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你去哪儿？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我去商店。</a:t>
            </a:r>
          </a:p>
        </p:txBody>
      </p:sp>
      <p:sp>
        <p:nvSpPr>
          <p:cNvPr id="33" name="文本框 152"/>
          <p:cNvSpPr>
            <a:spLocks noChangeArrowheads="1"/>
          </p:cNvSpPr>
          <p:nvPr/>
        </p:nvSpPr>
        <p:spPr bwMode="auto">
          <a:xfrm>
            <a:off x="2862263" y="47609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买杯子</a:t>
            </a:r>
          </a:p>
        </p:txBody>
      </p:sp>
      <p:sp>
        <p:nvSpPr>
          <p:cNvPr id="34" name="文本框 152"/>
          <p:cNvSpPr>
            <a:spLocks noChangeArrowheads="1"/>
          </p:cNvSpPr>
          <p:nvPr/>
        </p:nvSpPr>
        <p:spPr bwMode="auto">
          <a:xfrm>
            <a:off x="4446588" y="4760913"/>
            <a:ext cx="3783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你买什么？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我买杯子。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25"/>
          <p:cNvSpPr>
            <a:spLocks noChangeArrowheads="1"/>
          </p:cNvSpPr>
          <p:nvPr/>
        </p:nvSpPr>
        <p:spPr bwMode="auto">
          <a:xfrm>
            <a:off x="2668588" y="2317750"/>
            <a:ext cx="7400925" cy="1093788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77827" name="圆角矩形 32"/>
          <p:cNvSpPr>
            <a:spLocks noChangeArrowheads="1"/>
          </p:cNvSpPr>
          <p:nvPr/>
        </p:nvSpPr>
        <p:spPr bwMode="auto">
          <a:xfrm>
            <a:off x="1068388" y="2300288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cxnSp>
        <p:nvCxnSpPr>
          <p:cNvPr id="7782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77829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830" name="文本框 107"/>
          <p:cNvSpPr>
            <a:spLocks noChangeArrowheads="1"/>
          </p:cNvSpPr>
          <p:nvPr/>
        </p:nvSpPr>
        <p:spPr bwMode="auto">
          <a:xfrm>
            <a:off x="1427163" y="231298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这</a:t>
            </a:r>
          </a:p>
        </p:txBody>
      </p:sp>
      <p:sp>
        <p:nvSpPr>
          <p:cNvPr id="77831" name="文本框 107"/>
          <p:cNvSpPr>
            <a:spLocks noChangeArrowheads="1"/>
          </p:cNvSpPr>
          <p:nvPr/>
        </p:nvSpPr>
        <p:spPr bwMode="auto">
          <a:xfrm>
            <a:off x="1438275" y="4819650"/>
            <a:ext cx="54292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那</a:t>
            </a:r>
          </a:p>
        </p:txBody>
      </p:sp>
      <p:sp>
        <p:nvSpPr>
          <p:cNvPr id="20" name="文本框 152"/>
          <p:cNvSpPr>
            <a:spLocks noChangeArrowheads="1"/>
          </p:cNvSpPr>
          <p:nvPr/>
        </p:nvSpPr>
        <p:spPr bwMode="auto">
          <a:xfrm>
            <a:off x="2887663" y="2370138"/>
            <a:ext cx="37830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这是什么？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这是杯子。</a:t>
            </a:r>
          </a:p>
        </p:txBody>
      </p:sp>
      <p:sp>
        <p:nvSpPr>
          <p:cNvPr id="21" name="文本框 152"/>
          <p:cNvSpPr>
            <a:spLocks noChangeArrowheads="1"/>
          </p:cNvSpPr>
          <p:nvPr/>
        </p:nvSpPr>
        <p:spPr bwMode="auto">
          <a:xfrm>
            <a:off x="2833688" y="2908300"/>
            <a:ext cx="14160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这个杯子</a:t>
            </a:r>
          </a:p>
        </p:txBody>
      </p:sp>
      <p:sp>
        <p:nvSpPr>
          <p:cNvPr id="22" name="文本框 152"/>
          <p:cNvSpPr>
            <a:spLocks noChangeArrowheads="1"/>
          </p:cNvSpPr>
          <p:nvPr/>
        </p:nvSpPr>
        <p:spPr bwMode="auto">
          <a:xfrm>
            <a:off x="4822825" y="2925763"/>
            <a:ext cx="3781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这个人</a:t>
            </a:r>
          </a:p>
        </p:txBody>
      </p:sp>
      <p:sp>
        <p:nvSpPr>
          <p:cNvPr id="23" name="文本框 152"/>
          <p:cNvSpPr>
            <a:spLocks noChangeArrowheads="1"/>
          </p:cNvSpPr>
          <p:nvPr/>
        </p:nvSpPr>
        <p:spPr bwMode="auto">
          <a:xfrm>
            <a:off x="6288088" y="2928938"/>
            <a:ext cx="3781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这个学生</a:t>
            </a:r>
          </a:p>
        </p:txBody>
      </p:sp>
      <p:sp>
        <p:nvSpPr>
          <p:cNvPr id="24" name="文本框 152"/>
          <p:cNvSpPr>
            <a:spLocks noChangeArrowheads="1"/>
          </p:cNvSpPr>
          <p:nvPr/>
        </p:nvSpPr>
        <p:spPr bwMode="auto">
          <a:xfrm>
            <a:off x="8269288" y="2916238"/>
            <a:ext cx="3781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这个老师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816922" y="1576502"/>
            <a:ext cx="2356992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这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量词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名词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0" grpId="0"/>
      <p:bldP spid="21" grpId="0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25"/>
          <p:cNvSpPr>
            <a:spLocks noChangeArrowheads="1"/>
          </p:cNvSpPr>
          <p:nvPr/>
        </p:nvSpPr>
        <p:spPr bwMode="auto">
          <a:xfrm>
            <a:off x="2668588" y="4851400"/>
            <a:ext cx="7400925" cy="10922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78851" name="圆角矩形 32"/>
          <p:cNvSpPr>
            <a:spLocks noChangeArrowheads="1"/>
          </p:cNvSpPr>
          <p:nvPr/>
        </p:nvSpPr>
        <p:spPr bwMode="auto">
          <a:xfrm>
            <a:off x="1068388" y="4832350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cxnSp>
        <p:nvCxnSpPr>
          <p:cNvPr id="7885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78853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854" name="文本框 107"/>
          <p:cNvSpPr>
            <a:spLocks noChangeArrowheads="1"/>
          </p:cNvSpPr>
          <p:nvPr/>
        </p:nvSpPr>
        <p:spPr bwMode="auto">
          <a:xfrm>
            <a:off x="1427163" y="231298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这</a:t>
            </a:r>
          </a:p>
        </p:txBody>
      </p:sp>
      <p:sp>
        <p:nvSpPr>
          <p:cNvPr id="78855" name="文本框 107"/>
          <p:cNvSpPr>
            <a:spLocks noChangeArrowheads="1"/>
          </p:cNvSpPr>
          <p:nvPr/>
        </p:nvSpPr>
        <p:spPr bwMode="auto">
          <a:xfrm>
            <a:off x="1438275" y="4819650"/>
            <a:ext cx="54292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那</a:t>
            </a:r>
          </a:p>
        </p:txBody>
      </p:sp>
      <p:sp>
        <p:nvSpPr>
          <p:cNvPr id="78856" name="文本框 152"/>
          <p:cNvSpPr>
            <a:spLocks noChangeArrowheads="1"/>
          </p:cNvSpPr>
          <p:nvPr/>
        </p:nvSpPr>
        <p:spPr bwMode="auto">
          <a:xfrm>
            <a:off x="2887663" y="2370138"/>
            <a:ext cx="37830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这是什么？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这是杯子。</a:t>
            </a:r>
          </a:p>
        </p:txBody>
      </p:sp>
      <p:sp>
        <p:nvSpPr>
          <p:cNvPr id="78857" name="文本框 152"/>
          <p:cNvSpPr>
            <a:spLocks noChangeArrowheads="1"/>
          </p:cNvSpPr>
          <p:nvPr/>
        </p:nvSpPr>
        <p:spPr bwMode="auto">
          <a:xfrm>
            <a:off x="2833688" y="2908300"/>
            <a:ext cx="14160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这个杯子</a:t>
            </a:r>
          </a:p>
        </p:txBody>
      </p:sp>
      <p:sp>
        <p:nvSpPr>
          <p:cNvPr id="78858" name="文本框 152"/>
          <p:cNvSpPr>
            <a:spLocks noChangeArrowheads="1"/>
          </p:cNvSpPr>
          <p:nvPr/>
        </p:nvSpPr>
        <p:spPr bwMode="auto">
          <a:xfrm>
            <a:off x="4822825" y="2925763"/>
            <a:ext cx="3781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这个人</a:t>
            </a:r>
          </a:p>
        </p:txBody>
      </p:sp>
      <p:sp>
        <p:nvSpPr>
          <p:cNvPr id="78859" name="文本框 152"/>
          <p:cNvSpPr>
            <a:spLocks noChangeArrowheads="1"/>
          </p:cNvSpPr>
          <p:nvPr/>
        </p:nvSpPr>
        <p:spPr bwMode="auto">
          <a:xfrm>
            <a:off x="6288088" y="2928938"/>
            <a:ext cx="3781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这个学生</a:t>
            </a:r>
          </a:p>
        </p:txBody>
      </p:sp>
      <p:sp>
        <p:nvSpPr>
          <p:cNvPr id="78860" name="文本框 152"/>
          <p:cNvSpPr>
            <a:spLocks noChangeArrowheads="1"/>
          </p:cNvSpPr>
          <p:nvPr/>
        </p:nvSpPr>
        <p:spPr bwMode="auto">
          <a:xfrm>
            <a:off x="8269288" y="2916238"/>
            <a:ext cx="3781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这个老师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816922" y="1576502"/>
            <a:ext cx="2356992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这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量词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名词</a:t>
            </a:r>
          </a:p>
        </p:txBody>
      </p:sp>
      <p:sp>
        <p:nvSpPr>
          <p:cNvPr id="16" name="文本框 152"/>
          <p:cNvSpPr>
            <a:spLocks noChangeArrowheads="1"/>
          </p:cNvSpPr>
          <p:nvPr/>
        </p:nvSpPr>
        <p:spPr bwMode="auto">
          <a:xfrm>
            <a:off x="2887663" y="4905375"/>
            <a:ext cx="45148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那是什么？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那是汉语书。</a:t>
            </a:r>
          </a:p>
        </p:txBody>
      </p:sp>
      <p:sp>
        <p:nvSpPr>
          <p:cNvPr id="17" name="文本框 152"/>
          <p:cNvSpPr>
            <a:spLocks noChangeArrowheads="1"/>
          </p:cNvSpPr>
          <p:nvPr/>
        </p:nvSpPr>
        <p:spPr bwMode="auto">
          <a:xfrm>
            <a:off x="2833688" y="54435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那个杯子</a:t>
            </a:r>
          </a:p>
        </p:txBody>
      </p:sp>
      <p:sp>
        <p:nvSpPr>
          <p:cNvPr id="26" name="文本框 152"/>
          <p:cNvSpPr>
            <a:spLocks noChangeArrowheads="1"/>
          </p:cNvSpPr>
          <p:nvPr/>
        </p:nvSpPr>
        <p:spPr bwMode="auto">
          <a:xfrm>
            <a:off x="4822825" y="5461000"/>
            <a:ext cx="3781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那个人</a:t>
            </a:r>
          </a:p>
        </p:txBody>
      </p:sp>
      <p:sp>
        <p:nvSpPr>
          <p:cNvPr id="27" name="文本框 152"/>
          <p:cNvSpPr>
            <a:spLocks noChangeArrowheads="1"/>
          </p:cNvSpPr>
          <p:nvPr/>
        </p:nvSpPr>
        <p:spPr bwMode="auto">
          <a:xfrm>
            <a:off x="6288088" y="5464175"/>
            <a:ext cx="3781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那个学生</a:t>
            </a:r>
          </a:p>
        </p:txBody>
      </p:sp>
      <p:sp>
        <p:nvSpPr>
          <p:cNvPr id="28" name="文本框 152"/>
          <p:cNvSpPr>
            <a:spLocks noChangeArrowheads="1"/>
          </p:cNvSpPr>
          <p:nvPr/>
        </p:nvSpPr>
        <p:spPr bwMode="auto">
          <a:xfrm>
            <a:off x="8269288" y="5453063"/>
            <a:ext cx="3781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那个老师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816922" y="4129860"/>
            <a:ext cx="2356992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那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量词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名词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6" grpId="0"/>
      <p:bldP spid="17" grpId="0"/>
      <p:bldP spid="26" grpId="0"/>
      <p:bldP spid="27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圆角矩形 32"/>
          <p:cNvSpPr>
            <a:spLocks noChangeArrowheads="1"/>
          </p:cNvSpPr>
          <p:nvPr/>
        </p:nvSpPr>
        <p:spPr bwMode="auto">
          <a:xfrm>
            <a:off x="1084263" y="3025775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9875" name="圆角矩形 32"/>
          <p:cNvSpPr>
            <a:spLocks noChangeArrowheads="1"/>
          </p:cNvSpPr>
          <p:nvPr/>
        </p:nvSpPr>
        <p:spPr bwMode="auto">
          <a:xfrm>
            <a:off x="1084263" y="1981200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9876" name="圆角矩形 32"/>
          <p:cNvSpPr>
            <a:spLocks noChangeArrowheads="1"/>
          </p:cNvSpPr>
          <p:nvPr/>
        </p:nvSpPr>
        <p:spPr bwMode="auto">
          <a:xfrm>
            <a:off x="1092200" y="138430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9877" name="圆角矩形 32"/>
          <p:cNvSpPr>
            <a:spLocks noChangeArrowheads="1"/>
          </p:cNvSpPr>
          <p:nvPr/>
        </p:nvSpPr>
        <p:spPr bwMode="auto">
          <a:xfrm>
            <a:off x="1092200" y="76676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9878" name="圆角矩形 32"/>
          <p:cNvSpPr>
            <a:spLocks noChangeArrowheads="1"/>
          </p:cNvSpPr>
          <p:nvPr/>
        </p:nvSpPr>
        <p:spPr bwMode="auto">
          <a:xfrm>
            <a:off x="1084263" y="4375150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cxnSp>
        <p:nvCxnSpPr>
          <p:cNvPr id="7987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9880" name="圆角矩形 32"/>
          <p:cNvSpPr>
            <a:spLocks noChangeArrowheads="1"/>
          </p:cNvSpPr>
          <p:nvPr/>
        </p:nvSpPr>
        <p:spPr bwMode="auto">
          <a:xfrm>
            <a:off x="1092200" y="3654425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9881" name="文本框 88"/>
          <p:cNvSpPr>
            <a:spLocks noChangeArrowheads="1"/>
          </p:cNvSpPr>
          <p:nvPr/>
        </p:nvSpPr>
        <p:spPr bwMode="auto">
          <a:xfrm>
            <a:off x="1335088" y="7556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喝</a:t>
            </a:r>
          </a:p>
        </p:txBody>
      </p:sp>
      <p:sp>
        <p:nvSpPr>
          <p:cNvPr id="79882" name="文本框 88"/>
          <p:cNvSpPr>
            <a:spLocks noChangeArrowheads="1"/>
          </p:cNvSpPr>
          <p:nvPr/>
        </p:nvSpPr>
        <p:spPr bwMode="auto">
          <a:xfrm>
            <a:off x="1319213" y="13811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吃</a:t>
            </a:r>
          </a:p>
        </p:txBody>
      </p:sp>
      <p:sp>
        <p:nvSpPr>
          <p:cNvPr id="79883" name="文本框 107"/>
          <p:cNvSpPr>
            <a:spLocks noChangeArrowheads="1"/>
          </p:cNvSpPr>
          <p:nvPr/>
        </p:nvSpPr>
        <p:spPr bwMode="auto">
          <a:xfrm>
            <a:off x="1335088" y="2020888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下午</a:t>
            </a:r>
          </a:p>
        </p:txBody>
      </p:sp>
      <p:grpSp>
        <p:nvGrpSpPr>
          <p:cNvPr id="79884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885" name="文本框 152"/>
          <p:cNvSpPr>
            <a:spLocks noChangeArrowheads="1"/>
          </p:cNvSpPr>
          <p:nvPr/>
        </p:nvSpPr>
        <p:spPr bwMode="auto">
          <a:xfrm>
            <a:off x="2827338" y="7667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喝茶</a:t>
            </a:r>
          </a:p>
        </p:txBody>
      </p:sp>
      <p:sp>
        <p:nvSpPr>
          <p:cNvPr id="79886" name="文本框 152"/>
          <p:cNvSpPr>
            <a:spLocks noChangeArrowheads="1"/>
          </p:cNvSpPr>
          <p:nvPr/>
        </p:nvSpPr>
        <p:spPr bwMode="auto">
          <a:xfrm>
            <a:off x="4411663" y="766763"/>
            <a:ext cx="3783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你喝什么？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我喝茶。</a:t>
            </a:r>
          </a:p>
        </p:txBody>
      </p:sp>
      <p:sp>
        <p:nvSpPr>
          <p:cNvPr id="79887" name="文本框 107"/>
          <p:cNvSpPr>
            <a:spLocks noChangeArrowheads="1"/>
          </p:cNvSpPr>
          <p:nvPr/>
        </p:nvSpPr>
        <p:spPr bwMode="auto">
          <a:xfrm>
            <a:off x="1495425" y="366553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买</a:t>
            </a:r>
          </a:p>
        </p:txBody>
      </p:sp>
      <p:sp>
        <p:nvSpPr>
          <p:cNvPr id="79888" name="文本框 107"/>
          <p:cNvSpPr>
            <a:spLocks noChangeArrowheads="1"/>
          </p:cNvSpPr>
          <p:nvPr/>
        </p:nvSpPr>
        <p:spPr bwMode="auto">
          <a:xfrm>
            <a:off x="1292225" y="3030538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商店</a:t>
            </a:r>
          </a:p>
        </p:txBody>
      </p:sp>
      <p:sp>
        <p:nvSpPr>
          <p:cNvPr id="79889" name="文本框 152"/>
          <p:cNvSpPr>
            <a:spLocks noChangeArrowheads="1"/>
          </p:cNvSpPr>
          <p:nvPr/>
        </p:nvSpPr>
        <p:spPr bwMode="auto">
          <a:xfrm>
            <a:off x="2840038" y="138112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吃饭</a:t>
            </a:r>
          </a:p>
        </p:txBody>
      </p:sp>
      <p:sp>
        <p:nvSpPr>
          <p:cNvPr id="79890" name="文本框 152"/>
          <p:cNvSpPr>
            <a:spLocks noChangeArrowheads="1"/>
          </p:cNvSpPr>
          <p:nvPr/>
        </p:nvSpPr>
        <p:spPr bwMode="auto">
          <a:xfrm>
            <a:off x="4424363" y="1363663"/>
            <a:ext cx="3781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吃米饭</a:t>
            </a:r>
          </a:p>
        </p:txBody>
      </p:sp>
      <p:sp>
        <p:nvSpPr>
          <p:cNvPr id="79891" name="文本框 152"/>
          <p:cNvSpPr>
            <a:spLocks noChangeArrowheads="1"/>
          </p:cNvSpPr>
          <p:nvPr/>
        </p:nvSpPr>
        <p:spPr bwMode="auto">
          <a:xfrm>
            <a:off x="6292850" y="1384300"/>
            <a:ext cx="37830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你吃什么？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我吃米饭。</a:t>
            </a:r>
          </a:p>
        </p:txBody>
      </p:sp>
      <p:sp>
        <p:nvSpPr>
          <p:cNvPr id="79892" name="文本框 152"/>
          <p:cNvSpPr>
            <a:spLocks noChangeArrowheads="1"/>
          </p:cNvSpPr>
          <p:nvPr/>
        </p:nvSpPr>
        <p:spPr bwMode="auto">
          <a:xfrm>
            <a:off x="2833688" y="20462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今天下午</a:t>
            </a:r>
          </a:p>
        </p:txBody>
      </p:sp>
      <p:sp>
        <p:nvSpPr>
          <p:cNvPr id="79893" name="文本框 152"/>
          <p:cNvSpPr>
            <a:spLocks noChangeArrowheads="1"/>
          </p:cNvSpPr>
          <p:nvPr/>
        </p:nvSpPr>
        <p:spPr bwMode="auto">
          <a:xfrm>
            <a:off x="4452938" y="2046288"/>
            <a:ext cx="3783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昨天下午</a:t>
            </a:r>
          </a:p>
        </p:txBody>
      </p:sp>
      <p:sp>
        <p:nvSpPr>
          <p:cNvPr id="79894" name="文本框 152"/>
          <p:cNvSpPr>
            <a:spLocks noChangeArrowheads="1"/>
          </p:cNvSpPr>
          <p:nvPr/>
        </p:nvSpPr>
        <p:spPr bwMode="auto">
          <a:xfrm>
            <a:off x="6288088" y="2049463"/>
            <a:ext cx="3781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明天下午</a:t>
            </a:r>
          </a:p>
        </p:txBody>
      </p:sp>
      <p:grpSp>
        <p:nvGrpSpPr>
          <p:cNvPr id="79895" name="组合 28"/>
          <p:cNvGrpSpPr>
            <a:grpSpLocks/>
          </p:cNvGrpSpPr>
          <p:nvPr/>
        </p:nvGrpSpPr>
        <p:grpSpPr bwMode="auto">
          <a:xfrm>
            <a:off x="2827338" y="2457450"/>
            <a:ext cx="4803775" cy="461963"/>
            <a:chOff x="2826609" y="3319027"/>
            <a:chExt cx="4805114" cy="461665"/>
          </a:xfrm>
        </p:grpSpPr>
        <p:sp>
          <p:nvSpPr>
            <p:cNvPr id="79913" name="文本框 152"/>
            <p:cNvSpPr>
              <a:spLocks noChangeArrowheads="1"/>
            </p:cNvSpPr>
            <p:nvPr/>
          </p:nvSpPr>
          <p:spPr bwMode="auto">
            <a:xfrm>
              <a:off x="2886315" y="3319027"/>
              <a:ext cx="474540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400" b="1">
                  <a:latin typeface="华文楷体" pitchFamily="2" charset="-122"/>
                  <a:ea typeface="华文楷体" pitchFamily="2" charset="-122"/>
                  <a:sym typeface="Times New Roman" pitchFamily="18" charset="0"/>
                </a:rPr>
                <a:t>   上午     中午     早上     晚上 </a:t>
              </a:r>
            </a:p>
          </p:txBody>
        </p:sp>
        <p:cxnSp>
          <p:nvCxnSpPr>
            <p:cNvPr id="23" name="直接箭头连接符 22"/>
            <p:cNvCxnSpPr/>
            <p:nvPr/>
          </p:nvCxnSpPr>
          <p:spPr>
            <a:xfrm>
              <a:off x="2826609" y="3556998"/>
              <a:ext cx="333468" cy="1587"/>
            </a:xfrm>
            <a:prstGeom prst="straightConnector1">
              <a:avLst/>
            </a:prstGeom>
            <a:ln w="254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/>
            <p:nvPr/>
          </p:nvCxnSpPr>
          <p:spPr>
            <a:xfrm>
              <a:off x="3820661" y="3555412"/>
              <a:ext cx="335055" cy="1586"/>
            </a:xfrm>
            <a:prstGeom prst="straightConnector1">
              <a:avLst/>
            </a:prstGeom>
            <a:ln w="254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>
              <a:off x="4805185" y="3553825"/>
              <a:ext cx="333468" cy="1587"/>
            </a:xfrm>
            <a:prstGeom prst="straightConnector1">
              <a:avLst/>
            </a:prstGeom>
            <a:ln w="254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/>
          </p:nvCxnSpPr>
          <p:spPr>
            <a:xfrm>
              <a:off x="5797649" y="3552239"/>
              <a:ext cx="333468" cy="1586"/>
            </a:xfrm>
            <a:prstGeom prst="straightConnector1">
              <a:avLst/>
            </a:prstGeom>
            <a:ln w="254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896" name="文本框 152"/>
          <p:cNvSpPr>
            <a:spLocks noChangeArrowheads="1"/>
          </p:cNvSpPr>
          <p:nvPr/>
        </p:nvSpPr>
        <p:spPr bwMode="auto">
          <a:xfrm>
            <a:off x="2868613" y="30591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去商店</a:t>
            </a:r>
          </a:p>
        </p:txBody>
      </p:sp>
      <p:sp>
        <p:nvSpPr>
          <p:cNvPr id="79897" name="文本框 152"/>
          <p:cNvSpPr>
            <a:spLocks noChangeArrowheads="1"/>
          </p:cNvSpPr>
          <p:nvPr/>
        </p:nvSpPr>
        <p:spPr bwMode="auto">
          <a:xfrm>
            <a:off x="4452938" y="3059113"/>
            <a:ext cx="3783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你去哪儿？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我去商店。</a:t>
            </a:r>
          </a:p>
        </p:txBody>
      </p:sp>
      <p:sp>
        <p:nvSpPr>
          <p:cNvPr id="79898" name="文本框 152"/>
          <p:cNvSpPr>
            <a:spLocks noChangeArrowheads="1"/>
          </p:cNvSpPr>
          <p:nvPr/>
        </p:nvSpPr>
        <p:spPr bwMode="auto">
          <a:xfrm>
            <a:off x="2862263" y="37226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买杯子</a:t>
            </a:r>
          </a:p>
        </p:txBody>
      </p:sp>
      <p:sp>
        <p:nvSpPr>
          <p:cNvPr id="79899" name="文本框 152"/>
          <p:cNvSpPr>
            <a:spLocks noChangeArrowheads="1"/>
          </p:cNvSpPr>
          <p:nvPr/>
        </p:nvSpPr>
        <p:spPr bwMode="auto">
          <a:xfrm>
            <a:off x="4446588" y="3722688"/>
            <a:ext cx="3783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你买什么？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我买杯子。</a:t>
            </a:r>
          </a:p>
        </p:txBody>
      </p:sp>
      <p:sp>
        <p:nvSpPr>
          <p:cNvPr id="79900" name="文本框 107"/>
          <p:cNvSpPr>
            <a:spLocks noChangeArrowheads="1"/>
          </p:cNvSpPr>
          <p:nvPr/>
        </p:nvSpPr>
        <p:spPr bwMode="auto">
          <a:xfrm>
            <a:off x="1462088" y="437038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这</a:t>
            </a:r>
          </a:p>
        </p:txBody>
      </p:sp>
      <p:sp>
        <p:nvSpPr>
          <p:cNvPr id="79901" name="文本框 152"/>
          <p:cNvSpPr>
            <a:spLocks noChangeArrowheads="1"/>
          </p:cNvSpPr>
          <p:nvPr/>
        </p:nvSpPr>
        <p:spPr bwMode="auto">
          <a:xfrm>
            <a:off x="2887663" y="4408488"/>
            <a:ext cx="3783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这是什么？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这是杯子。</a:t>
            </a:r>
          </a:p>
        </p:txBody>
      </p:sp>
      <p:sp>
        <p:nvSpPr>
          <p:cNvPr id="79902" name="文本框 152"/>
          <p:cNvSpPr>
            <a:spLocks noChangeArrowheads="1"/>
          </p:cNvSpPr>
          <p:nvPr/>
        </p:nvSpPr>
        <p:spPr bwMode="auto">
          <a:xfrm>
            <a:off x="2868613" y="4824413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这个杯子</a:t>
            </a:r>
          </a:p>
        </p:txBody>
      </p:sp>
      <p:sp>
        <p:nvSpPr>
          <p:cNvPr id="79903" name="文本框 152"/>
          <p:cNvSpPr>
            <a:spLocks noChangeArrowheads="1"/>
          </p:cNvSpPr>
          <p:nvPr/>
        </p:nvSpPr>
        <p:spPr bwMode="auto">
          <a:xfrm>
            <a:off x="4822825" y="4841875"/>
            <a:ext cx="3781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这个人</a:t>
            </a:r>
          </a:p>
        </p:txBody>
      </p:sp>
      <p:sp>
        <p:nvSpPr>
          <p:cNvPr id="79904" name="文本框 152"/>
          <p:cNvSpPr>
            <a:spLocks noChangeArrowheads="1"/>
          </p:cNvSpPr>
          <p:nvPr/>
        </p:nvSpPr>
        <p:spPr bwMode="auto">
          <a:xfrm>
            <a:off x="6288088" y="4845050"/>
            <a:ext cx="3781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这个学生</a:t>
            </a:r>
          </a:p>
        </p:txBody>
      </p:sp>
      <p:sp>
        <p:nvSpPr>
          <p:cNvPr id="79905" name="文本框 152"/>
          <p:cNvSpPr>
            <a:spLocks noChangeArrowheads="1"/>
          </p:cNvSpPr>
          <p:nvPr/>
        </p:nvSpPr>
        <p:spPr bwMode="auto">
          <a:xfrm>
            <a:off x="8269288" y="4833938"/>
            <a:ext cx="3781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这个老师</a:t>
            </a:r>
          </a:p>
        </p:txBody>
      </p:sp>
      <p:sp>
        <p:nvSpPr>
          <p:cNvPr id="79906" name="圆角矩形 32"/>
          <p:cNvSpPr>
            <a:spLocks noChangeArrowheads="1"/>
          </p:cNvSpPr>
          <p:nvPr/>
        </p:nvSpPr>
        <p:spPr bwMode="auto">
          <a:xfrm>
            <a:off x="1052513" y="5395913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9907" name="文本框 107"/>
          <p:cNvSpPr>
            <a:spLocks noChangeArrowheads="1"/>
          </p:cNvSpPr>
          <p:nvPr/>
        </p:nvSpPr>
        <p:spPr bwMode="auto">
          <a:xfrm>
            <a:off x="1438275" y="5383213"/>
            <a:ext cx="54292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那</a:t>
            </a:r>
          </a:p>
        </p:txBody>
      </p:sp>
      <p:sp>
        <p:nvSpPr>
          <p:cNvPr id="79908" name="文本框 152"/>
          <p:cNvSpPr>
            <a:spLocks noChangeArrowheads="1"/>
          </p:cNvSpPr>
          <p:nvPr/>
        </p:nvSpPr>
        <p:spPr bwMode="auto">
          <a:xfrm>
            <a:off x="2887663" y="5467350"/>
            <a:ext cx="45148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那是什么？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那是汉语书。</a:t>
            </a:r>
          </a:p>
        </p:txBody>
      </p:sp>
      <p:sp>
        <p:nvSpPr>
          <p:cNvPr id="79909" name="文本框 152"/>
          <p:cNvSpPr>
            <a:spLocks noChangeArrowheads="1"/>
          </p:cNvSpPr>
          <p:nvPr/>
        </p:nvSpPr>
        <p:spPr bwMode="auto">
          <a:xfrm>
            <a:off x="2833688" y="59182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那个杯子</a:t>
            </a:r>
          </a:p>
        </p:txBody>
      </p:sp>
      <p:sp>
        <p:nvSpPr>
          <p:cNvPr id="79910" name="文本框 152"/>
          <p:cNvSpPr>
            <a:spLocks noChangeArrowheads="1"/>
          </p:cNvSpPr>
          <p:nvPr/>
        </p:nvSpPr>
        <p:spPr bwMode="auto">
          <a:xfrm>
            <a:off x="4822825" y="5935663"/>
            <a:ext cx="3781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那个人</a:t>
            </a:r>
          </a:p>
        </p:txBody>
      </p:sp>
      <p:sp>
        <p:nvSpPr>
          <p:cNvPr id="79911" name="文本框 152"/>
          <p:cNvSpPr>
            <a:spLocks noChangeArrowheads="1"/>
          </p:cNvSpPr>
          <p:nvPr/>
        </p:nvSpPr>
        <p:spPr bwMode="auto">
          <a:xfrm>
            <a:off x="6288088" y="5938838"/>
            <a:ext cx="3781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那个学生</a:t>
            </a:r>
          </a:p>
        </p:txBody>
      </p:sp>
      <p:sp>
        <p:nvSpPr>
          <p:cNvPr id="79912" name="文本框 152"/>
          <p:cNvSpPr>
            <a:spLocks noChangeArrowheads="1"/>
          </p:cNvSpPr>
          <p:nvPr/>
        </p:nvSpPr>
        <p:spPr bwMode="auto">
          <a:xfrm>
            <a:off x="8269288" y="5927725"/>
            <a:ext cx="3781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那个老师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309858" y="1290641"/>
            <a:ext cx="13997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chāoshì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317796" y="2420613"/>
            <a:ext cx="9925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jiǎozi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9" name="文本框 14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316209" y="3501683"/>
            <a:ext cx="6767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fàn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cxnSp>
        <p:nvCxnSpPr>
          <p:cNvPr id="7782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2" name="组合 5"/>
          <p:cNvGrpSpPr/>
          <p:nvPr>
            <p:custDataLst>
              <p:tags r:id="rId4"/>
            </p:custDataLst>
          </p:nvPr>
        </p:nvGrpSpPr>
        <p:grpSpPr bwMode="auto">
          <a:xfrm>
            <a:off x="1209596" y="1290640"/>
            <a:ext cx="1338262" cy="545820"/>
            <a:chOff x="682668" y="3939837"/>
            <a:chExt cx="1338943" cy="545229"/>
          </a:xfrm>
        </p:grpSpPr>
        <p:sp>
          <p:nvSpPr>
            <p:cNvPr id="77864" name="圆角矩形 32"/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5" name="文本框 88"/>
            <p:cNvSpPr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911304" y="3959851"/>
              <a:ext cx="905498" cy="5252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超市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6"/>
          <p:cNvGrpSpPr/>
          <p:nvPr>
            <p:custDataLst>
              <p:tags r:id="rId5"/>
            </p:custDataLst>
          </p:nvPr>
        </p:nvGrpSpPr>
        <p:grpSpPr bwMode="auto">
          <a:xfrm>
            <a:off x="1222296" y="2396801"/>
            <a:ext cx="1350962" cy="536575"/>
            <a:chOff x="682668" y="4792841"/>
            <a:chExt cx="1351649" cy="536981"/>
          </a:xfrm>
        </p:grpSpPr>
        <p:sp>
          <p:nvSpPr>
            <p:cNvPr id="77862" name="圆角矩形 31"/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3" name="文本框 107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695374" y="4792841"/>
              <a:ext cx="1338943" cy="524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饺子</a:t>
              </a:r>
            </a:p>
          </p:txBody>
        </p:sp>
      </p:grpSp>
      <p:grpSp>
        <p:nvGrpSpPr>
          <p:cNvPr id="4" name="组合 7"/>
          <p:cNvGrpSpPr/>
          <p:nvPr>
            <p:custDataLst>
              <p:tags r:id="rId6"/>
            </p:custDataLst>
          </p:nvPr>
        </p:nvGrpSpPr>
        <p:grpSpPr bwMode="auto">
          <a:xfrm>
            <a:off x="1222296" y="3496924"/>
            <a:ext cx="1338263" cy="564012"/>
            <a:chOff x="683984" y="5619216"/>
            <a:chExt cx="1338943" cy="563571"/>
          </a:xfrm>
        </p:grpSpPr>
        <p:sp>
          <p:nvSpPr>
            <p:cNvPr id="77860" name="圆角矩形 30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1" name="文本框 110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696690" y="5658687"/>
              <a:ext cx="1326235" cy="5241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饭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6" name="文本框 14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106852" y="1310676"/>
            <a:ext cx="100219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bāozi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119552" y="2440649"/>
            <a:ext cx="150073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miànbāo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8" name="文本框 14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17965" y="3521718"/>
            <a:ext cx="94448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nàge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6" name="组合 38"/>
          <p:cNvGrpSpPr/>
          <p:nvPr>
            <p:custDataLst>
              <p:tags r:id="rId10"/>
            </p:custDataLst>
          </p:nvPr>
        </p:nvGrpSpPr>
        <p:grpSpPr bwMode="auto">
          <a:xfrm>
            <a:off x="6846252" y="1310678"/>
            <a:ext cx="1338263" cy="544546"/>
            <a:chOff x="682668" y="3939837"/>
            <a:chExt cx="1338943" cy="543956"/>
          </a:xfrm>
        </p:grpSpPr>
        <p:sp>
          <p:nvSpPr>
            <p:cNvPr id="77856" name="圆角矩形 32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7" name="文本框 88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682668" y="3959851"/>
              <a:ext cx="1327824" cy="5239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包子</a:t>
              </a:r>
            </a:p>
          </p:txBody>
        </p:sp>
      </p:grpSp>
      <p:grpSp>
        <p:nvGrpSpPr>
          <p:cNvPr id="7" name="组合 41"/>
          <p:cNvGrpSpPr/>
          <p:nvPr>
            <p:custDataLst>
              <p:tags r:id="rId11"/>
            </p:custDataLst>
          </p:nvPr>
        </p:nvGrpSpPr>
        <p:grpSpPr bwMode="auto">
          <a:xfrm>
            <a:off x="6846253" y="2416836"/>
            <a:ext cx="1578371" cy="536575"/>
            <a:chOff x="669962" y="4792841"/>
            <a:chExt cx="1579172" cy="536981"/>
          </a:xfrm>
        </p:grpSpPr>
        <p:sp>
          <p:nvSpPr>
            <p:cNvPr id="77854" name="圆角矩形 31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669962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5" name="文本框 107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921310" y="4792841"/>
              <a:ext cx="1327824" cy="524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面包</a:t>
              </a:r>
            </a:p>
          </p:txBody>
        </p:sp>
      </p:grpSp>
      <p:grpSp>
        <p:nvGrpSpPr>
          <p:cNvPr id="8" name="组合 44"/>
          <p:cNvGrpSpPr/>
          <p:nvPr>
            <p:custDataLst>
              <p:tags r:id="rId12"/>
            </p:custDataLst>
          </p:nvPr>
        </p:nvGrpSpPr>
        <p:grpSpPr bwMode="auto">
          <a:xfrm>
            <a:off x="6858953" y="3516960"/>
            <a:ext cx="1369493" cy="543379"/>
            <a:chOff x="683984" y="5619216"/>
            <a:chExt cx="1338943" cy="544585"/>
          </a:xfrm>
        </p:grpSpPr>
        <p:sp>
          <p:nvSpPr>
            <p:cNvPr id="77852" name="圆角矩形 30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/>
            </a:p>
          </p:txBody>
        </p:sp>
        <p:sp>
          <p:nvSpPr>
            <p:cNvPr id="77853" name="文本框 110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917183" y="5638126"/>
              <a:ext cx="904515" cy="5256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那个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20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149">
            <a:extLst>
              <a:ext uri="{FF2B5EF4-FFF2-40B4-BE49-F238E27FC236}">
                <a16:creationId xmlns:a16="http://schemas.microsoft.com/office/drawing/2014/main" xmlns="" id="{D5FD99BF-3D4D-5B94-291F-5F24074B5480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316209" y="4568433"/>
            <a:ext cx="99899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nàxiē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9" name="组合 7">
            <a:extLst>
              <a:ext uri="{FF2B5EF4-FFF2-40B4-BE49-F238E27FC236}">
                <a16:creationId xmlns:a16="http://schemas.microsoft.com/office/drawing/2014/main" xmlns="" id="{96460078-CC48-A27A-899B-DB030707B60A}"/>
              </a:ext>
            </a:extLst>
          </p:cNvPr>
          <p:cNvGrpSpPr/>
          <p:nvPr>
            <p:custDataLst>
              <p:tags r:id="rId14"/>
            </p:custDataLst>
          </p:nvPr>
        </p:nvGrpSpPr>
        <p:grpSpPr bwMode="auto">
          <a:xfrm>
            <a:off x="1222296" y="4563674"/>
            <a:ext cx="1338263" cy="564015"/>
            <a:chOff x="683984" y="5619216"/>
            <a:chExt cx="1338943" cy="563574"/>
          </a:xfrm>
        </p:grpSpPr>
        <p:sp>
          <p:nvSpPr>
            <p:cNvPr id="10" name="圆角矩形 30">
              <a:extLst>
                <a:ext uri="{FF2B5EF4-FFF2-40B4-BE49-F238E27FC236}">
                  <a16:creationId xmlns:a16="http://schemas.microsoft.com/office/drawing/2014/main" xmlns="" id="{B5AA8ADD-8170-7114-D9E1-79256167275A}"/>
                </a:ext>
              </a:extLst>
            </p:cNvPr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11" name="文本框 110">
              <a:extLst>
                <a:ext uri="{FF2B5EF4-FFF2-40B4-BE49-F238E27FC236}">
                  <a16:creationId xmlns:a16="http://schemas.microsoft.com/office/drawing/2014/main" xmlns="" id="{5205EA79-18FF-5D7D-31C3-D70C460C52BA}"/>
                </a:ext>
              </a:extLst>
            </p:cNvPr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696690" y="5658690"/>
              <a:ext cx="1326235" cy="5241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那些</a:t>
              </a:r>
            </a:p>
          </p:txBody>
        </p:sp>
      </p:grpSp>
      <p:sp>
        <p:nvSpPr>
          <p:cNvPr id="12" name="文本框 149">
            <a:extLst>
              <a:ext uri="{FF2B5EF4-FFF2-40B4-BE49-F238E27FC236}">
                <a16:creationId xmlns:a16="http://schemas.microsoft.com/office/drawing/2014/main" xmlns="" id="{53BBE58E-C163-33B8-ACAE-17ADC2B267DF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9117965" y="4588468"/>
            <a:ext cx="110959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zhège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13" name="组合 44">
            <a:extLst>
              <a:ext uri="{FF2B5EF4-FFF2-40B4-BE49-F238E27FC236}">
                <a16:creationId xmlns:a16="http://schemas.microsoft.com/office/drawing/2014/main" xmlns="" id="{9E65C207-4647-6D3A-102A-4167820934F4}"/>
              </a:ext>
            </a:extLst>
          </p:cNvPr>
          <p:cNvGrpSpPr/>
          <p:nvPr>
            <p:custDataLst>
              <p:tags r:id="rId16"/>
            </p:custDataLst>
          </p:nvPr>
        </p:nvGrpSpPr>
        <p:grpSpPr bwMode="auto">
          <a:xfrm>
            <a:off x="6858953" y="4602577"/>
            <a:ext cx="1369493" cy="546026"/>
            <a:chOff x="683984" y="5638126"/>
            <a:chExt cx="1338943" cy="547238"/>
          </a:xfrm>
        </p:grpSpPr>
        <p:sp>
          <p:nvSpPr>
            <p:cNvPr id="14" name="圆角矩形 30">
              <a:extLst>
                <a:ext uri="{FF2B5EF4-FFF2-40B4-BE49-F238E27FC236}">
                  <a16:creationId xmlns:a16="http://schemas.microsoft.com/office/drawing/2014/main" xmlns="" id="{683AC040-D2C9-8050-DAE4-AE798C94AE13}"/>
                </a:ext>
              </a:extLst>
            </p:cNvPr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683984" y="565617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/>
            </a:p>
          </p:txBody>
        </p:sp>
        <p:sp>
          <p:nvSpPr>
            <p:cNvPr id="15" name="文本框 110">
              <a:extLst>
                <a:ext uri="{FF2B5EF4-FFF2-40B4-BE49-F238E27FC236}">
                  <a16:creationId xmlns:a16="http://schemas.microsoft.com/office/drawing/2014/main" xmlns="" id="{1C66680B-F015-C60F-B87A-F313C84F9A1F}"/>
                </a:ext>
              </a:extLst>
            </p:cNvPr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786147" y="5638126"/>
              <a:ext cx="1193829" cy="5256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这个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6" name="文本框 149">
            <a:extLst>
              <a:ext uri="{FF2B5EF4-FFF2-40B4-BE49-F238E27FC236}">
                <a16:creationId xmlns:a16="http://schemas.microsoft.com/office/drawing/2014/main" xmlns="" id="{96F6EB8E-E5AF-0B08-4E5F-7F584F7AE3C9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335497" y="5634084"/>
            <a:ext cx="92204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yuán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17" name="组合 44">
            <a:extLst>
              <a:ext uri="{FF2B5EF4-FFF2-40B4-BE49-F238E27FC236}">
                <a16:creationId xmlns:a16="http://schemas.microsoft.com/office/drawing/2014/main" xmlns="" id="{2CF2911A-12CC-C77E-D05C-9C6A6A915C26}"/>
              </a:ext>
            </a:extLst>
          </p:cNvPr>
          <p:cNvGrpSpPr/>
          <p:nvPr>
            <p:custDataLst>
              <p:tags r:id="rId18"/>
            </p:custDataLst>
          </p:nvPr>
        </p:nvGrpSpPr>
        <p:grpSpPr bwMode="auto">
          <a:xfrm>
            <a:off x="1234996" y="5592634"/>
            <a:ext cx="1369493" cy="546026"/>
            <a:chOff x="683984" y="5638126"/>
            <a:chExt cx="1338943" cy="547238"/>
          </a:xfrm>
        </p:grpSpPr>
        <p:sp>
          <p:nvSpPr>
            <p:cNvPr id="18" name="圆角矩形 30">
              <a:extLst>
                <a:ext uri="{FF2B5EF4-FFF2-40B4-BE49-F238E27FC236}">
                  <a16:creationId xmlns:a16="http://schemas.microsoft.com/office/drawing/2014/main" xmlns="" id="{B2460F73-3EE3-5AF5-F01B-C33E123838D8}"/>
                </a:ext>
              </a:extLst>
            </p:cNvPr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683984" y="565617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/>
            </a:p>
          </p:txBody>
        </p:sp>
        <p:sp>
          <p:nvSpPr>
            <p:cNvPr id="22" name="文本框 110">
              <a:extLst>
                <a:ext uri="{FF2B5EF4-FFF2-40B4-BE49-F238E27FC236}">
                  <a16:creationId xmlns:a16="http://schemas.microsoft.com/office/drawing/2014/main" xmlns="" id="{BE09349F-3F92-4BCA-F069-500072C18840}"/>
                </a:ext>
              </a:extLst>
            </p:cNvPr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786147" y="5638126"/>
              <a:ext cx="1193829" cy="5256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元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1" grpId="5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8" grpId="5"/>
      <p:bldP spid="5149" grpId="0" bldLvl="0" autoUpdateAnimBg="0"/>
      <p:bldP spid="5149" grpId="1" bldLvl="0" autoUpdateAnimBg="0"/>
      <p:bldP spid="5149" grpId="2" bldLvl="0" autoUpdateAnimBg="0"/>
      <p:bldP spid="5149" grpId="3" bldLvl="0" autoUpdateAnimBg="0"/>
      <p:bldP spid="5149" grpId="4" bldLvl="0" autoUpdateAnimBg="0"/>
      <p:bldP spid="5149" grpId="5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6" grpId="5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7" grpId="5"/>
      <p:bldP spid="38" grpId="0" bldLvl="0" autoUpdateAnimBg="0"/>
      <p:bldP spid="38" grpId="1" bldLvl="0" autoUpdateAnimBg="0"/>
      <p:bldP spid="38" grpId="2" bldLvl="0" autoUpdateAnimBg="0"/>
      <p:bldP spid="38" grpId="3" bldLvl="0" autoUpdateAnimBg="0"/>
      <p:bldP spid="38" grpId="4" bldLvl="0" autoUpdateAnimBg="0"/>
      <p:bldP spid="38" grpId="5"/>
      <p:bldP spid="5" grpId="0" bldLvl="0" autoUpdateAnimBg="0"/>
      <p:bldP spid="5" grpId="1" bldLvl="0" autoUpdateAnimBg="0"/>
      <p:bldP spid="5" grpId="2" bldLvl="0" autoUpdateAnimBg="0"/>
      <p:bldP spid="5" grpId="3" bldLvl="0" autoUpdateAnimBg="0"/>
      <p:bldP spid="5" grpId="4" bldLvl="0" autoUpdateAnimBg="0"/>
      <p:bldP spid="5" grpId="5"/>
      <p:bldP spid="12" grpId="0" bldLvl="0" autoUpdateAnimBg="0"/>
      <p:bldP spid="12" grpId="1" bldLvl="0" autoUpdateAnimBg="0"/>
      <p:bldP spid="12" grpId="2" bldLvl="0" autoUpdateAnimBg="0"/>
      <p:bldP spid="12" grpId="3" bldLvl="0" autoUpdateAnimBg="0"/>
      <p:bldP spid="12" grpId="4" bldLvl="0" autoUpdateAnimBg="0"/>
      <p:bldP spid="12" grpId="5"/>
      <p:bldP spid="16" grpId="0" bldLvl="0" autoUpdateAnimBg="0"/>
      <p:bldP spid="16" grpId="1" bldLvl="0" autoUpdateAnimBg="0"/>
      <p:bldP spid="16" grpId="2" bldLvl="0" autoUpdateAnimBg="0"/>
      <p:bldP spid="16" grpId="3" bldLvl="0" autoUpdateAnimBg="0"/>
      <p:bldP spid="16" grpId="4" bldLvl="0" autoUpdateAnimBg="0"/>
      <p:bldP spid="16" grpId="5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400952" y="81664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311488" y="858711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超市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包子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1502865" y="255048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饺子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449934" y="858711"/>
            <a:ext cx="518603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去超市             超市人多        这家超市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502865" y="339146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面包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668284" y="4232440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饭</a:t>
            </a:r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1510967" y="497197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那个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AA734877-A6A6-E372-1048-204E0F735D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1997" y="5729098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那些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51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4515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4516" name="Picture 6" descr="E:\HSK1\新建文件夹\1课\1-09猫-微图ps2299392（25）.jpg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08725" y="-6210300"/>
            <a:ext cx="2160587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Picture 5" descr="E:\HSK1\新建文件夹\1课\1-08笔-微图ps1714897（25）.jpg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3575" y="4351338"/>
            <a:ext cx="2160588" cy="14414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4518" name="TextBox 28"/>
          <p:cNvSpPr txBox="1">
            <a:spLocks noChangeArrowheads="1"/>
          </p:cNvSpPr>
          <p:nvPr/>
        </p:nvSpPr>
        <p:spPr bwMode="auto">
          <a:xfrm>
            <a:off x="849313" y="2955925"/>
            <a:ext cx="20415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</a:rPr>
              <a:t>shǒujī</a:t>
            </a:r>
            <a:endParaRPr lang="en-US" altLang="zh-CN" sz="2800" b="1" dirty="0">
              <a:latin typeface="GB Pinyinok-D" pitchFamily="2" charset="-122"/>
              <a:ea typeface="GB Pinyinok-D" pitchFamily="2" charset="-122"/>
            </a:endParaRPr>
          </a:p>
          <a:p>
            <a:pPr eaLnBrk="0" hangingPunct="0"/>
            <a:r>
              <a:rPr lang="zh-CN" altLang="en-US" sz="28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   手机</a:t>
            </a:r>
            <a:endParaRPr lang="zh-CN" altLang="en-US" sz="2800" dirty="0">
              <a:latin typeface="SimSun-ExtB" pitchFamily="49" charset="-122"/>
              <a:ea typeface="SimSun-ExtB" pitchFamily="49" charset="-122"/>
              <a:cs typeface="GB Pinyinok-D" pitchFamily="2" charset="-122"/>
            </a:endParaRPr>
          </a:p>
        </p:txBody>
      </p:sp>
      <p:pic>
        <p:nvPicPr>
          <p:cNvPr id="64519" name="Picture 7" descr="E:\HSK1\新建文件夹\1课\1-09猫-微图ps2299392（25）.jpg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57575" y="4351338"/>
            <a:ext cx="2160588" cy="143986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4520" name="TextBox 29"/>
          <p:cNvSpPr txBox="1">
            <a:spLocks noChangeArrowheads="1"/>
          </p:cNvSpPr>
          <p:nvPr/>
        </p:nvSpPr>
        <p:spPr bwMode="auto">
          <a:xfrm>
            <a:off x="3535363" y="2932113"/>
            <a:ext cx="212248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shǒuzhuó</a:t>
            </a:r>
          </a:p>
          <a:p>
            <a:pPr algn="ctr" eaLnBrk="0" hangingPunct="0"/>
            <a:r>
              <a:rPr lang="zh-CN" altLang="en-US" sz="2800" b="1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手镯</a:t>
            </a:r>
            <a:endParaRPr lang="zh-CN" altLang="en-US">
              <a:latin typeface="SimSun-ExtB" pitchFamily="49" charset="-122"/>
              <a:ea typeface="SimSun-ExtB" pitchFamily="49" charset="-122"/>
              <a:cs typeface="GB Pinyinok-D" pitchFamily="2" charset="-122"/>
            </a:endParaRPr>
          </a:p>
        </p:txBody>
      </p:sp>
      <p:pic>
        <p:nvPicPr>
          <p:cNvPr id="64521" name="Picture 8" descr="E:\HSK1\新建文件夹\1课\1-10岛-前图38591017（20）替换.jpg"/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37300" y="4335463"/>
            <a:ext cx="2160588" cy="143986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4522" name="TextBox 30"/>
          <p:cNvSpPr txBox="1">
            <a:spLocks noChangeArrowheads="1"/>
          </p:cNvSpPr>
          <p:nvPr/>
        </p:nvSpPr>
        <p:spPr bwMode="auto">
          <a:xfrm>
            <a:off x="6453188" y="2933700"/>
            <a:ext cx="192563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/>
              <a:t> </a:t>
            </a:r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shóubiǎo</a:t>
            </a:r>
          </a:p>
          <a:p>
            <a:pPr algn="ctr" eaLnBrk="0" hangingPunct="0"/>
            <a:r>
              <a:rPr lang="zh-CN" altLang="en-US" sz="2800" b="1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手表</a:t>
            </a:r>
            <a:endParaRPr lang="zh-CN" altLang="en-US">
              <a:latin typeface="SimSun-ExtB" pitchFamily="49" charset="-122"/>
              <a:ea typeface="SimSun-ExtB" pitchFamily="49" charset="-122"/>
              <a:cs typeface="GB Pinyinok-D" pitchFamily="2" charset="-122"/>
            </a:endParaRPr>
          </a:p>
        </p:txBody>
      </p:sp>
      <p:pic>
        <p:nvPicPr>
          <p:cNvPr id="64523" name="Picture 9" descr="E:\HSK1\新建文件夹\1课\1-11花-前图bigstock-yellow-flower-14475059（利用）替换.jpg"/>
          <p:cNvPicPr preferRelativeResize="0"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31300" y="4333875"/>
            <a:ext cx="2159000" cy="14398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4524" name="TextBox 31"/>
          <p:cNvSpPr txBox="1">
            <a:spLocks noChangeArrowheads="1"/>
          </p:cNvSpPr>
          <p:nvPr/>
        </p:nvSpPr>
        <p:spPr bwMode="auto">
          <a:xfrm>
            <a:off x="8936038" y="2944813"/>
            <a:ext cx="25495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>
                <a:latin typeface="GB Pinyinok-D" pitchFamily="2" charset="-122"/>
                <a:ea typeface="GB Pinyinok-D" pitchFamily="2" charset="-122"/>
              </a:rPr>
              <a:t>shǒutào</a:t>
            </a:r>
            <a:r>
              <a:rPr lang="en-US" altLang="zh-CN" sz="2800" b="1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 </a:t>
            </a:r>
          </a:p>
          <a:p>
            <a:pPr algn="ctr" eaLnBrk="0" hangingPunct="0"/>
            <a:r>
              <a:rPr lang="zh-CN" altLang="en-US" sz="2800" b="1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手套</a:t>
            </a:r>
            <a:endParaRPr lang="zh-CN" altLang="en-US">
              <a:latin typeface="SimSun-ExtB" pitchFamily="49" charset="-122"/>
              <a:ea typeface="SimSun-ExtB" pitchFamily="49" charset="-122"/>
              <a:cs typeface="GB Pinyinok-D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双音节词语的声调搭配（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） </a:t>
            </a:r>
            <a:r>
              <a:rPr lang="en-US" altLang="zh-CN" dirty="0">
                <a:latin typeface="+mn-ea"/>
                <a:ea typeface="+mn-ea"/>
              </a:rPr>
              <a:t>Tone Collocation in Disyllabic Words(3)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663575" y="1673225"/>
          <a:ext cx="2212975" cy="127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29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3444875" y="1673225"/>
          <a:ext cx="2212975" cy="127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29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60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6284913" y="1673225"/>
          <a:ext cx="2212975" cy="127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29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21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9066213" y="1673225"/>
          <a:ext cx="2212975" cy="127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29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cxnSp>
        <p:nvCxnSpPr>
          <p:cNvPr id="29" name="直接连接符 28"/>
          <p:cNvCxnSpPr/>
          <p:nvPr/>
        </p:nvCxnSpPr>
        <p:spPr>
          <a:xfrm>
            <a:off x="2006600" y="2027238"/>
            <a:ext cx="711200" cy="0"/>
          </a:xfrm>
          <a:prstGeom prst="line">
            <a:avLst/>
          </a:prstGeom>
          <a:ln w="635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任意多边形 31"/>
          <p:cNvSpPr/>
          <p:nvPr/>
        </p:nvSpPr>
        <p:spPr>
          <a:xfrm>
            <a:off x="7620000" y="2647950"/>
            <a:ext cx="685800" cy="85725"/>
          </a:xfrm>
          <a:custGeom>
            <a:avLst/>
            <a:gdLst>
              <a:gd name="connsiteX0" fmla="*/ 0 w 685800"/>
              <a:gd name="connsiteY0" fmla="*/ 0 h 85725"/>
              <a:gd name="connsiteX1" fmla="*/ 371475 w 685800"/>
              <a:gd name="connsiteY1" fmla="*/ 85725 h 85725"/>
              <a:gd name="connsiteX2" fmla="*/ 685800 w 685800"/>
              <a:gd name="connsiteY2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" h="85725">
                <a:moveTo>
                  <a:pt x="0" y="0"/>
                </a:moveTo>
                <a:cubicBezTo>
                  <a:pt x="128587" y="42862"/>
                  <a:pt x="257175" y="85725"/>
                  <a:pt x="371475" y="85725"/>
                </a:cubicBezTo>
                <a:cubicBezTo>
                  <a:pt x="485775" y="85725"/>
                  <a:pt x="585787" y="42862"/>
                  <a:pt x="685800" y="0"/>
                </a:cubicBezTo>
              </a:path>
            </a:pathLst>
          </a:custGeom>
          <a:ln w="635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10528300" y="1928813"/>
            <a:ext cx="476250" cy="660400"/>
          </a:xfrm>
          <a:custGeom>
            <a:avLst/>
            <a:gdLst>
              <a:gd name="connsiteX0" fmla="*/ 0 w 475700"/>
              <a:gd name="connsiteY0" fmla="*/ 0 h 660694"/>
              <a:gd name="connsiteX1" fmla="*/ 206137 w 475700"/>
              <a:gd name="connsiteY1" fmla="*/ 184995 h 660694"/>
              <a:gd name="connsiteX2" fmla="*/ 364703 w 475700"/>
              <a:gd name="connsiteY2" fmla="*/ 401702 h 660694"/>
              <a:gd name="connsiteX3" fmla="*/ 475700 w 475700"/>
              <a:gd name="connsiteY3" fmla="*/ 660694 h 660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700" h="660694">
                <a:moveTo>
                  <a:pt x="0" y="0"/>
                </a:moveTo>
                <a:cubicBezTo>
                  <a:pt x="72676" y="59022"/>
                  <a:pt x="145353" y="118045"/>
                  <a:pt x="206137" y="184995"/>
                </a:cubicBezTo>
                <a:cubicBezTo>
                  <a:pt x="266921" y="251945"/>
                  <a:pt x="319776" y="322419"/>
                  <a:pt x="364703" y="401702"/>
                </a:cubicBezTo>
                <a:cubicBezTo>
                  <a:pt x="409630" y="480985"/>
                  <a:pt x="442665" y="570839"/>
                  <a:pt x="475700" y="660694"/>
                </a:cubicBezTo>
              </a:path>
            </a:pathLst>
          </a:custGeom>
          <a:ln w="635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6527800" y="1982788"/>
            <a:ext cx="592138" cy="627062"/>
          </a:xfrm>
          <a:custGeom>
            <a:avLst/>
            <a:gdLst>
              <a:gd name="connsiteX0" fmla="*/ 0 w 454558"/>
              <a:gd name="connsiteY0" fmla="*/ 676550 h 676550"/>
              <a:gd name="connsiteX1" fmla="*/ 63427 w 454558"/>
              <a:gd name="connsiteY1" fmla="*/ 533841 h 676550"/>
              <a:gd name="connsiteX2" fmla="*/ 153281 w 454558"/>
              <a:gd name="connsiteY2" fmla="*/ 385845 h 676550"/>
              <a:gd name="connsiteX3" fmla="*/ 258992 w 454558"/>
              <a:gd name="connsiteY3" fmla="*/ 227279 h 676550"/>
              <a:gd name="connsiteX4" fmla="*/ 359418 w 454558"/>
              <a:gd name="connsiteY4" fmla="*/ 100426 h 676550"/>
              <a:gd name="connsiteX5" fmla="*/ 454558 w 454558"/>
              <a:gd name="connsiteY5" fmla="*/ 0 h 67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4558" h="676550">
                <a:moveTo>
                  <a:pt x="0" y="676550"/>
                </a:moveTo>
                <a:cubicBezTo>
                  <a:pt x="18940" y="629421"/>
                  <a:pt x="37880" y="582292"/>
                  <a:pt x="63427" y="533841"/>
                </a:cubicBezTo>
                <a:cubicBezTo>
                  <a:pt x="88974" y="485390"/>
                  <a:pt x="120687" y="436939"/>
                  <a:pt x="153281" y="385845"/>
                </a:cubicBezTo>
                <a:cubicBezTo>
                  <a:pt x="185875" y="334751"/>
                  <a:pt x="224636" y="274849"/>
                  <a:pt x="258992" y="227279"/>
                </a:cubicBezTo>
                <a:cubicBezTo>
                  <a:pt x="293348" y="179709"/>
                  <a:pt x="326824" y="138306"/>
                  <a:pt x="359418" y="100426"/>
                </a:cubicBezTo>
                <a:cubicBezTo>
                  <a:pt x="392012" y="62546"/>
                  <a:pt x="423285" y="31273"/>
                  <a:pt x="454558" y="0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7177088" y="1939925"/>
            <a:ext cx="442912" cy="708025"/>
          </a:xfrm>
          <a:custGeom>
            <a:avLst/>
            <a:gdLst>
              <a:gd name="connsiteX0" fmla="*/ 0 w 375274"/>
              <a:gd name="connsiteY0" fmla="*/ 0 h 676550"/>
              <a:gd name="connsiteX1" fmla="*/ 84569 w 375274"/>
              <a:gd name="connsiteY1" fmla="*/ 68712 h 676550"/>
              <a:gd name="connsiteX2" fmla="*/ 132139 w 375274"/>
              <a:gd name="connsiteY2" fmla="*/ 184994 h 676550"/>
              <a:gd name="connsiteX3" fmla="*/ 179708 w 375274"/>
              <a:gd name="connsiteY3" fmla="*/ 354131 h 676550"/>
              <a:gd name="connsiteX4" fmla="*/ 253706 w 375274"/>
              <a:gd name="connsiteY4" fmla="*/ 549697 h 676550"/>
              <a:gd name="connsiteX5" fmla="*/ 375274 w 375274"/>
              <a:gd name="connsiteY5" fmla="*/ 676550 h 67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5274" h="676550">
                <a:moveTo>
                  <a:pt x="0" y="0"/>
                </a:moveTo>
                <a:cubicBezTo>
                  <a:pt x="31273" y="18940"/>
                  <a:pt x="62546" y="37880"/>
                  <a:pt x="84569" y="68712"/>
                </a:cubicBezTo>
                <a:cubicBezTo>
                  <a:pt x="106592" y="99544"/>
                  <a:pt x="116282" y="137424"/>
                  <a:pt x="132139" y="184994"/>
                </a:cubicBezTo>
                <a:cubicBezTo>
                  <a:pt x="147996" y="232564"/>
                  <a:pt x="159447" y="293347"/>
                  <a:pt x="179708" y="354131"/>
                </a:cubicBezTo>
                <a:cubicBezTo>
                  <a:pt x="199969" y="414915"/>
                  <a:pt x="221112" y="495961"/>
                  <a:pt x="253706" y="549697"/>
                </a:cubicBezTo>
                <a:cubicBezTo>
                  <a:pt x="286300" y="603434"/>
                  <a:pt x="330787" y="639992"/>
                  <a:pt x="375274" y="676550"/>
                </a:cubicBezTo>
              </a:path>
            </a:pathLst>
          </a:custGeom>
          <a:ln w="635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 rot="314581">
            <a:off x="893763" y="2636838"/>
            <a:ext cx="685800" cy="85725"/>
          </a:xfrm>
          <a:custGeom>
            <a:avLst/>
            <a:gdLst>
              <a:gd name="connsiteX0" fmla="*/ 0 w 685800"/>
              <a:gd name="connsiteY0" fmla="*/ 0 h 85725"/>
              <a:gd name="connsiteX1" fmla="*/ 371475 w 685800"/>
              <a:gd name="connsiteY1" fmla="*/ 85725 h 85725"/>
              <a:gd name="connsiteX2" fmla="*/ 685800 w 685800"/>
              <a:gd name="connsiteY2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" h="85725">
                <a:moveTo>
                  <a:pt x="0" y="0"/>
                </a:moveTo>
                <a:cubicBezTo>
                  <a:pt x="128587" y="42862"/>
                  <a:pt x="257175" y="85725"/>
                  <a:pt x="371475" y="85725"/>
                </a:cubicBezTo>
                <a:cubicBezTo>
                  <a:pt x="485775" y="85725"/>
                  <a:pt x="585787" y="42862"/>
                  <a:pt x="685800" y="0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rot="716371">
            <a:off x="3824288" y="2667000"/>
            <a:ext cx="482600" cy="46038"/>
          </a:xfrm>
          <a:custGeom>
            <a:avLst/>
            <a:gdLst>
              <a:gd name="connsiteX0" fmla="*/ 0 w 685800"/>
              <a:gd name="connsiteY0" fmla="*/ 0 h 85725"/>
              <a:gd name="connsiteX1" fmla="*/ 371475 w 685800"/>
              <a:gd name="connsiteY1" fmla="*/ 85725 h 85725"/>
              <a:gd name="connsiteX2" fmla="*/ 685800 w 685800"/>
              <a:gd name="connsiteY2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" h="85725">
                <a:moveTo>
                  <a:pt x="0" y="0"/>
                </a:moveTo>
                <a:cubicBezTo>
                  <a:pt x="128587" y="42862"/>
                  <a:pt x="257175" y="85725"/>
                  <a:pt x="371475" y="85725"/>
                </a:cubicBezTo>
                <a:cubicBezTo>
                  <a:pt x="485775" y="85725"/>
                  <a:pt x="585787" y="42862"/>
                  <a:pt x="685800" y="0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9291638" y="2641600"/>
            <a:ext cx="685800" cy="85725"/>
          </a:xfrm>
          <a:custGeom>
            <a:avLst/>
            <a:gdLst>
              <a:gd name="connsiteX0" fmla="*/ 0 w 685800"/>
              <a:gd name="connsiteY0" fmla="*/ 0 h 85725"/>
              <a:gd name="connsiteX1" fmla="*/ 371475 w 685800"/>
              <a:gd name="connsiteY1" fmla="*/ 85725 h 85725"/>
              <a:gd name="connsiteX2" fmla="*/ 685800 w 685800"/>
              <a:gd name="connsiteY2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" h="85725">
                <a:moveTo>
                  <a:pt x="0" y="0"/>
                </a:moveTo>
                <a:cubicBezTo>
                  <a:pt x="128587" y="42862"/>
                  <a:pt x="257175" y="85725"/>
                  <a:pt x="371475" y="85725"/>
                </a:cubicBezTo>
                <a:cubicBezTo>
                  <a:pt x="485775" y="85725"/>
                  <a:pt x="585787" y="42862"/>
                  <a:pt x="685800" y="0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1662113" y="2090738"/>
            <a:ext cx="273050" cy="546100"/>
          </a:xfrm>
          <a:custGeom>
            <a:avLst/>
            <a:gdLst>
              <a:gd name="connsiteX0" fmla="*/ 0 w 273133"/>
              <a:gd name="connsiteY0" fmla="*/ 546265 h 546265"/>
              <a:gd name="connsiteX1" fmla="*/ 118754 w 273133"/>
              <a:gd name="connsiteY1" fmla="*/ 415637 h 546265"/>
              <a:gd name="connsiteX2" fmla="*/ 178130 w 273133"/>
              <a:gd name="connsiteY2" fmla="*/ 249382 h 546265"/>
              <a:gd name="connsiteX3" fmla="*/ 225632 w 273133"/>
              <a:gd name="connsiteY3" fmla="*/ 95003 h 546265"/>
              <a:gd name="connsiteX4" fmla="*/ 273133 w 273133"/>
              <a:gd name="connsiteY4" fmla="*/ 0 h 54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133" h="546265">
                <a:moveTo>
                  <a:pt x="0" y="546265"/>
                </a:moveTo>
                <a:cubicBezTo>
                  <a:pt x="44533" y="505691"/>
                  <a:pt x="89066" y="465117"/>
                  <a:pt x="118754" y="415637"/>
                </a:cubicBezTo>
                <a:cubicBezTo>
                  <a:pt x="148442" y="366157"/>
                  <a:pt x="160317" y="302821"/>
                  <a:pt x="178130" y="249382"/>
                </a:cubicBezTo>
                <a:cubicBezTo>
                  <a:pt x="195943" y="195943"/>
                  <a:pt x="209798" y="136567"/>
                  <a:pt x="225632" y="95003"/>
                </a:cubicBezTo>
                <a:cubicBezTo>
                  <a:pt x="241466" y="53439"/>
                  <a:pt x="257299" y="26719"/>
                  <a:pt x="273133" y="0"/>
                </a:cubicBezTo>
              </a:path>
            </a:pathLst>
          </a:custGeom>
          <a:ln w="635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4419600" y="2576513"/>
            <a:ext cx="273050" cy="119062"/>
          </a:xfrm>
          <a:custGeom>
            <a:avLst/>
            <a:gdLst>
              <a:gd name="connsiteX0" fmla="*/ 0 w 273132"/>
              <a:gd name="connsiteY0" fmla="*/ 118754 h 118754"/>
              <a:gd name="connsiteX1" fmla="*/ 118753 w 273132"/>
              <a:gd name="connsiteY1" fmla="*/ 71252 h 118754"/>
              <a:gd name="connsiteX2" fmla="*/ 273132 w 273132"/>
              <a:gd name="connsiteY2" fmla="*/ 0 h 118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3132" h="118754">
                <a:moveTo>
                  <a:pt x="0" y="118754"/>
                </a:moveTo>
                <a:cubicBezTo>
                  <a:pt x="36615" y="104899"/>
                  <a:pt x="73231" y="91044"/>
                  <a:pt x="118753" y="71252"/>
                </a:cubicBezTo>
                <a:cubicBezTo>
                  <a:pt x="164275" y="51460"/>
                  <a:pt x="218703" y="25730"/>
                  <a:pt x="273132" y="0"/>
                </a:cubicBezTo>
              </a:path>
            </a:pathLst>
          </a:custGeom>
          <a:ln w="635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4776788" y="2006600"/>
            <a:ext cx="509587" cy="546100"/>
          </a:xfrm>
          <a:custGeom>
            <a:avLst/>
            <a:gdLst>
              <a:gd name="connsiteX0" fmla="*/ 0 w 510639"/>
              <a:gd name="connsiteY0" fmla="*/ 546265 h 546265"/>
              <a:gd name="connsiteX1" fmla="*/ 237507 w 510639"/>
              <a:gd name="connsiteY1" fmla="*/ 344384 h 546265"/>
              <a:gd name="connsiteX2" fmla="*/ 368135 w 510639"/>
              <a:gd name="connsiteY2" fmla="*/ 201880 h 546265"/>
              <a:gd name="connsiteX3" fmla="*/ 510639 w 510639"/>
              <a:gd name="connsiteY3" fmla="*/ 0 h 54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639" h="546265">
                <a:moveTo>
                  <a:pt x="0" y="546265"/>
                </a:moveTo>
                <a:cubicBezTo>
                  <a:pt x="88075" y="474023"/>
                  <a:pt x="176151" y="401781"/>
                  <a:pt x="237507" y="344384"/>
                </a:cubicBezTo>
                <a:cubicBezTo>
                  <a:pt x="298863" y="286987"/>
                  <a:pt x="322613" y="259277"/>
                  <a:pt x="368135" y="201880"/>
                </a:cubicBezTo>
                <a:cubicBezTo>
                  <a:pt x="413657" y="144483"/>
                  <a:pt x="462148" y="72241"/>
                  <a:pt x="510639" y="0"/>
                </a:cubicBezTo>
              </a:path>
            </a:pathLst>
          </a:custGeom>
          <a:ln w="635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10015538" y="1900238"/>
            <a:ext cx="450850" cy="712787"/>
          </a:xfrm>
          <a:custGeom>
            <a:avLst/>
            <a:gdLst>
              <a:gd name="connsiteX0" fmla="*/ 0 w 451263"/>
              <a:gd name="connsiteY0" fmla="*/ 712519 h 712519"/>
              <a:gd name="connsiteX1" fmla="*/ 130629 w 451263"/>
              <a:gd name="connsiteY1" fmla="*/ 617517 h 712519"/>
              <a:gd name="connsiteX2" fmla="*/ 201881 w 451263"/>
              <a:gd name="connsiteY2" fmla="*/ 510639 h 712519"/>
              <a:gd name="connsiteX3" fmla="*/ 249382 w 451263"/>
              <a:gd name="connsiteY3" fmla="*/ 403761 h 712519"/>
              <a:gd name="connsiteX4" fmla="*/ 296884 w 451263"/>
              <a:gd name="connsiteY4" fmla="*/ 237506 h 712519"/>
              <a:gd name="connsiteX5" fmla="*/ 368135 w 451263"/>
              <a:gd name="connsiteY5" fmla="*/ 83127 h 712519"/>
              <a:gd name="connsiteX6" fmla="*/ 451263 w 451263"/>
              <a:gd name="connsiteY6" fmla="*/ 0 h 712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1263" h="712519">
                <a:moveTo>
                  <a:pt x="0" y="712519"/>
                </a:moveTo>
                <a:cubicBezTo>
                  <a:pt x="48491" y="681841"/>
                  <a:pt x="96982" y="651164"/>
                  <a:pt x="130629" y="617517"/>
                </a:cubicBezTo>
                <a:cubicBezTo>
                  <a:pt x="164276" y="583870"/>
                  <a:pt x="182089" y="546265"/>
                  <a:pt x="201881" y="510639"/>
                </a:cubicBezTo>
                <a:cubicBezTo>
                  <a:pt x="221673" y="475013"/>
                  <a:pt x="233548" y="449283"/>
                  <a:pt x="249382" y="403761"/>
                </a:cubicBezTo>
                <a:cubicBezTo>
                  <a:pt x="265216" y="358239"/>
                  <a:pt x="277092" y="290945"/>
                  <a:pt x="296884" y="237506"/>
                </a:cubicBezTo>
                <a:cubicBezTo>
                  <a:pt x="316676" y="184067"/>
                  <a:pt x="342405" y="122711"/>
                  <a:pt x="368135" y="83127"/>
                </a:cubicBezTo>
                <a:cubicBezTo>
                  <a:pt x="393865" y="43543"/>
                  <a:pt x="422564" y="21771"/>
                  <a:pt x="451263" y="0"/>
                </a:cubicBezTo>
              </a:path>
            </a:pathLst>
          </a:custGeom>
          <a:ln w="635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559EE44-5B27-966F-EF33-966145F312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68E72116-52B3-F3D6-96C1-1D3D142BD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0952" y="1709506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D052D1FB-BAF3-8701-7147-EED253588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F70F300E-D1BB-0583-2738-70F0A5D6C72B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6721FA6C-8F67-628C-24E1-DD998407C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超市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D226481C-624A-90A5-7F40-AF2964C9B4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包子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2C0A420C-2868-BC12-D150-A05698EC8C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255048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饺子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077986F4-896B-97E2-FB51-C4625D644515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3E8E686A-7D2E-4153-58AE-8DBE89A296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840B0455-621E-BD5F-0829-9FD3BC53A3D2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C39C033D-C12F-954C-56F0-A5C3AF2FB8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2982" y="1709506"/>
            <a:ext cx="480131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吃包子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买包子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包子好吃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6FCC0988-EDC7-82A8-4A4E-BFB2E31C22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339146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面包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DC65AFCF-2698-75C9-22A5-7D9C67574E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8284" y="4232440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饭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68282EDF-5347-94A3-F043-5C07D61569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0967" y="497197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那个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36EE6396-587D-BE5B-78C9-6307C46A88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1997" y="5729098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那些</a:t>
            </a:r>
          </a:p>
        </p:txBody>
      </p:sp>
    </p:spTree>
    <p:extLst>
      <p:ext uri="{BB962C8B-B14F-4D97-AF65-F5344CB8AC3E}">
        <p14:creationId xmlns:p14="http://schemas.microsoft.com/office/powerpoint/2010/main" val="134730764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A08873E-8C3D-C2F7-49B7-B28282CE1F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749A9E79-83BC-80FC-5D2E-EC0B5B0F94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852" y="2564333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AA6B2B39-EAE9-E4D8-D1F8-C9F178EC9C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254468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DEB16B25-4449-62CA-5820-792D09FBAE4A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CB8AB5EA-8593-6ECE-5784-18E2EFACDE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超市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29327845-70E1-C195-9A77-6EF07215D3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包子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BC3BD93F-9668-7A58-21FE-CC598C776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255048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饺子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241882D5-DD21-9C1B-19F6-D93A7EA865F3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A1FB0D38-E0CF-131E-D379-9075D95FE6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45E769A7-D0B5-8E64-7568-E32EBB32708D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6E8E70D5-AA7B-714C-98F4-175C3EF02A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58" y="2578962"/>
            <a:ext cx="480131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吃饺子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包饺子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饺子好吃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FA8AB084-B301-7A54-1173-8798427B4C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339146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面包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529433B4-9EF0-8D85-677E-BED5C76C2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8284" y="4232440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饭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2246C8F7-D639-6E8D-62D1-BB2DB12025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0967" y="497197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那个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FB559F3A-FD0C-5F6E-A53A-B3A08A444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1997" y="5729098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那些</a:t>
            </a:r>
          </a:p>
        </p:txBody>
      </p:sp>
    </p:spTree>
    <p:extLst>
      <p:ext uri="{BB962C8B-B14F-4D97-AF65-F5344CB8AC3E}">
        <p14:creationId xmlns:p14="http://schemas.microsoft.com/office/powerpoint/2010/main" val="40193667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7914C04-2413-90D2-D092-52A8788DC0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835B289E-ADA6-C142-CDF2-ACB9E4FA9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4752" y="340717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2F81B500-3557-B2DA-B396-CEC826CAC2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235" y="3420269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705FEF31-8AA8-451D-B9AF-7C7FA1ADA02D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2FB4D8AE-F825-3D61-DFE4-AE34DB6CC1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超市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448D2A4A-2BFE-F399-4D3C-B96C5AD111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包子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AE1BCAFE-4DF7-E36D-A482-5DDBA2C374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255048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饺子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C915CDF1-EC8A-3ACC-EFA6-B25AF70F62A3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88E29506-8098-D40C-9848-B0799E261A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3A01E757-31CC-A6CF-FF95-ED1214F8EB53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871913B5-2001-A4E4-241D-25C13CCA9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58" y="3406954"/>
            <a:ext cx="480131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吃面包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买面包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面包好吃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CAB04785-2DDC-D82A-9DE2-6037D8CADB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339146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面包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7780C4AE-D83B-B016-8FC9-9A9D73101B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8284" y="4232440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饭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70EAAD5A-DB20-33B7-7903-EE820DDE3E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0967" y="497197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那个</a:t>
            </a: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726CA981-1952-D7FF-9B9D-46C31F46B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1997" y="5729098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那些</a:t>
            </a:r>
          </a:p>
        </p:txBody>
      </p:sp>
    </p:spTree>
    <p:extLst>
      <p:ext uri="{BB962C8B-B14F-4D97-AF65-F5344CB8AC3E}">
        <p14:creationId xmlns:p14="http://schemas.microsoft.com/office/powerpoint/2010/main" val="94756123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353A2DD-38A5-72D7-A25C-C2C6209E70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BB65B109-6343-4A0D-C7E4-AEB236E775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4752" y="4182947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5554D3DF-4B20-AD3D-83AA-8E240368A7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3935" y="4209141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4968CA07-2E8E-5E45-DBC2-7FC88A66D9D7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88C84159-FB03-1404-BE40-EFE00F8B6D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超市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FC7F5819-7332-B2C2-CB8A-B4AD44692F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包子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13B38E29-DCF5-E80A-ED13-E0897D8826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255048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饺子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B9A96980-8C4C-FA7F-2B67-0890D13A2383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B8CEB302-24B5-4EE7-0178-294438D5DA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AA045C75-7F7F-5048-8C5A-17FAD207C328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D70D6A36-17D2-16BE-D707-B932C3DED6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58" y="4243420"/>
            <a:ext cx="341632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吃饭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做饭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晚饭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C9EDEDFA-2F0F-EE33-1167-84E2E77619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339146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面包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F79F8077-42C7-A7E2-DDEB-35EA6DA71F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8284" y="4232440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饭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A521B1A5-716E-DD68-5727-A0EEAB8B06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0967" y="497197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那个</a:t>
            </a: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C6A5E61B-8896-4189-008D-DAE9D7FEEE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1997" y="5729098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那些</a:t>
            </a:r>
          </a:p>
        </p:txBody>
      </p:sp>
    </p:spTree>
    <p:extLst>
      <p:ext uri="{BB962C8B-B14F-4D97-AF65-F5344CB8AC3E}">
        <p14:creationId xmlns:p14="http://schemas.microsoft.com/office/powerpoint/2010/main" val="376312290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420F8F5-730F-CFA2-8CD2-1EC0D3F0AE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B2358CF2-2E50-5B37-8003-CBFE757D81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4752" y="4954439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37CA63A6-E442-E7EE-C8F8-4E286D76C7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5459" y="4967537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68A0FC1B-B783-B4C8-CCE1-00EFB9D1F18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FD1F59A2-D6C2-E7CE-B84F-CE0F2A80C1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超市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D374DF52-B34B-1525-D94E-38A11CA8C8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包子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D18DE829-187D-DFA2-FB82-35C46ED669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255048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饺子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5EC60BD9-E7D6-AE4D-1D31-F38BBBA02AF0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091D50EF-0BE4-EBC0-F7DC-4A7872CB63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CA3DA9B3-2C47-A7B8-B032-F07DA0407BE0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29EBD666-F910-5AF7-B6A0-9F19DCB9F1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4055" y="4967537"/>
            <a:ext cx="464742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那个人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那个东西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那个店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6AD9718A-97F8-AECA-90C2-41E6C730A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339146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面包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229F11A2-B5E6-AB4F-D8F5-B18FC6218B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8284" y="4232440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饭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B2EB8C8C-9266-D254-89FF-A1B3EB60FF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0967" y="497197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那个</a:t>
            </a: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E87D7036-D5EF-9016-E567-81FE116F18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1997" y="5729098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那些</a:t>
            </a:r>
          </a:p>
        </p:txBody>
      </p:sp>
    </p:spTree>
    <p:extLst>
      <p:ext uri="{BB962C8B-B14F-4D97-AF65-F5344CB8AC3E}">
        <p14:creationId xmlns:p14="http://schemas.microsoft.com/office/powerpoint/2010/main" val="108468478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1B4B7C6-361B-EF03-3AE7-2D26765DC3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77D01BDA-A6C1-F5FE-7592-CFF2AEF684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4752" y="5743237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29263CB3-8EB0-D3EE-BEB6-BE6CCFAED4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5459" y="572465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2BAE56DA-2F3E-E171-8173-6FCF64C24EB7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EA54BA2A-3E1D-59D5-1EC0-6042677BD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超市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679D8861-37A6-FBB0-FEC2-DC431FF0F8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包子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E6F7CB7A-64A9-D2C8-761B-49A784ABBB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255048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饺子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42D62D10-7938-8569-9A29-CBCC0D6EA1E3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829387AB-BC9A-0A5C-02A0-AE3F71CB57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A926A749-41DF-EC93-C73F-A3BFB78F87DF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2D78031E-E953-751C-418B-4E70D631E6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3025" y="5774095"/>
            <a:ext cx="464742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那些人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那些东西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那些书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D95FE7EA-427C-D291-5B3B-39C60B6989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339146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面包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34B2B67D-9B67-4A4E-D6C1-FFC398945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8284" y="4232440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饭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D37D1221-5CA6-3231-DA48-89D49A85DE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0967" y="497197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那个</a:t>
            </a: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20C13888-A222-AB2B-BBB4-0844645C4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1997" y="5729098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那些</a:t>
            </a:r>
          </a:p>
        </p:txBody>
      </p:sp>
    </p:spTree>
    <p:extLst>
      <p:ext uri="{BB962C8B-B14F-4D97-AF65-F5344CB8AC3E}">
        <p14:creationId xmlns:p14="http://schemas.microsoft.com/office/powerpoint/2010/main" val="320926843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8D149C6-836D-9E6A-BC3E-4F8B555665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67AD3673-1A6F-FE40-3558-8EB2DE7A8C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0952" y="81664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B432B413-5C35-8E52-7A09-E4B13A5862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858711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B56D7E37-35FC-0FF0-0DB8-21CAFC38A1D4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A5BD3290-A0C9-81EA-2E48-1AB9B140DE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这个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97FC62BB-C7D8-CFD0-DF83-5D422A8732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元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53242817-285D-D594-D0D4-416797B37B9F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358F25ED-D57F-D60E-19F7-3045F22CC8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E9AB666C-3C4D-6944-8ADE-35F0591F035F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131F329C-28ED-0A0C-9491-8FC7302BA5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9934" y="858711"/>
            <a:ext cx="480131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这个人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这个东西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这个店</a:t>
            </a:r>
          </a:p>
        </p:txBody>
      </p:sp>
    </p:spTree>
    <p:extLst>
      <p:ext uri="{BB962C8B-B14F-4D97-AF65-F5344CB8AC3E}">
        <p14:creationId xmlns:p14="http://schemas.microsoft.com/office/powerpoint/2010/main" val="189170864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4539999-E621-CE07-2CD0-DE7110FC5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4DB31347-6482-4B50-1973-0EC6048D3A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0952" y="1705665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dirty="0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9D1C638A-454F-2C6B-26C8-59EB744113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7" y="1705665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5AA06FDC-F04E-A432-7F75-50B4BAB32BC8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C33724DB-BE89-9821-96F2-967AFEA8E7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这个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53AECDED-E865-1703-9EE6-C3F36DE81E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1705665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元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513E2E1E-5D78-BC67-3DA3-8D827B63A0BC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132C3BF9-130F-21C7-3333-64CC8BF653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ABDBF59F-3CA0-DD1E-BFB6-693EF5C9B5C9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67A9E4B6-3A0E-95F0-FB25-9924280734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3933" y="1753041"/>
            <a:ext cx="410881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一元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十元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一百元</a:t>
            </a:r>
          </a:p>
        </p:txBody>
      </p:sp>
    </p:spTree>
    <p:extLst>
      <p:ext uri="{BB962C8B-B14F-4D97-AF65-F5344CB8AC3E}">
        <p14:creationId xmlns:p14="http://schemas.microsoft.com/office/powerpoint/2010/main" val="282518715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圆角矩形 32"/>
          <p:cNvSpPr>
            <a:spLocks noChangeArrowheads="1"/>
          </p:cNvSpPr>
          <p:nvPr/>
        </p:nvSpPr>
        <p:spPr bwMode="auto">
          <a:xfrm>
            <a:off x="1040331" y="323355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5" name="圆角矩形 32"/>
          <p:cNvSpPr>
            <a:spLocks noChangeArrowheads="1"/>
          </p:cNvSpPr>
          <p:nvPr/>
        </p:nvSpPr>
        <p:spPr bwMode="auto">
          <a:xfrm>
            <a:off x="1035414" y="241221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6" name="圆角矩形 32"/>
          <p:cNvSpPr>
            <a:spLocks noChangeArrowheads="1"/>
          </p:cNvSpPr>
          <p:nvPr/>
        </p:nvSpPr>
        <p:spPr bwMode="auto">
          <a:xfrm>
            <a:off x="1029063" y="163579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035414" y="85933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8" name="圆角矩形 32"/>
          <p:cNvSpPr>
            <a:spLocks noChangeArrowheads="1"/>
          </p:cNvSpPr>
          <p:nvPr/>
        </p:nvSpPr>
        <p:spPr bwMode="auto">
          <a:xfrm>
            <a:off x="1040331" y="401426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1211247" y="858876"/>
            <a:ext cx="904875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超市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029062" y="1626272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包子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1262653" y="240697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饺子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2756264" y="894869"/>
            <a:ext cx="503214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去超市          超市人多         这家超市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263219" y="3223508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面包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426804" y="3998082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饭</a:t>
            </a:r>
          </a:p>
        </p:txBody>
      </p:sp>
      <p:sp>
        <p:nvSpPr>
          <p:cNvPr id="85008" name="文本框 152"/>
          <p:cNvSpPr>
            <a:spLocks noChangeArrowheads="1"/>
          </p:cNvSpPr>
          <p:nvPr/>
        </p:nvSpPr>
        <p:spPr bwMode="auto">
          <a:xfrm>
            <a:off x="2765075" y="1705646"/>
            <a:ext cx="503214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吃包子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买包子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包子好吃</a:t>
            </a:r>
          </a:p>
        </p:txBody>
      </p:sp>
      <p:sp>
        <p:nvSpPr>
          <p:cNvPr id="85011" name="文本框 152"/>
          <p:cNvSpPr>
            <a:spLocks noChangeArrowheads="1"/>
          </p:cNvSpPr>
          <p:nvPr/>
        </p:nvSpPr>
        <p:spPr bwMode="auto">
          <a:xfrm>
            <a:off x="2797824" y="2480778"/>
            <a:ext cx="510909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吃饺子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包饺子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饺子好吃</a:t>
            </a:r>
          </a:p>
        </p:txBody>
      </p:sp>
      <p:sp>
        <p:nvSpPr>
          <p:cNvPr id="85015" name="文本框 152"/>
          <p:cNvSpPr>
            <a:spLocks noChangeArrowheads="1"/>
          </p:cNvSpPr>
          <p:nvPr/>
        </p:nvSpPr>
        <p:spPr bwMode="auto">
          <a:xfrm>
            <a:off x="2797824" y="4082828"/>
            <a:ext cx="457048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吃饭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做饭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晚饭</a:t>
            </a:r>
          </a:p>
        </p:txBody>
      </p:sp>
      <p:sp>
        <p:nvSpPr>
          <p:cNvPr id="2" name="圆角矩形 32"/>
          <p:cNvSpPr>
            <a:spLocks noChangeArrowheads="1"/>
          </p:cNvSpPr>
          <p:nvPr/>
        </p:nvSpPr>
        <p:spPr bwMode="auto">
          <a:xfrm>
            <a:off x="1045248" y="4818289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1263219" y="4822729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那个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152"/>
          <p:cNvSpPr>
            <a:spLocks noChangeArrowheads="1"/>
          </p:cNvSpPr>
          <p:nvPr/>
        </p:nvSpPr>
        <p:spPr bwMode="auto">
          <a:xfrm>
            <a:off x="2797824" y="3271389"/>
            <a:ext cx="510909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吃面包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买面包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面包好吃</a:t>
            </a:r>
          </a:p>
        </p:txBody>
      </p:sp>
      <p:sp>
        <p:nvSpPr>
          <p:cNvPr id="10" name="文本框 152"/>
          <p:cNvSpPr>
            <a:spLocks noChangeArrowheads="1"/>
          </p:cNvSpPr>
          <p:nvPr/>
        </p:nvSpPr>
        <p:spPr bwMode="auto">
          <a:xfrm>
            <a:off x="2797824" y="4866336"/>
            <a:ext cx="480131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那个人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那个东西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那个店</a:t>
            </a:r>
          </a:p>
        </p:txBody>
      </p:sp>
      <p:grpSp>
        <p:nvGrpSpPr>
          <p:cNvPr id="16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圆角矩形 32">
            <a:extLst>
              <a:ext uri="{FF2B5EF4-FFF2-40B4-BE49-F238E27FC236}">
                <a16:creationId xmlns:a16="http://schemas.microsoft.com/office/drawing/2014/main" xmlns="" id="{D1B97EA9-E7AD-B873-06D6-CB0ECAE32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9060" y="563313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9" name="文本框 88">
            <a:extLst>
              <a:ext uri="{FF2B5EF4-FFF2-40B4-BE49-F238E27FC236}">
                <a16:creationId xmlns:a16="http://schemas.microsoft.com/office/drawing/2014/main" xmlns="" id="{15B90DB4-94F4-9C0B-CB0F-BF27233032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2106" y="5603659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那些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A7DB125-8D0F-EF31-1BC9-6E36987F6954}"/>
              </a:ext>
            </a:extLst>
          </p:cNvPr>
          <p:cNvSpPr txBox="1"/>
          <p:nvPr/>
        </p:nvSpPr>
        <p:spPr>
          <a:xfrm>
            <a:off x="2797824" y="5704545"/>
            <a:ext cx="59099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那些人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那些东西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那些书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DDC95A8-D6B0-2AEC-5316-F19E773705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圆角矩形 32">
            <a:extLst>
              <a:ext uri="{FF2B5EF4-FFF2-40B4-BE49-F238E27FC236}">
                <a16:creationId xmlns:a16="http://schemas.microsoft.com/office/drawing/2014/main" xmlns="" id="{16843289-78D8-E130-1476-358CA87640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1956" y="213467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FE4CFF20-9E96-7020-C0BB-E30965681608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739D8DAE-B0BC-D9D3-3FD9-BCE2B49925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4379" y="2129914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元</a:t>
            </a:r>
          </a:p>
        </p:txBody>
      </p:sp>
      <p:sp>
        <p:nvSpPr>
          <p:cNvPr id="85011" name="文本框 152">
            <a:extLst>
              <a:ext uri="{FF2B5EF4-FFF2-40B4-BE49-F238E27FC236}">
                <a16:creationId xmlns:a16="http://schemas.microsoft.com/office/drawing/2014/main" xmlns="" id="{0E7789AE-FE7F-8CBF-4EB3-BF408FAC9A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4532" y="2155725"/>
            <a:ext cx="410881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一元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十元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一百元</a:t>
            </a:r>
          </a:p>
        </p:txBody>
      </p:sp>
      <p:grpSp>
        <p:nvGrpSpPr>
          <p:cNvPr id="16" name="组合 8">
            <a:extLst>
              <a:ext uri="{FF2B5EF4-FFF2-40B4-BE49-F238E27FC236}">
                <a16:creationId xmlns:a16="http://schemas.microsoft.com/office/drawing/2014/main" xmlns="" id="{D5A40D33-EFD8-677F-3EDE-6E782DF32AD8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7" name="Text Box 4">
              <a:extLst>
                <a:ext uri="{FF2B5EF4-FFF2-40B4-BE49-F238E27FC236}">
                  <a16:creationId xmlns:a16="http://schemas.microsoft.com/office/drawing/2014/main" xmlns="" id="{1A7AA84F-C36E-14B1-9276-08146E51CB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09B41B39-ED20-29D0-2E15-66FE2598B47E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圆角矩形 32">
            <a:extLst>
              <a:ext uri="{FF2B5EF4-FFF2-40B4-BE49-F238E27FC236}">
                <a16:creationId xmlns:a16="http://schemas.microsoft.com/office/drawing/2014/main" xmlns="" id="{DB37D73B-8A76-6081-A93E-CA8CF8029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2121" y="117563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0" name="文本框 88">
            <a:extLst>
              <a:ext uri="{FF2B5EF4-FFF2-40B4-BE49-F238E27FC236}">
                <a16:creationId xmlns:a16="http://schemas.microsoft.com/office/drawing/2014/main" xmlns="" id="{B783248E-0FBD-6F72-2BD6-92E87FDA2B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1956" y="1150380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这个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7C7D916-84F9-0BE8-5923-FB63A4FE1414}"/>
              </a:ext>
            </a:extLst>
          </p:cNvPr>
          <p:cNvSpPr txBox="1"/>
          <p:nvPr/>
        </p:nvSpPr>
        <p:spPr>
          <a:xfrm>
            <a:off x="2934532" y="1226717"/>
            <a:ext cx="61023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这个人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这个东西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这个店</a:t>
            </a:r>
          </a:p>
        </p:txBody>
      </p:sp>
    </p:spTree>
    <p:extLst>
      <p:ext uri="{BB962C8B-B14F-4D97-AF65-F5344CB8AC3E}">
        <p14:creationId xmlns:p14="http://schemas.microsoft.com/office/powerpoint/2010/main" val="22875733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538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5539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540" name="组合 63"/>
          <p:cNvGrpSpPr>
            <a:grpSpLocks/>
          </p:cNvGrpSpPr>
          <p:nvPr/>
        </p:nvGrpSpPr>
        <p:grpSpPr bwMode="auto">
          <a:xfrm>
            <a:off x="1206500" y="1531938"/>
            <a:ext cx="10158413" cy="4195762"/>
            <a:chOff x="1631612" y="1998434"/>
            <a:chExt cx="8036622" cy="5355770"/>
          </a:xfrm>
        </p:grpSpPr>
        <p:sp>
          <p:nvSpPr>
            <p:cNvPr id="61" name="矩形 60"/>
            <p:cNvSpPr/>
            <p:nvPr/>
          </p:nvSpPr>
          <p:spPr>
            <a:xfrm>
              <a:off x="1631612" y="1998434"/>
              <a:ext cx="7908518" cy="5355770"/>
            </a:xfrm>
            <a:prstGeom prst="round1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59716" y="2105832"/>
              <a:ext cx="7908518" cy="1296895"/>
            </a:xfrm>
            <a:prstGeom prst="round1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0B050"/>
                  </a:solidFill>
                </a:rPr>
                <a:t>听录音并跟读，</a:t>
              </a:r>
              <a:r>
                <a:rPr lang="zh-CN" altLang="en-US" sz="2000" b="1" dirty="0">
                  <a:solidFill>
                    <a:srgbClr val="00B050"/>
                  </a:solidFill>
                  <a:latin typeface="+mn-ea"/>
                  <a:ea typeface="+mn-ea"/>
                </a:rPr>
                <a:t>注意声调的搭配</a:t>
              </a:r>
              <a:endParaRPr lang="en-US" altLang="zh-CN" sz="2000" b="1" dirty="0">
                <a:solidFill>
                  <a:srgbClr val="00B050"/>
                </a:solidFill>
                <a:latin typeface="+mn-ea"/>
                <a:ea typeface="+mn-ea"/>
              </a:endParaRPr>
            </a:p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Listen to the recording and read after </a:t>
              </a:r>
              <a:r>
                <a:rPr lang="en-US" altLang="zh-CN" sz="2000" dirty="0" err="1">
                  <a:solidFill>
                    <a:srgbClr val="00B050"/>
                  </a:solidFill>
                  <a:latin typeface="+mn-ea"/>
                </a:rPr>
                <a:t>it.Pay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 attention to the collocation of the tones. </a:t>
              </a:r>
              <a:endParaRPr lang="zh-CN" altLang="en-US" sz="2000" dirty="0">
                <a:solidFill>
                  <a:srgbClr val="00B050"/>
                </a:solidFill>
                <a:latin typeface="+mn-ea"/>
              </a:endParaRP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47888" y="264795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lǎoshī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</a:rPr>
              <a:t> 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268788" y="264795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lǎorén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602663" y="264795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yǒu yònɡ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575425" y="2647950"/>
            <a:ext cx="238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yǔsǎn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147888" y="3348038"/>
            <a:ext cx="238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měi tiān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268788" y="3348038"/>
            <a:ext cx="238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měi</a:t>
            </a:r>
            <a:r>
              <a:rPr lang="en-US" altLang="zh-CN" sz="2400"/>
              <a:t> </a:t>
            </a:r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nián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556375" y="3348038"/>
            <a:ext cx="2387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měihǎo</a:t>
            </a:r>
            <a:r>
              <a:rPr lang="en-US" altLang="zh-CN" sz="2400"/>
              <a:t> 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540205" y="3348038"/>
            <a:ext cx="26400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měilì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109788" y="405765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hǎibiān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246563" y="4057650"/>
            <a:ext cx="3130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hǎimián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567488" y="4057650"/>
            <a:ext cx="3130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xǐ</a:t>
            </a:r>
            <a:r>
              <a:rPr lang="en-US" altLang="zh-CN" sz="2400"/>
              <a:t> </a:t>
            </a:r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zǎo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8636000" y="4057650"/>
            <a:ext cx="31289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ɡǎnxiè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05025" y="4799013"/>
            <a:ext cx="2387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yǐjīnɡ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273550" y="4799013"/>
            <a:ext cx="31289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yǐqián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562725" y="4799013"/>
            <a:ext cx="3130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biǎoyǎn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8624888" y="4799013"/>
            <a:ext cx="31289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biǎo xiàn 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89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0225" y="914400"/>
            <a:ext cx="83137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1.</a:t>
            </a:r>
            <a:r>
              <a:rPr lang="zh-CN" altLang="en-US" sz="2800" b="1" dirty="0">
                <a:latin typeface="+mn-ea"/>
                <a:ea typeface="+mn-ea"/>
              </a:rPr>
              <a:t>能愿动词“想” </a:t>
            </a:r>
            <a:r>
              <a:rPr lang="en-US" altLang="zh-CN" dirty="0">
                <a:latin typeface="+mn-ea"/>
                <a:ea typeface="+mn-ea"/>
              </a:rPr>
              <a:t>The Modal Verb</a:t>
            </a:r>
            <a:r>
              <a:rPr lang="zh-CN" altLang="en-US" dirty="0">
                <a:latin typeface="+mn-ea"/>
                <a:ea typeface="+mn-ea"/>
              </a:rPr>
              <a:t>“想”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87787" y="1576502"/>
            <a:ext cx="3484213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主语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（不）想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动词。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630488" y="2763838"/>
            <a:ext cx="7224712" cy="26479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703638" y="3046413"/>
            <a:ext cx="958532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）我想学汉语。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675063" y="3756025"/>
            <a:ext cx="8618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）明天我想去学校看书。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702050" y="4371975"/>
            <a:ext cx="3943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）我想买一个杯子。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92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0225" y="812800"/>
            <a:ext cx="83137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2.</a:t>
            </a:r>
            <a:r>
              <a:rPr lang="zh-CN" altLang="en-US" sz="2800" b="1" dirty="0">
                <a:latin typeface="+mn-ea"/>
                <a:ea typeface="+mn-ea"/>
              </a:rPr>
              <a:t>疑问代词“多少”</a:t>
            </a:r>
            <a:r>
              <a:rPr lang="en-US" altLang="zh-CN" dirty="0">
                <a:latin typeface="+mn-ea"/>
                <a:ea typeface="+mn-ea"/>
              </a:rPr>
              <a:t>The Interrogative Pronoun</a:t>
            </a:r>
            <a:r>
              <a:rPr lang="zh-CN" altLang="en-US" dirty="0">
                <a:latin typeface="+mn-ea"/>
                <a:ea typeface="+mn-ea"/>
              </a:rPr>
              <a:t>“多少”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454275" y="2219325"/>
            <a:ext cx="7224713" cy="26479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46438" y="2554288"/>
            <a:ext cx="958532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）你们学校有多少（个）学生？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217863" y="3263900"/>
            <a:ext cx="8618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）你有多少（个）汉语老师？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244850" y="3879850"/>
            <a:ext cx="3943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）这个杯子多少钱？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2946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82947" name="组合 8"/>
          <p:cNvGrpSpPr>
            <a:grpSpLocks/>
          </p:cNvGrpSpPr>
          <p:nvPr/>
        </p:nvGrpSpPr>
        <p:grpSpPr bwMode="auto">
          <a:xfrm>
            <a:off x="307975" y="6350"/>
            <a:ext cx="5440363" cy="646113"/>
            <a:chOff x="308629" y="6819"/>
            <a:chExt cx="5439649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541901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语言点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Language Points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368"/>
              <a:ext cx="543964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latin typeface="+mn-ea"/>
                <a:ea typeface="+mn-ea"/>
              </a:rPr>
              <a:t>3.</a:t>
            </a:r>
            <a:r>
              <a:rPr lang="zh-CN" altLang="en-US" sz="2800" b="1" dirty="0">
                <a:latin typeface="+mn-ea"/>
                <a:ea typeface="+mn-ea"/>
              </a:rPr>
              <a:t>量词“个”“口” </a:t>
            </a:r>
            <a:r>
              <a:rPr lang="en-US" altLang="zh-CN" dirty="0">
                <a:latin typeface="+mn-ea"/>
                <a:ea typeface="+mn-ea"/>
              </a:rPr>
              <a:t>The Measure Words</a:t>
            </a:r>
            <a:r>
              <a:rPr lang="zh-CN" altLang="en-US" dirty="0">
                <a:latin typeface="+mn-ea"/>
                <a:ea typeface="+mn-ea"/>
              </a:rPr>
              <a:t>“个”</a:t>
            </a:r>
            <a:r>
              <a:rPr lang="en-US" altLang="zh-CN" dirty="0">
                <a:latin typeface="+mn-ea"/>
                <a:ea typeface="+mn-ea"/>
              </a:rPr>
              <a:t>and</a:t>
            </a:r>
            <a:r>
              <a:rPr lang="zh-CN" altLang="en-US" dirty="0">
                <a:latin typeface="+mn-ea"/>
                <a:ea typeface="+mn-ea"/>
              </a:rPr>
              <a:t>“口”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073150" y="1968500"/>
            <a:ext cx="3503613" cy="34480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370013" y="2525713"/>
            <a:ext cx="3189287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）三个学生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358900" y="3375025"/>
            <a:ext cx="2901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）五个学生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368425" y="4097338"/>
            <a:ext cx="21478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）一杯子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5926138" y="1968500"/>
            <a:ext cx="5380037" cy="34480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429375" y="2525713"/>
            <a:ext cx="438467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）李老师家有六口人。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418263" y="3375025"/>
            <a:ext cx="4395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）你家有几口人？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427788" y="4097338"/>
            <a:ext cx="35845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）我家有三口人。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5" grpId="0"/>
      <p:bldP spid="17" grpId="0"/>
      <p:bldP spid="1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97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83971" name="组合 8"/>
          <p:cNvGrpSpPr>
            <a:grpSpLocks/>
          </p:cNvGrpSpPr>
          <p:nvPr/>
        </p:nvGrpSpPr>
        <p:grpSpPr bwMode="auto">
          <a:xfrm>
            <a:off x="307975" y="6350"/>
            <a:ext cx="5440363" cy="646113"/>
            <a:chOff x="308629" y="6819"/>
            <a:chExt cx="5439649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541901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语言点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Language Points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368"/>
              <a:ext cx="543964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latin typeface="+mn-ea"/>
                <a:ea typeface="+mn-ea"/>
              </a:rPr>
              <a:t>4.</a:t>
            </a:r>
            <a:r>
              <a:rPr lang="zh-CN" altLang="en-US" sz="2800" b="1" dirty="0">
                <a:latin typeface="+mn-ea"/>
                <a:ea typeface="+mn-ea"/>
              </a:rPr>
              <a:t>钱数的表达 </a:t>
            </a:r>
            <a:r>
              <a:rPr lang="en-US" altLang="zh-CN" dirty="0">
                <a:latin typeface="+mn-ea"/>
                <a:ea typeface="+mn-ea"/>
              </a:rPr>
              <a:t>Expression of the Amount of Money</a:t>
            </a:r>
            <a:endParaRPr lang="zh-CN" altLang="en-US" dirty="0">
              <a:latin typeface="+mn-ea"/>
              <a:ea typeface="+mn-ea"/>
            </a:endParaRPr>
          </a:p>
        </p:txBody>
      </p:sp>
      <p:pic>
        <p:nvPicPr>
          <p:cNvPr id="83973" name="Picture 5" descr="E:\HSK1\新建文件夹\1课\1-08笔-微图ps1714897（25）.jpg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4200" y="1784350"/>
            <a:ext cx="2160588" cy="14414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83974" name="Picture 7" descr="E:\HSK1\新建文件夹\1课\1-09猫-微图ps2299392（25）.jpg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1438" y="1784350"/>
            <a:ext cx="2160587" cy="14398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83975" name="Picture 8" descr="E:\HSK1\新建文件夹\1课\1-10岛-前图38591017（20）替换.jpg"/>
          <p:cNvPicPr preferRelativeResize="0">
            <a:picLocks noChangeArrowheads="1"/>
          </p:cNvPicPr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>
            <a:off x="8489950" y="1785938"/>
            <a:ext cx="2160588" cy="143986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83976" name="Picture 9" descr="E:\HSK1\新建文件夹\1课\1-11花-前图bigstock-yellow-flower-14475059（利用）替换.jpg"/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37400" y="4457700"/>
            <a:ext cx="2160588" cy="14398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83977" name="TextBox 28"/>
          <p:cNvSpPr txBox="1">
            <a:spLocks noChangeArrowheads="1"/>
          </p:cNvSpPr>
          <p:nvPr/>
        </p:nvSpPr>
        <p:spPr bwMode="auto">
          <a:xfrm>
            <a:off x="1057275" y="3230563"/>
            <a:ext cx="37147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一元（块）</a:t>
            </a:r>
            <a:endParaRPr lang="en-US" altLang="zh-CN" sz="2400" b="1" dirty="0">
              <a:latin typeface="SimSun-ExtB" pitchFamily="49" charset="-122"/>
              <a:ea typeface="SimSun-ExtB" pitchFamily="49" charset="-122"/>
              <a:cs typeface="GB Pinyinok-D" pitchFamily="2" charset="-122"/>
            </a:endParaRPr>
          </a:p>
          <a:p>
            <a:pPr algn="ctr" eaLnBrk="0" hangingPunct="0"/>
            <a:r>
              <a:rPr lang="en-US" altLang="zh-CN" sz="20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one </a:t>
            </a:r>
            <a:r>
              <a:rPr lang="en-US" altLang="zh-CN" sz="2000" b="1" i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yuan</a:t>
            </a:r>
            <a:r>
              <a:rPr lang="en-US" altLang="zh-CN" sz="2000" b="1" i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/</a:t>
            </a:r>
            <a:r>
              <a:rPr lang="en-US" altLang="zh-CN" sz="2000" b="1" i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kuai</a:t>
            </a:r>
            <a:endParaRPr lang="zh-CN" altLang="en-US" sz="2000" i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83978" name="TextBox 29"/>
          <p:cNvSpPr txBox="1">
            <a:spLocks noChangeArrowheads="1"/>
          </p:cNvSpPr>
          <p:nvPr/>
        </p:nvSpPr>
        <p:spPr bwMode="auto">
          <a:xfrm>
            <a:off x="4913313" y="3254375"/>
            <a:ext cx="278923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五元（块）</a:t>
            </a:r>
            <a:endParaRPr lang="en-US" altLang="zh-CN" sz="2400" b="1" dirty="0">
              <a:latin typeface="SimSun-ExtB" pitchFamily="49" charset="-122"/>
              <a:ea typeface="SimSun-ExtB" pitchFamily="49" charset="-122"/>
              <a:cs typeface="GB Pinyinok-D" pitchFamily="2" charset="-122"/>
            </a:endParaRPr>
          </a:p>
          <a:p>
            <a:pPr algn="ctr" eaLnBrk="0" hangingPunct="0"/>
            <a:r>
              <a:rPr lang="en-US" altLang="zh-CN" sz="20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five </a:t>
            </a:r>
            <a:r>
              <a:rPr lang="en-US" altLang="zh-CN" sz="2000" b="1" i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yuan</a:t>
            </a:r>
            <a:r>
              <a:rPr lang="en-US" altLang="zh-CN" sz="2000" b="1" i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/</a:t>
            </a:r>
            <a:r>
              <a:rPr lang="en-US" altLang="zh-CN" sz="2000" b="1" i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kuai</a:t>
            </a:r>
            <a:endParaRPr lang="zh-CN" altLang="en-US" sz="2000" i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83979" name="TextBox 30"/>
          <p:cNvSpPr txBox="1">
            <a:spLocks noChangeArrowheads="1"/>
          </p:cNvSpPr>
          <p:nvPr/>
        </p:nvSpPr>
        <p:spPr bwMode="auto">
          <a:xfrm>
            <a:off x="7950200" y="3224213"/>
            <a:ext cx="3468688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十元（块）</a:t>
            </a:r>
            <a:endParaRPr lang="en-US" altLang="zh-CN" sz="2400" b="1" dirty="0">
              <a:latin typeface="SimSun-ExtB" pitchFamily="49" charset="-122"/>
              <a:ea typeface="SimSun-ExtB" pitchFamily="49" charset="-122"/>
              <a:cs typeface="GB Pinyinok-D" pitchFamily="2" charset="-122"/>
            </a:endParaRPr>
          </a:p>
          <a:p>
            <a:pPr algn="ctr" eaLnBrk="0" hangingPunct="0"/>
            <a:r>
              <a:rPr lang="en-US" altLang="zh-CN" sz="20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ten </a:t>
            </a:r>
            <a:r>
              <a:rPr lang="en-US" altLang="zh-CN" sz="2000" b="1" i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yuan</a:t>
            </a:r>
            <a:r>
              <a:rPr lang="en-US" altLang="zh-CN" sz="2000" b="1" i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/</a:t>
            </a:r>
            <a:r>
              <a:rPr lang="en-US" altLang="zh-CN" sz="2000" b="1" i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kuai</a:t>
            </a:r>
            <a:endParaRPr lang="zh-CN" altLang="en-US" sz="2000" i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83980" name="TextBox 31"/>
          <p:cNvSpPr txBox="1">
            <a:spLocks noChangeArrowheads="1"/>
          </p:cNvSpPr>
          <p:nvPr/>
        </p:nvSpPr>
        <p:spPr bwMode="auto">
          <a:xfrm>
            <a:off x="5399088" y="5915025"/>
            <a:ext cx="56070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一百元（块）</a:t>
            </a:r>
            <a:endParaRPr lang="en-US" altLang="zh-CN" sz="2400" b="1" dirty="0">
              <a:latin typeface="SimSun-ExtB" pitchFamily="49" charset="-122"/>
              <a:ea typeface="SimSun-ExtB" pitchFamily="49" charset="-122"/>
              <a:cs typeface="GB Pinyinok-D" pitchFamily="2" charset="-122"/>
            </a:endParaRPr>
          </a:p>
          <a:p>
            <a:pPr algn="ctr" eaLnBrk="0" hangingPunct="0"/>
            <a:r>
              <a:rPr lang="en-US" altLang="zh-CN" sz="20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one hundred </a:t>
            </a:r>
            <a:r>
              <a:rPr lang="en-US" altLang="zh-CN" sz="2000" b="1" i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yuan</a:t>
            </a:r>
            <a:r>
              <a:rPr lang="en-US" altLang="zh-CN" sz="2000" b="1" i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/</a:t>
            </a:r>
            <a:r>
              <a:rPr lang="en-US" altLang="zh-CN" sz="2000" b="1" i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kuai</a:t>
            </a:r>
            <a:endParaRPr lang="zh-CN" altLang="en-US" sz="2000" i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83981" name="TextBox 31"/>
          <p:cNvSpPr txBox="1">
            <a:spLocks noChangeArrowheads="1"/>
          </p:cNvSpPr>
          <p:nvPr/>
        </p:nvSpPr>
        <p:spPr bwMode="auto">
          <a:xfrm>
            <a:off x="2444750" y="5911850"/>
            <a:ext cx="4043363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五十元（块）</a:t>
            </a:r>
            <a:endParaRPr lang="en-US" altLang="zh-CN" sz="2400" b="1" dirty="0">
              <a:latin typeface="SimSun-ExtB" pitchFamily="49" charset="-122"/>
              <a:ea typeface="SimSun-ExtB" pitchFamily="49" charset="-122"/>
              <a:cs typeface="GB Pinyinok-D" pitchFamily="2" charset="-122"/>
            </a:endParaRPr>
          </a:p>
          <a:p>
            <a:pPr algn="ctr" eaLnBrk="0" hangingPunct="0"/>
            <a:r>
              <a:rPr lang="en-US" altLang="zh-CN" sz="20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fifty </a:t>
            </a:r>
            <a:r>
              <a:rPr lang="en-US" altLang="zh-CN" sz="2000" b="1" i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yuan</a:t>
            </a:r>
            <a:r>
              <a:rPr lang="en-US" altLang="zh-CN" sz="2000" b="1" i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/</a:t>
            </a:r>
            <a:r>
              <a:rPr lang="en-US" altLang="zh-CN" sz="2000" b="1" i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kuai</a:t>
            </a:r>
            <a:endParaRPr lang="zh-CN" altLang="en-US" sz="2000" i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  <a:p>
            <a:pPr algn="ctr" eaLnBrk="0" hangingPunct="0"/>
            <a:endParaRPr lang="zh-CN" altLang="en-US" sz="2400" dirty="0">
              <a:latin typeface="SimSun-ExtB" pitchFamily="49" charset="-122"/>
              <a:ea typeface="SimSun-ExtB" pitchFamily="49" charset="-122"/>
              <a:cs typeface="GB Pinyinok-D" pitchFamily="2" charset="-122"/>
            </a:endParaRPr>
          </a:p>
        </p:txBody>
      </p:sp>
      <p:grpSp>
        <p:nvGrpSpPr>
          <p:cNvPr id="83982" name="组合 17"/>
          <p:cNvGrpSpPr>
            <a:grpSpLocks/>
          </p:cNvGrpSpPr>
          <p:nvPr/>
        </p:nvGrpSpPr>
        <p:grpSpPr bwMode="auto">
          <a:xfrm>
            <a:off x="3182938" y="4475163"/>
            <a:ext cx="2197100" cy="1439862"/>
            <a:chOff x="3182856" y="4475163"/>
            <a:chExt cx="2197182" cy="1440000"/>
          </a:xfrm>
        </p:grpSpPr>
        <p:pic>
          <p:nvPicPr>
            <p:cNvPr id="83983" name="Picture 9" descr="E:\HSK1\新建文件夹\1课\1-11花-前图bigstock-yellow-flower-14475059（利用）替换.jpg"/>
            <p:cNvPicPr preferRelativeResize="0"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21038" y="4695024"/>
              <a:ext cx="2159000" cy="9907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矩形 16"/>
            <p:cNvSpPr/>
            <p:nvPr/>
          </p:nvSpPr>
          <p:spPr>
            <a:xfrm>
              <a:off x="3182856" y="4475163"/>
              <a:ext cx="2160668" cy="1440000"/>
            </a:xfrm>
            <a:prstGeom prst="rect">
              <a:avLst/>
            </a:pr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994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4995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996" name="Rectangle 2"/>
          <p:cNvSpPr>
            <a:spLocks noChangeArrowheads="1"/>
          </p:cNvSpPr>
          <p:nvPr/>
        </p:nvSpPr>
        <p:spPr bwMode="auto">
          <a:xfrm>
            <a:off x="1057275" y="1636713"/>
            <a:ext cx="9347200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877050" y="2259013"/>
            <a:ext cx="2705100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979613" y="1660525"/>
            <a:ext cx="7323137" cy="45735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xiǎnɡ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hē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shénme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  想   喝  什么？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xiǎnɡ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hē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chá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    想    喝 茶。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xiǎnɡ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chī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shénme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  想   吃  什么？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xiǎnɡ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chī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mǐfàn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    想    吃 米饭。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84999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在饭馆儿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restaurant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994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996" name="Rectangle 2"/>
          <p:cNvSpPr>
            <a:spLocks noChangeArrowheads="1"/>
          </p:cNvSpPr>
          <p:nvPr/>
        </p:nvSpPr>
        <p:spPr bwMode="auto">
          <a:xfrm>
            <a:off x="1057275" y="1636713"/>
            <a:ext cx="9347200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877050" y="2259013"/>
            <a:ext cx="2705100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979613" y="1660525"/>
            <a:ext cx="7323137" cy="45735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 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  想   喝  什么？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    想    喝 茶。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  想   吃  什么？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    想    吃 米饭。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84999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在饭馆儿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restaurant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4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7043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044" name="Rectangle 2"/>
          <p:cNvSpPr>
            <a:spLocks noChangeArrowheads="1"/>
          </p:cNvSpPr>
          <p:nvPr/>
        </p:nvSpPr>
        <p:spPr bwMode="auto">
          <a:xfrm>
            <a:off x="755650" y="1620838"/>
            <a:ext cx="10358438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394700" y="2160588"/>
            <a:ext cx="1979613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7046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在客厅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living room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736725" y="1660525"/>
            <a:ext cx="7323138" cy="46593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Xiàwǔ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xiǎnɡ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qù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zuò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shénme</a:t>
            </a:r>
            <a:endParaRPr lang="en-US" altLang="zh-CN" sz="2400" dirty="0">
              <a:solidFill>
                <a:schemeClr val="dk1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下午你  想   去  做  什么？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Xiàwǔ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xiǎnɡ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qù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shānɡdiàn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lang="en-US" altLang="zh-CN" sz="2400" dirty="0" err="1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下午 我   想   去    商  店。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xiǎnɡ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mǎi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shénme</a:t>
            </a:r>
            <a:endParaRPr lang="en-US" altLang="zh-CN" sz="2400" dirty="0">
              <a:solidFill>
                <a:schemeClr val="dk1"/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 想    买   什么？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xiǎnɡ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mǎi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yí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ɡe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bēizi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endParaRPr lang="en-US" altLang="zh-CN" sz="2400" dirty="0" err="1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   想   买 一个 杯子。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4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044" name="Rectangle 2"/>
          <p:cNvSpPr>
            <a:spLocks noChangeArrowheads="1"/>
          </p:cNvSpPr>
          <p:nvPr/>
        </p:nvSpPr>
        <p:spPr bwMode="auto">
          <a:xfrm>
            <a:off x="755650" y="1620838"/>
            <a:ext cx="10358438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394700" y="2160588"/>
            <a:ext cx="1979613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7046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在客厅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living room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736725" y="1660525"/>
            <a:ext cx="7323138" cy="46593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下午你  想   去  做  什么？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.</a:t>
            </a:r>
            <a:endParaRPr lang="en-US" altLang="zh-CN" sz="2400" dirty="0" err="1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下午 我   想   去    商  店。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 想    买   什么？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   想   买 一个 杯子。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09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9091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10039350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961313" y="2190750"/>
            <a:ext cx="2711450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766888" y="1727200"/>
            <a:ext cx="7323137" cy="45735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Nǐhǎo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zhèɡe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bēizi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duōshao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qián</a:t>
            </a:r>
            <a:endParaRPr lang="en-US" altLang="zh-CN" sz="2400" dirty="0">
              <a:solidFill>
                <a:schemeClr val="dk1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你好！这个 杯子  多少    钱？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zh-CN" altLang="zh-CN" sz="1800" cap="all" dirty="0">
                <a:solidFill>
                  <a:schemeClr val="bg1">
                    <a:lumMod val="50000"/>
                  </a:schemeClr>
                </a:solidFill>
              </a:rPr>
              <a:t>è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rshíbā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kuài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28     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块。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Nàɡe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bēizi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duōshao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qián</a:t>
            </a:r>
            <a:endParaRPr lang="en-US" altLang="zh-CN" sz="2400" dirty="0">
              <a:solidFill>
                <a:schemeClr val="dk1"/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那个 杯子 多少     钱？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Nàɡe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bēizi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shíbā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kuài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qián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那个杯子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18  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块    钱。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89095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在商店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a store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09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10039350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961313" y="2190750"/>
            <a:ext cx="2711450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766888" y="1727200"/>
            <a:ext cx="7323137" cy="45735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你好！这个 杯子  多少    钱？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1800" cap="all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28     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块。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那个 杯子 多少     钱？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那个杯子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18  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块    钱。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89095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在商店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a store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5413" y="2673350"/>
            <a:ext cx="1900237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6563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6564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认识独体字（笔画）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r>
              <a:rPr lang="zh-CN" altLang="en-US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+mn-ea"/>
                <a:ea typeface="+mn-ea"/>
              </a:rPr>
              <a:t>Strokes</a:t>
            </a:r>
            <a:r>
              <a:rPr lang="zh-CN" altLang="en-US" dirty="0">
                <a:latin typeface="+mn-ea"/>
                <a:ea typeface="+mn-ea"/>
              </a:rPr>
              <a:t>）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71686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2673350"/>
            <a:ext cx="1901825" cy="188436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66596" name="Freeform 36"/>
          <p:cNvSpPr>
            <a:spLocks/>
          </p:cNvSpPr>
          <p:nvPr/>
        </p:nvSpPr>
        <p:spPr bwMode="auto">
          <a:xfrm>
            <a:off x="3032125" y="3522663"/>
            <a:ext cx="947738" cy="781050"/>
          </a:xfrm>
          <a:custGeom>
            <a:avLst/>
            <a:gdLst/>
            <a:ahLst/>
            <a:cxnLst>
              <a:cxn ang="0">
                <a:pos x="85" y="471"/>
              </a:cxn>
              <a:cxn ang="0">
                <a:pos x="48" y="486"/>
              </a:cxn>
              <a:cxn ang="0">
                <a:pos x="21" y="492"/>
              </a:cxn>
              <a:cxn ang="0">
                <a:pos x="6" y="492"/>
              </a:cxn>
              <a:cxn ang="0">
                <a:pos x="0" y="492"/>
              </a:cxn>
              <a:cxn ang="0">
                <a:pos x="6" y="481"/>
              </a:cxn>
              <a:cxn ang="0">
                <a:pos x="21" y="476"/>
              </a:cxn>
              <a:cxn ang="0">
                <a:pos x="43" y="465"/>
              </a:cxn>
              <a:cxn ang="0">
                <a:pos x="74" y="449"/>
              </a:cxn>
              <a:cxn ang="0">
                <a:pos x="111" y="434"/>
              </a:cxn>
              <a:cxn ang="0">
                <a:pos x="153" y="407"/>
              </a:cxn>
              <a:cxn ang="0">
                <a:pos x="201" y="381"/>
              </a:cxn>
              <a:cxn ang="0">
                <a:pos x="254" y="349"/>
              </a:cxn>
              <a:cxn ang="0">
                <a:pos x="301" y="312"/>
              </a:cxn>
              <a:cxn ang="0">
                <a:pos x="344" y="280"/>
              </a:cxn>
              <a:cxn ang="0">
                <a:pos x="375" y="248"/>
              </a:cxn>
              <a:cxn ang="0">
                <a:pos x="423" y="196"/>
              </a:cxn>
              <a:cxn ang="0">
                <a:pos x="470" y="132"/>
              </a:cxn>
              <a:cxn ang="0">
                <a:pos x="502" y="85"/>
              </a:cxn>
              <a:cxn ang="0">
                <a:pos x="513" y="58"/>
              </a:cxn>
              <a:cxn ang="0">
                <a:pos x="523" y="37"/>
              </a:cxn>
              <a:cxn ang="0">
                <a:pos x="523" y="26"/>
              </a:cxn>
              <a:cxn ang="0">
                <a:pos x="523" y="11"/>
              </a:cxn>
              <a:cxn ang="0">
                <a:pos x="523" y="0"/>
              </a:cxn>
              <a:cxn ang="0">
                <a:pos x="534" y="0"/>
              </a:cxn>
              <a:cxn ang="0">
                <a:pos x="555" y="5"/>
              </a:cxn>
              <a:cxn ang="0">
                <a:pos x="571" y="11"/>
              </a:cxn>
              <a:cxn ang="0">
                <a:pos x="592" y="32"/>
              </a:cxn>
              <a:cxn ang="0">
                <a:pos x="597" y="42"/>
              </a:cxn>
              <a:cxn ang="0">
                <a:pos x="597" y="48"/>
              </a:cxn>
              <a:cxn ang="0">
                <a:pos x="597" y="63"/>
              </a:cxn>
              <a:cxn ang="0">
                <a:pos x="581" y="79"/>
              </a:cxn>
              <a:cxn ang="0">
                <a:pos x="560" y="111"/>
              </a:cxn>
              <a:cxn ang="0">
                <a:pos x="534" y="148"/>
              </a:cxn>
              <a:cxn ang="0">
                <a:pos x="502" y="185"/>
              </a:cxn>
              <a:cxn ang="0">
                <a:pos x="476" y="222"/>
              </a:cxn>
              <a:cxn ang="0">
                <a:pos x="449" y="248"/>
              </a:cxn>
              <a:cxn ang="0">
                <a:pos x="428" y="275"/>
              </a:cxn>
              <a:cxn ang="0">
                <a:pos x="402" y="296"/>
              </a:cxn>
              <a:cxn ang="0">
                <a:pos x="375" y="317"/>
              </a:cxn>
              <a:cxn ang="0">
                <a:pos x="338" y="344"/>
              </a:cxn>
              <a:cxn ang="0">
                <a:pos x="296" y="370"/>
              </a:cxn>
              <a:cxn ang="0">
                <a:pos x="206" y="423"/>
              </a:cxn>
              <a:cxn ang="0">
                <a:pos x="106" y="465"/>
              </a:cxn>
            </a:cxnLst>
            <a:rect l="0" t="0" r="r" b="b"/>
            <a:pathLst>
              <a:path w="597" h="492">
                <a:moveTo>
                  <a:pt x="106" y="465"/>
                </a:moveTo>
                <a:lnTo>
                  <a:pt x="85" y="471"/>
                </a:lnTo>
                <a:lnTo>
                  <a:pt x="64" y="481"/>
                </a:lnTo>
                <a:lnTo>
                  <a:pt x="48" y="486"/>
                </a:lnTo>
                <a:lnTo>
                  <a:pt x="32" y="486"/>
                </a:lnTo>
                <a:lnTo>
                  <a:pt x="21" y="492"/>
                </a:lnTo>
                <a:lnTo>
                  <a:pt x="11" y="492"/>
                </a:lnTo>
                <a:lnTo>
                  <a:pt x="6" y="492"/>
                </a:lnTo>
                <a:lnTo>
                  <a:pt x="0" y="492"/>
                </a:lnTo>
                <a:lnTo>
                  <a:pt x="0" y="492"/>
                </a:lnTo>
                <a:lnTo>
                  <a:pt x="0" y="486"/>
                </a:lnTo>
                <a:lnTo>
                  <a:pt x="6" y="481"/>
                </a:lnTo>
                <a:lnTo>
                  <a:pt x="11" y="481"/>
                </a:lnTo>
                <a:lnTo>
                  <a:pt x="21" y="476"/>
                </a:lnTo>
                <a:lnTo>
                  <a:pt x="32" y="471"/>
                </a:lnTo>
                <a:lnTo>
                  <a:pt x="43" y="465"/>
                </a:lnTo>
                <a:lnTo>
                  <a:pt x="58" y="460"/>
                </a:lnTo>
                <a:lnTo>
                  <a:pt x="74" y="449"/>
                </a:lnTo>
                <a:lnTo>
                  <a:pt x="90" y="444"/>
                </a:lnTo>
                <a:lnTo>
                  <a:pt x="111" y="434"/>
                </a:lnTo>
                <a:lnTo>
                  <a:pt x="132" y="423"/>
                </a:lnTo>
                <a:lnTo>
                  <a:pt x="153" y="407"/>
                </a:lnTo>
                <a:lnTo>
                  <a:pt x="175" y="397"/>
                </a:lnTo>
                <a:lnTo>
                  <a:pt x="201" y="381"/>
                </a:lnTo>
                <a:lnTo>
                  <a:pt x="227" y="365"/>
                </a:lnTo>
                <a:lnTo>
                  <a:pt x="254" y="349"/>
                </a:lnTo>
                <a:lnTo>
                  <a:pt x="275" y="333"/>
                </a:lnTo>
                <a:lnTo>
                  <a:pt x="301" y="312"/>
                </a:lnTo>
                <a:lnTo>
                  <a:pt x="322" y="296"/>
                </a:lnTo>
                <a:lnTo>
                  <a:pt x="344" y="280"/>
                </a:lnTo>
                <a:lnTo>
                  <a:pt x="359" y="264"/>
                </a:lnTo>
                <a:lnTo>
                  <a:pt x="375" y="248"/>
                </a:lnTo>
                <a:lnTo>
                  <a:pt x="391" y="233"/>
                </a:lnTo>
                <a:lnTo>
                  <a:pt x="423" y="196"/>
                </a:lnTo>
                <a:lnTo>
                  <a:pt x="449" y="164"/>
                </a:lnTo>
                <a:lnTo>
                  <a:pt x="470" y="132"/>
                </a:lnTo>
                <a:lnTo>
                  <a:pt x="491" y="100"/>
                </a:lnTo>
                <a:lnTo>
                  <a:pt x="502" y="85"/>
                </a:lnTo>
                <a:lnTo>
                  <a:pt x="507" y="69"/>
                </a:lnTo>
                <a:lnTo>
                  <a:pt x="513" y="58"/>
                </a:lnTo>
                <a:lnTo>
                  <a:pt x="518" y="48"/>
                </a:lnTo>
                <a:lnTo>
                  <a:pt x="523" y="37"/>
                </a:lnTo>
                <a:lnTo>
                  <a:pt x="523" y="32"/>
                </a:lnTo>
                <a:lnTo>
                  <a:pt x="523" y="26"/>
                </a:lnTo>
                <a:lnTo>
                  <a:pt x="523" y="21"/>
                </a:lnTo>
                <a:lnTo>
                  <a:pt x="523" y="11"/>
                </a:lnTo>
                <a:lnTo>
                  <a:pt x="523" y="5"/>
                </a:lnTo>
                <a:lnTo>
                  <a:pt x="523" y="0"/>
                </a:lnTo>
                <a:lnTo>
                  <a:pt x="528" y="0"/>
                </a:lnTo>
                <a:lnTo>
                  <a:pt x="534" y="0"/>
                </a:lnTo>
                <a:lnTo>
                  <a:pt x="544" y="0"/>
                </a:lnTo>
                <a:lnTo>
                  <a:pt x="555" y="5"/>
                </a:lnTo>
                <a:lnTo>
                  <a:pt x="560" y="11"/>
                </a:lnTo>
                <a:lnTo>
                  <a:pt x="571" y="11"/>
                </a:lnTo>
                <a:lnTo>
                  <a:pt x="581" y="26"/>
                </a:lnTo>
                <a:lnTo>
                  <a:pt x="592" y="32"/>
                </a:lnTo>
                <a:lnTo>
                  <a:pt x="597" y="37"/>
                </a:lnTo>
                <a:lnTo>
                  <a:pt x="597" y="42"/>
                </a:lnTo>
                <a:lnTo>
                  <a:pt x="597" y="48"/>
                </a:lnTo>
                <a:lnTo>
                  <a:pt x="597" y="48"/>
                </a:lnTo>
                <a:lnTo>
                  <a:pt x="597" y="53"/>
                </a:lnTo>
                <a:lnTo>
                  <a:pt x="597" y="63"/>
                </a:lnTo>
                <a:lnTo>
                  <a:pt x="592" y="69"/>
                </a:lnTo>
                <a:lnTo>
                  <a:pt x="581" y="79"/>
                </a:lnTo>
                <a:lnTo>
                  <a:pt x="571" y="95"/>
                </a:lnTo>
                <a:lnTo>
                  <a:pt x="560" y="111"/>
                </a:lnTo>
                <a:lnTo>
                  <a:pt x="549" y="127"/>
                </a:lnTo>
                <a:lnTo>
                  <a:pt x="534" y="148"/>
                </a:lnTo>
                <a:lnTo>
                  <a:pt x="518" y="169"/>
                </a:lnTo>
                <a:lnTo>
                  <a:pt x="502" y="185"/>
                </a:lnTo>
                <a:lnTo>
                  <a:pt x="491" y="206"/>
                </a:lnTo>
                <a:lnTo>
                  <a:pt x="476" y="222"/>
                </a:lnTo>
                <a:lnTo>
                  <a:pt x="460" y="238"/>
                </a:lnTo>
                <a:lnTo>
                  <a:pt x="449" y="248"/>
                </a:lnTo>
                <a:lnTo>
                  <a:pt x="439" y="264"/>
                </a:lnTo>
                <a:lnTo>
                  <a:pt x="428" y="275"/>
                </a:lnTo>
                <a:lnTo>
                  <a:pt x="417" y="285"/>
                </a:lnTo>
                <a:lnTo>
                  <a:pt x="402" y="296"/>
                </a:lnTo>
                <a:lnTo>
                  <a:pt x="391" y="307"/>
                </a:lnTo>
                <a:lnTo>
                  <a:pt x="375" y="317"/>
                </a:lnTo>
                <a:lnTo>
                  <a:pt x="354" y="333"/>
                </a:lnTo>
                <a:lnTo>
                  <a:pt x="338" y="344"/>
                </a:lnTo>
                <a:lnTo>
                  <a:pt x="317" y="360"/>
                </a:lnTo>
                <a:lnTo>
                  <a:pt x="296" y="370"/>
                </a:lnTo>
                <a:lnTo>
                  <a:pt x="254" y="397"/>
                </a:lnTo>
                <a:lnTo>
                  <a:pt x="206" y="423"/>
                </a:lnTo>
                <a:lnTo>
                  <a:pt x="159" y="444"/>
                </a:lnTo>
                <a:lnTo>
                  <a:pt x="106" y="465"/>
                </a:lnTo>
                <a:lnTo>
                  <a:pt x="106" y="465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6597" name="Freeform 37"/>
          <p:cNvSpPr>
            <a:spLocks/>
          </p:cNvSpPr>
          <p:nvPr/>
        </p:nvSpPr>
        <p:spPr bwMode="auto">
          <a:xfrm>
            <a:off x="3913188" y="3321050"/>
            <a:ext cx="317500" cy="176213"/>
          </a:xfrm>
          <a:custGeom>
            <a:avLst/>
            <a:gdLst/>
            <a:ahLst/>
            <a:cxnLst>
              <a:cxn ang="0">
                <a:pos x="47" y="48"/>
              </a:cxn>
              <a:cxn ang="0">
                <a:pos x="37" y="37"/>
              </a:cxn>
              <a:cxn ang="0">
                <a:pos x="26" y="32"/>
              </a:cxn>
              <a:cxn ang="0">
                <a:pos x="21" y="21"/>
              </a:cxn>
              <a:cxn ang="0">
                <a:pos x="16" y="16"/>
              </a:cxn>
              <a:cxn ang="0">
                <a:pos x="10" y="11"/>
              </a:cxn>
              <a:cxn ang="0">
                <a:pos x="5" y="11"/>
              </a:cxn>
              <a:cxn ang="0">
                <a:pos x="5" y="5"/>
              </a:cxn>
              <a:cxn ang="0">
                <a:pos x="0" y="0"/>
              </a:cxn>
              <a:cxn ang="0">
                <a:pos x="31" y="0"/>
              </a:cxn>
              <a:cxn ang="0">
                <a:pos x="58" y="0"/>
              </a:cxn>
              <a:cxn ang="0">
                <a:pos x="90" y="5"/>
              </a:cxn>
              <a:cxn ang="0">
                <a:pos x="111" y="11"/>
              </a:cxn>
              <a:cxn ang="0">
                <a:pos x="132" y="16"/>
              </a:cxn>
              <a:cxn ang="0">
                <a:pos x="153" y="21"/>
              </a:cxn>
              <a:cxn ang="0">
                <a:pos x="158" y="21"/>
              </a:cxn>
              <a:cxn ang="0">
                <a:pos x="169" y="26"/>
              </a:cxn>
              <a:cxn ang="0">
                <a:pos x="174" y="26"/>
              </a:cxn>
              <a:cxn ang="0">
                <a:pos x="179" y="32"/>
              </a:cxn>
              <a:cxn ang="0">
                <a:pos x="185" y="42"/>
              </a:cxn>
              <a:cxn ang="0">
                <a:pos x="190" y="53"/>
              </a:cxn>
              <a:cxn ang="0">
                <a:pos x="195" y="64"/>
              </a:cxn>
              <a:cxn ang="0">
                <a:pos x="200" y="74"/>
              </a:cxn>
              <a:cxn ang="0">
                <a:pos x="200" y="85"/>
              </a:cxn>
              <a:cxn ang="0">
                <a:pos x="200" y="90"/>
              </a:cxn>
              <a:cxn ang="0">
                <a:pos x="200" y="95"/>
              </a:cxn>
              <a:cxn ang="0">
                <a:pos x="200" y="101"/>
              </a:cxn>
              <a:cxn ang="0">
                <a:pos x="200" y="106"/>
              </a:cxn>
              <a:cxn ang="0">
                <a:pos x="200" y="106"/>
              </a:cxn>
              <a:cxn ang="0">
                <a:pos x="200" y="111"/>
              </a:cxn>
              <a:cxn ang="0">
                <a:pos x="195" y="111"/>
              </a:cxn>
              <a:cxn ang="0">
                <a:pos x="195" y="111"/>
              </a:cxn>
              <a:cxn ang="0">
                <a:pos x="190" y="106"/>
              </a:cxn>
              <a:cxn ang="0">
                <a:pos x="185" y="106"/>
              </a:cxn>
              <a:cxn ang="0">
                <a:pos x="179" y="106"/>
              </a:cxn>
              <a:cxn ang="0">
                <a:pos x="163" y="101"/>
              </a:cxn>
              <a:cxn ang="0">
                <a:pos x="142" y="95"/>
              </a:cxn>
              <a:cxn ang="0">
                <a:pos x="121" y="85"/>
              </a:cxn>
              <a:cxn ang="0">
                <a:pos x="95" y="74"/>
              </a:cxn>
              <a:cxn ang="0">
                <a:pos x="74" y="58"/>
              </a:cxn>
              <a:cxn ang="0">
                <a:pos x="47" y="48"/>
              </a:cxn>
              <a:cxn ang="0">
                <a:pos x="47" y="48"/>
              </a:cxn>
            </a:cxnLst>
            <a:rect l="0" t="0" r="r" b="b"/>
            <a:pathLst>
              <a:path w="200" h="111">
                <a:moveTo>
                  <a:pt x="47" y="48"/>
                </a:moveTo>
                <a:lnTo>
                  <a:pt x="37" y="37"/>
                </a:lnTo>
                <a:lnTo>
                  <a:pt x="26" y="32"/>
                </a:lnTo>
                <a:lnTo>
                  <a:pt x="21" y="21"/>
                </a:lnTo>
                <a:lnTo>
                  <a:pt x="16" y="16"/>
                </a:lnTo>
                <a:lnTo>
                  <a:pt x="10" y="11"/>
                </a:lnTo>
                <a:lnTo>
                  <a:pt x="5" y="11"/>
                </a:lnTo>
                <a:lnTo>
                  <a:pt x="5" y="5"/>
                </a:lnTo>
                <a:lnTo>
                  <a:pt x="0" y="0"/>
                </a:lnTo>
                <a:lnTo>
                  <a:pt x="31" y="0"/>
                </a:lnTo>
                <a:lnTo>
                  <a:pt x="58" y="0"/>
                </a:lnTo>
                <a:lnTo>
                  <a:pt x="90" y="5"/>
                </a:lnTo>
                <a:lnTo>
                  <a:pt x="111" y="11"/>
                </a:lnTo>
                <a:lnTo>
                  <a:pt x="132" y="16"/>
                </a:lnTo>
                <a:lnTo>
                  <a:pt x="153" y="21"/>
                </a:lnTo>
                <a:lnTo>
                  <a:pt x="158" y="21"/>
                </a:lnTo>
                <a:lnTo>
                  <a:pt x="169" y="26"/>
                </a:lnTo>
                <a:lnTo>
                  <a:pt x="174" y="26"/>
                </a:lnTo>
                <a:lnTo>
                  <a:pt x="179" y="32"/>
                </a:lnTo>
                <a:lnTo>
                  <a:pt x="185" y="42"/>
                </a:lnTo>
                <a:lnTo>
                  <a:pt x="190" y="53"/>
                </a:lnTo>
                <a:lnTo>
                  <a:pt x="195" y="64"/>
                </a:lnTo>
                <a:lnTo>
                  <a:pt x="200" y="74"/>
                </a:lnTo>
                <a:lnTo>
                  <a:pt x="200" y="85"/>
                </a:lnTo>
                <a:lnTo>
                  <a:pt x="200" y="90"/>
                </a:lnTo>
                <a:lnTo>
                  <a:pt x="200" y="95"/>
                </a:lnTo>
                <a:lnTo>
                  <a:pt x="200" y="101"/>
                </a:lnTo>
                <a:lnTo>
                  <a:pt x="200" y="106"/>
                </a:lnTo>
                <a:lnTo>
                  <a:pt x="200" y="106"/>
                </a:lnTo>
                <a:lnTo>
                  <a:pt x="200" y="111"/>
                </a:lnTo>
                <a:lnTo>
                  <a:pt x="195" y="111"/>
                </a:lnTo>
                <a:lnTo>
                  <a:pt x="195" y="111"/>
                </a:lnTo>
                <a:lnTo>
                  <a:pt x="190" y="106"/>
                </a:lnTo>
                <a:lnTo>
                  <a:pt x="185" y="106"/>
                </a:lnTo>
                <a:lnTo>
                  <a:pt x="179" y="106"/>
                </a:lnTo>
                <a:lnTo>
                  <a:pt x="163" y="101"/>
                </a:lnTo>
                <a:lnTo>
                  <a:pt x="142" y="95"/>
                </a:lnTo>
                <a:lnTo>
                  <a:pt x="121" y="85"/>
                </a:lnTo>
                <a:lnTo>
                  <a:pt x="95" y="74"/>
                </a:lnTo>
                <a:lnTo>
                  <a:pt x="74" y="58"/>
                </a:lnTo>
                <a:lnTo>
                  <a:pt x="47" y="48"/>
                </a:lnTo>
                <a:lnTo>
                  <a:pt x="47" y="48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6598" name="Freeform 38"/>
          <p:cNvSpPr>
            <a:spLocks/>
          </p:cNvSpPr>
          <p:nvPr/>
        </p:nvSpPr>
        <p:spPr bwMode="auto">
          <a:xfrm>
            <a:off x="3535363" y="3094038"/>
            <a:ext cx="142875" cy="646112"/>
          </a:xfrm>
          <a:custGeom>
            <a:avLst/>
            <a:gdLst/>
            <a:ahLst/>
            <a:cxnLst>
              <a:cxn ang="0">
                <a:pos x="0" y="16"/>
              </a:cxn>
              <a:cxn ang="0">
                <a:pos x="0" y="6"/>
              </a:cxn>
              <a:cxn ang="0">
                <a:pos x="5" y="0"/>
              </a:cxn>
              <a:cxn ang="0">
                <a:pos x="11" y="0"/>
              </a:cxn>
              <a:cxn ang="0">
                <a:pos x="27" y="0"/>
              </a:cxn>
              <a:cxn ang="0">
                <a:pos x="42" y="6"/>
              </a:cxn>
              <a:cxn ang="0">
                <a:pos x="58" y="11"/>
              </a:cxn>
              <a:cxn ang="0">
                <a:pos x="74" y="16"/>
              </a:cxn>
              <a:cxn ang="0">
                <a:pos x="85" y="21"/>
              </a:cxn>
              <a:cxn ang="0">
                <a:pos x="90" y="27"/>
              </a:cxn>
              <a:cxn ang="0">
                <a:pos x="90" y="37"/>
              </a:cxn>
              <a:cxn ang="0">
                <a:pos x="90" y="48"/>
              </a:cxn>
              <a:cxn ang="0">
                <a:pos x="85" y="58"/>
              </a:cxn>
              <a:cxn ang="0">
                <a:pos x="85" y="80"/>
              </a:cxn>
              <a:cxn ang="0">
                <a:pos x="79" y="101"/>
              </a:cxn>
              <a:cxn ang="0">
                <a:pos x="79" y="132"/>
              </a:cxn>
              <a:cxn ang="0">
                <a:pos x="79" y="196"/>
              </a:cxn>
              <a:cxn ang="0">
                <a:pos x="79" y="244"/>
              </a:cxn>
              <a:cxn ang="0">
                <a:pos x="79" y="296"/>
              </a:cxn>
              <a:cxn ang="0">
                <a:pos x="74" y="349"/>
              </a:cxn>
              <a:cxn ang="0">
                <a:pos x="74" y="376"/>
              </a:cxn>
              <a:cxn ang="0">
                <a:pos x="69" y="392"/>
              </a:cxn>
              <a:cxn ang="0">
                <a:pos x="64" y="402"/>
              </a:cxn>
              <a:cxn ang="0">
                <a:pos x="64" y="407"/>
              </a:cxn>
              <a:cxn ang="0">
                <a:pos x="53" y="397"/>
              </a:cxn>
              <a:cxn ang="0">
                <a:pos x="37" y="381"/>
              </a:cxn>
              <a:cxn ang="0">
                <a:pos x="27" y="360"/>
              </a:cxn>
              <a:cxn ang="0">
                <a:pos x="21" y="344"/>
              </a:cxn>
              <a:cxn ang="0">
                <a:pos x="21" y="339"/>
              </a:cxn>
              <a:cxn ang="0">
                <a:pos x="21" y="323"/>
              </a:cxn>
              <a:cxn ang="0">
                <a:pos x="27" y="302"/>
              </a:cxn>
              <a:cxn ang="0">
                <a:pos x="27" y="275"/>
              </a:cxn>
              <a:cxn ang="0">
                <a:pos x="32" y="201"/>
              </a:cxn>
              <a:cxn ang="0">
                <a:pos x="27" y="122"/>
              </a:cxn>
              <a:cxn ang="0">
                <a:pos x="21" y="85"/>
              </a:cxn>
              <a:cxn ang="0">
                <a:pos x="16" y="53"/>
              </a:cxn>
              <a:cxn ang="0">
                <a:pos x="11" y="37"/>
              </a:cxn>
              <a:cxn ang="0">
                <a:pos x="5" y="27"/>
              </a:cxn>
            </a:cxnLst>
            <a:rect l="0" t="0" r="r" b="b"/>
            <a:pathLst>
              <a:path w="90" h="407">
                <a:moveTo>
                  <a:pt x="5" y="27"/>
                </a:moveTo>
                <a:lnTo>
                  <a:pt x="0" y="16"/>
                </a:lnTo>
                <a:lnTo>
                  <a:pt x="0" y="11"/>
                </a:lnTo>
                <a:lnTo>
                  <a:pt x="0" y="6"/>
                </a:lnTo>
                <a:lnTo>
                  <a:pt x="0" y="0"/>
                </a:lnTo>
                <a:lnTo>
                  <a:pt x="5" y="0"/>
                </a:lnTo>
                <a:lnTo>
                  <a:pt x="11" y="0"/>
                </a:lnTo>
                <a:lnTo>
                  <a:pt x="11" y="0"/>
                </a:lnTo>
                <a:lnTo>
                  <a:pt x="16" y="0"/>
                </a:lnTo>
                <a:lnTo>
                  <a:pt x="27" y="0"/>
                </a:lnTo>
                <a:lnTo>
                  <a:pt x="32" y="0"/>
                </a:lnTo>
                <a:lnTo>
                  <a:pt x="42" y="6"/>
                </a:lnTo>
                <a:lnTo>
                  <a:pt x="53" y="11"/>
                </a:lnTo>
                <a:lnTo>
                  <a:pt x="58" y="11"/>
                </a:lnTo>
                <a:lnTo>
                  <a:pt x="69" y="16"/>
                </a:lnTo>
                <a:lnTo>
                  <a:pt x="74" y="16"/>
                </a:lnTo>
                <a:lnTo>
                  <a:pt x="79" y="21"/>
                </a:lnTo>
                <a:lnTo>
                  <a:pt x="85" y="21"/>
                </a:lnTo>
                <a:lnTo>
                  <a:pt x="85" y="21"/>
                </a:lnTo>
                <a:lnTo>
                  <a:pt x="90" y="27"/>
                </a:lnTo>
                <a:lnTo>
                  <a:pt x="90" y="32"/>
                </a:lnTo>
                <a:lnTo>
                  <a:pt x="90" y="37"/>
                </a:lnTo>
                <a:lnTo>
                  <a:pt x="90" y="43"/>
                </a:lnTo>
                <a:lnTo>
                  <a:pt x="90" y="48"/>
                </a:lnTo>
                <a:lnTo>
                  <a:pt x="85" y="53"/>
                </a:lnTo>
                <a:lnTo>
                  <a:pt x="85" y="58"/>
                </a:lnTo>
                <a:lnTo>
                  <a:pt x="85" y="69"/>
                </a:lnTo>
                <a:lnTo>
                  <a:pt x="85" y="80"/>
                </a:lnTo>
                <a:lnTo>
                  <a:pt x="79" y="90"/>
                </a:lnTo>
                <a:lnTo>
                  <a:pt x="79" y="101"/>
                </a:lnTo>
                <a:lnTo>
                  <a:pt x="79" y="117"/>
                </a:lnTo>
                <a:lnTo>
                  <a:pt x="79" y="132"/>
                </a:lnTo>
                <a:lnTo>
                  <a:pt x="79" y="164"/>
                </a:lnTo>
                <a:lnTo>
                  <a:pt x="79" y="196"/>
                </a:lnTo>
                <a:lnTo>
                  <a:pt x="79" y="222"/>
                </a:lnTo>
                <a:lnTo>
                  <a:pt x="79" y="244"/>
                </a:lnTo>
                <a:lnTo>
                  <a:pt x="79" y="270"/>
                </a:lnTo>
                <a:lnTo>
                  <a:pt x="79" y="296"/>
                </a:lnTo>
                <a:lnTo>
                  <a:pt x="79" y="323"/>
                </a:lnTo>
                <a:lnTo>
                  <a:pt x="74" y="349"/>
                </a:lnTo>
                <a:lnTo>
                  <a:pt x="74" y="365"/>
                </a:lnTo>
                <a:lnTo>
                  <a:pt x="74" y="376"/>
                </a:lnTo>
                <a:lnTo>
                  <a:pt x="69" y="386"/>
                </a:lnTo>
                <a:lnTo>
                  <a:pt x="69" y="392"/>
                </a:lnTo>
                <a:lnTo>
                  <a:pt x="69" y="397"/>
                </a:lnTo>
                <a:lnTo>
                  <a:pt x="64" y="402"/>
                </a:lnTo>
                <a:lnTo>
                  <a:pt x="64" y="407"/>
                </a:lnTo>
                <a:lnTo>
                  <a:pt x="64" y="407"/>
                </a:lnTo>
                <a:lnTo>
                  <a:pt x="58" y="402"/>
                </a:lnTo>
                <a:lnTo>
                  <a:pt x="53" y="397"/>
                </a:lnTo>
                <a:lnTo>
                  <a:pt x="48" y="392"/>
                </a:lnTo>
                <a:lnTo>
                  <a:pt x="37" y="381"/>
                </a:lnTo>
                <a:lnTo>
                  <a:pt x="32" y="370"/>
                </a:lnTo>
                <a:lnTo>
                  <a:pt x="27" y="360"/>
                </a:lnTo>
                <a:lnTo>
                  <a:pt x="21" y="349"/>
                </a:lnTo>
                <a:lnTo>
                  <a:pt x="21" y="344"/>
                </a:lnTo>
                <a:lnTo>
                  <a:pt x="21" y="339"/>
                </a:lnTo>
                <a:lnTo>
                  <a:pt x="21" y="339"/>
                </a:lnTo>
                <a:lnTo>
                  <a:pt x="21" y="328"/>
                </a:lnTo>
                <a:lnTo>
                  <a:pt x="21" y="323"/>
                </a:lnTo>
                <a:lnTo>
                  <a:pt x="21" y="312"/>
                </a:lnTo>
                <a:lnTo>
                  <a:pt x="27" y="302"/>
                </a:lnTo>
                <a:lnTo>
                  <a:pt x="27" y="286"/>
                </a:lnTo>
                <a:lnTo>
                  <a:pt x="27" y="275"/>
                </a:lnTo>
                <a:lnTo>
                  <a:pt x="32" y="238"/>
                </a:lnTo>
                <a:lnTo>
                  <a:pt x="32" y="201"/>
                </a:lnTo>
                <a:lnTo>
                  <a:pt x="32" y="164"/>
                </a:lnTo>
                <a:lnTo>
                  <a:pt x="27" y="122"/>
                </a:lnTo>
                <a:lnTo>
                  <a:pt x="27" y="101"/>
                </a:lnTo>
                <a:lnTo>
                  <a:pt x="21" y="85"/>
                </a:lnTo>
                <a:lnTo>
                  <a:pt x="21" y="69"/>
                </a:lnTo>
                <a:lnTo>
                  <a:pt x="16" y="53"/>
                </a:lnTo>
                <a:lnTo>
                  <a:pt x="16" y="43"/>
                </a:lnTo>
                <a:lnTo>
                  <a:pt x="11" y="37"/>
                </a:lnTo>
                <a:lnTo>
                  <a:pt x="11" y="27"/>
                </a:lnTo>
                <a:lnTo>
                  <a:pt x="5" y="27"/>
                </a:lnTo>
                <a:lnTo>
                  <a:pt x="5" y="27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6599" name="Freeform 39"/>
          <p:cNvSpPr>
            <a:spLocks/>
          </p:cNvSpPr>
          <p:nvPr/>
        </p:nvSpPr>
        <p:spPr bwMode="auto">
          <a:xfrm>
            <a:off x="3141663" y="3379788"/>
            <a:ext cx="158750" cy="369887"/>
          </a:xfrm>
          <a:custGeom>
            <a:avLst/>
            <a:gdLst/>
            <a:ahLst/>
            <a:cxnLst>
              <a:cxn ang="0">
                <a:pos x="69" y="201"/>
              </a:cxn>
              <a:cxn ang="0">
                <a:pos x="63" y="212"/>
              </a:cxn>
              <a:cxn ang="0">
                <a:pos x="58" y="217"/>
              </a:cxn>
              <a:cxn ang="0">
                <a:pos x="53" y="227"/>
              </a:cxn>
              <a:cxn ang="0">
                <a:pos x="42" y="233"/>
              </a:cxn>
              <a:cxn ang="0">
                <a:pos x="37" y="233"/>
              </a:cxn>
              <a:cxn ang="0">
                <a:pos x="37" y="233"/>
              </a:cxn>
              <a:cxn ang="0">
                <a:pos x="32" y="227"/>
              </a:cxn>
              <a:cxn ang="0">
                <a:pos x="26" y="222"/>
              </a:cxn>
              <a:cxn ang="0">
                <a:pos x="16" y="212"/>
              </a:cxn>
              <a:cxn ang="0">
                <a:pos x="10" y="201"/>
              </a:cxn>
              <a:cxn ang="0">
                <a:pos x="5" y="190"/>
              </a:cxn>
              <a:cxn ang="0">
                <a:pos x="0" y="185"/>
              </a:cxn>
              <a:cxn ang="0">
                <a:pos x="0" y="180"/>
              </a:cxn>
              <a:cxn ang="0">
                <a:pos x="0" y="175"/>
              </a:cxn>
              <a:cxn ang="0">
                <a:pos x="5" y="169"/>
              </a:cxn>
              <a:cxn ang="0">
                <a:pos x="5" y="164"/>
              </a:cxn>
              <a:cxn ang="0">
                <a:pos x="10" y="153"/>
              </a:cxn>
              <a:cxn ang="0">
                <a:pos x="16" y="148"/>
              </a:cxn>
              <a:cxn ang="0">
                <a:pos x="16" y="143"/>
              </a:cxn>
              <a:cxn ang="0">
                <a:pos x="21" y="132"/>
              </a:cxn>
              <a:cxn ang="0">
                <a:pos x="26" y="127"/>
              </a:cxn>
              <a:cxn ang="0">
                <a:pos x="26" y="116"/>
              </a:cxn>
              <a:cxn ang="0">
                <a:pos x="32" y="106"/>
              </a:cxn>
              <a:cxn ang="0">
                <a:pos x="37" y="90"/>
              </a:cxn>
              <a:cxn ang="0">
                <a:pos x="37" y="79"/>
              </a:cxn>
              <a:cxn ang="0">
                <a:pos x="42" y="53"/>
              </a:cxn>
              <a:cxn ang="0">
                <a:pos x="47" y="37"/>
              </a:cxn>
              <a:cxn ang="0">
                <a:pos x="47" y="16"/>
              </a:cxn>
              <a:cxn ang="0">
                <a:pos x="53" y="0"/>
              </a:cxn>
              <a:cxn ang="0">
                <a:pos x="58" y="5"/>
              </a:cxn>
              <a:cxn ang="0">
                <a:pos x="63" y="5"/>
              </a:cxn>
              <a:cxn ang="0">
                <a:pos x="69" y="5"/>
              </a:cxn>
              <a:cxn ang="0">
                <a:pos x="74" y="11"/>
              </a:cxn>
              <a:cxn ang="0">
                <a:pos x="79" y="16"/>
              </a:cxn>
              <a:cxn ang="0">
                <a:pos x="79" y="27"/>
              </a:cxn>
              <a:cxn ang="0">
                <a:pos x="84" y="32"/>
              </a:cxn>
              <a:cxn ang="0">
                <a:pos x="95" y="48"/>
              </a:cxn>
              <a:cxn ang="0">
                <a:pos x="95" y="58"/>
              </a:cxn>
              <a:cxn ang="0">
                <a:pos x="100" y="79"/>
              </a:cxn>
              <a:cxn ang="0">
                <a:pos x="100" y="101"/>
              </a:cxn>
              <a:cxn ang="0">
                <a:pos x="100" y="122"/>
              </a:cxn>
              <a:cxn ang="0">
                <a:pos x="95" y="148"/>
              </a:cxn>
              <a:cxn ang="0">
                <a:pos x="90" y="169"/>
              </a:cxn>
              <a:cxn ang="0">
                <a:pos x="79" y="185"/>
              </a:cxn>
              <a:cxn ang="0">
                <a:pos x="69" y="201"/>
              </a:cxn>
              <a:cxn ang="0">
                <a:pos x="69" y="201"/>
              </a:cxn>
            </a:cxnLst>
            <a:rect l="0" t="0" r="r" b="b"/>
            <a:pathLst>
              <a:path w="100" h="233">
                <a:moveTo>
                  <a:pt x="69" y="201"/>
                </a:moveTo>
                <a:lnTo>
                  <a:pt x="63" y="212"/>
                </a:lnTo>
                <a:lnTo>
                  <a:pt x="58" y="217"/>
                </a:lnTo>
                <a:lnTo>
                  <a:pt x="53" y="227"/>
                </a:lnTo>
                <a:lnTo>
                  <a:pt x="42" y="233"/>
                </a:lnTo>
                <a:lnTo>
                  <a:pt x="37" y="233"/>
                </a:lnTo>
                <a:lnTo>
                  <a:pt x="37" y="233"/>
                </a:lnTo>
                <a:lnTo>
                  <a:pt x="32" y="227"/>
                </a:lnTo>
                <a:lnTo>
                  <a:pt x="26" y="222"/>
                </a:lnTo>
                <a:lnTo>
                  <a:pt x="16" y="212"/>
                </a:lnTo>
                <a:lnTo>
                  <a:pt x="10" y="201"/>
                </a:lnTo>
                <a:lnTo>
                  <a:pt x="5" y="190"/>
                </a:lnTo>
                <a:lnTo>
                  <a:pt x="0" y="185"/>
                </a:lnTo>
                <a:lnTo>
                  <a:pt x="0" y="180"/>
                </a:lnTo>
                <a:lnTo>
                  <a:pt x="0" y="175"/>
                </a:lnTo>
                <a:lnTo>
                  <a:pt x="5" y="169"/>
                </a:lnTo>
                <a:lnTo>
                  <a:pt x="5" y="164"/>
                </a:lnTo>
                <a:lnTo>
                  <a:pt x="10" y="153"/>
                </a:lnTo>
                <a:lnTo>
                  <a:pt x="16" y="148"/>
                </a:lnTo>
                <a:lnTo>
                  <a:pt x="16" y="143"/>
                </a:lnTo>
                <a:lnTo>
                  <a:pt x="21" y="132"/>
                </a:lnTo>
                <a:lnTo>
                  <a:pt x="26" y="127"/>
                </a:lnTo>
                <a:lnTo>
                  <a:pt x="26" y="116"/>
                </a:lnTo>
                <a:lnTo>
                  <a:pt x="32" y="106"/>
                </a:lnTo>
                <a:lnTo>
                  <a:pt x="37" y="90"/>
                </a:lnTo>
                <a:lnTo>
                  <a:pt x="37" y="79"/>
                </a:lnTo>
                <a:lnTo>
                  <a:pt x="42" y="53"/>
                </a:lnTo>
                <a:lnTo>
                  <a:pt x="47" y="37"/>
                </a:lnTo>
                <a:lnTo>
                  <a:pt x="47" y="16"/>
                </a:lnTo>
                <a:lnTo>
                  <a:pt x="53" y="0"/>
                </a:lnTo>
                <a:lnTo>
                  <a:pt x="58" y="5"/>
                </a:lnTo>
                <a:lnTo>
                  <a:pt x="63" y="5"/>
                </a:lnTo>
                <a:lnTo>
                  <a:pt x="69" y="5"/>
                </a:lnTo>
                <a:lnTo>
                  <a:pt x="74" y="11"/>
                </a:lnTo>
                <a:lnTo>
                  <a:pt x="79" y="16"/>
                </a:lnTo>
                <a:lnTo>
                  <a:pt x="79" y="27"/>
                </a:lnTo>
                <a:lnTo>
                  <a:pt x="84" y="32"/>
                </a:lnTo>
                <a:lnTo>
                  <a:pt x="95" y="48"/>
                </a:lnTo>
                <a:lnTo>
                  <a:pt x="95" y="58"/>
                </a:lnTo>
                <a:lnTo>
                  <a:pt x="100" y="79"/>
                </a:lnTo>
                <a:lnTo>
                  <a:pt x="100" y="101"/>
                </a:lnTo>
                <a:lnTo>
                  <a:pt x="100" y="122"/>
                </a:lnTo>
                <a:lnTo>
                  <a:pt x="95" y="148"/>
                </a:lnTo>
                <a:lnTo>
                  <a:pt x="90" y="169"/>
                </a:lnTo>
                <a:lnTo>
                  <a:pt x="79" y="185"/>
                </a:lnTo>
                <a:lnTo>
                  <a:pt x="69" y="201"/>
                </a:lnTo>
                <a:lnTo>
                  <a:pt x="69" y="201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6606" name="Freeform 46"/>
          <p:cNvSpPr>
            <a:spLocks/>
          </p:cNvSpPr>
          <p:nvPr/>
        </p:nvSpPr>
        <p:spPr bwMode="auto">
          <a:xfrm>
            <a:off x="7685088" y="2998788"/>
            <a:ext cx="595312" cy="763587"/>
          </a:xfrm>
          <a:custGeom>
            <a:avLst/>
            <a:gdLst/>
            <a:ahLst/>
            <a:cxnLst>
              <a:cxn ang="0">
                <a:pos x="301" y="16"/>
              </a:cxn>
              <a:cxn ang="0">
                <a:pos x="307" y="6"/>
              </a:cxn>
              <a:cxn ang="0">
                <a:pos x="317" y="0"/>
              </a:cxn>
              <a:cxn ang="0">
                <a:pos x="338" y="6"/>
              </a:cxn>
              <a:cxn ang="0">
                <a:pos x="359" y="21"/>
              </a:cxn>
              <a:cxn ang="0">
                <a:pos x="375" y="37"/>
              </a:cxn>
              <a:cxn ang="0">
                <a:pos x="375" y="48"/>
              </a:cxn>
              <a:cxn ang="0">
                <a:pos x="370" y="64"/>
              </a:cxn>
              <a:cxn ang="0">
                <a:pos x="359" y="85"/>
              </a:cxn>
              <a:cxn ang="0">
                <a:pos x="338" y="116"/>
              </a:cxn>
              <a:cxn ang="0">
                <a:pos x="317" y="159"/>
              </a:cxn>
              <a:cxn ang="0">
                <a:pos x="291" y="201"/>
              </a:cxn>
              <a:cxn ang="0">
                <a:pos x="243" y="270"/>
              </a:cxn>
              <a:cxn ang="0">
                <a:pos x="190" y="338"/>
              </a:cxn>
              <a:cxn ang="0">
                <a:pos x="153" y="375"/>
              </a:cxn>
              <a:cxn ang="0">
                <a:pos x="116" y="412"/>
              </a:cxn>
              <a:cxn ang="0">
                <a:pos x="85" y="439"/>
              </a:cxn>
              <a:cxn ang="0">
                <a:pos x="53" y="454"/>
              </a:cxn>
              <a:cxn ang="0">
                <a:pos x="32" y="470"/>
              </a:cxn>
              <a:cxn ang="0">
                <a:pos x="11" y="481"/>
              </a:cxn>
              <a:cxn ang="0">
                <a:pos x="6" y="481"/>
              </a:cxn>
              <a:cxn ang="0">
                <a:pos x="0" y="481"/>
              </a:cxn>
              <a:cxn ang="0">
                <a:pos x="6" y="476"/>
              </a:cxn>
              <a:cxn ang="0">
                <a:pos x="11" y="470"/>
              </a:cxn>
              <a:cxn ang="0">
                <a:pos x="27" y="454"/>
              </a:cxn>
              <a:cxn ang="0">
                <a:pos x="43" y="439"/>
              </a:cxn>
              <a:cxn ang="0">
                <a:pos x="69" y="412"/>
              </a:cxn>
              <a:cxn ang="0">
                <a:pos x="95" y="386"/>
              </a:cxn>
              <a:cxn ang="0">
                <a:pos x="127" y="349"/>
              </a:cxn>
              <a:cxn ang="0">
                <a:pos x="169" y="291"/>
              </a:cxn>
              <a:cxn ang="0">
                <a:pos x="227" y="212"/>
              </a:cxn>
              <a:cxn ang="0">
                <a:pos x="259" y="153"/>
              </a:cxn>
              <a:cxn ang="0">
                <a:pos x="280" y="122"/>
              </a:cxn>
              <a:cxn ang="0">
                <a:pos x="291" y="90"/>
              </a:cxn>
              <a:cxn ang="0">
                <a:pos x="301" y="69"/>
              </a:cxn>
              <a:cxn ang="0">
                <a:pos x="307" y="48"/>
              </a:cxn>
              <a:cxn ang="0">
                <a:pos x="307" y="27"/>
              </a:cxn>
              <a:cxn ang="0">
                <a:pos x="301" y="21"/>
              </a:cxn>
            </a:cxnLst>
            <a:rect l="0" t="0" r="r" b="b"/>
            <a:pathLst>
              <a:path w="375" h="481">
                <a:moveTo>
                  <a:pt x="301" y="21"/>
                </a:moveTo>
                <a:lnTo>
                  <a:pt x="301" y="16"/>
                </a:lnTo>
                <a:lnTo>
                  <a:pt x="301" y="6"/>
                </a:lnTo>
                <a:lnTo>
                  <a:pt x="307" y="6"/>
                </a:lnTo>
                <a:lnTo>
                  <a:pt x="312" y="0"/>
                </a:lnTo>
                <a:lnTo>
                  <a:pt x="317" y="0"/>
                </a:lnTo>
                <a:lnTo>
                  <a:pt x="328" y="0"/>
                </a:lnTo>
                <a:lnTo>
                  <a:pt x="338" y="6"/>
                </a:lnTo>
                <a:lnTo>
                  <a:pt x="349" y="16"/>
                </a:lnTo>
                <a:lnTo>
                  <a:pt x="359" y="21"/>
                </a:lnTo>
                <a:lnTo>
                  <a:pt x="370" y="32"/>
                </a:lnTo>
                <a:lnTo>
                  <a:pt x="375" y="37"/>
                </a:lnTo>
                <a:lnTo>
                  <a:pt x="375" y="43"/>
                </a:lnTo>
                <a:lnTo>
                  <a:pt x="375" y="48"/>
                </a:lnTo>
                <a:lnTo>
                  <a:pt x="375" y="53"/>
                </a:lnTo>
                <a:lnTo>
                  <a:pt x="370" y="64"/>
                </a:lnTo>
                <a:lnTo>
                  <a:pt x="365" y="74"/>
                </a:lnTo>
                <a:lnTo>
                  <a:pt x="359" y="85"/>
                </a:lnTo>
                <a:lnTo>
                  <a:pt x="349" y="101"/>
                </a:lnTo>
                <a:lnTo>
                  <a:pt x="338" y="116"/>
                </a:lnTo>
                <a:lnTo>
                  <a:pt x="333" y="138"/>
                </a:lnTo>
                <a:lnTo>
                  <a:pt x="317" y="159"/>
                </a:lnTo>
                <a:lnTo>
                  <a:pt x="307" y="180"/>
                </a:lnTo>
                <a:lnTo>
                  <a:pt x="291" y="201"/>
                </a:lnTo>
                <a:lnTo>
                  <a:pt x="275" y="222"/>
                </a:lnTo>
                <a:lnTo>
                  <a:pt x="243" y="270"/>
                </a:lnTo>
                <a:lnTo>
                  <a:pt x="206" y="312"/>
                </a:lnTo>
                <a:lnTo>
                  <a:pt x="190" y="338"/>
                </a:lnTo>
                <a:lnTo>
                  <a:pt x="169" y="359"/>
                </a:lnTo>
                <a:lnTo>
                  <a:pt x="153" y="375"/>
                </a:lnTo>
                <a:lnTo>
                  <a:pt x="138" y="396"/>
                </a:lnTo>
                <a:lnTo>
                  <a:pt x="116" y="412"/>
                </a:lnTo>
                <a:lnTo>
                  <a:pt x="101" y="423"/>
                </a:lnTo>
                <a:lnTo>
                  <a:pt x="85" y="439"/>
                </a:lnTo>
                <a:lnTo>
                  <a:pt x="69" y="444"/>
                </a:lnTo>
                <a:lnTo>
                  <a:pt x="53" y="454"/>
                </a:lnTo>
                <a:lnTo>
                  <a:pt x="43" y="465"/>
                </a:lnTo>
                <a:lnTo>
                  <a:pt x="32" y="470"/>
                </a:lnTo>
                <a:lnTo>
                  <a:pt x="21" y="476"/>
                </a:lnTo>
                <a:lnTo>
                  <a:pt x="11" y="481"/>
                </a:lnTo>
                <a:lnTo>
                  <a:pt x="6" y="481"/>
                </a:lnTo>
                <a:lnTo>
                  <a:pt x="6" y="481"/>
                </a:lnTo>
                <a:lnTo>
                  <a:pt x="0" y="481"/>
                </a:lnTo>
                <a:lnTo>
                  <a:pt x="0" y="481"/>
                </a:lnTo>
                <a:lnTo>
                  <a:pt x="0" y="481"/>
                </a:lnTo>
                <a:lnTo>
                  <a:pt x="6" y="476"/>
                </a:lnTo>
                <a:lnTo>
                  <a:pt x="6" y="470"/>
                </a:lnTo>
                <a:lnTo>
                  <a:pt x="11" y="470"/>
                </a:lnTo>
                <a:lnTo>
                  <a:pt x="16" y="460"/>
                </a:lnTo>
                <a:lnTo>
                  <a:pt x="27" y="454"/>
                </a:lnTo>
                <a:lnTo>
                  <a:pt x="32" y="444"/>
                </a:lnTo>
                <a:lnTo>
                  <a:pt x="43" y="439"/>
                </a:lnTo>
                <a:lnTo>
                  <a:pt x="58" y="428"/>
                </a:lnTo>
                <a:lnTo>
                  <a:pt x="69" y="412"/>
                </a:lnTo>
                <a:lnTo>
                  <a:pt x="79" y="402"/>
                </a:lnTo>
                <a:lnTo>
                  <a:pt x="95" y="386"/>
                </a:lnTo>
                <a:lnTo>
                  <a:pt x="111" y="370"/>
                </a:lnTo>
                <a:lnTo>
                  <a:pt x="127" y="349"/>
                </a:lnTo>
                <a:lnTo>
                  <a:pt x="143" y="333"/>
                </a:lnTo>
                <a:lnTo>
                  <a:pt x="169" y="291"/>
                </a:lnTo>
                <a:lnTo>
                  <a:pt x="201" y="254"/>
                </a:lnTo>
                <a:lnTo>
                  <a:pt x="227" y="212"/>
                </a:lnTo>
                <a:lnTo>
                  <a:pt x="248" y="175"/>
                </a:lnTo>
                <a:lnTo>
                  <a:pt x="259" y="153"/>
                </a:lnTo>
                <a:lnTo>
                  <a:pt x="270" y="138"/>
                </a:lnTo>
                <a:lnTo>
                  <a:pt x="280" y="122"/>
                </a:lnTo>
                <a:lnTo>
                  <a:pt x="285" y="106"/>
                </a:lnTo>
                <a:lnTo>
                  <a:pt x="291" y="90"/>
                </a:lnTo>
                <a:lnTo>
                  <a:pt x="296" y="79"/>
                </a:lnTo>
                <a:lnTo>
                  <a:pt x="301" y="69"/>
                </a:lnTo>
                <a:lnTo>
                  <a:pt x="301" y="64"/>
                </a:lnTo>
                <a:lnTo>
                  <a:pt x="307" y="48"/>
                </a:lnTo>
                <a:lnTo>
                  <a:pt x="307" y="37"/>
                </a:lnTo>
                <a:lnTo>
                  <a:pt x="307" y="27"/>
                </a:lnTo>
                <a:lnTo>
                  <a:pt x="301" y="21"/>
                </a:lnTo>
                <a:lnTo>
                  <a:pt x="301" y="21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6607" name="Freeform 47"/>
          <p:cNvSpPr>
            <a:spLocks/>
          </p:cNvSpPr>
          <p:nvPr/>
        </p:nvSpPr>
        <p:spPr bwMode="auto">
          <a:xfrm>
            <a:off x="8196263" y="3133725"/>
            <a:ext cx="696912" cy="485775"/>
          </a:xfrm>
          <a:custGeom>
            <a:avLst/>
            <a:gdLst/>
            <a:ahLst/>
            <a:cxnLst>
              <a:cxn ang="0">
                <a:pos x="349" y="259"/>
              </a:cxn>
              <a:cxn ang="0">
                <a:pos x="370" y="269"/>
              </a:cxn>
              <a:cxn ang="0">
                <a:pos x="386" y="274"/>
              </a:cxn>
              <a:cxn ang="0">
                <a:pos x="402" y="280"/>
              </a:cxn>
              <a:cxn ang="0">
                <a:pos x="418" y="285"/>
              </a:cxn>
              <a:cxn ang="0">
                <a:pos x="423" y="290"/>
              </a:cxn>
              <a:cxn ang="0">
                <a:pos x="433" y="290"/>
              </a:cxn>
              <a:cxn ang="0">
                <a:pos x="439" y="296"/>
              </a:cxn>
              <a:cxn ang="0">
                <a:pos x="439" y="296"/>
              </a:cxn>
              <a:cxn ang="0">
                <a:pos x="439" y="296"/>
              </a:cxn>
              <a:cxn ang="0">
                <a:pos x="433" y="301"/>
              </a:cxn>
              <a:cxn ang="0">
                <a:pos x="428" y="301"/>
              </a:cxn>
              <a:cxn ang="0">
                <a:pos x="423" y="306"/>
              </a:cxn>
              <a:cxn ang="0">
                <a:pos x="418" y="306"/>
              </a:cxn>
              <a:cxn ang="0">
                <a:pos x="412" y="306"/>
              </a:cxn>
              <a:cxn ang="0">
                <a:pos x="407" y="306"/>
              </a:cxn>
              <a:cxn ang="0">
                <a:pos x="396" y="306"/>
              </a:cxn>
              <a:cxn ang="0">
                <a:pos x="381" y="306"/>
              </a:cxn>
              <a:cxn ang="0">
                <a:pos x="370" y="306"/>
              </a:cxn>
              <a:cxn ang="0">
                <a:pos x="354" y="306"/>
              </a:cxn>
              <a:cxn ang="0">
                <a:pos x="333" y="306"/>
              </a:cxn>
              <a:cxn ang="0">
                <a:pos x="317" y="306"/>
              </a:cxn>
              <a:cxn ang="0">
                <a:pos x="301" y="306"/>
              </a:cxn>
              <a:cxn ang="0">
                <a:pos x="286" y="306"/>
              </a:cxn>
              <a:cxn ang="0">
                <a:pos x="275" y="306"/>
              </a:cxn>
              <a:cxn ang="0">
                <a:pos x="259" y="301"/>
              </a:cxn>
              <a:cxn ang="0">
                <a:pos x="254" y="301"/>
              </a:cxn>
              <a:cxn ang="0">
                <a:pos x="243" y="296"/>
              </a:cxn>
              <a:cxn ang="0">
                <a:pos x="238" y="290"/>
              </a:cxn>
              <a:cxn ang="0">
                <a:pos x="233" y="290"/>
              </a:cxn>
              <a:cxn ang="0">
                <a:pos x="227" y="285"/>
              </a:cxn>
              <a:cxn ang="0">
                <a:pos x="222" y="280"/>
              </a:cxn>
              <a:cxn ang="0">
                <a:pos x="212" y="269"/>
              </a:cxn>
              <a:cxn ang="0">
                <a:pos x="206" y="259"/>
              </a:cxn>
              <a:cxn ang="0">
                <a:pos x="196" y="248"/>
              </a:cxn>
              <a:cxn ang="0">
                <a:pos x="180" y="232"/>
              </a:cxn>
              <a:cxn ang="0">
                <a:pos x="164" y="216"/>
              </a:cxn>
              <a:cxn ang="0">
                <a:pos x="154" y="195"/>
              </a:cxn>
              <a:cxn ang="0">
                <a:pos x="132" y="179"/>
              </a:cxn>
              <a:cxn ang="0">
                <a:pos x="117" y="158"/>
              </a:cxn>
              <a:cxn ang="0">
                <a:pos x="95" y="132"/>
              </a:cxn>
              <a:cxn ang="0">
                <a:pos x="74" y="105"/>
              </a:cxn>
              <a:cxn ang="0">
                <a:pos x="53" y="79"/>
              </a:cxn>
              <a:cxn ang="0">
                <a:pos x="27" y="47"/>
              </a:cxn>
              <a:cxn ang="0">
                <a:pos x="0" y="16"/>
              </a:cxn>
              <a:cxn ang="0">
                <a:pos x="11" y="0"/>
              </a:cxn>
              <a:cxn ang="0">
                <a:pos x="43" y="31"/>
              </a:cxn>
              <a:cxn ang="0">
                <a:pos x="74" y="63"/>
              </a:cxn>
              <a:cxn ang="0">
                <a:pos x="101" y="90"/>
              </a:cxn>
              <a:cxn ang="0">
                <a:pos x="127" y="111"/>
              </a:cxn>
              <a:cxn ang="0">
                <a:pos x="148" y="132"/>
              </a:cxn>
              <a:cxn ang="0">
                <a:pos x="169" y="153"/>
              </a:cxn>
              <a:cxn ang="0">
                <a:pos x="191" y="169"/>
              </a:cxn>
              <a:cxn ang="0">
                <a:pos x="206" y="179"/>
              </a:cxn>
              <a:cxn ang="0">
                <a:pos x="217" y="190"/>
              </a:cxn>
              <a:cxn ang="0">
                <a:pos x="233" y="200"/>
              </a:cxn>
              <a:cxn ang="0">
                <a:pos x="249" y="211"/>
              </a:cxn>
              <a:cxn ang="0">
                <a:pos x="270" y="222"/>
              </a:cxn>
              <a:cxn ang="0">
                <a:pos x="307" y="243"/>
              </a:cxn>
              <a:cxn ang="0">
                <a:pos x="349" y="259"/>
              </a:cxn>
              <a:cxn ang="0">
                <a:pos x="349" y="259"/>
              </a:cxn>
            </a:cxnLst>
            <a:rect l="0" t="0" r="r" b="b"/>
            <a:pathLst>
              <a:path w="439" h="306">
                <a:moveTo>
                  <a:pt x="349" y="259"/>
                </a:moveTo>
                <a:lnTo>
                  <a:pt x="370" y="269"/>
                </a:lnTo>
                <a:lnTo>
                  <a:pt x="386" y="274"/>
                </a:lnTo>
                <a:lnTo>
                  <a:pt x="402" y="280"/>
                </a:lnTo>
                <a:lnTo>
                  <a:pt x="418" y="285"/>
                </a:lnTo>
                <a:lnTo>
                  <a:pt x="423" y="290"/>
                </a:lnTo>
                <a:lnTo>
                  <a:pt x="433" y="290"/>
                </a:lnTo>
                <a:lnTo>
                  <a:pt x="439" y="296"/>
                </a:lnTo>
                <a:lnTo>
                  <a:pt x="439" y="296"/>
                </a:lnTo>
                <a:lnTo>
                  <a:pt x="439" y="296"/>
                </a:lnTo>
                <a:lnTo>
                  <a:pt x="433" y="301"/>
                </a:lnTo>
                <a:lnTo>
                  <a:pt x="428" y="301"/>
                </a:lnTo>
                <a:lnTo>
                  <a:pt x="423" y="306"/>
                </a:lnTo>
                <a:lnTo>
                  <a:pt x="418" y="306"/>
                </a:lnTo>
                <a:lnTo>
                  <a:pt x="412" y="306"/>
                </a:lnTo>
                <a:lnTo>
                  <a:pt x="407" y="306"/>
                </a:lnTo>
                <a:lnTo>
                  <a:pt x="396" y="306"/>
                </a:lnTo>
                <a:lnTo>
                  <a:pt x="381" y="306"/>
                </a:lnTo>
                <a:lnTo>
                  <a:pt x="370" y="306"/>
                </a:lnTo>
                <a:lnTo>
                  <a:pt x="354" y="306"/>
                </a:lnTo>
                <a:lnTo>
                  <a:pt x="333" y="306"/>
                </a:lnTo>
                <a:lnTo>
                  <a:pt x="317" y="306"/>
                </a:lnTo>
                <a:lnTo>
                  <a:pt x="301" y="306"/>
                </a:lnTo>
                <a:lnTo>
                  <a:pt x="286" y="306"/>
                </a:lnTo>
                <a:lnTo>
                  <a:pt x="275" y="306"/>
                </a:lnTo>
                <a:lnTo>
                  <a:pt x="259" y="301"/>
                </a:lnTo>
                <a:lnTo>
                  <a:pt x="254" y="301"/>
                </a:lnTo>
                <a:lnTo>
                  <a:pt x="243" y="296"/>
                </a:lnTo>
                <a:lnTo>
                  <a:pt x="238" y="290"/>
                </a:lnTo>
                <a:lnTo>
                  <a:pt x="233" y="290"/>
                </a:lnTo>
                <a:lnTo>
                  <a:pt x="227" y="285"/>
                </a:lnTo>
                <a:lnTo>
                  <a:pt x="222" y="280"/>
                </a:lnTo>
                <a:lnTo>
                  <a:pt x="212" y="269"/>
                </a:lnTo>
                <a:lnTo>
                  <a:pt x="206" y="259"/>
                </a:lnTo>
                <a:lnTo>
                  <a:pt x="196" y="248"/>
                </a:lnTo>
                <a:lnTo>
                  <a:pt x="180" y="232"/>
                </a:lnTo>
                <a:lnTo>
                  <a:pt x="164" y="216"/>
                </a:lnTo>
                <a:lnTo>
                  <a:pt x="154" y="195"/>
                </a:lnTo>
                <a:lnTo>
                  <a:pt x="132" y="179"/>
                </a:lnTo>
                <a:lnTo>
                  <a:pt x="117" y="158"/>
                </a:lnTo>
                <a:lnTo>
                  <a:pt x="95" y="132"/>
                </a:lnTo>
                <a:lnTo>
                  <a:pt x="74" y="105"/>
                </a:lnTo>
                <a:lnTo>
                  <a:pt x="53" y="79"/>
                </a:lnTo>
                <a:lnTo>
                  <a:pt x="27" y="47"/>
                </a:lnTo>
                <a:lnTo>
                  <a:pt x="0" y="16"/>
                </a:lnTo>
                <a:lnTo>
                  <a:pt x="11" y="0"/>
                </a:lnTo>
                <a:lnTo>
                  <a:pt x="43" y="31"/>
                </a:lnTo>
                <a:lnTo>
                  <a:pt x="74" y="63"/>
                </a:lnTo>
                <a:lnTo>
                  <a:pt x="101" y="90"/>
                </a:lnTo>
                <a:lnTo>
                  <a:pt x="127" y="111"/>
                </a:lnTo>
                <a:lnTo>
                  <a:pt x="148" y="132"/>
                </a:lnTo>
                <a:lnTo>
                  <a:pt x="169" y="153"/>
                </a:lnTo>
                <a:lnTo>
                  <a:pt x="191" y="169"/>
                </a:lnTo>
                <a:lnTo>
                  <a:pt x="206" y="179"/>
                </a:lnTo>
                <a:lnTo>
                  <a:pt x="217" y="190"/>
                </a:lnTo>
                <a:lnTo>
                  <a:pt x="233" y="200"/>
                </a:lnTo>
                <a:lnTo>
                  <a:pt x="249" y="211"/>
                </a:lnTo>
                <a:lnTo>
                  <a:pt x="270" y="222"/>
                </a:lnTo>
                <a:lnTo>
                  <a:pt x="307" y="243"/>
                </a:lnTo>
                <a:lnTo>
                  <a:pt x="349" y="259"/>
                </a:lnTo>
                <a:lnTo>
                  <a:pt x="349" y="259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6608" name="Freeform 48"/>
          <p:cNvSpPr>
            <a:spLocks/>
          </p:cNvSpPr>
          <p:nvPr/>
        </p:nvSpPr>
        <p:spPr bwMode="auto">
          <a:xfrm>
            <a:off x="8162925" y="3435350"/>
            <a:ext cx="117475" cy="771525"/>
          </a:xfrm>
          <a:custGeom>
            <a:avLst/>
            <a:gdLst/>
            <a:ahLst/>
            <a:cxnLst>
              <a:cxn ang="0">
                <a:pos x="74" y="42"/>
              </a:cxn>
              <a:cxn ang="0">
                <a:pos x="69" y="53"/>
              </a:cxn>
              <a:cxn ang="0">
                <a:pos x="69" y="63"/>
              </a:cxn>
              <a:cxn ang="0">
                <a:pos x="69" y="79"/>
              </a:cxn>
              <a:cxn ang="0">
                <a:pos x="69" y="100"/>
              </a:cxn>
              <a:cxn ang="0">
                <a:pos x="69" y="127"/>
              </a:cxn>
              <a:cxn ang="0">
                <a:pos x="69" y="158"/>
              </a:cxn>
              <a:cxn ang="0">
                <a:pos x="69" y="190"/>
              </a:cxn>
              <a:cxn ang="0">
                <a:pos x="69" y="227"/>
              </a:cxn>
              <a:cxn ang="0">
                <a:pos x="69" y="259"/>
              </a:cxn>
              <a:cxn ang="0">
                <a:pos x="69" y="285"/>
              </a:cxn>
              <a:cxn ang="0">
                <a:pos x="69" y="311"/>
              </a:cxn>
              <a:cxn ang="0">
                <a:pos x="69" y="333"/>
              </a:cxn>
              <a:cxn ang="0">
                <a:pos x="69" y="359"/>
              </a:cxn>
              <a:cxn ang="0">
                <a:pos x="74" y="380"/>
              </a:cxn>
              <a:cxn ang="0">
                <a:pos x="74" y="407"/>
              </a:cxn>
              <a:cxn ang="0">
                <a:pos x="69" y="443"/>
              </a:cxn>
              <a:cxn ang="0">
                <a:pos x="64" y="465"/>
              </a:cxn>
              <a:cxn ang="0">
                <a:pos x="64" y="475"/>
              </a:cxn>
              <a:cxn ang="0">
                <a:pos x="58" y="486"/>
              </a:cxn>
              <a:cxn ang="0">
                <a:pos x="58" y="486"/>
              </a:cxn>
              <a:cxn ang="0">
                <a:pos x="48" y="480"/>
              </a:cxn>
              <a:cxn ang="0">
                <a:pos x="37" y="465"/>
              </a:cxn>
              <a:cxn ang="0">
                <a:pos x="27" y="443"/>
              </a:cxn>
              <a:cxn ang="0">
                <a:pos x="21" y="422"/>
              </a:cxn>
              <a:cxn ang="0">
                <a:pos x="21" y="417"/>
              </a:cxn>
              <a:cxn ang="0">
                <a:pos x="21" y="401"/>
              </a:cxn>
              <a:cxn ang="0">
                <a:pos x="21" y="380"/>
              </a:cxn>
              <a:cxn ang="0">
                <a:pos x="27" y="354"/>
              </a:cxn>
              <a:cxn ang="0">
                <a:pos x="27" y="327"/>
              </a:cxn>
              <a:cxn ang="0">
                <a:pos x="32" y="290"/>
              </a:cxn>
              <a:cxn ang="0">
                <a:pos x="32" y="248"/>
              </a:cxn>
              <a:cxn ang="0">
                <a:pos x="32" y="206"/>
              </a:cxn>
              <a:cxn ang="0">
                <a:pos x="27" y="158"/>
              </a:cxn>
              <a:cxn ang="0">
                <a:pos x="27" y="121"/>
              </a:cxn>
              <a:cxn ang="0">
                <a:pos x="21" y="90"/>
              </a:cxn>
              <a:cxn ang="0">
                <a:pos x="21" y="69"/>
              </a:cxn>
              <a:cxn ang="0">
                <a:pos x="16" y="37"/>
              </a:cxn>
              <a:cxn ang="0">
                <a:pos x="11" y="21"/>
              </a:cxn>
              <a:cxn ang="0">
                <a:pos x="0" y="10"/>
              </a:cxn>
              <a:cxn ang="0">
                <a:pos x="0" y="5"/>
              </a:cxn>
              <a:cxn ang="0">
                <a:pos x="11" y="0"/>
              </a:cxn>
              <a:cxn ang="0">
                <a:pos x="32" y="0"/>
              </a:cxn>
              <a:cxn ang="0">
                <a:pos x="53" y="5"/>
              </a:cxn>
              <a:cxn ang="0">
                <a:pos x="69" y="16"/>
              </a:cxn>
              <a:cxn ang="0">
                <a:pos x="74" y="26"/>
              </a:cxn>
              <a:cxn ang="0">
                <a:pos x="74" y="42"/>
              </a:cxn>
            </a:cxnLst>
            <a:rect l="0" t="0" r="r" b="b"/>
            <a:pathLst>
              <a:path w="74" h="486">
                <a:moveTo>
                  <a:pt x="74" y="42"/>
                </a:moveTo>
                <a:lnTo>
                  <a:pt x="74" y="42"/>
                </a:lnTo>
                <a:lnTo>
                  <a:pt x="69" y="47"/>
                </a:lnTo>
                <a:lnTo>
                  <a:pt x="69" y="53"/>
                </a:lnTo>
                <a:lnTo>
                  <a:pt x="69" y="58"/>
                </a:lnTo>
                <a:lnTo>
                  <a:pt x="69" y="63"/>
                </a:lnTo>
                <a:lnTo>
                  <a:pt x="69" y="74"/>
                </a:lnTo>
                <a:lnTo>
                  <a:pt x="69" y="79"/>
                </a:lnTo>
                <a:lnTo>
                  <a:pt x="69" y="90"/>
                </a:lnTo>
                <a:lnTo>
                  <a:pt x="69" y="100"/>
                </a:lnTo>
                <a:lnTo>
                  <a:pt x="69" y="116"/>
                </a:lnTo>
                <a:lnTo>
                  <a:pt x="69" y="127"/>
                </a:lnTo>
                <a:lnTo>
                  <a:pt x="69" y="142"/>
                </a:lnTo>
                <a:lnTo>
                  <a:pt x="69" y="158"/>
                </a:lnTo>
                <a:lnTo>
                  <a:pt x="69" y="174"/>
                </a:lnTo>
                <a:lnTo>
                  <a:pt x="69" y="190"/>
                </a:lnTo>
                <a:lnTo>
                  <a:pt x="69" y="206"/>
                </a:lnTo>
                <a:lnTo>
                  <a:pt x="69" y="227"/>
                </a:lnTo>
                <a:lnTo>
                  <a:pt x="69" y="243"/>
                </a:lnTo>
                <a:lnTo>
                  <a:pt x="69" y="259"/>
                </a:lnTo>
                <a:lnTo>
                  <a:pt x="69" y="274"/>
                </a:lnTo>
                <a:lnTo>
                  <a:pt x="69" y="285"/>
                </a:lnTo>
                <a:lnTo>
                  <a:pt x="69" y="301"/>
                </a:lnTo>
                <a:lnTo>
                  <a:pt x="69" y="311"/>
                </a:lnTo>
                <a:lnTo>
                  <a:pt x="69" y="322"/>
                </a:lnTo>
                <a:lnTo>
                  <a:pt x="69" y="333"/>
                </a:lnTo>
                <a:lnTo>
                  <a:pt x="69" y="343"/>
                </a:lnTo>
                <a:lnTo>
                  <a:pt x="69" y="359"/>
                </a:lnTo>
                <a:lnTo>
                  <a:pt x="69" y="370"/>
                </a:lnTo>
                <a:lnTo>
                  <a:pt x="74" y="380"/>
                </a:lnTo>
                <a:lnTo>
                  <a:pt x="74" y="391"/>
                </a:lnTo>
                <a:lnTo>
                  <a:pt x="74" y="407"/>
                </a:lnTo>
                <a:lnTo>
                  <a:pt x="74" y="422"/>
                </a:lnTo>
                <a:lnTo>
                  <a:pt x="69" y="443"/>
                </a:lnTo>
                <a:lnTo>
                  <a:pt x="69" y="454"/>
                </a:lnTo>
                <a:lnTo>
                  <a:pt x="64" y="465"/>
                </a:lnTo>
                <a:lnTo>
                  <a:pt x="64" y="470"/>
                </a:lnTo>
                <a:lnTo>
                  <a:pt x="64" y="475"/>
                </a:lnTo>
                <a:lnTo>
                  <a:pt x="58" y="480"/>
                </a:lnTo>
                <a:lnTo>
                  <a:pt x="58" y="486"/>
                </a:lnTo>
                <a:lnTo>
                  <a:pt x="58" y="486"/>
                </a:lnTo>
                <a:lnTo>
                  <a:pt x="58" y="486"/>
                </a:lnTo>
                <a:lnTo>
                  <a:pt x="53" y="486"/>
                </a:lnTo>
                <a:lnTo>
                  <a:pt x="48" y="480"/>
                </a:lnTo>
                <a:lnTo>
                  <a:pt x="43" y="475"/>
                </a:lnTo>
                <a:lnTo>
                  <a:pt x="37" y="465"/>
                </a:lnTo>
                <a:lnTo>
                  <a:pt x="32" y="454"/>
                </a:lnTo>
                <a:lnTo>
                  <a:pt x="27" y="443"/>
                </a:lnTo>
                <a:lnTo>
                  <a:pt x="27" y="433"/>
                </a:lnTo>
                <a:lnTo>
                  <a:pt x="21" y="422"/>
                </a:lnTo>
                <a:lnTo>
                  <a:pt x="21" y="422"/>
                </a:lnTo>
                <a:lnTo>
                  <a:pt x="21" y="417"/>
                </a:lnTo>
                <a:lnTo>
                  <a:pt x="21" y="407"/>
                </a:lnTo>
                <a:lnTo>
                  <a:pt x="21" y="401"/>
                </a:lnTo>
                <a:lnTo>
                  <a:pt x="21" y="391"/>
                </a:lnTo>
                <a:lnTo>
                  <a:pt x="21" y="380"/>
                </a:lnTo>
                <a:lnTo>
                  <a:pt x="21" y="370"/>
                </a:lnTo>
                <a:lnTo>
                  <a:pt x="27" y="354"/>
                </a:lnTo>
                <a:lnTo>
                  <a:pt x="27" y="343"/>
                </a:lnTo>
                <a:lnTo>
                  <a:pt x="27" y="327"/>
                </a:lnTo>
                <a:lnTo>
                  <a:pt x="32" y="311"/>
                </a:lnTo>
                <a:lnTo>
                  <a:pt x="32" y="290"/>
                </a:lnTo>
                <a:lnTo>
                  <a:pt x="32" y="269"/>
                </a:lnTo>
                <a:lnTo>
                  <a:pt x="32" y="248"/>
                </a:lnTo>
                <a:lnTo>
                  <a:pt x="32" y="227"/>
                </a:lnTo>
                <a:lnTo>
                  <a:pt x="32" y="206"/>
                </a:lnTo>
                <a:lnTo>
                  <a:pt x="27" y="179"/>
                </a:lnTo>
                <a:lnTo>
                  <a:pt x="27" y="158"/>
                </a:lnTo>
                <a:lnTo>
                  <a:pt x="27" y="142"/>
                </a:lnTo>
                <a:lnTo>
                  <a:pt x="27" y="121"/>
                </a:lnTo>
                <a:lnTo>
                  <a:pt x="21" y="106"/>
                </a:lnTo>
                <a:lnTo>
                  <a:pt x="21" y="90"/>
                </a:lnTo>
                <a:lnTo>
                  <a:pt x="21" y="79"/>
                </a:lnTo>
                <a:lnTo>
                  <a:pt x="21" y="69"/>
                </a:lnTo>
                <a:lnTo>
                  <a:pt x="16" y="53"/>
                </a:lnTo>
                <a:lnTo>
                  <a:pt x="16" y="37"/>
                </a:lnTo>
                <a:lnTo>
                  <a:pt x="11" y="32"/>
                </a:lnTo>
                <a:lnTo>
                  <a:pt x="11" y="21"/>
                </a:lnTo>
                <a:lnTo>
                  <a:pt x="6" y="16"/>
                </a:lnTo>
                <a:lnTo>
                  <a:pt x="0" y="10"/>
                </a:lnTo>
                <a:lnTo>
                  <a:pt x="0" y="5"/>
                </a:lnTo>
                <a:lnTo>
                  <a:pt x="0" y="5"/>
                </a:lnTo>
                <a:lnTo>
                  <a:pt x="6" y="0"/>
                </a:lnTo>
                <a:lnTo>
                  <a:pt x="11" y="0"/>
                </a:lnTo>
                <a:lnTo>
                  <a:pt x="21" y="0"/>
                </a:lnTo>
                <a:lnTo>
                  <a:pt x="32" y="0"/>
                </a:lnTo>
                <a:lnTo>
                  <a:pt x="43" y="0"/>
                </a:lnTo>
                <a:lnTo>
                  <a:pt x="53" y="5"/>
                </a:lnTo>
                <a:lnTo>
                  <a:pt x="64" y="10"/>
                </a:lnTo>
                <a:lnTo>
                  <a:pt x="69" y="16"/>
                </a:lnTo>
                <a:lnTo>
                  <a:pt x="74" y="21"/>
                </a:lnTo>
                <a:lnTo>
                  <a:pt x="74" y="26"/>
                </a:lnTo>
                <a:lnTo>
                  <a:pt x="74" y="37"/>
                </a:lnTo>
                <a:lnTo>
                  <a:pt x="74" y="42"/>
                </a:lnTo>
                <a:lnTo>
                  <a:pt x="74" y="42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6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6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6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6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6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6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6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628686" y="2241285"/>
            <a:ext cx="11021458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1141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1142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479550" y="1930400"/>
            <a:ext cx="109632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1.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你想吃什么？         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xiǎnɡ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chī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shénme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2.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你想喝什么？         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xiǎnɡ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hē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shénme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3.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明天下午你想做什么？</a:t>
            </a:r>
            <a:r>
              <a:rPr lang="en-US" altLang="zh-CN" sz="2800" dirty="0"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Mínɡtiān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xiàwǔ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xiǎnɡ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zuò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shénme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4.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你去哪个商店买杯子？</a:t>
            </a:r>
            <a:r>
              <a:rPr lang="en-US" altLang="zh-CN" sz="2800" dirty="0"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qù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nǎɡe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shānɡdiàn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mǎi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bēizi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5.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一个杯子多少钱？</a:t>
            </a:r>
            <a:r>
              <a:rPr lang="en-US" altLang="zh-CN" sz="2800" dirty="0"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Yí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ɡe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bēizi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duōshao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qián</a:t>
            </a: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? </a:t>
            </a:r>
            <a:endParaRPr lang="zh-CN" altLang="en-US" sz="2400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7275" y="1071563"/>
            <a:ext cx="841851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根据实际情况回答问题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Answer the questions according to the actual situations.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2165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2166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141913" y="2816225"/>
            <a:ext cx="9096375" cy="37861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Mínɡtiān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xiǎnɡ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qù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明   天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  想   去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mǎi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买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pic>
        <p:nvPicPr>
          <p:cNvPr id="12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66888" y="2759075"/>
            <a:ext cx="2665412" cy="18002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073787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3189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3190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4" descr="C:\Documents and Settings\Administrator.CAOFAN\桌面\hsk一级\2课\2-04三-前图46358923（20）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73238" y="2759075"/>
            <a:ext cx="2698750" cy="18002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5248275" y="2992438"/>
            <a:ext cx="9097963" cy="25860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Jīntiān wǒ xiǎnɡ chī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今天   我  想   吃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073787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4213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4214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338763" y="2992438"/>
            <a:ext cx="9097962" cy="37861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Xiàwǔ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xiǎn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</a:rPr>
              <a:t>ɡ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qù</a:t>
            </a:r>
            <a:endParaRPr lang="en-US" altLang="zh-CN" sz="2400" dirty="0">
              <a:solidFill>
                <a:schemeClr val="dk1"/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下午 我   想   去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kàn</a:t>
            </a:r>
            <a:endParaRPr lang="en-US" altLang="zh-CN" sz="24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看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pic>
        <p:nvPicPr>
          <p:cNvPr id="12" name="Picture 4" descr="C:\Documents and Settings\Administrator.CAOFAN\桌面\hsk一级\2课\2-04三-前图46358923（20）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0700" y="2759075"/>
            <a:ext cx="2701925" cy="18002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073787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712913" y="2759075"/>
            <a:ext cx="2663825" cy="180022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523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5239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5240" name="Picture 4" descr="C:\Documents and Settings\Administrator.CAOFAN\桌面\hsk一级\2课\2-04三-前图46358923（20）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0125" y="2776538"/>
            <a:ext cx="1619250" cy="1728787"/>
          </a:xfrm>
          <a:prstGeom prst="rect">
            <a:avLst/>
          </a:prstGeom>
          <a:noFill/>
          <a:ln w="38100" cap="sq">
            <a:noFill/>
            <a:miter lim="800000"/>
            <a:headEnd/>
            <a:tailEnd/>
          </a:ln>
        </p:spPr>
      </p:pic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4903788" y="3370263"/>
            <a:ext cx="9097962" cy="2584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Nǐhǎo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zh-CN" altLang="en-US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qǐn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</a:rPr>
              <a:t>ɡ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wèn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zhè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</a:rPr>
              <a:t>ɡ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e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bēizi</a:t>
            </a:r>
            <a:endParaRPr lang="en-US" altLang="zh-CN" sz="2400" dirty="0">
              <a:solidFill>
                <a:schemeClr val="dk1"/>
              </a:solidFill>
              <a:latin typeface="GB Pinyinok-D" pitchFamily="2" charset="-122"/>
              <a:ea typeface="GB Pinyinok-D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你好，请问    这个 杯子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？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1804C8E-13FF-6D84-9ABE-80A6996D83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6CEFEF68-A263-3B87-8178-F004CDFDC48A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6EF1B5D4-5BF2-5449-E2CE-FB8F6D53D463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FD0627D7-5911-D5D6-54C1-47449628315D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96ACEE63-59B1-46C2-55D8-C4E9823E57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AD8ACAF-95D0-1F7D-498B-E7875F4A829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D4E07B92-F593-2C57-0CC2-E6DA4BB241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6637" y="3482018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xǐhuan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qù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mǎi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cài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我   喜欢   去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买  菜。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1C42237-915C-CDFF-ADF4-E8CA135AA0DC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0AEB169-705A-C8C3-7B5F-2D4D6062E7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437" y="3141251"/>
            <a:ext cx="3359862" cy="215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834923"/>
      </p:ext>
    </p:extLst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B053610-B8F1-5ABE-0ED3-78ACB8195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52522528-71D0-F62F-1B3A-B149E8DAF2BF}"/>
              </a:ext>
            </a:extLst>
          </p:cNvPr>
          <p:cNvSpPr/>
          <p:nvPr/>
        </p:nvSpPr>
        <p:spPr>
          <a:xfrm>
            <a:off x="1067899" y="2286467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EC1E4A5C-99C4-3430-4E3A-3FECA0B8C6AB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1F08B78E-C4EA-061C-D7AA-00D70D81D964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4EB0E2F6-B84C-3F70-2EA2-F8C56004C8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B3C048A-574C-5BA7-90A1-1CF208FFB7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8EE2AEBC-D28F-810F-97AE-CF29482DF1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100" y="3275262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chīle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yí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gè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我  吃了  一 个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DC4F354-9825-A967-1711-9A86F45BCCF6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824A6FD-F5BB-F0FF-CB10-6E8FC13126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618" y="3255664"/>
            <a:ext cx="3202139" cy="180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089447"/>
      </p:ext>
    </p:extLst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62A781A-5BB9-6AF7-B6CB-537F66C983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446AE574-EF79-42AA-20F2-8EB360350C83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DE472352-8FAF-50A8-C251-28778EDD5242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4B3702E0-E5A8-C7C5-9F73-BCD554C94290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CB561BAD-2049-6A92-F27A-C04A6F46CD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61D2D23F-EA50-4F6F-F828-2651474971B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6AE693D9-A068-270F-52B9-A86E0D83F2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5837" y="3170732"/>
            <a:ext cx="6475720" cy="17808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xǐhuan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chī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我   喜欢  吃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D4669A7-1900-A090-8EF1-E4A1DBC9C041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D810DE9-95CF-11C1-E1CF-477C2B1456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452" y="2960949"/>
            <a:ext cx="3540385" cy="1990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529592"/>
      </p:ext>
    </p:extLst>
  </p:cSld>
  <p:clrMapOvr>
    <a:masterClrMapping/>
  </p:clrMapOvr>
  <p:transition spd="slow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4D24C88-604A-ACD8-6C5F-DDF2D8945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CB4BBB9B-5D16-3196-5214-50D96B9A80B3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1E549DA6-3BB8-0A40-BC8C-A6568950C8C3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25A8009E-C78E-32E5-0749-90354F0FDB7D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30A0297B-2706-5952-10DE-5E0E7EF8E7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FD83B69-5B0B-90A3-D88F-26418E21B4B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2FE3AB-EC6D-F288-0567-597B9EDA42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0937" y="3226383"/>
            <a:ext cx="6475720" cy="17808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Jīntiān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de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zǎofàn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yǒu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今天   的  早饭  有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3946869-43AC-04D1-2098-9E85FB0C2F65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9D4F697-5712-401E-084B-61ACBB8861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412" y="3056959"/>
            <a:ext cx="3769925" cy="211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834153"/>
      </p:ext>
    </p:extLst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7856" y="3328130"/>
            <a:ext cx="6475720" cy="17808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Māma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zuò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妈妈   在  做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65C7E7A-9656-6BD4-ED0C-9F4F8CFE91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867" y="3032955"/>
            <a:ext cx="3260934" cy="2371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97110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586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7587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认识独体字 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67589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1425" y="2690813"/>
            <a:ext cx="1900238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0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0425" y="2690813"/>
            <a:ext cx="1901825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1" name="TextBox 35"/>
          <p:cNvSpPr txBox="1">
            <a:spLocks noChangeArrowheads="1"/>
          </p:cNvSpPr>
          <p:nvPr/>
        </p:nvSpPr>
        <p:spPr bwMode="auto">
          <a:xfrm>
            <a:off x="2544763" y="2679700"/>
            <a:ext cx="1900237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8A042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少</a:t>
            </a:r>
          </a:p>
        </p:txBody>
      </p:sp>
      <p:sp>
        <p:nvSpPr>
          <p:cNvPr id="67592" name="TextBox 37"/>
          <p:cNvSpPr txBox="1">
            <a:spLocks noChangeArrowheads="1"/>
          </p:cNvSpPr>
          <p:nvPr/>
        </p:nvSpPr>
        <p:spPr bwMode="auto">
          <a:xfrm>
            <a:off x="7292975" y="2679700"/>
            <a:ext cx="190182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69E40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个</a:t>
            </a:r>
          </a:p>
        </p:txBody>
      </p:sp>
    </p:spTree>
  </p:cSld>
  <p:clrMapOvr>
    <a:masterClrMapping/>
  </p:clrMapOvr>
  <p:transition spd="slow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19793FC-5809-DDFD-39D7-B20A7F6FC7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25BE98F7-3A2C-F0B2-07AF-9DACF12664FD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34B5C051-F755-5B92-8DC5-A52A60532EE3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16A49D9F-05C6-3EB8-D8A2-3604EA577C98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52B41614-5F0B-842D-AEF6-055FB47F9D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F839311E-D964-D069-5A46-F965DE1AEB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9D44ECC9-C7C7-B63F-8E8D-7006F229AE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5806" y="3328130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rén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shéi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?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人  是  谁？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5547AB8-764E-AA28-B49D-F5EFF1111C4C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6870E44-061A-5CA5-7861-6C94CB2E8F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16100" y="3079577"/>
            <a:ext cx="3289300" cy="202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204044"/>
      </p:ext>
    </p:extLst>
  </p:cSld>
  <p:clrMapOvr>
    <a:masterClrMapping/>
  </p:clrMapOvr>
  <p:transition spd="slow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D39AEA1-604C-D1D4-52F7-5E0FB30A04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49C3F062-59EF-D410-1427-3AD83218B9E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BDD636CB-CFCF-1D8F-69FC-73F8631C939E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FF62838A-F14B-529C-3A4F-949B70A4EBAA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45762C63-5FA5-29ED-BDE8-67B0B0E9FC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846AD8F-6A2E-850A-E912-C292366584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197D335C-9F08-8AEB-7A16-D2EC804725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7380" y="3282055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píngguǒ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hěn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dà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苹果  很  大。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9C3D502-ED96-1791-5D71-241ED3A0136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9E191D9-A8A2-6D04-4DA9-A1FFAE1ACF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88718" y="3116055"/>
            <a:ext cx="3376019" cy="1898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474931"/>
      </p:ext>
    </p:extLst>
  </p:cSld>
  <p:clrMapOvr>
    <a:masterClrMapping/>
  </p:clrMapOvr>
  <p:transition spd="slow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BF8B1D5-4863-D08C-1557-02885FD66E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E80CE204-F908-C4F8-16A8-B656A53D7470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2E9374BC-0B7C-D3ED-4C4A-5CCB5EF3AF7D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274B7EFF-BF66-1154-01A7-ED5738847940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861D14B0-DDBD-CC0D-2C3A-07920F59F3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0E51805C-9AB6-FBD1-EBCA-66F279C74A7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7A5300E1-A347-DB03-5483-C3B6EB045D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7737" y="3088318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rén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péngyou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人  是 我     朋友。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B7928CB-BED4-9B49-3549-8719DC14746D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4116420-71D5-EB35-CF90-F8515A71ED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900" y="3062918"/>
            <a:ext cx="2986757" cy="191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631068"/>
      </p:ext>
    </p:extLst>
  </p:cSld>
  <p:clrMapOvr>
    <a:masterClrMapping/>
  </p:clrMapOvr>
  <p:transition spd="slow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BA6C5B8-A5FB-2A33-4DC3-F909458E0D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2903848C-D359-AF73-E7D9-C810DB221460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3087A7BC-E5B2-F8D3-D973-5CFB01DE9529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3ABE4E7D-4885-2BC0-B63C-751C505AE567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FA461954-7418-4A95-C3D4-9A686F057B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0C51556-6EE3-C2A6-7941-A442F15E025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0F06A080-398A-496B-F8F9-60F8AB2E7D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3269" y="3387080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yǒu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yìbǎi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我  有   一百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FB1D902-4B58-9220-FD7A-AE786140F57A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242" y="3127839"/>
            <a:ext cx="3789807" cy="1885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971060"/>
      </p:ext>
    </p:extLst>
  </p:cSld>
  <p:clrMapOvr>
    <a:masterClrMapping/>
  </p:clrMapOvr>
  <p:transition spd="slow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625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6259" name="组合 8"/>
          <p:cNvGrpSpPr>
            <a:grpSpLocks/>
          </p:cNvGrpSpPr>
          <p:nvPr/>
        </p:nvGrpSpPr>
        <p:grpSpPr bwMode="auto">
          <a:xfrm>
            <a:off x="307975" y="6350"/>
            <a:ext cx="3798888" cy="646113"/>
            <a:chOff x="308629" y="6819"/>
            <a:chExt cx="3797467" cy="646767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9" y="6819"/>
              <a:ext cx="3776837" cy="64676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运用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Application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586"/>
              <a:ext cx="379746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507062" y="1608707"/>
            <a:ext cx="9770538" cy="443198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                       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Jīntiān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xiàwǔ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nǐ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xiǎn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</a:rPr>
              <a:t>ɡ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zuò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shénme</a:t>
            </a:r>
            <a:endParaRPr lang="en-US" altLang="zh-CN" sz="2400" dirty="0">
              <a:solidFill>
                <a:schemeClr val="dk1"/>
              </a:solidFill>
              <a:latin typeface="GB Pinyinok-D" pitchFamily="2" charset="-122"/>
              <a:ea typeface="GB Pinyinok-D"/>
              <a:sym typeface="宋体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例如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：（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1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）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A: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今天  下午 你  想   做  什么？                         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                 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B: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                      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                      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Mín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</a:rPr>
              <a:t>ɡ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tiān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xiǎn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</a:rPr>
              <a:t>ɡ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zuò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shénme</a:t>
            </a:r>
            <a:endParaRPr lang="en-US" altLang="zh-CN" sz="2400" dirty="0">
              <a:solidFill>
                <a:schemeClr val="dk1"/>
              </a:solidFill>
              <a:latin typeface="GB Pinyinok-D" pitchFamily="2" charset="-122"/>
              <a:ea typeface="GB Pinyinok-D"/>
              <a:sym typeface="宋体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                   A: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明  天  你   想   做   什么？                                  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                   B:  ……</a:t>
            </a:r>
            <a:endParaRPr lang="en-US" altLang="zh-CN" sz="2800" dirty="0">
              <a:ea typeface="GB Pinyinok-D"/>
              <a:cs typeface="GB Pinyinok-D"/>
              <a:sym typeface="宋体" pitchFamily="2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57275" y="787400"/>
            <a:ext cx="93011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双人活动 </a:t>
            </a:r>
            <a:r>
              <a:rPr lang="en-US" altLang="zh-CN" dirty="0">
                <a:latin typeface="+mn-ea"/>
                <a:ea typeface="+mn-ea"/>
              </a:rPr>
              <a:t>Pair Work</a:t>
            </a:r>
          </a:p>
        </p:txBody>
      </p:sp>
    </p:spTree>
  </p:cSld>
  <p:clrMapOvr>
    <a:masterClrMapping/>
  </p:clrMapOvr>
  <p:transition spd="slow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728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7283" name="组合 8"/>
          <p:cNvGrpSpPr>
            <a:grpSpLocks/>
          </p:cNvGrpSpPr>
          <p:nvPr/>
        </p:nvGrpSpPr>
        <p:grpSpPr bwMode="auto">
          <a:xfrm>
            <a:off x="307975" y="6350"/>
            <a:ext cx="3798888" cy="646113"/>
            <a:chOff x="308629" y="6819"/>
            <a:chExt cx="3797467" cy="646767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9" y="6819"/>
              <a:ext cx="3776837" cy="64676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运用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Application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586"/>
              <a:ext cx="379746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507062" y="1608707"/>
            <a:ext cx="9770538" cy="443198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                        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Nǐmen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bān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yǒu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duōshao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</a:rPr>
              <a:t>ɡ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e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itchFamily="2" charset="-122"/>
              </a:rPr>
              <a:t>xuéshen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</a:rPr>
              <a:t>ɡ</a:t>
            </a:r>
            <a:endParaRPr lang="en-US" altLang="zh-CN" sz="2400" dirty="0">
              <a:solidFill>
                <a:schemeClr val="dk1"/>
              </a:solidFill>
              <a:latin typeface="GB Pinyinok-D" pitchFamily="2" charset="-122"/>
              <a:ea typeface="GB Pinyinok-D"/>
              <a:sym typeface="宋体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例如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：（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2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）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A: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你们   班  有   多  少  个   学生？                         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                 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B: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                      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                       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Nǐmen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xuéxiào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yǒu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duōshao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 pitchFamily="2" charset="-122"/>
              </a:rPr>
              <a:t>ɡ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e</a:t>
            </a:r>
            <a:r>
              <a:rPr lang="en-US" altLang="zh-CN" sz="2400" dirty="0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itchFamily="2" charset="-122"/>
                <a:ea typeface="GB Pinyinok-D"/>
                <a:sym typeface="宋体" panose="02010600030101010101" pitchFamily="2" charset="-122"/>
              </a:rPr>
              <a:t>lǎoshī</a:t>
            </a:r>
            <a:endParaRPr lang="en-US" altLang="zh-CN" sz="2400" dirty="0">
              <a:solidFill>
                <a:schemeClr val="dk1"/>
              </a:solidFill>
              <a:latin typeface="GB Pinyinok-D" pitchFamily="2" charset="-122"/>
              <a:ea typeface="GB Pinyinok-D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                   A: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你们    学校   有   多少    个 老师？                                  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                   B:  ……</a:t>
            </a:r>
            <a:endParaRPr lang="en-US" altLang="zh-CN" sz="2800" dirty="0">
              <a:ea typeface="GB Pinyinok-D"/>
              <a:cs typeface="GB Pinyinok-D"/>
              <a:sym typeface="宋体" pitchFamily="2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57275" y="787400"/>
            <a:ext cx="93011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双人活动 </a:t>
            </a:r>
            <a:r>
              <a:rPr lang="en-US" altLang="zh-CN" dirty="0">
                <a:latin typeface="+mn-ea"/>
                <a:ea typeface="+mn-ea"/>
              </a:rPr>
              <a:t>Pair Work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731838" y="2060575"/>
          <a:ext cx="10873276" cy="3413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5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1237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246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333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8918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2541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65295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195754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/>
                        <a:t>姓名</a:t>
                      </a:r>
                      <a:r>
                        <a:rPr lang="en-US" altLang="zh-CN" sz="2000" b="0" dirty="0"/>
                        <a:t>Name</a:t>
                      </a:r>
                      <a:r>
                        <a:rPr lang="en-US" altLang="zh-CN" sz="2000" b="1" dirty="0"/>
                        <a:t> 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星期一</a:t>
                      </a:r>
                      <a:endParaRPr lang="en-US" altLang="zh-CN" sz="2400" dirty="0"/>
                    </a:p>
                    <a:p>
                      <a:pPr algn="ctr"/>
                      <a:r>
                        <a:rPr lang="en-US" altLang="zh-CN" sz="2000" b="0" dirty="0">
                          <a:latin typeface="+mn-lt"/>
                          <a:ea typeface="华文楷体" pitchFamily="2" charset="-122"/>
                        </a:rPr>
                        <a:t>Monday </a:t>
                      </a:r>
                      <a:endParaRPr lang="zh-CN" altLang="en-US" sz="2000" b="0" dirty="0"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星期二</a:t>
                      </a:r>
                      <a:r>
                        <a:rPr lang="en-US" altLang="zh-CN" sz="2000" b="0" kern="1200" dirty="0">
                          <a:solidFill>
                            <a:schemeClr val="lt1"/>
                          </a:solidFill>
                          <a:latin typeface="+mn-lt"/>
                          <a:ea typeface="华文楷体" pitchFamily="2" charset="-122"/>
                          <a:cs typeface="+mn-cs"/>
                        </a:rPr>
                        <a:t>Tuesday </a:t>
                      </a:r>
                      <a:endParaRPr lang="zh-CN" altLang="en-US" sz="2000" b="0" kern="1200" dirty="0">
                        <a:solidFill>
                          <a:schemeClr val="lt1"/>
                        </a:solidFill>
                        <a:latin typeface="+mn-lt"/>
                        <a:ea typeface="华文楷体" pitchFamily="2" charset="-122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dirty="0"/>
                        <a:t>星期三</a:t>
                      </a:r>
                      <a:r>
                        <a:rPr lang="en-US" altLang="zh-CN" sz="2000" b="0" kern="1200" dirty="0">
                          <a:solidFill>
                            <a:schemeClr val="lt1"/>
                          </a:solidFill>
                          <a:latin typeface="+mn-lt"/>
                          <a:ea typeface="华文楷体" pitchFamily="2" charset="-122"/>
                          <a:cs typeface="+mn-cs"/>
                        </a:rPr>
                        <a:t>Wednesday</a:t>
                      </a:r>
                      <a:endParaRPr lang="zh-CN" altLang="en-US" sz="2000" b="0" kern="1200" dirty="0">
                        <a:solidFill>
                          <a:schemeClr val="lt1"/>
                        </a:solidFill>
                        <a:latin typeface="+mn-lt"/>
                        <a:ea typeface="华文楷体" pitchFamily="2" charset="-122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/>
                        <a:t>星期四</a:t>
                      </a:r>
                      <a:r>
                        <a:rPr lang="en-US" altLang="zh-CN" sz="2000" b="0" kern="1200" dirty="0">
                          <a:solidFill>
                            <a:schemeClr val="lt1"/>
                          </a:solidFill>
                          <a:latin typeface="+mn-lt"/>
                          <a:ea typeface="华文楷体" pitchFamily="2" charset="-122"/>
                          <a:cs typeface="+mn-cs"/>
                        </a:rPr>
                        <a:t>Thursday</a:t>
                      </a:r>
                      <a:endParaRPr lang="zh-CN" altLang="en-US" sz="2000" b="0" kern="1200" dirty="0">
                        <a:solidFill>
                          <a:schemeClr val="lt1"/>
                        </a:solidFill>
                        <a:latin typeface="+mn-lt"/>
                        <a:ea typeface="华文楷体" pitchFamily="2" charset="-122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星期五</a:t>
                      </a:r>
                      <a:r>
                        <a:rPr lang="en-US" altLang="zh-CN" sz="2000" b="0" kern="1200" dirty="0">
                          <a:solidFill>
                            <a:schemeClr val="lt1"/>
                          </a:solidFill>
                          <a:latin typeface="+mn-lt"/>
                          <a:ea typeface="华文楷体" pitchFamily="2" charset="-122"/>
                          <a:cs typeface="+mn-cs"/>
                        </a:rPr>
                        <a:t>Friday</a:t>
                      </a:r>
                      <a:endParaRPr lang="zh-CN" altLang="en-US" sz="2000" b="0" kern="1200" dirty="0">
                        <a:solidFill>
                          <a:schemeClr val="lt1"/>
                        </a:solidFill>
                        <a:latin typeface="+mn-lt"/>
                        <a:ea typeface="华文楷体" pitchFamily="2" charset="-122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星期六</a:t>
                      </a:r>
                      <a:r>
                        <a:rPr lang="en-US" altLang="zh-CN" sz="2000" b="0" kern="1200" dirty="0">
                          <a:solidFill>
                            <a:schemeClr val="lt1"/>
                          </a:solidFill>
                          <a:latin typeface="+mn-lt"/>
                          <a:ea typeface="华文楷体" pitchFamily="2" charset="-122"/>
                          <a:cs typeface="+mn-cs"/>
                        </a:rPr>
                        <a:t>Saturday</a:t>
                      </a:r>
                      <a:endParaRPr lang="zh-CN" altLang="en-US" sz="2000" b="0" kern="1200" dirty="0">
                        <a:solidFill>
                          <a:schemeClr val="lt1"/>
                        </a:solidFill>
                        <a:latin typeface="+mn-lt"/>
                        <a:ea typeface="华文楷体" pitchFamily="2" charset="-122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/>
                        <a:t>星期日</a:t>
                      </a:r>
                      <a:r>
                        <a:rPr lang="en-US" altLang="zh-CN" sz="2000" b="0" kern="1200" dirty="0">
                          <a:solidFill>
                            <a:schemeClr val="lt1"/>
                          </a:solidFill>
                          <a:latin typeface="+mn-lt"/>
                          <a:ea typeface="华文楷体" pitchFamily="2" charset="-122"/>
                          <a:cs typeface="+mn-cs"/>
                        </a:rPr>
                        <a:t>Sunday</a:t>
                      </a:r>
                      <a:endParaRPr lang="zh-CN" altLang="en-US" sz="2000" b="0" kern="1200" dirty="0">
                        <a:solidFill>
                          <a:schemeClr val="lt1"/>
                        </a:solidFill>
                        <a:latin typeface="+mn-lt"/>
                        <a:ea typeface="华文楷体" pitchFamily="2" charset="-122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1</a:t>
                      </a:r>
                      <a:endParaRPr lang="zh-CN" altLang="en-US" sz="24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altLang="zh-CN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cxnSp>
        <p:nvCxnSpPr>
          <p:cNvPr id="9837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cxnSp>
        <p:nvCxnSpPr>
          <p:cNvPr id="11" name="直接连接符 10"/>
          <p:cNvCxnSpPr/>
          <p:nvPr/>
        </p:nvCxnSpPr>
        <p:spPr bwMode="auto">
          <a:xfrm>
            <a:off x="349250" y="652463"/>
            <a:ext cx="3757613" cy="0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57275" y="1071563"/>
            <a:ext cx="1064101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2.</a:t>
            </a:r>
            <a:r>
              <a:rPr lang="zh-CN" altLang="en-US" sz="2400" b="1" dirty="0">
                <a:latin typeface="+mn-ea"/>
                <a:ea typeface="+mn-ea"/>
              </a:rPr>
              <a:t>小组活动 </a:t>
            </a:r>
            <a:r>
              <a:rPr lang="en-US" altLang="zh-CN" dirty="0">
                <a:latin typeface="+mn-ea"/>
                <a:ea typeface="+mn-ea"/>
              </a:rPr>
              <a:t>Group Work</a:t>
            </a:r>
          </a:p>
        </p:txBody>
      </p:sp>
      <p:cxnSp>
        <p:nvCxnSpPr>
          <p:cNvPr id="15" name="直接连接符 14"/>
          <p:cNvCxnSpPr/>
          <p:nvPr/>
        </p:nvCxnSpPr>
        <p:spPr>
          <a:xfrm rot="16200000" flipH="1">
            <a:off x="-630238" y="4197351"/>
            <a:ext cx="2733675" cy="0"/>
          </a:xfrm>
          <a:prstGeom prst="line">
            <a:avLst/>
          </a:prstGeom>
          <a:ln w="38100"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5400000">
            <a:off x="1089025" y="4130675"/>
            <a:ext cx="2732088" cy="1588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 Box 4"/>
          <p:cNvSpPr txBox="1">
            <a:spLocks noChangeArrowheads="1"/>
          </p:cNvSpPr>
          <p:nvPr/>
        </p:nvSpPr>
        <p:spPr bwMode="auto">
          <a:xfrm>
            <a:off x="328613" y="6350"/>
            <a:ext cx="37782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运用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Application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rot="16200000" flipH="1">
            <a:off x="10237787" y="4197351"/>
            <a:ext cx="2733675" cy="0"/>
          </a:xfrm>
          <a:prstGeom prst="line">
            <a:avLst/>
          </a:prstGeom>
          <a:ln w="38100"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rot="5400000">
            <a:off x="7399338" y="4129088"/>
            <a:ext cx="2732087" cy="1587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5400000">
            <a:off x="6249194" y="4144169"/>
            <a:ext cx="2730500" cy="1588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5400000">
            <a:off x="5124450" y="4140200"/>
            <a:ext cx="2732088" cy="1588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5400000">
            <a:off x="3738563" y="4140200"/>
            <a:ext cx="2732088" cy="1587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5400000">
            <a:off x="2527300" y="4130675"/>
            <a:ext cx="2732088" cy="1588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rot="5400000">
            <a:off x="-3175" y="4129088"/>
            <a:ext cx="2732087" cy="1588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rot="5400000">
            <a:off x="9037638" y="4130675"/>
            <a:ext cx="2732088" cy="1587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V="1">
            <a:off x="735013" y="5473700"/>
            <a:ext cx="10869612" cy="15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358281" y="2879725"/>
            <a:ext cx="117500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谢鹏</a:t>
            </a:r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Xiè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Pén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</a:rPr>
              <a:t>ɡ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endParaRPr lang="zh-CN" altLang="en-US" sz="2000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533282" y="2879725"/>
            <a:ext cx="1356462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去学校</a:t>
            </a:r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qù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xuéxiào</a:t>
            </a:r>
            <a:endParaRPr lang="zh-CN" altLang="en-US" sz="2000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endParaRPr lang="zh-CN" altLang="en-US" sz="2400" dirty="0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836310" y="2868613"/>
            <a:ext cx="1713931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去商店</a:t>
            </a:r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qù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shān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</a:rPr>
              <a:t>ɡ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diàn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endParaRPr lang="zh-CN" altLang="en-US" sz="2400" dirty="0"/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758825" y="3630613"/>
            <a:ext cx="10869613" cy="1587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731838" y="4087813"/>
            <a:ext cx="10869612" cy="1587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735013" y="4554538"/>
            <a:ext cx="10869612" cy="1587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731838" y="5011738"/>
            <a:ext cx="10869612" cy="1587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ext Box 11"/>
          <p:cNvSpPr txBox="1">
            <a:spLocks noChangeArrowheads="1"/>
          </p:cNvSpPr>
          <p:nvPr/>
        </p:nvSpPr>
        <p:spPr bwMode="auto">
          <a:xfrm>
            <a:off x="4035425" y="266700"/>
            <a:ext cx="431641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课 堂 活 动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排排队</a:t>
            </a:r>
          </a:p>
          <a:p>
            <a:pPr eaLnBrk="0" hangingPunct="0"/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692525" y="266700"/>
            <a:ext cx="4938713" cy="584200"/>
          </a:xfrm>
          <a:prstGeom prst="roundRect">
            <a:avLst/>
          </a:prstGeom>
          <a:noFill/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b="1" dirty="0"/>
          </a:p>
        </p:txBody>
      </p:sp>
      <p:cxnSp>
        <p:nvCxnSpPr>
          <p:cNvPr id="9933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00"/>
            </a:solidFill>
            <a:round/>
            <a:headEnd/>
            <a:tailEnd/>
          </a:ln>
        </p:spPr>
      </p:cxnSp>
      <p:sp>
        <p:nvSpPr>
          <p:cNvPr id="99333" name="Text Box 9"/>
          <p:cNvSpPr txBox="1">
            <a:spLocks noChangeArrowheads="1"/>
          </p:cNvSpPr>
          <p:nvPr/>
        </p:nvSpPr>
        <p:spPr bwMode="auto">
          <a:xfrm>
            <a:off x="561975" y="1069975"/>
            <a:ext cx="4819650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把词语卡片排列在可以搭配的动词后边。</a:t>
            </a:r>
            <a:endParaRPr lang="en-US" altLang="zh-CN" b="1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判读是否正确。</a:t>
            </a:r>
            <a:endParaRPr lang="en-US" altLang="zh-CN" b="1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用“我想</a:t>
            </a:r>
            <a:r>
              <a:rPr lang="en-US" altLang="zh-CN" b="1"/>
              <a:t>……</a:t>
            </a:r>
            <a:r>
              <a:rPr lang="zh-CN" altLang="en-US" b="1"/>
              <a:t>”说一个句子。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685088" y="3321050"/>
            <a:ext cx="901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老师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339138" y="2846388"/>
            <a:ext cx="903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汉语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437438" y="2268538"/>
            <a:ext cx="901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汉字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6791325" y="1895475"/>
            <a:ext cx="4479925" cy="4294188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9939338" y="4478338"/>
            <a:ext cx="901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同学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8432800" y="3632200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中国朋友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9761538" y="3059113"/>
            <a:ext cx="1260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朋友家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9309100" y="5392738"/>
            <a:ext cx="903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学校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309100" y="2317750"/>
            <a:ext cx="1260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汉语书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529513" y="4043363"/>
            <a:ext cx="903287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杯子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8858250" y="4478338"/>
            <a:ext cx="903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商店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986588" y="3370263"/>
            <a:ext cx="5445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茶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7999413" y="5002213"/>
            <a:ext cx="1263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中国菜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985000" y="4608513"/>
            <a:ext cx="903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米饭</a:t>
            </a:r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3511550" y="2841625"/>
            <a:ext cx="208597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吃</a:t>
            </a:r>
            <a:r>
              <a:rPr lang="en-US" altLang="zh-CN" sz="3200" b="1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  </a:t>
            </a:r>
            <a:r>
              <a:rPr lang="zh-CN" altLang="en-US" sz="3200" b="1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喝</a:t>
            </a:r>
            <a:endParaRPr lang="en-US" altLang="zh-CN" sz="3200" b="1">
              <a:solidFill>
                <a:srgbClr val="660066"/>
              </a:solidFill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买</a:t>
            </a:r>
            <a:r>
              <a:rPr lang="en-US" altLang="zh-CN" sz="3200" b="1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  </a:t>
            </a:r>
            <a:r>
              <a:rPr lang="zh-CN" altLang="en-US" sz="3200" b="1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去</a:t>
            </a:r>
            <a:endParaRPr lang="en-US" altLang="zh-CN" sz="3200" b="1">
              <a:solidFill>
                <a:srgbClr val="660066"/>
              </a:solidFill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说</a:t>
            </a:r>
            <a:r>
              <a:rPr lang="en-US" altLang="zh-CN" sz="3200" b="1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  </a:t>
            </a:r>
            <a:r>
              <a:rPr lang="zh-CN" altLang="en-US" sz="3200" b="1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看</a:t>
            </a:r>
            <a:r>
              <a:rPr lang="en-US" altLang="zh-CN" sz="3200" b="1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  </a:t>
            </a:r>
            <a:r>
              <a:rPr lang="zh-CN" altLang="en-US" sz="3200" b="1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写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3175000" y="2647950"/>
            <a:ext cx="2420938" cy="2613025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9350" name="TextBox 25"/>
          <p:cNvSpPr txBox="1">
            <a:spLocks noChangeArrowheads="1"/>
          </p:cNvSpPr>
          <p:nvPr/>
        </p:nvSpPr>
        <p:spPr bwMode="auto">
          <a:xfrm>
            <a:off x="809625" y="3632200"/>
            <a:ext cx="1825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我想</a:t>
            </a: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endParaRPr lang="zh-CN" altLang="en-US" sz="32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610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8611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2. </a:t>
            </a:r>
            <a:r>
              <a:rPr lang="zh-CN" altLang="en-US" sz="2800" b="1" dirty="0"/>
              <a:t>汉字的结构</a:t>
            </a:r>
            <a:r>
              <a:rPr lang="zh-CN" altLang="en-US" sz="2800" b="1" dirty="0">
                <a:latin typeface="+mn-ea"/>
                <a:ea typeface="+mn-ea"/>
              </a:rPr>
              <a:t>（</a:t>
            </a:r>
            <a:r>
              <a:rPr lang="en-US" altLang="zh-CN" sz="2800" b="1" dirty="0">
                <a:latin typeface="+mn-ea"/>
                <a:ea typeface="+mn-ea"/>
              </a:rPr>
              <a:t>3</a:t>
            </a:r>
            <a:r>
              <a:rPr lang="zh-CN" altLang="en-US" sz="2800" b="1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Structure of Characters(3)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1317625" y="2316163"/>
          <a:ext cx="9856344" cy="290523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1083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516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9639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994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结构 </a:t>
                      </a:r>
                      <a:r>
                        <a:rPr lang="en-US" altLang="zh-CN" sz="2400" b="1" i="0" kern="1200" dirty="0">
                          <a:solidFill>
                            <a:schemeClr val="lt1"/>
                          </a:solidFill>
                          <a:latin typeface="Bradley Hand ITC" pitchFamily="66" charset="0"/>
                          <a:ea typeface="+mn-ea"/>
                          <a:cs typeface="+mn-cs"/>
                        </a:rPr>
                        <a:t>Structure</a:t>
                      </a:r>
                      <a:endParaRPr lang="zh-CN" altLang="en-US" sz="2400" b="1" i="0" kern="1200" dirty="0">
                        <a:solidFill>
                          <a:schemeClr val="lt1"/>
                        </a:solidFill>
                        <a:latin typeface="Bradley Hand ITC" pitchFamily="66" charset="0"/>
                        <a:ea typeface="+mn-ea"/>
                        <a:cs typeface="+mn-cs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例字 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Example Characters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图解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Illustrations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76097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>
                          <a:ea typeface="+mn-ea"/>
                        </a:rPr>
                        <a:t>   上下结构</a:t>
                      </a:r>
                      <a:r>
                        <a:rPr lang="zh-CN" altLang="en-US" sz="2400" b="1" baseline="0" dirty="0">
                          <a:ea typeface="+mn-ea"/>
                        </a:rPr>
                        <a:t>   </a:t>
                      </a:r>
                      <a:endParaRPr lang="en-US" altLang="zh-CN" sz="2400" b="1" baseline="0" dirty="0">
                        <a:ea typeface="+mn-ea"/>
                      </a:endParaRPr>
                    </a:p>
                    <a:p>
                      <a:pPr algn="l"/>
                      <a:r>
                        <a:rPr lang="en-US" altLang="zh-CN" sz="2400" b="0" baseline="0" dirty="0">
                          <a:latin typeface="+mn-lt"/>
                          <a:ea typeface="GB Pinyinok-D" pitchFamily="2" charset="-122"/>
                        </a:rPr>
                        <a:t>   top-bottom</a:t>
                      </a:r>
                      <a:endParaRPr lang="en-US" altLang="zh-CN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是</a:t>
                      </a:r>
                      <a:r>
                        <a:rPr lang="en-US" altLang="zh-CN" sz="2800" b="1" dirty="0">
                          <a:solidFill>
                            <a:srgbClr val="C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 </a:t>
                      </a:r>
                      <a:r>
                        <a:rPr lang="en-US" altLang="zh-CN" sz="2800" b="1" baseline="0" dirty="0">
                          <a:solidFill>
                            <a:srgbClr val="C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shì</a:t>
                      </a:r>
                      <a:r>
                        <a:rPr lang="en-US" altLang="zh-CN" sz="2400" b="1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to be</a:t>
                      </a: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爸    </a:t>
                      </a:r>
                      <a:r>
                        <a:rPr lang="en-US" altLang="zh-CN" sz="2400" b="1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华文新魏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bà</a:t>
                      </a:r>
                      <a:r>
                        <a:rPr lang="en-US" altLang="zh-CN" sz="2400" b="1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    </a:t>
                      </a:r>
                      <a:r>
                        <a:rPr lang="en-US" altLang="zh-CN" sz="2400" dirty="0"/>
                        <a:t>father</a:t>
                      </a:r>
                      <a:endParaRPr lang="en-US" altLang="zh-CN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endParaRPr lang="en-US" altLang="zh-CN" sz="3200" b="1" baseline="0" dirty="0">
                        <a:solidFill>
                          <a:srgbClr val="C0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marL="514350" indent="-514350" algn="l">
                        <a:buNone/>
                      </a:pPr>
                      <a:r>
                        <a:rPr lang="zh-CN" altLang="en-US" sz="3200" b="1" baseline="0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</a:t>
                      </a:r>
                      <a:endParaRPr lang="zh-CN" altLang="en-US" sz="3200" b="1" dirty="0">
                        <a:solidFill>
                          <a:srgbClr val="C0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2971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>
                          <a:ea typeface="+mn-ea"/>
                        </a:rPr>
                        <a:t>   上中下结构</a:t>
                      </a:r>
                      <a:r>
                        <a:rPr lang="zh-CN" altLang="en-US" sz="2400" b="1" baseline="0" dirty="0">
                          <a:ea typeface="+mn-ea"/>
                        </a:rPr>
                        <a:t>  </a:t>
                      </a:r>
                      <a:endParaRPr lang="en-US" altLang="zh-CN" sz="2400" b="0" baseline="0" dirty="0">
                        <a:latin typeface="+mn-lt"/>
                        <a:ea typeface="GB Pinyinok-D" pitchFamily="2" charset="-122"/>
                      </a:endParaRPr>
                    </a:p>
                    <a:p>
                      <a:pPr algn="l"/>
                      <a:r>
                        <a:rPr lang="en-US" altLang="zh-CN" sz="2400" b="0" baseline="0" dirty="0">
                          <a:latin typeface="+mn-lt"/>
                          <a:ea typeface="GB Pinyinok-D" pitchFamily="2" charset="-122"/>
                        </a:rPr>
                        <a:t>  top-middle-bottom</a:t>
                      </a:r>
                      <a:endParaRPr lang="en-US" altLang="zh-CN" sz="2400" b="0" dirty="0"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茶     </a:t>
                      </a:r>
                      <a:r>
                        <a:rPr lang="en-US" altLang="zh-CN" sz="2400" b="1" kern="120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chá</a:t>
                      </a:r>
                      <a:r>
                        <a:rPr lang="en-US" altLang="zh-CN" sz="2400" b="1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   </a:t>
                      </a:r>
                      <a:r>
                        <a:rPr lang="en-US" altLang="zh-CN" sz="2400" baseline="0" dirty="0"/>
                        <a:t>tea</a:t>
                      </a:r>
                      <a:endParaRPr lang="en-US" altLang="zh-CN" sz="2400" dirty="0"/>
                    </a:p>
                    <a:p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高     </a:t>
                      </a:r>
                      <a:r>
                        <a:rPr lang="en-US" altLang="zh-CN" sz="2400" b="1" kern="120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ɡāo</a:t>
                      </a:r>
                      <a:r>
                        <a:rPr lang="en-US" altLang="zh-CN" sz="2400" b="1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 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</a:t>
                      </a:r>
                      <a:r>
                        <a:rPr lang="en-US" altLang="zh-CN" sz="2400" b="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tall,high</a:t>
                      </a:r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  </a:t>
                      </a: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</a:t>
                      </a:r>
                      <a:endParaRPr lang="en-US" altLang="zh-CN" sz="3200" b="1" baseline="0" dirty="0">
                        <a:solidFill>
                          <a:srgbClr val="C0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r>
                        <a:rPr lang="zh-CN" altLang="en-US" sz="32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</a:t>
                      </a: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 </a:t>
                      </a:r>
                      <a:r>
                        <a:rPr lang="zh-CN" altLang="en-US" sz="32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</a:t>
                      </a: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68631" name="Rectangle 29"/>
          <p:cNvSpPr>
            <a:spLocks noChangeArrowheads="1"/>
          </p:cNvSpPr>
          <p:nvPr/>
        </p:nvSpPr>
        <p:spPr bwMode="auto">
          <a:xfrm>
            <a:off x="7759700" y="1474788"/>
            <a:ext cx="2317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zh-CN" altLang="zh-CN"/>
          </a:p>
        </p:txBody>
      </p:sp>
      <p:grpSp>
        <p:nvGrpSpPr>
          <p:cNvPr id="68632" name="组合 27"/>
          <p:cNvGrpSpPr>
            <a:grpSpLocks/>
          </p:cNvGrpSpPr>
          <p:nvPr/>
        </p:nvGrpSpPr>
        <p:grpSpPr bwMode="auto">
          <a:xfrm>
            <a:off x="8255000" y="3168650"/>
            <a:ext cx="569913" cy="523875"/>
            <a:chOff x="8254999" y="3168650"/>
            <a:chExt cx="569914" cy="523220"/>
          </a:xfrm>
        </p:grpSpPr>
        <p:sp>
          <p:nvSpPr>
            <p:cNvPr id="68644" name="TextBox 28"/>
            <p:cNvSpPr txBox="1">
              <a:spLocks noChangeArrowheads="1"/>
            </p:cNvSpPr>
            <p:nvPr/>
          </p:nvSpPr>
          <p:spPr bwMode="auto">
            <a:xfrm>
              <a:off x="8255000" y="3168650"/>
              <a:ext cx="569913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  <a:cs typeface="GB Pinyinok-D" pitchFamily="2" charset="-122"/>
                </a:rPr>
                <a:t>是</a:t>
              </a:r>
              <a:endParaRPr lang="zh-CN" altLang="en-US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GB Pinyinok-D" pitchFamily="2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 bwMode="auto">
            <a:xfrm rot="10800000" flipH="1">
              <a:off x="8254999" y="3385866"/>
              <a:ext cx="569914" cy="15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633" name="组合 40"/>
          <p:cNvGrpSpPr>
            <a:grpSpLocks/>
          </p:cNvGrpSpPr>
          <p:nvPr/>
        </p:nvGrpSpPr>
        <p:grpSpPr bwMode="auto">
          <a:xfrm>
            <a:off x="8239125" y="4370388"/>
            <a:ext cx="582613" cy="523875"/>
            <a:chOff x="8239124" y="4370591"/>
            <a:chExt cx="582614" cy="523220"/>
          </a:xfrm>
        </p:grpSpPr>
        <p:sp>
          <p:nvSpPr>
            <p:cNvPr id="68641" name="TextBox 28"/>
            <p:cNvSpPr txBox="1">
              <a:spLocks noChangeArrowheads="1"/>
            </p:cNvSpPr>
            <p:nvPr/>
          </p:nvSpPr>
          <p:spPr bwMode="auto">
            <a:xfrm>
              <a:off x="8239125" y="4370591"/>
              <a:ext cx="582613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  <a:cs typeface="GB Pinyinok-D" pitchFamily="2" charset="-122"/>
                </a:rPr>
                <a:t>茶</a:t>
              </a:r>
              <a:endParaRPr lang="zh-CN" altLang="en-US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GB Pinyinok-D" pitchFamily="2" charset="-122"/>
              </a:endParaRPr>
            </a:p>
          </p:txBody>
        </p:sp>
        <p:cxnSp>
          <p:nvCxnSpPr>
            <p:cNvPr id="138" name="直接连接符 137"/>
            <p:cNvCxnSpPr/>
            <p:nvPr/>
          </p:nvCxnSpPr>
          <p:spPr bwMode="auto">
            <a:xfrm rot="10800000" flipH="1">
              <a:off x="8239124" y="4648056"/>
              <a:ext cx="582614" cy="158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 bwMode="auto">
            <a:xfrm flipH="1">
              <a:off x="8239124" y="4527557"/>
              <a:ext cx="582614" cy="158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634" name="组合 33"/>
          <p:cNvGrpSpPr>
            <a:grpSpLocks/>
          </p:cNvGrpSpPr>
          <p:nvPr/>
        </p:nvGrpSpPr>
        <p:grpSpPr bwMode="auto">
          <a:xfrm>
            <a:off x="9431338" y="3179763"/>
            <a:ext cx="569912" cy="523875"/>
            <a:chOff x="9431338" y="3179763"/>
            <a:chExt cx="569912" cy="523220"/>
          </a:xfrm>
        </p:grpSpPr>
        <p:sp>
          <p:nvSpPr>
            <p:cNvPr id="68639" name="TextBox 28"/>
            <p:cNvSpPr txBox="1">
              <a:spLocks noChangeArrowheads="1"/>
            </p:cNvSpPr>
            <p:nvPr/>
          </p:nvSpPr>
          <p:spPr bwMode="auto">
            <a:xfrm>
              <a:off x="9431338" y="3179763"/>
              <a:ext cx="569912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  <a:cs typeface="GB Pinyinok-D" pitchFamily="2" charset="-122"/>
                </a:rPr>
                <a:t>爸</a:t>
              </a:r>
              <a:endParaRPr lang="zh-CN" altLang="en-US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GB Pinyinok-D" pitchFamily="2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 bwMode="auto">
            <a:xfrm rot="10800000" flipH="1">
              <a:off x="9431338" y="3435030"/>
              <a:ext cx="569912" cy="158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635" name="组合 47"/>
          <p:cNvGrpSpPr>
            <a:grpSpLocks/>
          </p:cNvGrpSpPr>
          <p:nvPr/>
        </p:nvGrpSpPr>
        <p:grpSpPr bwMode="auto">
          <a:xfrm>
            <a:off x="9440863" y="4368800"/>
            <a:ext cx="582612" cy="523875"/>
            <a:chOff x="9440863" y="4351340"/>
            <a:chExt cx="582612" cy="523220"/>
          </a:xfrm>
        </p:grpSpPr>
        <p:sp>
          <p:nvSpPr>
            <p:cNvPr id="68636" name="TextBox 28"/>
            <p:cNvSpPr txBox="1">
              <a:spLocks noChangeArrowheads="1"/>
            </p:cNvSpPr>
            <p:nvPr/>
          </p:nvSpPr>
          <p:spPr bwMode="auto">
            <a:xfrm>
              <a:off x="9440863" y="4351340"/>
              <a:ext cx="582612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  <a:cs typeface="GB Pinyinok-D" pitchFamily="2" charset="-122"/>
                </a:rPr>
                <a:t>高</a:t>
              </a:r>
              <a:endParaRPr lang="zh-CN" altLang="en-US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GB Pinyinok-D" pitchFamily="2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 bwMode="auto">
            <a:xfrm flipH="1">
              <a:off x="9440863" y="4536846"/>
              <a:ext cx="582612" cy="15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 bwMode="auto">
            <a:xfrm rot="10800000" flipH="1">
              <a:off x="9440863" y="4606608"/>
              <a:ext cx="582612" cy="15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63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9635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711200" y="2287588"/>
          <a:ext cx="10946343" cy="326047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130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645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3687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994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偏旁 </a:t>
                      </a:r>
                      <a:r>
                        <a:rPr lang="en-US" altLang="zh-CN" sz="2400" b="1" i="0" kern="1200" dirty="0">
                          <a:solidFill>
                            <a:schemeClr val="lt1"/>
                          </a:solidFill>
                          <a:latin typeface="Bradley Hand ITC" pitchFamily="66" charset="0"/>
                          <a:ea typeface="+mn-ea"/>
                          <a:cs typeface="+mn-cs"/>
                        </a:rPr>
                        <a:t>Radicals</a:t>
                      </a:r>
                      <a:endParaRPr lang="zh-CN" altLang="en-US" sz="2400" b="1" i="0" kern="1200" dirty="0">
                        <a:solidFill>
                          <a:schemeClr val="lt1"/>
                        </a:solidFill>
                        <a:latin typeface="Bradley Hand ITC" pitchFamily="66" charset="0"/>
                        <a:ea typeface="+mn-ea"/>
                        <a:cs typeface="+mn-cs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解释 </a:t>
                      </a:r>
                      <a:endParaRPr lang="en-US" altLang="zh-CN" sz="2400" dirty="0">
                        <a:latin typeface="Bradley Hand ITC" pitchFamily="66" charset="0"/>
                        <a:ea typeface="+mn-ea"/>
                      </a:endParaRPr>
                    </a:p>
                    <a:p>
                      <a:pPr algn="ctr"/>
                      <a:r>
                        <a:rPr lang="en-US" altLang="zh-CN" sz="2400" dirty="0">
                          <a:latin typeface="Bradley Hand ITC" pitchFamily="66" charset="0"/>
                        </a:rPr>
                        <a:t>Explanation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例字</a:t>
                      </a:r>
                      <a:endParaRPr lang="en-US" altLang="zh-CN" sz="24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Example</a:t>
                      </a:r>
                      <a:r>
                        <a:rPr lang="en-US" altLang="zh-CN" sz="2400" baseline="0" dirty="0">
                          <a:latin typeface="Bradley Hand ITC" pitchFamily="66" charset="0"/>
                        </a:rPr>
                        <a:t> Characters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76097"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金字旁，一般和金属有关系。</a:t>
                      </a:r>
                      <a:endParaRPr lang="en-US" altLang="zh-CN" sz="2400" dirty="0"/>
                    </a:p>
                    <a:p>
                      <a:r>
                        <a:rPr lang="en-US" altLang="zh-CN" sz="2000" dirty="0"/>
                        <a:t>The radical</a:t>
                      </a:r>
                      <a:r>
                        <a:rPr lang="zh-CN" altLang="en-US" sz="2000" dirty="0"/>
                        <a:t>“  ”</a:t>
                      </a:r>
                      <a:r>
                        <a:rPr lang="en-US" altLang="zh-CN" sz="2000" dirty="0"/>
                        <a:t>is usually related to metal.</a:t>
                      </a:r>
                      <a:endParaRPr lang="zh-CN" altLang="en-US" sz="20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en-US" altLang="zh-CN" sz="2800" b="1" dirty="0">
                          <a:solidFill>
                            <a:srgbClr val="C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     </a:t>
                      </a:r>
                      <a:r>
                        <a:rPr lang="en-US" altLang="zh-CN" sz="2400" b="1" kern="1200" baseline="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zhōnɡ</a:t>
                      </a:r>
                      <a:r>
                        <a:rPr lang="en-US" altLang="zh-CN" sz="2400" b="1" kern="1200" baseline="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  </a:t>
                      </a:r>
                      <a:r>
                        <a:rPr lang="en-US" altLang="zh-CN" sz="2400" b="0" i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clock</a:t>
                      </a: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           </a:t>
                      </a:r>
                      <a:r>
                        <a:rPr lang="en-US" altLang="zh-CN" sz="2400" b="1" kern="1200" baseline="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qián</a:t>
                      </a:r>
                      <a:r>
                        <a:rPr lang="en-US" altLang="zh-CN" sz="2400" b="1" kern="1200" baseline="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</a:t>
                      </a:r>
                      <a:r>
                        <a:rPr lang="en-US" altLang="zh-CN" sz="2400" b="1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 money</a:t>
                      </a:r>
                      <a:endParaRPr lang="zh-CN" altLang="en-US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29710"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口字旁，一般和嘴巴有关系。</a:t>
                      </a:r>
                      <a:endParaRPr lang="en-US" altLang="zh-CN" sz="2400" dirty="0"/>
                    </a:p>
                    <a:p>
                      <a:r>
                        <a:rPr lang="en-US" altLang="zh-CN" sz="2000" dirty="0"/>
                        <a:t>The radical</a:t>
                      </a:r>
                      <a:r>
                        <a:rPr lang="zh-CN" altLang="en-US" sz="2000" dirty="0"/>
                        <a:t>“  ”</a:t>
                      </a:r>
                      <a:r>
                        <a:rPr lang="en-US" altLang="zh-CN" sz="2000" dirty="0"/>
                        <a:t>is usually related</a:t>
                      </a:r>
                      <a:r>
                        <a:rPr lang="en-US" altLang="zh-CN" sz="2000" baseline="0" dirty="0"/>
                        <a:t> to the mouth.</a:t>
                      </a:r>
                      <a:endParaRPr lang="zh-CN" altLang="en-US" sz="20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           </a:t>
                      </a:r>
                      <a:r>
                        <a:rPr lang="en-US" altLang="zh-CN" sz="2400" b="1" kern="1200" baseline="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chī</a:t>
                      </a:r>
                      <a:r>
                        <a:rPr lang="en-US" altLang="zh-CN" sz="2400" b="1" kern="1200" baseline="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</a:t>
                      </a:r>
                      <a:r>
                        <a:rPr lang="en-US" altLang="zh-CN" sz="2400" b="1" dirty="0">
                          <a:latin typeface="GB Pinyinok-D" pitchFamily="2" charset="-122"/>
                          <a:ea typeface="GB Pinyinok-D" pitchFamily="2" charset="-122"/>
                        </a:rPr>
                        <a:t>    </a:t>
                      </a:r>
                      <a:r>
                        <a:rPr lang="en-US" altLang="zh-CN" sz="2400" dirty="0"/>
                        <a:t>to</a:t>
                      </a:r>
                      <a:r>
                        <a:rPr lang="en-US" altLang="zh-CN" sz="2400" baseline="0" dirty="0"/>
                        <a:t> eat</a:t>
                      </a:r>
                      <a:endParaRPr lang="en-US" altLang="zh-CN" sz="2400" dirty="0"/>
                    </a:p>
                    <a:p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           </a:t>
                      </a:r>
                      <a:r>
                        <a:rPr lang="en-US" altLang="zh-CN" sz="2400" b="1" kern="1200" baseline="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hē</a:t>
                      </a:r>
                      <a:r>
                        <a:rPr lang="en-US" altLang="zh-CN" sz="2400" b="1" kern="1200" baseline="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     </a:t>
                      </a:r>
                      <a:r>
                        <a:rPr lang="en-US" altLang="zh-CN" sz="2400" baseline="0" dirty="0"/>
                        <a:t>to drink</a:t>
                      </a:r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69654" name="组合 144"/>
          <p:cNvGrpSpPr>
            <a:grpSpLocks noChangeAspect="1"/>
          </p:cNvGrpSpPr>
          <p:nvPr/>
        </p:nvGrpSpPr>
        <p:grpSpPr bwMode="auto">
          <a:xfrm>
            <a:off x="7637463" y="3333750"/>
            <a:ext cx="366712" cy="360363"/>
            <a:chOff x="7525159" y="3242807"/>
            <a:chExt cx="450850" cy="442913"/>
          </a:xfrm>
        </p:grpSpPr>
        <p:sp>
          <p:nvSpPr>
            <p:cNvPr id="69697" name="Freeform 80"/>
            <p:cNvSpPr>
              <a:spLocks/>
            </p:cNvSpPr>
            <p:nvPr/>
          </p:nvSpPr>
          <p:spPr bwMode="auto">
            <a:xfrm>
              <a:off x="7525159" y="3242807"/>
              <a:ext cx="158750" cy="238125"/>
            </a:xfrm>
            <a:custGeom>
              <a:avLst/>
              <a:gdLst>
                <a:gd name="T0" fmla="*/ 2147483647 w 100"/>
                <a:gd name="T1" fmla="*/ 2147483647 h 150"/>
                <a:gd name="T2" fmla="*/ 2147483647 w 100"/>
                <a:gd name="T3" fmla="*/ 2147483647 h 150"/>
                <a:gd name="T4" fmla="*/ 2147483647 w 100"/>
                <a:gd name="T5" fmla="*/ 2147483647 h 150"/>
                <a:gd name="T6" fmla="*/ 2147483647 w 100"/>
                <a:gd name="T7" fmla="*/ 2147483647 h 150"/>
                <a:gd name="T8" fmla="*/ 2147483647 w 100"/>
                <a:gd name="T9" fmla="*/ 2147483647 h 150"/>
                <a:gd name="T10" fmla="*/ 2147483647 w 100"/>
                <a:gd name="T11" fmla="*/ 2147483647 h 150"/>
                <a:gd name="T12" fmla="*/ 2147483647 w 100"/>
                <a:gd name="T13" fmla="*/ 2147483647 h 150"/>
                <a:gd name="T14" fmla="*/ 0 w 100"/>
                <a:gd name="T15" fmla="*/ 2147483647 h 150"/>
                <a:gd name="T16" fmla="*/ 0 w 100"/>
                <a:gd name="T17" fmla="*/ 2147483647 h 150"/>
                <a:gd name="T18" fmla="*/ 0 w 100"/>
                <a:gd name="T19" fmla="*/ 2147483647 h 150"/>
                <a:gd name="T20" fmla="*/ 0 w 100"/>
                <a:gd name="T21" fmla="*/ 2147483647 h 150"/>
                <a:gd name="T22" fmla="*/ 2147483647 w 100"/>
                <a:gd name="T23" fmla="*/ 2147483647 h 150"/>
                <a:gd name="T24" fmla="*/ 2147483647 w 100"/>
                <a:gd name="T25" fmla="*/ 2147483647 h 150"/>
                <a:gd name="T26" fmla="*/ 2147483647 w 100"/>
                <a:gd name="T27" fmla="*/ 2147483647 h 150"/>
                <a:gd name="T28" fmla="*/ 2147483647 w 100"/>
                <a:gd name="T29" fmla="*/ 2147483647 h 150"/>
                <a:gd name="T30" fmla="*/ 2147483647 w 100"/>
                <a:gd name="T31" fmla="*/ 2147483647 h 150"/>
                <a:gd name="T32" fmla="*/ 2147483647 w 100"/>
                <a:gd name="T33" fmla="*/ 2147483647 h 150"/>
                <a:gd name="T34" fmla="*/ 2147483647 w 100"/>
                <a:gd name="T35" fmla="*/ 2147483647 h 150"/>
                <a:gd name="T36" fmla="*/ 2147483647 w 100"/>
                <a:gd name="T37" fmla="*/ 2147483647 h 150"/>
                <a:gd name="T38" fmla="*/ 2147483647 w 100"/>
                <a:gd name="T39" fmla="*/ 2147483647 h 150"/>
                <a:gd name="T40" fmla="*/ 2147483647 w 100"/>
                <a:gd name="T41" fmla="*/ 2147483647 h 150"/>
                <a:gd name="T42" fmla="*/ 2147483647 w 100"/>
                <a:gd name="T43" fmla="*/ 2147483647 h 150"/>
                <a:gd name="T44" fmla="*/ 2147483647 w 100"/>
                <a:gd name="T45" fmla="*/ 2147483647 h 150"/>
                <a:gd name="T46" fmla="*/ 2147483647 w 100"/>
                <a:gd name="T47" fmla="*/ 0 h 150"/>
                <a:gd name="T48" fmla="*/ 2147483647 w 100"/>
                <a:gd name="T49" fmla="*/ 0 h 150"/>
                <a:gd name="T50" fmla="*/ 2147483647 w 100"/>
                <a:gd name="T51" fmla="*/ 0 h 150"/>
                <a:gd name="T52" fmla="*/ 2147483647 w 100"/>
                <a:gd name="T53" fmla="*/ 0 h 150"/>
                <a:gd name="T54" fmla="*/ 2147483647 w 100"/>
                <a:gd name="T55" fmla="*/ 0 h 150"/>
                <a:gd name="T56" fmla="*/ 2147483647 w 100"/>
                <a:gd name="T57" fmla="*/ 0 h 150"/>
                <a:gd name="T58" fmla="*/ 2147483647 w 100"/>
                <a:gd name="T59" fmla="*/ 2147483647 h 150"/>
                <a:gd name="T60" fmla="*/ 2147483647 w 100"/>
                <a:gd name="T61" fmla="*/ 2147483647 h 150"/>
                <a:gd name="T62" fmla="*/ 2147483647 w 100"/>
                <a:gd name="T63" fmla="*/ 2147483647 h 150"/>
                <a:gd name="T64" fmla="*/ 2147483647 w 100"/>
                <a:gd name="T65" fmla="*/ 2147483647 h 150"/>
                <a:gd name="T66" fmla="*/ 2147483647 w 100"/>
                <a:gd name="T67" fmla="*/ 2147483647 h 150"/>
                <a:gd name="T68" fmla="*/ 2147483647 w 100"/>
                <a:gd name="T69" fmla="*/ 2147483647 h 150"/>
                <a:gd name="T70" fmla="*/ 2147483647 w 100"/>
                <a:gd name="T71" fmla="*/ 2147483647 h 150"/>
                <a:gd name="T72" fmla="*/ 2147483647 w 100"/>
                <a:gd name="T73" fmla="*/ 2147483647 h 150"/>
                <a:gd name="T74" fmla="*/ 2147483647 w 100"/>
                <a:gd name="T75" fmla="*/ 2147483647 h 150"/>
                <a:gd name="T76" fmla="*/ 2147483647 w 100"/>
                <a:gd name="T77" fmla="*/ 2147483647 h 150"/>
                <a:gd name="T78" fmla="*/ 2147483647 w 100"/>
                <a:gd name="T79" fmla="*/ 2147483647 h 150"/>
                <a:gd name="T80" fmla="*/ 2147483647 w 100"/>
                <a:gd name="T81" fmla="*/ 2147483647 h 150"/>
                <a:gd name="T82" fmla="*/ 2147483647 w 100"/>
                <a:gd name="T83" fmla="*/ 2147483647 h 150"/>
                <a:gd name="T84" fmla="*/ 2147483647 w 100"/>
                <a:gd name="T85" fmla="*/ 2147483647 h 150"/>
                <a:gd name="T86" fmla="*/ 2147483647 w 100"/>
                <a:gd name="T87" fmla="*/ 2147483647 h 15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00"/>
                <a:gd name="T133" fmla="*/ 0 h 150"/>
                <a:gd name="T134" fmla="*/ 100 w 100"/>
                <a:gd name="T135" fmla="*/ 150 h 15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00" h="150">
                  <a:moveTo>
                    <a:pt x="42" y="114"/>
                  </a:moveTo>
                  <a:lnTo>
                    <a:pt x="32" y="124"/>
                  </a:lnTo>
                  <a:lnTo>
                    <a:pt x="27" y="129"/>
                  </a:lnTo>
                  <a:lnTo>
                    <a:pt x="16" y="139"/>
                  </a:lnTo>
                  <a:lnTo>
                    <a:pt x="11" y="145"/>
                  </a:lnTo>
                  <a:lnTo>
                    <a:pt x="6" y="145"/>
                  </a:lnTo>
                  <a:lnTo>
                    <a:pt x="6" y="150"/>
                  </a:lnTo>
                  <a:lnTo>
                    <a:pt x="0" y="150"/>
                  </a:lnTo>
                  <a:lnTo>
                    <a:pt x="0" y="145"/>
                  </a:lnTo>
                  <a:lnTo>
                    <a:pt x="6" y="134"/>
                  </a:lnTo>
                  <a:lnTo>
                    <a:pt x="16" y="129"/>
                  </a:lnTo>
                  <a:lnTo>
                    <a:pt x="32" y="103"/>
                  </a:lnTo>
                  <a:lnTo>
                    <a:pt x="48" y="83"/>
                  </a:lnTo>
                  <a:lnTo>
                    <a:pt x="58" y="57"/>
                  </a:lnTo>
                  <a:lnTo>
                    <a:pt x="69" y="47"/>
                  </a:lnTo>
                  <a:lnTo>
                    <a:pt x="69" y="31"/>
                  </a:lnTo>
                  <a:lnTo>
                    <a:pt x="74" y="21"/>
                  </a:lnTo>
                  <a:lnTo>
                    <a:pt x="74" y="10"/>
                  </a:lnTo>
                  <a:lnTo>
                    <a:pt x="74" y="5"/>
                  </a:lnTo>
                  <a:lnTo>
                    <a:pt x="74" y="0"/>
                  </a:lnTo>
                  <a:lnTo>
                    <a:pt x="79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5" y="5"/>
                  </a:lnTo>
                  <a:lnTo>
                    <a:pt x="100" y="10"/>
                  </a:lnTo>
                  <a:lnTo>
                    <a:pt x="95" y="16"/>
                  </a:lnTo>
                  <a:lnTo>
                    <a:pt x="95" y="21"/>
                  </a:lnTo>
                  <a:lnTo>
                    <a:pt x="95" y="26"/>
                  </a:lnTo>
                  <a:lnTo>
                    <a:pt x="90" y="31"/>
                  </a:lnTo>
                  <a:lnTo>
                    <a:pt x="90" y="36"/>
                  </a:lnTo>
                  <a:lnTo>
                    <a:pt x="84" y="41"/>
                  </a:lnTo>
                  <a:lnTo>
                    <a:pt x="79" y="52"/>
                  </a:lnTo>
                  <a:lnTo>
                    <a:pt x="74" y="72"/>
                  </a:lnTo>
                  <a:lnTo>
                    <a:pt x="63" y="88"/>
                  </a:lnTo>
                  <a:lnTo>
                    <a:pt x="53" y="103"/>
                  </a:lnTo>
                  <a:lnTo>
                    <a:pt x="42" y="114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8" name="Freeform 81"/>
            <p:cNvSpPr>
              <a:spLocks/>
            </p:cNvSpPr>
            <p:nvPr/>
          </p:nvSpPr>
          <p:spPr bwMode="auto">
            <a:xfrm>
              <a:off x="7634696" y="3317419"/>
              <a:ext cx="107950" cy="31750"/>
            </a:xfrm>
            <a:custGeom>
              <a:avLst/>
              <a:gdLst>
                <a:gd name="T0" fmla="*/ 2147483647 w 68"/>
                <a:gd name="T1" fmla="*/ 2147483647 h 20"/>
                <a:gd name="T2" fmla="*/ 2147483647 w 68"/>
                <a:gd name="T3" fmla="*/ 2147483647 h 20"/>
                <a:gd name="T4" fmla="*/ 2147483647 w 68"/>
                <a:gd name="T5" fmla="*/ 0 h 20"/>
                <a:gd name="T6" fmla="*/ 2147483647 w 68"/>
                <a:gd name="T7" fmla="*/ 0 h 20"/>
                <a:gd name="T8" fmla="*/ 2147483647 w 68"/>
                <a:gd name="T9" fmla="*/ 0 h 20"/>
                <a:gd name="T10" fmla="*/ 2147483647 w 68"/>
                <a:gd name="T11" fmla="*/ 0 h 20"/>
                <a:gd name="T12" fmla="*/ 2147483647 w 68"/>
                <a:gd name="T13" fmla="*/ 0 h 20"/>
                <a:gd name="T14" fmla="*/ 2147483647 w 68"/>
                <a:gd name="T15" fmla="*/ 2147483647 h 20"/>
                <a:gd name="T16" fmla="*/ 2147483647 w 68"/>
                <a:gd name="T17" fmla="*/ 2147483647 h 20"/>
                <a:gd name="T18" fmla="*/ 2147483647 w 68"/>
                <a:gd name="T19" fmla="*/ 2147483647 h 20"/>
                <a:gd name="T20" fmla="*/ 2147483647 w 68"/>
                <a:gd name="T21" fmla="*/ 2147483647 h 20"/>
                <a:gd name="T22" fmla="*/ 2147483647 w 68"/>
                <a:gd name="T23" fmla="*/ 2147483647 h 20"/>
                <a:gd name="T24" fmla="*/ 2147483647 w 68"/>
                <a:gd name="T25" fmla="*/ 2147483647 h 20"/>
                <a:gd name="T26" fmla="*/ 2147483647 w 68"/>
                <a:gd name="T27" fmla="*/ 2147483647 h 20"/>
                <a:gd name="T28" fmla="*/ 2147483647 w 68"/>
                <a:gd name="T29" fmla="*/ 2147483647 h 20"/>
                <a:gd name="T30" fmla="*/ 2147483647 w 68"/>
                <a:gd name="T31" fmla="*/ 2147483647 h 20"/>
                <a:gd name="T32" fmla="*/ 2147483647 w 68"/>
                <a:gd name="T33" fmla="*/ 2147483647 h 20"/>
                <a:gd name="T34" fmla="*/ 0 w 68"/>
                <a:gd name="T35" fmla="*/ 2147483647 h 20"/>
                <a:gd name="T36" fmla="*/ 0 w 68"/>
                <a:gd name="T37" fmla="*/ 2147483647 h 20"/>
                <a:gd name="T38" fmla="*/ 2147483647 w 68"/>
                <a:gd name="T39" fmla="*/ 2147483647 h 20"/>
                <a:gd name="T40" fmla="*/ 2147483647 w 68"/>
                <a:gd name="T41" fmla="*/ 2147483647 h 20"/>
                <a:gd name="T42" fmla="*/ 2147483647 w 68"/>
                <a:gd name="T43" fmla="*/ 2147483647 h 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8"/>
                <a:gd name="T67" fmla="*/ 0 h 20"/>
                <a:gd name="T68" fmla="*/ 68 w 68"/>
                <a:gd name="T69" fmla="*/ 20 h 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8" h="20">
                  <a:moveTo>
                    <a:pt x="31" y="5"/>
                  </a:moveTo>
                  <a:lnTo>
                    <a:pt x="36" y="5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63" y="0"/>
                  </a:lnTo>
                  <a:lnTo>
                    <a:pt x="68" y="5"/>
                  </a:lnTo>
                  <a:lnTo>
                    <a:pt x="63" y="5"/>
                  </a:lnTo>
                  <a:lnTo>
                    <a:pt x="63" y="10"/>
                  </a:lnTo>
                  <a:lnTo>
                    <a:pt x="57" y="15"/>
                  </a:lnTo>
                  <a:lnTo>
                    <a:pt x="47" y="15"/>
                  </a:lnTo>
                  <a:lnTo>
                    <a:pt x="36" y="15"/>
                  </a:lnTo>
                  <a:lnTo>
                    <a:pt x="26" y="20"/>
                  </a:lnTo>
                  <a:lnTo>
                    <a:pt x="15" y="20"/>
                  </a:lnTo>
                  <a:lnTo>
                    <a:pt x="0" y="20"/>
                  </a:lnTo>
                  <a:lnTo>
                    <a:pt x="0" y="15"/>
                  </a:lnTo>
                  <a:lnTo>
                    <a:pt x="15" y="10"/>
                  </a:lnTo>
                  <a:lnTo>
                    <a:pt x="31" y="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9" name="Freeform 82"/>
            <p:cNvSpPr>
              <a:spLocks/>
            </p:cNvSpPr>
            <p:nvPr/>
          </p:nvSpPr>
          <p:spPr bwMode="auto">
            <a:xfrm>
              <a:off x="7809321" y="3242807"/>
              <a:ext cx="49213" cy="442913"/>
            </a:xfrm>
            <a:custGeom>
              <a:avLst/>
              <a:gdLst>
                <a:gd name="T0" fmla="*/ 2147483647 w 31"/>
                <a:gd name="T1" fmla="*/ 2147483647 h 279"/>
                <a:gd name="T2" fmla="*/ 2147483647 w 31"/>
                <a:gd name="T3" fmla="*/ 2147483647 h 279"/>
                <a:gd name="T4" fmla="*/ 2147483647 w 31"/>
                <a:gd name="T5" fmla="*/ 2147483647 h 279"/>
                <a:gd name="T6" fmla="*/ 2147483647 w 31"/>
                <a:gd name="T7" fmla="*/ 2147483647 h 279"/>
                <a:gd name="T8" fmla="*/ 2147483647 w 31"/>
                <a:gd name="T9" fmla="*/ 2147483647 h 279"/>
                <a:gd name="T10" fmla="*/ 2147483647 w 31"/>
                <a:gd name="T11" fmla="*/ 2147483647 h 279"/>
                <a:gd name="T12" fmla="*/ 2147483647 w 31"/>
                <a:gd name="T13" fmla="*/ 2147483647 h 279"/>
                <a:gd name="T14" fmla="*/ 2147483647 w 31"/>
                <a:gd name="T15" fmla="*/ 2147483647 h 279"/>
                <a:gd name="T16" fmla="*/ 2147483647 w 31"/>
                <a:gd name="T17" fmla="*/ 2147483647 h 279"/>
                <a:gd name="T18" fmla="*/ 2147483647 w 31"/>
                <a:gd name="T19" fmla="*/ 2147483647 h 279"/>
                <a:gd name="T20" fmla="*/ 2147483647 w 31"/>
                <a:gd name="T21" fmla="*/ 2147483647 h 279"/>
                <a:gd name="T22" fmla="*/ 2147483647 w 31"/>
                <a:gd name="T23" fmla="*/ 2147483647 h 279"/>
                <a:gd name="T24" fmla="*/ 2147483647 w 31"/>
                <a:gd name="T25" fmla="*/ 2147483647 h 279"/>
                <a:gd name="T26" fmla="*/ 2147483647 w 31"/>
                <a:gd name="T27" fmla="*/ 2147483647 h 279"/>
                <a:gd name="T28" fmla="*/ 2147483647 w 31"/>
                <a:gd name="T29" fmla="*/ 2147483647 h 279"/>
                <a:gd name="T30" fmla="*/ 2147483647 w 31"/>
                <a:gd name="T31" fmla="*/ 2147483647 h 279"/>
                <a:gd name="T32" fmla="*/ 2147483647 w 31"/>
                <a:gd name="T33" fmla="*/ 2147483647 h 279"/>
                <a:gd name="T34" fmla="*/ 2147483647 w 31"/>
                <a:gd name="T35" fmla="*/ 2147483647 h 279"/>
                <a:gd name="T36" fmla="*/ 2147483647 w 31"/>
                <a:gd name="T37" fmla="*/ 2147483647 h 279"/>
                <a:gd name="T38" fmla="*/ 2147483647 w 31"/>
                <a:gd name="T39" fmla="*/ 2147483647 h 279"/>
                <a:gd name="T40" fmla="*/ 2147483647 w 31"/>
                <a:gd name="T41" fmla="*/ 2147483647 h 279"/>
                <a:gd name="T42" fmla="*/ 2147483647 w 31"/>
                <a:gd name="T43" fmla="*/ 2147483647 h 279"/>
                <a:gd name="T44" fmla="*/ 2147483647 w 31"/>
                <a:gd name="T45" fmla="*/ 2147483647 h 279"/>
                <a:gd name="T46" fmla="*/ 2147483647 w 31"/>
                <a:gd name="T47" fmla="*/ 2147483647 h 279"/>
                <a:gd name="T48" fmla="*/ 2147483647 w 31"/>
                <a:gd name="T49" fmla="*/ 2147483647 h 279"/>
                <a:gd name="T50" fmla="*/ 0 w 31"/>
                <a:gd name="T51" fmla="*/ 0 h 279"/>
                <a:gd name="T52" fmla="*/ 2147483647 w 31"/>
                <a:gd name="T53" fmla="*/ 0 h 279"/>
                <a:gd name="T54" fmla="*/ 2147483647 w 31"/>
                <a:gd name="T55" fmla="*/ 0 h 279"/>
                <a:gd name="T56" fmla="*/ 2147483647 w 31"/>
                <a:gd name="T57" fmla="*/ 2147483647 h 279"/>
                <a:gd name="T58" fmla="*/ 2147483647 w 31"/>
                <a:gd name="T59" fmla="*/ 2147483647 h 279"/>
                <a:gd name="T60" fmla="*/ 2147483647 w 31"/>
                <a:gd name="T61" fmla="*/ 2147483647 h 279"/>
                <a:gd name="T62" fmla="*/ 2147483647 w 31"/>
                <a:gd name="T63" fmla="*/ 2147483647 h 279"/>
                <a:gd name="T64" fmla="*/ 2147483647 w 31"/>
                <a:gd name="T65" fmla="*/ 2147483647 h 27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1"/>
                <a:gd name="T100" fmla="*/ 0 h 279"/>
                <a:gd name="T101" fmla="*/ 31 w 31"/>
                <a:gd name="T102" fmla="*/ 279 h 27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1" h="279">
                  <a:moveTo>
                    <a:pt x="26" y="36"/>
                  </a:moveTo>
                  <a:lnTo>
                    <a:pt x="26" y="41"/>
                  </a:lnTo>
                  <a:lnTo>
                    <a:pt x="26" y="47"/>
                  </a:lnTo>
                  <a:lnTo>
                    <a:pt x="26" y="57"/>
                  </a:lnTo>
                  <a:lnTo>
                    <a:pt x="26" y="67"/>
                  </a:lnTo>
                  <a:lnTo>
                    <a:pt x="26" y="83"/>
                  </a:lnTo>
                  <a:lnTo>
                    <a:pt x="26" y="98"/>
                  </a:lnTo>
                  <a:lnTo>
                    <a:pt x="26" y="114"/>
                  </a:lnTo>
                  <a:lnTo>
                    <a:pt x="26" y="134"/>
                  </a:lnTo>
                  <a:lnTo>
                    <a:pt x="26" y="160"/>
                  </a:lnTo>
                  <a:lnTo>
                    <a:pt x="26" y="176"/>
                  </a:lnTo>
                  <a:lnTo>
                    <a:pt x="26" y="191"/>
                  </a:lnTo>
                  <a:lnTo>
                    <a:pt x="26" y="206"/>
                  </a:lnTo>
                  <a:lnTo>
                    <a:pt x="26" y="217"/>
                  </a:lnTo>
                  <a:lnTo>
                    <a:pt x="26" y="227"/>
                  </a:lnTo>
                  <a:lnTo>
                    <a:pt x="26" y="237"/>
                  </a:lnTo>
                  <a:lnTo>
                    <a:pt x="21" y="253"/>
                  </a:lnTo>
                  <a:lnTo>
                    <a:pt x="21" y="268"/>
                  </a:lnTo>
                  <a:lnTo>
                    <a:pt x="21" y="274"/>
                  </a:lnTo>
                  <a:lnTo>
                    <a:pt x="16" y="279"/>
                  </a:lnTo>
                  <a:lnTo>
                    <a:pt x="16" y="274"/>
                  </a:lnTo>
                  <a:lnTo>
                    <a:pt x="16" y="263"/>
                  </a:lnTo>
                  <a:lnTo>
                    <a:pt x="10" y="258"/>
                  </a:lnTo>
                  <a:lnTo>
                    <a:pt x="10" y="248"/>
                  </a:lnTo>
                  <a:lnTo>
                    <a:pt x="10" y="243"/>
                  </a:lnTo>
                  <a:lnTo>
                    <a:pt x="10" y="232"/>
                  </a:lnTo>
                  <a:lnTo>
                    <a:pt x="10" y="222"/>
                  </a:lnTo>
                  <a:lnTo>
                    <a:pt x="10" y="212"/>
                  </a:lnTo>
                  <a:lnTo>
                    <a:pt x="10" y="196"/>
                  </a:lnTo>
                  <a:lnTo>
                    <a:pt x="10" y="181"/>
                  </a:lnTo>
                  <a:lnTo>
                    <a:pt x="10" y="165"/>
                  </a:lnTo>
                  <a:lnTo>
                    <a:pt x="10" y="145"/>
                  </a:lnTo>
                  <a:lnTo>
                    <a:pt x="10" y="129"/>
                  </a:lnTo>
                  <a:lnTo>
                    <a:pt x="10" y="114"/>
                  </a:lnTo>
                  <a:lnTo>
                    <a:pt x="10" y="98"/>
                  </a:lnTo>
                  <a:lnTo>
                    <a:pt x="10" y="83"/>
                  </a:lnTo>
                  <a:lnTo>
                    <a:pt x="10" y="72"/>
                  </a:lnTo>
                  <a:lnTo>
                    <a:pt x="10" y="47"/>
                  </a:lnTo>
                  <a:lnTo>
                    <a:pt x="10" y="41"/>
                  </a:lnTo>
                  <a:lnTo>
                    <a:pt x="5" y="31"/>
                  </a:lnTo>
                  <a:lnTo>
                    <a:pt x="5" y="26"/>
                  </a:lnTo>
                  <a:lnTo>
                    <a:pt x="5" y="16"/>
                  </a:lnTo>
                  <a:lnTo>
                    <a:pt x="5" y="10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6" y="5"/>
                  </a:lnTo>
                  <a:lnTo>
                    <a:pt x="31" y="10"/>
                  </a:lnTo>
                  <a:lnTo>
                    <a:pt x="31" y="16"/>
                  </a:lnTo>
                  <a:lnTo>
                    <a:pt x="31" y="21"/>
                  </a:lnTo>
                  <a:lnTo>
                    <a:pt x="26" y="21"/>
                  </a:lnTo>
                  <a:lnTo>
                    <a:pt x="26" y="26"/>
                  </a:lnTo>
                  <a:lnTo>
                    <a:pt x="26" y="36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700" name="Freeform 83"/>
            <p:cNvSpPr>
              <a:spLocks/>
            </p:cNvSpPr>
            <p:nvPr/>
          </p:nvSpPr>
          <p:spPr bwMode="auto">
            <a:xfrm>
              <a:off x="7734709" y="3357107"/>
              <a:ext cx="41275" cy="123825"/>
            </a:xfrm>
            <a:custGeom>
              <a:avLst/>
              <a:gdLst>
                <a:gd name="T0" fmla="*/ 2147483647 w 26"/>
                <a:gd name="T1" fmla="*/ 2147483647 h 78"/>
                <a:gd name="T2" fmla="*/ 0 w 26"/>
                <a:gd name="T3" fmla="*/ 2147483647 h 78"/>
                <a:gd name="T4" fmla="*/ 0 w 26"/>
                <a:gd name="T5" fmla="*/ 2147483647 h 78"/>
                <a:gd name="T6" fmla="*/ 0 w 26"/>
                <a:gd name="T7" fmla="*/ 2147483647 h 78"/>
                <a:gd name="T8" fmla="*/ 2147483647 w 26"/>
                <a:gd name="T9" fmla="*/ 0 h 78"/>
                <a:gd name="T10" fmla="*/ 2147483647 w 26"/>
                <a:gd name="T11" fmla="*/ 2147483647 h 78"/>
                <a:gd name="T12" fmla="*/ 2147483647 w 26"/>
                <a:gd name="T13" fmla="*/ 2147483647 h 78"/>
                <a:gd name="T14" fmla="*/ 2147483647 w 26"/>
                <a:gd name="T15" fmla="*/ 2147483647 h 78"/>
                <a:gd name="T16" fmla="*/ 2147483647 w 26"/>
                <a:gd name="T17" fmla="*/ 2147483647 h 78"/>
                <a:gd name="T18" fmla="*/ 2147483647 w 26"/>
                <a:gd name="T19" fmla="*/ 2147483647 h 78"/>
                <a:gd name="T20" fmla="*/ 2147483647 w 26"/>
                <a:gd name="T21" fmla="*/ 2147483647 h 78"/>
                <a:gd name="T22" fmla="*/ 2147483647 w 26"/>
                <a:gd name="T23" fmla="*/ 2147483647 h 78"/>
                <a:gd name="T24" fmla="*/ 2147483647 w 26"/>
                <a:gd name="T25" fmla="*/ 2147483647 h 78"/>
                <a:gd name="T26" fmla="*/ 2147483647 w 26"/>
                <a:gd name="T27" fmla="*/ 2147483647 h 78"/>
                <a:gd name="T28" fmla="*/ 2147483647 w 26"/>
                <a:gd name="T29" fmla="*/ 2147483647 h 78"/>
                <a:gd name="T30" fmla="*/ 2147483647 w 26"/>
                <a:gd name="T31" fmla="*/ 2147483647 h 78"/>
                <a:gd name="T32" fmla="*/ 2147483647 w 26"/>
                <a:gd name="T33" fmla="*/ 2147483647 h 78"/>
                <a:gd name="T34" fmla="*/ 2147483647 w 26"/>
                <a:gd name="T35" fmla="*/ 2147483647 h 78"/>
                <a:gd name="T36" fmla="*/ 2147483647 w 26"/>
                <a:gd name="T37" fmla="*/ 2147483647 h 78"/>
                <a:gd name="T38" fmla="*/ 2147483647 w 26"/>
                <a:gd name="T39" fmla="*/ 2147483647 h 78"/>
                <a:gd name="T40" fmla="*/ 2147483647 w 26"/>
                <a:gd name="T41" fmla="*/ 2147483647 h 78"/>
                <a:gd name="T42" fmla="*/ 2147483647 w 26"/>
                <a:gd name="T43" fmla="*/ 2147483647 h 78"/>
                <a:gd name="T44" fmla="*/ 2147483647 w 26"/>
                <a:gd name="T45" fmla="*/ 2147483647 h 78"/>
                <a:gd name="T46" fmla="*/ 2147483647 w 26"/>
                <a:gd name="T47" fmla="*/ 2147483647 h 78"/>
                <a:gd name="T48" fmla="*/ 2147483647 w 26"/>
                <a:gd name="T49" fmla="*/ 2147483647 h 78"/>
                <a:gd name="T50" fmla="*/ 2147483647 w 26"/>
                <a:gd name="T51" fmla="*/ 2147483647 h 7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6"/>
                <a:gd name="T79" fmla="*/ 0 h 78"/>
                <a:gd name="T80" fmla="*/ 26 w 26"/>
                <a:gd name="T81" fmla="*/ 78 h 7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6" h="78">
                  <a:moveTo>
                    <a:pt x="5" y="16"/>
                  </a:moveTo>
                  <a:lnTo>
                    <a:pt x="0" y="11"/>
                  </a:lnTo>
                  <a:lnTo>
                    <a:pt x="0" y="6"/>
                  </a:lnTo>
                  <a:lnTo>
                    <a:pt x="5" y="0"/>
                  </a:lnTo>
                  <a:lnTo>
                    <a:pt x="10" y="6"/>
                  </a:lnTo>
                  <a:lnTo>
                    <a:pt x="21" y="6"/>
                  </a:lnTo>
                  <a:lnTo>
                    <a:pt x="21" y="21"/>
                  </a:lnTo>
                  <a:lnTo>
                    <a:pt x="26" y="36"/>
                  </a:lnTo>
                  <a:lnTo>
                    <a:pt x="26" y="47"/>
                  </a:lnTo>
                  <a:lnTo>
                    <a:pt x="26" y="52"/>
                  </a:lnTo>
                  <a:lnTo>
                    <a:pt x="26" y="62"/>
                  </a:lnTo>
                  <a:lnTo>
                    <a:pt x="26" y="67"/>
                  </a:lnTo>
                  <a:lnTo>
                    <a:pt x="26" y="73"/>
                  </a:lnTo>
                  <a:lnTo>
                    <a:pt x="26" y="78"/>
                  </a:lnTo>
                  <a:lnTo>
                    <a:pt x="21" y="78"/>
                  </a:lnTo>
                  <a:lnTo>
                    <a:pt x="15" y="73"/>
                  </a:lnTo>
                  <a:lnTo>
                    <a:pt x="15" y="57"/>
                  </a:lnTo>
                  <a:lnTo>
                    <a:pt x="10" y="42"/>
                  </a:lnTo>
                  <a:lnTo>
                    <a:pt x="10" y="26"/>
                  </a:lnTo>
                  <a:lnTo>
                    <a:pt x="5" y="16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701" name="Freeform 84"/>
            <p:cNvSpPr>
              <a:spLocks/>
            </p:cNvSpPr>
            <p:nvPr/>
          </p:nvSpPr>
          <p:spPr bwMode="auto">
            <a:xfrm>
              <a:off x="7750584" y="3341232"/>
              <a:ext cx="225425" cy="106363"/>
            </a:xfrm>
            <a:custGeom>
              <a:avLst/>
              <a:gdLst>
                <a:gd name="T0" fmla="*/ 2147483647 w 142"/>
                <a:gd name="T1" fmla="*/ 0 h 67"/>
                <a:gd name="T2" fmla="*/ 2147483647 w 142"/>
                <a:gd name="T3" fmla="*/ 2147483647 h 67"/>
                <a:gd name="T4" fmla="*/ 2147483647 w 142"/>
                <a:gd name="T5" fmla="*/ 2147483647 h 67"/>
                <a:gd name="T6" fmla="*/ 2147483647 w 142"/>
                <a:gd name="T7" fmla="*/ 2147483647 h 67"/>
                <a:gd name="T8" fmla="*/ 2147483647 w 142"/>
                <a:gd name="T9" fmla="*/ 2147483647 h 67"/>
                <a:gd name="T10" fmla="*/ 2147483647 w 142"/>
                <a:gd name="T11" fmla="*/ 2147483647 h 67"/>
                <a:gd name="T12" fmla="*/ 2147483647 w 142"/>
                <a:gd name="T13" fmla="*/ 2147483647 h 67"/>
                <a:gd name="T14" fmla="*/ 2147483647 w 142"/>
                <a:gd name="T15" fmla="*/ 2147483647 h 67"/>
                <a:gd name="T16" fmla="*/ 2147483647 w 142"/>
                <a:gd name="T17" fmla="*/ 2147483647 h 67"/>
                <a:gd name="T18" fmla="*/ 2147483647 w 142"/>
                <a:gd name="T19" fmla="*/ 2147483647 h 67"/>
                <a:gd name="T20" fmla="*/ 2147483647 w 142"/>
                <a:gd name="T21" fmla="*/ 2147483647 h 67"/>
                <a:gd name="T22" fmla="*/ 2147483647 w 142"/>
                <a:gd name="T23" fmla="*/ 2147483647 h 67"/>
                <a:gd name="T24" fmla="*/ 2147483647 w 142"/>
                <a:gd name="T25" fmla="*/ 2147483647 h 67"/>
                <a:gd name="T26" fmla="*/ 2147483647 w 142"/>
                <a:gd name="T27" fmla="*/ 2147483647 h 67"/>
                <a:gd name="T28" fmla="*/ 2147483647 w 142"/>
                <a:gd name="T29" fmla="*/ 2147483647 h 67"/>
                <a:gd name="T30" fmla="*/ 2147483647 w 142"/>
                <a:gd name="T31" fmla="*/ 2147483647 h 67"/>
                <a:gd name="T32" fmla="*/ 2147483647 w 142"/>
                <a:gd name="T33" fmla="*/ 2147483647 h 67"/>
                <a:gd name="T34" fmla="*/ 2147483647 w 142"/>
                <a:gd name="T35" fmla="*/ 2147483647 h 67"/>
                <a:gd name="T36" fmla="*/ 2147483647 w 142"/>
                <a:gd name="T37" fmla="*/ 2147483647 h 67"/>
                <a:gd name="T38" fmla="*/ 2147483647 w 142"/>
                <a:gd name="T39" fmla="*/ 2147483647 h 67"/>
                <a:gd name="T40" fmla="*/ 2147483647 w 142"/>
                <a:gd name="T41" fmla="*/ 2147483647 h 67"/>
                <a:gd name="T42" fmla="*/ 2147483647 w 142"/>
                <a:gd name="T43" fmla="*/ 2147483647 h 67"/>
                <a:gd name="T44" fmla="*/ 2147483647 w 142"/>
                <a:gd name="T45" fmla="*/ 2147483647 h 67"/>
                <a:gd name="T46" fmla="*/ 2147483647 w 142"/>
                <a:gd name="T47" fmla="*/ 2147483647 h 67"/>
                <a:gd name="T48" fmla="*/ 2147483647 w 142"/>
                <a:gd name="T49" fmla="*/ 2147483647 h 67"/>
                <a:gd name="T50" fmla="*/ 2147483647 w 142"/>
                <a:gd name="T51" fmla="*/ 2147483647 h 67"/>
                <a:gd name="T52" fmla="*/ 2147483647 w 142"/>
                <a:gd name="T53" fmla="*/ 2147483647 h 67"/>
                <a:gd name="T54" fmla="*/ 2147483647 w 142"/>
                <a:gd name="T55" fmla="*/ 2147483647 h 67"/>
                <a:gd name="T56" fmla="*/ 2147483647 w 142"/>
                <a:gd name="T57" fmla="*/ 2147483647 h 67"/>
                <a:gd name="T58" fmla="*/ 2147483647 w 142"/>
                <a:gd name="T59" fmla="*/ 2147483647 h 67"/>
                <a:gd name="T60" fmla="*/ 2147483647 w 142"/>
                <a:gd name="T61" fmla="*/ 2147483647 h 67"/>
                <a:gd name="T62" fmla="*/ 2147483647 w 142"/>
                <a:gd name="T63" fmla="*/ 2147483647 h 67"/>
                <a:gd name="T64" fmla="*/ 2147483647 w 142"/>
                <a:gd name="T65" fmla="*/ 2147483647 h 67"/>
                <a:gd name="T66" fmla="*/ 0 w 142"/>
                <a:gd name="T67" fmla="*/ 2147483647 h 67"/>
                <a:gd name="T68" fmla="*/ 0 w 142"/>
                <a:gd name="T69" fmla="*/ 2147483647 h 67"/>
                <a:gd name="T70" fmla="*/ 2147483647 w 142"/>
                <a:gd name="T71" fmla="*/ 2147483647 h 67"/>
                <a:gd name="T72" fmla="*/ 2147483647 w 142"/>
                <a:gd name="T73" fmla="*/ 2147483647 h 67"/>
                <a:gd name="T74" fmla="*/ 2147483647 w 142"/>
                <a:gd name="T75" fmla="*/ 2147483647 h 67"/>
                <a:gd name="T76" fmla="*/ 2147483647 w 142"/>
                <a:gd name="T77" fmla="*/ 2147483647 h 67"/>
                <a:gd name="T78" fmla="*/ 2147483647 w 142"/>
                <a:gd name="T79" fmla="*/ 2147483647 h 67"/>
                <a:gd name="T80" fmla="*/ 2147483647 w 142"/>
                <a:gd name="T81" fmla="*/ 2147483647 h 67"/>
                <a:gd name="T82" fmla="*/ 2147483647 w 142"/>
                <a:gd name="T83" fmla="*/ 2147483647 h 67"/>
                <a:gd name="T84" fmla="*/ 2147483647 w 142"/>
                <a:gd name="T85" fmla="*/ 2147483647 h 67"/>
                <a:gd name="T86" fmla="*/ 2147483647 w 142"/>
                <a:gd name="T87" fmla="*/ 2147483647 h 67"/>
                <a:gd name="T88" fmla="*/ 2147483647 w 142"/>
                <a:gd name="T89" fmla="*/ 0 h 67"/>
                <a:gd name="T90" fmla="*/ 2147483647 w 142"/>
                <a:gd name="T91" fmla="*/ 0 h 67"/>
                <a:gd name="T92" fmla="*/ 2147483647 w 142"/>
                <a:gd name="T93" fmla="*/ 0 h 67"/>
                <a:gd name="T94" fmla="*/ 2147483647 w 142"/>
                <a:gd name="T95" fmla="*/ 0 h 67"/>
                <a:gd name="T96" fmla="*/ 2147483647 w 142"/>
                <a:gd name="T97" fmla="*/ 0 h 67"/>
                <a:gd name="T98" fmla="*/ 2147483647 w 142"/>
                <a:gd name="T99" fmla="*/ 0 h 67"/>
                <a:gd name="T100" fmla="*/ 2147483647 w 142"/>
                <a:gd name="T101" fmla="*/ 0 h 67"/>
                <a:gd name="T102" fmla="*/ 2147483647 w 142"/>
                <a:gd name="T103" fmla="*/ 0 h 67"/>
                <a:gd name="T104" fmla="*/ 2147483647 w 142"/>
                <a:gd name="T105" fmla="*/ 0 h 6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42"/>
                <a:gd name="T160" fmla="*/ 0 h 67"/>
                <a:gd name="T161" fmla="*/ 142 w 142"/>
                <a:gd name="T162" fmla="*/ 67 h 6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42" h="67">
                  <a:moveTo>
                    <a:pt x="121" y="0"/>
                  </a:moveTo>
                  <a:lnTo>
                    <a:pt x="131" y="5"/>
                  </a:lnTo>
                  <a:lnTo>
                    <a:pt x="137" y="10"/>
                  </a:lnTo>
                  <a:lnTo>
                    <a:pt x="137" y="16"/>
                  </a:lnTo>
                  <a:lnTo>
                    <a:pt x="142" y="21"/>
                  </a:lnTo>
                  <a:lnTo>
                    <a:pt x="137" y="21"/>
                  </a:lnTo>
                  <a:lnTo>
                    <a:pt x="137" y="26"/>
                  </a:lnTo>
                  <a:lnTo>
                    <a:pt x="131" y="26"/>
                  </a:lnTo>
                  <a:lnTo>
                    <a:pt x="126" y="31"/>
                  </a:lnTo>
                  <a:lnTo>
                    <a:pt x="126" y="36"/>
                  </a:lnTo>
                  <a:lnTo>
                    <a:pt x="121" y="41"/>
                  </a:lnTo>
                  <a:lnTo>
                    <a:pt x="116" y="46"/>
                  </a:lnTo>
                  <a:lnTo>
                    <a:pt x="116" y="57"/>
                  </a:lnTo>
                  <a:lnTo>
                    <a:pt x="110" y="67"/>
                  </a:lnTo>
                  <a:lnTo>
                    <a:pt x="95" y="67"/>
                  </a:lnTo>
                  <a:lnTo>
                    <a:pt x="100" y="57"/>
                  </a:lnTo>
                  <a:lnTo>
                    <a:pt x="105" y="46"/>
                  </a:lnTo>
                  <a:lnTo>
                    <a:pt x="105" y="36"/>
                  </a:lnTo>
                  <a:lnTo>
                    <a:pt x="105" y="31"/>
                  </a:lnTo>
                  <a:lnTo>
                    <a:pt x="110" y="26"/>
                  </a:lnTo>
                  <a:lnTo>
                    <a:pt x="110" y="21"/>
                  </a:lnTo>
                  <a:lnTo>
                    <a:pt x="110" y="16"/>
                  </a:lnTo>
                  <a:lnTo>
                    <a:pt x="105" y="16"/>
                  </a:lnTo>
                  <a:lnTo>
                    <a:pt x="95" y="16"/>
                  </a:lnTo>
                  <a:lnTo>
                    <a:pt x="89" y="16"/>
                  </a:lnTo>
                  <a:lnTo>
                    <a:pt x="84" y="16"/>
                  </a:lnTo>
                  <a:lnTo>
                    <a:pt x="74" y="16"/>
                  </a:lnTo>
                  <a:lnTo>
                    <a:pt x="63" y="21"/>
                  </a:lnTo>
                  <a:lnTo>
                    <a:pt x="53" y="21"/>
                  </a:lnTo>
                  <a:lnTo>
                    <a:pt x="37" y="26"/>
                  </a:lnTo>
                  <a:lnTo>
                    <a:pt x="16" y="26"/>
                  </a:lnTo>
                  <a:lnTo>
                    <a:pt x="0" y="31"/>
                  </a:lnTo>
                  <a:lnTo>
                    <a:pt x="0" y="16"/>
                  </a:lnTo>
                  <a:lnTo>
                    <a:pt x="5" y="16"/>
                  </a:lnTo>
                  <a:lnTo>
                    <a:pt x="16" y="16"/>
                  </a:lnTo>
                  <a:lnTo>
                    <a:pt x="32" y="16"/>
                  </a:lnTo>
                  <a:lnTo>
                    <a:pt x="42" y="10"/>
                  </a:lnTo>
                  <a:lnTo>
                    <a:pt x="58" y="10"/>
                  </a:lnTo>
                  <a:lnTo>
                    <a:pt x="68" y="5"/>
                  </a:lnTo>
                  <a:lnTo>
                    <a:pt x="79" y="5"/>
                  </a:lnTo>
                  <a:lnTo>
                    <a:pt x="89" y="5"/>
                  </a:lnTo>
                  <a:lnTo>
                    <a:pt x="95" y="5"/>
                  </a:lnTo>
                  <a:lnTo>
                    <a:pt x="100" y="0"/>
                  </a:lnTo>
                  <a:lnTo>
                    <a:pt x="105" y="0"/>
                  </a:lnTo>
                  <a:lnTo>
                    <a:pt x="110" y="0"/>
                  </a:lnTo>
                  <a:lnTo>
                    <a:pt x="116" y="0"/>
                  </a:lnTo>
                  <a:lnTo>
                    <a:pt x="121" y="0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702" name="Freeform 85"/>
            <p:cNvSpPr>
              <a:spLocks/>
            </p:cNvSpPr>
            <p:nvPr/>
          </p:nvSpPr>
          <p:spPr bwMode="auto">
            <a:xfrm>
              <a:off x="7768046" y="3431719"/>
              <a:ext cx="174625" cy="41275"/>
            </a:xfrm>
            <a:custGeom>
              <a:avLst/>
              <a:gdLst>
                <a:gd name="T0" fmla="*/ 2147483647 w 110"/>
                <a:gd name="T1" fmla="*/ 2147483647 h 26"/>
                <a:gd name="T2" fmla="*/ 2147483647 w 110"/>
                <a:gd name="T3" fmla="*/ 2147483647 h 26"/>
                <a:gd name="T4" fmla="*/ 2147483647 w 110"/>
                <a:gd name="T5" fmla="*/ 2147483647 h 26"/>
                <a:gd name="T6" fmla="*/ 2147483647 w 110"/>
                <a:gd name="T7" fmla="*/ 2147483647 h 26"/>
                <a:gd name="T8" fmla="*/ 2147483647 w 110"/>
                <a:gd name="T9" fmla="*/ 2147483647 h 26"/>
                <a:gd name="T10" fmla="*/ 2147483647 w 110"/>
                <a:gd name="T11" fmla="*/ 2147483647 h 26"/>
                <a:gd name="T12" fmla="*/ 2147483647 w 110"/>
                <a:gd name="T13" fmla="*/ 2147483647 h 26"/>
                <a:gd name="T14" fmla="*/ 2147483647 w 110"/>
                <a:gd name="T15" fmla="*/ 2147483647 h 26"/>
                <a:gd name="T16" fmla="*/ 2147483647 w 110"/>
                <a:gd name="T17" fmla="*/ 2147483647 h 26"/>
                <a:gd name="T18" fmla="*/ 2147483647 w 110"/>
                <a:gd name="T19" fmla="*/ 2147483647 h 26"/>
                <a:gd name="T20" fmla="*/ 2147483647 w 110"/>
                <a:gd name="T21" fmla="*/ 2147483647 h 26"/>
                <a:gd name="T22" fmla="*/ 2147483647 w 110"/>
                <a:gd name="T23" fmla="*/ 2147483647 h 26"/>
                <a:gd name="T24" fmla="*/ 2147483647 w 110"/>
                <a:gd name="T25" fmla="*/ 2147483647 h 26"/>
                <a:gd name="T26" fmla="*/ 2147483647 w 110"/>
                <a:gd name="T27" fmla="*/ 2147483647 h 26"/>
                <a:gd name="T28" fmla="*/ 0 w 110"/>
                <a:gd name="T29" fmla="*/ 2147483647 h 26"/>
                <a:gd name="T30" fmla="*/ 0 w 110"/>
                <a:gd name="T31" fmla="*/ 2147483647 h 26"/>
                <a:gd name="T32" fmla="*/ 2147483647 w 110"/>
                <a:gd name="T33" fmla="*/ 2147483647 h 26"/>
                <a:gd name="T34" fmla="*/ 2147483647 w 110"/>
                <a:gd name="T35" fmla="*/ 2147483647 h 26"/>
                <a:gd name="T36" fmla="*/ 2147483647 w 110"/>
                <a:gd name="T37" fmla="*/ 2147483647 h 26"/>
                <a:gd name="T38" fmla="*/ 2147483647 w 110"/>
                <a:gd name="T39" fmla="*/ 2147483647 h 26"/>
                <a:gd name="T40" fmla="*/ 2147483647 w 110"/>
                <a:gd name="T41" fmla="*/ 2147483647 h 26"/>
                <a:gd name="T42" fmla="*/ 2147483647 w 110"/>
                <a:gd name="T43" fmla="*/ 2147483647 h 26"/>
                <a:gd name="T44" fmla="*/ 2147483647 w 110"/>
                <a:gd name="T45" fmla="*/ 0 h 26"/>
                <a:gd name="T46" fmla="*/ 2147483647 w 110"/>
                <a:gd name="T47" fmla="*/ 0 h 26"/>
                <a:gd name="T48" fmla="*/ 2147483647 w 110"/>
                <a:gd name="T49" fmla="*/ 0 h 26"/>
                <a:gd name="T50" fmla="*/ 2147483647 w 110"/>
                <a:gd name="T51" fmla="*/ 2147483647 h 26"/>
                <a:gd name="T52" fmla="*/ 2147483647 w 110"/>
                <a:gd name="T53" fmla="*/ 2147483647 h 26"/>
                <a:gd name="T54" fmla="*/ 2147483647 w 110"/>
                <a:gd name="T55" fmla="*/ 2147483647 h 26"/>
                <a:gd name="T56" fmla="*/ 2147483647 w 110"/>
                <a:gd name="T57" fmla="*/ 2147483647 h 2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0"/>
                <a:gd name="T88" fmla="*/ 0 h 26"/>
                <a:gd name="T89" fmla="*/ 110 w 110"/>
                <a:gd name="T90" fmla="*/ 26 h 2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0" h="26">
                  <a:moveTo>
                    <a:pt x="110" y="10"/>
                  </a:moveTo>
                  <a:lnTo>
                    <a:pt x="105" y="10"/>
                  </a:lnTo>
                  <a:lnTo>
                    <a:pt x="99" y="15"/>
                  </a:lnTo>
                  <a:lnTo>
                    <a:pt x="89" y="15"/>
                  </a:lnTo>
                  <a:lnTo>
                    <a:pt x="78" y="15"/>
                  </a:lnTo>
                  <a:lnTo>
                    <a:pt x="73" y="15"/>
                  </a:lnTo>
                  <a:lnTo>
                    <a:pt x="68" y="15"/>
                  </a:lnTo>
                  <a:lnTo>
                    <a:pt x="63" y="15"/>
                  </a:lnTo>
                  <a:lnTo>
                    <a:pt x="52" y="20"/>
                  </a:lnTo>
                  <a:lnTo>
                    <a:pt x="42" y="20"/>
                  </a:lnTo>
                  <a:lnTo>
                    <a:pt x="31" y="20"/>
                  </a:lnTo>
                  <a:lnTo>
                    <a:pt x="15" y="26"/>
                  </a:lnTo>
                  <a:lnTo>
                    <a:pt x="0" y="26"/>
                  </a:lnTo>
                  <a:lnTo>
                    <a:pt x="0" y="15"/>
                  </a:lnTo>
                  <a:lnTo>
                    <a:pt x="21" y="10"/>
                  </a:lnTo>
                  <a:lnTo>
                    <a:pt x="42" y="10"/>
                  </a:lnTo>
                  <a:lnTo>
                    <a:pt x="57" y="5"/>
                  </a:lnTo>
                  <a:lnTo>
                    <a:pt x="68" y="5"/>
                  </a:lnTo>
                  <a:lnTo>
                    <a:pt x="78" y="5"/>
                  </a:lnTo>
                  <a:lnTo>
                    <a:pt x="89" y="5"/>
                  </a:lnTo>
                  <a:lnTo>
                    <a:pt x="94" y="0"/>
                  </a:lnTo>
                  <a:lnTo>
                    <a:pt x="99" y="0"/>
                  </a:lnTo>
                  <a:lnTo>
                    <a:pt x="105" y="5"/>
                  </a:lnTo>
                  <a:lnTo>
                    <a:pt x="110" y="10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703" name="Freeform 86"/>
            <p:cNvSpPr>
              <a:spLocks/>
            </p:cNvSpPr>
            <p:nvPr/>
          </p:nvSpPr>
          <p:spPr bwMode="auto">
            <a:xfrm>
              <a:off x="7625171" y="3406319"/>
              <a:ext cx="117475" cy="204788"/>
            </a:xfrm>
            <a:custGeom>
              <a:avLst/>
              <a:gdLst>
                <a:gd name="T0" fmla="*/ 2147483647 w 74"/>
                <a:gd name="T1" fmla="*/ 2147483647 h 129"/>
                <a:gd name="T2" fmla="*/ 2147483647 w 74"/>
                <a:gd name="T3" fmla="*/ 2147483647 h 129"/>
                <a:gd name="T4" fmla="*/ 2147483647 w 74"/>
                <a:gd name="T5" fmla="*/ 2147483647 h 129"/>
                <a:gd name="T6" fmla="*/ 2147483647 w 74"/>
                <a:gd name="T7" fmla="*/ 2147483647 h 129"/>
                <a:gd name="T8" fmla="*/ 2147483647 w 74"/>
                <a:gd name="T9" fmla="*/ 2147483647 h 129"/>
                <a:gd name="T10" fmla="*/ 2147483647 w 74"/>
                <a:gd name="T11" fmla="*/ 2147483647 h 129"/>
                <a:gd name="T12" fmla="*/ 2147483647 w 74"/>
                <a:gd name="T13" fmla="*/ 2147483647 h 129"/>
                <a:gd name="T14" fmla="*/ 2147483647 w 74"/>
                <a:gd name="T15" fmla="*/ 2147483647 h 129"/>
                <a:gd name="T16" fmla="*/ 2147483647 w 74"/>
                <a:gd name="T17" fmla="*/ 2147483647 h 129"/>
                <a:gd name="T18" fmla="*/ 2147483647 w 74"/>
                <a:gd name="T19" fmla="*/ 2147483647 h 129"/>
                <a:gd name="T20" fmla="*/ 2147483647 w 74"/>
                <a:gd name="T21" fmla="*/ 2147483647 h 129"/>
                <a:gd name="T22" fmla="*/ 2147483647 w 74"/>
                <a:gd name="T23" fmla="*/ 2147483647 h 129"/>
                <a:gd name="T24" fmla="*/ 2147483647 w 74"/>
                <a:gd name="T25" fmla="*/ 2147483647 h 129"/>
                <a:gd name="T26" fmla="*/ 2147483647 w 74"/>
                <a:gd name="T27" fmla="*/ 2147483647 h 129"/>
                <a:gd name="T28" fmla="*/ 2147483647 w 74"/>
                <a:gd name="T29" fmla="*/ 2147483647 h 129"/>
                <a:gd name="T30" fmla="*/ 2147483647 w 74"/>
                <a:gd name="T31" fmla="*/ 2147483647 h 129"/>
                <a:gd name="T32" fmla="*/ 2147483647 w 74"/>
                <a:gd name="T33" fmla="*/ 2147483647 h 129"/>
                <a:gd name="T34" fmla="*/ 2147483647 w 74"/>
                <a:gd name="T35" fmla="*/ 2147483647 h 129"/>
                <a:gd name="T36" fmla="*/ 2147483647 w 74"/>
                <a:gd name="T37" fmla="*/ 2147483647 h 129"/>
                <a:gd name="T38" fmla="*/ 2147483647 w 74"/>
                <a:gd name="T39" fmla="*/ 2147483647 h 129"/>
                <a:gd name="T40" fmla="*/ 2147483647 w 74"/>
                <a:gd name="T41" fmla="*/ 2147483647 h 129"/>
                <a:gd name="T42" fmla="*/ 2147483647 w 74"/>
                <a:gd name="T43" fmla="*/ 2147483647 h 129"/>
                <a:gd name="T44" fmla="*/ 2147483647 w 74"/>
                <a:gd name="T45" fmla="*/ 2147483647 h 129"/>
                <a:gd name="T46" fmla="*/ 2147483647 w 74"/>
                <a:gd name="T47" fmla="*/ 2147483647 h 129"/>
                <a:gd name="T48" fmla="*/ 2147483647 w 74"/>
                <a:gd name="T49" fmla="*/ 2147483647 h 129"/>
                <a:gd name="T50" fmla="*/ 2147483647 w 74"/>
                <a:gd name="T51" fmla="*/ 2147483647 h 129"/>
                <a:gd name="T52" fmla="*/ 2147483647 w 74"/>
                <a:gd name="T53" fmla="*/ 2147483647 h 129"/>
                <a:gd name="T54" fmla="*/ 2147483647 w 74"/>
                <a:gd name="T55" fmla="*/ 2147483647 h 129"/>
                <a:gd name="T56" fmla="*/ 2147483647 w 74"/>
                <a:gd name="T57" fmla="*/ 2147483647 h 129"/>
                <a:gd name="T58" fmla="*/ 2147483647 w 74"/>
                <a:gd name="T59" fmla="*/ 2147483647 h 129"/>
                <a:gd name="T60" fmla="*/ 2147483647 w 74"/>
                <a:gd name="T61" fmla="*/ 2147483647 h 129"/>
                <a:gd name="T62" fmla="*/ 2147483647 w 74"/>
                <a:gd name="T63" fmla="*/ 2147483647 h 129"/>
                <a:gd name="T64" fmla="*/ 2147483647 w 74"/>
                <a:gd name="T65" fmla="*/ 2147483647 h 129"/>
                <a:gd name="T66" fmla="*/ 0 w 74"/>
                <a:gd name="T67" fmla="*/ 2147483647 h 129"/>
                <a:gd name="T68" fmla="*/ 0 w 74"/>
                <a:gd name="T69" fmla="*/ 2147483647 h 129"/>
                <a:gd name="T70" fmla="*/ 0 w 74"/>
                <a:gd name="T71" fmla="*/ 2147483647 h 129"/>
                <a:gd name="T72" fmla="*/ 2147483647 w 74"/>
                <a:gd name="T73" fmla="*/ 2147483647 h 129"/>
                <a:gd name="T74" fmla="*/ 2147483647 w 74"/>
                <a:gd name="T75" fmla="*/ 2147483647 h 129"/>
                <a:gd name="T76" fmla="*/ 2147483647 w 74"/>
                <a:gd name="T77" fmla="*/ 2147483647 h 129"/>
                <a:gd name="T78" fmla="*/ 2147483647 w 74"/>
                <a:gd name="T79" fmla="*/ 2147483647 h 129"/>
                <a:gd name="T80" fmla="*/ 2147483647 w 74"/>
                <a:gd name="T81" fmla="*/ 2147483647 h 129"/>
                <a:gd name="T82" fmla="*/ 2147483647 w 74"/>
                <a:gd name="T83" fmla="*/ 2147483647 h 129"/>
                <a:gd name="T84" fmla="*/ 2147483647 w 74"/>
                <a:gd name="T85" fmla="*/ 0 h 129"/>
                <a:gd name="T86" fmla="*/ 2147483647 w 74"/>
                <a:gd name="T87" fmla="*/ 2147483647 h 129"/>
                <a:gd name="T88" fmla="*/ 2147483647 w 74"/>
                <a:gd name="T89" fmla="*/ 2147483647 h 129"/>
                <a:gd name="T90" fmla="*/ 2147483647 w 74"/>
                <a:gd name="T91" fmla="*/ 2147483647 h 129"/>
                <a:gd name="T92" fmla="*/ 2147483647 w 74"/>
                <a:gd name="T93" fmla="*/ 2147483647 h 129"/>
                <a:gd name="T94" fmla="*/ 2147483647 w 74"/>
                <a:gd name="T95" fmla="*/ 2147483647 h 129"/>
                <a:gd name="T96" fmla="*/ 2147483647 w 74"/>
                <a:gd name="T97" fmla="*/ 2147483647 h 129"/>
                <a:gd name="T98" fmla="*/ 2147483647 w 74"/>
                <a:gd name="T99" fmla="*/ 2147483647 h 129"/>
                <a:gd name="T100" fmla="*/ 2147483647 w 74"/>
                <a:gd name="T101" fmla="*/ 2147483647 h 129"/>
                <a:gd name="T102" fmla="*/ 2147483647 w 74"/>
                <a:gd name="T103" fmla="*/ 2147483647 h 12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4"/>
                <a:gd name="T157" fmla="*/ 0 h 129"/>
                <a:gd name="T158" fmla="*/ 74 w 74"/>
                <a:gd name="T159" fmla="*/ 129 h 12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4" h="129">
                  <a:moveTo>
                    <a:pt x="27" y="36"/>
                  </a:moveTo>
                  <a:lnTo>
                    <a:pt x="27" y="47"/>
                  </a:lnTo>
                  <a:lnTo>
                    <a:pt x="27" y="57"/>
                  </a:lnTo>
                  <a:lnTo>
                    <a:pt x="27" y="67"/>
                  </a:lnTo>
                  <a:lnTo>
                    <a:pt x="27" y="78"/>
                  </a:lnTo>
                  <a:lnTo>
                    <a:pt x="27" y="88"/>
                  </a:lnTo>
                  <a:lnTo>
                    <a:pt x="32" y="88"/>
                  </a:lnTo>
                  <a:lnTo>
                    <a:pt x="42" y="83"/>
                  </a:lnTo>
                  <a:lnTo>
                    <a:pt x="53" y="78"/>
                  </a:lnTo>
                  <a:lnTo>
                    <a:pt x="63" y="73"/>
                  </a:lnTo>
                  <a:lnTo>
                    <a:pt x="69" y="73"/>
                  </a:lnTo>
                  <a:lnTo>
                    <a:pt x="74" y="67"/>
                  </a:lnTo>
                  <a:lnTo>
                    <a:pt x="74" y="73"/>
                  </a:lnTo>
                  <a:lnTo>
                    <a:pt x="69" y="78"/>
                  </a:lnTo>
                  <a:lnTo>
                    <a:pt x="63" y="83"/>
                  </a:lnTo>
                  <a:lnTo>
                    <a:pt x="53" y="88"/>
                  </a:lnTo>
                  <a:lnTo>
                    <a:pt x="48" y="93"/>
                  </a:lnTo>
                  <a:lnTo>
                    <a:pt x="37" y="103"/>
                  </a:lnTo>
                  <a:lnTo>
                    <a:pt x="32" y="109"/>
                  </a:lnTo>
                  <a:lnTo>
                    <a:pt x="27" y="114"/>
                  </a:lnTo>
                  <a:lnTo>
                    <a:pt x="21" y="119"/>
                  </a:lnTo>
                  <a:lnTo>
                    <a:pt x="16" y="124"/>
                  </a:lnTo>
                  <a:lnTo>
                    <a:pt x="16" y="129"/>
                  </a:lnTo>
                  <a:lnTo>
                    <a:pt x="11" y="129"/>
                  </a:lnTo>
                  <a:lnTo>
                    <a:pt x="6" y="129"/>
                  </a:lnTo>
                  <a:lnTo>
                    <a:pt x="6" y="124"/>
                  </a:lnTo>
                  <a:lnTo>
                    <a:pt x="0" y="119"/>
                  </a:lnTo>
                  <a:lnTo>
                    <a:pt x="0" y="114"/>
                  </a:lnTo>
                  <a:lnTo>
                    <a:pt x="0" y="109"/>
                  </a:lnTo>
                  <a:lnTo>
                    <a:pt x="6" y="98"/>
                  </a:lnTo>
                  <a:lnTo>
                    <a:pt x="11" y="98"/>
                  </a:lnTo>
                  <a:lnTo>
                    <a:pt x="11" y="88"/>
                  </a:lnTo>
                  <a:lnTo>
                    <a:pt x="11" y="78"/>
                  </a:lnTo>
                  <a:lnTo>
                    <a:pt x="16" y="62"/>
                  </a:lnTo>
                  <a:lnTo>
                    <a:pt x="11" y="31"/>
                  </a:lnTo>
                  <a:lnTo>
                    <a:pt x="11" y="0"/>
                  </a:lnTo>
                  <a:lnTo>
                    <a:pt x="21" y="5"/>
                  </a:lnTo>
                  <a:lnTo>
                    <a:pt x="27" y="11"/>
                  </a:lnTo>
                  <a:lnTo>
                    <a:pt x="32" y="11"/>
                  </a:lnTo>
                  <a:lnTo>
                    <a:pt x="32" y="16"/>
                  </a:lnTo>
                  <a:lnTo>
                    <a:pt x="32" y="21"/>
                  </a:lnTo>
                  <a:lnTo>
                    <a:pt x="27" y="26"/>
                  </a:lnTo>
                  <a:lnTo>
                    <a:pt x="27" y="36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704" name="Freeform 87"/>
            <p:cNvSpPr>
              <a:spLocks/>
            </p:cNvSpPr>
            <p:nvPr/>
          </p:nvSpPr>
          <p:spPr bwMode="auto">
            <a:xfrm>
              <a:off x="7591834" y="3390444"/>
              <a:ext cx="125413" cy="33338"/>
            </a:xfrm>
            <a:custGeom>
              <a:avLst/>
              <a:gdLst>
                <a:gd name="T0" fmla="*/ 2147483647 w 79"/>
                <a:gd name="T1" fmla="*/ 2147483647 h 21"/>
                <a:gd name="T2" fmla="*/ 2147483647 w 79"/>
                <a:gd name="T3" fmla="*/ 2147483647 h 21"/>
                <a:gd name="T4" fmla="*/ 2147483647 w 79"/>
                <a:gd name="T5" fmla="*/ 0 h 21"/>
                <a:gd name="T6" fmla="*/ 2147483647 w 79"/>
                <a:gd name="T7" fmla="*/ 0 h 21"/>
                <a:gd name="T8" fmla="*/ 2147483647 w 79"/>
                <a:gd name="T9" fmla="*/ 0 h 21"/>
                <a:gd name="T10" fmla="*/ 2147483647 w 79"/>
                <a:gd name="T11" fmla="*/ 0 h 21"/>
                <a:gd name="T12" fmla="*/ 2147483647 w 79"/>
                <a:gd name="T13" fmla="*/ 0 h 21"/>
                <a:gd name="T14" fmla="*/ 2147483647 w 79"/>
                <a:gd name="T15" fmla="*/ 0 h 21"/>
                <a:gd name="T16" fmla="*/ 2147483647 w 79"/>
                <a:gd name="T17" fmla="*/ 0 h 21"/>
                <a:gd name="T18" fmla="*/ 2147483647 w 79"/>
                <a:gd name="T19" fmla="*/ 2147483647 h 21"/>
                <a:gd name="T20" fmla="*/ 2147483647 w 79"/>
                <a:gd name="T21" fmla="*/ 2147483647 h 21"/>
                <a:gd name="T22" fmla="*/ 2147483647 w 79"/>
                <a:gd name="T23" fmla="*/ 2147483647 h 21"/>
                <a:gd name="T24" fmla="*/ 2147483647 w 79"/>
                <a:gd name="T25" fmla="*/ 2147483647 h 21"/>
                <a:gd name="T26" fmla="*/ 2147483647 w 79"/>
                <a:gd name="T27" fmla="*/ 2147483647 h 21"/>
                <a:gd name="T28" fmla="*/ 2147483647 w 79"/>
                <a:gd name="T29" fmla="*/ 2147483647 h 21"/>
                <a:gd name="T30" fmla="*/ 2147483647 w 79"/>
                <a:gd name="T31" fmla="*/ 2147483647 h 21"/>
                <a:gd name="T32" fmla="*/ 0 w 79"/>
                <a:gd name="T33" fmla="*/ 2147483647 h 21"/>
                <a:gd name="T34" fmla="*/ 0 w 79"/>
                <a:gd name="T35" fmla="*/ 2147483647 h 21"/>
                <a:gd name="T36" fmla="*/ 2147483647 w 79"/>
                <a:gd name="T37" fmla="*/ 2147483647 h 21"/>
                <a:gd name="T38" fmla="*/ 2147483647 w 79"/>
                <a:gd name="T39" fmla="*/ 2147483647 h 21"/>
                <a:gd name="T40" fmla="*/ 2147483647 w 79"/>
                <a:gd name="T41" fmla="*/ 2147483647 h 21"/>
                <a:gd name="T42" fmla="*/ 2147483647 w 79"/>
                <a:gd name="T43" fmla="*/ 2147483647 h 21"/>
                <a:gd name="T44" fmla="*/ 2147483647 w 79"/>
                <a:gd name="T45" fmla="*/ 2147483647 h 2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9"/>
                <a:gd name="T70" fmla="*/ 0 h 21"/>
                <a:gd name="T71" fmla="*/ 79 w 79"/>
                <a:gd name="T72" fmla="*/ 21 h 2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9" h="21">
                  <a:moveTo>
                    <a:pt x="32" y="5"/>
                  </a:moveTo>
                  <a:lnTo>
                    <a:pt x="48" y="5"/>
                  </a:lnTo>
                  <a:lnTo>
                    <a:pt x="58" y="0"/>
                  </a:lnTo>
                  <a:lnTo>
                    <a:pt x="63" y="0"/>
                  </a:lnTo>
                  <a:lnTo>
                    <a:pt x="69" y="0"/>
                  </a:lnTo>
                  <a:lnTo>
                    <a:pt x="74" y="0"/>
                  </a:lnTo>
                  <a:lnTo>
                    <a:pt x="79" y="0"/>
                  </a:lnTo>
                  <a:lnTo>
                    <a:pt x="79" y="5"/>
                  </a:lnTo>
                  <a:lnTo>
                    <a:pt x="74" y="5"/>
                  </a:lnTo>
                  <a:lnTo>
                    <a:pt x="69" y="10"/>
                  </a:lnTo>
                  <a:lnTo>
                    <a:pt x="58" y="10"/>
                  </a:lnTo>
                  <a:lnTo>
                    <a:pt x="42" y="15"/>
                  </a:lnTo>
                  <a:lnTo>
                    <a:pt x="32" y="21"/>
                  </a:lnTo>
                  <a:lnTo>
                    <a:pt x="16" y="21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6" y="15"/>
                  </a:lnTo>
                  <a:lnTo>
                    <a:pt x="11" y="10"/>
                  </a:lnTo>
                  <a:lnTo>
                    <a:pt x="21" y="10"/>
                  </a:lnTo>
                  <a:lnTo>
                    <a:pt x="32" y="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705" name="Freeform 88"/>
            <p:cNvSpPr>
              <a:spLocks/>
            </p:cNvSpPr>
            <p:nvPr/>
          </p:nvSpPr>
          <p:spPr bwMode="auto">
            <a:xfrm>
              <a:off x="7575959" y="3447594"/>
              <a:ext cx="149225" cy="49213"/>
            </a:xfrm>
            <a:custGeom>
              <a:avLst/>
              <a:gdLst>
                <a:gd name="T0" fmla="*/ 2147483647 w 94"/>
                <a:gd name="T1" fmla="*/ 2147483647 h 31"/>
                <a:gd name="T2" fmla="*/ 2147483647 w 94"/>
                <a:gd name="T3" fmla="*/ 2147483647 h 31"/>
                <a:gd name="T4" fmla="*/ 2147483647 w 94"/>
                <a:gd name="T5" fmla="*/ 2147483647 h 31"/>
                <a:gd name="T6" fmla="*/ 2147483647 w 94"/>
                <a:gd name="T7" fmla="*/ 2147483647 h 31"/>
                <a:gd name="T8" fmla="*/ 2147483647 w 94"/>
                <a:gd name="T9" fmla="*/ 2147483647 h 31"/>
                <a:gd name="T10" fmla="*/ 2147483647 w 94"/>
                <a:gd name="T11" fmla="*/ 2147483647 h 31"/>
                <a:gd name="T12" fmla="*/ 2147483647 w 94"/>
                <a:gd name="T13" fmla="*/ 2147483647 h 31"/>
                <a:gd name="T14" fmla="*/ 2147483647 w 94"/>
                <a:gd name="T15" fmla="*/ 2147483647 h 31"/>
                <a:gd name="T16" fmla="*/ 2147483647 w 94"/>
                <a:gd name="T17" fmla="*/ 2147483647 h 31"/>
                <a:gd name="T18" fmla="*/ 2147483647 w 94"/>
                <a:gd name="T19" fmla="*/ 2147483647 h 31"/>
                <a:gd name="T20" fmla="*/ 2147483647 w 94"/>
                <a:gd name="T21" fmla="*/ 2147483647 h 31"/>
                <a:gd name="T22" fmla="*/ 2147483647 w 94"/>
                <a:gd name="T23" fmla="*/ 2147483647 h 31"/>
                <a:gd name="T24" fmla="*/ 2147483647 w 94"/>
                <a:gd name="T25" fmla="*/ 2147483647 h 31"/>
                <a:gd name="T26" fmla="*/ 2147483647 w 94"/>
                <a:gd name="T27" fmla="*/ 2147483647 h 31"/>
                <a:gd name="T28" fmla="*/ 0 w 94"/>
                <a:gd name="T29" fmla="*/ 2147483647 h 31"/>
                <a:gd name="T30" fmla="*/ 2147483647 w 94"/>
                <a:gd name="T31" fmla="*/ 2147483647 h 31"/>
                <a:gd name="T32" fmla="*/ 2147483647 w 94"/>
                <a:gd name="T33" fmla="*/ 2147483647 h 31"/>
                <a:gd name="T34" fmla="*/ 2147483647 w 94"/>
                <a:gd name="T35" fmla="*/ 2147483647 h 31"/>
                <a:gd name="T36" fmla="*/ 2147483647 w 94"/>
                <a:gd name="T37" fmla="*/ 2147483647 h 31"/>
                <a:gd name="T38" fmla="*/ 2147483647 w 94"/>
                <a:gd name="T39" fmla="*/ 2147483647 h 31"/>
                <a:gd name="T40" fmla="*/ 2147483647 w 94"/>
                <a:gd name="T41" fmla="*/ 2147483647 h 31"/>
                <a:gd name="T42" fmla="*/ 2147483647 w 94"/>
                <a:gd name="T43" fmla="*/ 2147483647 h 31"/>
                <a:gd name="T44" fmla="*/ 2147483647 w 94"/>
                <a:gd name="T45" fmla="*/ 2147483647 h 31"/>
                <a:gd name="T46" fmla="*/ 2147483647 w 94"/>
                <a:gd name="T47" fmla="*/ 0 h 31"/>
                <a:gd name="T48" fmla="*/ 2147483647 w 94"/>
                <a:gd name="T49" fmla="*/ 0 h 31"/>
                <a:gd name="T50" fmla="*/ 2147483647 w 94"/>
                <a:gd name="T51" fmla="*/ 0 h 31"/>
                <a:gd name="T52" fmla="*/ 2147483647 w 94"/>
                <a:gd name="T53" fmla="*/ 2147483647 h 31"/>
                <a:gd name="T54" fmla="*/ 2147483647 w 94"/>
                <a:gd name="T55" fmla="*/ 2147483647 h 31"/>
                <a:gd name="T56" fmla="*/ 2147483647 w 94"/>
                <a:gd name="T57" fmla="*/ 2147483647 h 3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4"/>
                <a:gd name="T88" fmla="*/ 0 h 31"/>
                <a:gd name="T89" fmla="*/ 94 w 94"/>
                <a:gd name="T90" fmla="*/ 31 h 3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4" h="31">
                  <a:moveTo>
                    <a:pt x="94" y="10"/>
                  </a:moveTo>
                  <a:lnTo>
                    <a:pt x="94" y="10"/>
                  </a:lnTo>
                  <a:lnTo>
                    <a:pt x="89" y="10"/>
                  </a:lnTo>
                  <a:lnTo>
                    <a:pt x="84" y="16"/>
                  </a:lnTo>
                  <a:lnTo>
                    <a:pt x="79" y="16"/>
                  </a:lnTo>
                  <a:lnTo>
                    <a:pt x="73" y="16"/>
                  </a:lnTo>
                  <a:lnTo>
                    <a:pt x="63" y="21"/>
                  </a:lnTo>
                  <a:lnTo>
                    <a:pt x="47" y="26"/>
                  </a:lnTo>
                  <a:lnTo>
                    <a:pt x="37" y="26"/>
                  </a:lnTo>
                  <a:lnTo>
                    <a:pt x="26" y="31"/>
                  </a:lnTo>
                  <a:lnTo>
                    <a:pt x="21" y="31"/>
                  </a:lnTo>
                  <a:lnTo>
                    <a:pt x="10" y="26"/>
                  </a:lnTo>
                  <a:lnTo>
                    <a:pt x="0" y="26"/>
                  </a:lnTo>
                  <a:lnTo>
                    <a:pt x="16" y="21"/>
                  </a:lnTo>
                  <a:lnTo>
                    <a:pt x="31" y="16"/>
                  </a:lnTo>
                  <a:lnTo>
                    <a:pt x="42" y="16"/>
                  </a:lnTo>
                  <a:lnTo>
                    <a:pt x="52" y="10"/>
                  </a:lnTo>
                  <a:lnTo>
                    <a:pt x="58" y="10"/>
                  </a:lnTo>
                  <a:lnTo>
                    <a:pt x="68" y="5"/>
                  </a:lnTo>
                  <a:lnTo>
                    <a:pt x="73" y="5"/>
                  </a:lnTo>
                  <a:lnTo>
                    <a:pt x="79" y="0"/>
                  </a:lnTo>
                  <a:lnTo>
                    <a:pt x="84" y="0"/>
                  </a:lnTo>
                  <a:lnTo>
                    <a:pt x="94" y="0"/>
                  </a:lnTo>
                  <a:lnTo>
                    <a:pt x="94" y="5"/>
                  </a:lnTo>
                  <a:lnTo>
                    <a:pt x="94" y="10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655" name="组合 101"/>
          <p:cNvGrpSpPr>
            <a:grpSpLocks noChangeAspect="1"/>
          </p:cNvGrpSpPr>
          <p:nvPr/>
        </p:nvGrpSpPr>
        <p:grpSpPr bwMode="auto">
          <a:xfrm>
            <a:off x="7645400" y="3829050"/>
            <a:ext cx="342900" cy="341313"/>
            <a:chOff x="6507750" y="1616868"/>
            <a:chExt cx="442913" cy="442913"/>
          </a:xfrm>
        </p:grpSpPr>
        <p:sp>
          <p:nvSpPr>
            <p:cNvPr id="69687" name="Freeform 95"/>
            <p:cNvSpPr>
              <a:spLocks/>
            </p:cNvSpPr>
            <p:nvPr/>
          </p:nvSpPr>
          <p:spPr bwMode="auto">
            <a:xfrm>
              <a:off x="6507750" y="1642268"/>
              <a:ext cx="142875" cy="254000"/>
            </a:xfrm>
            <a:custGeom>
              <a:avLst/>
              <a:gdLst>
                <a:gd name="T0" fmla="*/ 2147483647 w 90"/>
                <a:gd name="T1" fmla="*/ 2147483647 h 160"/>
                <a:gd name="T2" fmla="*/ 2147483647 w 90"/>
                <a:gd name="T3" fmla="*/ 2147483647 h 160"/>
                <a:gd name="T4" fmla="*/ 2147483647 w 90"/>
                <a:gd name="T5" fmla="*/ 2147483647 h 160"/>
                <a:gd name="T6" fmla="*/ 2147483647 w 90"/>
                <a:gd name="T7" fmla="*/ 2147483647 h 160"/>
                <a:gd name="T8" fmla="*/ 2147483647 w 90"/>
                <a:gd name="T9" fmla="*/ 2147483647 h 160"/>
                <a:gd name="T10" fmla="*/ 2147483647 w 90"/>
                <a:gd name="T11" fmla="*/ 2147483647 h 160"/>
                <a:gd name="T12" fmla="*/ 2147483647 w 90"/>
                <a:gd name="T13" fmla="*/ 0 h 160"/>
                <a:gd name="T14" fmla="*/ 2147483647 w 90"/>
                <a:gd name="T15" fmla="*/ 0 h 160"/>
                <a:gd name="T16" fmla="*/ 2147483647 w 90"/>
                <a:gd name="T17" fmla="*/ 2147483647 h 160"/>
                <a:gd name="T18" fmla="*/ 2147483647 w 90"/>
                <a:gd name="T19" fmla="*/ 2147483647 h 160"/>
                <a:gd name="T20" fmla="*/ 2147483647 w 90"/>
                <a:gd name="T21" fmla="*/ 2147483647 h 160"/>
                <a:gd name="T22" fmla="*/ 2147483647 w 90"/>
                <a:gd name="T23" fmla="*/ 2147483647 h 160"/>
                <a:gd name="T24" fmla="*/ 2147483647 w 90"/>
                <a:gd name="T25" fmla="*/ 2147483647 h 160"/>
                <a:gd name="T26" fmla="*/ 2147483647 w 90"/>
                <a:gd name="T27" fmla="*/ 2147483647 h 160"/>
                <a:gd name="T28" fmla="*/ 2147483647 w 90"/>
                <a:gd name="T29" fmla="*/ 2147483647 h 160"/>
                <a:gd name="T30" fmla="*/ 2147483647 w 90"/>
                <a:gd name="T31" fmla="*/ 2147483647 h 160"/>
                <a:gd name="T32" fmla="*/ 2147483647 w 90"/>
                <a:gd name="T33" fmla="*/ 2147483647 h 160"/>
                <a:gd name="T34" fmla="*/ 2147483647 w 90"/>
                <a:gd name="T35" fmla="*/ 2147483647 h 160"/>
                <a:gd name="T36" fmla="*/ 2147483647 w 90"/>
                <a:gd name="T37" fmla="*/ 2147483647 h 160"/>
                <a:gd name="T38" fmla="*/ 2147483647 w 90"/>
                <a:gd name="T39" fmla="*/ 2147483647 h 160"/>
                <a:gd name="T40" fmla="*/ 2147483647 w 90"/>
                <a:gd name="T41" fmla="*/ 2147483647 h 160"/>
                <a:gd name="T42" fmla="*/ 2147483647 w 90"/>
                <a:gd name="T43" fmla="*/ 2147483647 h 160"/>
                <a:gd name="T44" fmla="*/ 2147483647 w 90"/>
                <a:gd name="T45" fmla="*/ 2147483647 h 160"/>
                <a:gd name="T46" fmla="*/ 2147483647 w 90"/>
                <a:gd name="T47" fmla="*/ 2147483647 h 160"/>
                <a:gd name="T48" fmla="*/ 2147483647 w 90"/>
                <a:gd name="T49" fmla="*/ 2147483647 h 160"/>
                <a:gd name="T50" fmla="*/ 2147483647 w 90"/>
                <a:gd name="T51" fmla="*/ 2147483647 h 160"/>
                <a:gd name="T52" fmla="*/ 2147483647 w 90"/>
                <a:gd name="T53" fmla="*/ 2147483647 h 160"/>
                <a:gd name="T54" fmla="*/ 0 w 90"/>
                <a:gd name="T55" fmla="*/ 2147483647 h 160"/>
                <a:gd name="T56" fmla="*/ 0 w 90"/>
                <a:gd name="T57" fmla="*/ 2147483647 h 160"/>
                <a:gd name="T58" fmla="*/ 0 w 90"/>
                <a:gd name="T59" fmla="*/ 2147483647 h 160"/>
                <a:gd name="T60" fmla="*/ 0 w 90"/>
                <a:gd name="T61" fmla="*/ 2147483647 h 160"/>
                <a:gd name="T62" fmla="*/ 2147483647 w 90"/>
                <a:gd name="T63" fmla="*/ 2147483647 h 160"/>
                <a:gd name="T64" fmla="*/ 2147483647 w 90"/>
                <a:gd name="T65" fmla="*/ 2147483647 h 160"/>
                <a:gd name="T66" fmla="*/ 2147483647 w 90"/>
                <a:gd name="T67" fmla="*/ 2147483647 h 160"/>
                <a:gd name="T68" fmla="*/ 2147483647 w 90"/>
                <a:gd name="T69" fmla="*/ 2147483647 h 160"/>
                <a:gd name="T70" fmla="*/ 2147483647 w 90"/>
                <a:gd name="T71" fmla="*/ 2147483647 h 160"/>
                <a:gd name="T72" fmla="*/ 2147483647 w 90"/>
                <a:gd name="T73" fmla="*/ 2147483647 h 160"/>
                <a:gd name="T74" fmla="*/ 2147483647 w 90"/>
                <a:gd name="T75" fmla="*/ 2147483647 h 160"/>
                <a:gd name="T76" fmla="*/ 2147483647 w 90"/>
                <a:gd name="T77" fmla="*/ 2147483647 h 160"/>
                <a:gd name="T78" fmla="*/ 2147483647 w 90"/>
                <a:gd name="T79" fmla="*/ 2147483647 h 160"/>
                <a:gd name="T80" fmla="*/ 2147483647 w 90"/>
                <a:gd name="T81" fmla="*/ 2147483647 h 16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0"/>
                <a:gd name="T124" fmla="*/ 0 h 160"/>
                <a:gd name="T125" fmla="*/ 90 w 90"/>
                <a:gd name="T126" fmla="*/ 160 h 16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0" h="160">
                  <a:moveTo>
                    <a:pt x="63" y="31"/>
                  </a:moveTo>
                  <a:lnTo>
                    <a:pt x="69" y="20"/>
                  </a:lnTo>
                  <a:lnTo>
                    <a:pt x="69" y="15"/>
                  </a:lnTo>
                  <a:lnTo>
                    <a:pt x="69" y="10"/>
                  </a:lnTo>
                  <a:lnTo>
                    <a:pt x="63" y="10"/>
                  </a:lnTo>
                  <a:lnTo>
                    <a:pt x="63" y="5"/>
                  </a:lnTo>
                  <a:lnTo>
                    <a:pt x="63" y="0"/>
                  </a:lnTo>
                  <a:lnTo>
                    <a:pt x="69" y="0"/>
                  </a:lnTo>
                  <a:lnTo>
                    <a:pt x="74" y="5"/>
                  </a:lnTo>
                  <a:lnTo>
                    <a:pt x="79" y="5"/>
                  </a:lnTo>
                  <a:lnTo>
                    <a:pt x="84" y="10"/>
                  </a:lnTo>
                  <a:lnTo>
                    <a:pt x="90" y="15"/>
                  </a:lnTo>
                  <a:lnTo>
                    <a:pt x="90" y="20"/>
                  </a:lnTo>
                  <a:lnTo>
                    <a:pt x="84" y="31"/>
                  </a:lnTo>
                  <a:lnTo>
                    <a:pt x="79" y="41"/>
                  </a:lnTo>
                  <a:lnTo>
                    <a:pt x="74" y="56"/>
                  </a:lnTo>
                  <a:lnTo>
                    <a:pt x="63" y="72"/>
                  </a:lnTo>
                  <a:lnTo>
                    <a:pt x="58" y="87"/>
                  </a:lnTo>
                  <a:lnTo>
                    <a:pt x="53" y="103"/>
                  </a:lnTo>
                  <a:lnTo>
                    <a:pt x="42" y="113"/>
                  </a:lnTo>
                  <a:lnTo>
                    <a:pt x="32" y="134"/>
                  </a:lnTo>
                  <a:lnTo>
                    <a:pt x="21" y="139"/>
                  </a:lnTo>
                  <a:lnTo>
                    <a:pt x="16" y="149"/>
                  </a:lnTo>
                  <a:lnTo>
                    <a:pt x="11" y="154"/>
                  </a:lnTo>
                  <a:lnTo>
                    <a:pt x="6" y="160"/>
                  </a:lnTo>
                  <a:lnTo>
                    <a:pt x="0" y="160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6" y="144"/>
                  </a:lnTo>
                  <a:lnTo>
                    <a:pt x="16" y="134"/>
                  </a:lnTo>
                  <a:lnTo>
                    <a:pt x="32" y="108"/>
                  </a:lnTo>
                  <a:lnTo>
                    <a:pt x="42" y="92"/>
                  </a:lnTo>
                  <a:lnTo>
                    <a:pt x="48" y="77"/>
                  </a:lnTo>
                  <a:lnTo>
                    <a:pt x="53" y="67"/>
                  </a:lnTo>
                  <a:lnTo>
                    <a:pt x="58" y="51"/>
                  </a:lnTo>
                  <a:lnTo>
                    <a:pt x="63" y="41"/>
                  </a:lnTo>
                  <a:lnTo>
                    <a:pt x="63" y="31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8" name="Freeform 96"/>
            <p:cNvSpPr>
              <a:spLocks/>
            </p:cNvSpPr>
            <p:nvPr/>
          </p:nvSpPr>
          <p:spPr bwMode="auto">
            <a:xfrm>
              <a:off x="6599825" y="1723230"/>
              <a:ext cx="100013" cy="41275"/>
            </a:xfrm>
            <a:custGeom>
              <a:avLst/>
              <a:gdLst>
                <a:gd name="T0" fmla="*/ 0 w 63"/>
                <a:gd name="T1" fmla="*/ 2147483647 h 26"/>
                <a:gd name="T2" fmla="*/ 2147483647 w 63"/>
                <a:gd name="T3" fmla="*/ 2147483647 h 26"/>
                <a:gd name="T4" fmla="*/ 2147483647 w 63"/>
                <a:gd name="T5" fmla="*/ 2147483647 h 26"/>
                <a:gd name="T6" fmla="*/ 2147483647 w 63"/>
                <a:gd name="T7" fmla="*/ 2147483647 h 26"/>
                <a:gd name="T8" fmla="*/ 2147483647 w 63"/>
                <a:gd name="T9" fmla="*/ 2147483647 h 26"/>
                <a:gd name="T10" fmla="*/ 2147483647 w 63"/>
                <a:gd name="T11" fmla="*/ 2147483647 h 26"/>
                <a:gd name="T12" fmla="*/ 2147483647 w 63"/>
                <a:gd name="T13" fmla="*/ 2147483647 h 26"/>
                <a:gd name="T14" fmla="*/ 2147483647 w 63"/>
                <a:gd name="T15" fmla="*/ 0 h 26"/>
                <a:gd name="T16" fmla="*/ 2147483647 w 63"/>
                <a:gd name="T17" fmla="*/ 2147483647 h 26"/>
                <a:gd name="T18" fmla="*/ 2147483647 w 63"/>
                <a:gd name="T19" fmla="*/ 2147483647 h 26"/>
                <a:gd name="T20" fmla="*/ 2147483647 w 63"/>
                <a:gd name="T21" fmla="*/ 2147483647 h 26"/>
                <a:gd name="T22" fmla="*/ 2147483647 w 63"/>
                <a:gd name="T23" fmla="*/ 2147483647 h 26"/>
                <a:gd name="T24" fmla="*/ 2147483647 w 63"/>
                <a:gd name="T25" fmla="*/ 2147483647 h 26"/>
                <a:gd name="T26" fmla="*/ 2147483647 w 63"/>
                <a:gd name="T27" fmla="*/ 2147483647 h 26"/>
                <a:gd name="T28" fmla="*/ 2147483647 w 63"/>
                <a:gd name="T29" fmla="*/ 2147483647 h 26"/>
                <a:gd name="T30" fmla="*/ 2147483647 w 63"/>
                <a:gd name="T31" fmla="*/ 2147483647 h 26"/>
                <a:gd name="T32" fmla="*/ 2147483647 w 63"/>
                <a:gd name="T33" fmla="*/ 2147483647 h 26"/>
                <a:gd name="T34" fmla="*/ 2147483647 w 63"/>
                <a:gd name="T35" fmla="*/ 2147483647 h 26"/>
                <a:gd name="T36" fmla="*/ 2147483647 w 63"/>
                <a:gd name="T37" fmla="*/ 2147483647 h 26"/>
                <a:gd name="T38" fmla="*/ 0 w 63"/>
                <a:gd name="T39" fmla="*/ 2147483647 h 26"/>
                <a:gd name="T40" fmla="*/ 0 w 63"/>
                <a:gd name="T41" fmla="*/ 2147483647 h 26"/>
                <a:gd name="T42" fmla="*/ 0 w 63"/>
                <a:gd name="T43" fmla="*/ 2147483647 h 2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3"/>
                <a:gd name="T67" fmla="*/ 0 h 26"/>
                <a:gd name="T68" fmla="*/ 63 w 63"/>
                <a:gd name="T69" fmla="*/ 26 h 2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3" h="26">
                  <a:moveTo>
                    <a:pt x="0" y="16"/>
                  </a:moveTo>
                  <a:lnTo>
                    <a:pt x="11" y="16"/>
                  </a:lnTo>
                  <a:lnTo>
                    <a:pt x="21" y="11"/>
                  </a:lnTo>
                  <a:lnTo>
                    <a:pt x="26" y="11"/>
                  </a:lnTo>
                  <a:lnTo>
                    <a:pt x="32" y="5"/>
                  </a:lnTo>
                  <a:lnTo>
                    <a:pt x="37" y="5"/>
                  </a:lnTo>
                  <a:lnTo>
                    <a:pt x="42" y="5"/>
                  </a:lnTo>
                  <a:lnTo>
                    <a:pt x="47" y="0"/>
                  </a:lnTo>
                  <a:lnTo>
                    <a:pt x="53" y="5"/>
                  </a:lnTo>
                  <a:lnTo>
                    <a:pt x="58" y="5"/>
                  </a:lnTo>
                  <a:lnTo>
                    <a:pt x="63" y="5"/>
                  </a:lnTo>
                  <a:lnTo>
                    <a:pt x="63" y="11"/>
                  </a:lnTo>
                  <a:lnTo>
                    <a:pt x="58" y="16"/>
                  </a:lnTo>
                  <a:lnTo>
                    <a:pt x="53" y="16"/>
                  </a:lnTo>
                  <a:lnTo>
                    <a:pt x="42" y="21"/>
                  </a:lnTo>
                  <a:lnTo>
                    <a:pt x="32" y="21"/>
                  </a:lnTo>
                  <a:lnTo>
                    <a:pt x="21" y="26"/>
                  </a:lnTo>
                  <a:lnTo>
                    <a:pt x="11" y="26"/>
                  </a:lnTo>
                  <a:lnTo>
                    <a:pt x="0" y="26"/>
                  </a:lnTo>
                  <a:lnTo>
                    <a:pt x="0" y="16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9" name="Freeform 97"/>
            <p:cNvSpPr>
              <a:spLocks/>
            </p:cNvSpPr>
            <p:nvPr/>
          </p:nvSpPr>
          <p:spPr bwMode="auto">
            <a:xfrm>
              <a:off x="6807787" y="1642268"/>
              <a:ext cx="58738" cy="39688"/>
            </a:xfrm>
            <a:custGeom>
              <a:avLst/>
              <a:gdLst>
                <a:gd name="T0" fmla="*/ 2147483647 w 37"/>
                <a:gd name="T1" fmla="*/ 2147483647 h 25"/>
                <a:gd name="T2" fmla="*/ 2147483647 w 37"/>
                <a:gd name="T3" fmla="*/ 2147483647 h 25"/>
                <a:gd name="T4" fmla="*/ 2147483647 w 37"/>
                <a:gd name="T5" fmla="*/ 2147483647 h 25"/>
                <a:gd name="T6" fmla="*/ 2147483647 w 37"/>
                <a:gd name="T7" fmla="*/ 2147483647 h 25"/>
                <a:gd name="T8" fmla="*/ 2147483647 w 37"/>
                <a:gd name="T9" fmla="*/ 2147483647 h 25"/>
                <a:gd name="T10" fmla="*/ 2147483647 w 37"/>
                <a:gd name="T11" fmla="*/ 2147483647 h 25"/>
                <a:gd name="T12" fmla="*/ 2147483647 w 37"/>
                <a:gd name="T13" fmla="*/ 2147483647 h 25"/>
                <a:gd name="T14" fmla="*/ 0 w 37"/>
                <a:gd name="T15" fmla="*/ 2147483647 h 25"/>
                <a:gd name="T16" fmla="*/ 2147483647 w 37"/>
                <a:gd name="T17" fmla="*/ 2147483647 h 25"/>
                <a:gd name="T18" fmla="*/ 2147483647 w 37"/>
                <a:gd name="T19" fmla="*/ 0 h 25"/>
                <a:gd name="T20" fmla="*/ 2147483647 w 37"/>
                <a:gd name="T21" fmla="*/ 2147483647 h 25"/>
                <a:gd name="T22" fmla="*/ 2147483647 w 37"/>
                <a:gd name="T23" fmla="*/ 2147483647 h 25"/>
                <a:gd name="T24" fmla="*/ 2147483647 w 37"/>
                <a:gd name="T25" fmla="*/ 2147483647 h 25"/>
                <a:gd name="T26" fmla="*/ 2147483647 w 37"/>
                <a:gd name="T27" fmla="*/ 2147483647 h 25"/>
                <a:gd name="T28" fmla="*/ 2147483647 w 37"/>
                <a:gd name="T29" fmla="*/ 2147483647 h 25"/>
                <a:gd name="T30" fmla="*/ 2147483647 w 37"/>
                <a:gd name="T31" fmla="*/ 2147483647 h 25"/>
                <a:gd name="T32" fmla="*/ 2147483647 w 37"/>
                <a:gd name="T33" fmla="*/ 2147483647 h 25"/>
                <a:gd name="T34" fmla="*/ 2147483647 w 37"/>
                <a:gd name="T35" fmla="*/ 2147483647 h 2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7"/>
                <a:gd name="T55" fmla="*/ 0 h 25"/>
                <a:gd name="T56" fmla="*/ 37 w 37"/>
                <a:gd name="T57" fmla="*/ 25 h 2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7" h="25">
                  <a:moveTo>
                    <a:pt x="37" y="20"/>
                  </a:moveTo>
                  <a:lnTo>
                    <a:pt x="37" y="25"/>
                  </a:lnTo>
                  <a:lnTo>
                    <a:pt x="32" y="25"/>
                  </a:lnTo>
                  <a:lnTo>
                    <a:pt x="21" y="20"/>
                  </a:lnTo>
                  <a:lnTo>
                    <a:pt x="11" y="15"/>
                  </a:lnTo>
                  <a:lnTo>
                    <a:pt x="6" y="10"/>
                  </a:lnTo>
                  <a:lnTo>
                    <a:pt x="0" y="5"/>
                  </a:lnTo>
                  <a:lnTo>
                    <a:pt x="6" y="5"/>
                  </a:lnTo>
                  <a:lnTo>
                    <a:pt x="16" y="0"/>
                  </a:lnTo>
                  <a:lnTo>
                    <a:pt x="27" y="5"/>
                  </a:lnTo>
                  <a:lnTo>
                    <a:pt x="32" y="5"/>
                  </a:lnTo>
                  <a:lnTo>
                    <a:pt x="37" y="10"/>
                  </a:lnTo>
                  <a:lnTo>
                    <a:pt x="37" y="15"/>
                  </a:lnTo>
                  <a:lnTo>
                    <a:pt x="37" y="20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0" name="Freeform 98"/>
            <p:cNvSpPr>
              <a:spLocks/>
            </p:cNvSpPr>
            <p:nvPr/>
          </p:nvSpPr>
          <p:spPr bwMode="auto">
            <a:xfrm>
              <a:off x="6707775" y="1723230"/>
              <a:ext cx="150813" cy="65088"/>
            </a:xfrm>
            <a:custGeom>
              <a:avLst/>
              <a:gdLst>
                <a:gd name="T0" fmla="*/ 2147483647 w 95"/>
                <a:gd name="T1" fmla="*/ 0 h 41"/>
                <a:gd name="T2" fmla="*/ 2147483647 w 95"/>
                <a:gd name="T3" fmla="*/ 2147483647 h 41"/>
                <a:gd name="T4" fmla="*/ 2147483647 w 95"/>
                <a:gd name="T5" fmla="*/ 2147483647 h 41"/>
                <a:gd name="T6" fmla="*/ 2147483647 w 95"/>
                <a:gd name="T7" fmla="*/ 2147483647 h 41"/>
                <a:gd name="T8" fmla="*/ 2147483647 w 95"/>
                <a:gd name="T9" fmla="*/ 2147483647 h 41"/>
                <a:gd name="T10" fmla="*/ 2147483647 w 95"/>
                <a:gd name="T11" fmla="*/ 2147483647 h 41"/>
                <a:gd name="T12" fmla="*/ 2147483647 w 95"/>
                <a:gd name="T13" fmla="*/ 2147483647 h 41"/>
                <a:gd name="T14" fmla="*/ 2147483647 w 95"/>
                <a:gd name="T15" fmla="*/ 2147483647 h 41"/>
                <a:gd name="T16" fmla="*/ 2147483647 w 95"/>
                <a:gd name="T17" fmla="*/ 2147483647 h 41"/>
                <a:gd name="T18" fmla="*/ 2147483647 w 95"/>
                <a:gd name="T19" fmla="*/ 2147483647 h 41"/>
                <a:gd name="T20" fmla="*/ 2147483647 w 95"/>
                <a:gd name="T21" fmla="*/ 2147483647 h 41"/>
                <a:gd name="T22" fmla="*/ 2147483647 w 95"/>
                <a:gd name="T23" fmla="*/ 2147483647 h 41"/>
                <a:gd name="T24" fmla="*/ 2147483647 w 95"/>
                <a:gd name="T25" fmla="*/ 2147483647 h 41"/>
                <a:gd name="T26" fmla="*/ 2147483647 w 95"/>
                <a:gd name="T27" fmla="*/ 2147483647 h 41"/>
                <a:gd name="T28" fmla="*/ 2147483647 w 95"/>
                <a:gd name="T29" fmla="*/ 2147483647 h 41"/>
                <a:gd name="T30" fmla="*/ 2147483647 w 95"/>
                <a:gd name="T31" fmla="*/ 2147483647 h 41"/>
                <a:gd name="T32" fmla="*/ 2147483647 w 95"/>
                <a:gd name="T33" fmla="*/ 2147483647 h 41"/>
                <a:gd name="T34" fmla="*/ 2147483647 w 95"/>
                <a:gd name="T35" fmla="*/ 2147483647 h 41"/>
                <a:gd name="T36" fmla="*/ 2147483647 w 95"/>
                <a:gd name="T37" fmla="*/ 2147483647 h 41"/>
                <a:gd name="T38" fmla="*/ 0 w 95"/>
                <a:gd name="T39" fmla="*/ 2147483647 h 41"/>
                <a:gd name="T40" fmla="*/ 0 w 95"/>
                <a:gd name="T41" fmla="*/ 2147483647 h 41"/>
                <a:gd name="T42" fmla="*/ 2147483647 w 95"/>
                <a:gd name="T43" fmla="*/ 2147483647 h 41"/>
                <a:gd name="T44" fmla="*/ 2147483647 w 95"/>
                <a:gd name="T45" fmla="*/ 2147483647 h 41"/>
                <a:gd name="T46" fmla="*/ 2147483647 w 95"/>
                <a:gd name="T47" fmla="*/ 2147483647 h 41"/>
                <a:gd name="T48" fmla="*/ 2147483647 w 95"/>
                <a:gd name="T49" fmla="*/ 2147483647 h 41"/>
                <a:gd name="T50" fmla="*/ 2147483647 w 95"/>
                <a:gd name="T51" fmla="*/ 2147483647 h 41"/>
                <a:gd name="T52" fmla="*/ 2147483647 w 95"/>
                <a:gd name="T53" fmla="*/ 0 h 41"/>
                <a:gd name="T54" fmla="*/ 2147483647 w 95"/>
                <a:gd name="T55" fmla="*/ 0 h 41"/>
                <a:gd name="T56" fmla="*/ 2147483647 w 95"/>
                <a:gd name="T57" fmla="*/ 0 h 41"/>
                <a:gd name="T58" fmla="*/ 2147483647 w 95"/>
                <a:gd name="T59" fmla="*/ 0 h 41"/>
                <a:gd name="T60" fmla="*/ 2147483647 w 95"/>
                <a:gd name="T61" fmla="*/ 0 h 41"/>
                <a:gd name="T62" fmla="*/ 2147483647 w 95"/>
                <a:gd name="T63" fmla="*/ 0 h 41"/>
                <a:gd name="T64" fmla="*/ 2147483647 w 95"/>
                <a:gd name="T65" fmla="*/ 0 h 41"/>
                <a:gd name="T66" fmla="*/ 2147483647 w 95"/>
                <a:gd name="T67" fmla="*/ 0 h 4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95"/>
                <a:gd name="T103" fmla="*/ 0 h 41"/>
                <a:gd name="T104" fmla="*/ 95 w 95"/>
                <a:gd name="T105" fmla="*/ 41 h 4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95" h="41">
                  <a:moveTo>
                    <a:pt x="95" y="0"/>
                  </a:moveTo>
                  <a:lnTo>
                    <a:pt x="95" y="5"/>
                  </a:lnTo>
                  <a:lnTo>
                    <a:pt x="90" y="5"/>
                  </a:lnTo>
                  <a:lnTo>
                    <a:pt x="90" y="11"/>
                  </a:lnTo>
                  <a:lnTo>
                    <a:pt x="79" y="11"/>
                  </a:lnTo>
                  <a:lnTo>
                    <a:pt x="74" y="16"/>
                  </a:lnTo>
                  <a:lnTo>
                    <a:pt x="69" y="21"/>
                  </a:lnTo>
                  <a:lnTo>
                    <a:pt x="58" y="21"/>
                  </a:lnTo>
                  <a:lnTo>
                    <a:pt x="48" y="26"/>
                  </a:lnTo>
                  <a:lnTo>
                    <a:pt x="37" y="31"/>
                  </a:lnTo>
                  <a:lnTo>
                    <a:pt x="32" y="31"/>
                  </a:lnTo>
                  <a:lnTo>
                    <a:pt x="27" y="36"/>
                  </a:lnTo>
                  <a:lnTo>
                    <a:pt x="21" y="36"/>
                  </a:lnTo>
                  <a:lnTo>
                    <a:pt x="16" y="36"/>
                  </a:lnTo>
                  <a:lnTo>
                    <a:pt x="11" y="41"/>
                  </a:lnTo>
                  <a:lnTo>
                    <a:pt x="6" y="41"/>
                  </a:lnTo>
                  <a:lnTo>
                    <a:pt x="6" y="36"/>
                  </a:lnTo>
                  <a:lnTo>
                    <a:pt x="0" y="36"/>
                  </a:lnTo>
                  <a:lnTo>
                    <a:pt x="21" y="26"/>
                  </a:lnTo>
                  <a:lnTo>
                    <a:pt x="37" y="21"/>
                  </a:lnTo>
                  <a:lnTo>
                    <a:pt x="48" y="11"/>
                  </a:lnTo>
                  <a:lnTo>
                    <a:pt x="58" y="11"/>
                  </a:lnTo>
                  <a:lnTo>
                    <a:pt x="69" y="5"/>
                  </a:lnTo>
                  <a:lnTo>
                    <a:pt x="79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5" y="0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1" name="Freeform 99"/>
            <p:cNvSpPr>
              <a:spLocks/>
            </p:cNvSpPr>
            <p:nvPr/>
          </p:nvSpPr>
          <p:spPr bwMode="auto">
            <a:xfrm>
              <a:off x="6699837" y="1829593"/>
              <a:ext cx="192088" cy="155575"/>
            </a:xfrm>
            <a:custGeom>
              <a:avLst/>
              <a:gdLst>
                <a:gd name="T0" fmla="*/ 2147483647 w 121"/>
                <a:gd name="T1" fmla="*/ 2147483647 h 98"/>
                <a:gd name="T2" fmla="*/ 2147483647 w 121"/>
                <a:gd name="T3" fmla="*/ 2147483647 h 98"/>
                <a:gd name="T4" fmla="*/ 2147483647 w 121"/>
                <a:gd name="T5" fmla="*/ 2147483647 h 98"/>
                <a:gd name="T6" fmla="*/ 2147483647 w 121"/>
                <a:gd name="T7" fmla="*/ 2147483647 h 98"/>
                <a:gd name="T8" fmla="*/ 2147483647 w 121"/>
                <a:gd name="T9" fmla="*/ 2147483647 h 98"/>
                <a:gd name="T10" fmla="*/ 2147483647 w 121"/>
                <a:gd name="T11" fmla="*/ 2147483647 h 98"/>
                <a:gd name="T12" fmla="*/ 2147483647 w 121"/>
                <a:gd name="T13" fmla="*/ 2147483647 h 98"/>
                <a:gd name="T14" fmla="*/ 2147483647 w 121"/>
                <a:gd name="T15" fmla="*/ 2147483647 h 98"/>
                <a:gd name="T16" fmla="*/ 2147483647 w 121"/>
                <a:gd name="T17" fmla="*/ 2147483647 h 98"/>
                <a:gd name="T18" fmla="*/ 2147483647 w 121"/>
                <a:gd name="T19" fmla="*/ 2147483647 h 98"/>
                <a:gd name="T20" fmla="*/ 0 w 121"/>
                <a:gd name="T21" fmla="*/ 2147483647 h 98"/>
                <a:gd name="T22" fmla="*/ 0 w 121"/>
                <a:gd name="T23" fmla="*/ 2147483647 h 98"/>
                <a:gd name="T24" fmla="*/ 2147483647 w 121"/>
                <a:gd name="T25" fmla="*/ 2147483647 h 98"/>
                <a:gd name="T26" fmla="*/ 2147483647 w 121"/>
                <a:gd name="T27" fmla="*/ 2147483647 h 98"/>
                <a:gd name="T28" fmla="*/ 2147483647 w 121"/>
                <a:gd name="T29" fmla="*/ 2147483647 h 98"/>
                <a:gd name="T30" fmla="*/ 2147483647 w 121"/>
                <a:gd name="T31" fmla="*/ 2147483647 h 98"/>
                <a:gd name="T32" fmla="*/ 2147483647 w 121"/>
                <a:gd name="T33" fmla="*/ 2147483647 h 98"/>
                <a:gd name="T34" fmla="*/ 2147483647 w 121"/>
                <a:gd name="T35" fmla="*/ 2147483647 h 98"/>
                <a:gd name="T36" fmla="*/ 2147483647 w 121"/>
                <a:gd name="T37" fmla="*/ 2147483647 h 98"/>
                <a:gd name="T38" fmla="*/ 2147483647 w 121"/>
                <a:gd name="T39" fmla="*/ 2147483647 h 98"/>
                <a:gd name="T40" fmla="*/ 2147483647 w 121"/>
                <a:gd name="T41" fmla="*/ 2147483647 h 98"/>
                <a:gd name="T42" fmla="*/ 2147483647 w 121"/>
                <a:gd name="T43" fmla="*/ 2147483647 h 98"/>
                <a:gd name="T44" fmla="*/ 2147483647 w 121"/>
                <a:gd name="T45" fmla="*/ 2147483647 h 98"/>
                <a:gd name="T46" fmla="*/ 2147483647 w 121"/>
                <a:gd name="T47" fmla="*/ 2147483647 h 98"/>
                <a:gd name="T48" fmla="*/ 2147483647 w 121"/>
                <a:gd name="T49" fmla="*/ 0 h 98"/>
                <a:gd name="T50" fmla="*/ 2147483647 w 121"/>
                <a:gd name="T51" fmla="*/ 0 h 98"/>
                <a:gd name="T52" fmla="*/ 2147483647 w 121"/>
                <a:gd name="T53" fmla="*/ 0 h 98"/>
                <a:gd name="T54" fmla="*/ 2147483647 w 121"/>
                <a:gd name="T55" fmla="*/ 0 h 98"/>
                <a:gd name="T56" fmla="*/ 2147483647 w 121"/>
                <a:gd name="T57" fmla="*/ 2147483647 h 98"/>
                <a:gd name="T58" fmla="*/ 2147483647 w 121"/>
                <a:gd name="T59" fmla="*/ 2147483647 h 98"/>
                <a:gd name="T60" fmla="*/ 2147483647 w 121"/>
                <a:gd name="T61" fmla="*/ 2147483647 h 98"/>
                <a:gd name="T62" fmla="*/ 2147483647 w 121"/>
                <a:gd name="T63" fmla="*/ 2147483647 h 98"/>
                <a:gd name="T64" fmla="*/ 2147483647 w 121"/>
                <a:gd name="T65" fmla="*/ 2147483647 h 98"/>
                <a:gd name="T66" fmla="*/ 2147483647 w 121"/>
                <a:gd name="T67" fmla="*/ 2147483647 h 98"/>
                <a:gd name="T68" fmla="*/ 2147483647 w 121"/>
                <a:gd name="T69" fmla="*/ 2147483647 h 98"/>
                <a:gd name="T70" fmla="*/ 2147483647 w 121"/>
                <a:gd name="T71" fmla="*/ 2147483647 h 9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21"/>
                <a:gd name="T109" fmla="*/ 0 h 98"/>
                <a:gd name="T110" fmla="*/ 121 w 121"/>
                <a:gd name="T111" fmla="*/ 98 h 9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21" h="98">
                  <a:moveTo>
                    <a:pt x="100" y="42"/>
                  </a:moveTo>
                  <a:lnTo>
                    <a:pt x="89" y="52"/>
                  </a:lnTo>
                  <a:lnTo>
                    <a:pt x="79" y="57"/>
                  </a:lnTo>
                  <a:lnTo>
                    <a:pt x="58" y="72"/>
                  </a:lnTo>
                  <a:lnTo>
                    <a:pt x="37" y="83"/>
                  </a:lnTo>
                  <a:lnTo>
                    <a:pt x="26" y="88"/>
                  </a:lnTo>
                  <a:lnTo>
                    <a:pt x="21" y="93"/>
                  </a:lnTo>
                  <a:lnTo>
                    <a:pt x="11" y="98"/>
                  </a:lnTo>
                  <a:lnTo>
                    <a:pt x="5" y="98"/>
                  </a:lnTo>
                  <a:lnTo>
                    <a:pt x="0" y="98"/>
                  </a:lnTo>
                  <a:lnTo>
                    <a:pt x="0" y="93"/>
                  </a:lnTo>
                  <a:lnTo>
                    <a:pt x="5" y="93"/>
                  </a:lnTo>
                  <a:lnTo>
                    <a:pt x="11" y="88"/>
                  </a:lnTo>
                  <a:lnTo>
                    <a:pt x="16" y="88"/>
                  </a:lnTo>
                  <a:lnTo>
                    <a:pt x="32" y="78"/>
                  </a:lnTo>
                  <a:lnTo>
                    <a:pt x="42" y="67"/>
                  </a:lnTo>
                  <a:lnTo>
                    <a:pt x="53" y="62"/>
                  </a:lnTo>
                  <a:lnTo>
                    <a:pt x="74" y="47"/>
                  </a:lnTo>
                  <a:lnTo>
                    <a:pt x="89" y="26"/>
                  </a:lnTo>
                  <a:lnTo>
                    <a:pt x="95" y="21"/>
                  </a:lnTo>
                  <a:lnTo>
                    <a:pt x="100" y="11"/>
                  </a:lnTo>
                  <a:lnTo>
                    <a:pt x="100" y="5"/>
                  </a:lnTo>
                  <a:lnTo>
                    <a:pt x="100" y="0"/>
                  </a:lnTo>
                  <a:lnTo>
                    <a:pt x="105" y="0"/>
                  </a:lnTo>
                  <a:lnTo>
                    <a:pt x="110" y="5"/>
                  </a:lnTo>
                  <a:lnTo>
                    <a:pt x="116" y="11"/>
                  </a:lnTo>
                  <a:lnTo>
                    <a:pt x="121" y="16"/>
                  </a:lnTo>
                  <a:lnTo>
                    <a:pt x="116" y="21"/>
                  </a:lnTo>
                  <a:lnTo>
                    <a:pt x="116" y="26"/>
                  </a:lnTo>
                  <a:lnTo>
                    <a:pt x="105" y="31"/>
                  </a:lnTo>
                  <a:lnTo>
                    <a:pt x="100" y="42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2" name="Freeform 100"/>
            <p:cNvSpPr>
              <a:spLocks/>
            </p:cNvSpPr>
            <p:nvPr/>
          </p:nvSpPr>
          <p:spPr bwMode="auto">
            <a:xfrm>
              <a:off x="6574425" y="1797843"/>
              <a:ext cx="117475" cy="39688"/>
            </a:xfrm>
            <a:custGeom>
              <a:avLst/>
              <a:gdLst>
                <a:gd name="T0" fmla="*/ 0 w 74"/>
                <a:gd name="T1" fmla="*/ 2147483647 h 25"/>
                <a:gd name="T2" fmla="*/ 2147483647 w 74"/>
                <a:gd name="T3" fmla="*/ 2147483647 h 25"/>
                <a:gd name="T4" fmla="*/ 2147483647 w 74"/>
                <a:gd name="T5" fmla="*/ 2147483647 h 25"/>
                <a:gd name="T6" fmla="*/ 2147483647 w 74"/>
                <a:gd name="T7" fmla="*/ 2147483647 h 25"/>
                <a:gd name="T8" fmla="*/ 2147483647 w 74"/>
                <a:gd name="T9" fmla="*/ 2147483647 h 25"/>
                <a:gd name="T10" fmla="*/ 2147483647 w 74"/>
                <a:gd name="T11" fmla="*/ 2147483647 h 25"/>
                <a:gd name="T12" fmla="*/ 2147483647 w 74"/>
                <a:gd name="T13" fmla="*/ 0 h 25"/>
                <a:gd name="T14" fmla="*/ 2147483647 w 74"/>
                <a:gd name="T15" fmla="*/ 0 h 25"/>
                <a:gd name="T16" fmla="*/ 2147483647 w 74"/>
                <a:gd name="T17" fmla="*/ 2147483647 h 25"/>
                <a:gd name="T18" fmla="*/ 2147483647 w 74"/>
                <a:gd name="T19" fmla="*/ 2147483647 h 25"/>
                <a:gd name="T20" fmla="*/ 2147483647 w 74"/>
                <a:gd name="T21" fmla="*/ 2147483647 h 25"/>
                <a:gd name="T22" fmla="*/ 2147483647 w 74"/>
                <a:gd name="T23" fmla="*/ 2147483647 h 25"/>
                <a:gd name="T24" fmla="*/ 2147483647 w 74"/>
                <a:gd name="T25" fmla="*/ 2147483647 h 25"/>
                <a:gd name="T26" fmla="*/ 2147483647 w 74"/>
                <a:gd name="T27" fmla="*/ 2147483647 h 25"/>
                <a:gd name="T28" fmla="*/ 2147483647 w 74"/>
                <a:gd name="T29" fmla="*/ 2147483647 h 25"/>
                <a:gd name="T30" fmla="*/ 2147483647 w 74"/>
                <a:gd name="T31" fmla="*/ 2147483647 h 25"/>
                <a:gd name="T32" fmla="*/ 2147483647 w 74"/>
                <a:gd name="T33" fmla="*/ 2147483647 h 25"/>
                <a:gd name="T34" fmla="*/ 2147483647 w 74"/>
                <a:gd name="T35" fmla="*/ 2147483647 h 25"/>
                <a:gd name="T36" fmla="*/ 2147483647 w 74"/>
                <a:gd name="T37" fmla="*/ 2147483647 h 25"/>
                <a:gd name="T38" fmla="*/ 2147483647 w 74"/>
                <a:gd name="T39" fmla="*/ 2147483647 h 25"/>
                <a:gd name="T40" fmla="*/ 2147483647 w 74"/>
                <a:gd name="T41" fmla="*/ 2147483647 h 25"/>
                <a:gd name="T42" fmla="*/ 2147483647 w 74"/>
                <a:gd name="T43" fmla="*/ 2147483647 h 25"/>
                <a:gd name="T44" fmla="*/ 0 w 74"/>
                <a:gd name="T45" fmla="*/ 2147483647 h 25"/>
                <a:gd name="T46" fmla="*/ 0 w 74"/>
                <a:gd name="T47" fmla="*/ 2147483647 h 25"/>
                <a:gd name="T48" fmla="*/ 0 w 74"/>
                <a:gd name="T49" fmla="*/ 2147483647 h 2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4"/>
                <a:gd name="T76" fmla="*/ 0 h 25"/>
                <a:gd name="T77" fmla="*/ 74 w 74"/>
                <a:gd name="T78" fmla="*/ 25 h 2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4" h="25">
                  <a:moveTo>
                    <a:pt x="0" y="20"/>
                  </a:moveTo>
                  <a:lnTo>
                    <a:pt x="16" y="15"/>
                  </a:lnTo>
                  <a:lnTo>
                    <a:pt x="27" y="10"/>
                  </a:lnTo>
                  <a:lnTo>
                    <a:pt x="37" y="5"/>
                  </a:lnTo>
                  <a:lnTo>
                    <a:pt x="48" y="5"/>
                  </a:lnTo>
                  <a:lnTo>
                    <a:pt x="53" y="5"/>
                  </a:lnTo>
                  <a:lnTo>
                    <a:pt x="58" y="0"/>
                  </a:lnTo>
                  <a:lnTo>
                    <a:pt x="63" y="0"/>
                  </a:lnTo>
                  <a:lnTo>
                    <a:pt x="63" y="5"/>
                  </a:lnTo>
                  <a:lnTo>
                    <a:pt x="69" y="5"/>
                  </a:lnTo>
                  <a:lnTo>
                    <a:pt x="74" y="10"/>
                  </a:lnTo>
                  <a:lnTo>
                    <a:pt x="69" y="10"/>
                  </a:lnTo>
                  <a:lnTo>
                    <a:pt x="63" y="15"/>
                  </a:lnTo>
                  <a:lnTo>
                    <a:pt x="58" y="15"/>
                  </a:lnTo>
                  <a:lnTo>
                    <a:pt x="48" y="20"/>
                  </a:lnTo>
                  <a:lnTo>
                    <a:pt x="42" y="20"/>
                  </a:lnTo>
                  <a:lnTo>
                    <a:pt x="32" y="25"/>
                  </a:lnTo>
                  <a:lnTo>
                    <a:pt x="21" y="25"/>
                  </a:lnTo>
                  <a:lnTo>
                    <a:pt x="16" y="25"/>
                  </a:lnTo>
                  <a:lnTo>
                    <a:pt x="11" y="25"/>
                  </a:lnTo>
                  <a:lnTo>
                    <a:pt x="6" y="25"/>
                  </a:lnTo>
                  <a:lnTo>
                    <a:pt x="0" y="20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3" name="Freeform 101"/>
            <p:cNvSpPr>
              <a:spLocks/>
            </p:cNvSpPr>
            <p:nvPr/>
          </p:nvSpPr>
          <p:spPr bwMode="auto">
            <a:xfrm>
              <a:off x="6599825" y="1821655"/>
              <a:ext cx="100013" cy="220663"/>
            </a:xfrm>
            <a:custGeom>
              <a:avLst/>
              <a:gdLst>
                <a:gd name="T0" fmla="*/ 2147483647 w 63"/>
                <a:gd name="T1" fmla="*/ 2147483647 h 139"/>
                <a:gd name="T2" fmla="*/ 2147483647 w 63"/>
                <a:gd name="T3" fmla="*/ 2147483647 h 139"/>
                <a:gd name="T4" fmla="*/ 2147483647 w 63"/>
                <a:gd name="T5" fmla="*/ 2147483647 h 139"/>
                <a:gd name="T6" fmla="*/ 2147483647 w 63"/>
                <a:gd name="T7" fmla="*/ 2147483647 h 139"/>
                <a:gd name="T8" fmla="*/ 0 w 63"/>
                <a:gd name="T9" fmla="*/ 2147483647 h 139"/>
                <a:gd name="T10" fmla="*/ 0 w 63"/>
                <a:gd name="T11" fmla="*/ 2147483647 h 139"/>
                <a:gd name="T12" fmla="*/ 0 w 63"/>
                <a:gd name="T13" fmla="*/ 2147483647 h 139"/>
                <a:gd name="T14" fmla="*/ 0 w 63"/>
                <a:gd name="T15" fmla="*/ 2147483647 h 139"/>
                <a:gd name="T16" fmla="*/ 0 w 63"/>
                <a:gd name="T17" fmla="*/ 2147483647 h 139"/>
                <a:gd name="T18" fmla="*/ 2147483647 w 63"/>
                <a:gd name="T19" fmla="*/ 2147483647 h 139"/>
                <a:gd name="T20" fmla="*/ 2147483647 w 63"/>
                <a:gd name="T21" fmla="*/ 2147483647 h 139"/>
                <a:gd name="T22" fmla="*/ 2147483647 w 63"/>
                <a:gd name="T23" fmla="*/ 2147483647 h 139"/>
                <a:gd name="T24" fmla="*/ 2147483647 w 63"/>
                <a:gd name="T25" fmla="*/ 2147483647 h 139"/>
                <a:gd name="T26" fmla="*/ 2147483647 w 63"/>
                <a:gd name="T27" fmla="*/ 2147483647 h 139"/>
                <a:gd name="T28" fmla="*/ 2147483647 w 63"/>
                <a:gd name="T29" fmla="*/ 2147483647 h 139"/>
                <a:gd name="T30" fmla="*/ 2147483647 w 63"/>
                <a:gd name="T31" fmla="*/ 2147483647 h 139"/>
                <a:gd name="T32" fmla="*/ 2147483647 w 63"/>
                <a:gd name="T33" fmla="*/ 2147483647 h 139"/>
                <a:gd name="T34" fmla="*/ 2147483647 w 63"/>
                <a:gd name="T35" fmla="*/ 0 h 139"/>
                <a:gd name="T36" fmla="*/ 2147483647 w 63"/>
                <a:gd name="T37" fmla="*/ 2147483647 h 139"/>
                <a:gd name="T38" fmla="*/ 2147483647 w 63"/>
                <a:gd name="T39" fmla="*/ 2147483647 h 139"/>
                <a:gd name="T40" fmla="*/ 2147483647 w 63"/>
                <a:gd name="T41" fmla="*/ 2147483647 h 139"/>
                <a:gd name="T42" fmla="*/ 2147483647 w 63"/>
                <a:gd name="T43" fmla="*/ 2147483647 h 139"/>
                <a:gd name="T44" fmla="*/ 2147483647 w 63"/>
                <a:gd name="T45" fmla="*/ 2147483647 h 139"/>
                <a:gd name="T46" fmla="*/ 2147483647 w 63"/>
                <a:gd name="T47" fmla="*/ 2147483647 h 139"/>
                <a:gd name="T48" fmla="*/ 2147483647 w 63"/>
                <a:gd name="T49" fmla="*/ 2147483647 h 139"/>
                <a:gd name="T50" fmla="*/ 2147483647 w 63"/>
                <a:gd name="T51" fmla="*/ 2147483647 h 139"/>
                <a:gd name="T52" fmla="*/ 2147483647 w 63"/>
                <a:gd name="T53" fmla="*/ 2147483647 h 139"/>
                <a:gd name="T54" fmla="*/ 2147483647 w 63"/>
                <a:gd name="T55" fmla="*/ 2147483647 h 139"/>
                <a:gd name="T56" fmla="*/ 2147483647 w 63"/>
                <a:gd name="T57" fmla="*/ 2147483647 h 139"/>
                <a:gd name="T58" fmla="*/ 2147483647 w 63"/>
                <a:gd name="T59" fmla="*/ 2147483647 h 139"/>
                <a:gd name="T60" fmla="*/ 2147483647 w 63"/>
                <a:gd name="T61" fmla="*/ 2147483647 h 139"/>
                <a:gd name="T62" fmla="*/ 2147483647 w 63"/>
                <a:gd name="T63" fmla="*/ 2147483647 h 139"/>
                <a:gd name="T64" fmla="*/ 2147483647 w 63"/>
                <a:gd name="T65" fmla="*/ 2147483647 h 139"/>
                <a:gd name="T66" fmla="*/ 2147483647 w 63"/>
                <a:gd name="T67" fmla="*/ 2147483647 h 139"/>
                <a:gd name="T68" fmla="*/ 2147483647 w 63"/>
                <a:gd name="T69" fmla="*/ 2147483647 h 139"/>
                <a:gd name="T70" fmla="*/ 2147483647 w 63"/>
                <a:gd name="T71" fmla="*/ 2147483647 h 139"/>
                <a:gd name="T72" fmla="*/ 2147483647 w 63"/>
                <a:gd name="T73" fmla="*/ 2147483647 h 139"/>
                <a:gd name="T74" fmla="*/ 2147483647 w 63"/>
                <a:gd name="T75" fmla="*/ 2147483647 h 139"/>
                <a:gd name="T76" fmla="*/ 2147483647 w 63"/>
                <a:gd name="T77" fmla="*/ 2147483647 h 139"/>
                <a:gd name="T78" fmla="*/ 2147483647 w 63"/>
                <a:gd name="T79" fmla="*/ 2147483647 h 139"/>
                <a:gd name="T80" fmla="*/ 2147483647 w 63"/>
                <a:gd name="T81" fmla="*/ 2147483647 h 139"/>
                <a:gd name="T82" fmla="*/ 2147483647 w 63"/>
                <a:gd name="T83" fmla="*/ 2147483647 h 139"/>
                <a:gd name="T84" fmla="*/ 2147483647 w 63"/>
                <a:gd name="T85" fmla="*/ 2147483647 h 139"/>
                <a:gd name="T86" fmla="*/ 2147483647 w 63"/>
                <a:gd name="T87" fmla="*/ 2147483647 h 139"/>
                <a:gd name="T88" fmla="*/ 2147483647 w 63"/>
                <a:gd name="T89" fmla="*/ 2147483647 h 139"/>
                <a:gd name="T90" fmla="*/ 2147483647 w 63"/>
                <a:gd name="T91" fmla="*/ 2147483647 h 139"/>
                <a:gd name="T92" fmla="*/ 2147483647 w 63"/>
                <a:gd name="T93" fmla="*/ 2147483647 h 139"/>
                <a:gd name="T94" fmla="*/ 2147483647 w 63"/>
                <a:gd name="T95" fmla="*/ 2147483647 h 139"/>
                <a:gd name="T96" fmla="*/ 2147483647 w 63"/>
                <a:gd name="T97" fmla="*/ 2147483647 h 139"/>
                <a:gd name="T98" fmla="*/ 2147483647 w 63"/>
                <a:gd name="T99" fmla="*/ 2147483647 h 139"/>
                <a:gd name="T100" fmla="*/ 2147483647 w 63"/>
                <a:gd name="T101" fmla="*/ 2147483647 h 139"/>
                <a:gd name="T102" fmla="*/ 2147483647 w 63"/>
                <a:gd name="T103" fmla="*/ 2147483647 h 139"/>
                <a:gd name="T104" fmla="*/ 2147483647 w 63"/>
                <a:gd name="T105" fmla="*/ 2147483647 h 139"/>
                <a:gd name="T106" fmla="*/ 2147483647 w 63"/>
                <a:gd name="T107" fmla="*/ 2147483647 h 139"/>
                <a:gd name="T108" fmla="*/ 2147483647 w 63"/>
                <a:gd name="T109" fmla="*/ 2147483647 h 139"/>
                <a:gd name="T110" fmla="*/ 2147483647 w 63"/>
                <a:gd name="T111" fmla="*/ 2147483647 h 13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3"/>
                <a:gd name="T169" fmla="*/ 0 h 139"/>
                <a:gd name="T170" fmla="*/ 63 w 63"/>
                <a:gd name="T171" fmla="*/ 139 h 13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3" h="139">
                  <a:moveTo>
                    <a:pt x="11" y="139"/>
                  </a:moveTo>
                  <a:lnTo>
                    <a:pt x="5" y="134"/>
                  </a:lnTo>
                  <a:lnTo>
                    <a:pt x="5" y="129"/>
                  </a:lnTo>
                  <a:lnTo>
                    <a:pt x="0" y="124"/>
                  </a:lnTo>
                  <a:lnTo>
                    <a:pt x="0" y="119"/>
                  </a:lnTo>
                  <a:lnTo>
                    <a:pt x="0" y="114"/>
                  </a:lnTo>
                  <a:lnTo>
                    <a:pt x="5" y="108"/>
                  </a:lnTo>
                  <a:lnTo>
                    <a:pt x="5" y="103"/>
                  </a:lnTo>
                  <a:lnTo>
                    <a:pt x="11" y="93"/>
                  </a:lnTo>
                  <a:lnTo>
                    <a:pt x="11" y="83"/>
                  </a:lnTo>
                  <a:lnTo>
                    <a:pt x="11" y="72"/>
                  </a:lnTo>
                  <a:lnTo>
                    <a:pt x="16" y="57"/>
                  </a:lnTo>
                  <a:lnTo>
                    <a:pt x="16" y="41"/>
                  </a:lnTo>
                  <a:lnTo>
                    <a:pt x="11" y="21"/>
                  </a:lnTo>
                  <a:lnTo>
                    <a:pt x="11" y="0"/>
                  </a:lnTo>
                  <a:lnTo>
                    <a:pt x="21" y="5"/>
                  </a:lnTo>
                  <a:lnTo>
                    <a:pt x="26" y="10"/>
                  </a:lnTo>
                  <a:lnTo>
                    <a:pt x="32" y="16"/>
                  </a:lnTo>
                  <a:lnTo>
                    <a:pt x="32" y="21"/>
                  </a:lnTo>
                  <a:lnTo>
                    <a:pt x="32" y="26"/>
                  </a:lnTo>
                  <a:lnTo>
                    <a:pt x="32" y="31"/>
                  </a:lnTo>
                  <a:lnTo>
                    <a:pt x="26" y="36"/>
                  </a:lnTo>
                  <a:lnTo>
                    <a:pt x="26" y="47"/>
                  </a:lnTo>
                  <a:lnTo>
                    <a:pt x="26" y="57"/>
                  </a:lnTo>
                  <a:lnTo>
                    <a:pt x="26" y="67"/>
                  </a:lnTo>
                  <a:lnTo>
                    <a:pt x="26" y="77"/>
                  </a:lnTo>
                  <a:lnTo>
                    <a:pt x="26" y="88"/>
                  </a:lnTo>
                  <a:lnTo>
                    <a:pt x="26" y="93"/>
                  </a:lnTo>
                  <a:lnTo>
                    <a:pt x="32" y="93"/>
                  </a:lnTo>
                  <a:lnTo>
                    <a:pt x="37" y="88"/>
                  </a:lnTo>
                  <a:lnTo>
                    <a:pt x="47" y="83"/>
                  </a:lnTo>
                  <a:lnTo>
                    <a:pt x="53" y="77"/>
                  </a:lnTo>
                  <a:lnTo>
                    <a:pt x="58" y="77"/>
                  </a:lnTo>
                  <a:lnTo>
                    <a:pt x="63" y="72"/>
                  </a:lnTo>
                  <a:lnTo>
                    <a:pt x="63" y="77"/>
                  </a:lnTo>
                  <a:lnTo>
                    <a:pt x="58" y="83"/>
                  </a:lnTo>
                  <a:lnTo>
                    <a:pt x="58" y="88"/>
                  </a:lnTo>
                  <a:lnTo>
                    <a:pt x="53" y="93"/>
                  </a:lnTo>
                  <a:lnTo>
                    <a:pt x="47" y="98"/>
                  </a:lnTo>
                  <a:lnTo>
                    <a:pt x="37" y="103"/>
                  </a:lnTo>
                  <a:lnTo>
                    <a:pt x="32" y="114"/>
                  </a:lnTo>
                  <a:lnTo>
                    <a:pt x="21" y="119"/>
                  </a:lnTo>
                  <a:lnTo>
                    <a:pt x="21" y="124"/>
                  </a:lnTo>
                  <a:lnTo>
                    <a:pt x="16" y="129"/>
                  </a:lnTo>
                  <a:lnTo>
                    <a:pt x="16" y="134"/>
                  </a:lnTo>
                  <a:lnTo>
                    <a:pt x="11" y="139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4" name="Freeform 102"/>
            <p:cNvSpPr>
              <a:spLocks/>
            </p:cNvSpPr>
            <p:nvPr/>
          </p:nvSpPr>
          <p:spPr bwMode="auto">
            <a:xfrm>
              <a:off x="6550612" y="1870868"/>
              <a:ext cx="149225" cy="49213"/>
            </a:xfrm>
            <a:custGeom>
              <a:avLst/>
              <a:gdLst>
                <a:gd name="T0" fmla="*/ 2147483647 w 94"/>
                <a:gd name="T1" fmla="*/ 0 h 31"/>
                <a:gd name="T2" fmla="*/ 2147483647 w 94"/>
                <a:gd name="T3" fmla="*/ 2147483647 h 31"/>
                <a:gd name="T4" fmla="*/ 2147483647 w 94"/>
                <a:gd name="T5" fmla="*/ 2147483647 h 31"/>
                <a:gd name="T6" fmla="*/ 2147483647 w 94"/>
                <a:gd name="T7" fmla="*/ 2147483647 h 31"/>
                <a:gd name="T8" fmla="*/ 2147483647 w 94"/>
                <a:gd name="T9" fmla="*/ 2147483647 h 31"/>
                <a:gd name="T10" fmla="*/ 2147483647 w 94"/>
                <a:gd name="T11" fmla="*/ 2147483647 h 31"/>
                <a:gd name="T12" fmla="*/ 2147483647 w 94"/>
                <a:gd name="T13" fmla="*/ 2147483647 h 31"/>
                <a:gd name="T14" fmla="*/ 2147483647 w 94"/>
                <a:gd name="T15" fmla="*/ 2147483647 h 31"/>
                <a:gd name="T16" fmla="*/ 2147483647 w 94"/>
                <a:gd name="T17" fmla="*/ 2147483647 h 31"/>
                <a:gd name="T18" fmla="*/ 2147483647 w 94"/>
                <a:gd name="T19" fmla="*/ 2147483647 h 31"/>
                <a:gd name="T20" fmla="*/ 2147483647 w 94"/>
                <a:gd name="T21" fmla="*/ 2147483647 h 31"/>
                <a:gd name="T22" fmla="*/ 2147483647 w 94"/>
                <a:gd name="T23" fmla="*/ 2147483647 h 31"/>
                <a:gd name="T24" fmla="*/ 2147483647 w 94"/>
                <a:gd name="T25" fmla="*/ 2147483647 h 31"/>
                <a:gd name="T26" fmla="*/ 2147483647 w 94"/>
                <a:gd name="T27" fmla="*/ 2147483647 h 31"/>
                <a:gd name="T28" fmla="*/ 2147483647 w 94"/>
                <a:gd name="T29" fmla="*/ 2147483647 h 31"/>
                <a:gd name="T30" fmla="*/ 2147483647 w 94"/>
                <a:gd name="T31" fmla="*/ 2147483647 h 31"/>
                <a:gd name="T32" fmla="*/ 0 w 94"/>
                <a:gd name="T33" fmla="*/ 2147483647 h 31"/>
                <a:gd name="T34" fmla="*/ 2147483647 w 94"/>
                <a:gd name="T35" fmla="*/ 2147483647 h 31"/>
                <a:gd name="T36" fmla="*/ 2147483647 w 94"/>
                <a:gd name="T37" fmla="*/ 2147483647 h 31"/>
                <a:gd name="T38" fmla="*/ 2147483647 w 94"/>
                <a:gd name="T39" fmla="*/ 2147483647 h 31"/>
                <a:gd name="T40" fmla="*/ 2147483647 w 94"/>
                <a:gd name="T41" fmla="*/ 2147483647 h 31"/>
                <a:gd name="T42" fmla="*/ 2147483647 w 94"/>
                <a:gd name="T43" fmla="*/ 2147483647 h 31"/>
                <a:gd name="T44" fmla="*/ 2147483647 w 94"/>
                <a:gd name="T45" fmla="*/ 0 h 31"/>
                <a:gd name="T46" fmla="*/ 2147483647 w 94"/>
                <a:gd name="T47" fmla="*/ 0 h 31"/>
                <a:gd name="T48" fmla="*/ 2147483647 w 94"/>
                <a:gd name="T49" fmla="*/ 0 h 31"/>
                <a:gd name="T50" fmla="*/ 2147483647 w 94"/>
                <a:gd name="T51" fmla="*/ 0 h 3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94"/>
                <a:gd name="T79" fmla="*/ 0 h 31"/>
                <a:gd name="T80" fmla="*/ 94 w 94"/>
                <a:gd name="T81" fmla="*/ 31 h 3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94" h="31">
                  <a:moveTo>
                    <a:pt x="89" y="0"/>
                  </a:moveTo>
                  <a:lnTo>
                    <a:pt x="89" y="5"/>
                  </a:lnTo>
                  <a:lnTo>
                    <a:pt x="94" y="5"/>
                  </a:lnTo>
                  <a:lnTo>
                    <a:pt x="89" y="10"/>
                  </a:lnTo>
                  <a:lnTo>
                    <a:pt x="84" y="10"/>
                  </a:lnTo>
                  <a:lnTo>
                    <a:pt x="78" y="16"/>
                  </a:lnTo>
                  <a:lnTo>
                    <a:pt x="68" y="21"/>
                  </a:lnTo>
                  <a:lnTo>
                    <a:pt x="57" y="21"/>
                  </a:lnTo>
                  <a:lnTo>
                    <a:pt x="42" y="26"/>
                  </a:lnTo>
                  <a:lnTo>
                    <a:pt x="31" y="31"/>
                  </a:lnTo>
                  <a:lnTo>
                    <a:pt x="26" y="31"/>
                  </a:lnTo>
                  <a:lnTo>
                    <a:pt x="15" y="31"/>
                  </a:lnTo>
                  <a:lnTo>
                    <a:pt x="10" y="31"/>
                  </a:lnTo>
                  <a:lnTo>
                    <a:pt x="5" y="31"/>
                  </a:lnTo>
                  <a:lnTo>
                    <a:pt x="5" y="26"/>
                  </a:lnTo>
                  <a:lnTo>
                    <a:pt x="0" y="26"/>
                  </a:lnTo>
                  <a:lnTo>
                    <a:pt x="21" y="16"/>
                  </a:lnTo>
                  <a:lnTo>
                    <a:pt x="36" y="10"/>
                  </a:lnTo>
                  <a:lnTo>
                    <a:pt x="52" y="10"/>
                  </a:lnTo>
                  <a:lnTo>
                    <a:pt x="63" y="5"/>
                  </a:lnTo>
                  <a:lnTo>
                    <a:pt x="73" y="5"/>
                  </a:lnTo>
                  <a:lnTo>
                    <a:pt x="78" y="0"/>
                  </a:lnTo>
                  <a:lnTo>
                    <a:pt x="84" y="0"/>
                  </a:lnTo>
                  <a:lnTo>
                    <a:pt x="89" y="0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5" name="Freeform 103"/>
            <p:cNvSpPr>
              <a:spLocks/>
            </p:cNvSpPr>
            <p:nvPr/>
          </p:nvSpPr>
          <p:spPr bwMode="auto">
            <a:xfrm>
              <a:off x="6733175" y="1616868"/>
              <a:ext cx="217488" cy="442913"/>
            </a:xfrm>
            <a:custGeom>
              <a:avLst/>
              <a:gdLst>
                <a:gd name="T0" fmla="*/ 2147483647 w 137"/>
                <a:gd name="T1" fmla="*/ 2147483647 h 279"/>
                <a:gd name="T2" fmla="*/ 2147483647 w 137"/>
                <a:gd name="T3" fmla="*/ 2147483647 h 279"/>
                <a:gd name="T4" fmla="*/ 2147483647 w 137"/>
                <a:gd name="T5" fmla="*/ 2147483647 h 279"/>
                <a:gd name="T6" fmla="*/ 2147483647 w 137"/>
                <a:gd name="T7" fmla="*/ 2147483647 h 279"/>
                <a:gd name="T8" fmla="*/ 2147483647 w 137"/>
                <a:gd name="T9" fmla="*/ 2147483647 h 279"/>
                <a:gd name="T10" fmla="*/ 2147483647 w 137"/>
                <a:gd name="T11" fmla="*/ 2147483647 h 279"/>
                <a:gd name="T12" fmla="*/ 2147483647 w 137"/>
                <a:gd name="T13" fmla="*/ 2147483647 h 279"/>
                <a:gd name="T14" fmla="*/ 2147483647 w 137"/>
                <a:gd name="T15" fmla="*/ 2147483647 h 279"/>
                <a:gd name="T16" fmla="*/ 2147483647 w 137"/>
                <a:gd name="T17" fmla="*/ 2147483647 h 279"/>
                <a:gd name="T18" fmla="*/ 2147483647 w 137"/>
                <a:gd name="T19" fmla="*/ 2147483647 h 279"/>
                <a:gd name="T20" fmla="*/ 2147483647 w 137"/>
                <a:gd name="T21" fmla="*/ 2147483647 h 279"/>
                <a:gd name="T22" fmla="*/ 2147483647 w 137"/>
                <a:gd name="T23" fmla="*/ 2147483647 h 279"/>
                <a:gd name="T24" fmla="*/ 2147483647 w 137"/>
                <a:gd name="T25" fmla="*/ 2147483647 h 279"/>
                <a:gd name="T26" fmla="*/ 0 w 137"/>
                <a:gd name="T27" fmla="*/ 2147483647 h 279"/>
                <a:gd name="T28" fmla="*/ 0 w 137"/>
                <a:gd name="T29" fmla="*/ 0 h 279"/>
                <a:gd name="T30" fmla="*/ 2147483647 w 137"/>
                <a:gd name="T31" fmla="*/ 0 h 279"/>
                <a:gd name="T32" fmla="*/ 2147483647 w 137"/>
                <a:gd name="T33" fmla="*/ 0 h 279"/>
                <a:gd name="T34" fmla="*/ 2147483647 w 137"/>
                <a:gd name="T35" fmla="*/ 2147483647 h 279"/>
                <a:gd name="T36" fmla="*/ 2147483647 w 137"/>
                <a:gd name="T37" fmla="*/ 2147483647 h 279"/>
                <a:gd name="T38" fmla="*/ 2147483647 w 137"/>
                <a:gd name="T39" fmla="*/ 2147483647 h 279"/>
                <a:gd name="T40" fmla="*/ 2147483647 w 137"/>
                <a:gd name="T41" fmla="*/ 2147483647 h 279"/>
                <a:gd name="T42" fmla="*/ 2147483647 w 137"/>
                <a:gd name="T43" fmla="*/ 2147483647 h 279"/>
                <a:gd name="T44" fmla="*/ 2147483647 w 137"/>
                <a:gd name="T45" fmla="*/ 2147483647 h 279"/>
                <a:gd name="T46" fmla="*/ 2147483647 w 137"/>
                <a:gd name="T47" fmla="*/ 2147483647 h 279"/>
                <a:gd name="T48" fmla="*/ 2147483647 w 137"/>
                <a:gd name="T49" fmla="*/ 2147483647 h 279"/>
                <a:gd name="T50" fmla="*/ 2147483647 w 137"/>
                <a:gd name="T51" fmla="*/ 2147483647 h 279"/>
                <a:gd name="T52" fmla="*/ 2147483647 w 137"/>
                <a:gd name="T53" fmla="*/ 2147483647 h 279"/>
                <a:gd name="T54" fmla="*/ 2147483647 w 137"/>
                <a:gd name="T55" fmla="*/ 2147483647 h 279"/>
                <a:gd name="T56" fmla="*/ 2147483647 w 137"/>
                <a:gd name="T57" fmla="*/ 2147483647 h 279"/>
                <a:gd name="T58" fmla="*/ 2147483647 w 137"/>
                <a:gd name="T59" fmla="*/ 2147483647 h 279"/>
                <a:gd name="T60" fmla="*/ 2147483647 w 137"/>
                <a:gd name="T61" fmla="*/ 2147483647 h 279"/>
                <a:gd name="T62" fmla="*/ 2147483647 w 137"/>
                <a:gd name="T63" fmla="*/ 2147483647 h 279"/>
                <a:gd name="T64" fmla="*/ 2147483647 w 137"/>
                <a:gd name="T65" fmla="*/ 2147483647 h 279"/>
                <a:gd name="T66" fmla="*/ 2147483647 w 137"/>
                <a:gd name="T67" fmla="*/ 2147483647 h 279"/>
                <a:gd name="T68" fmla="*/ 2147483647 w 137"/>
                <a:gd name="T69" fmla="*/ 2147483647 h 279"/>
                <a:gd name="T70" fmla="*/ 2147483647 w 137"/>
                <a:gd name="T71" fmla="*/ 2147483647 h 279"/>
                <a:gd name="T72" fmla="*/ 2147483647 w 137"/>
                <a:gd name="T73" fmla="*/ 2147483647 h 279"/>
                <a:gd name="T74" fmla="*/ 2147483647 w 137"/>
                <a:gd name="T75" fmla="*/ 2147483647 h 279"/>
                <a:gd name="T76" fmla="*/ 2147483647 w 137"/>
                <a:gd name="T77" fmla="*/ 2147483647 h 27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37"/>
                <a:gd name="T118" fmla="*/ 0 h 279"/>
                <a:gd name="T119" fmla="*/ 137 w 137"/>
                <a:gd name="T120" fmla="*/ 279 h 27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37" h="279">
                  <a:moveTo>
                    <a:pt x="137" y="263"/>
                  </a:moveTo>
                  <a:lnTo>
                    <a:pt x="137" y="268"/>
                  </a:lnTo>
                  <a:lnTo>
                    <a:pt x="137" y="274"/>
                  </a:lnTo>
                  <a:lnTo>
                    <a:pt x="137" y="279"/>
                  </a:lnTo>
                  <a:lnTo>
                    <a:pt x="131" y="279"/>
                  </a:lnTo>
                  <a:lnTo>
                    <a:pt x="131" y="274"/>
                  </a:lnTo>
                  <a:lnTo>
                    <a:pt x="121" y="274"/>
                  </a:lnTo>
                  <a:lnTo>
                    <a:pt x="116" y="274"/>
                  </a:lnTo>
                  <a:lnTo>
                    <a:pt x="110" y="268"/>
                  </a:lnTo>
                  <a:lnTo>
                    <a:pt x="100" y="263"/>
                  </a:lnTo>
                  <a:lnTo>
                    <a:pt x="95" y="258"/>
                  </a:lnTo>
                  <a:lnTo>
                    <a:pt x="89" y="248"/>
                  </a:lnTo>
                  <a:lnTo>
                    <a:pt x="74" y="232"/>
                  </a:lnTo>
                  <a:lnTo>
                    <a:pt x="63" y="222"/>
                  </a:lnTo>
                  <a:lnTo>
                    <a:pt x="58" y="212"/>
                  </a:lnTo>
                  <a:lnTo>
                    <a:pt x="53" y="201"/>
                  </a:lnTo>
                  <a:lnTo>
                    <a:pt x="47" y="191"/>
                  </a:lnTo>
                  <a:lnTo>
                    <a:pt x="42" y="176"/>
                  </a:lnTo>
                  <a:lnTo>
                    <a:pt x="37" y="160"/>
                  </a:lnTo>
                  <a:lnTo>
                    <a:pt x="26" y="124"/>
                  </a:lnTo>
                  <a:lnTo>
                    <a:pt x="16" y="98"/>
                  </a:lnTo>
                  <a:lnTo>
                    <a:pt x="11" y="67"/>
                  </a:lnTo>
                  <a:lnTo>
                    <a:pt x="11" y="36"/>
                  </a:lnTo>
                  <a:lnTo>
                    <a:pt x="5" y="26"/>
                  </a:lnTo>
                  <a:lnTo>
                    <a:pt x="5" y="16"/>
                  </a:lnTo>
                  <a:lnTo>
                    <a:pt x="5" y="10"/>
                  </a:lnTo>
                  <a:lnTo>
                    <a:pt x="0" y="5"/>
                  </a:lnTo>
                  <a:lnTo>
                    <a:pt x="0" y="0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1" y="5"/>
                  </a:lnTo>
                  <a:lnTo>
                    <a:pt x="26" y="5"/>
                  </a:lnTo>
                  <a:lnTo>
                    <a:pt x="26" y="10"/>
                  </a:lnTo>
                  <a:lnTo>
                    <a:pt x="26" y="16"/>
                  </a:lnTo>
                  <a:lnTo>
                    <a:pt x="26" y="21"/>
                  </a:lnTo>
                  <a:lnTo>
                    <a:pt x="26" y="26"/>
                  </a:lnTo>
                  <a:lnTo>
                    <a:pt x="26" y="31"/>
                  </a:lnTo>
                  <a:lnTo>
                    <a:pt x="26" y="41"/>
                  </a:lnTo>
                  <a:lnTo>
                    <a:pt x="26" y="52"/>
                  </a:lnTo>
                  <a:lnTo>
                    <a:pt x="26" y="62"/>
                  </a:lnTo>
                  <a:lnTo>
                    <a:pt x="26" y="72"/>
                  </a:lnTo>
                  <a:lnTo>
                    <a:pt x="32" y="93"/>
                  </a:lnTo>
                  <a:lnTo>
                    <a:pt x="37" y="103"/>
                  </a:lnTo>
                  <a:lnTo>
                    <a:pt x="37" y="114"/>
                  </a:lnTo>
                  <a:lnTo>
                    <a:pt x="42" y="129"/>
                  </a:lnTo>
                  <a:lnTo>
                    <a:pt x="47" y="145"/>
                  </a:lnTo>
                  <a:lnTo>
                    <a:pt x="53" y="160"/>
                  </a:lnTo>
                  <a:lnTo>
                    <a:pt x="58" y="176"/>
                  </a:lnTo>
                  <a:lnTo>
                    <a:pt x="63" y="191"/>
                  </a:lnTo>
                  <a:lnTo>
                    <a:pt x="68" y="201"/>
                  </a:lnTo>
                  <a:lnTo>
                    <a:pt x="74" y="212"/>
                  </a:lnTo>
                  <a:lnTo>
                    <a:pt x="84" y="217"/>
                  </a:lnTo>
                  <a:lnTo>
                    <a:pt x="95" y="232"/>
                  </a:lnTo>
                  <a:lnTo>
                    <a:pt x="105" y="237"/>
                  </a:lnTo>
                  <a:lnTo>
                    <a:pt x="110" y="243"/>
                  </a:lnTo>
                  <a:lnTo>
                    <a:pt x="110" y="248"/>
                  </a:lnTo>
                  <a:lnTo>
                    <a:pt x="116" y="248"/>
                  </a:lnTo>
                  <a:lnTo>
                    <a:pt x="121" y="243"/>
                  </a:lnTo>
                  <a:lnTo>
                    <a:pt x="121" y="237"/>
                  </a:lnTo>
                  <a:lnTo>
                    <a:pt x="121" y="227"/>
                  </a:lnTo>
                  <a:lnTo>
                    <a:pt x="126" y="217"/>
                  </a:lnTo>
                  <a:lnTo>
                    <a:pt x="126" y="212"/>
                  </a:lnTo>
                  <a:lnTo>
                    <a:pt x="126" y="206"/>
                  </a:lnTo>
                  <a:lnTo>
                    <a:pt x="131" y="206"/>
                  </a:lnTo>
                  <a:lnTo>
                    <a:pt x="131" y="212"/>
                  </a:lnTo>
                  <a:lnTo>
                    <a:pt x="131" y="222"/>
                  </a:lnTo>
                  <a:lnTo>
                    <a:pt x="131" y="232"/>
                  </a:lnTo>
                  <a:lnTo>
                    <a:pt x="131" y="243"/>
                  </a:lnTo>
                  <a:lnTo>
                    <a:pt x="137" y="253"/>
                  </a:lnTo>
                  <a:lnTo>
                    <a:pt x="137" y="258"/>
                  </a:lnTo>
                  <a:lnTo>
                    <a:pt x="137" y="263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6" name="Freeform 104"/>
            <p:cNvSpPr>
              <a:spLocks/>
            </p:cNvSpPr>
            <p:nvPr/>
          </p:nvSpPr>
          <p:spPr bwMode="auto">
            <a:xfrm>
              <a:off x="6707775" y="1780380"/>
              <a:ext cx="166688" cy="74613"/>
            </a:xfrm>
            <a:custGeom>
              <a:avLst/>
              <a:gdLst>
                <a:gd name="T0" fmla="*/ 2147483647 w 105"/>
                <a:gd name="T1" fmla="*/ 2147483647 h 47"/>
                <a:gd name="T2" fmla="*/ 2147483647 w 105"/>
                <a:gd name="T3" fmla="*/ 2147483647 h 47"/>
                <a:gd name="T4" fmla="*/ 2147483647 w 105"/>
                <a:gd name="T5" fmla="*/ 2147483647 h 47"/>
                <a:gd name="T6" fmla="*/ 2147483647 w 105"/>
                <a:gd name="T7" fmla="*/ 2147483647 h 47"/>
                <a:gd name="T8" fmla="*/ 2147483647 w 105"/>
                <a:gd name="T9" fmla="*/ 2147483647 h 47"/>
                <a:gd name="T10" fmla="*/ 2147483647 w 105"/>
                <a:gd name="T11" fmla="*/ 2147483647 h 47"/>
                <a:gd name="T12" fmla="*/ 2147483647 w 105"/>
                <a:gd name="T13" fmla="*/ 2147483647 h 47"/>
                <a:gd name="T14" fmla="*/ 2147483647 w 105"/>
                <a:gd name="T15" fmla="*/ 2147483647 h 47"/>
                <a:gd name="T16" fmla="*/ 2147483647 w 105"/>
                <a:gd name="T17" fmla="*/ 2147483647 h 47"/>
                <a:gd name="T18" fmla="*/ 0 w 105"/>
                <a:gd name="T19" fmla="*/ 2147483647 h 47"/>
                <a:gd name="T20" fmla="*/ 2147483647 w 105"/>
                <a:gd name="T21" fmla="*/ 2147483647 h 47"/>
                <a:gd name="T22" fmla="*/ 2147483647 w 105"/>
                <a:gd name="T23" fmla="*/ 2147483647 h 47"/>
                <a:gd name="T24" fmla="*/ 2147483647 w 105"/>
                <a:gd name="T25" fmla="*/ 2147483647 h 47"/>
                <a:gd name="T26" fmla="*/ 2147483647 w 105"/>
                <a:gd name="T27" fmla="*/ 2147483647 h 47"/>
                <a:gd name="T28" fmla="*/ 2147483647 w 105"/>
                <a:gd name="T29" fmla="*/ 2147483647 h 47"/>
                <a:gd name="T30" fmla="*/ 2147483647 w 105"/>
                <a:gd name="T31" fmla="*/ 0 h 47"/>
                <a:gd name="T32" fmla="*/ 2147483647 w 105"/>
                <a:gd name="T33" fmla="*/ 0 h 47"/>
                <a:gd name="T34" fmla="*/ 2147483647 w 105"/>
                <a:gd name="T35" fmla="*/ 0 h 47"/>
                <a:gd name="T36" fmla="*/ 2147483647 w 105"/>
                <a:gd name="T37" fmla="*/ 0 h 47"/>
                <a:gd name="T38" fmla="*/ 2147483647 w 105"/>
                <a:gd name="T39" fmla="*/ 2147483647 h 47"/>
                <a:gd name="T40" fmla="*/ 2147483647 w 105"/>
                <a:gd name="T41" fmla="*/ 2147483647 h 47"/>
                <a:gd name="T42" fmla="*/ 2147483647 w 105"/>
                <a:gd name="T43" fmla="*/ 2147483647 h 47"/>
                <a:gd name="T44" fmla="*/ 2147483647 w 105"/>
                <a:gd name="T45" fmla="*/ 2147483647 h 47"/>
                <a:gd name="T46" fmla="*/ 2147483647 w 105"/>
                <a:gd name="T47" fmla="*/ 2147483647 h 47"/>
                <a:gd name="T48" fmla="*/ 2147483647 w 105"/>
                <a:gd name="T49" fmla="*/ 2147483647 h 47"/>
                <a:gd name="T50" fmla="*/ 2147483647 w 105"/>
                <a:gd name="T51" fmla="*/ 2147483647 h 47"/>
                <a:gd name="T52" fmla="*/ 2147483647 w 105"/>
                <a:gd name="T53" fmla="*/ 2147483647 h 47"/>
                <a:gd name="T54" fmla="*/ 2147483647 w 105"/>
                <a:gd name="T55" fmla="*/ 2147483647 h 47"/>
                <a:gd name="T56" fmla="*/ 2147483647 w 105"/>
                <a:gd name="T57" fmla="*/ 2147483647 h 4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5"/>
                <a:gd name="T88" fmla="*/ 0 h 47"/>
                <a:gd name="T89" fmla="*/ 105 w 105"/>
                <a:gd name="T90" fmla="*/ 47 h 4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5" h="47">
                  <a:moveTo>
                    <a:pt x="69" y="26"/>
                  </a:moveTo>
                  <a:lnTo>
                    <a:pt x="48" y="36"/>
                  </a:lnTo>
                  <a:lnTo>
                    <a:pt x="42" y="42"/>
                  </a:lnTo>
                  <a:lnTo>
                    <a:pt x="32" y="42"/>
                  </a:lnTo>
                  <a:lnTo>
                    <a:pt x="27" y="42"/>
                  </a:lnTo>
                  <a:lnTo>
                    <a:pt x="21" y="47"/>
                  </a:lnTo>
                  <a:lnTo>
                    <a:pt x="16" y="47"/>
                  </a:lnTo>
                  <a:lnTo>
                    <a:pt x="11" y="47"/>
                  </a:lnTo>
                  <a:lnTo>
                    <a:pt x="0" y="42"/>
                  </a:lnTo>
                  <a:lnTo>
                    <a:pt x="27" y="31"/>
                  </a:lnTo>
                  <a:lnTo>
                    <a:pt x="42" y="21"/>
                  </a:lnTo>
                  <a:lnTo>
                    <a:pt x="58" y="16"/>
                  </a:lnTo>
                  <a:lnTo>
                    <a:pt x="74" y="11"/>
                  </a:lnTo>
                  <a:lnTo>
                    <a:pt x="84" y="5"/>
                  </a:lnTo>
                  <a:lnTo>
                    <a:pt x="95" y="0"/>
                  </a:lnTo>
                  <a:lnTo>
                    <a:pt x="100" y="0"/>
                  </a:lnTo>
                  <a:lnTo>
                    <a:pt x="105" y="0"/>
                  </a:lnTo>
                  <a:lnTo>
                    <a:pt x="105" y="5"/>
                  </a:lnTo>
                  <a:lnTo>
                    <a:pt x="100" y="11"/>
                  </a:lnTo>
                  <a:lnTo>
                    <a:pt x="95" y="11"/>
                  </a:lnTo>
                  <a:lnTo>
                    <a:pt x="90" y="16"/>
                  </a:lnTo>
                  <a:lnTo>
                    <a:pt x="84" y="21"/>
                  </a:lnTo>
                  <a:lnTo>
                    <a:pt x="74" y="21"/>
                  </a:lnTo>
                  <a:lnTo>
                    <a:pt x="69" y="26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656" name="组合 113"/>
          <p:cNvGrpSpPr>
            <a:grpSpLocks noChangeAspect="1"/>
          </p:cNvGrpSpPr>
          <p:nvPr/>
        </p:nvGrpSpPr>
        <p:grpSpPr bwMode="auto">
          <a:xfrm>
            <a:off x="7669213" y="4519613"/>
            <a:ext cx="354012" cy="354012"/>
            <a:chOff x="6018846" y="1600198"/>
            <a:chExt cx="442912" cy="441325"/>
          </a:xfrm>
        </p:grpSpPr>
        <p:sp>
          <p:nvSpPr>
            <p:cNvPr id="69681" name="Freeform 111"/>
            <p:cNvSpPr>
              <a:spLocks/>
            </p:cNvSpPr>
            <p:nvPr/>
          </p:nvSpPr>
          <p:spPr bwMode="auto">
            <a:xfrm>
              <a:off x="6195058" y="1797048"/>
              <a:ext cx="266700" cy="244475"/>
            </a:xfrm>
            <a:custGeom>
              <a:avLst/>
              <a:gdLst>
                <a:gd name="T0" fmla="*/ 2147483647 w 168"/>
                <a:gd name="T1" fmla="*/ 2147483647 h 154"/>
                <a:gd name="T2" fmla="*/ 2147483647 w 168"/>
                <a:gd name="T3" fmla="*/ 2147483647 h 154"/>
                <a:gd name="T4" fmla="*/ 2147483647 w 168"/>
                <a:gd name="T5" fmla="*/ 2147483647 h 154"/>
                <a:gd name="T6" fmla="*/ 2147483647 w 168"/>
                <a:gd name="T7" fmla="*/ 2147483647 h 154"/>
                <a:gd name="T8" fmla="*/ 2147483647 w 168"/>
                <a:gd name="T9" fmla="*/ 2147483647 h 154"/>
                <a:gd name="T10" fmla="*/ 2147483647 w 168"/>
                <a:gd name="T11" fmla="*/ 2147483647 h 154"/>
                <a:gd name="T12" fmla="*/ 2147483647 w 168"/>
                <a:gd name="T13" fmla="*/ 2147483647 h 154"/>
                <a:gd name="T14" fmla="*/ 2147483647 w 168"/>
                <a:gd name="T15" fmla="*/ 2147483647 h 154"/>
                <a:gd name="T16" fmla="*/ 0 w 168"/>
                <a:gd name="T17" fmla="*/ 2147483647 h 154"/>
                <a:gd name="T18" fmla="*/ 2147483647 w 168"/>
                <a:gd name="T19" fmla="*/ 2147483647 h 154"/>
                <a:gd name="T20" fmla="*/ 2147483647 w 168"/>
                <a:gd name="T21" fmla="*/ 2147483647 h 154"/>
                <a:gd name="T22" fmla="*/ 2147483647 w 168"/>
                <a:gd name="T23" fmla="*/ 2147483647 h 154"/>
                <a:gd name="T24" fmla="*/ 2147483647 w 168"/>
                <a:gd name="T25" fmla="*/ 2147483647 h 154"/>
                <a:gd name="T26" fmla="*/ 2147483647 w 168"/>
                <a:gd name="T27" fmla="*/ 2147483647 h 154"/>
                <a:gd name="T28" fmla="*/ 2147483647 w 168"/>
                <a:gd name="T29" fmla="*/ 2147483647 h 154"/>
                <a:gd name="T30" fmla="*/ 2147483647 w 168"/>
                <a:gd name="T31" fmla="*/ 0 h 154"/>
                <a:gd name="T32" fmla="*/ 2147483647 w 168"/>
                <a:gd name="T33" fmla="*/ 2147483647 h 154"/>
                <a:gd name="T34" fmla="*/ 2147483647 w 168"/>
                <a:gd name="T35" fmla="*/ 2147483647 h 154"/>
                <a:gd name="T36" fmla="*/ 2147483647 w 168"/>
                <a:gd name="T37" fmla="*/ 2147483647 h 154"/>
                <a:gd name="T38" fmla="*/ 2147483647 w 168"/>
                <a:gd name="T39" fmla="*/ 2147483647 h 154"/>
                <a:gd name="T40" fmla="*/ 2147483647 w 168"/>
                <a:gd name="T41" fmla="*/ 2147483647 h 154"/>
                <a:gd name="T42" fmla="*/ 2147483647 w 168"/>
                <a:gd name="T43" fmla="*/ 2147483647 h 154"/>
                <a:gd name="T44" fmla="*/ 2147483647 w 168"/>
                <a:gd name="T45" fmla="*/ 2147483647 h 154"/>
                <a:gd name="T46" fmla="*/ 2147483647 w 168"/>
                <a:gd name="T47" fmla="*/ 2147483647 h 154"/>
                <a:gd name="T48" fmla="*/ 2147483647 w 168"/>
                <a:gd name="T49" fmla="*/ 2147483647 h 154"/>
                <a:gd name="T50" fmla="*/ 2147483647 w 168"/>
                <a:gd name="T51" fmla="*/ 2147483647 h 154"/>
                <a:gd name="T52" fmla="*/ 2147483647 w 168"/>
                <a:gd name="T53" fmla="*/ 2147483647 h 154"/>
                <a:gd name="T54" fmla="*/ 2147483647 w 168"/>
                <a:gd name="T55" fmla="*/ 2147483647 h 154"/>
                <a:gd name="T56" fmla="*/ 2147483647 w 168"/>
                <a:gd name="T57" fmla="*/ 2147483647 h 154"/>
                <a:gd name="T58" fmla="*/ 2147483647 w 168"/>
                <a:gd name="T59" fmla="*/ 2147483647 h 154"/>
                <a:gd name="T60" fmla="*/ 2147483647 w 168"/>
                <a:gd name="T61" fmla="*/ 2147483647 h 154"/>
                <a:gd name="T62" fmla="*/ 2147483647 w 168"/>
                <a:gd name="T63" fmla="*/ 2147483647 h 154"/>
                <a:gd name="T64" fmla="*/ 2147483647 w 168"/>
                <a:gd name="T65" fmla="*/ 2147483647 h 154"/>
                <a:gd name="T66" fmla="*/ 2147483647 w 168"/>
                <a:gd name="T67" fmla="*/ 2147483647 h 154"/>
                <a:gd name="T68" fmla="*/ 2147483647 w 168"/>
                <a:gd name="T69" fmla="*/ 2147483647 h 154"/>
                <a:gd name="T70" fmla="*/ 2147483647 w 168"/>
                <a:gd name="T71" fmla="*/ 2147483647 h 154"/>
                <a:gd name="T72" fmla="*/ 2147483647 w 168"/>
                <a:gd name="T73" fmla="*/ 2147483647 h 154"/>
                <a:gd name="T74" fmla="*/ 2147483647 w 168"/>
                <a:gd name="T75" fmla="*/ 2147483647 h 154"/>
                <a:gd name="T76" fmla="*/ 2147483647 w 168"/>
                <a:gd name="T77" fmla="*/ 2147483647 h 154"/>
                <a:gd name="T78" fmla="*/ 2147483647 w 168"/>
                <a:gd name="T79" fmla="*/ 2147483647 h 154"/>
                <a:gd name="T80" fmla="*/ 2147483647 w 168"/>
                <a:gd name="T81" fmla="*/ 2147483647 h 154"/>
                <a:gd name="T82" fmla="*/ 2147483647 w 168"/>
                <a:gd name="T83" fmla="*/ 2147483647 h 154"/>
                <a:gd name="T84" fmla="*/ 2147483647 w 168"/>
                <a:gd name="T85" fmla="*/ 2147483647 h 154"/>
                <a:gd name="T86" fmla="*/ 2147483647 w 168"/>
                <a:gd name="T87" fmla="*/ 2147483647 h 154"/>
                <a:gd name="T88" fmla="*/ 2147483647 w 168"/>
                <a:gd name="T89" fmla="*/ 2147483647 h 154"/>
                <a:gd name="T90" fmla="*/ 2147483647 w 168"/>
                <a:gd name="T91" fmla="*/ 2147483647 h 154"/>
                <a:gd name="T92" fmla="*/ 2147483647 w 168"/>
                <a:gd name="T93" fmla="*/ 2147483647 h 154"/>
                <a:gd name="T94" fmla="*/ 2147483647 w 168"/>
                <a:gd name="T95" fmla="*/ 2147483647 h 154"/>
                <a:gd name="T96" fmla="*/ 2147483647 w 168"/>
                <a:gd name="T97" fmla="*/ 2147483647 h 154"/>
                <a:gd name="T98" fmla="*/ 2147483647 w 168"/>
                <a:gd name="T99" fmla="*/ 2147483647 h 15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68"/>
                <a:gd name="T151" fmla="*/ 0 h 154"/>
                <a:gd name="T152" fmla="*/ 168 w 168"/>
                <a:gd name="T153" fmla="*/ 154 h 15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68" h="154">
                  <a:moveTo>
                    <a:pt x="21" y="97"/>
                  </a:moveTo>
                  <a:lnTo>
                    <a:pt x="21" y="87"/>
                  </a:lnTo>
                  <a:lnTo>
                    <a:pt x="26" y="82"/>
                  </a:lnTo>
                  <a:lnTo>
                    <a:pt x="31" y="66"/>
                  </a:lnTo>
                  <a:lnTo>
                    <a:pt x="36" y="56"/>
                  </a:lnTo>
                  <a:lnTo>
                    <a:pt x="42" y="46"/>
                  </a:lnTo>
                  <a:lnTo>
                    <a:pt x="42" y="35"/>
                  </a:lnTo>
                  <a:lnTo>
                    <a:pt x="47" y="30"/>
                  </a:lnTo>
                  <a:lnTo>
                    <a:pt x="47" y="25"/>
                  </a:lnTo>
                  <a:lnTo>
                    <a:pt x="42" y="25"/>
                  </a:lnTo>
                  <a:lnTo>
                    <a:pt x="31" y="30"/>
                  </a:lnTo>
                  <a:lnTo>
                    <a:pt x="26" y="30"/>
                  </a:lnTo>
                  <a:lnTo>
                    <a:pt x="15" y="30"/>
                  </a:lnTo>
                  <a:lnTo>
                    <a:pt x="5" y="30"/>
                  </a:lnTo>
                  <a:lnTo>
                    <a:pt x="0" y="30"/>
                  </a:lnTo>
                  <a:lnTo>
                    <a:pt x="0" y="25"/>
                  </a:lnTo>
                  <a:lnTo>
                    <a:pt x="5" y="25"/>
                  </a:lnTo>
                  <a:lnTo>
                    <a:pt x="10" y="20"/>
                  </a:lnTo>
                  <a:lnTo>
                    <a:pt x="15" y="20"/>
                  </a:lnTo>
                  <a:lnTo>
                    <a:pt x="21" y="20"/>
                  </a:lnTo>
                  <a:lnTo>
                    <a:pt x="31" y="15"/>
                  </a:lnTo>
                  <a:lnTo>
                    <a:pt x="36" y="15"/>
                  </a:lnTo>
                  <a:lnTo>
                    <a:pt x="42" y="10"/>
                  </a:lnTo>
                  <a:lnTo>
                    <a:pt x="47" y="10"/>
                  </a:lnTo>
                  <a:lnTo>
                    <a:pt x="52" y="5"/>
                  </a:lnTo>
                  <a:lnTo>
                    <a:pt x="57" y="5"/>
                  </a:lnTo>
                  <a:lnTo>
                    <a:pt x="57" y="0"/>
                  </a:lnTo>
                  <a:lnTo>
                    <a:pt x="63" y="0"/>
                  </a:lnTo>
                  <a:lnTo>
                    <a:pt x="68" y="0"/>
                  </a:lnTo>
                  <a:lnTo>
                    <a:pt x="78" y="5"/>
                  </a:lnTo>
                  <a:lnTo>
                    <a:pt x="84" y="10"/>
                  </a:lnTo>
                  <a:lnTo>
                    <a:pt x="84" y="15"/>
                  </a:lnTo>
                  <a:lnTo>
                    <a:pt x="78" y="15"/>
                  </a:lnTo>
                  <a:lnTo>
                    <a:pt x="73" y="20"/>
                  </a:lnTo>
                  <a:lnTo>
                    <a:pt x="73" y="25"/>
                  </a:lnTo>
                  <a:lnTo>
                    <a:pt x="68" y="25"/>
                  </a:lnTo>
                  <a:lnTo>
                    <a:pt x="63" y="35"/>
                  </a:lnTo>
                  <a:lnTo>
                    <a:pt x="57" y="41"/>
                  </a:lnTo>
                  <a:lnTo>
                    <a:pt x="52" y="56"/>
                  </a:lnTo>
                  <a:lnTo>
                    <a:pt x="42" y="77"/>
                  </a:lnTo>
                  <a:lnTo>
                    <a:pt x="36" y="87"/>
                  </a:lnTo>
                  <a:lnTo>
                    <a:pt x="36" y="92"/>
                  </a:lnTo>
                  <a:lnTo>
                    <a:pt x="36" y="97"/>
                  </a:lnTo>
                  <a:lnTo>
                    <a:pt x="36" y="102"/>
                  </a:lnTo>
                  <a:lnTo>
                    <a:pt x="36" y="113"/>
                  </a:lnTo>
                  <a:lnTo>
                    <a:pt x="42" y="118"/>
                  </a:lnTo>
                  <a:lnTo>
                    <a:pt x="47" y="123"/>
                  </a:lnTo>
                  <a:lnTo>
                    <a:pt x="52" y="128"/>
                  </a:lnTo>
                  <a:lnTo>
                    <a:pt x="57" y="128"/>
                  </a:lnTo>
                  <a:lnTo>
                    <a:pt x="63" y="128"/>
                  </a:lnTo>
                  <a:lnTo>
                    <a:pt x="78" y="133"/>
                  </a:lnTo>
                  <a:lnTo>
                    <a:pt x="89" y="133"/>
                  </a:lnTo>
                  <a:lnTo>
                    <a:pt x="94" y="128"/>
                  </a:lnTo>
                  <a:lnTo>
                    <a:pt x="110" y="128"/>
                  </a:lnTo>
                  <a:lnTo>
                    <a:pt x="120" y="123"/>
                  </a:lnTo>
                  <a:lnTo>
                    <a:pt x="131" y="123"/>
                  </a:lnTo>
                  <a:lnTo>
                    <a:pt x="136" y="118"/>
                  </a:lnTo>
                  <a:lnTo>
                    <a:pt x="141" y="113"/>
                  </a:lnTo>
                  <a:lnTo>
                    <a:pt x="141" y="107"/>
                  </a:lnTo>
                  <a:lnTo>
                    <a:pt x="147" y="97"/>
                  </a:lnTo>
                  <a:lnTo>
                    <a:pt x="147" y="87"/>
                  </a:lnTo>
                  <a:lnTo>
                    <a:pt x="147" y="77"/>
                  </a:lnTo>
                  <a:lnTo>
                    <a:pt x="152" y="71"/>
                  </a:lnTo>
                  <a:lnTo>
                    <a:pt x="152" y="66"/>
                  </a:lnTo>
                  <a:lnTo>
                    <a:pt x="152" y="61"/>
                  </a:lnTo>
                  <a:lnTo>
                    <a:pt x="157" y="66"/>
                  </a:lnTo>
                  <a:lnTo>
                    <a:pt x="157" y="71"/>
                  </a:lnTo>
                  <a:lnTo>
                    <a:pt x="157" y="77"/>
                  </a:lnTo>
                  <a:lnTo>
                    <a:pt x="157" y="87"/>
                  </a:lnTo>
                  <a:lnTo>
                    <a:pt x="162" y="97"/>
                  </a:lnTo>
                  <a:lnTo>
                    <a:pt x="162" y="107"/>
                  </a:lnTo>
                  <a:lnTo>
                    <a:pt x="162" y="113"/>
                  </a:lnTo>
                  <a:lnTo>
                    <a:pt x="168" y="118"/>
                  </a:lnTo>
                  <a:lnTo>
                    <a:pt x="168" y="123"/>
                  </a:lnTo>
                  <a:lnTo>
                    <a:pt x="168" y="128"/>
                  </a:lnTo>
                  <a:lnTo>
                    <a:pt x="162" y="133"/>
                  </a:lnTo>
                  <a:lnTo>
                    <a:pt x="152" y="138"/>
                  </a:lnTo>
                  <a:lnTo>
                    <a:pt x="147" y="143"/>
                  </a:lnTo>
                  <a:lnTo>
                    <a:pt x="131" y="149"/>
                  </a:lnTo>
                  <a:lnTo>
                    <a:pt x="120" y="149"/>
                  </a:lnTo>
                  <a:lnTo>
                    <a:pt x="110" y="154"/>
                  </a:lnTo>
                  <a:lnTo>
                    <a:pt x="89" y="154"/>
                  </a:lnTo>
                  <a:lnTo>
                    <a:pt x="73" y="154"/>
                  </a:lnTo>
                  <a:lnTo>
                    <a:pt x="57" y="149"/>
                  </a:lnTo>
                  <a:lnTo>
                    <a:pt x="42" y="143"/>
                  </a:lnTo>
                  <a:lnTo>
                    <a:pt x="36" y="138"/>
                  </a:lnTo>
                  <a:lnTo>
                    <a:pt x="31" y="133"/>
                  </a:lnTo>
                  <a:lnTo>
                    <a:pt x="26" y="133"/>
                  </a:lnTo>
                  <a:lnTo>
                    <a:pt x="21" y="128"/>
                  </a:lnTo>
                  <a:lnTo>
                    <a:pt x="21" y="123"/>
                  </a:lnTo>
                  <a:lnTo>
                    <a:pt x="21" y="118"/>
                  </a:lnTo>
                  <a:lnTo>
                    <a:pt x="21" y="107"/>
                  </a:lnTo>
                  <a:lnTo>
                    <a:pt x="21" y="97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2" name="Freeform 112"/>
            <p:cNvSpPr>
              <a:spLocks/>
            </p:cNvSpPr>
            <p:nvPr/>
          </p:nvSpPr>
          <p:spPr bwMode="auto">
            <a:xfrm>
              <a:off x="6185533" y="1600198"/>
              <a:ext cx="125413" cy="196850"/>
            </a:xfrm>
            <a:custGeom>
              <a:avLst/>
              <a:gdLst>
                <a:gd name="T0" fmla="*/ 2147483647 w 79"/>
                <a:gd name="T1" fmla="*/ 2147483647 h 124"/>
                <a:gd name="T2" fmla="*/ 2147483647 w 79"/>
                <a:gd name="T3" fmla="*/ 2147483647 h 124"/>
                <a:gd name="T4" fmla="*/ 2147483647 w 79"/>
                <a:gd name="T5" fmla="*/ 2147483647 h 124"/>
                <a:gd name="T6" fmla="*/ 2147483647 w 79"/>
                <a:gd name="T7" fmla="*/ 2147483647 h 124"/>
                <a:gd name="T8" fmla="*/ 2147483647 w 79"/>
                <a:gd name="T9" fmla="*/ 2147483647 h 124"/>
                <a:gd name="T10" fmla="*/ 2147483647 w 79"/>
                <a:gd name="T11" fmla="*/ 2147483647 h 124"/>
                <a:gd name="T12" fmla="*/ 2147483647 w 79"/>
                <a:gd name="T13" fmla="*/ 2147483647 h 124"/>
                <a:gd name="T14" fmla="*/ 2147483647 w 79"/>
                <a:gd name="T15" fmla="*/ 2147483647 h 124"/>
                <a:gd name="T16" fmla="*/ 2147483647 w 79"/>
                <a:gd name="T17" fmla="*/ 2147483647 h 124"/>
                <a:gd name="T18" fmla="*/ 2147483647 w 79"/>
                <a:gd name="T19" fmla="*/ 2147483647 h 124"/>
                <a:gd name="T20" fmla="*/ 2147483647 w 79"/>
                <a:gd name="T21" fmla="*/ 0 h 124"/>
                <a:gd name="T22" fmla="*/ 2147483647 w 79"/>
                <a:gd name="T23" fmla="*/ 0 h 124"/>
                <a:gd name="T24" fmla="*/ 2147483647 w 79"/>
                <a:gd name="T25" fmla="*/ 0 h 124"/>
                <a:gd name="T26" fmla="*/ 2147483647 w 79"/>
                <a:gd name="T27" fmla="*/ 0 h 124"/>
                <a:gd name="T28" fmla="*/ 2147483647 w 79"/>
                <a:gd name="T29" fmla="*/ 0 h 124"/>
                <a:gd name="T30" fmla="*/ 2147483647 w 79"/>
                <a:gd name="T31" fmla="*/ 2147483647 h 124"/>
                <a:gd name="T32" fmla="*/ 2147483647 w 79"/>
                <a:gd name="T33" fmla="*/ 2147483647 h 124"/>
                <a:gd name="T34" fmla="*/ 2147483647 w 79"/>
                <a:gd name="T35" fmla="*/ 2147483647 h 124"/>
                <a:gd name="T36" fmla="*/ 2147483647 w 79"/>
                <a:gd name="T37" fmla="*/ 2147483647 h 124"/>
                <a:gd name="T38" fmla="*/ 2147483647 w 79"/>
                <a:gd name="T39" fmla="*/ 2147483647 h 124"/>
                <a:gd name="T40" fmla="*/ 2147483647 w 79"/>
                <a:gd name="T41" fmla="*/ 2147483647 h 124"/>
                <a:gd name="T42" fmla="*/ 2147483647 w 79"/>
                <a:gd name="T43" fmla="*/ 2147483647 h 124"/>
                <a:gd name="T44" fmla="*/ 2147483647 w 79"/>
                <a:gd name="T45" fmla="*/ 2147483647 h 124"/>
                <a:gd name="T46" fmla="*/ 2147483647 w 79"/>
                <a:gd name="T47" fmla="*/ 2147483647 h 124"/>
                <a:gd name="T48" fmla="*/ 2147483647 w 79"/>
                <a:gd name="T49" fmla="*/ 2147483647 h 124"/>
                <a:gd name="T50" fmla="*/ 2147483647 w 79"/>
                <a:gd name="T51" fmla="*/ 2147483647 h 124"/>
                <a:gd name="T52" fmla="*/ 2147483647 w 79"/>
                <a:gd name="T53" fmla="*/ 2147483647 h 124"/>
                <a:gd name="T54" fmla="*/ 2147483647 w 79"/>
                <a:gd name="T55" fmla="*/ 2147483647 h 124"/>
                <a:gd name="T56" fmla="*/ 2147483647 w 79"/>
                <a:gd name="T57" fmla="*/ 2147483647 h 124"/>
                <a:gd name="T58" fmla="*/ 2147483647 w 79"/>
                <a:gd name="T59" fmla="*/ 2147483647 h 124"/>
                <a:gd name="T60" fmla="*/ 2147483647 w 79"/>
                <a:gd name="T61" fmla="*/ 2147483647 h 124"/>
                <a:gd name="T62" fmla="*/ 2147483647 w 79"/>
                <a:gd name="T63" fmla="*/ 2147483647 h 124"/>
                <a:gd name="T64" fmla="*/ 0 w 79"/>
                <a:gd name="T65" fmla="*/ 2147483647 h 124"/>
                <a:gd name="T66" fmla="*/ 0 w 79"/>
                <a:gd name="T67" fmla="*/ 2147483647 h 124"/>
                <a:gd name="T68" fmla="*/ 2147483647 w 79"/>
                <a:gd name="T69" fmla="*/ 2147483647 h 124"/>
                <a:gd name="T70" fmla="*/ 2147483647 w 79"/>
                <a:gd name="T71" fmla="*/ 2147483647 h 124"/>
                <a:gd name="T72" fmla="*/ 2147483647 w 79"/>
                <a:gd name="T73" fmla="*/ 2147483647 h 124"/>
                <a:gd name="T74" fmla="*/ 2147483647 w 79"/>
                <a:gd name="T75" fmla="*/ 2147483647 h 124"/>
                <a:gd name="T76" fmla="*/ 2147483647 w 79"/>
                <a:gd name="T77" fmla="*/ 2147483647 h 124"/>
                <a:gd name="T78" fmla="*/ 2147483647 w 79"/>
                <a:gd name="T79" fmla="*/ 2147483647 h 124"/>
                <a:gd name="T80" fmla="*/ 2147483647 w 79"/>
                <a:gd name="T81" fmla="*/ 2147483647 h 124"/>
                <a:gd name="T82" fmla="*/ 2147483647 w 79"/>
                <a:gd name="T83" fmla="*/ 2147483647 h 12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9"/>
                <a:gd name="T127" fmla="*/ 0 h 124"/>
                <a:gd name="T128" fmla="*/ 79 w 79"/>
                <a:gd name="T129" fmla="*/ 124 h 12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9" h="124">
                  <a:moveTo>
                    <a:pt x="32" y="72"/>
                  </a:moveTo>
                  <a:lnTo>
                    <a:pt x="37" y="57"/>
                  </a:lnTo>
                  <a:lnTo>
                    <a:pt x="42" y="46"/>
                  </a:lnTo>
                  <a:lnTo>
                    <a:pt x="48" y="36"/>
                  </a:lnTo>
                  <a:lnTo>
                    <a:pt x="48" y="31"/>
                  </a:lnTo>
                  <a:lnTo>
                    <a:pt x="53" y="21"/>
                  </a:lnTo>
                  <a:lnTo>
                    <a:pt x="53" y="16"/>
                  </a:lnTo>
                  <a:lnTo>
                    <a:pt x="53" y="10"/>
                  </a:lnTo>
                  <a:lnTo>
                    <a:pt x="53" y="5"/>
                  </a:lnTo>
                  <a:lnTo>
                    <a:pt x="53" y="0"/>
                  </a:lnTo>
                  <a:lnTo>
                    <a:pt x="58" y="0"/>
                  </a:lnTo>
                  <a:lnTo>
                    <a:pt x="63" y="0"/>
                  </a:lnTo>
                  <a:lnTo>
                    <a:pt x="69" y="0"/>
                  </a:lnTo>
                  <a:lnTo>
                    <a:pt x="74" y="5"/>
                  </a:lnTo>
                  <a:lnTo>
                    <a:pt x="79" y="10"/>
                  </a:lnTo>
                  <a:lnTo>
                    <a:pt x="79" y="16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4" y="26"/>
                  </a:lnTo>
                  <a:lnTo>
                    <a:pt x="74" y="31"/>
                  </a:lnTo>
                  <a:lnTo>
                    <a:pt x="69" y="36"/>
                  </a:lnTo>
                  <a:lnTo>
                    <a:pt x="69" y="41"/>
                  </a:lnTo>
                  <a:lnTo>
                    <a:pt x="58" y="57"/>
                  </a:lnTo>
                  <a:lnTo>
                    <a:pt x="53" y="67"/>
                  </a:lnTo>
                  <a:lnTo>
                    <a:pt x="48" y="77"/>
                  </a:lnTo>
                  <a:lnTo>
                    <a:pt x="32" y="93"/>
                  </a:lnTo>
                  <a:lnTo>
                    <a:pt x="21" y="113"/>
                  </a:lnTo>
                  <a:lnTo>
                    <a:pt x="11" y="118"/>
                  </a:lnTo>
                  <a:lnTo>
                    <a:pt x="6" y="124"/>
                  </a:lnTo>
                  <a:lnTo>
                    <a:pt x="0" y="124"/>
                  </a:lnTo>
                  <a:lnTo>
                    <a:pt x="6" y="118"/>
                  </a:lnTo>
                  <a:lnTo>
                    <a:pt x="6" y="113"/>
                  </a:lnTo>
                  <a:lnTo>
                    <a:pt x="11" y="108"/>
                  </a:lnTo>
                  <a:lnTo>
                    <a:pt x="16" y="103"/>
                  </a:lnTo>
                  <a:lnTo>
                    <a:pt x="21" y="93"/>
                  </a:lnTo>
                  <a:lnTo>
                    <a:pt x="27" y="82"/>
                  </a:lnTo>
                  <a:lnTo>
                    <a:pt x="32" y="72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3" name="Freeform 113"/>
            <p:cNvSpPr>
              <a:spLocks/>
            </p:cNvSpPr>
            <p:nvPr/>
          </p:nvSpPr>
          <p:spPr bwMode="auto">
            <a:xfrm>
              <a:off x="6244271" y="1690685"/>
              <a:ext cx="158750" cy="49213"/>
            </a:xfrm>
            <a:custGeom>
              <a:avLst/>
              <a:gdLst>
                <a:gd name="T0" fmla="*/ 0 w 100"/>
                <a:gd name="T1" fmla="*/ 2147483647 h 31"/>
                <a:gd name="T2" fmla="*/ 2147483647 w 100"/>
                <a:gd name="T3" fmla="*/ 2147483647 h 31"/>
                <a:gd name="T4" fmla="*/ 2147483647 w 100"/>
                <a:gd name="T5" fmla="*/ 2147483647 h 31"/>
                <a:gd name="T6" fmla="*/ 2147483647 w 100"/>
                <a:gd name="T7" fmla="*/ 2147483647 h 31"/>
                <a:gd name="T8" fmla="*/ 2147483647 w 100"/>
                <a:gd name="T9" fmla="*/ 2147483647 h 31"/>
                <a:gd name="T10" fmla="*/ 2147483647 w 100"/>
                <a:gd name="T11" fmla="*/ 2147483647 h 31"/>
                <a:gd name="T12" fmla="*/ 2147483647 w 100"/>
                <a:gd name="T13" fmla="*/ 2147483647 h 31"/>
                <a:gd name="T14" fmla="*/ 2147483647 w 100"/>
                <a:gd name="T15" fmla="*/ 2147483647 h 31"/>
                <a:gd name="T16" fmla="*/ 2147483647 w 100"/>
                <a:gd name="T17" fmla="*/ 0 h 31"/>
                <a:gd name="T18" fmla="*/ 2147483647 w 100"/>
                <a:gd name="T19" fmla="*/ 0 h 31"/>
                <a:gd name="T20" fmla="*/ 2147483647 w 100"/>
                <a:gd name="T21" fmla="*/ 0 h 31"/>
                <a:gd name="T22" fmla="*/ 2147483647 w 100"/>
                <a:gd name="T23" fmla="*/ 2147483647 h 31"/>
                <a:gd name="T24" fmla="*/ 2147483647 w 100"/>
                <a:gd name="T25" fmla="*/ 2147483647 h 31"/>
                <a:gd name="T26" fmla="*/ 2147483647 w 100"/>
                <a:gd name="T27" fmla="*/ 2147483647 h 31"/>
                <a:gd name="T28" fmla="*/ 2147483647 w 100"/>
                <a:gd name="T29" fmla="*/ 2147483647 h 31"/>
                <a:gd name="T30" fmla="*/ 2147483647 w 100"/>
                <a:gd name="T31" fmla="*/ 2147483647 h 31"/>
                <a:gd name="T32" fmla="*/ 2147483647 w 100"/>
                <a:gd name="T33" fmla="*/ 2147483647 h 31"/>
                <a:gd name="T34" fmla="*/ 2147483647 w 100"/>
                <a:gd name="T35" fmla="*/ 2147483647 h 31"/>
                <a:gd name="T36" fmla="*/ 2147483647 w 100"/>
                <a:gd name="T37" fmla="*/ 2147483647 h 31"/>
                <a:gd name="T38" fmla="*/ 2147483647 w 100"/>
                <a:gd name="T39" fmla="*/ 2147483647 h 31"/>
                <a:gd name="T40" fmla="*/ 2147483647 w 100"/>
                <a:gd name="T41" fmla="*/ 2147483647 h 31"/>
                <a:gd name="T42" fmla="*/ 2147483647 w 100"/>
                <a:gd name="T43" fmla="*/ 2147483647 h 31"/>
                <a:gd name="T44" fmla="*/ 2147483647 w 100"/>
                <a:gd name="T45" fmla="*/ 2147483647 h 31"/>
                <a:gd name="T46" fmla="*/ 2147483647 w 100"/>
                <a:gd name="T47" fmla="*/ 2147483647 h 31"/>
                <a:gd name="T48" fmla="*/ 2147483647 w 100"/>
                <a:gd name="T49" fmla="*/ 2147483647 h 31"/>
                <a:gd name="T50" fmla="*/ 2147483647 w 100"/>
                <a:gd name="T51" fmla="*/ 2147483647 h 31"/>
                <a:gd name="T52" fmla="*/ 0 w 100"/>
                <a:gd name="T53" fmla="*/ 2147483647 h 31"/>
                <a:gd name="T54" fmla="*/ 0 w 100"/>
                <a:gd name="T55" fmla="*/ 2147483647 h 3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00"/>
                <a:gd name="T85" fmla="*/ 0 h 31"/>
                <a:gd name="T86" fmla="*/ 100 w 100"/>
                <a:gd name="T87" fmla="*/ 31 h 3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00" h="31">
                  <a:moveTo>
                    <a:pt x="0" y="20"/>
                  </a:moveTo>
                  <a:lnTo>
                    <a:pt x="11" y="15"/>
                  </a:lnTo>
                  <a:lnTo>
                    <a:pt x="16" y="15"/>
                  </a:lnTo>
                  <a:lnTo>
                    <a:pt x="21" y="15"/>
                  </a:lnTo>
                  <a:lnTo>
                    <a:pt x="32" y="10"/>
                  </a:lnTo>
                  <a:lnTo>
                    <a:pt x="42" y="10"/>
                  </a:lnTo>
                  <a:lnTo>
                    <a:pt x="53" y="5"/>
                  </a:lnTo>
                  <a:lnTo>
                    <a:pt x="68" y="5"/>
                  </a:lnTo>
                  <a:lnTo>
                    <a:pt x="79" y="0"/>
                  </a:lnTo>
                  <a:lnTo>
                    <a:pt x="89" y="0"/>
                  </a:lnTo>
                  <a:lnTo>
                    <a:pt x="95" y="0"/>
                  </a:lnTo>
                  <a:lnTo>
                    <a:pt x="95" y="5"/>
                  </a:lnTo>
                  <a:lnTo>
                    <a:pt x="100" y="10"/>
                  </a:lnTo>
                  <a:lnTo>
                    <a:pt x="95" y="15"/>
                  </a:lnTo>
                  <a:lnTo>
                    <a:pt x="89" y="15"/>
                  </a:lnTo>
                  <a:lnTo>
                    <a:pt x="84" y="20"/>
                  </a:lnTo>
                  <a:lnTo>
                    <a:pt x="68" y="20"/>
                  </a:lnTo>
                  <a:lnTo>
                    <a:pt x="47" y="25"/>
                  </a:lnTo>
                  <a:lnTo>
                    <a:pt x="37" y="25"/>
                  </a:lnTo>
                  <a:lnTo>
                    <a:pt x="32" y="31"/>
                  </a:lnTo>
                  <a:lnTo>
                    <a:pt x="26" y="31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11" y="25"/>
                  </a:lnTo>
                  <a:lnTo>
                    <a:pt x="5" y="25"/>
                  </a:lnTo>
                  <a:lnTo>
                    <a:pt x="0" y="20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4" name="Freeform 114"/>
            <p:cNvSpPr>
              <a:spLocks/>
            </p:cNvSpPr>
            <p:nvPr/>
          </p:nvSpPr>
          <p:spPr bwMode="auto">
            <a:xfrm>
              <a:off x="6018846" y="1739898"/>
              <a:ext cx="42863" cy="169863"/>
            </a:xfrm>
            <a:custGeom>
              <a:avLst/>
              <a:gdLst>
                <a:gd name="T0" fmla="*/ 0 w 27"/>
                <a:gd name="T1" fmla="*/ 0 h 107"/>
                <a:gd name="T2" fmla="*/ 2147483647 w 27"/>
                <a:gd name="T3" fmla="*/ 0 h 107"/>
                <a:gd name="T4" fmla="*/ 2147483647 w 27"/>
                <a:gd name="T5" fmla="*/ 0 h 107"/>
                <a:gd name="T6" fmla="*/ 2147483647 w 27"/>
                <a:gd name="T7" fmla="*/ 0 h 107"/>
                <a:gd name="T8" fmla="*/ 2147483647 w 27"/>
                <a:gd name="T9" fmla="*/ 2147483647 h 107"/>
                <a:gd name="T10" fmla="*/ 2147483647 w 27"/>
                <a:gd name="T11" fmla="*/ 2147483647 h 107"/>
                <a:gd name="T12" fmla="*/ 2147483647 w 27"/>
                <a:gd name="T13" fmla="*/ 2147483647 h 107"/>
                <a:gd name="T14" fmla="*/ 2147483647 w 27"/>
                <a:gd name="T15" fmla="*/ 2147483647 h 107"/>
                <a:gd name="T16" fmla="*/ 2147483647 w 27"/>
                <a:gd name="T17" fmla="*/ 2147483647 h 107"/>
                <a:gd name="T18" fmla="*/ 2147483647 w 27"/>
                <a:gd name="T19" fmla="*/ 2147483647 h 107"/>
                <a:gd name="T20" fmla="*/ 2147483647 w 27"/>
                <a:gd name="T21" fmla="*/ 2147483647 h 107"/>
                <a:gd name="T22" fmla="*/ 2147483647 w 27"/>
                <a:gd name="T23" fmla="*/ 2147483647 h 107"/>
                <a:gd name="T24" fmla="*/ 2147483647 w 27"/>
                <a:gd name="T25" fmla="*/ 2147483647 h 107"/>
                <a:gd name="T26" fmla="*/ 2147483647 w 27"/>
                <a:gd name="T27" fmla="*/ 2147483647 h 107"/>
                <a:gd name="T28" fmla="*/ 2147483647 w 27"/>
                <a:gd name="T29" fmla="*/ 2147483647 h 107"/>
                <a:gd name="T30" fmla="*/ 2147483647 w 27"/>
                <a:gd name="T31" fmla="*/ 2147483647 h 107"/>
                <a:gd name="T32" fmla="*/ 2147483647 w 27"/>
                <a:gd name="T33" fmla="*/ 2147483647 h 107"/>
                <a:gd name="T34" fmla="*/ 2147483647 w 27"/>
                <a:gd name="T35" fmla="*/ 2147483647 h 107"/>
                <a:gd name="T36" fmla="*/ 2147483647 w 27"/>
                <a:gd name="T37" fmla="*/ 2147483647 h 107"/>
                <a:gd name="T38" fmla="*/ 2147483647 w 27"/>
                <a:gd name="T39" fmla="*/ 2147483647 h 107"/>
                <a:gd name="T40" fmla="*/ 2147483647 w 27"/>
                <a:gd name="T41" fmla="*/ 2147483647 h 107"/>
                <a:gd name="T42" fmla="*/ 2147483647 w 27"/>
                <a:gd name="T43" fmla="*/ 2147483647 h 107"/>
                <a:gd name="T44" fmla="*/ 2147483647 w 27"/>
                <a:gd name="T45" fmla="*/ 2147483647 h 107"/>
                <a:gd name="T46" fmla="*/ 2147483647 w 27"/>
                <a:gd name="T47" fmla="*/ 2147483647 h 107"/>
                <a:gd name="T48" fmla="*/ 2147483647 w 27"/>
                <a:gd name="T49" fmla="*/ 2147483647 h 107"/>
                <a:gd name="T50" fmla="*/ 2147483647 w 27"/>
                <a:gd name="T51" fmla="*/ 2147483647 h 107"/>
                <a:gd name="T52" fmla="*/ 2147483647 w 27"/>
                <a:gd name="T53" fmla="*/ 2147483647 h 107"/>
                <a:gd name="T54" fmla="*/ 2147483647 w 27"/>
                <a:gd name="T55" fmla="*/ 2147483647 h 107"/>
                <a:gd name="T56" fmla="*/ 2147483647 w 27"/>
                <a:gd name="T57" fmla="*/ 2147483647 h 107"/>
                <a:gd name="T58" fmla="*/ 2147483647 w 27"/>
                <a:gd name="T59" fmla="*/ 2147483647 h 107"/>
                <a:gd name="T60" fmla="*/ 2147483647 w 27"/>
                <a:gd name="T61" fmla="*/ 2147483647 h 107"/>
                <a:gd name="T62" fmla="*/ 2147483647 w 27"/>
                <a:gd name="T63" fmla="*/ 2147483647 h 107"/>
                <a:gd name="T64" fmla="*/ 2147483647 w 27"/>
                <a:gd name="T65" fmla="*/ 2147483647 h 107"/>
                <a:gd name="T66" fmla="*/ 2147483647 w 27"/>
                <a:gd name="T67" fmla="*/ 2147483647 h 107"/>
                <a:gd name="T68" fmla="*/ 2147483647 w 27"/>
                <a:gd name="T69" fmla="*/ 2147483647 h 107"/>
                <a:gd name="T70" fmla="*/ 2147483647 w 27"/>
                <a:gd name="T71" fmla="*/ 2147483647 h 107"/>
                <a:gd name="T72" fmla="*/ 2147483647 w 27"/>
                <a:gd name="T73" fmla="*/ 2147483647 h 107"/>
                <a:gd name="T74" fmla="*/ 2147483647 w 27"/>
                <a:gd name="T75" fmla="*/ 2147483647 h 107"/>
                <a:gd name="T76" fmla="*/ 0 w 27"/>
                <a:gd name="T77" fmla="*/ 2147483647 h 107"/>
                <a:gd name="T78" fmla="*/ 0 w 27"/>
                <a:gd name="T79" fmla="*/ 2147483647 h 107"/>
                <a:gd name="T80" fmla="*/ 0 w 27"/>
                <a:gd name="T81" fmla="*/ 2147483647 h 107"/>
                <a:gd name="T82" fmla="*/ 0 w 27"/>
                <a:gd name="T83" fmla="*/ 2147483647 h 107"/>
                <a:gd name="T84" fmla="*/ 0 w 27"/>
                <a:gd name="T85" fmla="*/ 0 h 107"/>
                <a:gd name="T86" fmla="*/ 0 w 27"/>
                <a:gd name="T87" fmla="*/ 0 h 10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7"/>
                <a:gd name="T133" fmla="*/ 0 h 107"/>
                <a:gd name="T134" fmla="*/ 27 w 27"/>
                <a:gd name="T135" fmla="*/ 107 h 10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7" h="107">
                  <a:moveTo>
                    <a:pt x="0" y="0"/>
                  </a:moveTo>
                  <a:lnTo>
                    <a:pt x="6" y="0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7" y="5"/>
                  </a:lnTo>
                  <a:lnTo>
                    <a:pt x="21" y="20"/>
                  </a:lnTo>
                  <a:lnTo>
                    <a:pt x="27" y="30"/>
                  </a:lnTo>
                  <a:lnTo>
                    <a:pt x="27" y="46"/>
                  </a:lnTo>
                  <a:lnTo>
                    <a:pt x="27" y="56"/>
                  </a:lnTo>
                  <a:lnTo>
                    <a:pt x="27" y="61"/>
                  </a:lnTo>
                  <a:lnTo>
                    <a:pt x="27" y="66"/>
                  </a:lnTo>
                  <a:lnTo>
                    <a:pt x="27" y="71"/>
                  </a:lnTo>
                  <a:lnTo>
                    <a:pt x="27" y="82"/>
                  </a:lnTo>
                  <a:lnTo>
                    <a:pt x="27" y="92"/>
                  </a:lnTo>
                  <a:lnTo>
                    <a:pt x="27" y="97"/>
                  </a:lnTo>
                  <a:lnTo>
                    <a:pt x="27" y="102"/>
                  </a:lnTo>
                  <a:lnTo>
                    <a:pt x="21" y="107"/>
                  </a:lnTo>
                  <a:lnTo>
                    <a:pt x="21" y="102"/>
                  </a:lnTo>
                  <a:lnTo>
                    <a:pt x="21" y="97"/>
                  </a:lnTo>
                  <a:lnTo>
                    <a:pt x="16" y="92"/>
                  </a:lnTo>
                  <a:lnTo>
                    <a:pt x="16" y="87"/>
                  </a:lnTo>
                  <a:lnTo>
                    <a:pt x="16" y="82"/>
                  </a:lnTo>
                  <a:lnTo>
                    <a:pt x="16" y="77"/>
                  </a:lnTo>
                  <a:lnTo>
                    <a:pt x="16" y="71"/>
                  </a:lnTo>
                  <a:lnTo>
                    <a:pt x="16" y="61"/>
                  </a:lnTo>
                  <a:lnTo>
                    <a:pt x="11" y="51"/>
                  </a:lnTo>
                  <a:lnTo>
                    <a:pt x="11" y="46"/>
                  </a:lnTo>
                  <a:lnTo>
                    <a:pt x="11" y="36"/>
                  </a:lnTo>
                  <a:lnTo>
                    <a:pt x="11" y="30"/>
                  </a:lnTo>
                  <a:lnTo>
                    <a:pt x="6" y="25"/>
                  </a:lnTo>
                  <a:lnTo>
                    <a:pt x="6" y="20"/>
                  </a:lnTo>
                  <a:lnTo>
                    <a:pt x="6" y="15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5" name="Freeform 115"/>
            <p:cNvSpPr>
              <a:spLocks/>
            </p:cNvSpPr>
            <p:nvPr/>
          </p:nvSpPr>
          <p:spPr bwMode="auto">
            <a:xfrm>
              <a:off x="6044246" y="1722435"/>
              <a:ext cx="133350" cy="122238"/>
            </a:xfrm>
            <a:custGeom>
              <a:avLst/>
              <a:gdLst>
                <a:gd name="T0" fmla="*/ 2147483647 w 84"/>
                <a:gd name="T1" fmla="*/ 2147483647 h 77"/>
                <a:gd name="T2" fmla="*/ 2147483647 w 84"/>
                <a:gd name="T3" fmla="*/ 2147483647 h 77"/>
                <a:gd name="T4" fmla="*/ 2147483647 w 84"/>
                <a:gd name="T5" fmla="*/ 2147483647 h 77"/>
                <a:gd name="T6" fmla="*/ 2147483647 w 84"/>
                <a:gd name="T7" fmla="*/ 2147483647 h 77"/>
                <a:gd name="T8" fmla="*/ 2147483647 w 84"/>
                <a:gd name="T9" fmla="*/ 2147483647 h 77"/>
                <a:gd name="T10" fmla="*/ 2147483647 w 84"/>
                <a:gd name="T11" fmla="*/ 2147483647 h 77"/>
                <a:gd name="T12" fmla="*/ 2147483647 w 84"/>
                <a:gd name="T13" fmla="*/ 2147483647 h 77"/>
                <a:gd name="T14" fmla="*/ 2147483647 w 84"/>
                <a:gd name="T15" fmla="*/ 2147483647 h 77"/>
                <a:gd name="T16" fmla="*/ 2147483647 w 84"/>
                <a:gd name="T17" fmla="*/ 2147483647 h 77"/>
                <a:gd name="T18" fmla="*/ 2147483647 w 84"/>
                <a:gd name="T19" fmla="*/ 2147483647 h 77"/>
                <a:gd name="T20" fmla="*/ 2147483647 w 84"/>
                <a:gd name="T21" fmla="*/ 2147483647 h 77"/>
                <a:gd name="T22" fmla="*/ 2147483647 w 84"/>
                <a:gd name="T23" fmla="*/ 2147483647 h 77"/>
                <a:gd name="T24" fmla="*/ 2147483647 w 84"/>
                <a:gd name="T25" fmla="*/ 2147483647 h 77"/>
                <a:gd name="T26" fmla="*/ 0 w 84"/>
                <a:gd name="T27" fmla="*/ 2147483647 h 77"/>
                <a:gd name="T28" fmla="*/ 0 w 84"/>
                <a:gd name="T29" fmla="*/ 2147483647 h 77"/>
                <a:gd name="T30" fmla="*/ 2147483647 w 84"/>
                <a:gd name="T31" fmla="*/ 2147483647 h 77"/>
                <a:gd name="T32" fmla="*/ 2147483647 w 84"/>
                <a:gd name="T33" fmla="*/ 2147483647 h 77"/>
                <a:gd name="T34" fmla="*/ 2147483647 w 84"/>
                <a:gd name="T35" fmla="*/ 2147483647 h 77"/>
                <a:gd name="T36" fmla="*/ 2147483647 w 84"/>
                <a:gd name="T37" fmla="*/ 2147483647 h 77"/>
                <a:gd name="T38" fmla="*/ 2147483647 w 84"/>
                <a:gd name="T39" fmla="*/ 0 h 77"/>
                <a:gd name="T40" fmla="*/ 2147483647 w 84"/>
                <a:gd name="T41" fmla="*/ 0 h 77"/>
                <a:gd name="T42" fmla="*/ 2147483647 w 84"/>
                <a:gd name="T43" fmla="*/ 0 h 77"/>
                <a:gd name="T44" fmla="*/ 2147483647 w 84"/>
                <a:gd name="T45" fmla="*/ 2147483647 h 77"/>
                <a:gd name="T46" fmla="*/ 2147483647 w 84"/>
                <a:gd name="T47" fmla="*/ 2147483647 h 77"/>
                <a:gd name="T48" fmla="*/ 2147483647 w 84"/>
                <a:gd name="T49" fmla="*/ 2147483647 h 77"/>
                <a:gd name="T50" fmla="*/ 2147483647 w 84"/>
                <a:gd name="T51" fmla="*/ 2147483647 h 77"/>
                <a:gd name="T52" fmla="*/ 2147483647 w 84"/>
                <a:gd name="T53" fmla="*/ 2147483647 h 77"/>
                <a:gd name="T54" fmla="*/ 2147483647 w 84"/>
                <a:gd name="T55" fmla="*/ 2147483647 h 77"/>
                <a:gd name="T56" fmla="*/ 2147483647 w 84"/>
                <a:gd name="T57" fmla="*/ 2147483647 h 77"/>
                <a:gd name="T58" fmla="*/ 2147483647 w 84"/>
                <a:gd name="T59" fmla="*/ 2147483647 h 77"/>
                <a:gd name="T60" fmla="*/ 2147483647 w 84"/>
                <a:gd name="T61" fmla="*/ 2147483647 h 77"/>
                <a:gd name="T62" fmla="*/ 2147483647 w 84"/>
                <a:gd name="T63" fmla="*/ 2147483647 h 77"/>
                <a:gd name="T64" fmla="*/ 2147483647 w 84"/>
                <a:gd name="T65" fmla="*/ 2147483647 h 77"/>
                <a:gd name="T66" fmla="*/ 2147483647 w 84"/>
                <a:gd name="T67" fmla="*/ 2147483647 h 77"/>
                <a:gd name="T68" fmla="*/ 2147483647 w 84"/>
                <a:gd name="T69" fmla="*/ 2147483647 h 77"/>
                <a:gd name="T70" fmla="*/ 2147483647 w 84"/>
                <a:gd name="T71" fmla="*/ 2147483647 h 77"/>
                <a:gd name="T72" fmla="*/ 2147483647 w 84"/>
                <a:gd name="T73" fmla="*/ 2147483647 h 77"/>
                <a:gd name="T74" fmla="*/ 2147483647 w 84"/>
                <a:gd name="T75" fmla="*/ 2147483647 h 77"/>
                <a:gd name="T76" fmla="*/ 2147483647 w 84"/>
                <a:gd name="T77" fmla="*/ 2147483647 h 77"/>
                <a:gd name="T78" fmla="*/ 2147483647 w 84"/>
                <a:gd name="T79" fmla="*/ 2147483647 h 7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84"/>
                <a:gd name="T121" fmla="*/ 0 h 77"/>
                <a:gd name="T122" fmla="*/ 84 w 84"/>
                <a:gd name="T123" fmla="*/ 77 h 7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84" h="77">
                  <a:moveTo>
                    <a:pt x="42" y="77"/>
                  </a:moveTo>
                  <a:lnTo>
                    <a:pt x="47" y="67"/>
                  </a:lnTo>
                  <a:lnTo>
                    <a:pt x="47" y="62"/>
                  </a:lnTo>
                  <a:lnTo>
                    <a:pt x="47" y="41"/>
                  </a:lnTo>
                  <a:lnTo>
                    <a:pt x="53" y="31"/>
                  </a:lnTo>
                  <a:lnTo>
                    <a:pt x="53" y="26"/>
                  </a:lnTo>
                  <a:lnTo>
                    <a:pt x="53" y="21"/>
                  </a:lnTo>
                  <a:lnTo>
                    <a:pt x="47" y="21"/>
                  </a:lnTo>
                  <a:lnTo>
                    <a:pt x="42" y="21"/>
                  </a:lnTo>
                  <a:lnTo>
                    <a:pt x="37" y="21"/>
                  </a:lnTo>
                  <a:lnTo>
                    <a:pt x="32" y="21"/>
                  </a:lnTo>
                  <a:lnTo>
                    <a:pt x="16" y="26"/>
                  </a:lnTo>
                  <a:lnTo>
                    <a:pt x="0" y="31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26" y="11"/>
                  </a:lnTo>
                  <a:lnTo>
                    <a:pt x="37" y="11"/>
                  </a:lnTo>
                  <a:lnTo>
                    <a:pt x="47" y="5"/>
                  </a:lnTo>
                  <a:lnTo>
                    <a:pt x="58" y="0"/>
                  </a:lnTo>
                  <a:lnTo>
                    <a:pt x="63" y="0"/>
                  </a:lnTo>
                  <a:lnTo>
                    <a:pt x="68" y="5"/>
                  </a:lnTo>
                  <a:lnTo>
                    <a:pt x="74" y="11"/>
                  </a:lnTo>
                  <a:lnTo>
                    <a:pt x="79" y="11"/>
                  </a:lnTo>
                  <a:lnTo>
                    <a:pt x="79" y="16"/>
                  </a:lnTo>
                  <a:lnTo>
                    <a:pt x="84" y="16"/>
                  </a:lnTo>
                  <a:lnTo>
                    <a:pt x="84" y="21"/>
                  </a:lnTo>
                  <a:lnTo>
                    <a:pt x="79" y="21"/>
                  </a:lnTo>
                  <a:lnTo>
                    <a:pt x="74" y="26"/>
                  </a:lnTo>
                  <a:lnTo>
                    <a:pt x="74" y="31"/>
                  </a:lnTo>
                  <a:lnTo>
                    <a:pt x="68" y="31"/>
                  </a:lnTo>
                  <a:lnTo>
                    <a:pt x="68" y="36"/>
                  </a:lnTo>
                  <a:lnTo>
                    <a:pt x="63" y="47"/>
                  </a:lnTo>
                  <a:lnTo>
                    <a:pt x="63" y="52"/>
                  </a:lnTo>
                  <a:lnTo>
                    <a:pt x="58" y="62"/>
                  </a:lnTo>
                  <a:lnTo>
                    <a:pt x="58" y="77"/>
                  </a:lnTo>
                  <a:lnTo>
                    <a:pt x="42" y="77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6" name="Freeform 116"/>
            <p:cNvSpPr>
              <a:spLocks/>
            </p:cNvSpPr>
            <p:nvPr/>
          </p:nvSpPr>
          <p:spPr bwMode="auto">
            <a:xfrm>
              <a:off x="6052183" y="1828798"/>
              <a:ext cx="100013" cy="33338"/>
            </a:xfrm>
            <a:custGeom>
              <a:avLst/>
              <a:gdLst>
                <a:gd name="T0" fmla="*/ 2147483647 w 63"/>
                <a:gd name="T1" fmla="*/ 2147483647 h 21"/>
                <a:gd name="T2" fmla="*/ 2147483647 w 63"/>
                <a:gd name="T3" fmla="*/ 0 h 21"/>
                <a:gd name="T4" fmla="*/ 2147483647 w 63"/>
                <a:gd name="T5" fmla="*/ 0 h 21"/>
                <a:gd name="T6" fmla="*/ 2147483647 w 63"/>
                <a:gd name="T7" fmla="*/ 0 h 21"/>
                <a:gd name="T8" fmla="*/ 2147483647 w 63"/>
                <a:gd name="T9" fmla="*/ 0 h 21"/>
                <a:gd name="T10" fmla="*/ 2147483647 w 63"/>
                <a:gd name="T11" fmla="*/ 0 h 21"/>
                <a:gd name="T12" fmla="*/ 2147483647 w 63"/>
                <a:gd name="T13" fmla="*/ 2147483647 h 21"/>
                <a:gd name="T14" fmla="*/ 2147483647 w 63"/>
                <a:gd name="T15" fmla="*/ 2147483647 h 21"/>
                <a:gd name="T16" fmla="*/ 2147483647 w 63"/>
                <a:gd name="T17" fmla="*/ 2147483647 h 21"/>
                <a:gd name="T18" fmla="*/ 2147483647 w 63"/>
                <a:gd name="T19" fmla="*/ 2147483647 h 21"/>
                <a:gd name="T20" fmla="*/ 2147483647 w 63"/>
                <a:gd name="T21" fmla="*/ 2147483647 h 21"/>
                <a:gd name="T22" fmla="*/ 2147483647 w 63"/>
                <a:gd name="T23" fmla="*/ 2147483647 h 21"/>
                <a:gd name="T24" fmla="*/ 2147483647 w 63"/>
                <a:gd name="T25" fmla="*/ 2147483647 h 21"/>
                <a:gd name="T26" fmla="*/ 2147483647 w 63"/>
                <a:gd name="T27" fmla="*/ 2147483647 h 21"/>
                <a:gd name="T28" fmla="*/ 0 w 63"/>
                <a:gd name="T29" fmla="*/ 2147483647 h 21"/>
                <a:gd name="T30" fmla="*/ 0 w 63"/>
                <a:gd name="T31" fmla="*/ 2147483647 h 21"/>
                <a:gd name="T32" fmla="*/ 2147483647 w 63"/>
                <a:gd name="T33" fmla="*/ 2147483647 h 21"/>
                <a:gd name="T34" fmla="*/ 2147483647 w 63"/>
                <a:gd name="T35" fmla="*/ 2147483647 h 21"/>
                <a:gd name="T36" fmla="*/ 2147483647 w 63"/>
                <a:gd name="T37" fmla="*/ 2147483647 h 2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"/>
                <a:gd name="T58" fmla="*/ 0 h 21"/>
                <a:gd name="T59" fmla="*/ 63 w 63"/>
                <a:gd name="T60" fmla="*/ 21 h 2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" h="21">
                  <a:moveTo>
                    <a:pt x="32" y="5"/>
                  </a:moveTo>
                  <a:lnTo>
                    <a:pt x="42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8" y="0"/>
                  </a:lnTo>
                  <a:lnTo>
                    <a:pt x="63" y="0"/>
                  </a:lnTo>
                  <a:lnTo>
                    <a:pt x="63" y="5"/>
                  </a:lnTo>
                  <a:lnTo>
                    <a:pt x="63" y="10"/>
                  </a:lnTo>
                  <a:lnTo>
                    <a:pt x="58" y="10"/>
                  </a:lnTo>
                  <a:lnTo>
                    <a:pt x="53" y="15"/>
                  </a:lnTo>
                  <a:lnTo>
                    <a:pt x="48" y="15"/>
                  </a:lnTo>
                  <a:lnTo>
                    <a:pt x="37" y="21"/>
                  </a:lnTo>
                  <a:lnTo>
                    <a:pt x="21" y="21"/>
                  </a:lnTo>
                  <a:lnTo>
                    <a:pt x="0" y="21"/>
                  </a:lnTo>
                  <a:lnTo>
                    <a:pt x="0" y="10"/>
                  </a:lnTo>
                  <a:lnTo>
                    <a:pt x="16" y="10"/>
                  </a:lnTo>
                  <a:lnTo>
                    <a:pt x="32" y="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657" name="组合 137"/>
          <p:cNvGrpSpPr>
            <a:grpSpLocks noChangeAspect="1"/>
          </p:cNvGrpSpPr>
          <p:nvPr/>
        </p:nvGrpSpPr>
        <p:grpSpPr bwMode="auto">
          <a:xfrm>
            <a:off x="7653338" y="5043488"/>
            <a:ext cx="341312" cy="341312"/>
            <a:chOff x="7629933" y="4887460"/>
            <a:chExt cx="449262" cy="450850"/>
          </a:xfrm>
        </p:grpSpPr>
        <p:sp>
          <p:nvSpPr>
            <p:cNvPr id="69668" name="Freeform 127"/>
            <p:cNvSpPr>
              <a:spLocks/>
            </p:cNvSpPr>
            <p:nvPr/>
          </p:nvSpPr>
          <p:spPr bwMode="auto">
            <a:xfrm>
              <a:off x="7837896" y="4887460"/>
              <a:ext cx="200025" cy="139700"/>
            </a:xfrm>
            <a:custGeom>
              <a:avLst/>
              <a:gdLst>
                <a:gd name="T0" fmla="*/ 2147483647 w 126"/>
                <a:gd name="T1" fmla="*/ 2147483647 h 88"/>
                <a:gd name="T2" fmla="*/ 2147483647 w 126"/>
                <a:gd name="T3" fmla="*/ 2147483647 h 88"/>
                <a:gd name="T4" fmla="*/ 2147483647 w 126"/>
                <a:gd name="T5" fmla="*/ 0 h 88"/>
                <a:gd name="T6" fmla="*/ 2147483647 w 126"/>
                <a:gd name="T7" fmla="*/ 2147483647 h 88"/>
                <a:gd name="T8" fmla="*/ 2147483647 w 126"/>
                <a:gd name="T9" fmla="*/ 2147483647 h 88"/>
                <a:gd name="T10" fmla="*/ 2147483647 w 126"/>
                <a:gd name="T11" fmla="*/ 2147483647 h 88"/>
                <a:gd name="T12" fmla="*/ 2147483647 w 126"/>
                <a:gd name="T13" fmla="*/ 2147483647 h 88"/>
                <a:gd name="T14" fmla="*/ 2147483647 w 126"/>
                <a:gd name="T15" fmla="*/ 2147483647 h 88"/>
                <a:gd name="T16" fmla="*/ 2147483647 w 126"/>
                <a:gd name="T17" fmla="*/ 2147483647 h 88"/>
                <a:gd name="T18" fmla="*/ 2147483647 w 126"/>
                <a:gd name="T19" fmla="*/ 2147483647 h 88"/>
                <a:gd name="T20" fmla="*/ 2147483647 w 126"/>
                <a:gd name="T21" fmla="*/ 2147483647 h 88"/>
                <a:gd name="T22" fmla="*/ 2147483647 w 126"/>
                <a:gd name="T23" fmla="*/ 2147483647 h 88"/>
                <a:gd name="T24" fmla="*/ 2147483647 w 126"/>
                <a:gd name="T25" fmla="*/ 2147483647 h 88"/>
                <a:gd name="T26" fmla="*/ 2147483647 w 126"/>
                <a:gd name="T27" fmla="*/ 2147483647 h 88"/>
                <a:gd name="T28" fmla="*/ 2147483647 w 126"/>
                <a:gd name="T29" fmla="*/ 2147483647 h 88"/>
                <a:gd name="T30" fmla="*/ 2147483647 w 126"/>
                <a:gd name="T31" fmla="*/ 2147483647 h 88"/>
                <a:gd name="T32" fmla="*/ 2147483647 w 126"/>
                <a:gd name="T33" fmla="*/ 2147483647 h 88"/>
                <a:gd name="T34" fmla="*/ 2147483647 w 126"/>
                <a:gd name="T35" fmla="*/ 2147483647 h 88"/>
                <a:gd name="T36" fmla="*/ 2147483647 w 126"/>
                <a:gd name="T37" fmla="*/ 2147483647 h 88"/>
                <a:gd name="T38" fmla="*/ 2147483647 w 126"/>
                <a:gd name="T39" fmla="*/ 2147483647 h 88"/>
                <a:gd name="T40" fmla="*/ 2147483647 w 126"/>
                <a:gd name="T41" fmla="*/ 2147483647 h 88"/>
                <a:gd name="T42" fmla="*/ 2147483647 w 126"/>
                <a:gd name="T43" fmla="*/ 2147483647 h 88"/>
                <a:gd name="T44" fmla="*/ 2147483647 w 126"/>
                <a:gd name="T45" fmla="*/ 2147483647 h 88"/>
                <a:gd name="T46" fmla="*/ 2147483647 w 126"/>
                <a:gd name="T47" fmla="*/ 2147483647 h 88"/>
                <a:gd name="T48" fmla="*/ 2147483647 w 126"/>
                <a:gd name="T49" fmla="*/ 2147483647 h 88"/>
                <a:gd name="T50" fmla="*/ 2147483647 w 126"/>
                <a:gd name="T51" fmla="*/ 2147483647 h 88"/>
                <a:gd name="T52" fmla="*/ 2147483647 w 126"/>
                <a:gd name="T53" fmla="*/ 2147483647 h 88"/>
                <a:gd name="T54" fmla="*/ 2147483647 w 126"/>
                <a:gd name="T55" fmla="*/ 2147483647 h 88"/>
                <a:gd name="T56" fmla="*/ 2147483647 w 126"/>
                <a:gd name="T57" fmla="*/ 2147483647 h 88"/>
                <a:gd name="T58" fmla="*/ 2147483647 w 126"/>
                <a:gd name="T59" fmla="*/ 2147483647 h 88"/>
                <a:gd name="T60" fmla="*/ 2147483647 w 126"/>
                <a:gd name="T61" fmla="*/ 2147483647 h 88"/>
                <a:gd name="T62" fmla="*/ 2147483647 w 126"/>
                <a:gd name="T63" fmla="*/ 2147483647 h 88"/>
                <a:gd name="T64" fmla="*/ 2147483647 w 126"/>
                <a:gd name="T65" fmla="*/ 2147483647 h 88"/>
                <a:gd name="T66" fmla="*/ 2147483647 w 126"/>
                <a:gd name="T67" fmla="*/ 2147483647 h 88"/>
                <a:gd name="T68" fmla="*/ 2147483647 w 126"/>
                <a:gd name="T69" fmla="*/ 2147483647 h 88"/>
                <a:gd name="T70" fmla="*/ 2147483647 w 126"/>
                <a:gd name="T71" fmla="*/ 2147483647 h 88"/>
                <a:gd name="T72" fmla="*/ 2147483647 w 126"/>
                <a:gd name="T73" fmla="*/ 2147483647 h 88"/>
                <a:gd name="T74" fmla="*/ 2147483647 w 126"/>
                <a:gd name="T75" fmla="*/ 2147483647 h 88"/>
                <a:gd name="T76" fmla="*/ 2147483647 w 126"/>
                <a:gd name="T77" fmla="*/ 2147483647 h 88"/>
                <a:gd name="T78" fmla="*/ 0 w 126"/>
                <a:gd name="T79" fmla="*/ 2147483647 h 88"/>
                <a:gd name="T80" fmla="*/ 0 w 126"/>
                <a:gd name="T81" fmla="*/ 2147483647 h 88"/>
                <a:gd name="T82" fmla="*/ 2147483647 w 126"/>
                <a:gd name="T83" fmla="*/ 2147483647 h 88"/>
                <a:gd name="T84" fmla="*/ 2147483647 w 126"/>
                <a:gd name="T85" fmla="*/ 2147483647 h 88"/>
                <a:gd name="T86" fmla="*/ 2147483647 w 126"/>
                <a:gd name="T87" fmla="*/ 2147483647 h 88"/>
                <a:gd name="T88" fmla="*/ 2147483647 w 126"/>
                <a:gd name="T89" fmla="*/ 2147483647 h 88"/>
                <a:gd name="T90" fmla="*/ 2147483647 w 126"/>
                <a:gd name="T91" fmla="*/ 2147483647 h 88"/>
                <a:gd name="T92" fmla="*/ 2147483647 w 126"/>
                <a:gd name="T93" fmla="*/ 2147483647 h 88"/>
                <a:gd name="T94" fmla="*/ 2147483647 w 126"/>
                <a:gd name="T95" fmla="*/ 2147483647 h 88"/>
                <a:gd name="T96" fmla="*/ 2147483647 w 126"/>
                <a:gd name="T97" fmla="*/ 2147483647 h 88"/>
                <a:gd name="T98" fmla="*/ 2147483647 w 126"/>
                <a:gd name="T99" fmla="*/ 2147483647 h 8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26"/>
                <a:gd name="T151" fmla="*/ 0 h 88"/>
                <a:gd name="T152" fmla="*/ 126 w 126"/>
                <a:gd name="T153" fmla="*/ 88 h 8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26" h="88">
                  <a:moveTo>
                    <a:pt x="79" y="5"/>
                  </a:moveTo>
                  <a:lnTo>
                    <a:pt x="89" y="5"/>
                  </a:lnTo>
                  <a:lnTo>
                    <a:pt x="89" y="0"/>
                  </a:lnTo>
                  <a:lnTo>
                    <a:pt x="94" y="5"/>
                  </a:lnTo>
                  <a:lnTo>
                    <a:pt x="99" y="5"/>
                  </a:lnTo>
                  <a:lnTo>
                    <a:pt x="105" y="10"/>
                  </a:lnTo>
                  <a:lnTo>
                    <a:pt x="110" y="10"/>
                  </a:lnTo>
                  <a:lnTo>
                    <a:pt x="115" y="15"/>
                  </a:lnTo>
                  <a:lnTo>
                    <a:pt x="120" y="21"/>
                  </a:lnTo>
                  <a:lnTo>
                    <a:pt x="126" y="21"/>
                  </a:lnTo>
                  <a:lnTo>
                    <a:pt x="126" y="26"/>
                  </a:lnTo>
                  <a:lnTo>
                    <a:pt x="120" y="26"/>
                  </a:lnTo>
                  <a:lnTo>
                    <a:pt x="115" y="31"/>
                  </a:lnTo>
                  <a:lnTo>
                    <a:pt x="110" y="36"/>
                  </a:lnTo>
                  <a:lnTo>
                    <a:pt x="110" y="41"/>
                  </a:lnTo>
                  <a:lnTo>
                    <a:pt x="105" y="46"/>
                  </a:lnTo>
                  <a:lnTo>
                    <a:pt x="105" y="52"/>
                  </a:lnTo>
                  <a:lnTo>
                    <a:pt x="99" y="62"/>
                  </a:lnTo>
                  <a:lnTo>
                    <a:pt x="94" y="72"/>
                  </a:lnTo>
                  <a:lnTo>
                    <a:pt x="89" y="88"/>
                  </a:lnTo>
                  <a:lnTo>
                    <a:pt x="73" y="88"/>
                  </a:lnTo>
                  <a:lnTo>
                    <a:pt x="79" y="72"/>
                  </a:lnTo>
                  <a:lnTo>
                    <a:pt x="79" y="62"/>
                  </a:lnTo>
                  <a:lnTo>
                    <a:pt x="84" y="52"/>
                  </a:lnTo>
                  <a:lnTo>
                    <a:pt x="84" y="46"/>
                  </a:lnTo>
                  <a:lnTo>
                    <a:pt x="84" y="36"/>
                  </a:lnTo>
                  <a:lnTo>
                    <a:pt x="89" y="31"/>
                  </a:lnTo>
                  <a:lnTo>
                    <a:pt x="89" y="26"/>
                  </a:lnTo>
                  <a:lnTo>
                    <a:pt x="84" y="21"/>
                  </a:lnTo>
                  <a:lnTo>
                    <a:pt x="79" y="21"/>
                  </a:lnTo>
                  <a:lnTo>
                    <a:pt x="68" y="21"/>
                  </a:lnTo>
                  <a:lnTo>
                    <a:pt x="58" y="21"/>
                  </a:lnTo>
                  <a:lnTo>
                    <a:pt x="47" y="21"/>
                  </a:lnTo>
                  <a:lnTo>
                    <a:pt x="37" y="26"/>
                  </a:lnTo>
                  <a:lnTo>
                    <a:pt x="21" y="26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11" y="15"/>
                  </a:lnTo>
                  <a:lnTo>
                    <a:pt x="21" y="15"/>
                  </a:lnTo>
                  <a:lnTo>
                    <a:pt x="31" y="15"/>
                  </a:lnTo>
                  <a:lnTo>
                    <a:pt x="47" y="15"/>
                  </a:lnTo>
                  <a:lnTo>
                    <a:pt x="58" y="10"/>
                  </a:lnTo>
                  <a:lnTo>
                    <a:pt x="68" y="10"/>
                  </a:lnTo>
                  <a:lnTo>
                    <a:pt x="79" y="5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9669" name="组合 136"/>
            <p:cNvGrpSpPr>
              <a:grpSpLocks/>
            </p:cNvGrpSpPr>
            <p:nvPr/>
          </p:nvGrpSpPr>
          <p:grpSpPr bwMode="auto">
            <a:xfrm>
              <a:off x="7629933" y="4911273"/>
              <a:ext cx="449262" cy="427037"/>
              <a:chOff x="7629933" y="4911273"/>
              <a:chExt cx="449262" cy="427037"/>
            </a:xfrm>
          </p:grpSpPr>
          <p:sp>
            <p:nvSpPr>
              <p:cNvPr id="69670" name="Freeform 123"/>
              <p:cNvSpPr>
                <a:spLocks/>
              </p:cNvSpPr>
              <p:nvPr/>
            </p:nvSpPr>
            <p:spPr bwMode="auto">
              <a:xfrm>
                <a:off x="7629933" y="5019223"/>
                <a:ext cx="50800" cy="146050"/>
              </a:xfrm>
              <a:custGeom>
                <a:avLst/>
                <a:gdLst>
                  <a:gd name="T0" fmla="*/ 2147483647 w 32"/>
                  <a:gd name="T1" fmla="*/ 2147483647 h 92"/>
                  <a:gd name="T2" fmla="*/ 2147483647 w 32"/>
                  <a:gd name="T3" fmla="*/ 2147483647 h 92"/>
                  <a:gd name="T4" fmla="*/ 2147483647 w 32"/>
                  <a:gd name="T5" fmla="*/ 2147483647 h 92"/>
                  <a:gd name="T6" fmla="*/ 2147483647 w 32"/>
                  <a:gd name="T7" fmla="*/ 2147483647 h 92"/>
                  <a:gd name="T8" fmla="*/ 2147483647 w 32"/>
                  <a:gd name="T9" fmla="*/ 2147483647 h 92"/>
                  <a:gd name="T10" fmla="*/ 2147483647 w 32"/>
                  <a:gd name="T11" fmla="*/ 2147483647 h 92"/>
                  <a:gd name="T12" fmla="*/ 2147483647 w 32"/>
                  <a:gd name="T13" fmla="*/ 2147483647 h 92"/>
                  <a:gd name="T14" fmla="*/ 2147483647 w 32"/>
                  <a:gd name="T15" fmla="*/ 2147483647 h 92"/>
                  <a:gd name="T16" fmla="*/ 2147483647 w 32"/>
                  <a:gd name="T17" fmla="*/ 2147483647 h 92"/>
                  <a:gd name="T18" fmla="*/ 2147483647 w 32"/>
                  <a:gd name="T19" fmla="*/ 2147483647 h 92"/>
                  <a:gd name="T20" fmla="*/ 2147483647 w 32"/>
                  <a:gd name="T21" fmla="*/ 2147483647 h 92"/>
                  <a:gd name="T22" fmla="*/ 2147483647 w 32"/>
                  <a:gd name="T23" fmla="*/ 2147483647 h 92"/>
                  <a:gd name="T24" fmla="*/ 2147483647 w 32"/>
                  <a:gd name="T25" fmla="*/ 2147483647 h 92"/>
                  <a:gd name="T26" fmla="*/ 2147483647 w 32"/>
                  <a:gd name="T27" fmla="*/ 2147483647 h 92"/>
                  <a:gd name="T28" fmla="*/ 2147483647 w 32"/>
                  <a:gd name="T29" fmla="*/ 2147483647 h 92"/>
                  <a:gd name="T30" fmla="*/ 2147483647 w 32"/>
                  <a:gd name="T31" fmla="*/ 2147483647 h 92"/>
                  <a:gd name="T32" fmla="*/ 2147483647 w 32"/>
                  <a:gd name="T33" fmla="*/ 2147483647 h 92"/>
                  <a:gd name="T34" fmla="*/ 2147483647 w 32"/>
                  <a:gd name="T35" fmla="*/ 2147483647 h 92"/>
                  <a:gd name="T36" fmla="*/ 2147483647 w 32"/>
                  <a:gd name="T37" fmla="*/ 2147483647 h 92"/>
                  <a:gd name="T38" fmla="*/ 2147483647 w 32"/>
                  <a:gd name="T39" fmla="*/ 2147483647 h 92"/>
                  <a:gd name="T40" fmla="*/ 2147483647 w 32"/>
                  <a:gd name="T41" fmla="*/ 2147483647 h 92"/>
                  <a:gd name="T42" fmla="*/ 2147483647 w 32"/>
                  <a:gd name="T43" fmla="*/ 2147483647 h 92"/>
                  <a:gd name="T44" fmla="*/ 2147483647 w 32"/>
                  <a:gd name="T45" fmla="*/ 2147483647 h 92"/>
                  <a:gd name="T46" fmla="*/ 2147483647 w 32"/>
                  <a:gd name="T47" fmla="*/ 2147483647 h 92"/>
                  <a:gd name="T48" fmla="*/ 0 w 32"/>
                  <a:gd name="T49" fmla="*/ 2147483647 h 92"/>
                  <a:gd name="T50" fmla="*/ 0 w 32"/>
                  <a:gd name="T51" fmla="*/ 2147483647 h 92"/>
                  <a:gd name="T52" fmla="*/ 0 w 32"/>
                  <a:gd name="T53" fmla="*/ 2147483647 h 92"/>
                  <a:gd name="T54" fmla="*/ 0 w 32"/>
                  <a:gd name="T55" fmla="*/ 2147483647 h 92"/>
                  <a:gd name="T56" fmla="*/ 0 w 32"/>
                  <a:gd name="T57" fmla="*/ 0 h 92"/>
                  <a:gd name="T58" fmla="*/ 0 w 32"/>
                  <a:gd name="T59" fmla="*/ 0 h 92"/>
                  <a:gd name="T60" fmla="*/ 2147483647 w 32"/>
                  <a:gd name="T61" fmla="*/ 0 h 92"/>
                  <a:gd name="T62" fmla="*/ 2147483647 w 32"/>
                  <a:gd name="T63" fmla="*/ 0 h 92"/>
                  <a:gd name="T64" fmla="*/ 2147483647 w 32"/>
                  <a:gd name="T65" fmla="*/ 0 h 92"/>
                  <a:gd name="T66" fmla="*/ 2147483647 w 32"/>
                  <a:gd name="T67" fmla="*/ 2147483647 h 92"/>
                  <a:gd name="T68" fmla="*/ 2147483647 w 32"/>
                  <a:gd name="T69" fmla="*/ 2147483647 h 92"/>
                  <a:gd name="T70" fmla="*/ 2147483647 w 32"/>
                  <a:gd name="T71" fmla="*/ 2147483647 h 92"/>
                  <a:gd name="T72" fmla="*/ 2147483647 w 32"/>
                  <a:gd name="T73" fmla="*/ 2147483647 h 92"/>
                  <a:gd name="T74" fmla="*/ 2147483647 w 32"/>
                  <a:gd name="T75" fmla="*/ 2147483647 h 92"/>
                  <a:gd name="T76" fmla="*/ 2147483647 w 32"/>
                  <a:gd name="T77" fmla="*/ 2147483647 h 92"/>
                  <a:gd name="T78" fmla="*/ 2147483647 w 32"/>
                  <a:gd name="T79" fmla="*/ 2147483647 h 9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32"/>
                  <a:gd name="T121" fmla="*/ 0 h 92"/>
                  <a:gd name="T122" fmla="*/ 32 w 32"/>
                  <a:gd name="T123" fmla="*/ 92 h 92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32" h="92">
                    <a:moveTo>
                      <a:pt x="32" y="51"/>
                    </a:moveTo>
                    <a:lnTo>
                      <a:pt x="32" y="61"/>
                    </a:lnTo>
                    <a:lnTo>
                      <a:pt x="32" y="67"/>
                    </a:lnTo>
                    <a:lnTo>
                      <a:pt x="32" y="77"/>
                    </a:lnTo>
                    <a:lnTo>
                      <a:pt x="32" y="82"/>
                    </a:lnTo>
                    <a:lnTo>
                      <a:pt x="32" y="87"/>
                    </a:lnTo>
                    <a:lnTo>
                      <a:pt x="32" y="92"/>
                    </a:lnTo>
                    <a:lnTo>
                      <a:pt x="26" y="92"/>
                    </a:lnTo>
                    <a:lnTo>
                      <a:pt x="26" y="87"/>
                    </a:lnTo>
                    <a:lnTo>
                      <a:pt x="21" y="82"/>
                    </a:lnTo>
                    <a:lnTo>
                      <a:pt x="21" y="77"/>
                    </a:lnTo>
                    <a:lnTo>
                      <a:pt x="16" y="77"/>
                    </a:lnTo>
                    <a:lnTo>
                      <a:pt x="16" y="67"/>
                    </a:lnTo>
                    <a:lnTo>
                      <a:pt x="16" y="56"/>
                    </a:lnTo>
                    <a:lnTo>
                      <a:pt x="16" y="51"/>
                    </a:lnTo>
                    <a:lnTo>
                      <a:pt x="11" y="41"/>
                    </a:lnTo>
                    <a:lnTo>
                      <a:pt x="11" y="30"/>
                    </a:lnTo>
                    <a:lnTo>
                      <a:pt x="11" y="25"/>
                    </a:lnTo>
                    <a:lnTo>
                      <a:pt x="5" y="20"/>
                    </a:lnTo>
                    <a:lnTo>
                      <a:pt x="5" y="15"/>
                    </a:lnTo>
                    <a:lnTo>
                      <a:pt x="0" y="10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21" y="5"/>
                    </a:lnTo>
                    <a:lnTo>
                      <a:pt x="26" y="5"/>
                    </a:lnTo>
                    <a:lnTo>
                      <a:pt x="26" y="10"/>
                    </a:lnTo>
                    <a:lnTo>
                      <a:pt x="26" y="20"/>
                    </a:lnTo>
                    <a:lnTo>
                      <a:pt x="26" y="36"/>
                    </a:lnTo>
                    <a:lnTo>
                      <a:pt x="32" y="51"/>
                    </a:lnTo>
                  </a:path>
                </a:pathLst>
              </a:custGeom>
              <a:solidFill>
                <a:srgbClr val="C00000"/>
              </a:solidFill>
              <a:ln w="5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71" name="Freeform 124"/>
              <p:cNvSpPr>
                <a:spLocks/>
              </p:cNvSpPr>
              <p:nvPr/>
            </p:nvSpPr>
            <p:spPr bwMode="auto">
              <a:xfrm>
                <a:off x="7647396" y="5001760"/>
                <a:ext cx="131762" cy="106363"/>
              </a:xfrm>
              <a:custGeom>
                <a:avLst/>
                <a:gdLst>
                  <a:gd name="T0" fmla="*/ 2147483647 w 83"/>
                  <a:gd name="T1" fmla="*/ 0 h 67"/>
                  <a:gd name="T2" fmla="*/ 2147483647 w 83"/>
                  <a:gd name="T3" fmla="*/ 0 h 67"/>
                  <a:gd name="T4" fmla="*/ 2147483647 w 83"/>
                  <a:gd name="T5" fmla="*/ 0 h 67"/>
                  <a:gd name="T6" fmla="*/ 2147483647 w 83"/>
                  <a:gd name="T7" fmla="*/ 2147483647 h 67"/>
                  <a:gd name="T8" fmla="*/ 2147483647 w 83"/>
                  <a:gd name="T9" fmla="*/ 2147483647 h 67"/>
                  <a:gd name="T10" fmla="*/ 2147483647 w 83"/>
                  <a:gd name="T11" fmla="*/ 2147483647 h 67"/>
                  <a:gd name="T12" fmla="*/ 2147483647 w 83"/>
                  <a:gd name="T13" fmla="*/ 2147483647 h 67"/>
                  <a:gd name="T14" fmla="*/ 2147483647 w 83"/>
                  <a:gd name="T15" fmla="*/ 2147483647 h 67"/>
                  <a:gd name="T16" fmla="*/ 2147483647 w 83"/>
                  <a:gd name="T17" fmla="*/ 2147483647 h 67"/>
                  <a:gd name="T18" fmla="*/ 2147483647 w 83"/>
                  <a:gd name="T19" fmla="*/ 2147483647 h 67"/>
                  <a:gd name="T20" fmla="*/ 2147483647 w 83"/>
                  <a:gd name="T21" fmla="*/ 2147483647 h 67"/>
                  <a:gd name="T22" fmla="*/ 2147483647 w 83"/>
                  <a:gd name="T23" fmla="*/ 2147483647 h 67"/>
                  <a:gd name="T24" fmla="*/ 2147483647 w 83"/>
                  <a:gd name="T25" fmla="*/ 2147483647 h 67"/>
                  <a:gd name="T26" fmla="*/ 2147483647 w 83"/>
                  <a:gd name="T27" fmla="*/ 2147483647 h 67"/>
                  <a:gd name="T28" fmla="*/ 2147483647 w 83"/>
                  <a:gd name="T29" fmla="*/ 2147483647 h 67"/>
                  <a:gd name="T30" fmla="*/ 2147483647 w 83"/>
                  <a:gd name="T31" fmla="*/ 2147483647 h 67"/>
                  <a:gd name="T32" fmla="*/ 2147483647 w 83"/>
                  <a:gd name="T33" fmla="*/ 2147483647 h 67"/>
                  <a:gd name="T34" fmla="*/ 2147483647 w 83"/>
                  <a:gd name="T35" fmla="*/ 2147483647 h 67"/>
                  <a:gd name="T36" fmla="*/ 2147483647 w 83"/>
                  <a:gd name="T37" fmla="*/ 2147483647 h 67"/>
                  <a:gd name="T38" fmla="*/ 2147483647 w 83"/>
                  <a:gd name="T39" fmla="*/ 2147483647 h 67"/>
                  <a:gd name="T40" fmla="*/ 2147483647 w 83"/>
                  <a:gd name="T41" fmla="*/ 2147483647 h 67"/>
                  <a:gd name="T42" fmla="*/ 2147483647 w 83"/>
                  <a:gd name="T43" fmla="*/ 2147483647 h 67"/>
                  <a:gd name="T44" fmla="*/ 2147483647 w 83"/>
                  <a:gd name="T45" fmla="*/ 2147483647 h 67"/>
                  <a:gd name="T46" fmla="*/ 2147483647 w 83"/>
                  <a:gd name="T47" fmla="*/ 2147483647 h 67"/>
                  <a:gd name="T48" fmla="*/ 2147483647 w 83"/>
                  <a:gd name="T49" fmla="*/ 2147483647 h 67"/>
                  <a:gd name="T50" fmla="*/ 2147483647 w 83"/>
                  <a:gd name="T51" fmla="*/ 2147483647 h 67"/>
                  <a:gd name="T52" fmla="*/ 2147483647 w 83"/>
                  <a:gd name="T53" fmla="*/ 2147483647 h 67"/>
                  <a:gd name="T54" fmla="*/ 2147483647 w 83"/>
                  <a:gd name="T55" fmla="*/ 2147483647 h 67"/>
                  <a:gd name="T56" fmla="*/ 2147483647 w 83"/>
                  <a:gd name="T57" fmla="*/ 2147483647 h 67"/>
                  <a:gd name="T58" fmla="*/ 2147483647 w 83"/>
                  <a:gd name="T59" fmla="*/ 2147483647 h 67"/>
                  <a:gd name="T60" fmla="*/ 2147483647 w 83"/>
                  <a:gd name="T61" fmla="*/ 2147483647 h 67"/>
                  <a:gd name="T62" fmla="*/ 0 w 83"/>
                  <a:gd name="T63" fmla="*/ 2147483647 h 67"/>
                  <a:gd name="T64" fmla="*/ 0 w 83"/>
                  <a:gd name="T65" fmla="*/ 2147483647 h 67"/>
                  <a:gd name="T66" fmla="*/ 2147483647 w 83"/>
                  <a:gd name="T67" fmla="*/ 2147483647 h 67"/>
                  <a:gd name="T68" fmla="*/ 2147483647 w 83"/>
                  <a:gd name="T69" fmla="*/ 2147483647 h 67"/>
                  <a:gd name="T70" fmla="*/ 2147483647 w 83"/>
                  <a:gd name="T71" fmla="*/ 2147483647 h 67"/>
                  <a:gd name="T72" fmla="*/ 2147483647 w 83"/>
                  <a:gd name="T73" fmla="*/ 2147483647 h 67"/>
                  <a:gd name="T74" fmla="*/ 2147483647 w 83"/>
                  <a:gd name="T75" fmla="*/ 2147483647 h 67"/>
                  <a:gd name="T76" fmla="*/ 2147483647 w 83"/>
                  <a:gd name="T77" fmla="*/ 2147483647 h 67"/>
                  <a:gd name="T78" fmla="*/ 2147483647 w 83"/>
                  <a:gd name="T79" fmla="*/ 2147483647 h 67"/>
                  <a:gd name="T80" fmla="*/ 2147483647 w 83"/>
                  <a:gd name="T81" fmla="*/ 2147483647 h 67"/>
                  <a:gd name="T82" fmla="*/ 2147483647 w 83"/>
                  <a:gd name="T83" fmla="*/ 2147483647 h 67"/>
                  <a:gd name="T84" fmla="*/ 2147483647 w 83"/>
                  <a:gd name="T85" fmla="*/ 0 h 67"/>
                  <a:gd name="T86" fmla="*/ 2147483647 w 83"/>
                  <a:gd name="T87" fmla="*/ 0 h 67"/>
                  <a:gd name="T88" fmla="*/ 2147483647 w 83"/>
                  <a:gd name="T89" fmla="*/ 0 h 67"/>
                  <a:gd name="T90" fmla="*/ 2147483647 w 83"/>
                  <a:gd name="T91" fmla="*/ 0 h 6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83"/>
                  <a:gd name="T139" fmla="*/ 0 h 67"/>
                  <a:gd name="T140" fmla="*/ 83 w 83"/>
                  <a:gd name="T141" fmla="*/ 67 h 67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83" h="67">
                    <a:moveTo>
                      <a:pt x="57" y="0"/>
                    </a:moveTo>
                    <a:lnTo>
                      <a:pt x="62" y="0"/>
                    </a:lnTo>
                    <a:lnTo>
                      <a:pt x="73" y="5"/>
                    </a:lnTo>
                    <a:lnTo>
                      <a:pt x="78" y="11"/>
                    </a:lnTo>
                    <a:lnTo>
                      <a:pt x="83" y="11"/>
                    </a:lnTo>
                    <a:lnTo>
                      <a:pt x="83" y="16"/>
                    </a:lnTo>
                    <a:lnTo>
                      <a:pt x="83" y="21"/>
                    </a:lnTo>
                    <a:lnTo>
                      <a:pt x="78" y="21"/>
                    </a:lnTo>
                    <a:lnTo>
                      <a:pt x="78" y="26"/>
                    </a:lnTo>
                    <a:lnTo>
                      <a:pt x="73" y="31"/>
                    </a:lnTo>
                    <a:lnTo>
                      <a:pt x="73" y="36"/>
                    </a:lnTo>
                    <a:lnTo>
                      <a:pt x="73" y="41"/>
                    </a:lnTo>
                    <a:lnTo>
                      <a:pt x="68" y="47"/>
                    </a:lnTo>
                    <a:lnTo>
                      <a:pt x="68" y="57"/>
                    </a:lnTo>
                    <a:lnTo>
                      <a:pt x="62" y="67"/>
                    </a:lnTo>
                    <a:lnTo>
                      <a:pt x="47" y="67"/>
                    </a:lnTo>
                    <a:lnTo>
                      <a:pt x="52" y="52"/>
                    </a:lnTo>
                    <a:lnTo>
                      <a:pt x="52" y="41"/>
                    </a:lnTo>
                    <a:lnTo>
                      <a:pt x="57" y="31"/>
                    </a:lnTo>
                    <a:lnTo>
                      <a:pt x="57" y="26"/>
                    </a:lnTo>
                    <a:lnTo>
                      <a:pt x="57" y="21"/>
                    </a:lnTo>
                    <a:lnTo>
                      <a:pt x="52" y="16"/>
                    </a:lnTo>
                    <a:lnTo>
                      <a:pt x="47" y="16"/>
                    </a:lnTo>
                    <a:lnTo>
                      <a:pt x="42" y="16"/>
                    </a:lnTo>
                    <a:lnTo>
                      <a:pt x="36" y="21"/>
                    </a:lnTo>
                    <a:lnTo>
                      <a:pt x="26" y="21"/>
                    </a:lnTo>
                    <a:lnTo>
                      <a:pt x="15" y="26"/>
                    </a:lnTo>
                    <a:lnTo>
                      <a:pt x="0" y="26"/>
                    </a:lnTo>
                    <a:lnTo>
                      <a:pt x="0" y="11"/>
                    </a:lnTo>
                    <a:lnTo>
                      <a:pt x="5" y="11"/>
                    </a:lnTo>
                    <a:lnTo>
                      <a:pt x="10" y="16"/>
                    </a:lnTo>
                    <a:lnTo>
                      <a:pt x="15" y="16"/>
                    </a:lnTo>
                    <a:lnTo>
                      <a:pt x="26" y="11"/>
                    </a:lnTo>
                    <a:lnTo>
                      <a:pt x="31" y="11"/>
                    </a:lnTo>
                    <a:lnTo>
                      <a:pt x="36" y="5"/>
                    </a:lnTo>
                    <a:lnTo>
                      <a:pt x="42" y="5"/>
                    </a:lnTo>
                    <a:lnTo>
                      <a:pt x="47" y="5"/>
                    </a:lnTo>
                    <a:lnTo>
                      <a:pt x="52" y="0"/>
                    </a:lnTo>
                    <a:lnTo>
                      <a:pt x="57" y="0"/>
                    </a:lnTo>
                  </a:path>
                </a:pathLst>
              </a:custGeom>
              <a:solidFill>
                <a:srgbClr val="C00000"/>
              </a:solidFill>
              <a:ln w="5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72" name="Freeform 125"/>
              <p:cNvSpPr>
                <a:spLocks/>
              </p:cNvSpPr>
              <p:nvPr/>
            </p:nvSpPr>
            <p:spPr bwMode="auto">
              <a:xfrm>
                <a:off x="7671208" y="5100185"/>
                <a:ext cx="92075" cy="33338"/>
              </a:xfrm>
              <a:custGeom>
                <a:avLst/>
                <a:gdLst>
                  <a:gd name="T0" fmla="*/ 2147483647 w 58"/>
                  <a:gd name="T1" fmla="*/ 2147483647 h 21"/>
                  <a:gd name="T2" fmla="*/ 2147483647 w 58"/>
                  <a:gd name="T3" fmla="*/ 2147483647 h 21"/>
                  <a:gd name="T4" fmla="*/ 2147483647 w 58"/>
                  <a:gd name="T5" fmla="*/ 2147483647 h 21"/>
                  <a:gd name="T6" fmla="*/ 2147483647 w 58"/>
                  <a:gd name="T7" fmla="*/ 2147483647 h 21"/>
                  <a:gd name="T8" fmla="*/ 2147483647 w 58"/>
                  <a:gd name="T9" fmla="*/ 2147483647 h 21"/>
                  <a:gd name="T10" fmla="*/ 2147483647 w 58"/>
                  <a:gd name="T11" fmla="*/ 2147483647 h 21"/>
                  <a:gd name="T12" fmla="*/ 2147483647 w 58"/>
                  <a:gd name="T13" fmla="*/ 2147483647 h 21"/>
                  <a:gd name="T14" fmla="*/ 2147483647 w 58"/>
                  <a:gd name="T15" fmla="*/ 2147483647 h 21"/>
                  <a:gd name="T16" fmla="*/ 0 w 58"/>
                  <a:gd name="T17" fmla="*/ 2147483647 h 21"/>
                  <a:gd name="T18" fmla="*/ 0 w 58"/>
                  <a:gd name="T19" fmla="*/ 2147483647 h 21"/>
                  <a:gd name="T20" fmla="*/ 2147483647 w 58"/>
                  <a:gd name="T21" fmla="*/ 2147483647 h 21"/>
                  <a:gd name="T22" fmla="*/ 2147483647 w 58"/>
                  <a:gd name="T23" fmla="*/ 2147483647 h 21"/>
                  <a:gd name="T24" fmla="*/ 2147483647 w 58"/>
                  <a:gd name="T25" fmla="*/ 2147483647 h 21"/>
                  <a:gd name="T26" fmla="*/ 2147483647 w 58"/>
                  <a:gd name="T27" fmla="*/ 2147483647 h 21"/>
                  <a:gd name="T28" fmla="*/ 2147483647 w 58"/>
                  <a:gd name="T29" fmla="*/ 2147483647 h 21"/>
                  <a:gd name="T30" fmla="*/ 2147483647 w 58"/>
                  <a:gd name="T31" fmla="*/ 0 h 21"/>
                  <a:gd name="T32" fmla="*/ 2147483647 w 58"/>
                  <a:gd name="T33" fmla="*/ 0 h 21"/>
                  <a:gd name="T34" fmla="*/ 2147483647 w 58"/>
                  <a:gd name="T35" fmla="*/ 0 h 21"/>
                  <a:gd name="T36" fmla="*/ 2147483647 w 58"/>
                  <a:gd name="T37" fmla="*/ 2147483647 h 21"/>
                  <a:gd name="T38" fmla="*/ 2147483647 w 58"/>
                  <a:gd name="T39" fmla="*/ 2147483647 h 21"/>
                  <a:gd name="T40" fmla="*/ 2147483647 w 58"/>
                  <a:gd name="T41" fmla="*/ 2147483647 h 2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8"/>
                  <a:gd name="T64" fmla="*/ 0 h 21"/>
                  <a:gd name="T65" fmla="*/ 58 w 58"/>
                  <a:gd name="T66" fmla="*/ 21 h 2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8" h="21">
                    <a:moveTo>
                      <a:pt x="58" y="5"/>
                    </a:moveTo>
                    <a:lnTo>
                      <a:pt x="53" y="10"/>
                    </a:lnTo>
                    <a:lnTo>
                      <a:pt x="47" y="16"/>
                    </a:lnTo>
                    <a:lnTo>
                      <a:pt x="42" y="16"/>
                    </a:lnTo>
                    <a:lnTo>
                      <a:pt x="32" y="16"/>
                    </a:lnTo>
                    <a:lnTo>
                      <a:pt x="16" y="16"/>
                    </a:lnTo>
                    <a:lnTo>
                      <a:pt x="0" y="21"/>
                    </a:lnTo>
                    <a:lnTo>
                      <a:pt x="0" y="10"/>
                    </a:lnTo>
                    <a:lnTo>
                      <a:pt x="11" y="5"/>
                    </a:lnTo>
                    <a:lnTo>
                      <a:pt x="21" y="5"/>
                    </a:lnTo>
                    <a:lnTo>
                      <a:pt x="32" y="5"/>
                    </a:lnTo>
                    <a:lnTo>
                      <a:pt x="37" y="5"/>
                    </a:lnTo>
                    <a:lnTo>
                      <a:pt x="47" y="5"/>
                    </a:lnTo>
                    <a:lnTo>
                      <a:pt x="47" y="0"/>
                    </a:lnTo>
                    <a:lnTo>
                      <a:pt x="53" y="0"/>
                    </a:lnTo>
                    <a:lnTo>
                      <a:pt x="53" y="5"/>
                    </a:lnTo>
                    <a:lnTo>
                      <a:pt x="58" y="5"/>
                    </a:lnTo>
                  </a:path>
                </a:pathLst>
              </a:custGeom>
              <a:solidFill>
                <a:srgbClr val="C00000"/>
              </a:solidFill>
              <a:ln w="5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73" name="Freeform 126"/>
              <p:cNvSpPr>
                <a:spLocks/>
              </p:cNvSpPr>
              <p:nvPr/>
            </p:nvSpPr>
            <p:spPr bwMode="auto">
              <a:xfrm>
                <a:off x="7812496" y="4911273"/>
                <a:ext cx="58737" cy="131763"/>
              </a:xfrm>
              <a:custGeom>
                <a:avLst/>
                <a:gdLst>
                  <a:gd name="T0" fmla="*/ 2147483647 w 37"/>
                  <a:gd name="T1" fmla="*/ 2147483647 h 83"/>
                  <a:gd name="T2" fmla="*/ 0 w 37"/>
                  <a:gd name="T3" fmla="*/ 2147483647 h 83"/>
                  <a:gd name="T4" fmla="*/ 0 w 37"/>
                  <a:gd name="T5" fmla="*/ 2147483647 h 83"/>
                  <a:gd name="T6" fmla="*/ 0 w 37"/>
                  <a:gd name="T7" fmla="*/ 2147483647 h 83"/>
                  <a:gd name="T8" fmla="*/ 0 w 37"/>
                  <a:gd name="T9" fmla="*/ 2147483647 h 83"/>
                  <a:gd name="T10" fmla="*/ 0 w 37"/>
                  <a:gd name="T11" fmla="*/ 0 h 83"/>
                  <a:gd name="T12" fmla="*/ 2147483647 w 37"/>
                  <a:gd name="T13" fmla="*/ 0 h 83"/>
                  <a:gd name="T14" fmla="*/ 2147483647 w 37"/>
                  <a:gd name="T15" fmla="*/ 0 h 83"/>
                  <a:gd name="T16" fmla="*/ 2147483647 w 37"/>
                  <a:gd name="T17" fmla="*/ 2147483647 h 83"/>
                  <a:gd name="T18" fmla="*/ 2147483647 w 37"/>
                  <a:gd name="T19" fmla="*/ 2147483647 h 83"/>
                  <a:gd name="T20" fmla="*/ 2147483647 w 37"/>
                  <a:gd name="T21" fmla="*/ 2147483647 h 83"/>
                  <a:gd name="T22" fmla="*/ 2147483647 w 37"/>
                  <a:gd name="T23" fmla="*/ 2147483647 h 83"/>
                  <a:gd name="T24" fmla="*/ 2147483647 w 37"/>
                  <a:gd name="T25" fmla="*/ 2147483647 h 83"/>
                  <a:gd name="T26" fmla="*/ 2147483647 w 37"/>
                  <a:gd name="T27" fmla="*/ 2147483647 h 83"/>
                  <a:gd name="T28" fmla="*/ 2147483647 w 37"/>
                  <a:gd name="T29" fmla="*/ 2147483647 h 83"/>
                  <a:gd name="T30" fmla="*/ 2147483647 w 37"/>
                  <a:gd name="T31" fmla="*/ 2147483647 h 83"/>
                  <a:gd name="T32" fmla="*/ 2147483647 w 37"/>
                  <a:gd name="T33" fmla="*/ 2147483647 h 83"/>
                  <a:gd name="T34" fmla="*/ 2147483647 w 37"/>
                  <a:gd name="T35" fmla="*/ 2147483647 h 83"/>
                  <a:gd name="T36" fmla="*/ 2147483647 w 37"/>
                  <a:gd name="T37" fmla="*/ 2147483647 h 83"/>
                  <a:gd name="T38" fmla="*/ 2147483647 w 37"/>
                  <a:gd name="T39" fmla="*/ 2147483647 h 83"/>
                  <a:gd name="T40" fmla="*/ 2147483647 w 37"/>
                  <a:gd name="T41" fmla="*/ 2147483647 h 83"/>
                  <a:gd name="T42" fmla="*/ 2147483647 w 37"/>
                  <a:gd name="T43" fmla="*/ 2147483647 h 83"/>
                  <a:gd name="T44" fmla="*/ 2147483647 w 37"/>
                  <a:gd name="T45" fmla="*/ 2147483647 h 83"/>
                  <a:gd name="T46" fmla="*/ 2147483647 w 37"/>
                  <a:gd name="T47" fmla="*/ 2147483647 h 83"/>
                  <a:gd name="T48" fmla="*/ 2147483647 w 37"/>
                  <a:gd name="T49" fmla="*/ 2147483647 h 83"/>
                  <a:gd name="T50" fmla="*/ 2147483647 w 37"/>
                  <a:gd name="T51" fmla="*/ 2147483647 h 83"/>
                  <a:gd name="T52" fmla="*/ 2147483647 w 37"/>
                  <a:gd name="T53" fmla="*/ 2147483647 h 83"/>
                  <a:gd name="T54" fmla="*/ 2147483647 w 37"/>
                  <a:gd name="T55" fmla="*/ 2147483647 h 83"/>
                  <a:gd name="T56" fmla="*/ 2147483647 w 37"/>
                  <a:gd name="T57" fmla="*/ 2147483647 h 83"/>
                  <a:gd name="T58" fmla="*/ 2147483647 w 37"/>
                  <a:gd name="T59" fmla="*/ 2147483647 h 83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7"/>
                  <a:gd name="T91" fmla="*/ 0 h 83"/>
                  <a:gd name="T92" fmla="*/ 37 w 37"/>
                  <a:gd name="T93" fmla="*/ 83 h 83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7" h="83">
                    <a:moveTo>
                      <a:pt x="6" y="16"/>
                    </a:moveTo>
                    <a:lnTo>
                      <a:pt x="0" y="11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27" y="6"/>
                    </a:lnTo>
                    <a:lnTo>
                      <a:pt x="32" y="11"/>
                    </a:lnTo>
                    <a:lnTo>
                      <a:pt x="32" y="21"/>
                    </a:lnTo>
                    <a:lnTo>
                      <a:pt x="32" y="31"/>
                    </a:lnTo>
                    <a:lnTo>
                      <a:pt x="32" y="42"/>
                    </a:lnTo>
                    <a:lnTo>
                      <a:pt x="37" y="52"/>
                    </a:lnTo>
                    <a:lnTo>
                      <a:pt x="37" y="68"/>
                    </a:lnTo>
                    <a:lnTo>
                      <a:pt x="37" y="83"/>
                    </a:lnTo>
                    <a:lnTo>
                      <a:pt x="32" y="78"/>
                    </a:lnTo>
                    <a:lnTo>
                      <a:pt x="27" y="78"/>
                    </a:lnTo>
                    <a:lnTo>
                      <a:pt x="27" y="73"/>
                    </a:lnTo>
                    <a:lnTo>
                      <a:pt x="21" y="68"/>
                    </a:lnTo>
                    <a:lnTo>
                      <a:pt x="21" y="62"/>
                    </a:lnTo>
                    <a:lnTo>
                      <a:pt x="21" y="57"/>
                    </a:lnTo>
                    <a:lnTo>
                      <a:pt x="16" y="52"/>
                    </a:lnTo>
                    <a:lnTo>
                      <a:pt x="16" y="37"/>
                    </a:lnTo>
                    <a:lnTo>
                      <a:pt x="11" y="26"/>
                    </a:lnTo>
                    <a:lnTo>
                      <a:pt x="11" y="21"/>
                    </a:lnTo>
                    <a:lnTo>
                      <a:pt x="6" y="16"/>
                    </a:lnTo>
                  </a:path>
                </a:pathLst>
              </a:custGeom>
              <a:solidFill>
                <a:schemeClr val="tx1"/>
              </a:solidFill>
              <a:ln w="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74" name="Freeform 128"/>
              <p:cNvSpPr>
                <a:spLocks/>
              </p:cNvSpPr>
              <p:nvPr/>
            </p:nvSpPr>
            <p:spPr bwMode="auto">
              <a:xfrm>
                <a:off x="7779158" y="5125585"/>
                <a:ext cx="207962" cy="138113"/>
              </a:xfrm>
              <a:custGeom>
                <a:avLst/>
                <a:gdLst>
                  <a:gd name="T0" fmla="*/ 2147483647 w 131"/>
                  <a:gd name="T1" fmla="*/ 2147483647 h 87"/>
                  <a:gd name="T2" fmla="*/ 2147483647 w 131"/>
                  <a:gd name="T3" fmla="*/ 2147483647 h 87"/>
                  <a:gd name="T4" fmla="*/ 2147483647 w 131"/>
                  <a:gd name="T5" fmla="*/ 2147483647 h 87"/>
                  <a:gd name="T6" fmla="*/ 0 w 131"/>
                  <a:gd name="T7" fmla="*/ 2147483647 h 87"/>
                  <a:gd name="T8" fmla="*/ 0 w 131"/>
                  <a:gd name="T9" fmla="*/ 2147483647 h 87"/>
                  <a:gd name="T10" fmla="*/ 0 w 131"/>
                  <a:gd name="T11" fmla="*/ 2147483647 h 87"/>
                  <a:gd name="T12" fmla="*/ 2147483647 w 131"/>
                  <a:gd name="T13" fmla="*/ 2147483647 h 87"/>
                  <a:gd name="T14" fmla="*/ 2147483647 w 131"/>
                  <a:gd name="T15" fmla="*/ 2147483647 h 87"/>
                  <a:gd name="T16" fmla="*/ 2147483647 w 131"/>
                  <a:gd name="T17" fmla="*/ 2147483647 h 87"/>
                  <a:gd name="T18" fmla="*/ 2147483647 w 131"/>
                  <a:gd name="T19" fmla="*/ 2147483647 h 87"/>
                  <a:gd name="T20" fmla="*/ 2147483647 w 131"/>
                  <a:gd name="T21" fmla="*/ 2147483647 h 87"/>
                  <a:gd name="T22" fmla="*/ 2147483647 w 131"/>
                  <a:gd name="T23" fmla="*/ 0 h 87"/>
                  <a:gd name="T24" fmla="*/ 2147483647 w 131"/>
                  <a:gd name="T25" fmla="*/ 0 h 87"/>
                  <a:gd name="T26" fmla="*/ 2147483647 w 131"/>
                  <a:gd name="T27" fmla="*/ 2147483647 h 87"/>
                  <a:gd name="T28" fmla="*/ 2147483647 w 131"/>
                  <a:gd name="T29" fmla="*/ 2147483647 h 87"/>
                  <a:gd name="T30" fmla="*/ 2147483647 w 131"/>
                  <a:gd name="T31" fmla="*/ 2147483647 h 87"/>
                  <a:gd name="T32" fmla="*/ 2147483647 w 131"/>
                  <a:gd name="T33" fmla="*/ 2147483647 h 87"/>
                  <a:gd name="T34" fmla="*/ 2147483647 w 131"/>
                  <a:gd name="T35" fmla="*/ 2147483647 h 87"/>
                  <a:gd name="T36" fmla="*/ 2147483647 w 131"/>
                  <a:gd name="T37" fmla="*/ 2147483647 h 87"/>
                  <a:gd name="T38" fmla="*/ 2147483647 w 131"/>
                  <a:gd name="T39" fmla="*/ 2147483647 h 87"/>
                  <a:gd name="T40" fmla="*/ 2147483647 w 131"/>
                  <a:gd name="T41" fmla="*/ 2147483647 h 87"/>
                  <a:gd name="T42" fmla="*/ 2147483647 w 131"/>
                  <a:gd name="T43" fmla="*/ 2147483647 h 87"/>
                  <a:gd name="T44" fmla="*/ 2147483647 w 131"/>
                  <a:gd name="T45" fmla="*/ 2147483647 h 87"/>
                  <a:gd name="T46" fmla="*/ 2147483647 w 131"/>
                  <a:gd name="T47" fmla="*/ 2147483647 h 87"/>
                  <a:gd name="T48" fmla="*/ 2147483647 w 131"/>
                  <a:gd name="T49" fmla="*/ 2147483647 h 87"/>
                  <a:gd name="T50" fmla="*/ 2147483647 w 131"/>
                  <a:gd name="T51" fmla="*/ 2147483647 h 87"/>
                  <a:gd name="T52" fmla="*/ 2147483647 w 131"/>
                  <a:gd name="T53" fmla="*/ 2147483647 h 87"/>
                  <a:gd name="T54" fmla="*/ 2147483647 w 131"/>
                  <a:gd name="T55" fmla="*/ 2147483647 h 87"/>
                  <a:gd name="T56" fmla="*/ 2147483647 w 131"/>
                  <a:gd name="T57" fmla="*/ 2147483647 h 87"/>
                  <a:gd name="T58" fmla="*/ 2147483647 w 131"/>
                  <a:gd name="T59" fmla="*/ 2147483647 h 87"/>
                  <a:gd name="T60" fmla="*/ 2147483647 w 131"/>
                  <a:gd name="T61" fmla="*/ 2147483647 h 87"/>
                  <a:gd name="T62" fmla="*/ 2147483647 w 131"/>
                  <a:gd name="T63" fmla="*/ 2147483647 h 87"/>
                  <a:gd name="T64" fmla="*/ 2147483647 w 131"/>
                  <a:gd name="T65" fmla="*/ 2147483647 h 87"/>
                  <a:gd name="T66" fmla="*/ 2147483647 w 131"/>
                  <a:gd name="T67" fmla="*/ 2147483647 h 87"/>
                  <a:gd name="T68" fmla="*/ 2147483647 w 131"/>
                  <a:gd name="T69" fmla="*/ 2147483647 h 8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31"/>
                  <a:gd name="T106" fmla="*/ 0 h 87"/>
                  <a:gd name="T107" fmla="*/ 131 w 131"/>
                  <a:gd name="T108" fmla="*/ 87 h 8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31" h="87">
                    <a:moveTo>
                      <a:pt x="21" y="82"/>
                    </a:moveTo>
                    <a:lnTo>
                      <a:pt x="16" y="82"/>
                    </a:lnTo>
                    <a:lnTo>
                      <a:pt x="16" y="87"/>
                    </a:lnTo>
                    <a:lnTo>
                      <a:pt x="11" y="87"/>
                    </a:lnTo>
                    <a:lnTo>
                      <a:pt x="6" y="87"/>
                    </a:lnTo>
                    <a:lnTo>
                      <a:pt x="6" y="82"/>
                    </a:lnTo>
                    <a:lnTo>
                      <a:pt x="0" y="82"/>
                    </a:lnTo>
                    <a:lnTo>
                      <a:pt x="0" y="77"/>
                    </a:lnTo>
                    <a:lnTo>
                      <a:pt x="0" y="72"/>
                    </a:lnTo>
                    <a:lnTo>
                      <a:pt x="0" y="67"/>
                    </a:lnTo>
                    <a:lnTo>
                      <a:pt x="6" y="67"/>
                    </a:lnTo>
                    <a:lnTo>
                      <a:pt x="6" y="61"/>
                    </a:lnTo>
                    <a:lnTo>
                      <a:pt x="6" y="56"/>
                    </a:lnTo>
                    <a:lnTo>
                      <a:pt x="11" y="51"/>
                    </a:lnTo>
                    <a:lnTo>
                      <a:pt x="11" y="41"/>
                    </a:lnTo>
                    <a:lnTo>
                      <a:pt x="11" y="36"/>
                    </a:lnTo>
                    <a:lnTo>
                      <a:pt x="11" y="25"/>
                    </a:lnTo>
                    <a:lnTo>
                      <a:pt x="6" y="15"/>
                    </a:lnTo>
                    <a:lnTo>
                      <a:pt x="6" y="10"/>
                    </a:lnTo>
                    <a:lnTo>
                      <a:pt x="6" y="5"/>
                    </a:lnTo>
                    <a:lnTo>
                      <a:pt x="6" y="0"/>
                    </a:lnTo>
                    <a:lnTo>
                      <a:pt x="11" y="0"/>
                    </a:lnTo>
                    <a:lnTo>
                      <a:pt x="16" y="5"/>
                    </a:lnTo>
                    <a:lnTo>
                      <a:pt x="21" y="10"/>
                    </a:lnTo>
                    <a:lnTo>
                      <a:pt x="27" y="15"/>
                    </a:lnTo>
                    <a:lnTo>
                      <a:pt x="27" y="20"/>
                    </a:lnTo>
                    <a:lnTo>
                      <a:pt x="27" y="31"/>
                    </a:lnTo>
                    <a:lnTo>
                      <a:pt x="21" y="41"/>
                    </a:lnTo>
                    <a:lnTo>
                      <a:pt x="21" y="51"/>
                    </a:lnTo>
                    <a:lnTo>
                      <a:pt x="21" y="56"/>
                    </a:lnTo>
                    <a:lnTo>
                      <a:pt x="27" y="61"/>
                    </a:lnTo>
                    <a:lnTo>
                      <a:pt x="32" y="61"/>
                    </a:lnTo>
                    <a:lnTo>
                      <a:pt x="37" y="61"/>
                    </a:lnTo>
                    <a:lnTo>
                      <a:pt x="42" y="61"/>
                    </a:lnTo>
                    <a:lnTo>
                      <a:pt x="48" y="61"/>
                    </a:lnTo>
                    <a:lnTo>
                      <a:pt x="58" y="56"/>
                    </a:lnTo>
                    <a:lnTo>
                      <a:pt x="63" y="56"/>
                    </a:lnTo>
                    <a:lnTo>
                      <a:pt x="84" y="56"/>
                    </a:lnTo>
                    <a:lnTo>
                      <a:pt x="95" y="51"/>
                    </a:lnTo>
                    <a:lnTo>
                      <a:pt x="100" y="51"/>
                    </a:lnTo>
                    <a:lnTo>
                      <a:pt x="105" y="51"/>
                    </a:lnTo>
                    <a:lnTo>
                      <a:pt x="110" y="51"/>
                    </a:lnTo>
                    <a:lnTo>
                      <a:pt x="116" y="51"/>
                    </a:lnTo>
                    <a:lnTo>
                      <a:pt x="126" y="51"/>
                    </a:lnTo>
                    <a:lnTo>
                      <a:pt x="131" y="56"/>
                    </a:lnTo>
                    <a:lnTo>
                      <a:pt x="131" y="61"/>
                    </a:lnTo>
                    <a:lnTo>
                      <a:pt x="126" y="61"/>
                    </a:lnTo>
                    <a:lnTo>
                      <a:pt x="126" y="67"/>
                    </a:lnTo>
                    <a:lnTo>
                      <a:pt x="116" y="67"/>
                    </a:lnTo>
                    <a:lnTo>
                      <a:pt x="110" y="67"/>
                    </a:lnTo>
                    <a:lnTo>
                      <a:pt x="100" y="67"/>
                    </a:lnTo>
                    <a:lnTo>
                      <a:pt x="89" y="67"/>
                    </a:lnTo>
                    <a:lnTo>
                      <a:pt x="74" y="67"/>
                    </a:lnTo>
                    <a:lnTo>
                      <a:pt x="58" y="72"/>
                    </a:lnTo>
                    <a:lnTo>
                      <a:pt x="48" y="72"/>
                    </a:lnTo>
                    <a:lnTo>
                      <a:pt x="42" y="72"/>
                    </a:lnTo>
                    <a:lnTo>
                      <a:pt x="37" y="77"/>
                    </a:lnTo>
                    <a:lnTo>
                      <a:pt x="27" y="77"/>
                    </a:lnTo>
                    <a:lnTo>
                      <a:pt x="21" y="82"/>
                    </a:lnTo>
                  </a:path>
                </a:pathLst>
              </a:custGeom>
              <a:solidFill>
                <a:schemeClr val="tx1"/>
              </a:solidFill>
              <a:ln w="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75" name="Freeform 129"/>
              <p:cNvSpPr>
                <a:spLocks/>
              </p:cNvSpPr>
              <p:nvPr/>
            </p:nvSpPr>
            <p:spPr bwMode="auto">
              <a:xfrm>
                <a:off x="7837896" y="5100185"/>
                <a:ext cx="92075" cy="98425"/>
              </a:xfrm>
              <a:custGeom>
                <a:avLst/>
                <a:gdLst>
                  <a:gd name="T0" fmla="*/ 2147483647 w 58"/>
                  <a:gd name="T1" fmla="*/ 2147483647 h 62"/>
                  <a:gd name="T2" fmla="*/ 2147483647 w 58"/>
                  <a:gd name="T3" fmla="*/ 2147483647 h 62"/>
                  <a:gd name="T4" fmla="*/ 2147483647 w 58"/>
                  <a:gd name="T5" fmla="*/ 2147483647 h 62"/>
                  <a:gd name="T6" fmla="*/ 2147483647 w 58"/>
                  <a:gd name="T7" fmla="*/ 2147483647 h 62"/>
                  <a:gd name="T8" fmla="*/ 2147483647 w 58"/>
                  <a:gd name="T9" fmla="*/ 2147483647 h 62"/>
                  <a:gd name="T10" fmla="*/ 2147483647 w 58"/>
                  <a:gd name="T11" fmla="*/ 2147483647 h 62"/>
                  <a:gd name="T12" fmla="*/ 0 w 58"/>
                  <a:gd name="T13" fmla="*/ 2147483647 h 62"/>
                  <a:gd name="T14" fmla="*/ 0 w 58"/>
                  <a:gd name="T15" fmla="*/ 2147483647 h 62"/>
                  <a:gd name="T16" fmla="*/ 0 w 58"/>
                  <a:gd name="T17" fmla="*/ 2147483647 h 62"/>
                  <a:gd name="T18" fmla="*/ 0 w 58"/>
                  <a:gd name="T19" fmla="*/ 2147483647 h 62"/>
                  <a:gd name="T20" fmla="*/ 2147483647 w 58"/>
                  <a:gd name="T21" fmla="*/ 2147483647 h 62"/>
                  <a:gd name="T22" fmla="*/ 2147483647 w 58"/>
                  <a:gd name="T23" fmla="*/ 2147483647 h 62"/>
                  <a:gd name="T24" fmla="*/ 2147483647 w 58"/>
                  <a:gd name="T25" fmla="*/ 2147483647 h 62"/>
                  <a:gd name="T26" fmla="*/ 2147483647 w 58"/>
                  <a:gd name="T27" fmla="*/ 2147483647 h 62"/>
                  <a:gd name="T28" fmla="*/ 2147483647 w 58"/>
                  <a:gd name="T29" fmla="*/ 2147483647 h 62"/>
                  <a:gd name="T30" fmla="*/ 2147483647 w 58"/>
                  <a:gd name="T31" fmla="*/ 2147483647 h 62"/>
                  <a:gd name="T32" fmla="*/ 2147483647 w 58"/>
                  <a:gd name="T33" fmla="*/ 2147483647 h 62"/>
                  <a:gd name="T34" fmla="*/ 2147483647 w 58"/>
                  <a:gd name="T35" fmla="*/ 2147483647 h 62"/>
                  <a:gd name="T36" fmla="*/ 2147483647 w 58"/>
                  <a:gd name="T37" fmla="*/ 2147483647 h 62"/>
                  <a:gd name="T38" fmla="*/ 2147483647 w 58"/>
                  <a:gd name="T39" fmla="*/ 2147483647 h 62"/>
                  <a:gd name="T40" fmla="*/ 2147483647 w 58"/>
                  <a:gd name="T41" fmla="*/ 0 h 62"/>
                  <a:gd name="T42" fmla="*/ 2147483647 w 58"/>
                  <a:gd name="T43" fmla="*/ 0 h 62"/>
                  <a:gd name="T44" fmla="*/ 2147483647 w 58"/>
                  <a:gd name="T45" fmla="*/ 0 h 62"/>
                  <a:gd name="T46" fmla="*/ 2147483647 w 58"/>
                  <a:gd name="T47" fmla="*/ 0 h 62"/>
                  <a:gd name="T48" fmla="*/ 2147483647 w 58"/>
                  <a:gd name="T49" fmla="*/ 0 h 62"/>
                  <a:gd name="T50" fmla="*/ 2147483647 w 58"/>
                  <a:gd name="T51" fmla="*/ 0 h 62"/>
                  <a:gd name="T52" fmla="*/ 2147483647 w 58"/>
                  <a:gd name="T53" fmla="*/ 0 h 62"/>
                  <a:gd name="T54" fmla="*/ 2147483647 w 58"/>
                  <a:gd name="T55" fmla="*/ 2147483647 h 62"/>
                  <a:gd name="T56" fmla="*/ 2147483647 w 58"/>
                  <a:gd name="T57" fmla="*/ 2147483647 h 62"/>
                  <a:gd name="T58" fmla="*/ 2147483647 w 58"/>
                  <a:gd name="T59" fmla="*/ 2147483647 h 62"/>
                  <a:gd name="T60" fmla="*/ 2147483647 w 58"/>
                  <a:gd name="T61" fmla="*/ 2147483647 h 62"/>
                  <a:gd name="T62" fmla="*/ 2147483647 w 58"/>
                  <a:gd name="T63" fmla="*/ 2147483647 h 62"/>
                  <a:gd name="T64" fmla="*/ 2147483647 w 58"/>
                  <a:gd name="T65" fmla="*/ 2147483647 h 62"/>
                  <a:gd name="T66" fmla="*/ 2147483647 w 58"/>
                  <a:gd name="T67" fmla="*/ 2147483647 h 62"/>
                  <a:gd name="T68" fmla="*/ 2147483647 w 58"/>
                  <a:gd name="T69" fmla="*/ 2147483647 h 62"/>
                  <a:gd name="T70" fmla="*/ 2147483647 w 58"/>
                  <a:gd name="T71" fmla="*/ 2147483647 h 6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8"/>
                  <a:gd name="T109" fmla="*/ 0 h 62"/>
                  <a:gd name="T110" fmla="*/ 58 w 58"/>
                  <a:gd name="T111" fmla="*/ 62 h 6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8" h="62">
                    <a:moveTo>
                      <a:pt x="47" y="31"/>
                    </a:moveTo>
                    <a:lnTo>
                      <a:pt x="42" y="36"/>
                    </a:lnTo>
                    <a:lnTo>
                      <a:pt x="37" y="41"/>
                    </a:lnTo>
                    <a:lnTo>
                      <a:pt x="21" y="52"/>
                    </a:lnTo>
                    <a:lnTo>
                      <a:pt x="11" y="57"/>
                    </a:lnTo>
                    <a:lnTo>
                      <a:pt x="5" y="62"/>
                    </a:lnTo>
                    <a:lnTo>
                      <a:pt x="0" y="62"/>
                    </a:lnTo>
                    <a:lnTo>
                      <a:pt x="5" y="57"/>
                    </a:lnTo>
                    <a:lnTo>
                      <a:pt x="11" y="52"/>
                    </a:lnTo>
                    <a:lnTo>
                      <a:pt x="16" y="41"/>
                    </a:lnTo>
                    <a:lnTo>
                      <a:pt x="26" y="36"/>
                    </a:lnTo>
                    <a:lnTo>
                      <a:pt x="31" y="31"/>
                    </a:lnTo>
                    <a:lnTo>
                      <a:pt x="31" y="21"/>
                    </a:lnTo>
                    <a:lnTo>
                      <a:pt x="37" y="16"/>
                    </a:lnTo>
                    <a:lnTo>
                      <a:pt x="37" y="10"/>
                    </a:lnTo>
                    <a:lnTo>
                      <a:pt x="37" y="5"/>
                    </a:lnTo>
                    <a:lnTo>
                      <a:pt x="37" y="0"/>
                    </a:lnTo>
                    <a:lnTo>
                      <a:pt x="42" y="0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2" y="5"/>
                    </a:lnTo>
                    <a:lnTo>
                      <a:pt x="58" y="5"/>
                    </a:lnTo>
                    <a:lnTo>
                      <a:pt x="58" y="10"/>
                    </a:lnTo>
                    <a:lnTo>
                      <a:pt x="58" y="16"/>
                    </a:lnTo>
                    <a:lnTo>
                      <a:pt x="58" y="21"/>
                    </a:lnTo>
                    <a:lnTo>
                      <a:pt x="52" y="26"/>
                    </a:lnTo>
                    <a:lnTo>
                      <a:pt x="47" y="31"/>
                    </a:lnTo>
                  </a:path>
                </a:pathLst>
              </a:custGeom>
              <a:solidFill>
                <a:schemeClr val="tx1"/>
              </a:solidFill>
              <a:ln w="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76" name="Freeform 130"/>
              <p:cNvSpPr>
                <a:spLocks/>
              </p:cNvSpPr>
              <p:nvPr/>
            </p:nvSpPr>
            <p:spPr bwMode="auto">
              <a:xfrm>
                <a:off x="7912508" y="5141460"/>
                <a:ext cx="74612" cy="41275"/>
              </a:xfrm>
              <a:custGeom>
                <a:avLst/>
                <a:gdLst>
                  <a:gd name="T0" fmla="*/ 2147483647 w 47"/>
                  <a:gd name="T1" fmla="*/ 2147483647 h 26"/>
                  <a:gd name="T2" fmla="*/ 2147483647 w 47"/>
                  <a:gd name="T3" fmla="*/ 2147483647 h 26"/>
                  <a:gd name="T4" fmla="*/ 2147483647 w 47"/>
                  <a:gd name="T5" fmla="*/ 2147483647 h 26"/>
                  <a:gd name="T6" fmla="*/ 2147483647 w 47"/>
                  <a:gd name="T7" fmla="*/ 2147483647 h 26"/>
                  <a:gd name="T8" fmla="*/ 2147483647 w 47"/>
                  <a:gd name="T9" fmla="*/ 2147483647 h 26"/>
                  <a:gd name="T10" fmla="*/ 2147483647 w 47"/>
                  <a:gd name="T11" fmla="*/ 2147483647 h 26"/>
                  <a:gd name="T12" fmla="*/ 2147483647 w 47"/>
                  <a:gd name="T13" fmla="*/ 2147483647 h 26"/>
                  <a:gd name="T14" fmla="*/ 2147483647 w 47"/>
                  <a:gd name="T15" fmla="*/ 2147483647 h 26"/>
                  <a:gd name="T16" fmla="*/ 2147483647 w 47"/>
                  <a:gd name="T17" fmla="*/ 2147483647 h 26"/>
                  <a:gd name="T18" fmla="*/ 2147483647 w 47"/>
                  <a:gd name="T19" fmla="*/ 0 h 26"/>
                  <a:gd name="T20" fmla="*/ 0 w 47"/>
                  <a:gd name="T21" fmla="*/ 0 h 26"/>
                  <a:gd name="T22" fmla="*/ 0 w 47"/>
                  <a:gd name="T23" fmla="*/ 0 h 26"/>
                  <a:gd name="T24" fmla="*/ 2147483647 w 47"/>
                  <a:gd name="T25" fmla="*/ 0 h 26"/>
                  <a:gd name="T26" fmla="*/ 2147483647 w 47"/>
                  <a:gd name="T27" fmla="*/ 0 h 26"/>
                  <a:gd name="T28" fmla="*/ 2147483647 w 47"/>
                  <a:gd name="T29" fmla="*/ 0 h 26"/>
                  <a:gd name="T30" fmla="*/ 2147483647 w 47"/>
                  <a:gd name="T31" fmla="*/ 0 h 26"/>
                  <a:gd name="T32" fmla="*/ 2147483647 w 47"/>
                  <a:gd name="T33" fmla="*/ 0 h 26"/>
                  <a:gd name="T34" fmla="*/ 2147483647 w 47"/>
                  <a:gd name="T35" fmla="*/ 2147483647 h 26"/>
                  <a:gd name="T36" fmla="*/ 2147483647 w 47"/>
                  <a:gd name="T37" fmla="*/ 2147483647 h 26"/>
                  <a:gd name="T38" fmla="*/ 2147483647 w 47"/>
                  <a:gd name="T39" fmla="*/ 2147483647 h 26"/>
                  <a:gd name="T40" fmla="*/ 2147483647 w 47"/>
                  <a:gd name="T41" fmla="*/ 2147483647 h 26"/>
                  <a:gd name="T42" fmla="*/ 2147483647 w 47"/>
                  <a:gd name="T43" fmla="*/ 2147483647 h 26"/>
                  <a:gd name="T44" fmla="*/ 2147483647 w 47"/>
                  <a:gd name="T45" fmla="*/ 2147483647 h 2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7"/>
                  <a:gd name="T70" fmla="*/ 0 h 26"/>
                  <a:gd name="T71" fmla="*/ 47 w 47"/>
                  <a:gd name="T72" fmla="*/ 26 h 2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7" h="26">
                    <a:moveTo>
                      <a:pt x="47" y="15"/>
                    </a:moveTo>
                    <a:lnTo>
                      <a:pt x="47" y="21"/>
                    </a:lnTo>
                    <a:lnTo>
                      <a:pt x="47" y="26"/>
                    </a:lnTo>
                    <a:lnTo>
                      <a:pt x="42" y="26"/>
                    </a:lnTo>
                    <a:lnTo>
                      <a:pt x="42" y="21"/>
                    </a:lnTo>
                    <a:lnTo>
                      <a:pt x="32" y="21"/>
                    </a:lnTo>
                    <a:lnTo>
                      <a:pt x="21" y="15"/>
                    </a:lnTo>
                    <a:lnTo>
                      <a:pt x="16" y="10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37" y="5"/>
                    </a:lnTo>
                    <a:lnTo>
                      <a:pt x="42" y="5"/>
                    </a:lnTo>
                    <a:lnTo>
                      <a:pt x="47" y="10"/>
                    </a:lnTo>
                    <a:lnTo>
                      <a:pt x="47" y="15"/>
                    </a:lnTo>
                  </a:path>
                </a:pathLst>
              </a:custGeom>
              <a:solidFill>
                <a:schemeClr val="tx1"/>
              </a:solidFill>
              <a:ln w="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77" name="Freeform 131"/>
              <p:cNvSpPr>
                <a:spLocks/>
              </p:cNvSpPr>
              <p:nvPr/>
            </p:nvSpPr>
            <p:spPr bwMode="auto">
              <a:xfrm>
                <a:off x="7855358" y="4960485"/>
                <a:ext cx="90487" cy="25400"/>
              </a:xfrm>
              <a:custGeom>
                <a:avLst/>
                <a:gdLst>
                  <a:gd name="T0" fmla="*/ 2147483647 w 57"/>
                  <a:gd name="T1" fmla="*/ 0 h 16"/>
                  <a:gd name="T2" fmla="*/ 2147483647 w 57"/>
                  <a:gd name="T3" fmla="*/ 0 h 16"/>
                  <a:gd name="T4" fmla="*/ 2147483647 w 57"/>
                  <a:gd name="T5" fmla="*/ 0 h 16"/>
                  <a:gd name="T6" fmla="*/ 2147483647 w 57"/>
                  <a:gd name="T7" fmla="*/ 0 h 16"/>
                  <a:gd name="T8" fmla="*/ 2147483647 w 57"/>
                  <a:gd name="T9" fmla="*/ 0 h 16"/>
                  <a:gd name="T10" fmla="*/ 2147483647 w 57"/>
                  <a:gd name="T11" fmla="*/ 0 h 16"/>
                  <a:gd name="T12" fmla="*/ 2147483647 w 57"/>
                  <a:gd name="T13" fmla="*/ 2147483647 h 16"/>
                  <a:gd name="T14" fmla="*/ 2147483647 w 57"/>
                  <a:gd name="T15" fmla="*/ 2147483647 h 16"/>
                  <a:gd name="T16" fmla="*/ 2147483647 w 57"/>
                  <a:gd name="T17" fmla="*/ 2147483647 h 16"/>
                  <a:gd name="T18" fmla="*/ 2147483647 w 57"/>
                  <a:gd name="T19" fmla="*/ 2147483647 h 16"/>
                  <a:gd name="T20" fmla="*/ 2147483647 w 57"/>
                  <a:gd name="T21" fmla="*/ 2147483647 h 16"/>
                  <a:gd name="T22" fmla="*/ 2147483647 w 57"/>
                  <a:gd name="T23" fmla="*/ 2147483647 h 16"/>
                  <a:gd name="T24" fmla="*/ 2147483647 w 57"/>
                  <a:gd name="T25" fmla="*/ 2147483647 h 16"/>
                  <a:gd name="T26" fmla="*/ 2147483647 w 57"/>
                  <a:gd name="T27" fmla="*/ 2147483647 h 16"/>
                  <a:gd name="T28" fmla="*/ 0 w 57"/>
                  <a:gd name="T29" fmla="*/ 2147483647 h 16"/>
                  <a:gd name="T30" fmla="*/ 0 w 57"/>
                  <a:gd name="T31" fmla="*/ 2147483647 h 16"/>
                  <a:gd name="T32" fmla="*/ 2147483647 w 57"/>
                  <a:gd name="T33" fmla="*/ 2147483647 h 16"/>
                  <a:gd name="T34" fmla="*/ 2147483647 w 57"/>
                  <a:gd name="T35" fmla="*/ 0 h 16"/>
                  <a:gd name="T36" fmla="*/ 2147483647 w 57"/>
                  <a:gd name="T37" fmla="*/ 0 h 1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7"/>
                  <a:gd name="T58" fmla="*/ 0 h 16"/>
                  <a:gd name="T59" fmla="*/ 57 w 57"/>
                  <a:gd name="T60" fmla="*/ 16 h 1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7" h="16">
                    <a:moveTo>
                      <a:pt x="20" y="0"/>
                    </a:moveTo>
                    <a:lnTo>
                      <a:pt x="26" y="0"/>
                    </a:lnTo>
                    <a:lnTo>
                      <a:pt x="31" y="0"/>
                    </a:lnTo>
                    <a:lnTo>
                      <a:pt x="41" y="0"/>
                    </a:lnTo>
                    <a:lnTo>
                      <a:pt x="47" y="0"/>
                    </a:lnTo>
                    <a:lnTo>
                      <a:pt x="57" y="0"/>
                    </a:lnTo>
                    <a:lnTo>
                      <a:pt x="52" y="6"/>
                    </a:lnTo>
                    <a:lnTo>
                      <a:pt x="52" y="11"/>
                    </a:lnTo>
                    <a:lnTo>
                      <a:pt x="47" y="11"/>
                    </a:lnTo>
                    <a:lnTo>
                      <a:pt x="41" y="11"/>
                    </a:lnTo>
                    <a:lnTo>
                      <a:pt x="36" y="11"/>
                    </a:lnTo>
                    <a:lnTo>
                      <a:pt x="31" y="11"/>
                    </a:lnTo>
                    <a:lnTo>
                      <a:pt x="15" y="16"/>
                    </a:lnTo>
                    <a:lnTo>
                      <a:pt x="0" y="16"/>
                    </a:lnTo>
                    <a:lnTo>
                      <a:pt x="0" y="6"/>
                    </a:lnTo>
                    <a:lnTo>
                      <a:pt x="10" y="6"/>
                    </a:lnTo>
                    <a:lnTo>
                      <a:pt x="20" y="0"/>
                    </a:lnTo>
                  </a:path>
                </a:pathLst>
              </a:custGeom>
              <a:solidFill>
                <a:schemeClr val="tx1"/>
              </a:solidFill>
              <a:ln w="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78" name="Freeform 132"/>
              <p:cNvSpPr>
                <a:spLocks/>
              </p:cNvSpPr>
              <p:nvPr/>
            </p:nvSpPr>
            <p:spPr bwMode="auto">
              <a:xfrm>
                <a:off x="7863296" y="5019223"/>
                <a:ext cx="115887" cy="15875"/>
              </a:xfrm>
              <a:custGeom>
                <a:avLst/>
                <a:gdLst>
                  <a:gd name="T0" fmla="*/ 2147483647 w 73"/>
                  <a:gd name="T1" fmla="*/ 0 h 10"/>
                  <a:gd name="T2" fmla="*/ 2147483647 w 73"/>
                  <a:gd name="T3" fmla="*/ 2147483647 h 10"/>
                  <a:gd name="T4" fmla="*/ 2147483647 w 73"/>
                  <a:gd name="T5" fmla="*/ 2147483647 h 10"/>
                  <a:gd name="T6" fmla="*/ 2147483647 w 73"/>
                  <a:gd name="T7" fmla="*/ 2147483647 h 10"/>
                  <a:gd name="T8" fmla="*/ 2147483647 w 73"/>
                  <a:gd name="T9" fmla="*/ 2147483647 h 10"/>
                  <a:gd name="T10" fmla="*/ 2147483647 w 73"/>
                  <a:gd name="T11" fmla="*/ 2147483647 h 10"/>
                  <a:gd name="T12" fmla="*/ 2147483647 w 73"/>
                  <a:gd name="T13" fmla="*/ 2147483647 h 10"/>
                  <a:gd name="T14" fmla="*/ 2147483647 w 73"/>
                  <a:gd name="T15" fmla="*/ 2147483647 h 10"/>
                  <a:gd name="T16" fmla="*/ 2147483647 w 73"/>
                  <a:gd name="T17" fmla="*/ 2147483647 h 10"/>
                  <a:gd name="T18" fmla="*/ 2147483647 w 73"/>
                  <a:gd name="T19" fmla="*/ 2147483647 h 10"/>
                  <a:gd name="T20" fmla="*/ 2147483647 w 73"/>
                  <a:gd name="T21" fmla="*/ 2147483647 h 10"/>
                  <a:gd name="T22" fmla="*/ 0 w 73"/>
                  <a:gd name="T23" fmla="*/ 2147483647 h 10"/>
                  <a:gd name="T24" fmla="*/ 2147483647 w 73"/>
                  <a:gd name="T25" fmla="*/ 0 h 10"/>
                  <a:gd name="T26" fmla="*/ 2147483647 w 73"/>
                  <a:gd name="T27" fmla="*/ 0 h 10"/>
                  <a:gd name="T28" fmla="*/ 2147483647 w 73"/>
                  <a:gd name="T29" fmla="*/ 0 h 10"/>
                  <a:gd name="T30" fmla="*/ 2147483647 w 73"/>
                  <a:gd name="T31" fmla="*/ 0 h 10"/>
                  <a:gd name="T32" fmla="*/ 2147483647 w 73"/>
                  <a:gd name="T33" fmla="*/ 0 h 10"/>
                  <a:gd name="T34" fmla="*/ 2147483647 w 73"/>
                  <a:gd name="T35" fmla="*/ 0 h 10"/>
                  <a:gd name="T36" fmla="*/ 2147483647 w 73"/>
                  <a:gd name="T37" fmla="*/ 0 h 10"/>
                  <a:gd name="T38" fmla="*/ 2147483647 w 73"/>
                  <a:gd name="T39" fmla="*/ 0 h 10"/>
                  <a:gd name="T40" fmla="*/ 2147483647 w 73"/>
                  <a:gd name="T41" fmla="*/ 0 h 1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73"/>
                  <a:gd name="T64" fmla="*/ 0 h 10"/>
                  <a:gd name="T65" fmla="*/ 73 w 73"/>
                  <a:gd name="T66" fmla="*/ 10 h 1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73" h="10">
                    <a:moveTo>
                      <a:pt x="73" y="0"/>
                    </a:moveTo>
                    <a:lnTo>
                      <a:pt x="73" y="5"/>
                    </a:lnTo>
                    <a:lnTo>
                      <a:pt x="73" y="10"/>
                    </a:lnTo>
                    <a:lnTo>
                      <a:pt x="68" y="10"/>
                    </a:lnTo>
                    <a:lnTo>
                      <a:pt x="63" y="10"/>
                    </a:lnTo>
                    <a:lnTo>
                      <a:pt x="57" y="10"/>
                    </a:lnTo>
                    <a:lnTo>
                      <a:pt x="47" y="10"/>
                    </a:lnTo>
                    <a:lnTo>
                      <a:pt x="36" y="10"/>
                    </a:lnTo>
                    <a:lnTo>
                      <a:pt x="21" y="10"/>
                    </a:lnTo>
                    <a:lnTo>
                      <a:pt x="5" y="10"/>
                    </a:lnTo>
                    <a:lnTo>
                      <a:pt x="0" y="5"/>
                    </a:lnTo>
                    <a:lnTo>
                      <a:pt x="21" y="0"/>
                    </a:lnTo>
                    <a:lnTo>
                      <a:pt x="31" y="0"/>
                    </a:lnTo>
                    <a:lnTo>
                      <a:pt x="47" y="0"/>
                    </a:lnTo>
                    <a:lnTo>
                      <a:pt x="57" y="0"/>
                    </a:lnTo>
                    <a:lnTo>
                      <a:pt x="63" y="0"/>
                    </a:lnTo>
                    <a:lnTo>
                      <a:pt x="73" y="0"/>
                    </a:lnTo>
                  </a:path>
                </a:pathLst>
              </a:custGeom>
              <a:solidFill>
                <a:schemeClr val="tx1"/>
              </a:solidFill>
              <a:ln w="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79" name="Freeform 133"/>
              <p:cNvSpPr>
                <a:spLocks/>
              </p:cNvSpPr>
              <p:nvPr/>
            </p:nvSpPr>
            <p:spPr bwMode="auto">
              <a:xfrm>
                <a:off x="7804558" y="5043035"/>
                <a:ext cx="82550" cy="73025"/>
              </a:xfrm>
              <a:custGeom>
                <a:avLst/>
                <a:gdLst>
                  <a:gd name="T0" fmla="*/ 2147483647 w 52"/>
                  <a:gd name="T1" fmla="*/ 2147483647 h 46"/>
                  <a:gd name="T2" fmla="*/ 2147483647 w 52"/>
                  <a:gd name="T3" fmla="*/ 2147483647 h 46"/>
                  <a:gd name="T4" fmla="*/ 2147483647 w 52"/>
                  <a:gd name="T5" fmla="*/ 2147483647 h 46"/>
                  <a:gd name="T6" fmla="*/ 2147483647 w 52"/>
                  <a:gd name="T7" fmla="*/ 2147483647 h 46"/>
                  <a:gd name="T8" fmla="*/ 2147483647 w 52"/>
                  <a:gd name="T9" fmla="*/ 2147483647 h 46"/>
                  <a:gd name="T10" fmla="*/ 2147483647 w 52"/>
                  <a:gd name="T11" fmla="*/ 2147483647 h 46"/>
                  <a:gd name="T12" fmla="*/ 2147483647 w 52"/>
                  <a:gd name="T13" fmla="*/ 0 h 46"/>
                  <a:gd name="T14" fmla="*/ 2147483647 w 52"/>
                  <a:gd name="T15" fmla="*/ 0 h 46"/>
                  <a:gd name="T16" fmla="*/ 2147483647 w 52"/>
                  <a:gd name="T17" fmla="*/ 0 h 46"/>
                  <a:gd name="T18" fmla="*/ 2147483647 w 52"/>
                  <a:gd name="T19" fmla="*/ 2147483647 h 46"/>
                  <a:gd name="T20" fmla="*/ 2147483647 w 52"/>
                  <a:gd name="T21" fmla="*/ 2147483647 h 46"/>
                  <a:gd name="T22" fmla="*/ 2147483647 w 52"/>
                  <a:gd name="T23" fmla="*/ 2147483647 h 46"/>
                  <a:gd name="T24" fmla="*/ 2147483647 w 52"/>
                  <a:gd name="T25" fmla="*/ 2147483647 h 46"/>
                  <a:gd name="T26" fmla="*/ 2147483647 w 52"/>
                  <a:gd name="T27" fmla="*/ 2147483647 h 46"/>
                  <a:gd name="T28" fmla="*/ 2147483647 w 52"/>
                  <a:gd name="T29" fmla="*/ 2147483647 h 46"/>
                  <a:gd name="T30" fmla="*/ 2147483647 w 52"/>
                  <a:gd name="T31" fmla="*/ 2147483647 h 46"/>
                  <a:gd name="T32" fmla="*/ 2147483647 w 52"/>
                  <a:gd name="T33" fmla="*/ 2147483647 h 46"/>
                  <a:gd name="T34" fmla="*/ 2147483647 w 52"/>
                  <a:gd name="T35" fmla="*/ 2147483647 h 46"/>
                  <a:gd name="T36" fmla="*/ 2147483647 w 52"/>
                  <a:gd name="T37" fmla="*/ 2147483647 h 46"/>
                  <a:gd name="T38" fmla="*/ 2147483647 w 52"/>
                  <a:gd name="T39" fmla="*/ 2147483647 h 46"/>
                  <a:gd name="T40" fmla="*/ 2147483647 w 52"/>
                  <a:gd name="T41" fmla="*/ 2147483647 h 46"/>
                  <a:gd name="T42" fmla="*/ 2147483647 w 52"/>
                  <a:gd name="T43" fmla="*/ 2147483647 h 46"/>
                  <a:gd name="T44" fmla="*/ 2147483647 w 52"/>
                  <a:gd name="T45" fmla="*/ 2147483647 h 46"/>
                  <a:gd name="T46" fmla="*/ 0 w 52"/>
                  <a:gd name="T47" fmla="*/ 2147483647 h 46"/>
                  <a:gd name="T48" fmla="*/ 0 w 52"/>
                  <a:gd name="T49" fmla="*/ 2147483647 h 46"/>
                  <a:gd name="T50" fmla="*/ 0 w 52"/>
                  <a:gd name="T51" fmla="*/ 2147483647 h 46"/>
                  <a:gd name="T52" fmla="*/ 0 w 52"/>
                  <a:gd name="T53" fmla="*/ 2147483647 h 46"/>
                  <a:gd name="T54" fmla="*/ 0 w 52"/>
                  <a:gd name="T55" fmla="*/ 2147483647 h 46"/>
                  <a:gd name="T56" fmla="*/ 2147483647 w 52"/>
                  <a:gd name="T57" fmla="*/ 2147483647 h 46"/>
                  <a:gd name="T58" fmla="*/ 2147483647 w 52"/>
                  <a:gd name="T59" fmla="*/ 2147483647 h 46"/>
                  <a:gd name="T60" fmla="*/ 2147483647 w 52"/>
                  <a:gd name="T61" fmla="*/ 2147483647 h 46"/>
                  <a:gd name="T62" fmla="*/ 2147483647 w 52"/>
                  <a:gd name="T63" fmla="*/ 2147483647 h 46"/>
                  <a:gd name="T64" fmla="*/ 2147483647 w 52"/>
                  <a:gd name="T65" fmla="*/ 2147483647 h 46"/>
                  <a:gd name="T66" fmla="*/ 2147483647 w 52"/>
                  <a:gd name="T67" fmla="*/ 2147483647 h 4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2"/>
                  <a:gd name="T103" fmla="*/ 0 h 46"/>
                  <a:gd name="T104" fmla="*/ 52 w 52"/>
                  <a:gd name="T105" fmla="*/ 46 h 4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2" h="46">
                    <a:moveTo>
                      <a:pt x="26" y="21"/>
                    </a:moveTo>
                    <a:lnTo>
                      <a:pt x="32" y="15"/>
                    </a:lnTo>
                    <a:lnTo>
                      <a:pt x="32" y="10"/>
                    </a:lnTo>
                    <a:lnTo>
                      <a:pt x="32" y="5"/>
                    </a:lnTo>
                    <a:lnTo>
                      <a:pt x="37" y="0"/>
                    </a:lnTo>
                    <a:lnTo>
                      <a:pt x="42" y="0"/>
                    </a:lnTo>
                    <a:lnTo>
                      <a:pt x="42" y="5"/>
                    </a:lnTo>
                    <a:lnTo>
                      <a:pt x="47" y="5"/>
                    </a:lnTo>
                    <a:lnTo>
                      <a:pt x="52" y="10"/>
                    </a:lnTo>
                    <a:lnTo>
                      <a:pt x="52" y="15"/>
                    </a:lnTo>
                    <a:lnTo>
                      <a:pt x="52" y="21"/>
                    </a:lnTo>
                    <a:lnTo>
                      <a:pt x="47" y="21"/>
                    </a:lnTo>
                    <a:lnTo>
                      <a:pt x="47" y="26"/>
                    </a:lnTo>
                    <a:lnTo>
                      <a:pt x="42" y="26"/>
                    </a:lnTo>
                    <a:lnTo>
                      <a:pt x="37" y="31"/>
                    </a:lnTo>
                    <a:lnTo>
                      <a:pt x="32" y="36"/>
                    </a:lnTo>
                    <a:lnTo>
                      <a:pt x="21" y="41"/>
                    </a:lnTo>
                    <a:lnTo>
                      <a:pt x="11" y="46"/>
                    </a:lnTo>
                    <a:lnTo>
                      <a:pt x="5" y="46"/>
                    </a:lnTo>
                    <a:lnTo>
                      <a:pt x="0" y="46"/>
                    </a:lnTo>
                    <a:lnTo>
                      <a:pt x="0" y="41"/>
                    </a:lnTo>
                    <a:lnTo>
                      <a:pt x="5" y="41"/>
                    </a:lnTo>
                    <a:lnTo>
                      <a:pt x="11" y="36"/>
                    </a:lnTo>
                    <a:lnTo>
                      <a:pt x="16" y="31"/>
                    </a:lnTo>
                    <a:lnTo>
                      <a:pt x="21" y="26"/>
                    </a:lnTo>
                    <a:lnTo>
                      <a:pt x="26" y="21"/>
                    </a:lnTo>
                  </a:path>
                </a:pathLst>
              </a:custGeom>
              <a:solidFill>
                <a:schemeClr val="tx1"/>
              </a:solidFill>
              <a:ln w="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80" name="Freeform 134"/>
              <p:cNvSpPr>
                <a:spLocks/>
              </p:cNvSpPr>
              <p:nvPr/>
            </p:nvSpPr>
            <p:spPr bwMode="auto">
              <a:xfrm>
                <a:off x="7845833" y="5058910"/>
                <a:ext cx="233362" cy="279400"/>
              </a:xfrm>
              <a:custGeom>
                <a:avLst/>
                <a:gdLst>
                  <a:gd name="T0" fmla="*/ 2147483647 w 147"/>
                  <a:gd name="T1" fmla="*/ 2147483647 h 176"/>
                  <a:gd name="T2" fmla="*/ 2147483647 w 147"/>
                  <a:gd name="T3" fmla="*/ 2147483647 h 176"/>
                  <a:gd name="T4" fmla="*/ 2147483647 w 147"/>
                  <a:gd name="T5" fmla="*/ 2147483647 h 176"/>
                  <a:gd name="T6" fmla="*/ 2147483647 w 147"/>
                  <a:gd name="T7" fmla="*/ 2147483647 h 176"/>
                  <a:gd name="T8" fmla="*/ 2147483647 w 147"/>
                  <a:gd name="T9" fmla="*/ 2147483647 h 176"/>
                  <a:gd name="T10" fmla="*/ 2147483647 w 147"/>
                  <a:gd name="T11" fmla="*/ 2147483647 h 176"/>
                  <a:gd name="T12" fmla="*/ 2147483647 w 147"/>
                  <a:gd name="T13" fmla="*/ 2147483647 h 176"/>
                  <a:gd name="T14" fmla="*/ 2147483647 w 147"/>
                  <a:gd name="T15" fmla="*/ 2147483647 h 176"/>
                  <a:gd name="T16" fmla="*/ 2147483647 w 147"/>
                  <a:gd name="T17" fmla="*/ 2147483647 h 176"/>
                  <a:gd name="T18" fmla="*/ 2147483647 w 147"/>
                  <a:gd name="T19" fmla="*/ 2147483647 h 176"/>
                  <a:gd name="T20" fmla="*/ 2147483647 w 147"/>
                  <a:gd name="T21" fmla="*/ 2147483647 h 176"/>
                  <a:gd name="T22" fmla="*/ 2147483647 w 147"/>
                  <a:gd name="T23" fmla="*/ 2147483647 h 176"/>
                  <a:gd name="T24" fmla="*/ 2147483647 w 147"/>
                  <a:gd name="T25" fmla="*/ 2147483647 h 176"/>
                  <a:gd name="T26" fmla="*/ 2147483647 w 147"/>
                  <a:gd name="T27" fmla="*/ 2147483647 h 176"/>
                  <a:gd name="T28" fmla="*/ 0 w 147"/>
                  <a:gd name="T29" fmla="*/ 2147483647 h 176"/>
                  <a:gd name="T30" fmla="*/ 2147483647 w 147"/>
                  <a:gd name="T31" fmla="*/ 2147483647 h 176"/>
                  <a:gd name="T32" fmla="*/ 2147483647 w 147"/>
                  <a:gd name="T33" fmla="*/ 2147483647 h 176"/>
                  <a:gd name="T34" fmla="*/ 2147483647 w 147"/>
                  <a:gd name="T35" fmla="*/ 2147483647 h 176"/>
                  <a:gd name="T36" fmla="*/ 2147483647 w 147"/>
                  <a:gd name="T37" fmla="*/ 2147483647 h 176"/>
                  <a:gd name="T38" fmla="*/ 2147483647 w 147"/>
                  <a:gd name="T39" fmla="*/ 2147483647 h 176"/>
                  <a:gd name="T40" fmla="*/ 2147483647 w 147"/>
                  <a:gd name="T41" fmla="*/ 2147483647 h 176"/>
                  <a:gd name="T42" fmla="*/ 2147483647 w 147"/>
                  <a:gd name="T43" fmla="*/ 0 h 176"/>
                  <a:gd name="T44" fmla="*/ 2147483647 w 147"/>
                  <a:gd name="T45" fmla="*/ 0 h 176"/>
                  <a:gd name="T46" fmla="*/ 2147483647 w 147"/>
                  <a:gd name="T47" fmla="*/ 2147483647 h 176"/>
                  <a:gd name="T48" fmla="*/ 2147483647 w 147"/>
                  <a:gd name="T49" fmla="*/ 2147483647 h 176"/>
                  <a:gd name="T50" fmla="*/ 2147483647 w 147"/>
                  <a:gd name="T51" fmla="*/ 2147483647 h 176"/>
                  <a:gd name="T52" fmla="*/ 2147483647 w 147"/>
                  <a:gd name="T53" fmla="*/ 2147483647 h 176"/>
                  <a:gd name="T54" fmla="*/ 2147483647 w 147"/>
                  <a:gd name="T55" fmla="*/ 2147483647 h 176"/>
                  <a:gd name="T56" fmla="*/ 2147483647 w 147"/>
                  <a:gd name="T57" fmla="*/ 2147483647 h 176"/>
                  <a:gd name="T58" fmla="*/ 2147483647 w 147"/>
                  <a:gd name="T59" fmla="*/ 2147483647 h 176"/>
                  <a:gd name="T60" fmla="*/ 2147483647 w 147"/>
                  <a:gd name="T61" fmla="*/ 2147483647 h 176"/>
                  <a:gd name="T62" fmla="*/ 2147483647 w 147"/>
                  <a:gd name="T63" fmla="*/ 2147483647 h 176"/>
                  <a:gd name="T64" fmla="*/ 2147483647 w 147"/>
                  <a:gd name="T65" fmla="*/ 2147483647 h 176"/>
                  <a:gd name="T66" fmla="*/ 2147483647 w 147"/>
                  <a:gd name="T67" fmla="*/ 2147483647 h 176"/>
                  <a:gd name="T68" fmla="*/ 2147483647 w 147"/>
                  <a:gd name="T69" fmla="*/ 2147483647 h 176"/>
                  <a:gd name="T70" fmla="*/ 2147483647 w 147"/>
                  <a:gd name="T71" fmla="*/ 2147483647 h 176"/>
                  <a:gd name="T72" fmla="*/ 2147483647 w 147"/>
                  <a:gd name="T73" fmla="*/ 2147483647 h 176"/>
                  <a:gd name="T74" fmla="*/ 2147483647 w 147"/>
                  <a:gd name="T75" fmla="*/ 2147483647 h 176"/>
                  <a:gd name="T76" fmla="*/ 2147483647 w 147"/>
                  <a:gd name="T77" fmla="*/ 2147483647 h 176"/>
                  <a:gd name="T78" fmla="*/ 2147483647 w 147"/>
                  <a:gd name="T79" fmla="*/ 2147483647 h 176"/>
                  <a:gd name="T80" fmla="*/ 2147483647 w 147"/>
                  <a:gd name="T81" fmla="*/ 2147483647 h 176"/>
                  <a:gd name="T82" fmla="*/ 2147483647 w 147"/>
                  <a:gd name="T83" fmla="*/ 2147483647 h 176"/>
                  <a:gd name="T84" fmla="*/ 2147483647 w 147"/>
                  <a:gd name="T85" fmla="*/ 2147483647 h 176"/>
                  <a:gd name="T86" fmla="*/ 2147483647 w 147"/>
                  <a:gd name="T87" fmla="*/ 2147483647 h 176"/>
                  <a:gd name="T88" fmla="*/ 2147483647 w 147"/>
                  <a:gd name="T89" fmla="*/ 2147483647 h 176"/>
                  <a:gd name="T90" fmla="*/ 2147483647 w 147"/>
                  <a:gd name="T91" fmla="*/ 2147483647 h 176"/>
                  <a:gd name="T92" fmla="*/ 2147483647 w 147"/>
                  <a:gd name="T93" fmla="*/ 2147483647 h 176"/>
                  <a:gd name="T94" fmla="*/ 2147483647 w 147"/>
                  <a:gd name="T95" fmla="*/ 2147483647 h 17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47"/>
                  <a:gd name="T145" fmla="*/ 0 h 176"/>
                  <a:gd name="T146" fmla="*/ 147 w 147"/>
                  <a:gd name="T147" fmla="*/ 176 h 17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47" h="176">
                    <a:moveTo>
                      <a:pt x="100" y="140"/>
                    </a:moveTo>
                    <a:lnTo>
                      <a:pt x="100" y="140"/>
                    </a:lnTo>
                    <a:lnTo>
                      <a:pt x="105" y="134"/>
                    </a:lnTo>
                    <a:lnTo>
                      <a:pt x="105" y="124"/>
                    </a:lnTo>
                    <a:lnTo>
                      <a:pt x="110" y="114"/>
                    </a:lnTo>
                    <a:lnTo>
                      <a:pt x="115" y="98"/>
                    </a:lnTo>
                    <a:lnTo>
                      <a:pt x="115" y="88"/>
                    </a:lnTo>
                    <a:lnTo>
                      <a:pt x="115" y="78"/>
                    </a:lnTo>
                    <a:lnTo>
                      <a:pt x="115" y="62"/>
                    </a:lnTo>
                    <a:lnTo>
                      <a:pt x="115" y="52"/>
                    </a:lnTo>
                    <a:lnTo>
                      <a:pt x="115" y="36"/>
                    </a:lnTo>
                    <a:lnTo>
                      <a:pt x="115" y="26"/>
                    </a:lnTo>
                    <a:lnTo>
                      <a:pt x="115" y="21"/>
                    </a:lnTo>
                    <a:lnTo>
                      <a:pt x="110" y="21"/>
                    </a:lnTo>
                    <a:lnTo>
                      <a:pt x="105" y="21"/>
                    </a:lnTo>
                    <a:lnTo>
                      <a:pt x="100" y="21"/>
                    </a:lnTo>
                    <a:lnTo>
                      <a:pt x="94" y="21"/>
                    </a:lnTo>
                    <a:lnTo>
                      <a:pt x="79" y="21"/>
                    </a:lnTo>
                    <a:lnTo>
                      <a:pt x="74" y="21"/>
                    </a:lnTo>
                    <a:lnTo>
                      <a:pt x="68" y="21"/>
                    </a:lnTo>
                    <a:lnTo>
                      <a:pt x="63" y="21"/>
                    </a:lnTo>
                    <a:lnTo>
                      <a:pt x="58" y="26"/>
                    </a:lnTo>
                    <a:lnTo>
                      <a:pt x="47" y="26"/>
                    </a:lnTo>
                    <a:lnTo>
                      <a:pt x="37" y="26"/>
                    </a:lnTo>
                    <a:lnTo>
                      <a:pt x="26" y="26"/>
                    </a:lnTo>
                    <a:lnTo>
                      <a:pt x="21" y="31"/>
                    </a:lnTo>
                    <a:lnTo>
                      <a:pt x="11" y="26"/>
                    </a:lnTo>
                    <a:lnTo>
                      <a:pt x="0" y="26"/>
                    </a:lnTo>
                    <a:lnTo>
                      <a:pt x="0" y="21"/>
                    </a:lnTo>
                    <a:lnTo>
                      <a:pt x="11" y="16"/>
                    </a:lnTo>
                    <a:lnTo>
                      <a:pt x="26" y="16"/>
                    </a:lnTo>
                    <a:lnTo>
                      <a:pt x="42" y="16"/>
                    </a:lnTo>
                    <a:lnTo>
                      <a:pt x="63" y="11"/>
                    </a:lnTo>
                    <a:lnTo>
                      <a:pt x="74" y="11"/>
                    </a:lnTo>
                    <a:lnTo>
                      <a:pt x="79" y="11"/>
                    </a:lnTo>
                    <a:lnTo>
                      <a:pt x="89" y="11"/>
                    </a:lnTo>
                    <a:lnTo>
                      <a:pt x="94" y="5"/>
                    </a:lnTo>
                    <a:lnTo>
                      <a:pt x="100" y="5"/>
                    </a:lnTo>
                    <a:lnTo>
                      <a:pt x="105" y="5"/>
                    </a:lnTo>
                    <a:lnTo>
                      <a:pt x="110" y="0"/>
                    </a:lnTo>
                    <a:lnTo>
                      <a:pt x="115" y="0"/>
                    </a:lnTo>
                    <a:lnTo>
                      <a:pt x="121" y="5"/>
                    </a:lnTo>
                    <a:lnTo>
                      <a:pt x="126" y="5"/>
                    </a:lnTo>
                    <a:lnTo>
                      <a:pt x="131" y="11"/>
                    </a:lnTo>
                    <a:lnTo>
                      <a:pt x="136" y="11"/>
                    </a:lnTo>
                    <a:lnTo>
                      <a:pt x="142" y="16"/>
                    </a:lnTo>
                    <a:lnTo>
                      <a:pt x="147" y="21"/>
                    </a:lnTo>
                    <a:lnTo>
                      <a:pt x="142" y="21"/>
                    </a:lnTo>
                    <a:lnTo>
                      <a:pt x="142" y="26"/>
                    </a:lnTo>
                    <a:lnTo>
                      <a:pt x="136" y="26"/>
                    </a:lnTo>
                    <a:lnTo>
                      <a:pt x="136" y="31"/>
                    </a:lnTo>
                    <a:lnTo>
                      <a:pt x="136" y="36"/>
                    </a:lnTo>
                    <a:lnTo>
                      <a:pt x="136" y="42"/>
                    </a:lnTo>
                    <a:lnTo>
                      <a:pt x="136" y="47"/>
                    </a:lnTo>
                    <a:lnTo>
                      <a:pt x="136" y="57"/>
                    </a:lnTo>
                    <a:lnTo>
                      <a:pt x="136" y="62"/>
                    </a:lnTo>
                    <a:lnTo>
                      <a:pt x="136" y="83"/>
                    </a:lnTo>
                    <a:lnTo>
                      <a:pt x="136" y="98"/>
                    </a:lnTo>
                    <a:lnTo>
                      <a:pt x="131" y="109"/>
                    </a:lnTo>
                    <a:lnTo>
                      <a:pt x="131" y="124"/>
                    </a:lnTo>
                    <a:lnTo>
                      <a:pt x="131" y="134"/>
                    </a:lnTo>
                    <a:lnTo>
                      <a:pt x="126" y="145"/>
                    </a:lnTo>
                    <a:lnTo>
                      <a:pt x="121" y="150"/>
                    </a:lnTo>
                    <a:lnTo>
                      <a:pt x="115" y="160"/>
                    </a:lnTo>
                    <a:lnTo>
                      <a:pt x="110" y="165"/>
                    </a:lnTo>
                    <a:lnTo>
                      <a:pt x="105" y="171"/>
                    </a:lnTo>
                    <a:lnTo>
                      <a:pt x="100" y="176"/>
                    </a:lnTo>
                    <a:lnTo>
                      <a:pt x="94" y="176"/>
                    </a:lnTo>
                    <a:lnTo>
                      <a:pt x="94" y="171"/>
                    </a:lnTo>
                    <a:lnTo>
                      <a:pt x="89" y="171"/>
                    </a:lnTo>
                    <a:lnTo>
                      <a:pt x="89" y="165"/>
                    </a:lnTo>
                    <a:lnTo>
                      <a:pt x="89" y="160"/>
                    </a:lnTo>
                    <a:lnTo>
                      <a:pt x="84" y="155"/>
                    </a:lnTo>
                    <a:lnTo>
                      <a:pt x="79" y="155"/>
                    </a:lnTo>
                    <a:lnTo>
                      <a:pt x="74" y="150"/>
                    </a:lnTo>
                    <a:lnTo>
                      <a:pt x="68" y="145"/>
                    </a:lnTo>
                    <a:lnTo>
                      <a:pt x="63" y="145"/>
                    </a:lnTo>
                    <a:lnTo>
                      <a:pt x="63" y="140"/>
                    </a:lnTo>
                    <a:lnTo>
                      <a:pt x="68" y="140"/>
                    </a:lnTo>
                    <a:lnTo>
                      <a:pt x="79" y="140"/>
                    </a:lnTo>
                    <a:lnTo>
                      <a:pt x="84" y="140"/>
                    </a:lnTo>
                    <a:lnTo>
                      <a:pt x="89" y="140"/>
                    </a:lnTo>
                    <a:lnTo>
                      <a:pt x="94" y="140"/>
                    </a:lnTo>
                    <a:lnTo>
                      <a:pt x="100" y="140"/>
                    </a:lnTo>
                  </a:path>
                </a:pathLst>
              </a:custGeom>
              <a:solidFill>
                <a:schemeClr val="tx1"/>
              </a:solidFill>
              <a:ln w="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35"/>
          <p:cNvGrpSpPr>
            <a:grpSpLocks noChangeAspect="1"/>
          </p:cNvGrpSpPr>
          <p:nvPr/>
        </p:nvGrpSpPr>
        <p:grpSpPr>
          <a:xfrm>
            <a:off x="1446930" y="4824379"/>
            <a:ext cx="216000" cy="236682"/>
            <a:chOff x="6408902" y="5886739"/>
            <a:chExt cx="149225" cy="163513"/>
          </a:xfrm>
          <a:solidFill>
            <a:srgbClr val="C00000"/>
          </a:solidFill>
        </p:grpSpPr>
        <p:sp>
          <p:nvSpPr>
            <p:cNvPr id="133" name="Freeform 123"/>
            <p:cNvSpPr>
              <a:spLocks/>
            </p:cNvSpPr>
            <p:nvPr/>
          </p:nvSpPr>
          <p:spPr bwMode="auto">
            <a:xfrm>
              <a:off x="6408902" y="5904202"/>
              <a:ext cx="50800" cy="146050"/>
            </a:xfrm>
            <a:custGeom>
              <a:avLst/>
              <a:gdLst/>
              <a:ahLst/>
              <a:cxnLst>
                <a:cxn ang="0">
                  <a:pos x="32" y="51"/>
                </a:cxn>
                <a:cxn ang="0">
                  <a:pos x="32" y="61"/>
                </a:cxn>
                <a:cxn ang="0">
                  <a:pos x="32" y="67"/>
                </a:cxn>
                <a:cxn ang="0">
                  <a:pos x="32" y="77"/>
                </a:cxn>
                <a:cxn ang="0">
                  <a:pos x="32" y="82"/>
                </a:cxn>
                <a:cxn ang="0">
                  <a:pos x="32" y="87"/>
                </a:cxn>
                <a:cxn ang="0">
                  <a:pos x="32" y="87"/>
                </a:cxn>
                <a:cxn ang="0">
                  <a:pos x="32" y="92"/>
                </a:cxn>
                <a:cxn ang="0">
                  <a:pos x="32" y="92"/>
                </a:cxn>
                <a:cxn ang="0">
                  <a:pos x="26" y="92"/>
                </a:cxn>
                <a:cxn ang="0">
                  <a:pos x="26" y="92"/>
                </a:cxn>
                <a:cxn ang="0">
                  <a:pos x="26" y="87"/>
                </a:cxn>
                <a:cxn ang="0">
                  <a:pos x="21" y="82"/>
                </a:cxn>
                <a:cxn ang="0">
                  <a:pos x="21" y="77"/>
                </a:cxn>
                <a:cxn ang="0">
                  <a:pos x="16" y="77"/>
                </a:cxn>
                <a:cxn ang="0">
                  <a:pos x="16" y="67"/>
                </a:cxn>
                <a:cxn ang="0">
                  <a:pos x="16" y="67"/>
                </a:cxn>
                <a:cxn ang="0">
                  <a:pos x="16" y="56"/>
                </a:cxn>
                <a:cxn ang="0">
                  <a:pos x="16" y="51"/>
                </a:cxn>
                <a:cxn ang="0">
                  <a:pos x="11" y="41"/>
                </a:cxn>
                <a:cxn ang="0">
                  <a:pos x="11" y="30"/>
                </a:cxn>
                <a:cxn ang="0">
                  <a:pos x="11" y="25"/>
                </a:cxn>
                <a:cxn ang="0">
                  <a:pos x="5" y="20"/>
                </a:cxn>
                <a:cxn ang="0">
                  <a:pos x="5" y="15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11" y="0"/>
                </a:cxn>
                <a:cxn ang="0">
                  <a:pos x="21" y="5"/>
                </a:cxn>
                <a:cxn ang="0">
                  <a:pos x="26" y="5"/>
                </a:cxn>
                <a:cxn ang="0">
                  <a:pos x="26" y="10"/>
                </a:cxn>
                <a:cxn ang="0">
                  <a:pos x="26" y="20"/>
                </a:cxn>
                <a:cxn ang="0">
                  <a:pos x="26" y="36"/>
                </a:cxn>
                <a:cxn ang="0">
                  <a:pos x="32" y="51"/>
                </a:cxn>
                <a:cxn ang="0">
                  <a:pos x="32" y="51"/>
                </a:cxn>
              </a:cxnLst>
              <a:rect l="0" t="0" r="r" b="b"/>
              <a:pathLst>
                <a:path w="32" h="92">
                  <a:moveTo>
                    <a:pt x="32" y="51"/>
                  </a:moveTo>
                  <a:lnTo>
                    <a:pt x="32" y="61"/>
                  </a:lnTo>
                  <a:lnTo>
                    <a:pt x="32" y="67"/>
                  </a:lnTo>
                  <a:lnTo>
                    <a:pt x="32" y="77"/>
                  </a:lnTo>
                  <a:lnTo>
                    <a:pt x="32" y="82"/>
                  </a:lnTo>
                  <a:lnTo>
                    <a:pt x="32" y="87"/>
                  </a:lnTo>
                  <a:lnTo>
                    <a:pt x="32" y="87"/>
                  </a:lnTo>
                  <a:lnTo>
                    <a:pt x="32" y="92"/>
                  </a:lnTo>
                  <a:lnTo>
                    <a:pt x="32" y="92"/>
                  </a:lnTo>
                  <a:lnTo>
                    <a:pt x="26" y="92"/>
                  </a:lnTo>
                  <a:lnTo>
                    <a:pt x="26" y="92"/>
                  </a:lnTo>
                  <a:lnTo>
                    <a:pt x="26" y="87"/>
                  </a:lnTo>
                  <a:lnTo>
                    <a:pt x="21" y="82"/>
                  </a:lnTo>
                  <a:lnTo>
                    <a:pt x="21" y="77"/>
                  </a:lnTo>
                  <a:lnTo>
                    <a:pt x="16" y="77"/>
                  </a:lnTo>
                  <a:lnTo>
                    <a:pt x="16" y="67"/>
                  </a:lnTo>
                  <a:lnTo>
                    <a:pt x="16" y="67"/>
                  </a:lnTo>
                  <a:lnTo>
                    <a:pt x="16" y="56"/>
                  </a:lnTo>
                  <a:lnTo>
                    <a:pt x="16" y="51"/>
                  </a:lnTo>
                  <a:lnTo>
                    <a:pt x="11" y="41"/>
                  </a:lnTo>
                  <a:lnTo>
                    <a:pt x="11" y="30"/>
                  </a:lnTo>
                  <a:lnTo>
                    <a:pt x="11" y="25"/>
                  </a:lnTo>
                  <a:lnTo>
                    <a:pt x="5" y="20"/>
                  </a:lnTo>
                  <a:lnTo>
                    <a:pt x="5" y="1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11" y="0"/>
                  </a:lnTo>
                  <a:lnTo>
                    <a:pt x="21" y="5"/>
                  </a:lnTo>
                  <a:lnTo>
                    <a:pt x="26" y="5"/>
                  </a:lnTo>
                  <a:lnTo>
                    <a:pt x="26" y="10"/>
                  </a:lnTo>
                  <a:lnTo>
                    <a:pt x="26" y="20"/>
                  </a:lnTo>
                  <a:lnTo>
                    <a:pt x="26" y="36"/>
                  </a:lnTo>
                  <a:lnTo>
                    <a:pt x="32" y="51"/>
                  </a:lnTo>
                  <a:lnTo>
                    <a:pt x="32" y="51"/>
                  </a:lnTo>
                </a:path>
              </a:pathLst>
            </a:custGeom>
            <a:grpFill/>
            <a:ln w="5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4" name="Freeform 124"/>
            <p:cNvSpPr>
              <a:spLocks/>
            </p:cNvSpPr>
            <p:nvPr/>
          </p:nvSpPr>
          <p:spPr bwMode="auto">
            <a:xfrm>
              <a:off x="6426365" y="5886739"/>
              <a:ext cx="131762" cy="106363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73" y="5"/>
                </a:cxn>
                <a:cxn ang="0">
                  <a:pos x="78" y="11"/>
                </a:cxn>
                <a:cxn ang="0">
                  <a:pos x="83" y="11"/>
                </a:cxn>
                <a:cxn ang="0">
                  <a:pos x="83" y="16"/>
                </a:cxn>
                <a:cxn ang="0">
                  <a:pos x="83" y="16"/>
                </a:cxn>
                <a:cxn ang="0">
                  <a:pos x="83" y="21"/>
                </a:cxn>
                <a:cxn ang="0">
                  <a:pos x="78" y="21"/>
                </a:cxn>
                <a:cxn ang="0">
                  <a:pos x="78" y="21"/>
                </a:cxn>
                <a:cxn ang="0">
                  <a:pos x="78" y="26"/>
                </a:cxn>
                <a:cxn ang="0">
                  <a:pos x="73" y="31"/>
                </a:cxn>
                <a:cxn ang="0">
                  <a:pos x="73" y="36"/>
                </a:cxn>
                <a:cxn ang="0">
                  <a:pos x="73" y="41"/>
                </a:cxn>
                <a:cxn ang="0">
                  <a:pos x="68" y="47"/>
                </a:cxn>
                <a:cxn ang="0">
                  <a:pos x="68" y="57"/>
                </a:cxn>
                <a:cxn ang="0">
                  <a:pos x="62" y="67"/>
                </a:cxn>
                <a:cxn ang="0">
                  <a:pos x="47" y="67"/>
                </a:cxn>
                <a:cxn ang="0">
                  <a:pos x="52" y="52"/>
                </a:cxn>
                <a:cxn ang="0">
                  <a:pos x="52" y="41"/>
                </a:cxn>
                <a:cxn ang="0">
                  <a:pos x="57" y="31"/>
                </a:cxn>
                <a:cxn ang="0">
                  <a:pos x="57" y="26"/>
                </a:cxn>
                <a:cxn ang="0">
                  <a:pos x="57" y="21"/>
                </a:cxn>
                <a:cxn ang="0">
                  <a:pos x="52" y="16"/>
                </a:cxn>
                <a:cxn ang="0">
                  <a:pos x="52" y="16"/>
                </a:cxn>
                <a:cxn ang="0">
                  <a:pos x="47" y="16"/>
                </a:cxn>
                <a:cxn ang="0">
                  <a:pos x="42" y="16"/>
                </a:cxn>
                <a:cxn ang="0">
                  <a:pos x="36" y="21"/>
                </a:cxn>
                <a:cxn ang="0">
                  <a:pos x="26" y="21"/>
                </a:cxn>
                <a:cxn ang="0">
                  <a:pos x="15" y="26"/>
                </a:cxn>
                <a:cxn ang="0">
                  <a:pos x="0" y="26"/>
                </a:cxn>
                <a:cxn ang="0">
                  <a:pos x="0" y="11"/>
                </a:cxn>
                <a:cxn ang="0">
                  <a:pos x="5" y="11"/>
                </a:cxn>
                <a:cxn ang="0">
                  <a:pos x="10" y="16"/>
                </a:cxn>
                <a:cxn ang="0">
                  <a:pos x="15" y="16"/>
                </a:cxn>
                <a:cxn ang="0">
                  <a:pos x="15" y="16"/>
                </a:cxn>
                <a:cxn ang="0">
                  <a:pos x="26" y="11"/>
                </a:cxn>
                <a:cxn ang="0">
                  <a:pos x="31" y="11"/>
                </a:cxn>
                <a:cxn ang="0">
                  <a:pos x="36" y="5"/>
                </a:cxn>
                <a:cxn ang="0">
                  <a:pos x="42" y="5"/>
                </a:cxn>
                <a:cxn ang="0">
                  <a:pos x="47" y="5"/>
                </a:cxn>
                <a:cxn ang="0">
                  <a:pos x="52" y="0"/>
                </a:cxn>
                <a:cxn ang="0">
                  <a:pos x="57" y="0"/>
                </a:cxn>
                <a:cxn ang="0">
                  <a:pos x="57" y="0"/>
                </a:cxn>
                <a:cxn ang="0">
                  <a:pos x="57" y="0"/>
                </a:cxn>
              </a:cxnLst>
              <a:rect l="0" t="0" r="r" b="b"/>
              <a:pathLst>
                <a:path w="83" h="67">
                  <a:moveTo>
                    <a:pt x="57" y="0"/>
                  </a:moveTo>
                  <a:lnTo>
                    <a:pt x="62" y="0"/>
                  </a:lnTo>
                  <a:lnTo>
                    <a:pt x="62" y="0"/>
                  </a:lnTo>
                  <a:lnTo>
                    <a:pt x="73" y="5"/>
                  </a:lnTo>
                  <a:lnTo>
                    <a:pt x="78" y="11"/>
                  </a:lnTo>
                  <a:lnTo>
                    <a:pt x="83" y="11"/>
                  </a:lnTo>
                  <a:lnTo>
                    <a:pt x="83" y="16"/>
                  </a:lnTo>
                  <a:lnTo>
                    <a:pt x="83" y="16"/>
                  </a:lnTo>
                  <a:lnTo>
                    <a:pt x="83" y="21"/>
                  </a:lnTo>
                  <a:lnTo>
                    <a:pt x="78" y="21"/>
                  </a:lnTo>
                  <a:lnTo>
                    <a:pt x="78" y="21"/>
                  </a:lnTo>
                  <a:lnTo>
                    <a:pt x="78" y="26"/>
                  </a:lnTo>
                  <a:lnTo>
                    <a:pt x="73" y="31"/>
                  </a:lnTo>
                  <a:lnTo>
                    <a:pt x="73" y="36"/>
                  </a:lnTo>
                  <a:lnTo>
                    <a:pt x="73" y="41"/>
                  </a:lnTo>
                  <a:lnTo>
                    <a:pt x="68" y="47"/>
                  </a:lnTo>
                  <a:lnTo>
                    <a:pt x="68" y="57"/>
                  </a:lnTo>
                  <a:lnTo>
                    <a:pt x="62" y="67"/>
                  </a:lnTo>
                  <a:lnTo>
                    <a:pt x="47" y="67"/>
                  </a:lnTo>
                  <a:lnTo>
                    <a:pt x="52" y="52"/>
                  </a:lnTo>
                  <a:lnTo>
                    <a:pt x="52" y="41"/>
                  </a:lnTo>
                  <a:lnTo>
                    <a:pt x="57" y="31"/>
                  </a:lnTo>
                  <a:lnTo>
                    <a:pt x="57" y="26"/>
                  </a:lnTo>
                  <a:lnTo>
                    <a:pt x="57" y="21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47" y="16"/>
                  </a:lnTo>
                  <a:lnTo>
                    <a:pt x="42" y="16"/>
                  </a:lnTo>
                  <a:lnTo>
                    <a:pt x="36" y="21"/>
                  </a:lnTo>
                  <a:lnTo>
                    <a:pt x="26" y="21"/>
                  </a:lnTo>
                  <a:lnTo>
                    <a:pt x="15" y="26"/>
                  </a:lnTo>
                  <a:lnTo>
                    <a:pt x="0" y="26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10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26" y="11"/>
                  </a:lnTo>
                  <a:lnTo>
                    <a:pt x="31" y="11"/>
                  </a:lnTo>
                  <a:lnTo>
                    <a:pt x="36" y="5"/>
                  </a:lnTo>
                  <a:lnTo>
                    <a:pt x="42" y="5"/>
                  </a:lnTo>
                  <a:lnTo>
                    <a:pt x="47" y="5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7" y="0"/>
                  </a:lnTo>
                </a:path>
              </a:pathLst>
            </a:custGeom>
            <a:grpFill/>
            <a:ln w="5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5" name="Freeform 125"/>
            <p:cNvSpPr>
              <a:spLocks/>
            </p:cNvSpPr>
            <p:nvPr/>
          </p:nvSpPr>
          <p:spPr bwMode="auto">
            <a:xfrm>
              <a:off x="6450177" y="5985164"/>
              <a:ext cx="92075" cy="33338"/>
            </a:xfrm>
            <a:custGeom>
              <a:avLst/>
              <a:gdLst/>
              <a:ahLst/>
              <a:cxnLst>
                <a:cxn ang="0">
                  <a:pos x="58" y="5"/>
                </a:cxn>
                <a:cxn ang="0">
                  <a:pos x="53" y="10"/>
                </a:cxn>
                <a:cxn ang="0">
                  <a:pos x="53" y="10"/>
                </a:cxn>
                <a:cxn ang="0">
                  <a:pos x="53" y="10"/>
                </a:cxn>
                <a:cxn ang="0">
                  <a:pos x="47" y="16"/>
                </a:cxn>
                <a:cxn ang="0">
                  <a:pos x="42" y="16"/>
                </a:cxn>
                <a:cxn ang="0">
                  <a:pos x="32" y="16"/>
                </a:cxn>
                <a:cxn ang="0">
                  <a:pos x="16" y="16"/>
                </a:cxn>
                <a:cxn ang="0">
                  <a:pos x="0" y="21"/>
                </a:cxn>
                <a:cxn ang="0">
                  <a:pos x="0" y="10"/>
                </a:cxn>
                <a:cxn ang="0">
                  <a:pos x="11" y="5"/>
                </a:cxn>
                <a:cxn ang="0">
                  <a:pos x="21" y="5"/>
                </a:cxn>
                <a:cxn ang="0">
                  <a:pos x="32" y="5"/>
                </a:cxn>
                <a:cxn ang="0">
                  <a:pos x="37" y="5"/>
                </a:cxn>
                <a:cxn ang="0">
                  <a:pos x="47" y="5"/>
                </a:cxn>
                <a:cxn ang="0">
                  <a:pos x="47" y="0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53" y="5"/>
                </a:cxn>
                <a:cxn ang="0">
                  <a:pos x="58" y="5"/>
                </a:cxn>
                <a:cxn ang="0">
                  <a:pos x="58" y="5"/>
                </a:cxn>
              </a:cxnLst>
              <a:rect l="0" t="0" r="r" b="b"/>
              <a:pathLst>
                <a:path w="58" h="21">
                  <a:moveTo>
                    <a:pt x="58" y="5"/>
                  </a:moveTo>
                  <a:lnTo>
                    <a:pt x="53" y="10"/>
                  </a:lnTo>
                  <a:lnTo>
                    <a:pt x="53" y="10"/>
                  </a:lnTo>
                  <a:lnTo>
                    <a:pt x="53" y="10"/>
                  </a:lnTo>
                  <a:lnTo>
                    <a:pt x="47" y="16"/>
                  </a:lnTo>
                  <a:lnTo>
                    <a:pt x="42" y="16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0" y="21"/>
                  </a:lnTo>
                  <a:lnTo>
                    <a:pt x="0" y="10"/>
                  </a:lnTo>
                  <a:lnTo>
                    <a:pt x="11" y="5"/>
                  </a:lnTo>
                  <a:lnTo>
                    <a:pt x="21" y="5"/>
                  </a:lnTo>
                  <a:lnTo>
                    <a:pt x="32" y="5"/>
                  </a:lnTo>
                  <a:lnTo>
                    <a:pt x="37" y="5"/>
                  </a:lnTo>
                  <a:lnTo>
                    <a:pt x="47" y="5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5"/>
                  </a:lnTo>
                  <a:lnTo>
                    <a:pt x="58" y="5"/>
                  </a:lnTo>
                  <a:lnTo>
                    <a:pt x="58" y="5"/>
                  </a:lnTo>
                </a:path>
              </a:pathLst>
            </a:custGeom>
            <a:grpFill/>
            <a:ln w="5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2" name="组合 143"/>
          <p:cNvGrpSpPr>
            <a:grpSpLocks noChangeAspect="1"/>
          </p:cNvGrpSpPr>
          <p:nvPr/>
        </p:nvGrpSpPr>
        <p:grpSpPr>
          <a:xfrm>
            <a:off x="1377918" y="3609119"/>
            <a:ext cx="252000" cy="426746"/>
            <a:chOff x="8976378" y="3038019"/>
            <a:chExt cx="217487" cy="368300"/>
          </a:xfrm>
          <a:solidFill>
            <a:srgbClr val="C00000"/>
          </a:solidFill>
        </p:grpSpPr>
        <p:sp>
          <p:nvSpPr>
            <p:cNvPr id="139" name="Freeform 80"/>
            <p:cNvSpPr>
              <a:spLocks/>
            </p:cNvSpPr>
            <p:nvPr/>
          </p:nvSpPr>
          <p:spPr bwMode="auto">
            <a:xfrm>
              <a:off x="8976378" y="3038019"/>
              <a:ext cx="158750" cy="238125"/>
            </a:xfrm>
            <a:custGeom>
              <a:avLst/>
              <a:gdLst/>
              <a:ahLst/>
              <a:cxnLst>
                <a:cxn ang="0">
                  <a:pos x="42" y="114"/>
                </a:cxn>
                <a:cxn ang="0">
                  <a:pos x="32" y="124"/>
                </a:cxn>
                <a:cxn ang="0">
                  <a:pos x="27" y="129"/>
                </a:cxn>
                <a:cxn ang="0">
                  <a:pos x="16" y="139"/>
                </a:cxn>
                <a:cxn ang="0">
                  <a:pos x="11" y="145"/>
                </a:cxn>
                <a:cxn ang="0">
                  <a:pos x="6" y="145"/>
                </a:cxn>
                <a:cxn ang="0">
                  <a:pos x="6" y="150"/>
                </a:cxn>
                <a:cxn ang="0">
                  <a:pos x="0" y="150"/>
                </a:cxn>
                <a:cxn ang="0">
                  <a:pos x="0" y="150"/>
                </a:cxn>
                <a:cxn ang="0">
                  <a:pos x="0" y="150"/>
                </a:cxn>
                <a:cxn ang="0">
                  <a:pos x="0" y="145"/>
                </a:cxn>
                <a:cxn ang="0">
                  <a:pos x="6" y="134"/>
                </a:cxn>
                <a:cxn ang="0">
                  <a:pos x="16" y="129"/>
                </a:cxn>
                <a:cxn ang="0">
                  <a:pos x="32" y="103"/>
                </a:cxn>
                <a:cxn ang="0">
                  <a:pos x="48" y="83"/>
                </a:cxn>
                <a:cxn ang="0">
                  <a:pos x="58" y="57"/>
                </a:cxn>
                <a:cxn ang="0">
                  <a:pos x="69" y="47"/>
                </a:cxn>
                <a:cxn ang="0">
                  <a:pos x="69" y="31"/>
                </a:cxn>
                <a:cxn ang="0">
                  <a:pos x="74" y="21"/>
                </a:cxn>
                <a:cxn ang="0">
                  <a:pos x="74" y="10"/>
                </a:cxn>
                <a:cxn ang="0">
                  <a:pos x="74" y="5"/>
                </a:cxn>
                <a:cxn ang="0">
                  <a:pos x="74" y="5"/>
                </a:cxn>
                <a:cxn ang="0">
                  <a:pos x="74" y="5"/>
                </a:cxn>
                <a:cxn ang="0">
                  <a:pos x="74" y="0"/>
                </a:cxn>
                <a:cxn ang="0">
                  <a:pos x="74" y="0"/>
                </a:cxn>
                <a:cxn ang="0">
                  <a:pos x="74" y="0"/>
                </a:cxn>
                <a:cxn ang="0">
                  <a:pos x="79" y="0"/>
                </a:cxn>
                <a:cxn ang="0">
                  <a:pos x="84" y="0"/>
                </a:cxn>
                <a:cxn ang="0">
                  <a:pos x="90" y="0"/>
                </a:cxn>
                <a:cxn ang="0">
                  <a:pos x="95" y="5"/>
                </a:cxn>
                <a:cxn ang="0">
                  <a:pos x="100" y="10"/>
                </a:cxn>
                <a:cxn ang="0">
                  <a:pos x="100" y="10"/>
                </a:cxn>
                <a:cxn ang="0">
                  <a:pos x="95" y="16"/>
                </a:cxn>
                <a:cxn ang="0">
                  <a:pos x="95" y="21"/>
                </a:cxn>
                <a:cxn ang="0">
                  <a:pos x="95" y="26"/>
                </a:cxn>
                <a:cxn ang="0">
                  <a:pos x="90" y="31"/>
                </a:cxn>
                <a:cxn ang="0">
                  <a:pos x="90" y="36"/>
                </a:cxn>
                <a:cxn ang="0">
                  <a:pos x="84" y="41"/>
                </a:cxn>
                <a:cxn ang="0">
                  <a:pos x="79" y="52"/>
                </a:cxn>
                <a:cxn ang="0">
                  <a:pos x="74" y="72"/>
                </a:cxn>
                <a:cxn ang="0">
                  <a:pos x="63" y="88"/>
                </a:cxn>
                <a:cxn ang="0">
                  <a:pos x="53" y="103"/>
                </a:cxn>
                <a:cxn ang="0">
                  <a:pos x="42" y="114"/>
                </a:cxn>
                <a:cxn ang="0">
                  <a:pos x="42" y="114"/>
                </a:cxn>
              </a:cxnLst>
              <a:rect l="0" t="0" r="r" b="b"/>
              <a:pathLst>
                <a:path w="100" h="150">
                  <a:moveTo>
                    <a:pt x="42" y="114"/>
                  </a:moveTo>
                  <a:lnTo>
                    <a:pt x="32" y="124"/>
                  </a:lnTo>
                  <a:lnTo>
                    <a:pt x="27" y="129"/>
                  </a:lnTo>
                  <a:lnTo>
                    <a:pt x="16" y="139"/>
                  </a:lnTo>
                  <a:lnTo>
                    <a:pt x="11" y="145"/>
                  </a:lnTo>
                  <a:lnTo>
                    <a:pt x="6" y="145"/>
                  </a:lnTo>
                  <a:lnTo>
                    <a:pt x="6" y="150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45"/>
                  </a:lnTo>
                  <a:lnTo>
                    <a:pt x="6" y="134"/>
                  </a:lnTo>
                  <a:lnTo>
                    <a:pt x="16" y="129"/>
                  </a:lnTo>
                  <a:lnTo>
                    <a:pt x="32" y="103"/>
                  </a:lnTo>
                  <a:lnTo>
                    <a:pt x="48" y="83"/>
                  </a:lnTo>
                  <a:lnTo>
                    <a:pt x="58" y="57"/>
                  </a:lnTo>
                  <a:lnTo>
                    <a:pt x="69" y="47"/>
                  </a:lnTo>
                  <a:lnTo>
                    <a:pt x="69" y="31"/>
                  </a:lnTo>
                  <a:lnTo>
                    <a:pt x="74" y="21"/>
                  </a:lnTo>
                  <a:lnTo>
                    <a:pt x="74" y="10"/>
                  </a:lnTo>
                  <a:lnTo>
                    <a:pt x="74" y="5"/>
                  </a:lnTo>
                  <a:lnTo>
                    <a:pt x="74" y="5"/>
                  </a:lnTo>
                  <a:lnTo>
                    <a:pt x="74" y="5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9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5" y="5"/>
                  </a:lnTo>
                  <a:lnTo>
                    <a:pt x="100" y="10"/>
                  </a:lnTo>
                  <a:lnTo>
                    <a:pt x="100" y="10"/>
                  </a:lnTo>
                  <a:lnTo>
                    <a:pt x="95" y="16"/>
                  </a:lnTo>
                  <a:lnTo>
                    <a:pt x="95" y="21"/>
                  </a:lnTo>
                  <a:lnTo>
                    <a:pt x="95" y="26"/>
                  </a:lnTo>
                  <a:lnTo>
                    <a:pt x="90" y="31"/>
                  </a:lnTo>
                  <a:lnTo>
                    <a:pt x="90" y="36"/>
                  </a:lnTo>
                  <a:lnTo>
                    <a:pt x="84" y="41"/>
                  </a:lnTo>
                  <a:lnTo>
                    <a:pt x="79" y="52"/>
                  </a:lnTo>
                  <a:lnTo>
                    <a:pt x="74" y="72"/>
                  </a:lnTo>
                  <a:lnTo>
                    <a:pt x="63" y="88"/>
                  </a:lnTo>
                  <a:lnTo>
                    <a:pt x="53" y="103"/>
                  </a:lnTo>
                  <a:lnTo>
                    <a:pt x="42" y="114"/>
                  </a:lnTo>
                  <a:lnTo>
                    <a:pt x="42" y="114"/>
                  </a:lnTo>
                </a:path>
              </a:pathLst>
            </a:custGeom>
            <a:grpFill/>
            <a:ln w="5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0" name="Freeform 81"/>
            <p:cNvSpPr>
              <a:spLocks/>
            </p:cNvSpPr>
            <p:nvPr/>
          </p:nvSpPr>
          <p:spPr bwMode="auto">
            <a:xfrm>
              <a:off x="9085915" y="3112631"/>
              <a:ext cx="107950" cy="31750"/>
            </a:xfrm>
            <a:custGeom>
              <a:avLst/>
              <a:gdLst/>
              <a:ahLst/>
              <a:cxnLst>
                <a:cxn ang="0">
                  <a:pos x="31" y="5"/>
                </a:cxn>
                <a:cxn ang="0">
                  <a:pos x="36" y="5"/>
                </a:cxn>
                <a:cxn ang="0">
                  <a:pos x="42" y="0"/>
                </a:cxn>
                <a:cxn ang="0">
                  <a:pos x="52" y="0"/>
                </a:cxn>
                <a:cxn ang="0">
                  <a:pos x="57" y="0"/>
                </a:cxn>
                <a:cxn ang="0">
                  <a:pos x="63" y="0"/>
                </a:cxn>
                <a:cxn ang="0">
                  <a:pos x="63" y="0"/>
                </a:cxn>
                <a:cxn ang="0">
                  <a:pos x="68" y="5"/>
                </a:cxn>
                <a:cxn ang="0">
                  <a:pos x="68" y="5"/>
                </a:cxn>
                <a:cxn ang="0">
                  <a:pos x="63" y="5"/>
                </a:cxn>
                <a:cxn ang="0">
                  <a:pos x="63" y="10"/>
                </a:cxn>
                <a:cxn ang="0">
                  <a:pos x="63" y="10"/>
                </a:cxn>
                <a:cxn ang="0">
                  <a:pos x="57" y="15"/>
                </a:cxn>
                <a:cxn ang="0">
                  <a:pos x="47" y="15"/>
                </a:cxn>
                <a:cxn ang="0">
                  <a:pos x="36" y="15"/>
                </a:cxn>
                <a:cxn ang="0">
                  <a:pos x="26" y="20"/>
                </a:cxn>
                <a:cxn ang="0">
                  <a:pos x="15" y="20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15" y="10"/>
                </a:cxn>
                <a:cxn ang="0">
                  <a:pos x="31" y="5"/>
                </a:cxn>
                <a:cxn ang="0">
                  <a:pos x="31" y="5"/>
                </a:cxn>
              </a:cxnLst>
              <a:rect l="0" t="0" r="r" b="b"/>
              <a:pathLst>
                <a:path w="68" h="20">
                  <a:moveTo>
                    <a:pt x="31" y="5"/>
                  </a:moveTo>
                  <a:lnTo>
                    <a:pt x="36" y="5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8" y="5"/>
                  </a:lnTo>
                  <a:lnTo>
                    <a:pt x="68" y="5"/>
                  </a:lnTo>
                  <a:lnTo>
                    <a:pt x="63" y="5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57" y="15"/>
                  </a:lnTo>
                  <a:lnTo>
                    <a:pt x="47" y="15"/>
                  </a:lnTo>
                  <a:lnTo>
                    <a:pt x="36" y="15"/>
                  </a:lnTo>
                  <a:lnTo>
                    <a:pt x="26" y="20"/>
                  </a:lnTo>
                  <a:lnTo>
                    <a:pt x="15" y="20"/>
                  </a:lnTo>
                  <a:lnTo>
                    <a:pt x="0" y="20"/>
                  </a:lnTo>
                  <a:lnTo>
                    <a:pt x="0" y="15"/>
                  </a:lnTo>
                  <a:lnTo>
                    <a:pt x="15" y="10"/>
                  </a:lnTo>
                  <a:lnTo>
                    <a:pt x="31" y="5"/>
                  </a:lnTo>
                  <a:lnTo>
                    <a:pt x="31" y="5"/>
                  </a:lnTo>
                </a:path>
              </a:pathLst>
            </a:custGeom>
            <a:grpFill/>
            <a:ln w="5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1" name="Freeform 86"/>
            <p:cNvSpPr>
              <a:spLocks/>
            </p:cNvSpPr>
            <p:nvPr/>
          </p:nvSpPr>
          <p:spPr bwMode="auto">
            <a:xfrm>
              <a:off x="9076390" y="3201531"/>
              <a:ext cx="117475" cy="204788"/>
            </a:xfrm>
            <a:custGeom>
              <a:avLst/>
              <a:gdLst/>
              <a:ahLst/>
              <a:cxnLst>
                <a:cxn ang="0">
                  <a:pos x="27" y="36"/>
                </a:cxn>
                <a:cxn ang="0">
                  <a:pos x="27" y="47"/>
                </a:cxn>
                <a:cxn ang="0">
                  <a:pos x="27" y="57"/>
                </a:cxn>
                <a:cxn ang="0">
                  <a:pos x="27" y="67"/>
                </a:cxn>
                <a:cxn ang="0">
                  <a:pos x="27" y="78"/>
                </a:cxn>
                <a:cxn ang="0">
                  <a:pos x="27" y="88"/>
                </a:cxn>
                <a:cxn ang="0">
                  <a:pos x="27" y="88"/>
                </a:cxn>
                <a:cxn ang="0">
                  <a:pos x="27" y="88"/>
                </a:cxn>
                <a:cxn ang="0">
                  <a:pos x="32" y="88"/>
                </a:cxn>
                <a:cxn ang="0">
                  <a:pos x="42" y="83"/>
                </a:cxn>
                <a:cxn ang="0">
                  <a:pos x="53" y="78"/>
                </a:cxn>
                <a:cxn ang="0">
                  <a:pos x="63" y="73"/>
                </a:cxn>
                <a:cxn ang="0">
                  <a:pos x="69" y="73"/>
                </a:cxn>
                <a:cxn ang="0">
                  <a:pos x="74" y="67"/>
                </a:cxn>
                <a:cxn ang="0">
                  <a:pos x="74" y="67"/>
                </a:cxn>
                <a:cxn ang="0">
                  <a:pos x="74" y="73"/>
                </a:cxn>
                <a:cxn ang="0">
                  <a:pos x="74" y="73"/>
                </a:cxn>
                <a:cxn ang="0">
                  <a:pos x="69" y="78"/>
                </a:cxn>
                <a:cxn ang="0">
                  <a:pos x="69" y="78"/>
                </a:cxn>
                <a:cxn ang="0">
                  <a:pos x="63" y="83"/>
                </a:cxn>
                <a:cxn ang="0">
                  <a:pos x="53" y="88"/>
                </a:cxn>
                <a:cxn ang="0">
                  <a:pos x="48" y="93"/>
                </a:cxn>
                <a:cxn ang="0">
                  <a:pos x="37" y="103"/>
                </a:cxn>
                <a:cxn ang="0">
                  <a:pos x="32" y="109"/>
                </a:cxn>
                <a:cxn ang="0">
                  <a:pos x="27" y="114"/>
                </a:cxn>
                <a:cxn ang="0">
                  <a:pos x="21" y="119"/>
                </a:cxn>
                <a:cxn ang="0">
                  <a:pos x="16" y="124"/>
                </a:cxn>
                <a:cxn ang="0">
                  <a:pos x="16" y="129"/>
                </a:cxn>
                <a:cxn ang="0">
                  <a:pos x="11" y="129"/>
                </a:cxn>
                <a:cxn ang="0">
                  <a:pos x="11" y="129"/>
                </a:cxn>
                <a:cxn ang="0">
                  <a:pos x="6" y="129"/>
                </a:cxn>
                <a:cxn ang="0">
                  <a:pos x="6" y="129"/>
                </a:cxn>
                <a:cxn ang="0">
                  <a:pos x="6" y="124"/>
                </a:cxn>
                <a:cxn ang="0">
                  <a:pos x="0" y="119"/>
                </a:cxn>
                <a:cxn ang="0">
                  <a:pos x="0" y="114"/>
                </a:cxn>
                <a:cxn ang="0">
                  <a:pos x="0" y="109"/>
                </a:cxn>
                <a:cxn ang="0">
                  <a:pos x="6" y="98"/>
                </a:cxn>
                <a:cxn ang="0">
                  <a:pos x="11" y="98"/>
                </a:cxn>
                <a:cxn ang="0">
                  <a:pos x="11" y="88"/>
                </a:cxn>
                <a:cxn ang="0">
                  <a:pos x="11" y="78"/>
                </a:cxn>
                <a:cxn ang="0">
                  <a:pos x="16" y="62"/>
                </a:cxn>
                <a:cxn ang="0">
                  <a:pos x="11" y="31"/>
                </a:cxn>
                <a:cxn ang="0">
                  <a:pos x="11" y="0"/>
                </a:cxn>
                <a:cxn ang="0">
                  <a:pos x="21" y="5"/>
                </a:cxn>
                <a:cxn ang="0">
                  <a:pos x="27" y="11"/>
                </a:cxn>
                <a:cxn ang="0">
                  <a:pos x="32" y="11"/>
                </a:cxn>
                <a:cxn ang="0">
                  <a:pos x="32" y="11"/>
                </a:cxn>
                <a:cxn ang="0">
                  <a:pos x="32" y="16"/>
                </a:cxn>
                <a:cxn ang="0">
                  <a:pos x="32" y="21"/>
                </a:cxn>
                <a:cxn ang="0">
                  <a:pos x="27" y="26"/>
                </a:cxn>
                <a:cxn ang="0">
                  <a:pos x="27" y="36"/>
                </a:cxn>
                <a:cxn ang="0">
                  <a:pos x="27" y="36"/>
                </a:cxn>
              </a:cxnLst>
              <a:rect l="0" t="0" r="r" b="b"/>
              <a:pathLst>
                <a:path w="74" h="129">
                  <a:moveTo>
                    <a:pt x="27" y="36"/>
                  </a:moveTo>
                  <a:lnTo>
                    <a:pt x="27" y="47"/>
                  </a:lnTo>
                  <a:lnTo>
                    <a:pt x="27" y="57"/>
                  </a:lnTo>
                  <a:lnTo>
                    <a:pt x="27" y="67"/>
                  </a:lnTo>
                  <a:lnTo>
                    <a:pt x="27" y="7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32" y="88"/>
                  </a:lnTo>
                  <a:lnTo>
                    <a:pt x="42" y="83"/>
                  </a:lnTo>
                  <a:lnTo>
                    <a:pt x="53" y="78"/>
                  </a:lnTo>
                  <a:lnTo>
                    <a:pt x="63" y="73"/>
                  </a:lnTo>
                  <a:lnTo>
                    <a:pt x="69" y="73"/>
                  </a:lnTo>
                  <a:lnTo>
                    <a:pt x="74" y="67"/>
                  </a:lnTo>
                  <a:lnTo>
                    <a:pt x="74" y="67"/>
                  </a:lnTo>
                  <a:lnTo>
                    <a:pt x="74" y="73"/>
                  </a:lnTo>
                  <a:lnTo>
                    <a:pt x="74" y="73"/>
                  </a:lnTo>
                  <a:lnTo>
                    <a:pt x="69" y="78"/>
                  </a:lnTo>
                  <a:lnTo>
                    <a:pt x="69" y="78"/>
                  </a:lnTo>
                  <a:lnTo>
                    <a:pt x="63" y="83"/>
                  </a:lnTo>
                  <a:lnTo>
                    <a:pt x="53" y="88"/>
                  </a:lnTo>
                  <a:lnTo>
                    <a:pt x="48" y="93"/>
                  </a:lnTo>
                  <a:lnTo>
                    <a:pt x="37" y="103"/>
                  </a:lnTo>
                  <a:lnTo>
                    <a:pt x="32" y="109"/>
                  </a:lnTo>
                  <a:lnTo>
                    <a:pt x="27" y="114"/>
                  </a:lnTo>
                  <a:lnTo>
                    <a:pt x="21" y="119"/>
                  </a:lnTo>
                  <a:lnTo>
                    <a:pt x="16" y="124"/>
                  </a:lnTo>
                  <a:lnTo>
                    <a:pt x="16" y="129"/>
                  </a:lnTo>
                  <a:lnTo>
                    <a:pt x="11" y="129"/>
                  </a:lnTo>
                  <a:lnTo>
                    <a:pt x="11" y="129"/>
                  </a:lnTo>
                  <a:lnTo>
                    <a:pt x="6" y="129"/>
                  </a:lnTo>
                  <a:lnTo>
                    <a:pt x="6" y="129"/>
                  </a:lnTo>
                  <a:lnTo>
                    <a:pt x="6" y="124"/>
                  </a:lnTo>
                  <a:lnTo>
                    <a:pt x="0" y="119"/>
                  </a:lnTo>
                  <a:lnTo>
                    <a:pt x="0" y="114"/>
                  </a:lnTo>
                  <a:lnTo>
                    <a:pt x="0" y="109"/>
                  </a:lnTo>
                  <a:lnTo>
                    <a:pt x="6" y="98"/>
                  </a:lnTo>
                  <a:lnTo>
                    <a:pt x="11" y="98"/>
                  </a:lnTo>
                  <a:lnTo>
                    <a:pt x="11" y="88"/>
                  </a:lnTo>
                  <a:lnTo>
                    <a:pt x="11" y="78"/>
                  </a:lnTo>
                  <a:lnTo>
                    <a:pt x="16" y="62"/>
                  </a:lnTo>
                  <a:lnTo>
                    <a:pt x="11" y="31"/>
                  </a:lnTo>
                  <a:lnTo>
                    <a:pt x="11" y="0"/>
                  </a:lnTo>
                  <a:lnTo>
                    <a:pt x="21" y="5"/>
                  </a:lnTo>
                  <a:lnTo>
                    <a:pt x="27" y="11"/>
                  </a:lnTo>
                  <a:lnTo>
                    <a:pt x="32" y="11"/>
                  </a:lnTo>
                  <a:lnTo>
                    <a:pt x="32" y="11"/>
                  </a:lnTo>
                  <a:lnTo>
                    <a:pt x="32" y="16"/>
                  </a:lnTo>
                  <a:lnTo>
                    <a:pt x="32" y="21"/>
                  </a:lnTo>
                  <a:lnTo>
                    <a:pt x="27" y="26"/>
                  </a:lnTo>
                  <a:lnTo>
                    <a:pt x="27" y="36"/>
                  </a:lnTo>
                  <a:lnTo>
                    <a:pt x="27" y="36"/>
                  </a:lnTo>
                </a:path>
              </a:pathLst>
            </a:custGeom>
            <a:grpFill/>
            <a:ln w="5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2" name="Freeform 87"/>
            <p:cNvSpPr>
              <a:spLocks/>
            </p:cNvSpPr>
            <p:nvPr/>
          </p:nvSpPr>
          <p:spPr bwMode="auto">
            <a:xfrm>
              <a:off x="9043053" y="3185656"/>
              <a:ext cx="125413" cy="33338"/>
            </a:xfrm>
            <a:custGeom>
              <a:avLst/>
              <a:gdLst/>
              <a:ahLst/>
              <a:cxnLst>
                <a:cxn ang="0">
                  <a:pos x="32" y="5"/>
                </a:cxn>
                <a:cxn ang="0">
                  <a:pos x="48" y="5"/>
                </a:cxn>
                <a:cxn ang="0">
                  <a:pos x="58" y="0"/>
                </a:cxn>
                <a:cxn ang="0">
                  <a:pos x="63" y="0"/>
                </a:cxn>
                <a:cxn ang="0">
                  <a:pos x="69" y="0"/>
                </a:cxn>
                <a:cxn ang="0">
                  <a:pos x="74" y="0"/>
                </a:cxn>
                <a:cxn ang="0">
                  <a:pos x="79" y="0"/>
                </a:cxn>
                <a:cxn ang="0">
                  <a:pos x="79" y="0"/>
                </a:cxn>
                <a:cxn ang="0">
                  <a:pos x="79" y="0"/>
                </a:cxn>
                <a:cxn ang="0">
                  <a:pos x="79" y="5"/>
                </a:cxn>
                <a:cxn ang="0">
                  <a:pos x="74" y="5"/>
                </a:cxn>
                <a:cxn ang="0">
                  <a:pos x="69" y="10"/>
                </a:cxn>
                <a:cxn ang="0">
                  <a:pos x="58" y="10"/>
                </a:cxn>
                <a:cxn ang="0">
                  <a:pos x="42" y="15"/>
                </a:cxn>
                <a:cxn ang="0">
                  <a:pos x="32" y="21"/>
                </a:cxn>
                <a:cxn ang="0">
                  <a:pos x="16" y="21"/>
                </a:cxn>
                <a:cxn ang="0">
                  <a:pos x="0" y="21"/>
                </a:cxn>
                <a:cxn ang="0">
                  <a:pos x="0" y="15"/>
                </a:cxn>
                <a:cxn ang="0">
                  <a:pos x="6" y="15"/>
                </a:cxn>
                <a:cxn ang="0">
                  <a:pos x="11" y="10"/>
                </a:cxn>
                <a:cxn ang="0">
                  <a:pos x="21" y="10"/>
                </a:cxn>
                <a:cxn ang="0">
                  <a:pos x="32" y="5"/>
                </a:cxn>
                <a:cxn ang="0">
                  <a:pos x="32" y="5"/>
                </a:cxn>
              </a:cxnLst>
              <a:rect l="0" t="0" r="r" b="b"/>
              <a:pathLst>
                <a:path w="79" h="21">
                  <a:moveTo>
                    <a:pt x="32" y="5"/>
                  </a:moveTo>
                  <a:lnTo>
                    <a:pt x="48" y="5"/>
                  </a:lnTo>
                  <a:lnTo>
                    <a:pt x="58" y="0"/>
                  </a:lnTo>
                  <a:lnTo>
                    <a:pt x="63" y="0"/>
                  </a:lnTo>
                  <a:lnTo>
                    <a:pt x="69" y="0"/>
                  </a:lnTo>
                  <a:lnTo>
                    <a:pt x="74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9" y="5"/>
                  </a:lnTo>
                  <a:lnTo>
                    <a:pt x="74" y="5"/>
                  </a:lnTo>
                  <a:lnTo>
                    <a:pt x="69" y="10"/>
                  </a:lnTo>
                  <a:lnTo>
                    <a:pt x="58" y="10"/>
                  </a:lnTo>
                  <a:lnTo>
                    <a:pt x="42" y="15"/>
                  </a:lnTo>
                  <a:lnTo>
                    <a:pt x="32" y="21"/>
                  </a:lnTo>
                  <a:lnTo>
                    <a:pt x="16" y="21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6" y="15"/>
                  </a:lnTo>
                  <a:lnTo>
                    <a:pt x="11" y="10"/>
                  </a:lnTo>
                  <a:lnTo>
                    <a:pt x="21" y="10"/>
                  </a:lnTo>
                  <a:lnTo>
                    <a:pt x="32" y="5"/>
                  </a:lnTo>
                  <a:lnTo>
                    <a:pt x="32" y="5"/>
                  </a:lnTo>
                </a:path>
              </a:pathLst>
            </a:custGeom>
            <a:grpFill/>
            <a:ln w="5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3" name="Freeform 88"/>
            <p:cNvSpPr>
              <a:spLocks/>
            </p:cNvSpPr>
            <p:nvPr/>
          </p:nvSpPr>
          <p:spPr bwMode="auto">
            <a:xfrm>
              <a:off x="9027178" y="3242806"/>
              <a:ext cx="149225" cy="49213"/>
            </a:xfrm>
            <a:custGeom>
              <a:avLst/>
              <a:gdLst/>
              <a:ahLst/>
              <a:cxnLst>
                <a:cxn ang="0">
                  <a:pos x="94" y="10"/>
                </a:cxn>
                <a:cxn ang="0">
                  <a:pos x="94" y="10"/>
                </a:cxn>
                <a:cxn ang="0">
                  <a:pos x="94" y="10"/>
                </a:cxn>
                <a:cxn ang="0">
                  <a:pos x="94" y="10"/>
                </a:cxn>
                <a:cxn ang="0">
                  <a:pos x="89" y="10"/>
                </a:cxn>
                <a:cxn ang="0">
                  <a:pos x="84" y="16"/>
                </a:cxn>
                <a:cxn ang="0">
                  <a:pos x="79" y="16"/>
                </a:cxn>
                <a:cxn ang="0">
                  <a:pos x="73" y="16"/>
                </a:cxn>
                <a:cxn ang="0">
                  <a:pos x="63" y="21"/>
                </a:cxn>
                <a:cxn ang="0">
                  <a:pos x="47" y="26"/>
                </a:cxn>
                <a:cxn ang="0">
                  <a:pos x="37" y="26"/>
                </a:cxn>
                <a:cxn ang="0">
                  <a:pos x="26" y="31"/>
                </a:cxn>
                <a:cxn ang="0">
                  <a:pos x="21" y="31"/>
                </a:cxn>
                <a:cxn ang="0">
                  <a:pos x="10" y="26"/>
                </a:cxn>
                <a:cxn ang="0">
                  <a:pos x="0" y="26"/>
                </a:cxn>
                <a:cxn ang="0">
                  <a:pos x="16" y="21"/>
                </a:cxn>
                <a:cxn ang="0">
                  <a:pos x="31" y="16"/>
                </a:cxn>
                <a:cxn ang="0">
                  <a:pos x="42" y="16"/>
                </a:cxn>
                <a:cxn ang="0">
                  <a:pos x="52" y="10"/>
                </a:cxn>
                <a:cxn ang="0">
                  <a:pos x="58" y="10"/>
                </a:cxn>
                <a:cxn ang="0">
                  <a:pos x="68" y="5"/>
                </a:cxn>
                <a:cxn ang="0">
                  <a:pos x="73" y="5"/>
                </a:cxn>
                <a:cxn ang="0">
                  <a:pos x="73" y="5"/>
                </a:cxn>
                <a:cxn ang="0">
                  <a:pos x="79" y="0"/>
                </a:cxn>
                <a:cxn ang="0">
                  <a:pos x="84" y="0"/>
                </a:cxn>
                <a:cxn ang="0">
                  <a:pos x="94" y="0"/>
                </a:cxn>
                <a:cxn ang="0">
                  <a:pos x="94" y="5"/>
                </a:cxn>
                <a:cxn ang="0">
                  <a:pos x="94" y="10"/>
                </a:cxn>
                <a:cxn ang="0">
                  <a:pos x="94" y="10"/>
                </a:cxn>
              </a:cxnLst>
              <a:rect l="0" t="0" r="r" b="b"/>
              <a:pathLst>
                <a:path w="94" h="31">
                  <a:moveTo>
                    <a:pt x="94" y="10"/>
                  </a:moveTo>
                  <a:lnTo>
                    <a:pt x="94" y="10"/>
                  </a:lnTo>
                  <a:lnTo>
                    <a:pt x="94" y="10"/>
                  </a:lnTo>
                  <a:lnTo>
                    <a:pt x="94" y="10"/>
                  </a:lnTo>
                  <a:lnTo>
                    <a:pt x="89" y="10"/>
                  </a:lnTo>
                  <a:lnTo>
                    <a:pt x="84" y="16"/>
                  </a:lnTo>
                  <a:lnTo>
                    <a:pt x="79" y="16"/>
                  </a:lnTo>
                  <a:lnTo>
                    <a:pt x="73" y="16"/>
                  </a:lnTo>
                  <a:lnTo>
                    <a:pt x="63" y="21"/>
                  </a:lnTo>
                  <a:lnTo>
                    <a:pt x="47" y="26"/>
                  </a:lnTo>
                  <a:lnTo>
                    <a:pt x="37" y="26"/>
                  </a:lnTo>
                  <a:lnTo>
                    <a:pt x="26" y="31"/>
                  </a:lnTo>
                  <a:lnTo>
                    <a:pt x="21" y="31"/>
                  </a:lnTo>
                  <a:lnTo>
                    <a:pt x="10" y="26"/>
                  </a:lnTo>
                  <a:lnTo>
                    <a:pt x="0" y="26"/>
                  </a:lnTo>
                  <a:lnTo>
                    <a:pt x="16" y="21"/>
                  </a:lnTo>
                  <a:lnTo>
                    <a:pt x="31" y="16"/>
                  </a:lnTo>
                  <a:lnTo>
                    <a:pt x="42" y="16"/>
                  </a:lnTo>
                  <a:lnTo>
                    <a:pt x="52" y="10"/>
                  </a:lnTo>
                  <a:lnTo>
                    <a:pt x="58" y="10"/>
                  </a:lnTo>
                  <a:lnTo>
                    <a:pt x="68" y="5"/>
                  </a:lnTo>
                  <a:lnTo>
                    <a:pt x="73" y="5"/>
                  </a:lnTo>
                  <a:lnTo>
                    <a:pt x="73" y="5"/>
                  </a:lnTo>
                  <a:lnTo>
                    <a:pt x="79" y="0"/>
                  </a:lnTo>
                  <a:lnTo>
                    <a:pt x="84" y="0"/>
                  </a:lnTo>
                  <a:lnTo>
                    <a:pt x="94" y="0"/>
                  </a:lnTo>
                  <a:lnTo>
                    <a:pt x="94" y="5"/>
                  </a:lnTo>
                  <a:lnTo>
                    <a:pt x="94" y="10"/>
                  </a:lnTo>
                  <a:lnTo>
                    <a:pt x="94" y="10"/>
                  </a:lnTo>
                </a:path>
              </a:pathLst>
            </a:custGeom>
            <a:grpFill/>
            <a:ln w="5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69660" name="组合 186"/>
          <p:cNvGrpSpPr>
            <a:grpSpLocks/>
          </p:cNvGrpSpPr>
          <p:nvPr/>
        </p:nvGrpSpPr>
        <p:grpSpPr bwMode="auto">
          <a:xfrm>
            <a:off x="474663" y="914400"/>
            <a:ext cx="9928225" cy="523875"/>
            <a:chOff x="474663" y="914400"/>
            <a:chExt cx="9928225" cy="523875"/>
          </a:xfrm>
        </p:grpSpPr>
        <p:sp>
          <p:nvSpPr>
            <p:cNvPr id="8" name="TextBox 7"/>
            <p:cNvSpPr txBox="1"/>
            <p:nvPr/>
          </p:nvSpPr>
          <p:spPr bwMode="auto">
            <a:xfrm>
              <a:off x="474663" y="914400"/>
              <a:ext cx="9928225" cy="523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altLang="zh-CN" sz="2800" b="1" dirty="0"/>
                <a:t>3. </a:t>
              </a:r>
              <a:r>
                <a:rPr lang="zh-CN" altLang="en-US" sz="2800" b="1" dirty="0"/>
                <a:t>汉字偏旁“  ”和“  ”</a:t>
              </a:r>
              <a:r>
                <a:rPr lang="en-US" altLang="zh-CN" dirty="0">
                  <a:latin typeface="+mn-ea"/>
                  <a:ea typeface="+mn-ea"/>
                </a:rPr>
                <a:t>Chinese Radicals</a:t>
              </a:r>
              <a:r>
                <a:rPr lang="zh-CN" altLang="en-US" dirty="0">
                  <a:latin typeface="+mn-ea"/>
                  <a:ea typeface="+mn-ea"/>
                </a:rPr>
                <a:t>“ ”</a:t>
              </a:r>
              <a:r>
                <a:rPr lang="en-US" altLang="zh-CN" dirty="0">
                  <a:latin typeface="+mn-ea"/>
                  <a:ea typeface="+mn-ea"/>
                </a:rPr>
                <a:t>and</a:t>
              </a:r>
              <a:r>
                <a:rPr lang="zh-CN" altLang="en-US" dirty="0">
                  <a:latin typeface="+mn-ea"/>
                  <a:ea typeface="+mn-ea"/>
                </a:rPr>
                <a:t>“ ”</a:t>
              </a:r>
              <a:endParaRPr lang="zh-CN" altLang="en-US" sz="2800" dirty="0">
                <a:latin typeface="+mn-ea"/>
                <a:ea typeface="+mn-ea"/>
              </a:endParaRPr>
            </a:p>
          </p:txBody>
        </p:sp>
        <p:grpSp>
          <p:nvGrpSpPr>
            <p:cNvPr id="14" name="组合 145"/>
            <p:cNvGrpSpPr>
              <a:grpSpLocks noChangeAspect="1"/>
            </p:cNvGrpSpPr>
            <p:nvPr/>
          </p:nvGrpSpPr>
          <p:grpSpPr>
            <a:xfrm>
              <a:off x="4014276" y="1123108"/>
              <a:ext cx="180000" cy="197235"/>
              <a:chOff x="6408902" y="5886739"/>
              <a:chExt cx="149225" cy="163513"/>
            </a:xfrm>
            <a:solidFill>
              <a:schemeClr val="tx1"/>
            </a:solidFill>
          </p:grpSpPr>
          <p:sp>
            <p:nvSpPr>
              <p:cNvPr id="147" name="Freeform 123"/>
              <p:cNvSpPr>
                <a:spLocks/>
              </p:cNvSpPr>
              <p:nvPr/>
            </p:nvSpPr>
            <p:spPr bwMode="auto">
              <a:xfrm>
                <a:off x="6408902" y="5904202"/>
                <a:ext cx="50800" cy="146050"/>
              </a:xfrm>
              <a:custGeom>
                <a:avLst/>
                <a:gdLst/>
                <a:ahLst/>
                <a:cxnLst>
                  <a:cxn ang="0">
                    <a:pos x="32" y="51"/>
                  </a:cxn>
                  <a:cxn ang="0">
                    <a:pos x="32" y="61"/>
                  </a:cxn>
                  <a:cxn ang="0">
                    <a:pos x="32" y="67"/>
                  </a:cxn>
                  <a:cxn ang="0">
                    <a:pos x="32" y="77"/>
                  </a:cxn>
                  <a:cxn ang="0">
                    <a:pos x="32" y="82"/>
                  </a:cxn>
                  <a:cxn ang="0">
                    <a:pos x="32" y="87"/>
                  </a:cxn>
                  <a:cxn ang="0">
                    <a:pos x="32" y="87"/>
                  </a:cxn>
                  <a:cxn ang="0">
                    <a:pos x="32" y="92"/>
                  </a:cxn>
                  <a:cxn ang="0">
                    <a:pos x="32" y="92"/>
                  </a:cxn>
                  <a:cxn ang="0">
                    <a:pos x="26" y="92"/>
                  </a:cxn>
                  <a:cxn ang="0">
                    <a:pos x="26" y="92"/>
                  </a:cxn>
                  <a:cxn ang="0">
                    <a:pos x="26" y="87"/>
                  </a:cxn>
                  <a:cxn ang="0">
                    <a:pos x="21" y="82"/>
                  </a:cxn>
                  <a:cxn ang="0">
                    <a:pos x="21" y="77"/>
                  </a:cxn>
                  <a:cxn ang="0">
                    <a:pos x="16" y="77"/>
                  </a:cxn>
                  <a:cxn ang="0">
                    <a:pos x="16" y="67"/>
                  </a:cxn>
                  <a:cxn ang="0">
                    <a:pos x="16" y="67"/>
                  </a:cxn>
                  <a:cxn ang="0">
                    <a:pos x="16" y="56"/>
                  </a:cxn>
                  <a:cxn ang="0">
                    <a:pos x="16" y="51"/>
                  </a:cxn>
                  <a:cxn ang="0">
                    <a:pos x="11" y="41"/>
                  </a:cxn>
                  <a:cxn ang="0">
                    <a:pos x="11" y="30"/>
                  </a:cxn>
                  <a:cxn ang="0">
                    <a:pos x="11" y="25"/>
                  </a:cxn>
                  <a:cxn ang="0">
                    <a:pos x="5" y="20"/>
                  </a:cxn>
                  <a:cxn ang="0">
                    <a:pos x="5" y="15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11" y="0"/>
                  </a:cxn>
                  <a:cxn ang="0">
                    <a:pos x="21" y="5"/>
                  </a:cxn>
                  <a:cxn ang="0">
                    <a:pos x="26" y="5"/>
                  </a:cxn>
                  <a:cxn ang="0">
                    <a:pos x="26" y="10"/>
                  </a:cxn>
                  <a:cxn ang="0">
                    <a:pos x="26" y="20"/>
                  </a:cxn>
                  <a:cxn ang="0">
                    <a:pos x="26" y="36"/>
                  </a:cxn>
                  <a:cxn ang="0">
                    <a:pos x="32" y="51"/>
                  </a:cxn>
                  <a:cxn ang="0">
                    <a:pos x="32" y="51"/>
                  </a:cxn>
                </a:cxnLst>
                <a:rect l="0" t="0" r="r" b="b"/>
                <a:pathLst>
                  <a:path w="32" h="92">
                    <a:moveTo>
                      <a:pt x="32" y="51"/>
                    </a:moveTo>
                    <a:lnTo>
                      <a:pt x="32" y="61"/>
                    </a:lnTo>
                    <a:lnTo>
                      <a:pt x="32" y="67"/>
                    </a:lnTo>
                    <a:lnTo>
                      <a:pt x="32" y="77"/>
                    </a:lnTo>
                    <a:lnTo>
                      <a:pt x="32" y="82"/>
                    </a:lnTo>
                    <a:lnTo>
                      <a:pt x="32" y="87"/>
                    </a:lnTo>
                    <a:lnTo>
                      <a:pt x="32" y="87"/>
                    </a:lnTo>
                    <a:lnTo>
                      <a:pt x="32" y="92"/>
                    </a:lnTo>
                    <a:lnTo>
                      <a:pt x="32" y="92"/>
                    </a:lnTo>
                    <a:lnTo>
                      <a:pt x="26" y="92"/>
                    </a:lnTo>
                    <a:lnTo>
                      <a:pt x="26" y="92"/>
                    </a:lnTo>
                    <a:lnTo>
                      <a:pt x="26" y="87"/>
                    </a:lnTo>
                    <a:lnTo>
                      <a:pt x="21" y="82"/>
                    </a:lnTo>
                    <a:lnTo>
                      <a:pt x="21" y="77"/>
                    </a:lnTo>
                    <a:lnTo>
                      <a:pt x="16" y="77"/>
                    </a:lnTo>
                    <a:lnTo>
                      <a:pt x="16" y="67"/>
                    </a:lnTo>
                    <a:lnTo>
                      <a:pt x="16" y="67"/>
                    </a:lnTo>
                    <a:lnTo>
                      <a:pt x="16" y="56"/>
                    </a:lnTo>
                    <a:lnTo>
                      <a:pt x="16" y="51"/>
                    </a:lnTo>
                    <a:lnTo>
                      <a:pt x="11" y="41"/>
                    </a:lnTo>
                    <a:lnTo>
                      <a:pt x="11" y="30"/>
                    </a:lnTo>
                    <a:lnTo>
                      <a:pt x="11" y="25"/>
                    </a:lnTo>
                    <a:lnTo>
                      <a:pt x="5" y="20"/>
                    </a:lnTo>
                    <a:lnTo>
                      <a:pt x="5" y="1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21" y="5"/>
                    </a:lnTo>
                    <a:lnTo>
                      <a:pt x="26" y="5"/>
                    </a:lnTo>
                    <a:lnTo>
                      <a:pt x="26" y="10"/>
                    </a:lnTo>
                    <a:lnTo>
                      <a:pt x="26" y="20"/>
                    </a:lnTo>
                    <a:lnTo>
                      <a:pt x="26" y="36"/>
                    </a:lnTo>
                    <a:lnTo>
                      <a:pt x="32" y="51"/>
                    </a:lnTo>
                    <a:lnTo>
                      <a:pt x="32" y="51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8" name="Freeform 124"/>
              <p:cNvSpPr>
                <a:spLocks/>
              </p:cNvSpPr>
              <p:nvPr/>
            </p:nvSpPr>
            <p:spPr bwMode="auto">
              <a:xfrm>
                <a:off x="6426365" y="5886739"/>
                <a:ext cx="131762" cy="10636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62" y="0"/>
                  </a:cxn>
                  <a:cxn ang="0">
                    <a:pos x="62" y="0"/>
                  </a:cxn>
                  <a:cxn ang="0">
                    <a:pos x="73" y="5"/>
                  </a:cxn>
                  <a:cxn ang="0">
                    <a:pos x="78" y="11"/>
                  </a:cxn>
                  <a:cxn ang="0">
                    <a:pos x="83" y="11"/>
                  </a:cxn>
                  <a:cxn ang="0">
                    <a:pos x="83" y="16"/>
                  </a:cxn>
                  <a:cxn ang="0">
                    <a:pos x="83" y="16"/>
                  </a:cxn>
                  <a:cxn ang="0">
                    <a:pos x="83" y="21"/>
                  </a:cxn>
                  <a:cxn ang="0">
                    <a:pos x="78" y="21"/>
                  </a:cxn>
                  <a:cxn ang="0">
                    <a:pos x="78" y="21"/>
                  </a:cxn>
                  <a:cxn ang="0">
                    <a:pos x="78" y="26"/>
                  </a:cxn>
                  <a:cxn ang="0">
                    <a:pos x="73" y="31"/>
                  </a:cxn>
                  <a:cxn ang="0">
                    <a:pos x="73" y="36"/>
                  </a:cxn>
                  <a:cxn ang="0">
                    <a:pos x="73" y="41"/>
                  </a:cxn>
                  <a:cxn ang="0">
                    <a:pos x="68" y="47"/>
                  </a:cxn>
                  <a:cxn ang="0">
                    <a:pos x="68" y="57"/>
                  </a:cxn>
                  <a:cxn ang="0">
                    <a:pos x="62" y="67"/>
                  </a:cxn>
                  <a:cxn ang="0">
                    <a:pos x="47" y="67"/>
                  </a:cxn>
                  <a:cxn ang="0">
                    <a:pos x="52" y="52"/>
                  </a:cxn>
                  <a:cxn ang="0">
                    <a:pos x="52" y="41"/>
                  </a:cxn>
                  <a:cxn ang="0">
                    <a:pos x="57" y="31"/>
                  </a:cxn>
                  <a:cxn ang="0">
                    <a:pos x="57" y="26"/>
                  </a:cxn>
                  <a:cxn ang="0">
                    <a:pos x="57" y="21"/>
                  </a:cxn>
                  <a:cxn ang="0">
                    <a:pos x="52" y="16"/>
                  </a:cxn>
                  <a:cxn ang="0">
                    <a:pos x="52" y="16"/>
                  </a:cxn>
                  <a:cxn ang="0">
                    <a:pos x="47" y="16"/>
                  </a:cxn>
                  <a:cxn ang="0">
                    <a:pos x="42" y="16"/>
                  </a:cxn>
                  <a:cxn ang="0">
                    <a:pos x="36" y="21"/>
                  </a:cxn>
                  <a:cxn ang="0">
                    <a:pos x="26" y="21"/>
                  </a:cxn>
                  <a:cxn ang="0">
                    <a:pos x="15" y="26"/>
                  </a:cxn>
                  <a:cxn ang="0">
                    <a:pos x="0" y="26"/>
                  </a:cxn>
                  <a:cxn ang="0">
                    <a:pos x="0" y="11"/>
                  </a:cxn>
                  <a:cxn ang="0">
                    <a:pos x="5" y="11"/>
                  </a:cxn>
                  <a:cxn ang="0">
                    <a:pos x="10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26" y="11"/>
                  </a:cxn>
                  <a:cxn ang="0">
                    <a:pos x="31" y="11"/>
                  </a:cxn>
                  <a:cxn ang="0">
                    <a:pos x="36" y="5"/>
                  </a:cxn>
                  <a:cxn ang="0">
                    <a:pos x="42" y="5"/>
                  </a:cxn>
                  <a:cxn ang="0">
                    <a:pos x="47" y="5"/>
                  </a:cxn>
                  <a:cxn ang="0">
                    <a:pos x="52" y="0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83" h="67">
                    <a:moveTo>
                      <a:pt x="57" y="0"/>
                    </a:moveTo>
                    <a:lnTo>
                      <a:pt x="62" y="0"/>
                    </a:lnTo>
                    <a:lnTo>
                      <a:pt x="62" y="0"/>
                    </a:lnTo>
                    <a:lnTo>
                      <a:pt x="73" y="5"/>
                    </a:lnTo>
                    <a:lnTo>
                      <a:pt x="78" y="11"/>
                    </a:lnTo>
                    <a:lnTo>
                      <a:pt x="83" y="11"/>
                    </a:lnTo>
                    <a:lnTo>
                      <a:pt x="83" y="16"/>
                    </a:lnTo>
                    <a:lnTo>
                      <a:pt x="83" y="16"/>
                    </a:lnTo>
                    <a:lnTo>
                      <a:pt x="83" y="21"/>
                    </a:lnTo>
                    <a:lnTo>
                      <a:pt x="78" y="21"/>
                    </a:lnTo>
                    <a:lnTo>
                      <a:pt x="78" y="21"/>
                    </a:lnTo>
                    <a:lnTo>
                      <a:pt x="78" y="26"/>
                    </a:lnTo>
                    <a:lnTo>
                      <a:pt x="73" y="31"/>
                    </a:lnTo>
                    <a:lnTo>
                      <a:pt x="73" y="36"/>
                    </a:lnTo>
                    <a:lnTo>
                      <a:pt x="73" y="41"/>
                    </a:lnTo>
                    <a:lnTo>
                      <a:pt x="68" y="47"/>
                    </a:lnTo>
                    <a:lnTo>
                      <a:pt x="68" y="57"/>
                    </a:lnTo>
                    <a:lnTo>
                      <a:pt x="62" y="67"/>
                    </a:lnTo>
                    <a:lnTo>
                      <a:pt x="47" y="67"/>
                    </a:lnTo>
                    <a:lnTo>
                      <a:pt x="52" y="52"/>
                    </a:lnTo>
                    <a:lnTo>
                      <a:pt x="52" y="41"/>
                    </a:lnTo>
                    <a:lnTo>
                      <a:pt x="57" y="31"/>
                    </a:lnTo>
                    <a:lnTo>
                      <a:pt x="57" y="26"/>
                    </a:lnTo>
                    <a:lnTo>
                      <a:pt x="57" y="21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47" y="16"/>
                    </a:lnTo>
                    <a:lnTo>
                      <a:pt x="42" y="16"/>
                    </a:lnTo>
                    <a:lnTo>
                      <a:pt x="36" y="21"/>
                    </a:lnTo>
                    <a:lnTo>
                      <a:pt x="26" y="21"/>
                    </a:lnTo>
                    <a:lnTo>
                      <a:pt x="15" y="26"/>
                    </a:lnTo>
                    <a:lnTo>
                      <a:pt x="0" y="26"/>
                    </a:lnTo>
                    <a:lnTo>
                      <a:pt x="0" y="11"/>
                    </a:lnTo>
                    <a:lnTo>
                      <a:pt x="5" y="11"/>
                    </a:lnTo>
                    <a:lnTo>
                      <a:pt x="10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26" y="11"/>
                    </a:lnTo>
                    <a:lnTo>
                      <a:pt x="31" y="11"/>
                    </a:lnTo>
                    <a:lnTo>
                      <a:pt x="36" y="5"/>
                    </a:lnTo>
                    <a:lnTo>
                      <a:pt x="42" y="5"/>
                    </a:lnTo>
                    <a:lnTo>
                      <a:pt x="47" y="5"/>
                    </a:lnTo>
                    <a:lnTo>
                      <a:pt x="52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7" y="0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9" name="Freeform 125"/>
              <p:cNvSpPr>
                <a:spLocks/>
              </p:cNvSpPr>
              <p:nvPr/>
            </p:nvSpPr>
            <p:spPr bwMode="auto">
              <a:xfrm>
                <a:off x="6450177" y="5985164"/>
                <a:ext cx="92075" cy="33338"/>
              </a:xfrm>
              <a:custGeom>
                <a:avLst/>
                <a:gdLst/>
                <a:ahLst/>
                <a:cxnLst>
                  <a:cxn ang="0">
                    <a:pos x="58" y="5"/>
                  </a:cxn>
                  <a:cxn ang="0">
                    <a:pos x="53" y="10"/>
                  </a:cxn>
                  <a:cxn ang="0">
                    <a:pos x="53" y="10"/>
                  </a:cxn>
                  <a:cxn ang="0">
                    <a:pos x="53" y="10"/>
                  </a:cxn>
                  <a:cxn ang="0">
                    <a:pos x="47" y="16"/>
                  </a:cxn>
                  <a:cxn ang="0">
                    <a:pos x="42" y="16"/>
                  </a:cxn>
                  <a:cxn ang="0">
                    <a:pos x="32" y="16"/>
                  </a:cxn>
                  <a:cxn ang="0">
                    <a:pos x="16" y="16"/>
                  </a:cxn>
                  <a:cxn ang="0">
                    <a:pos x="0" y="21"/>
                  </a:cxn>
                  <a:cxn ang="0">
                    <a:pos x="0" y="10"/>
                  </a:cxn>
                  <a:cxn ang="0">
                    <a:pos x="11" y="5"/>
                  </a:cxn>
                  <a:cxn ang="0">
                    <a:pos x="21" y="5"/>
                  </a:cxn>
                  <a:cxn ang="0">
                    <a:pos x="32" y="5"/>
                  </a:cxn>
                  <a:cxn ang="0">
                    <a:pos x="37" y="5"/>
                  </a:cxn>
                  <a:cxn ang="0">
                    <a:pos x="47" y="5"/>
                  </a:cxn>
                  <a:cxn ang="0">
                    <a:pos x="47" y="0"/>
                  </a:cxn>
                  <a:cxn ang="0">
                    <a:pos x="53" y="0"/>
                  </a:cxn>
                  <a:cxn ang="0">
                    <a:pos x="53" y="0"/>
                  </a:cxn>
                  <a:cxn ang="0">
                    <a:pos x="53" y="5"/>
                  </a:cxn>
                  <a:cxn ang="0">
                    <a:pos x="58" y="5"/>
                  </a:cxn>
                  <a:cxn ang="0">
                    <a:pos x="58" y="5"/>
                  </a:cxn>
                </a:cxnLst>
                <a:rect l="0" t="0" r="r" b="b"/>
                <a:pathLst>
                  <a:path w="58" h="21">
                    <a:moveTo>
                      <a:pt x="58" y="5"/>
                    </a:moveTo>
                    <a:lnTo>
                      <a:pt x="53" y="10"/>
                    </a:lnTo>
                    <a:lnTo>
                      <a:pt x="53" y="10"/>
                    </a:lnTo>
                    <a:lnTo>
                      <a:pt x="53" y="10"/>
                    </a:lnTo>
                    <a:lnTo>
                      <a:pt x="47" y="16"/>
                    </a:lnTo>
                    <a:lnTo>
                      <a:pt x="42" y="16"/>
                    </a:lnTo>
                    <a:lnTo>
                      <a:pt x="32" y="16"/>
                    </a:lnTo>
                    <a:lnTo>
                      <a:pt x="16" y="16"/>
                    </a:lnTo>
                    <a:lnTo>
                      <a:pt x="0" y="21"/>
                    </a:lnTo>
                    <a:lnTo>
                      <a:pt x="0" y="10"/>
                    </a:lnTo>
                    <a:lnTo>
                      <a:pt x="11" y="5"/>
                    </a:lnTo>
                    <a:lnTo>
                      <a:pt x="21" y="5"/>
                    </a:lnTo>
                    <a:lnTo>
                      <a:pt x="32" y="5"/>
                    </a:lnTo>
                    <a:lnTo>
                      <a:pt x="37" y="5"/>
                    </a:lnTo>
                    <a:lnTo>
                      <a:pt x="47" y="5"/>
                    </a:lnTo>
                    <a:lnTo>
                      <a:pt x="47" y="0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53" y="5"/>
                    </a:lnTo>
                    <a:lnTo>
                      <a:pt x="58" y="5"/>
                    </a:lnTo>
                    <a:lnTo>
                      <a:pt x="58" y="5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5" name="组合 149"/>
            <p:cNvGrpSpPr>
              <a:grpSpLocks noChangeAspect="1"/>
            </p:cNvGrpSpPr>
            <p:nvPr/>
          </p:nvGrpSpPr>
          <p:grpSpPr>
            <a:xfrm>
              <a:off x="2717923" y="1047288"/>
              <a:ext cx="191327" cy="324000"/>
              <a:chOff x="8976378" y="3038019"/>
              <a:chExt cx="217487" cy="368300"/>
            </a:xfrm>
            <a:solidFill>
              <a:schemeClr val="tx1"/>
            </a:solidFill>
          </p:grpSpPr>
          <p:sp>
            <p:nvSpPr>
              <p:cNvPr id="151" name="Freeform 80"/>
              <p:cNvSpPr>
                <a:spLocks/>
              </p:cNvSpPr>
              <p:nvPr/>
            </p:nvSpPr>
            <p:spPr bwMode="auto">
              <a:xfrm>
                <a:off x="8976378" y="3038019"/>
                <a:ext cx="158750" cy="238125"/>
              </a:xfrm>
              <a:custGeom>
                <a:avLst/>
                <a:gdLst/>
                <a:ahLst/>
                <a:cxnLst>
                  <a:cxn ang="0">
                    <a:pos x="42" y="114"/>
                  </a:cxn>
                  <a:cxn ang="0">
                    <a:pos x="32" y="124"/>
                  </a:cxn>
                  <a:cxn ang="0">
                    <a:pos x="27" y="129"/>
                  </a:cxn>
                  <a:cxn ang="0">
                    <a:pos x="16" y="139"/>
                  </a:cxn>
                  <a:cxn ang="0">
                    <a:pos x="11" y="145"/>
                  </a:cxn>
                  <a:cxn ang="0">
                    <a:pos x="6" y="145"/>
                  </a:cxn>
                  <a:cxn ang="0">
                    <a:pos x="6" y="150"/>
                  </a:cxn>
                  <a:cxn ang="0">
                    <a:pos x="0" y="150"/>
                  </a:cxn>
                  <a:cxn ang="0">
                    <a:pos x="0" y="150"/>
                  </a:cxn>
                  <a:cxn ang="0">
                    <a:pos x="0" y="150"/>
                  </a:cxn>
                  <a:cxn ang="0">
                    <a:pos x="0" y="145"/>
                  </a:cxn>
                  <a:cxn ang="0">
                    <a:pos x="6" y="134"/>
                  </a:cxn>
                  <a:cxn ang="0">
                    <a:pos x="16" y="129"/>
                  </a:cxn>
                  <a:cxn ang="0">
                    <a:pos x="32" y="103"/>
                  </a:cxn>
                  <a:cxn ang="0">
                    <a:pos x="48" y="83"/>
                  </a:cxn>
                  <a:cxn ang="0">
                    <a:pos x="58" y="57"/>
                  </a:cxn>
                  <a:cxn ang="0">
                    <a:pos x="69" y="47"/>
                  </a:cxn>
                  <a:cxn ang="0">
                    <a:pos x="69" y="31"/>
                  </a:cxn>
                  <a:cxn ang="0">
                    <a:pos x="74" y="21"/>
                  </a:cxn>
                  <a:cxn ang="0">
                    <a:pos x="74" y="10"/>
                  </a:cxn>
                  <a:cxn ang="0">
                    <a:pos x="74" y="5"/>
                  </a:cxn>
                  <a:cxn ang="0">
                    <a:pos x="74" y="5"/>
                  </a:cxn>
                  <a:cxn ang="0">
                    <a:pos x="74" y="5"/>
                  </a:cxn>
                  <a:cxn ang="0">
                    <a:pos x="74" y="0"/>
                  </a:cxn>
                  <a:cxn ang="0">
                    <a:pos x="74" y="0"/>
                  </a:cxn>
                  <a:cxn ang="0">
                    <a:pos x="74" y="0"/>
                  </a:cxn>
                  <a:cxn ang="0">
                    <a:pos x="79" y="0"/>
                  </a:cxn>
                  <a:cxn ang="0">
                    <a:pos x="84" y="0"/>
                  </a:cxn>
                  <a:cxn ang="0">
                    <a:pos x="90" y="0"/>
                  </a:cxn>
                  <a:cxn ang="0">
                    <a:pos x="95" y="5"/>
                  </a:cxn>
                  <a:cxn ang="0">
                    <a:pos x="100" y="10"/>
                  </a:cxn>
                  <a:cxn ang="0">
                    <a:pos x="100" y="10"/>
                  </a:cxn>
                  <a:cxn ang="0">
                    <a:pos x="95" y="16"/>
                  </a:cxn>
                  <a:cxn ang="0">
                    <a:pos x="95" y="21"/>
                  </a:cxn>
                  <a:cxn ang="0">
                    <a:pos x="95" y="26"/>
                  </a:cxn>
                  <a:cxn ang="0">
                    <a:pos x="90" y="31"/>
                  </a:cxn>
                  <a:cxn ang="0">
                    <a:pos x="90" y="36"/>
                  </a:cxn>
                  <a:cxn ang="0">
                    <a:pos x="84" y="41"/>
                  </a:cxn>
                  <a:cxn ang="0">
                    <a:pos x="79" y="52"/>
                  </a:cxn>
                  <a:cxn ang="0">
                    <a:pos x="74" y="72"/>
                  </a:cxn>
                  <a:cxn ang="0">
                    <a:pos x="63" y="88"/>
                  </a:cxn>
                  <a:cxn ang="0">
                    <a:pos x="53" y="103"/>
                  </a:cxn>
                  <a:cxn ang="0">
                    <a:pos x="42" y="114"/>
                  </a:cxn>
                  <a:cxn ang="0">
                    <a:pos x="42" y="114"/>
                  </a:cxn>
                </a:cxnLst>
                <a:rect l="0" t="0" r="r" b="b"/>
                <a:pathLst>
                  <a:path w="100" h="150">
                    <a:moveTo>
                      <a:pt x="42" y="114"/>
                    </a:moveTo>
                    <a:lnTo>
                      <a:pt x="32" y="124"/>
                    </a:lnTo>
                    <a:lnTo>
                      <a:pt x="27" y="129"/>
                    </a:lnTo>
                    <a:lnTo>
                      <a:pt x="16" y="139"/>
                    </a:lnTo>
                    <a:lnTo>
                      <a:pt x="11" y="145"/>
                    </a:lnTo>
                    <a:lnTo>
                      <a:pt x="6" y="145"/>
                    </a:lnTo>
                    <a:lnTo>
                      <a:pt x="6" y="150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0" y="145"/>
                    </a:lnTo>
                    <a:lnTo>
                      <a:pt x="6" y="134"/>
                    </a:lnTo>
                    <a:lnTo>
                      <a:pt x="16" y="129"/>
                    </a:lnTo>
                    <a:lnTo>
                      <a:pt x="32" y="103"/>
                    </a:lnTo>
                    <a:lnTo>
                      <a:pt x="48" y="83"/>
                    </a:lnTo>
                    <a:lnTo>
                      <a:pt x="58" y="57"/>
                    </a:lnTo>
                    <a:lnTo>
                      <a:pt x="69" y="47"/>
                    </a:lnTo>
                    <a:lnTo>
                      <a:pt x="69" y="31"/>
                    </a:lnTo>
                    <a:lnTo>
                      <a:pt x="74" y="21"/>
                    </a:lnTo>
                    <a:lnTo>
                      <a:pt x="74" y="10"/>
                    </a:lnTo>
                    <a:lnTo>
                      <a:pt x="74" y="5"/>
                    </a:lnTo>
                    <a:lnTo>
                      <a:pt x="74" y="5"/>
                    </a:lnTo>
                    <a:lnTo>
                      <a:pt x="74" y="5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9" y="0"/>
                    </a:lnTo>
                    <a:lnTo>
                      <a:pt x="84" y="0"/>
                    </a:lnTo>
                    <a:lnTo>
                      <a:pt x="90" y="0"/>
                    </a:lnTo>
                    <a:lnTo>
                      <a:pt x="95" y="5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95" y="16"/>
                    </a:lnTo>
                    <a:lnTo>
                      <a:pt x="95" y="21"/>
                    </a:lnTo>
                    <a:lnTo>
                      <a:pt x="95" y="26"/>
                    </a:lnTo>
                    <a:lnTo>
                      <a:pt x="90" y="31"/>
                    </a:lnTo>
                    <a:lnTo>
                      <a:pt x="90" y="36"/>
                    </a:lnTo>
                    <a:lnTo>
                      <a:pt x="84" y="41"/>
                    </a:lnTo>
                    <a:lnTo>
                      <a:pt x="79" y="52"/>
                    </a:lnTo>
                    <a:lnTo>
                      <a:pt x="74" y="72"/>
                    </a:lnTo>
                    <a:lnTo>
                      <a:pt x="63" y="88"/>
                    </a:lnTo>
                    <a:lnTo>
                      <a:pt x="53" y="103"/>
                    </a:lnTo>
                    <a:lnTo>
                      <a:pt x="42" y="114"/>
                    </a:lnTo>
                    <a:lnTo>
                      <a:pt x="42" y="114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2" name="Freeform 81"/>
              <p:cNvSpPr>
                <a:spLocks/>
              </p:cNvSpPr>
              <p:nvPr/>
            </p:nvSpPr>
            <p:spPr bwMode="auto">
              <a:xfrm>
                <a:off x="9085915" y="3112631"/>
                <a:ext cx="107950" cy="31750"/>
              </a:xfrm>
              <a:custGeom>
                <a:avLst/>
                <a:gdLst/>
                <a:ahLst/>
                <a:cxnLst>
                  <a:cxn ang="0">
                    <a:pos x="31" y="5"/>
                  </a:cxn>
                  <a:cxn ang="0">
                    <a:pos x="36" y="5"/>
                  </a:cxn>
                  <a:cxn ang="0">
                    <a:pos x="42" y="0"/>
                  </a:cxn>
                  <a:cxn ang="0">
                    <a:pos x="52" y="0"/>
                  </a:cxn>
                  <a:cxn ang="0">
                    <a:pos x="57" y="0"/>
                  </a:cxn>
                  <a:cxn ang="0">
                    <a:pos x="63" y="0"/>
                  </a:cxn>
                  <a:cxn ang="0">
                    <a:pos x="63" y="0"/>
                  </a:cxn>
                  <a:cxn ang="0">
                    <a:pos x="68" y="5"/>
                  </a:cxn>
                  <a:cxn ang="0">
                    <a:pos x="68" y="5"/>
                  </a:cxn>
                  <a:cxn ang="0">
                    <a:pos x="63" y="5"/>
                  </a:cxn>
                  <a:cxn ang="0">
                    <a:pos x="63" y="10"/>
                  </a:cxn>
                  <a:cxn ang="0">
                    <a:pos x="63" y="10"/>
                  </a:cxn>
                  <a:cxn ang="0">
                    <a:pos x="57" y="15"/>
                  </a:cxn>
                  <a:cxn ang="0">
                    <a:pos x="47" y="15"/>
                  </a:cxn>
                  <a:cxn ang="0">
                    <a:pos x="36" y="15"/>
                  </a:cxn>
                  <a:cxn ang="0">
                    <a:pos x="26" y="20"/>
                  </a:cxn>
                  <a:cxn ang="0">
                    <a:pos x="15" y="20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15" y="10"/>
                  </a:cxn>
                  <a:cxn ang="0">
                    <a:pos x="31" y="5"/>
                  </a:cxn>
                  <a:cxn ang="0">
                    <a:pos x="31" y="5"/>
                  </a:cxn>
                </a:cxnLst>
                <a:rect l="0" t="0" r="r" b="b"/>
                <a:pathLst>
                  <a:path w="68" h="20">
                    <a:moveTo>
                      <a:pt x="31" y="5"/>
                    </a:moveTo>
                    <a:lnTo>
                      <a:pt x="36" y="5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57" y="0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68" y="5"/>
                    </a:lnTo>
                    <a:lnTo>
                      <a:pt x="68" y="5"/>
                    </a:lnTo>
                    <a:lnTo>
                      <a:pt x="63" y="5"/>
                    </a:lnTo>
                    <a:lnTo>
                      <a:pt x="63" y="10"/>
                    </a:lnTo>
                    <a:lnTo>
                      <a:pt x="63" y="10"/>
                    </a:lnTo>
                    <a:lnTo>
                      <a:pt x="57" y="15"/>
                    </a:lnTo>
                    <a:lnTo>
                      <a:pt x="47" y="15"/>
                    </a:lnTo>
                    <a:lnTo>
                      <a:pt x="36" y="15"/>
                    </a:lnTo>
                    <a:lnTo>
                      <a:pt x="26" y="20"/>
                    </a:lnTo>
                    <a:lnTo>
                      <a:pt x="15" y="20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15" y="10"/>
                    </a:lnTo>
                    <a:lnTo>
                      <a:pt x="31" y="5"/>
                    </a:lnTo>
                    <a:lnTo>
                      <a:pt x="31" y="5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3" name="Freeform 86"/>
              <p:cNvSpPr>
                <a:spLocks/>
              </p:cNvSpPr>
              <p:nvPr/>
            </p:nvSpPr>
            <p:spPr bwMode="auto">
              <a:xfrm>
                <a:off x="9076390" y="3201531"/>
                <a:ext cx="117475" cy="204788"/>
              </a:xfrm>
              <a:custGeom>
                <a:avLst/>
                <a:gdLst/>
                <a:ahLst/>
                <a:cxnLst>
                  <a:cxn ang="0">
                    <a:pos x="27" y="36"/>
                  </a:cxn>
                  <a:cxn ang="0">
                    <a:pos x="27" y="47"/>
                  </a:cxn>
                  <a:cxn ang="0">
                    <a:pos x="27" y="57"/>
                  </a:cxn>
                  <a:cxn ang="0">
                    <a:pos x="27" y="67"/>
                  </a:cxn>
                  <a:cxn ang="0">
                    <a:pos x="27" y="78"/>
                  </a:cxn>
                  <a:cxn ang="0">
                    <a:pos x="27" y="88"/>
                  </a:cxn>
                  <a:cxn ang="0">
                    <a:pos x="27" y="88"/>
                  </a:cxn>
                  <a:cxn ang="0">
                    <a:pos x="27" y="88"/>
                  </a:cxn>
                  <a:cxn ang="0">
                    <a:pos x="32" y="88"/>
                  </a:cxn>
                  <a:cxn ang="0">
                    <a:pos x="42" y="83"/>
                  </a:cxn>
                  <a:cxn ang="0">
                    <a:pos x="53" y="78"/>
                  </a:cxn>
                  <a:cxn ang="0">
                    <a:pos x="63" y="73"/>
                  </a:cxn>
                  <a:cxn ang="0">
                    <a:pos x="69" y="73"/>
                  </a:cxn>
                  <a:cxn ang="0">
                    <a:pos x="74" y="67"/>
                  </a:cxn>
                  <a:cxn ang="0">
                    <a:pos x="74" y="67"/>
                  </a:cxn>
                  <a:cxn ang="0">
                    <a:pos x="74" y="73"/>
                  </a:cxn>
                  <a:cxn ang="0">
                    <a:pos x="74" y="73"/>
                  </a:cxn>
                  <a:cxn ang="0">
                    <a:pos x="69" y="78"/>
                  </a:cxn>
                  <a:cxn ang="0">
                    <a:pos x="69" y="78"/>
                  </a:cxn>
                  <a:cxn ang="0">
                    <a:pos x="63" y="83"/>
                  </a:cxn>
                  <a:cxn ang="0">
                    <a:pos x="53" y="88"/>
                  </a:cxn>
                  <a:cxn ang="0">
                    <a:pos x="48" y="93"/>
                  </a:cxn>
                  <a:cxn ang="0">
                    <a:pos x="37" y="103"/>
                  </a:cxn>
                  <a:cxn ang="0">
                    <a:pos x="32" y="109"/>
                  </a:cxn>
                  <a:cxn ang="0">
                    <a:pos x="27" y="114"/>
                  </a:cxn>
                  <a:cxn ang="0">
                    <a:pos x="21" y="119"/>
                  </a:cxn>
                  <a:cxn ang="0">
                    <a:pos x="16" y="124"/>
                  </a:cxn>
                  <a:cxn ang="0">
                    <a:pos x="16" y="129"/>
                  </a:cxn>
                  <a:cxn ang="0">
                    <a:pos x="11" y="129"/>
                  </a:cxn>
                  <a:cxn ang="0">
                    <a:pos x="11" y="129"/>
                  </a:cxn>
                  <a:cxn ang="0">
                    <a:pos x="6" y="129"/>
                  </a:cxn>
                  <a:cxn ang="0">
                    <a:pos x="6" y="129"/>
                  </a:cxn>
                  <a:cxn ang="0">
                    <a:pos x="6" y="124"/>
                  </a:cxn>
                  <a:cxn ang="0">
                    <a:pos x="0" y="119"/>
                  </a:cxn>
                  <a:cxn ang="0">
                    <a:pos x="0" y="114"/>
                  </a:cxn>
                  <a:cxn ang="0">
                    <a:pos x="0" y="109"/>
                  </a:cxn>
                  <a:cxn ang="0">
                    <a:pos x="6" y="98"/>
                  </a:cxn>
                  <a:cxn ang="0">
                    <a:pos x="11" y="98"/>
                  </a:cxn>
                  <a:cxn ang="0">
                    <a:pos x="11" y="88"/>
                  </a:cxn>
                  <a:cxn ang="0">
                    <a:pos x="11" y="78"/>
                  </a:cxn>
                  <a:cxn ang="0">
                    <a:pos x="16" y="62"/>
                  </a:cxn>
                  <a:cxn ang="0">
                    <a:pos x="11" y="31"/>
                  </a:cxn>
                  <a:cxn ang="0">
                    <a:pos x="11" y="0"/>
                  </a:cxn>
                  <a:cxn ang="0">
                    <a:pos x="21" y="5"/>
                  </a:cxn>
                  <a:cxn ang="0">
                    <a:pos x="27" y="11"/>
                  </a:cxn>
                  <a:cxn ang="0">
                    <a:pos x="32" y="11"/>
                  </a:cxn>
                  <a:cxn ang="0">
                    <a:pos x="32" y="11"/>
                  </a:cxn>
                  <a:cxn ang="0">
                    <a:pos x="32" y="16"/>
                  </a:cxn>
                  <a:cxn ang="0">
                    <a:pos x="32" y="21"/>
                  </a:cxn>
                  <a:cxn ang="0">
                    <a:pos x="27" y="26"/>
                  </a:cxn>
                  <a:cxn ang="0">
                    <a:pos x="27" y="36"/>
                  </a:cxn>
                  <a:cxn ang="0">
                    <a:pos x="27" y="36"/>
                  </a:cxn>
                </a:cxnLst>
                <a:rect l="0" t="0" r="r" b="b"/>
                <a:pathLst>
                  <a:path w="74" h="129">
                    <a:moveTo>
                      <a:pt x="27" y="36"/>
                    </a:moveTo>
                    <a:lnTo>
                      <a:pt x="27" y="47"/>
                    </a:lnTo>
                    <a:lnTo>
                      <a:pt x="27" y="57"/>
                    </a:lnTo>
                    <a:lnTo>
                      <a:pt x="27" y="67"/>
                    </a:lnTo>
                    <a:lnTo>
                      <a:pt x="27" y="78"/>
                    </a:lnTo>
                    <a:lnTo>
                      <a:pt x="27" y="88"/>
                    </a:lnTo>
                    <a:lnTo>
                      <a:pt x="27" y="88"/>
                    </a:lnTo>
                    <a:lnTo>
                      <a:pt x="27" y="88"/>
                    </a:lnTo>
                    <a:lnTo>
                      <a:pt x="32" y="88"/>
                    </a:lnTo>
                    <a:lnTo>
                      <a:pt x="42" y="83"/>
                    </a:lnTo>
                    <a:lnTo>
                      <a:pt x="53" y="78"/>
                    </a:lnTo>
                    <a:lnTo>
                      <a:pt x="63" y="73"/>
                    </a:lnTo>
                    <a:lnTo>
                      <a:pt x="69" y="73"/>
                    </a:lnTo>
                    <a:lnTo>
                      <a:pt x="74" y="67"/>
                    </a:lnTo>
                    <a:lnTo>
                      <a:pt x="74" y="67"/>
                    </a:lnTo>
                    <a:lnTo>
                      <a:pt x="74" y="73"/>
                    </a:lnTo>
                    <a:lnTo>
                      <a:pt x="74" y="73"/>
                    </a:lnTo>
                    <a:lnTo>
                      <a:pt x="69" y="78"/>
                    </a:lnTo>
                    <a:lnTo>
                      <a:pt x="69" y="78"/>
                    </a:lnTo>
                    <a:lnTo>
                      <a:pt x="63" y="83"/>
                    </a:lnTo>
                    <a:lnTo>
                      <a:pt x="53" y="88"/>
                    </a:lnTo>
                    <a:lnTo>
                      <a:pt x="48" y="93"/>
                    </a:lnTo>
                    <a:lnTo>
                      <a:pt x="37" y="103"/>
                    </a:lnTo>
                    <a:lnTo>
                      <a:pt x="32" y="109"/>
                    </a:lnTo>
                    <a:lnTo>
                      <a:pt x="27" y="114"/>
                    </a:lnTo>
                    <a:lnTo>
                      <a:pt x="21" y="119"/>
                    </a:lnTo>
                    <a:lnTo>
                      <a:pt x="16" y="124"/>
                    </a:lnTo>
                    <a:lnTo>
                      <a:pt x="16" y="129"/>
                    </a:lnTo>
                    <a:lnTo>
                      <a:pt x="11" y="129"/>
                    </a:lnTo>
                    <a:lnTo>
                      <a:pt x="11" y="129"/>
                    </a:lnTo>
                    <a:lnTo>
                      <a:pt x="6" y="129"/>
                    </a:lnTo>
                    <a:lnTo>
                      <a:pt x="6" y="129"/>
                    </a:lnTo>
                    <a:lnTo>
                      <a:pt x="6" y="124"/>
                    </a:lnTo>
                    <a:lnTo>
                      <a:pt x="0" y="119"/>
                    </a:lnTo>
                    <a:lnTo>
                      <a:pt x="0" y="114"/>
                    </a:lnTo>
                    <a:lnTo>
                      <a:pt x="0" y="109"/>
                    </a:lnTo>
                    <a:lnTo>
                      <a:pt x="6" y="98"/>
                    </a:lnTo>
                    <a:lnTo>
                      <a:pt x="11" y="98"/>
                    </a:lnTo>
                    <a:lnTo>
                      <a:pt x="11" y="88"/>
                    </a:lnTo>
                    <a:lnTo>
                      <a:pt x="11" y="78"/>
                    </a:lnTo>
                    <a:lnTo>
                      <a:pt x="16" y="62"/>
                    </a:lnTo>
                    <a:lnTo>
                      <a:pt x="11" y="31"/>
                    </a:lnTo>
                    <a:lnTo>
                      <a:pt x="11" y="0"/>
                    </a:lnTo>
                    <a:lnTo>
                      <a:pt x="21" y="5"/>
                    </a:lnTo>
                    <a:lnTo>
                      <a:pt x="27" y="11"/>
                    </a:lnTo>
                    <a:lnTo>
                      <a:pt x="32" y="11"/>
                    </a:lnTo>
                    <a:lnTo>
                      <a:pt x="32" y="11"/>
                    </a:lnTo>
                    <a:lnTo>
                      <a:pt x="32" y="16"/>
                    </a:lnTo>
                    <a:lnTo>
                      <a:pt x="32" y="21"/>
                    </a:lnTo>
                    <a:lnTo>
                      <a:pt x="27" y="26"/>
                    </a:lnTo>
                    <a:lnTo>
                      <a:pt x="27" y="36"/>
                    </a:lnTo>
                    <a:lnTo>
                      <a:pt x="27" y="36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4" name="Freeform 87"/>
              <p:cNvSpPr>
                <a:spLocks/>
              </p:cNvSpPr>
              <p:nvPr/>
            </p:nvSpPr>
            <p:spPr bwMode="auto">
              <a:xfrm>
                <a:off x="9043053" y="3185656"/>
                <a:ext cx="125413" cy="33338"/>
              </a:xfrm>
              <a:custGeom>
                <a:avLst/>
                <a:gdLst/>
                <a:ahLst/>
                <a:cxnLst>
                  <a:cxn ang="0">
                    <a:pos x="32" y="5"/>
                  </a:cxn>
                  <a:cxn ang="0">
                    <a:pos x="48" y="5"/>
                  </a:cxn>
                  <a:cxn ang="0">
                    <a:pos x="58" y="0"/>
                  </a:cxn>
                  <a:cxn ang="0">
                    <a:pos x="63" y="0"/>
                  </a:cxn>
                  <a:cxn ang="0">
                    <a:pos x="69" y="0"/>
                  </a:cxn>
                  <a:cxn ang="0">
                    <a:pos x="74" y="0"/>
                  </a:cxn>
                  <a:cxn ang="0">
                    <a:pos x="79" y="0"/>
                  </a:cxn>
                  <a:cxn ang="0">
                    <a:pos x="79" y="0"/>
                  </a:cxn>
                  <a:cxn ang="0">
                    <a:pos x="79" y="0"/>
                  </a:cxn>
                  <a:cxn ang="0">
                    <a:pos x="79" y="5"/>
                  </a:cxn>
                  <a:cxn ang="0">
                    <a:pos x="74" y="5"/>
                  </a:cxn>
                  <a:cxn ang="0">
                    <a:pos x="69" y="10"/>
                  </a:cxn>
                  <a:cxn ang="0">
                    <a:pos x="58" y="10"/>
                  </a:cxn>
                  <a:cxn ang="0">
                    <a:pos x="42" y="15"/>
                  </a:cxn>
                  <a:cxn ang="0">
                    <a:pos x="32" y="21"/>
                  </a:cxn>
                  <a:cxn ang="0">
                    <a:pos x="16" y="21"/>
                  </a:cxn>
                  <a:cxn ang="0">
                    <a:pos x="0" y="21"/>
                  </a:cxn>
                  <a:cxn ang="0">
                    <a:pos x="0" y="15"/>
                  </a:cxn>
                  <a:cxn ang="0">
                    <a:pos x="6" y="15"/>
                  </a:cxn>
                  <a:cxn ang="0">
                    <a:pos x="11" y="10"/>
                  </a:cxn>
                  <a:cxn ang="0">
                    <a:pos x="21" y="10"/>
                  </a:cxn>
                  <a:cxn ang="0">
                    <a:pos x="32" y="5"/>
                  </a:cxn>
                  <a:cxn ang="0">
                    <a:pos x="32" y="5"/>
                  </a:cxn>
                </a:cxnLst>
                <a:rect l="0" t="0" r="r" b="b"/>
                <a:pathLst>
                  <a:path w="79" h="21">
                    <a:moveTo>
                      <a:pt x="32" y="5"/>
                    </a:moveTo>
                    <a:lnTo>
                      <a:pt x="48" y="5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69" y="0"/>
                    </a:lnTo>
                    <a:lnTo>
                      <a:pt x="74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79" y="5"/>
                    </a:lnTo>
                    <a:lnTo>
                      <a:pt x="74" y="5"/>
                    </a:lnTo>
                    <a:lnTo>
                      <a:pt x="69" y="10"/>
                    </a:lnTo>
                    <a:lnTo>
                      <a:pt x="58" y="10"/>
                    </a:lnTo>
                    <a:lnTo>
                      <a:pt x="42" y="15"/>
                    </a:lnTo>
                    <a:lnTo>
                      <a:pt x="32" y="21"/>
                    </a:lnTo>
                    <a:lnTo>
                      <a:pt x="16" y="21"/>
                    </a:lnTo>
                    <a:lnTo>
                      <a:pt x="0" y="21"/>
                    </a:lnTo>
                    <a:lnTo>
                      <a:pt x="0" y="15"/>
                    </a:lnTo>
                    <a:lnTo>
                      <a:pt x="6" y="15"/>
                    </a:lnTo>
                    <a:lnTo>
                      <a:pt x="11" y="10"/>
                    </a:lnTo>
                    <a:lnTo>
                      <a:pt x="21" y="10"/>
                    </a:lnTo>
                    <a:lnTo>
                      <a:pt x="32" y="5"/>
                    </a:lnTo>
                    <a:lnTo>
                      <a:pt x="32" y="5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5" name="Freeform 88"/>
              <p:cNvSpPr>
                <a:spLocks/>
              </p:cNvSpPr>
              <p:nvPr/>
            </p:nvSpPr>
            <p:spPr bwMode="auto">
              <a:xfrm>
                <a:off x="9027178" y="3242806"/>
                <a:ext cx="149225" cy="49213"/>
              </a:xfrm>
              <a:custGeom>
                <a:avLst/>
                <a:gdLst/>
                <a:ahLst/>
                <a:cxnLst>
                  <a:cxn ang="0">
                    <a:pos x="94" y="10"/>
                  </a:cxn>
                  <a:cxn ang="0">
                    <a:pos x="94" y="10"/>
                  </a:cxn>
                  <a:cxn ang="0">
                    <a:pos x="94" y="10"/>
                  </a:cxn>
                  <a:cxn ang="0">
                    <a:pos x="94" y="10"/>
                  </a:cxn>
                  <a:cxn ang="0">
                    <a:pos x="89" y="10"/>
                  </a:cxn>
                  <a:cxn ang="0">
                    <a:pos x="84" y="16"/>
                  </a:cxn>
                  <a:cxn ang="0">
                    <a:pos x="79" y="16"/>
                  </a:cxn>
                  <a:cxn ang="0">
                    <a:pos x="73" y="16"/>
                  </a:cxn>
                  <a:cxn ang="0">
                    <a:pos x="63" y="21"/>
                  </a:cxn>
                  <a:cxn ang="0">
                    <a:pos x="47" y="26"/>
                  </a:cxn>
                  <a:cxn ang="0">
                    <a:pos x="37" y="26"/>
                  </a:cxn>
                  <a:cxn ang="0">
                    <a:pos x="26" y="31"/>
                  </a:cxn>
                  <a:cxn ang="0">
                    <a:pos x="21" y="31"/>
                  </a:cxn>
                  <a:cxn ang="0">
                    <a:pos x="10" y="26"/>
                  </a:cxn>
                  <a:cxn ang="0">
                    <a:pos x="0" y="26"/>
                  </a:cxn>
                  <a:cxn ang="0">
                    <a:pos x="16" y="21"/>
                  </a:cxn>
                  <a:cxn ang="0">
                    <a:pos x="31" y="16"/>
                  </a:cxn>
                  <a:cxn ang="0">
                    <a:pos x="42" y="16"/>
                  </a:cxn>
                  <a:cxn ang="0">
                    <a:pos x="52" y="10"/>
                  </a:cxn>
                  <a:cxn ang="0">
                    <a:pos x="58" y="10"/>
                  </a:cxn>
                  <a:cxn ang="0">
                    <a:pos x="68" y="5"/>
                  </a:cxn>
                  <a:cxn ang="0">
                    <a:pos x="73" y="5"/>
                  </a:cxn>
                  <a:cxn ang="0">
                    <a:pos x="73" y="5"/>
                  </a:cxn>
                  <a:cxn ang="0">
                    <a:pos x="79" y="0"/>
                  </a:cxn>
                  <a:cxn ang="0">
                    <a:pos x="84" y="0"/>
                  </a:cxn>
                  <a:cxn ang="0">
                    <a:pos x="94" y="0"/>
                  </a:cxn>
                  <a:cxn ang="0">
                    <a:pos x="94" y="5"/>
                  </a:cxn>
                  <a:cxn ang="0">
                    <a:pos x="94" y="10"/>
                  </a:cxn>
                  <a:cxn ang="0">
                    <a:pos x="94" y="10"/>
                  </a:cxn>
                </a:cxnLst>
                <a:rect l="0" t="0" r="r" b="b"/>
                <a:pathLst>
                  <a:path w="94" h="31">
                    <a:moveTo>
                      <a:pt x="94" y="10"/>
                    </a:moveTo>
                    <a:lnTo>
                      <a:pt x="94" y="10"/>
                    </a:lnTo>
                    <a:lnTo>
                      <a:pt x="94" y="10"/>
                    </a:lnTo>
                    <a:lnTo>
                      <a:pt x="94" y="10"/>
                    </a:lnTo>
                    <a:lnTo>
                      <a:pt x="89" y="10"/>
                    </a:lnTo>
                    <a:lnTo>
                      <a:pt x="84" y="16"/>
                    </a:lnTo>
                    <a:lnTo>
                      <a:pt x="79" y="16"/>
                    </a:lnTo>
                    <a:lnTo>
                      <a:pt x="73" y="16"/>
                    </a:lnTo>
                    <a:lnTo>
                      <a:pt x="63" y="21"/>
                    </a:lnTo>
                    <a:lnTo>
                      <a:pt x="47" y="26"/>
                    </a:lnTo>
                    <a:lnTo>
                      <a:pt x="37" y="26"/>
                    </a:lnTo>
                    <a:lnTo>
                      <a:pt x="26" y="31"/>
                    </a:lnTo>
                    <a:lnTo>
                      <a:pt x="21" y="31"/>
                    </a:lnTo>
                    <a:lnTo>
                      <a:pt x="10" y="26"/>
                    </a:lnTo>
                    <a:lnTo>
                      <a:pt x="0" y="26"/>
                    </a:lnTo>
                    <a:lnTo>
                      <a:pt x="16" y="21"/>
                    </a:lnTo>
                    <a:lnTo>
                      <a:pt x="31" y="16"/>
                    </a:lnTo>
                    <a:lnTo>
                      <a:pt x="42" y="16"/>
                    </a:lnTo>
                    <a:lnTo>
                      <a:pt x="52" y="10"/>
                    </a:lnTo>
                    <a:lnTo>
                      <a:pt x="58" y="10"/>
                    </a:lnTo>
                    <a:lnTo>
                      <a:pt x="68" y="5"/>
                    </a:lnTo>
                    <a:lnTo>
                      <a:pt x="73" y="5"/>
                    </a:lnTo>
                    <a:lnTo>
                      <a:pt x="73" y="5"/>
                    </a:lnTo>
                    <a:lnTo>
                      <a:pt x="79" y="0"/>
                    </a:lnTo>
                    <a:lnTo>
                      <a:pt x="84" y="0"/>
                    </a:lnTo>
                    <a:lnTo>
                      <a:pt x="94" y="0"/>
                    </a:lnTo>
                    <a:lnTo>
                      <a:pt x="94" y="5"/>
                    </a:lnTo>
                    <a:lnTo>
                      <a:pt x="94" y="10"/>
                    </a:lnTo>
                    <a:lnTo>
                      <a:pt x="94" y="10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6" name="组合 165"/>
            <p:cNvGrpSpPr>
              <a:grpSpLocks noChangeAspect="1"/>
            </p:cNvGrpSpPr>
            <p:nvPr/>
          </p:nvGrpSpPr>
          <p:grpSpPr>
            <a:xfrm>
              <a:off x="7508929" y="1193780"/>
              <a:ext cx="108000" cy="118341"/>
              <a:chOff x="6408902" y="5886739"/>
              <a:chExt cx="149340" cy="163513"/>
            </a:xfrm>
            <a:solidFill>
              <a:schemeClr val="tx1"/>
            </a:solidFill>
          </p:grpSpPr>
          <p:sp>
            <p:nvSpPr>
              <p:cNvPr id="167" name="Freeform 123"/>
              <p:cNvSpPr>
                <a:spLocks/>
              </p:cNvSpPr>
              <p:nvPr/>
            </p:nvSpPr>
            <p:spPr bwMode="auto">
              <a:xfrm>
                <a:off x="6408902" y="5904202"/>
                <a:ext cx="50800" cy="146050"/>
              </a:xfrm>
              <a:custGeom>
                <a:avLst/>
                <a:gdLst/>
                <a:ahLst/>
                <a:cxnLst>
                  <a:cxn ang="0">
                    <a:pos x="32" y="51"/>
                  </a:cxn>
                  <a:cxn ang="0">
                    <a:pos x="32" y="61"/>
                  </a:cxn>
                  <a:cxn ang="0">
                    <a:pos x="32" y="67"/>
                  </a:cxn>
                  <a:cxn ang="0">
                    <a:pos x="32" y="77"/>
                  </a:cxn>
                  <a:cxn ang="0">
                    <a:pos x="32" y="82"/>
                  </a:cxn>
                  <a:cxn ang="0">
                    <a:pos x="32" y="87"/>
                  </a:cxn>
                  <a:cxn ang="0">
                    <a:pos x="32" y="87"/>
                  </a:cxn>
                  <a:cxn ang="0">
                    <a:pos x="32" y="92"/>
                  </a:cxn>
                  <a:cxn ang="0">
                    <a:pos x="32" y="92"/>
                  </a:cxn>
                  <a:cxn ang="0">
                    <a:pos x="26" y="92"/>
                  </a:cxn>
                  <a:cxn ang="0">
                    <a:pos x="26" y="92"/>
                  </a:cxn>
                  <a:cxn ang="0">
                    <a:pos x="26" y="87"/>
                  </a:cxn>
                  <a:cxn ang="0">
                    <a:pos x="21" y="82"/>
                  </a:cxn>
                  <a:cxn ang="0">
                    <a:pos x="21" y="77"/>
                  </a:cxn>
                  <a:cxn ang="0">
                    <a:pos x="16" y="77"/>
                  </a:cxn>
                  <a:cxn ang="0">
                    <a:pos x="16" y="67"/>
                  </a:cxn>
                  <a:cxn ang="0">
                    <a:pos x="16" y="67"/>
                  </a:cxn>
                  <a:cxn ang="0">
                    <a:pos x="16" y="56"/>
                  </a:cxn>
                  <a:cxn ang="0">
                    <a:pos x="16" y="51"/>
                  </a:cxn>
                  <a:cxn ang="0">
                    <a:pos x="11" y="41"/>
                  </a:cxn>
                  <a:cxn ang="0">
                    <a:pos x="11" y="30"/>
                  </a:cxn>
                  <a:cxn ang="0">
                    <a:pos x="11" y="25"/>
                  </a:cxn>
                  <a:cxn ang="0">
                    <a:pos x="5" y="20"/>
                  </a:cxn>
                  <a:cxn ang="0">
                    <a:pos x="5" y="15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11" y="0"/>
                  </a:cxn>
                  <a:cxn ang="0">
                    <a:pos x="21" y="5"/>
                  </a:cxn>
                  <a:cxn ang="0">
                    <a:pos x="26" y="5"/>
                  </a:cxn>
                  <a:cxn ang="0">
                    <a:pos x="26" y="10"/>
                  </a:cxn>
                  <a:cxn ang="0">
                    <a:pos x="26" y="20"/>
                  </a:cxn>
                  <a:cxn ang="0">
                    <a:pos x="26" y="36"/>
                  </a:cxn>
                  <a:cxn ang="0">
                    <a:pos x="32" y="51"/>
                  </a:cxn>
                  <a:cxn ang="0">
                    <a:pos x="32" y="51"/>
                  </a:cxn>
                </a:cxnLst>
                <a:rect l="0" t="0" r="r" b="b"/>
                <a:pathLst>
                  <a:path w="32" h="92">
                    <a:moveTo>
                      <a:pt x="32" y="51"/>
                    </a:moveTo>
                    <a:lnTo>
                      <a:pt x="32" y="61"/>
                    </a:lnTo>
                    <a:lnTo>
                      <a:pt x="32" y="67"/>
                    </a:lnTo>
                    <a:lnTo>
                      <a:pt x="32" y="77"/>
                    </a:lnTo>
                    <a:lnTo>
                      <a:pt x="32" y="82"/>
                    </a:lnTo>
                    <a:lnTo>
                      <a:pt x="32" y="87"/>
                    </a:lnTo>
                    <a:lnTo>
                      <a:pt x="32" y="87"/>
                    </a:lnTo>
                    <a:lnTo>
                      <a:pt x="32" y="92"/>
                    </a:lnTo>
                    <a:lnTo>
                      <a:pt x="32" y="92"/>
                    </a:lnTo>
                    <a:lnTo>
                      <a:pt x="26" y="92"/>
                    </a:lnTo>
                    <a:lnTo>
                      <a:pt x="26" y="92"/>
                    </a:lnTo>
                    <a:lnTo>
                      <a:pt x="26" y="87"/>
                    </a:lnTo>
                    <a:lnTo>
                      <a:pt x="21" y="82"/>
                    </a:lnTo>
                    <a:lnTo>
                      <a:pt x="21" y="77"/>
                    </a:lnTo>
                    <a:lnTo>
                      <a:pt x="16" y="77"/>
                    </a:lnTo>
                    <a:lnTo>
                      <a:pt x="16" y="67"/>
                    </a:lnTo>
                    <a:lnTo>
                      <a:pt x="16" y="67"/>
                    </a:lnTo>
                    <a:lnTo>
                      <a:pt x="16" y="56"/>
                    </a:lnTo>
                    <a:lnTo>
                      <a:pt x="16" y="51"/>
                    </a:lnTo>
                    <a:lnTo>
                      <a:pt x="11" y="41"/>
                    </a:lnTo>
                    <a:lnTo>
                      <a:pt x="11" y="30"/>
                    </a:lnTo>
                    <a:lnTo>
                      <a:pt x="11" y="25"/>
                    </a:lnTo>
                    <a:lnTo>
                      <a:pt x="5" y="20"/>
                    </a:lnTo>
                    <a:lnTo>
                      <a:pt x="5" y="1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21" y="5"/>
                    </a:lnTo>
                    <a:lnTo>
                      <a:pt x="26" y="5"/>
                    </a:lnTo>
                    <a:lnTo>
                      <a:pt x="26" y="10"/>
                    </a:lnTo>
                    <a:lnTo>
                      <a:pt x="26" y="20"/>
                    </a:lnTo>
                    <a:lnTo>
                      <a:pt x="26" y="36"/>
                    </a:lnTo>
                    <a:lnTo>
                      <a:pt x="32" y="51"/>
                    </a:lnTo>
                    <a:lnTo>
                      <a:pt x="32" y="51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68" name="Freeform 124"/>
              <p:cNvSpPr>
                <a:spLocks/>
              </p:cNvSpPr>
              <p:nvPr/>
            </p:nvSpPr>
            <p:spPr bwMode="auto">
              <a:xfrm>
                <a:off x="6426478" y="5886739"/>
                <a:ext cx="131764" cy="10636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62" y="0"/>
                  </a:cxn>
                  <a:cxn ang="0">
                    <a:pos x="62" y="0"/>
                  </a:cxn>
                  <a:cxn ang="0">
                    <a:pos x="73" y="5"/>
                  </a:cxn>
                  <a:cxn ang="0">
                    <a:pos x="78" y="11"/>
                  </a:cxn>
                  <a:cxn ang="0">
                    <a:pos x="83" y="11"/>
                  </a:cxn>
                  <a:cxn ang="0">
                    <a:pos x="83" y="16"/>
                  </a:cxn>
                  <a:cxn ang="0">
                    <a:pos x="83" y="16"/>
                  </a:cxn>
                  <a:cxn ang="0">
                    <a:pos x="83" y="21"/>
                  </a:cxn>
                  <a:cxn ang="0">
                    <a:pos x="78" y="21"/>
                  </a:cxn>
                  <a:cxn ang="0">
                    <a:pos x="78" y="21"/>
                  </a:cxn>
                  <a:cxn ang="0">
                    <a:pos x="78" y="26"/>
                  </a:cxn>
                  <a:cxn ang="0">
                    <a:pos x="73" y="31"/>
                  </a:cxn>
                  <a:cxn ang="0">
                    <a:pos x="73" y="36"/>
                  </a:cxn>
                  <a:cxn ang="0">
                    <a:pos x="73" y="41"/>
                  </a:cxn>
                  <a:cxn ang="0">
                    <a:pos x="68" y="47"/>
                  </a:cxn>
                  <a:cxn ang="0">
                    <a:pos x="68" y="57"/>
                  </a:cxn>
                  <a:cxn ang="0">
                    <a:pos x="62" y="67"/>
                  </a:cxn>
                  <a:cxn ang="0">
                    <a:pos x="47" y="67"/>
                  </a:cxn>
                  <a:cxn ang="0">
                    <a:pos x="52" y="52"/>
                  </a:cxn>
                  <a:cxn ang="0">
                    <a:pos x="52" y="41"/>
                  </a:cxn>
                  <a:cxn ang="0">
                    <a:pos x="57" y="31"/>
                  </a:cxn>
                  <a:cxn ang="0">
                    <a:pos x="57" y="26"/>
                  </a:cxn>
                  <a:cxn ang="0">
                    <a:pos x="57" y="21"/>
                  </a:cxn>
                  <a:cxn ang="0">
                    <a:pos x="52" y="16"/>
                  </a:cxn>
                  <a:cxn ang="0">
                    <a:pos x="52" y="16"/>
                  </a:cxn>
                  <a:cxn ang="0">
                    <a:pos x="47" y="16"/>
                  </a:cxn>
                  <a:cxn ang="0">
                    <a:pos x="42" y="16"/>
                  </a:cxn>
                  <a:cxn ang="0">
                    <a:pos x="36" y="21"/>
                  </a:cxn>
                  <a:cxn ang="0">
                    <a:pos x="26" y="21"/>
                  </a:cxn>
                  <a:cxn ang="0">
                    <a:pos x="15" y="26"/>
                  </a:cxn>
                  <a:cxn ang="0">
                    <a:pos x="0" y="26"/>
                  </a:cxn>
                  <a:cxn ang="0">
                    <a:pos x="0" y="11"/>
                  </a:cxn>
                  <a:cxn ang="0">
                    <a:pos x="5" y="11"/>
                  </a:cxn>
                  <a:cxn ang="0">
                    <a:pos x="10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26" y="11"/>
                  </a:cxn>
                  <a:cxn ang="0">
                    <a:pos x="31" y="11"/>
                  </a:cxn>
                  <a:cxn ang="0">
                    <a:pos x="36" y="5"/>
                  </a:cxn>
                  <a:cxn ang="0">
                    <a:pos x="42" y="5"/>
                  </a:cxn>
                  <a:cxn ang="0">
                    <a:pos x="47" y="5"/>
                  </a:cxn>
                  <a:cxn ang="0">
                    <a:pos x="52" y="0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83" h="67">
                    <a:moveTo>
                      <a:pt x="57" y="0"/>
                    </a:moveTo>
                    <a:lnTo>
                      <a:pt x="62" y="0"/>
                    </a:lnTo>
                    <a:lnTo>
                      <a:pt x="62" y="0"/>
                    </a:lnTo>
                    <a:lnTo>
                      <a:pt x="73" y="5"/>
                    </a:lnTo>
                    <a:lnTo>
                      <a:pt x="78" y="11"/>
                    </a:lnTo>
                    <a:lnTo>
                      <a:pt x="83" y="11"/>
                    </a:lnTo>
                    <a:lnTo>
                      <a:pt x="83" y="16"/>
                    </a:lnTo>
                    <a:lnTo>
                      <a:pt x="83" y="16"/>
                    </a:lnTo>
                    <a:lnTo>
                      <a:pt x="83" y="21"/>
                    </a:lnTo>
                    <a:lnTo>
                      <a:pt x="78" y="21"/>
                    </a:lnTo>
                    <a:lnTo>
                      <a:pt x="78" y="21"/>
                    </a:lnTo>
                    <a:lnTo>
                      <a:pt x="78" y="26"/>
                    </a:lnTo>
                    <a:lnTo>
                      <a:pt x="73" y="31"/>
                    </a:lnTo>
                    <a:lnTo>
                      <a:pt x="73" y="36"/>
                    </a:lnTo>
                    <a:lnTo>
                      <a:pt x="73" y="41"/>
                    </a:lnTo>
                    <a:lnTo>
                      <a:pt x="68" y="47"/>
                    </a:lnTo>
                    <a:lnTo>
                      <a:pt x="68" y="57"/>
                    </a:lnTo>
                    <a:lnTo>
                      <a:pt x="62" y="67"/>
                    </a:lnTo>
                    <a:lnTo>
                      <a:pt x="47" y="67"/>
                    </a:lnTo>
                    <a:lnTo>
                      <a:pt x="52" y="52"/>
                    </a:lnTo>
                    <a:lnTo>
                      <a:pt x="52" y="41"/>
                    </a:lnTo>
                    <a:lnTo>
                      <a:pt x="57" y="31"/>
                    </a:lnTo>
                    <a:lnTo>
                      <a:pt x="57" y="26"/>
                    </a:lnTo>
                    <a:lnTo>
                      <a:pt x="57" y="21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47" y="16"/>
                    </a:lnTo>
                    <a:lnTo>
                      <a:pt x="42" y="16"/>
                    </a:lnTo>
                    <a:lnTo>
                      <a:pt x="36" y="21"/>
                    </a:lnTo>
                    <a:lnTo>
                      <a:pt x="26" y="21"/>
                    </a:lnTo>
                    <a:lnTo>
                      <a:pt x="15" y="26"/>
                    </a:lnTo>
                    <a:lnTo>
                      <a:pt x="0" y="26"/>
                    </a:lnTo>
                    <a:lnTo>
                      <a:pt x="0" y="11"/>
                    </a:lnTo>
                    <a:lnTo>
                      <a:pt x="5" y="11"/>
                    </a:lnTo>
                    <a:lnTo>
                      <a:pt x="10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26" y="11"/>
                    </a:lnTo>
                    <a:lnTo>
                      <a:pt x="31" y="11"/>
                    </a:lnTo>
                    <a:lnTo>
                      <a:pt x="36" y="5"/>
                    </a:lnTo>
                    <a:lnTo>
                      <a:pt x="42" y="5"/>
                    </a:lnTo>
                    <a:lnTo>
                      <a:pt x="47" y="5"/>
                    </a:lnTo>
                    <a:lnTo>
                      <a:pt x="52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7" y="0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69" name="Freeform 125"/>
              <p:cNvSpPr>
                <a:spLocks/>
              </p:cNvSpPr>
              <p:nvPr/>
            </p:nvSpPr>
            <p:spPr bwMode="auto">
              <a:xfrm>
                <a:off x="6450177" y="5985164"/>
                <a:ext cx="92075" cy="33338"/>
              </a:xfrm>
              <a:custGeom>
                <a:avLst/>
                <a:gdLst/>
                <a:ahLst/>
                <a:cxnLst>
                  <a:cxn ang="0">
                    <a:pos x="58" y="5"/>
                  </a:cxn>
                  <a:cxn ang="0">
                    <a:pos x="53" y="10"/>
                  </a:cxn>
                  <a:cxn ang="0">
                    <a:pos x="53" y="10"/>
                  </a:cxn>
                  <a:cxn ang="0">
                    <a:pos x="53" y="10"/>
                  </a:cxn>
                  <a:cxn ang="0">
                    <a:pos x="47" y="16"/>
                  </a:cxn>
                  <a:cxn ang="0">
                    <a:pos x="42" y="16"/>
                  </a:cxn>
                  <a:cxn ang="0">
                    <a:pos x="32" y="16"/>
                  </a:cxn>
                  <a:cxn ang="0">
                    <a:pos x="16" y="16"/>
                  </a:cxn>
                  <a:cxn ang="0">
                    <a:pos x="0" y="21"/>
                  </a:cxn>
                  <a:cxn ang="0">
                    <a:pos x="0" y="10"/>
                  </a:cxn>
                  <a:cxn ang="0">
                    <a:pos x="11" y="5"/>
                  </a:cxn>
                  <a:cxn ang="0">
                    <a:pos x="21" y="5"/>
                  </a:cxn>
                  <a:cxn ang="0">
                    <a:pos x="32" y="5"/>
                  </a:cxn>
                  <a:cxn ang="0">
                    <a:pos x="37" y="5"/>
                  </a:cxn>
                  <a:cxn ang="0">
                    <a:pos x="47" y="5"/>
                  </a:cxn>
                  <a:cxn ang="0">
                    <a:pos x="47" y="0"/>
                  </a:cxn>
                  <a:cxn ang="0">
                    <a:pos x="53" y="0"/>
                  </a:cxn>
                  <a:cxn ang="0">
                    <a:pos x="53" y="0"/>
                  </a:cxn>
                  <a:cxn ang="0">
                    <a:pos x="53" y="5"/>
                  </a:cxn>
                  <a:cxn ang="0">
                    <a:pos x="58" y="5"/>
                  </a:cxn>
                  <a:cxn ang="0">
                    <a:pos x="58" y="5"/>
                  </a:cxn>
                </a:cxnLst>
                <a:rect l="0" t="0" r="r" b="b"/>
                <a:pathLst>
                  <a:path w="58" h="21">
                    <a:moveTo>
                      <a:pt x="58" y="5"/>
                    </a:moveTo>
                    <a:lnTo>
                      <a:pt x="53" y="10"/>
                    </a:lnTo>
                    <a:lnTo>
                      <a:pt x="53" y="10"/>
                    </a:lnTo>
                    <a:lnTo>
                      <a:pt x="53" y="10"/>
                    </a:lnTo>
                    <a:lnTo>
                      <a:pt x="47" y="16"/>
                    </a:lnTo>
                    <a:lnTo>
                      <a:pt x="42" y="16"/>
                    </a:lnTo>
                    <a:lnTo>
                      <a:pt x="32" y="16"/>
                    </a:lnTo>
                    <a:lnTo>
                      <a:pt x="16" y="16"/>
                    </a:lnTo>
                    <a:lnTo>
                      <a:pt x="0" y="21"/>
                    </a:lnTo>
                    <a:lnTo>
                      <a:pt x="0" y="10"/>
                    </a:lnTo>
                    <a:lnTo>
                      <a:pt x="11" y="5"/>
                    </a:lnTo>
                    <a:lnTo>
                      <a:pt x="21" y="5"/>
                    </a:lnTo>
                    <a:lnTo>
                      <a:pt x="32" y="5"/>
                    </a:lnTo>
                    <a:lnTo>
                      <a:pt x="37" y="5"/>
                    </a:lnTo>
                    <a:lnTo>
                      <a:pt x="47" y="5"/>
                    </a:lnTo>
                    <a:lnTo>
                      <a:pt x="47" y="0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53" y="5"/>
                    </a:lnTo>
                    <a:lnTo>
                      <a:pt x="58" y="5"/>
                    </a:lnTo>
                    <a:lnTo>
                      <a:pt x="58" y="5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7" name="组合 169"/>
            <p:cNvGrpSpPr>
              <a:grpSpLocks noChangeAspect="1"/>
            </p:cNvGrpSpPr>
            <p:nvPr/>
          </p:nvGrpSpPr>
          <p:grpSpPr>
            <a:xfrm>
              <a:off x="6599942" y="1125609"/>
              <a:ext cx="127551" cy="216000"/>
              <a:chOff x="8976378" y="3038019"/>
              <a:chExt cx="217487" cy="368300"/>
            </a:xfrm>
            <a:solidFill>
              <a:schemeClr val="tx1"/>
            </a:solidFill>
          </p:grpSpPr>
          <p:sp>
            <p:nvSpPr>
              <p:cNvPr id="171" name="Freeform 80"/>
              <p:cNvSpPr>
                <a:spLocks/>
              </p:cNvSpPr>
              <p:nvPr/>
            </p:nvSpPr>
            <p:spPr bwMode="auto">
              <a:xfrm>
                <a:off x="8976378" y="3038019"/>
                <a:ext cx="158750" cy="238125"/>
              </a:xfrm>
              <a:custGeom>
                <a:avLst/>
                <a:gdLst/>
                <a:ahLst/>
                <a:cxnLst>
                  <a:cxn ang="0">
                    <a:pos x="42" y="114"/>
                  </a:cxn>
                  <a:cxn ang="0">
                    <a:pos x="32" y="124"/>
                  </a:cxn>
                  <a:cxn ang="0">
                    <a:pos x="27" y="129"/>
                  </a:cxn>
                  <a:cxn ang="0">
                    <a:pos x="16" y="139"/>
                  </a:cxn>
                  <a:cxn ang="0">
                    <a:pos x="11" y="145"/>
                  </a:cxn>
                  <a:cxn ang="0">
                    <a:pos x="6" y="145"/>
                  </a:cxn>
                  <a:cxn ang="0">
                    <a:pos x="6" y="150"/>
                  </a:cxn>
                  <a:cxn ang="0">
                    <a:pos x="0" y="150"/>
                  </a:cxn>
                  <a:cxn ang="0">
                    <a:pos x="0" y="150"/>
                  </a:cxn>
                  <a:cxn ang="0">
                    <a:pos x="0" y="150"/>
                  </a:cxn>
                  <a:cxn ang="0">
                    <a:pos x="0" y="145"/>
                  </a:cxn>
                  <a:cxn ang="0">
                    <a:pos x="6" y="134"/>
                  </a:cxn>
                  <a:cxn ang="0">
                    <a:pos x="16" y="129"/>
                  </a:cxn>
                  <a:cxn ang="0">
                    <a:pos x="32" y="103"/>
                  </a:cxn>
                  <a:cxn ang="0">
                    <a:pos x="48" y="83"/>
                  </a:cxn>
                  <a:cxn ang="0">
                    <a:pos x="58" y="57"/>
                  </a:cxn>
                  <a:cxn ang="0">
                    <a:pos x="69" y="47"/>
                  </a:cxn>
                  <a:cxn ang="0">
                    <a:pos x="69" y="31"/>
                  </a:cxn>
                  <a:cxn ang="0">
                    <a:pos x="74" y="21"/>
                  </a:cxn>
                  <a:cxn ang="0">
                    <a:pos x="74" y="10"/>
                  </a:cxn>
                  <a:cxn ang="0">
                    <a:pos x="74" y="5"/>
                  </a:cxn>
                  <a:cxn ang="0">
                    <a:pos x="74" y="5"/>
                  </a:cxn>
                  <a:cxn ang="0">
                    <a:pos x="74" y="5"/>
                  </a:cxn>
                  <a:cxn ang="0">
                    <a:pos x="74" y="0"/>
                  </a:cxn>
                  <a:cxn ang="0">
                    <a:pos x="74" y="0"/>
                  </a:cxn>
                  <a:cxn ang="0">
                    <a:pos x="74" y="0"/>
                  </a:cxn>
                  <a:cxn ang="0">
                    <a:pos x="79" y="0"/>
                  </a:cxn>
                  <a:cxn ang="0">
                    <a:pos x="84" y="0"/>
                  </a:cxn>
                  <a:cxn ang="0">
                    <a:pos x="90" y="0"/>
                  </a:cxn>
                  <a:cxn ang="0">
                    <a:pos x="95" y="5"/>
                  </a:cxn>
                  <a:cxn ang="0">
                    <a:pos x="100" y="10"/>
                  </a:cxn>
                  <a:cxn ang="0">
                    <a:pos x="100" y="10"/>
                  </a:cxn>
                  <a:cxn ang="0">
                    <a:pos x="95" y="16"/>
                  </a:cxn>
                  <a:cxn ang="0">
                    <a:pos x="95" y="21"/>
                  </a:cxn>
                  <a:cxn ang="0">
                    <a:pos x="95" y="26"/>
                  </a:cxn>
                  <a:cxn ang="0">
                    <a:pos x="90" y="31"/>
                  </a:cxn>
                  <a:cxn ang="0">
                    <a:pos x="90" y="36"/>
                  </a:cxn>
                  <a:cxn ang="0">
                    <a:pos x="84" y="41"/>
                  </a:cxn>
                  <a:cxn ang="0">
                    <a:pos x="79" y="52"/>
                  </a:cxn>
                  <a:cxn ang="0">
                    <a:pos x="74" y="72"/>
                  </a:cxn>
                  <a:cxn ang="0">
                    <a:pos x="63" y="88"/>
                  </a:cxn>
                  <a:cxn ang="0">
                    <a:pos x="53" y="103"/>
                  </a:cxn>
                  <a:cxn ang="0">
                    <a:pos x="42" y="114"/>
                  </a:cxn>
                  <a:cxn ang="0">
                    <a:pos x="42" y="114"/>
                  </a:cxn>
                </a:cxnLst>
                <a:rect l="0" t="0" r="r" b="b"/>
                <a:pathLst>
                  <a:path w="100" h="150">
                    <a:moveTo>
                      <a:pt x="42" y="114"/>
                    </a:moveTo>
                    <a:lnTo>
                      <a:pt x="32" y="124"/>
                    </a:lnTo>
                    <a:lnTo>
                      <a:pt x="27" y="129"/>
                    </a:lnTo>
                    <a:lnTo>
                      <a:pt x="16" y="139"/>
                    </a:lnTo>
                    <a:lnTo>
                      <a:pt x="11" y="145"/>
                    </a:lnTo>
                    <a:lnTo>
                      <a:pt x="6" y="145"/>
                    </a:lnTo>
                    <a:lnTo>
                      <a:pt x="6" y="150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0" y="145"/>
                    </a:lnTo>
                    <a:lnTo>
                      <a:pt x="6" y="134"/>
                    </a:lnTo>
                    <a:lnTo>
                      <a:pt x="16" y="129"/>
                    </a:lnTo>
                    <a:lnTo>
                      <a:pt x="32" y="103"/>
                    </a:lnTo>
                    <a:lnTo>
                      <a:pt x="48" y="83"/>
                    </a:lnTo>
                    <a:lnTo>
                      <a:pt x="58" y="57"/>
                    </a:lnTo>
                    <a:lnTo>
                      <a:pt x="69" y="47"/>
                    </a:lnTo>
                    <a:lnTo>
                      <a:pt x="69" y="31"/>
                    </a:lnTo>
                    <a:lnTo>
                      <a:pt x="74" y="21"/>
                    </a:lnTo>
                    <a:lnTo>
                      <a:pt x="74" y="10"/>
                    </a:lnTo>
                    <a:lnTo>
                      <a:pt x="74" y="5"/>
                    </a:lnTo>
                    <a:lnTo>
                      <a:pt x="74" y="5"/>
                    </a:lnTo>
                    <a:lnTo>
                      <a:pt x="74" y="5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9" y="0"/>
                    </a:lnTo>
                    <a:lnTo>
                      <a:pt x="84" y="0"/>
                    </a:lnTo>
                    <a:lnTo>
                      <a:pt x="90" y="0"/>
                    </a:lnTo>
                    <a:lnTo>
                      <a:pt x="95" y="5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95" y="16"/>
                    </a:lnTo>
                    <a:lnTo>
                      <a:pt x="95" y="21"/>
                    </a:lnTo>
                    <a:lnTo>
                      <a:pt x="95" y="26"/>
                    </a:lnTo>
                    <a:lnTo>
                      <a:pt x="90" y="31"/>
                    </a:lnTo>
                    <a:lnTo>
                      <a:pt x="90" y="36"/>
                    </a:lnTo>
                    <a:lnTo>
                      <a:pt x="84" y="41"/>
                    </a:lnTo>
                    <a:lnTo>
                      <a:pt x="79" y="52"/>
                    </a:lnTo>
                    <a:lnTo>
                      <a:pt x="74" y="72"/>
                    </a:lnTo>
                    <a:lnTo>
                      <a:pt x="63" y="88"/>
                    </a:lnTo>
                    <a:lnTo>
                      <a:pt x="53" y="103"/>
                    </a:lnTo>
                    <a:lnTo>
                      <a:pt x="42" y="114"/>
                    </a:lnTo>
                    <a:lnTo>
                      <a:pt x="42" y="114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72" name="Freeform 81"/>
              <p:cNvSpPr>
                <a:spLocks/>
              </p:cNvSpPr>
              <p:nvPr/>
            </p:nvSpPr>
            <p:spPr bwMode="auto">
              <a:xfrm>
                <a:off x="9085915" y="3112631"/>
                <a:ext cx="107950" cy="31750"/>
              </a:xfrm>
              <a:custGeom>
                <a:avLst/>
                <a:gdLst/>
                <a:ahLst/>
                <a:cxnLst>
                  <a:cxn ang="0">
                    <a:pos x="31" y="5"/>
                  </a:cxn>
                  <a:cxn ang="0">
                    <a:pos x="36" y="5"/>
                  </a:cxn>
                  <a:cxn ang="0">
                    <a:pos x="42" y="0"/>
                  </a:cxn>
                  <a:cxn ang="0">
                    <a:pos x="52" y="0"/>
                  </a:cxn>
                  <a:cxn ang="0">
                    <a:pos x="57" y="0"/>
                  </a:cxn>
                  <a:cxn ang="0">
                    <a:pos x="63" y="0"/>
                  </a:cxn>
                  <a:cxn ang="0">
                    <a:pos x="63" y="0"/>
                  </a:cxn>
                  <a:cxn ang="0">
                    <a:pos x="68" y="5"/>
                  </a:cxn>
                  <a:cxn ang="0">
                    <a:pos x="68" y="5"/>
                  </a:cxn>
                  <a:cxn ang="0">
                    <a:pos x="63" y="5"/>
                  </a:cxn>
                  <a:cxn ang="0">
                    <a:pos x="63" y="10"/>
                  </a:cxn>
                  <a:cxn ang="0">
                    <a:pos x="63" y="10"/>
                  </a:cxn>
                  <a:cxn ang="0">
                    <a:pos x="57" y="15"/>
                  </a:cxn>
                  <a:cxn ang="0">
                    <a:pos x="47" y="15"/>
                  </a:cxn>
                  <a:cxn ang="0">
                    <a:pos x="36" y="15"/>
                  </a:cxn>
                  <a:cxn ang="0">
                    <a:pos x="26" y="20"/>
                  </a:cxn>
                  <a:cxn ang="0">
                    <a:pos x="15" y="20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15" y="10"/>
                  </a:cxn>
                  <a:cxn ang="0">
                    <a:pos x="31" y="5"/>
                  </a:cxn>
                  <a:cxn ang="0">
                    <a:pos x="31" y="5"/>
                  </a:cxn>
                </a:cxnLst>
                <a:rect l="0" t="0" r="r" b="b"/>
                <a:pathLst>
                  <a:path w="68" h="20">
                    <a:moveTo>
                      <a:pt x="31" y="5"/>
                    </a:moveTo>
                    <a:lnTo>
                      <a:pt x="36" y="5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57" y="0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68" y="5"/>
                    </a:lnTo>
                    <a:lnTo>
                      <a:pt x="68" y="5"/>
                    </a:lnTo>
                    <a:lnTo>
                      <a:pt x="63" y="5"/>
                    </a:lnTo>
                    <a:lnTo>
                      <a:pt x="63" y="10"/>
                    </a:lnTo>
                    <a:lnTo>
                      <a:pt x="63" y="10"/>
                    </a:lnTo>
                    <a:lnTo>
                      <a:pt x="57" y="15"/>
                    </a:lnTo>
                    <a:lnTo>
                      <a:pt x="47" y="15"/>
                    </a:lnTo>
                    <a:lnTo>
                      <a:pt x="36" y="15"/>
                    </a:lnTo>
                    <a:lnTo>
                      <a:pt x="26" y="20"/>
                    </a:lnTo>
                    <a:lnTo>
                      <a:pt x="15" y="20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15" y="10"/>
                    </a:lnTo>
                    <a:lnTo>
                      <a:pt x="31" y="5"/>
                    </a:lnTo>
                    <a:lnTo>
                      <a:pt x="31" y="5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73" name="Freeform 86"/>
              <p:cNvSpPr>
                <a:spLocks/>
              </p:cNvSpPr>
              <p:nvPr/>
            </p:nvSpPr>
            <p:spPr bwMode="auto">
              <a:xfrm>
                <a:off x="9076390" y="3201531"/>
                <a:ext cx="117475" cy="204788"/>
              </a:xfrm>
              <a:custGeom>
                <a:avLst/>
                <a:gdLst/>
                <a:ahLst/>
                <a:cxnLst>
                  <a:cxn ang="0">
                    <a:pos x="27" y="36"/>
                  </a:cxn>
                  <a:cxn ang="0">
                    <a:pos x="27" y="47"/>
                  </a:cxn>
                  <a:cxn ang="0">
                    <a:pos x="27" y="57"/>
                  </a:cxn>
                  <a:cxn ang="0">
                    <a:pos x="27" y="67"/>
                  </a:cxn>
                  <a:cxn ang="0">
                    <a:pos x="27" y="78"/>
                  </a:cxn>
                  <a:cxn ang="0">
                    <a:pos x="27" y="88"/>
                  </a:cxn>
                  <a:cxn ang="0">
                    <a:pos x="27" y="88"/>
                  </a:cxn>
                  <a:cxn ang="0">
                    <a:pos x="27" y="88"/>
                  </a:cxn>
                  <a:cxn ang="0">
                    <a:pos x="32" y="88"/>
                  </a:cxn>
                  <a:cxn ang="0">
                    <a:pos x="42" y="83"/>
                  </a:cxn>
                  <a:cxn ang="0">
                    <a:pos x="53" y="78"/>
                  </a:cxn>
                  <a:cxn ang="0">
                    <a:pos x="63" y="73"/>
                  </a:cxn>
                  <a:cxn ang="0">
                    <a:pos x="69" y="73"/>
                  </a:cxn>
                  <a:cxn ang="0">
                    <a:pos x="74" y="67"/>
                  </a:cxn>
                  <a:cxn ang="0">
                    <a:pos x="74" y="67"/>
                  </a:cxn>
                  <a:cxn ang="0">
                    <a:pos x="74" y="73"/>
                  </a:cxn>
                  <a:cxn ang="0">
                    <a:pos x="74" y="73"/>
                  </a:cxn>
                  <a:cxn ang="0">
                    <a:pos x="69" y="78"/>
                  </a:cxn>
                  <a:cxn ang="0">
                    <a:pos x="69" y="78"/>
                  </a:cxn>
                  <a:cxn ang="0">
                    <a:pos x="63" y="83"/>
                  </a:cxn>
                  <a:cxn ang="0">
                    <a:pos x="53" y="88"/>
                  </a:cxn>
                  <a:cxn ang="0">
                    <a:pos x="48" y="93"/>
                  </a:cxn>
                  <a:cxn ang="0">
                    <a:pos x="37" y="103"/>
                  </a:cxn>
                  <a:cxn ang="0">
                    <a:pos x="32" y="109"/>
                  </a:cxn>
                  <a:cxn ang="0">
                    <a:pos x="27" y="114"/>
                  </a:cxn>
                  <a:cxn ang="0">
                    <a:pos x="21" y="119"/>
                  </a:cxn>
                  <a:cxn ang="0">
                    <a:pos x="16" y="124"/>
                  </a:cxn>
                  <a:cxn ang="0">
                    <a:pos x="16" y="129"/>
                  </a:cxn>
                  <a:cxn ang="0">
                    <a:pos x="11" y="129"/>
                  </a:cxn>
                  <a:cxn ang="0">
                    <a:pos x="11" y="129"/>
                  </a:cxn>
                  <a:cxn ang="0">
                    <a:pos x="6" y="129"/>
                  </a:cxn>
                  <a:cxn ang="0">
                    <a:pos x="6" y="129"/>
                  </a:cxn>
                  <a:cxn ang="0">
                    <a:pos x="6" y="124"/>
                  </a:cxn>
                  <a:cxn ang="0">
                    <a:pos x="0" y="119"/>
                  </a:cxn>
                  <a:cxn ang="0">
                    <a:pos x="0" y="114"/>
                  </a:cxn>
                  <a:cxn ang="0">
                    <a:pos x="0" y="109"/>
                  </a:cxn>
                  <a:cxn ang="0">
                    <a:pos x="6" y="98"/>
                  </a:cxn>
                  <a:cxn ang="0">
                    <a:pos x="11" y="98"/>
                  </a:cxn>
                  <a:cxn ang="0">
                    <a:pos x="11" y="88"/>
                  </a:cxn>
                  <a:cxn ang="0">
                    <a:pos x="11" y="78"/>
                  </a:cxn>
                  <a:cxn ang="0">
                    <a:pos x="16" y="62"/>
                  </a:cxn>
                  <a:cxn ang="0">
                    <a:pos x="11" y="31"/>
                  </a:cxn>
                  <a:cxn ang="0">
                    <a:pos x="11" y="0"/>
                  </a:cxn>
                  <a:cxn ang="0">
                    <a:pos x="21" y="5"/>
                  </a:cxn>
                  <a:cxn ang="0">
                    <a:pos x="27" y="11"/>
                  </a:cxn>
                  <a:cxn ang="0">
                    <a:pos x="32" y="11"/>
                  </a:cxn>
                  <a:cxn ang="0">
                    <a:pos x="32" y="11"/>
                  </a:cxn>
                  <a:cxn ang="0">
                    <a:pos x="32" y="16"/>
                  </a:cxn>
                  <a:cxn ang="0">
                    <a:pos x="32" y="21"/>
                  </a:cxn>
                  <a:cxn ang="0">
                    <a:pos x="27" y="26"/>
                  </a:cxn>
                  <a:cxn ang="0">
                    <a:pos x="27" y="36"/>
                  </a:cxn>
                  <a:cxn ang="0">
                    <a:pos x="27" y="36"/>
                  </a:cxn>
                </a:cxnLst>
                <a:rect l="0" t="0" r="r" b="b"/>
                <a:pathLst>
                  <a:path w="74" h="129">
                    <a:moveTo>
                      <a:pt x="27" y="36"/>
                    </a:moveTo>
                    <a:lnTo>
                      <a:pt x="27" y="47"/>
                    </a:lnTo>
                    <a:lnTo>
                      <a:pt x="27" y="57"/>
                    </a:lnTo>
                    <a:lnTo>
                      <a:pt x="27" y="67"/>
                    </a:lnTo>
                    <a:lnTo>
                      <a:pt x="27" y="78"/>
                    </a:lnTo>
                    <a:lnTo>
                      <a:pt x="27" y="88"/>
                    </a:lnTo>
                    <a:lnTo>
                      <a:pt x="27" y="88"/>
                    </a:lnTo>
                    <a:lnTo>
                      <a:pt x="27" y="88"/>
                    </a:lnTo>
                    <a:lnTo>
                      <a:pt x="32" y="88"/>
                    </a:lnTo>
                    <a:lnTo>
                      <a:pt x="42" y="83"/>
                    </a:lnTo>
                    <a:lnTo>
                      <a:pt x="53" y="78"/>
                    </a:lnTo>
                    <a:lnTo>
                      <a:pt x="63" y="73"/>
                    </a:lnTo>
                    <a:lnTo>
                      <a:pt x="69" y="73"/>
                    </a:lnTo>
                    <a:lnTo>
                      <a:pt x="74" y="67"/>
                    </a:lnTo>
                    <a:lnTo>
                      <a:pt x="74" y="67"/>
                    </a:lnTo>
                    <a:lnTo>
                      <a:pt x="74" y="73"/>
                    </a:lnTo>
                    <a:lnTo>
                      <a:pt x="74" y="73"/>
                    </a:lnTo>
                    <a:lnTo>
                      <a:pt x="69" y="78"/>
                    </a:lnTo>
                    <a:lnTo>
                      <a:pt x="69" y="78"/>
                    </a:lnTo>
                    <a:lnTo>
                      <a:pt x="63" y="83"/>
                    </a:lnTo>
                    <a:lnTo>
                      <a:pt x="53" y="88"/>
                    </a:lnTo>
                    <a:lnTo>
                      <a:pt x="48" y="93"/>
                    </a:lnTo>
                    <a:lnTo>
                      <a:pt x="37" y="103"/>
                    </a:lnTo>
                    <a:lnTo>
                      <a:pt x="32" y="109"/>
                    </a:lnTo>
                    <a:lnTo>
                      <a:pt x="27" y="114"/>
                    </a:lnTo>
                    <a:lnTo>
                      <a:pt x="21" y="119"/>
                    </a:lnTo>
                    <a:lnTo>
                      <a:pt x="16" y="124"/>
                    </a:lnTo>
                    <a:lnTo>
                      <a:pt x="16" y="129"/>
                    </a:lnTo>
                    <a:lnTo>
                      <a:pt x="11" y="129"/>
                    </a:lnTo>
                    <a:lnTo>
                      <a:pt x="11" y="129"/>
                    </a:lnTo>
                    <a:lnTo>
                      <a:pt x="6" y="129"/>
                    </a:lnTo>
                    <a:lnTo>
                      <a:pt x="6" y="129"/>
                    </a:lnTo>
                    <a:lnTo>
                      <a:pt x="6" y="124"/>
                    </a:lnTo>
                    <a:lnTo>
                      <a:pt x="0" y="119"/>
                    </a:lnTo>
                    <a:lnTo>
                      <a:pt x="0" y="114"/>
                    </a:lnTo>
                    <a:lnTo>
                      <a:pt x="0" y="109"/>
                    </a:lnTo>
                    <a:lnTo>
                      <a:pt x="6" y="98"/>
                    </a:lnTo>
                    <a:lnTo>
                      <a:pt x="11" y="98"/>
                    </a:lnTo>
                    <a:lnTo>
                      <a:pt x="11" y="88"/>
                    </a:lnTo>
                    <a:lnTo>
                      <a:pt x="11" y="78"/>
                    </a:lnTo>
                    <a:lnTo>
                      <a:pt x="16" y="62"/>
                    </a:lnTo>
                    <a:lnTo>
                      <a:pt x="11" y="31"/>
                    </a:lnTo>
                    <a:lnTo>
                      <a:pt x="11" y="0"/>
                    </a:lnTo>
                    <a:lnTo>
                      <a:pt x="21" y="5"/>
                    </a:lnTo>
                    <a:lnTo>
                      <a:pt x="27" y="11"/>
                    </a:lnTo>
                    <a:lnTo>
                      <a:pt x="32" y="11"/>
                    </a:lnTo>
                    <a:lnTo>
                      <a:pt x="32" y="11"/>
                    </a:lnTo>
                    <a:lnTo>
                      <a:pt x="32" y="16"/>
                    </a:lnTo>
                    <a:lnTo>
                      <a:pt x="32" y="21"/>
                    </a:lnTo>
                    <a:lnTo>
                      <a:pt x="27" y="26"/>
                    </a:lnTo>
                    <a:lnTo>
                      <a:pt x="27" y="36"/>
                    </a:lnTo>
                    <a:lnTo>
                      <a:pt x="27" y="36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74" name="Freeform 87"/>
              <p:cNvSpPr>
                <a:spLocks/>
              </p:cNvSpPr>
              <p:nvPr/>
            </p:nvSpPr>
            <p:spPr bwMode="auto">
              <a:xfrm>
                <a:off x="9043053" y="3185656"/>
                <a:ext cx="125413" cy="33338"/>
              </a:xfrm>
              <a:custGeom>
                <a:avLst/>
                <a:gdLst/>
                <a:ahLst/>
                <a:cxnLst>
                  <a:cxn ang="0">
                    <a:pos x="32" y="5"/>
                  </a:cxn>
                  <a:cxn ang="0">
                    <a:pos x="48" y="5"/>
                  </a:cxn>
                  <a:cxn ang="0">
                    <a:pos x="58" y="0"/>
                  </a:cxn>
                  <a:cxn ang="0">
                    <a:pos x="63" y="0"/>
                  </a:cxn>
                  <a:cxn ang="0">
                    <a:pos x="69" y="0"/>
                  </a:cxn>
                  <a:cxn ang="0">
                    <a:pos x="74" y="0"/>
                  </a:cxn>
                  <a:cxn ang="0">
                    <a:pos x="79" y="0"/>
                  </a:cxn>
                  <a:cxn ang="0">
                    <a:pos x="79" y="0"/>
                  </a:cxn>
                  <a:cxn ang="0">
                    <a:pos x="79" y="0"/>
                  </a:cxn>
                  <a:cxn ang="0">
                    <a:pos x="79" y="5"/>
                  </a:cxn>
                  <a:cxn ang="0">
                    <a:pos x="74" y="5"/>
                  </a:cxn>
                  <a:cxn ang="0">
                    <a:pos x="69" y="10"/>
                  </a:cxn>
                  <a:cxn ang="0">
                    <a:pos x="58" y="10"/>
                  </a:cxn>
                  <a:cxn ang="0">
                    <a:pos x="42" y="15"/>
                  </a:cxn>
                  <a:cxn ang="0">
                    <a:pos x="32" y="21"/>
                  </a:cxn>
                  <a:cxn ang="0">
                    <a:pos x="16" y="21"/>
                  </a:cxn>
                  <a:cxn ang="0">
                    <a:pos x="0" y="21"/>
                  </a:cxn>
                  <a:cxn ang="0">
                    <a:pos x="0" y="15"/>
                  </a:cxn>
                  <a:cxn ang="0">
                    <a:pos x="6" y="15"/>
                  </a:cxn>
                  <a:cxn ang="0">
                    <a:pos x="11" y="10"/>
                  </a:cxn>
                  <a:cxn ang="0">
                    <a:pos x="21" y="10"/>
                  </a:cxn>
                  <a:cxn ang="0">
                    <a:pos x="32" y="5"/>
                  </a:cxn>
                  <a:cxn ang="0">
                    <a:pos x="32" y="5"/>
                  </a:cxn>
                </a:cxnLst>
                <a:rect l="0" t="0" r="r" b="b"/>
                <a:pathLst>
                  <a:path w="79" h="21">
                    <a:moveTo>
                      <a:pt x="32" y="5"/>
                    </a:moveTo>
                    <a:lnTo>
                      <a:pt x="48" y="5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69" y="0"/>
                    </a:lnTo>
                    <a:lnTo>
                      <a:pt x="74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79" y="5"/>
                    </a:lnTo>
                    <a:lnTo>
                      <a:pt x="74" y="5"/>
                    </a:lnTo>
                    <a:lnTo>
                      <a:pt x="69" y="10"/>
                    </a:lnTo>
                    <a:lnTo>
                      <a:pt x="58" y="10"/>
                    </a:lnTo>
                    <a:lnTo>
                      <a:pt x="42" y="15"/>
                    </a:lnTo>
                    <a:lnTo>
                      <a:pt x="32" y="21"/>
                    </a:lnTo>
                    <a:lnTo>
                      <a:pt x="16" y="21"/>
                    </a:lnTo>
                    <a:lnTo>
                      <a:pt x="0" y="21"/>
                    </a:lnTo>
                    <a:lnTo>
                      <a:pt x="0" y="15"/>
                    </a:lnTo>
                    <a:lnTo>
                      <a:pt x="6" y="15"/>
                    </a:lnTo>
                    <a:lnTo>
                      <a:pt x="11" y="10"/>
                    </a:lnTo>
                    <a:lnTo>
                      <a:pt x="21" y="10"/>
                    </a:lnTo>
                    <a:lnTo>
                      <a:pt x="32" y="5"/>
                    </a:lnTo>
                    <a:lnTo>
                      <a:pt x="32" y="5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75" name="Freeform 88"/>
              <p:cNvSpPr>
                <a:spLocks/>
              </p:cNvSpPr>
              <p:nvPr/>
            </p:nvSpPr>
            <p:spPr bwMode="auto">
              <a:xfrm>
                <a:off x="9027178" y="3242806"/>
                <a:ext cx="149225" cy="49213"/>
              </a:xfrm>
              <a:custGeom>
                <a:avLst/>
                <a:gdLst/>
                <a:ahLst/>
                <a:cxnLst>
                  <a:cxn ang="0">
                    <a:pos x="94" y="10"/>
                  </a:cxn>
                  <a:cxn ang="0">
                    <a:pos x="94" y="10"/>
                  </a:cxn>
                  <a:cxn ang="0">
                    <a:pos x="94" y="10"/>
                  </a:cxn>
                  <a:cxn ang="0">
                    <a:pos x="94" y="10"/>
                  </a:cxn>
                  <a:cxn ang="0">
                    <a:pos x="89" y="10"/>
                  </a:cxn>
                  <a:cxn ang="0">
                    <a:pos x="84" y="16"/>
                  </a:cxn>
                  <a:cxn ang="0">
                    <a:pos x="79" y="16"/>
                  </a:cxn>
                  <a:cxn ang="0">
                    <a:pos x="73" y="16"/>
                  </a:cxn>
                  <a:cxn ang="0">
                    <a:pos x="63" y="21"/>
                  </a:cxn>
                  <a:cxn ang="0">
                    <a:pos x="47" y="26"/>
                  </a:cxn>
                  <a:cxn ang="0">
                    <a:pos x="37" y="26"/>
                  </a:cxn>
                  <a:cxn ang="0">
                    <a:pos x="26" y="31"/>
                  </a:cxn>
                  <a:cxn ang="0">
                    <a:pos x="21" y="31"/>
                  </a:cxn>
                  <a:cxn ang="0">
                    <a:pos x="10" y="26"/>
                  </a:cxn>
                  <a:cxn ang="0">
                    <a:pos x="0" y="26"/>
                  </a:cxn>
                  <a:cxn ang="0">
                    <a:pos x="16" y="21"/>
                  </a:cxn>
                  <a:cxn ang="0">
                    <a:pos x="31" y="16"/>
                  </a:cxn>
                  <a:cxn ang="0">
                    <a:pos x="42" y="16"/>
                  </a:cxn>
                  <a:cxn ang="0">
                    <a:pos x="52" y="10"/>
                  </a:cxn>
                  <a:cxn ang="0">
                    <a:pos x="58" y="10"/>
                  </a:cxn>
                  <a:cxn ang="0">
                    <a:pos x="68" y="5"/>
                  </a:cxn>
                  <a:cxn ang="0">
                    <a:pos x="73" y="5"/>
                  </a:cxn>
                  <a:cxn ang="0">
                    <a:pos x="73" y="5"/>
                  </a:cxn>
                  <a:cxn ang="0">
                    <a:pos x="79" y="0"/>
                  </a:cxn>
                  <a:cxn ang="0">
                    <a:pos x="84" y="0"/>
                  </a:cxn>
                  <a:cxn ang="0">
                    <a:pos x="94" y="0"/>
                  </a:cxn>
                  <a:cxn ang="0">
                    <a:pos x="94" y="5"/>
                  </a:cxn>
                  <a:cxn ang="0">
                    <a:pos x="94" y="10"/>
                  </a:cxn>
                  <a:cxn ang="0">
                    <a:pos x="94" y="10"/>
                  </a:cxn>
                </a:cxnLst>
                <a:rect l="0" t="0" r="r" b="b"/>
                <a:pathLst>
                  <a:path w="94" h="31">
                    <a:moveTo>
                      <a:pt x="94" y="10"/>
                    </a:moveTo>
                    <a:lnTo>
                      <a:pt x="94" y="10"/>
                    </a:lnTo>
                    <a:lnTo>
                      <a:pt x="94" y="10"/>
                    </a:lnTo>
                    <a:lnTo>
                      <a:pt x="94" y="10"/>
                    </a:lnTo>
                    <a:lnTo>
                      <a:pt x="89" y="10"/>
                    </a:lnTo>
                    <a:lnTo>
                      <a:pt x="84" y="16"/>
                    </a:lnTo>
                    <a:lnTo>
                      <a:pt x="79" y="16"/>
                    </a:lnTo>
                    <a:lnTo>
                      <a:pt x="73" y="16"/>
                    </a:lnTo>
                    <a:lnTo>
                      <a:pt x="63" y="21"/>
                    </a:lnTo>
                    <a:lnTo>
                      <a:pt x="47" y="26"/>
                    </a:lnTo>
                    <a:lnTo>
                      <a:pt x="37" y="26"/>
                    </a:lnTo>
                    <a:lnTo>
                      <a:pt x="26" y="31"/>
                    </a:lnTo>
                    <a:lnTo>
                      <a:pt x="21" y="31"/>
                    </a:lnTo>
                    <a:lnTo>
                      <a:pt x="10" y="26"/>
                    </a:lnTo>
                    <a:lnTo>
                      <a:pt x="0" y="26"/>
                    </a:lnTo>
                    <a:lnTo>
                      <a:pt x="16" y="21"/>
                    </a:lnTo>
                    <a:lnTo>
                      <a:pt x="31" y="16"/>
                    </a:lnTo>
                    <a:lnTo>
                      <a:pt x="42" y="16"/>
                    </a:lnTo>
                    <a:lnTo>
                      <a:pt x="52" y="10"/>
                    </a:lnTo>
                    <a:lnTo>
                      <a:pt x="58" y="10"/>
                    </a:lnTo>
                    <a:lnTo>
                      <a:pt x="68" y="5"/>
                    </a:lnTo>
                    <a:lnTo>
                      <a:pt x="73" y="5"/>
                    </a:lnTo>
                    <a:lnTo>
                      <a:pt x="73" y="5"/>
                    </a:lnTo>
                    <a:lnTo>
                      <a:pt x="79" y="0"/>
                    </a:lnTo>
                    <a:lnTo>
                      <a:pt x="84" y="0"/>
                    </a:lnTo>
                    <a:lnTo>
                      <a:pt x="94" y="0"/>
                    </a:lnTo>
                    <a:lnTo>
                      <a:pt x="94" y="5"/>
                    </a:lnTo>
                    <a:lnTo>
                      <a:pt x="94" y="10"/>
                    </a:lnTo>
                    <a:lnTo>
                      <a:pt x="94" y="10"/>
                    </a:lnTo>
                  </a:path>
                </a:pathLst>
              </a:custGeom>
              <a:grpFill/>
              <a:ln w="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18" name="组合 175"/>
          <p:cNvGrpSpPr>
            <a:grpSpLocks noChangeAspect="1"/>
          </p:cNvGrpSpPr>
          <p:nvPr/>
        </p:nvGrpSpPr>
        <p:grpSpPr>
          <a:xfrm>
            <a:off x="3887619" y="4915296"/>
            <a:ext cx="144000" cy="157788"/>
            <a:chOff x="6408902" y="5886739"/>
            <a:chExt cx="149225" cy="163513"/>
          </a:xfrm>
          <a:solidFill>
            <a:schemeClr val="tx1"/>
          </a:solidFill>
        </p:grpSpPr>
        <p:sp>
          <p:nvSpPr>
            <p:cNvPr id="177" name="Freeform 123"/>
            <p:cNvSpPr>
              <a:spLocks/>
            </p:cNvSpPr>
            <p:nvPr/>
          </p:nvSpPr>
          <p:spPr bwMode="auto">
            <a:xfrm>
              <a:off x="6408902" y="5904202"/>
              <a:ext cx="50800" cy="146050"/>
            </a:xfrm>
            <a:custGeom>
              <a:avLst/>
              <a:gdLst/>
              <a:ahLst/>
              <a:cxnLst>
                <a:cxn ang="0">
                  <a:pos x="32" y="51"/>
                </a:cxn>
                <a:cxn ang="0">
                  <a:pos x="32" y="61"/>
                </a:cxn>
                <a:cxn ang="0">
                  <a:pos x="32" y="67"/>
                </a:cxn>
                <a:cxn ang="0">
                  <a:pos x="32" y="77"/>
                </a:cxn>
                <a:cxn ang="0">
                  <a:pos x="32" y="82"/>
                </a:cxn>
                <a:cxn ang="0">
                  <a:pos x="32" y="87"/>
                </a:cxn>
                <a:cxn ang="0">
                  <a:pos x="32" y="87"/>
                </a:cxn>
                <a:cxn ang="0">
                  <a:pos x="32" y="92"/>
                </a:cxn>
                <a:cxn ang="0">
                  <a:pos x="32" y="92"/>
                </a:cxn>
                <a:cxn ang="0">
                  <a:pos x="26" y="92"/>
                </a:cxn>
                <a:cxn ang="0">
                  <a:pos x="26" y="92"/>
                </a:cxn>
                <a:cxn ang="0">
                  <a:pos x="26" y="87"/>
                </a:cxn>
                <a:cxn ang="0">
                  <a:pos x="21" y="82"/>
                </a:cxn>
                <a:cxn ang="0">
                  <a:pos x="21" y="77"/>
                </a:cxn>
                <a:cxn ang="0">
                  <a:pos x="16" y="77"/>
                </a:cxn>
                <a:cxn ang="0">
                  <a:pos x="16" y="67"/>
                </a:cxn>
                <a:cxn ang="0">
                  <a:pos x="16" y="67"/>
                </a:cxn>
                <a:cxn ang="0">
                  <a:pos x="16" y="56"/>
                </a:cxn>
                <a:cxn ang="0">
                  <a:pos x="16" y="51"/>
                </a:cxn>
                <a:cxn ang="0">
                  <a:pos x="11" y="41"/>
                </a:cxn>
                <a:cxn ang="0">
                  <a:pos x="11" y="30"/>
                </a:cxn>
                <a:cxn ang="0">
                  <a:pos x="11" y="25"/>
                </a:cxn>
                <a:cxn ang="0">
                  <a:pos x="5" y="20"/>
                </a:cxn>
                <a:cxn ang="0">
                  <a:pos x="5" y="15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11" y="0"/>
                </a:cxn>
                <a:cxn ang="0">
                  <a:pos x="21" y="5"/>
                </a:cxn>
                <a:cxn ang="0">
                  <a:pos x="26" y="5"/>
                </a:cxn>
                <a:cxn ang="0">
                  <a:pos x="26" y="10"/>
                </a:cxn>
                <a:cxn ang="0">
                  <a:pos x="26" y="20"/>
                </a:cxn>
                <a:cxn ang="0">
                  <a:pos x="26" y="36"/>
                </a:cxn>
                <a:cxn ang="0">
                  <a:pos x="32" y="51"/>
                </a:cxn>
                <a:cxn ang="0">
                  <a:pos x="32" y="51"/>
                </a:cxn>
              </a:cxnLst>
              <a:rect l="0" t="0" r="r" b="b"/>
              <a:pathLst>
                <a:path w="32" h="92">
                  <a:moveTo>
                    <a:pt x="32" y="51"/>
                  </a:moveTo>
                  <a:lnTo>
                    <a:pt x="32" y="61"/>
                  </a:lnTo>
                  <a:lnTo>
                    <a:pt x="32" y="67"/>
                  </a:lnTo>
                  <a:lnTo>
                    <a:pt x="32" y="77"/>
                  </a:lnTo>
                  <a:lnTo>
                    <a:pt x="32" y="82"/>
                  </a:lnTo>
                  <a:lnTo>
                    <a:pt x="32" y="87"/>
                  </a:lnTo>
                  <a:lnTo>
                    <a:pt x="32" y="87"/>
                  </a:lnTo>
                  <a:lnTo>
                    <a:pt x="32" y="92"/>
                  </a:lnTo>
                  <a:lnTo>
                    <a:pt x="32" y="92"/>
                  </a:lnTo>
                  <a:lnTo>
                    <a:pt x="26" y="92"/>
                  </a:lnTo>
                  <a:lnTo>
                    <a:pt x="26" y="92"/>
                  </a:lnTo>
                  <a:lnTo>
                    <a:pt x="26" y="87"/>
                  </a:lnTo>
                  <a:lnTo>
                    <a:pt x="21" y="82"/>
                  </a:lnTo>
                  <a:lnTo>
                    <a:pt x="21" y="77"/>
                  </a:lnTo>
                  <a:lnTo>
                    <a:pt x="16" y="77"/>
                  </a:lnTo>
                  <a:lnTo>
                    <a:pt x="16" y="67"/>
                  </a:lnTo>
                  <a:lnTo>
                    <a:pt x="16" y="67"/>
                  </a:lnTo>
                  <a:lnTo>
                    <a:pt x="16" y="56"/>
                  </a:lnTo>
                  <a:lnTo>
                    <a:pt x="16" y="51"/>
                  </a:lnTo>
                  <a:lnTo>
                    <a:pt x="11" y="41"/>
                  </a:lnTo>
                  <a:lnTo>
                    <a:pt x="11" y="30"/>
                  </a:lnTo>
                  <a:lnTo>
                    <a:pt x="11" y="25"/>
                  </a:lnTo>
                  <a:lnTo>
                    <a:pt x="5" y="20"/>
                  </a:lnTo>
                  <a:lnTo>
                    <a:pt x="5" y="1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11" y="0"/>
                  </a:lnTo>
                  <a:lnTo>
                    <a:pt x="21" y="5"/>
                  </a:lnTo>
                  <a:lnTo>
                    <a:pt x="26" y="5"/>
                  </a:lnTo>
                  <a:lnTo>
                    <a:pt x="26" y="10"/>
                  </a:lnTo>
                  <a:lnTo>
                    <a:pt x="26" y="20"/>
                  </a:lnTo>
                  <a:lnTo>
                    <a:pt x="26" y="36"/>
                  </a:lnTo>
                  <a:lnTo>
                    <a:pt x="32" y="51"/>
                  </a:lnTo>
                  <a:lnTo>
                    <a:pt x="32" y="51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8" name="Freeform 124"/>
            <p:cNvSpPr>
              <a:spLocks/>
            </p:cNvSpPr>
            <p:nvPr/>
          </p:nvSpPr>
          <p:spPr bwMode="auto">
            <a:xfrm>
              <a:off x="6426365" y="5886739"/>
              <a:ext cx="131762" cy="106363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73" y="5"/>
                </a:cxn>
                <a:cxn ang="0">
                  <a:pos x="78" y="11"/>
                </a:cxn>
                <a:cxn ang="0">
                  <a:pos x="83" y="11"/>
                </a:cxn>
                <a:cxn ang="0">
                  <a:pos x="83" y="16"/>
                </a:cxn>
                <a:cxn ang="0">
                  <a:pos x="83" y="16"/>
                </a:cxn>
                <a:cxn ang="0">
                  <a:pos x="83" y="21"/>
                </a:cxn>
                <a:cxn ang="0">
                  <a:pos x="78" y="21"/>
                </a:cxn>
                <a:cxn ang="0">
                  <a:pos x="78" y="21"/>
                </a:cxn>
                <a:cxn ang="0">
                  <a:pos x="78" y="26"/>
                </a:cxn>
                <a:cxn ang="0">
                  <a:pos x="73" y="31"/>
                </a:cxn>
                <a:cxn ang="0">
                  <a:pos x="73" y="36"/>
                </a:cxn>
                <a:cxn ang="0">
                  <a:pos x="73" y="41"/>
                </a:cxn>
                <a:cxn ang="0">
                  <a:pos x="68" y="47"/>
                </a:cxn>
                <a:cxn ang="0">
                  <a:pos x="68" y="57"/>
                </a:cxn>
                <a:cxn ang="0">
                  <a:pos x="62" y="67"/>
                </a:cxn>
                <a:cxn ang="0">
                  <a:pos x="47" y="67"/>
                </a:cxn>
                <a:cxn ang="0">
                  <a:pos x="52" y="52"/>
                </a:cxn>
                <a:cxn ang="0">
                  <a:pos x="52" y="41"/>
                </a:cxn>
                <a:cxn ang="0">
                  <a:pos x="57" y="31"/>
                </a:cxn>
                <a:cxn ang="0">
                  <a:pos x="57" y="26"/>
                </a:cxn>
                <a:cxn ang="0">
                  <a:pos x="57" y="21"/>
                </a:cxn>
                <a:cxn ang="0">
                  <a:pos x="52" y="16"/>
                </a:cxn>
                <a:cxn ang="0">
                  <a:pos x="52" y="16"/>
                </a:cxn>
                <a:cxn ang="0">
                  <a:pos x="47" y="16"/>
                </a:cxn>
                <a:cxn ang="0">
                  <a:pos x="42" y="16"/>
                </a:cxn>
                <a:cxn ang="0">
                  <a:pos x="36" y="21"/>
                </a:cxn>
                <a:cxn ang="0">
                  <a:pos x="26" y="21"/>
                </a:cxn>
                <a:cxn ang="0">
                  <a:pos x="15" y="26"/>
                </a:cxn>
                <a:cxn ang="0">
                  <a:pos x="0" y="26"/>
                </a:cxn>
                <a:cxn ang="0">
                  <a:pos x="0" y="11"/>
                </a:cxn>
                <a:cxn ang="0">
                  <a:pos x="5" y="11"/>
                </a:cxn>
                <a:cxn ang="0">
                  <a:pos x="10" y="16"/>
                </a:cxn>
                <a:cxn ang="0">
                  <a:pos x="15" y="16"/>
                </a:cxn>
                <a:cxn ang="0">
                  <a:pos x="15" y="16"/>
                </a:cxn>
                <a:cxn ang="0">
                  <a:pos x="26" y="11"/>
                </a:cxn>
                <a:cxn ang="0">
                  <a:pos x="31" y="11"/>
                </a:cxn>
                <a:cxn ang="0">
                  <a:pos x="36" y="5"/>
                </a:cxn>
                <a:cxn ang="0">
                  <a:pos x="42" y="5"/>
                </a:cxn>
                <a:cxn ang="0">
                  <a:pos x="47" y="5"/>
                </a:cxn>
                <a:cxn ang="0">
                  <a:pos x="52" y="0"/>
                </a:cxn>
                <a:cxn ang="0">
                  <a:pos x="57" y="0"/>
                </a:cxn>
                <a:cxn ang="0">
                  <a:pos x="57" y="0"/>
                </a:cxn>
                <a:cxn ang="0">
                  <a:pos x="57" y="0"/>
                </a:cxn>
              </a:cxnLst>
              <a:rect l="0" t="0" r="r" b="b"/>
              <a:pathLst>
                <a:path w="83" h="67">
                  <a:moveTo>
                    <a:pt x="57" y="0"/>
                  </a:moveTo>
                  <a:lnTo>
                    <a:pt x="62" y="0"/>
                  </a:lnTo>
                  <a:lnTo>
                    <a:pt x="62" y="0"/>
                  </a:lnTo>
                  <a:lnTo>
                    <a:pt x="73" y="5"/>
                  </a:lnTo>
                  <a:lnTo>
                    <a:pt x="78" y="11"/>
                  </a:lnTo>
                  <a:lnTo>
                    <a:pt x="83" y="11"/>
                  </a:lnTo>
                  <a:lnTo>
                    <a:pt x="83" y="16"/>
                  </a:lnTo>
                  <a:lnTo>
                    <a:pt x="83" y="16"/>
                  </a:lnTo>
                  <a:lnTo>
                    <a:pt x="83" y="21"/>
                  </a:lnTo>
                  <a:lnTo>
                    <a:pt x="78" y="21"/>
                  </a:lnTo>
                  <a:lnTo>
                    <a:pt x="78" y="21"/>
                  </a:lnTo>
                  <a:lnTo>
                    <a:pt x="78" y="26"/>
                  </a:lnTo>
                  <a:lnTo>
                    <a:pt x="73" y="31"/>
                  </a:lnTo>
                  <a:lnTo>
                    <a:pt x="73" y="36"/>
                  </a:lnTo>
                  <a:lnTo>
                    <a:pt x="73" y="41"/>
                  </a:lnTo>
                  <a:lnTo>
                    <a:pt x="68" y="47"/>
                  </a:lnTo>
                  <a:lnTo>
                    <a:pt x="68" y="57"/>
                  </a:lnTo>
                  <a:lnTo>
                    <a:pt x="62" y="67"/>
                  </a:lnTo>
                  <a:lnTo>
                    <a:pt x="47" y="67"/>
                  </a:lnTo>
                  <a:lnTo>
                    <a:pt x="52" y="52"/>
                  </a:lnTo>
                  <a:lnTo>
                    <a:pt x="52" y="41"/>
                  </a:lnTo>
                  <a:lnTo>
                    <a:pt x="57" y="31"/>
                  </a:lnTo>
                  <a:lnTo>
                    <a:pt x="57" y="26"/>
                  </a:lnTo>
                  <a:lnTo>
                    <a:pt x="57" y="21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47" y="16"/>
                  </a:lnTo>
                  <a:lnTo>
                    <a:pt x="42" y="16"/>
                  </a:lnTo>
                  <a:lnTo>
                    <a:pt x="36" y="21"/>
                  </a:lnTo>
                  <a:lnTo>
                    <a:pt x="26" y="21"/>
                  </a:lnTo>
                  <a:lnTo>
                    <a:pt x="15" y="26"/>
                  </a:lnTo>
                  <a:lnTo>
                    <a:pt x="0" y="26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10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26" y="11"/>
                  </a:lnTo>
                  <a:lnTo>
                    <a:pt x="31" y="11"/>
                  </a:lnTo>
                  <a:lnTo>
                    <a:pt x="36" y="5"/>
                  </a:lnTo>
                  <a:lnTo>
                    <a:pt x="42" y="5"/>
                  </a:lnTo>
                  <a:lnTo>
                    <a:pt x="47" y="5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7" y="0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9" name="Freeform 125"/>
            <p:cNvSpPr>
              <a:spLocks/>
            </p:cNvSpPr>
            <p:nvPr/>
          </p:nvSpPr>
          <p:spPr bwMode="auto">
            <a:xfrm>
              <a:off x="6450177" y="5985164"/>
              <a:ext cx="92075" cy="33338"/>
            </a:xfrm>
            <a:custGeom>
              <a:avLst/>
              <a:gdLst/>
              <a:ahLst/>
              <a:cxnLst>
                <a:cxn ang="0">
                  <a:pos x="58" y="5"/>
                </a:cxn>
                <a:cxn ang="0">
                  <a:pos x="53" y="10"/>
                </a:cxn>
                <a:cxn ang="0">
                  <a:pos x="53" y="10"/>
                </a:cxn>
                <a:cxn ang="0">
                  <a:pos x="53" y="10"/>
                </a:cxn>
                <a:cxn ang="0">
                  <a:pos x="47" y="16"/>
                </a:cxn>
                <a:cxn ang="0">
                  <a:pos x="42" y="16"/>
                </a:cxn>
                <a:cxn ang="0">
                  <a:pos x="32" y="16"/>
                </a:cxn>
                <a:cxn ang="0">
                  <a:pos x="16" y="16"/>
                </a:cxn>
                <a:cxn ang="0">
                  <a:pos x="0" y="21"/>
                </a:cxn>
                <a:cxn ang="0">
                  <a:pos x="0" y="10"/>
                </a:cxn>
                <a:cxn ang="0">
                  <a:pos x="11" y="5"/>
                </a:cxn>
                <a:cxn ang="0">
                  <a:pos x="21" y="5"/>
                </a:cxn>
                <a:cxn ang="0">
                  <a:pos x="32" y="5"/>
                </a:cxn>
                <a:cxn ang="0">
                  <a:pos x="37" y="5"/>
                </a:cxn>
                <a:cxn ang="0">
                  <a:pos x="47" y="5"/>
                </a:cxn>
                <a:cxn ang="0">
                  <a:pos x="47" y="0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53" y="5"/>
                </a:cxn>
                <a:cxn ang="0">
                  <a:pos x="58" y="5"/>
                </a:cxn>
                <a:cxn ang="0">
                  <a:pos x="58" y="5"/>
                </a:cxn>
              </a:cxnLst>
              <a:rect l="0" t="0" r="r" b="b"/>
              <a:pathLst>
                <a:path w="58" h="21">
                  <a:moveTo>
                    <a:pt x="58" y="5"/>
                  </a:moveTo>
                  <a:lnTo>
                    <a:pt x="53" y="10"/>
                  </a:lnTo>
                  <a:lnTo>
                    <a:pt x="53" y="10"/>
                  </a:lnTo>
                  <a:lnTo>
                    <a:pt x="53" y="10"/>
                  </a:lnTo>
                  <a:lnTo>
                    <a:pt x="47" y="16"/>
                  </a:lnTo>
                  <a:lnTo>
                    <a:pt x="42" y="16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0" y="21"/>
                  </a:lnTo>
                  <a:lnTo>
                    <a:pt x="0" y="10"/>
                  </a:lnTo>
                  <a:lnTo>
                    <a:pt x="11" y="5"/>
                  </a:lnTo>
                  <a:lnTo>
                    <a:pt x="21" y="5"/>
                  </a:lnTo>
                  <a:lnTo>
                    <a:pt x="32" y="5"/>
                  </a:lnTo>
                  <a:lnTo>
                    <a:pt x="37" y="5"/>
                  </a:lnTo>
                  <a:lnTo>
                    <a:pt x="47" y="5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5"/>
                  </a:lnTo>
                  <a:lnTo>
                    <a:pt x="58" y="5"/>
                  </a:lnTo>
                  <a:lnTo>
                    <a:pt x="58" y="5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9" name="组合 179"/>
          <p:cNvGrpSpPr>
            <a:grpSpLocks noChangeAspect="1"/>
          </p:cNvGrpSpPr>
          <p:nvPr/>
        </p:nvGrpSpPr>
        <p:grpSpPr>
          <a:xfrm>
            <a:off x="3871057" y="3796813"/>
            <a:ext cx="148810" cy="252000"/>
            <a:chOff x="8976378" y="3038019"/>
            <a:chExt cx="217487" cy="368300"/>
          </a:xfrm>
          <a:solidFill>
            <a:schemeClr val="tx1"/>
          </a:solidFill>
        </p:grpSpPr>
        <p:sp>
          <p:nvSpPr>
            <p:cNvPr id="181" name="Freeform 80"/>
            <p:cNvSpPr>
              <a:spLocks/>
            </p:cNvSpPr>
            <p:nvPr/>
          </p:nvSpPr>
          <p:spPr bwMode="auto">
            <a:xfrm>
              <a:off x="8976378" y="3038019"/>
              <a:ext cx="158750" cy="238125"/>
            </a:xfrm>
            <a:custGeom>
              <a:avLst/>
              <a:gdLst/>
              <a:ahLst/>
              <a:cxnLst>
                <a:cxn ang="0">
                  <a:pos x="42" y="114"/>
                </a:cxn>
                <a:cxn ang="0">
                  <a:pos x="32" y="124"/>
                </a:cxn>
                <a:cxn ang="0">
                  <a:pos x="27" y="129"/>
                </a:cxn>
                <a:cxn ang="0">
                  <a:pos x="16" y="139"/>
                </a:cxn>
                <a:cxn ang="0">
                  <a:pos x="11" y="145"/>
                </a:cxn>
                <a:cxn ang="0">
                  <a:pos x="6" y="145"/>
                </a:cxn>
                <a:cxn ang="0">
                  <a:pos x="6" y="150"/>
                </a:cxn>
                <a:cxn ang="0">
                  <a:pos x="0" y="150"/>
                </a:cxn>
                <a:cxn ang="0">
                  <a:pos x="0" y="150"/>
                </a:cxn>
                <a:cxn ang="0">
                  <a:pos x="0" y="150"/>
                </a:cxn>
                <a:cxn ang="0">
                  <a:pos x="0" y="145"/>
                </a:cxn>
                <a:cxn ang="0">
                  <a:pos x="6" y="134"/>
                </a:cxn>
                <a:cxn ang="0">
                  <a:pos x="16" y="129"/>
                </a:cxn>
                <a:cxn ang="0">
                  <a:pos x="32" y="103"/>
                </a:cxn>
                <a:cxn ang="0">
                  <a:pos x="48" y="83"/>
                </a:cxn>
                <a:cxn ang="0">
                  <a:pos x="58" y="57"/>
                </a:cxn>
                <a:cxn ang="0">
                  <a:pos x="69" y="47"/>
                </a:cxn>
                <a:cxn ang="0">
                  <a:pos x="69" y="31"/>
                </a:cxn>
                <a:cxn ang="0">
                  <a:pos x="74" y="21"/>
                </a:cxn>
                <a:cxn ang="0">
                  <a:pos x="74" y="10"/>
                </a:cxn>
                <a:cxn ang="0">
                  <a:pos x="74" y="5"/>
                </a:cxn>
                <a:cxn ang="0">
                  <a:pos x="74" y="5"/>
                </a:cxn>
                <a:cxn ang="0">
                  <a:pos x="74" y="5"/>
                </a:cxn>
                <a:cxn ang="0">
                  <a:pos x="74" y="0"/>
                </a:cxn>
                <a:cxn ang="0">
                  <a:pos x="74" y="0"/>
                </a:cxn>
                <a:cxn ang="0">
                  <a:pos x="74" y="0"/>
                </a:cxn>
                <a:cxn ang="0">
                  <a:pos x="79" y="0"/>
                </a:cxn>
                <a:cxn ang="0">
                  <a:pos x="84" y="0"/>
                </a:cxn>
                <a:cxn ang="0">
                  <a:pos x="90" y="0"/>
                </a:cxn>
                <a:cxn ang="0">
                  <a:pos x="95" y="5"/>
                </a:cxn>
                <a:cxn ang="0">
                  <a:pos x="100" y="10"/>
                </a:cxn>
                <a:cxn ang="0">
                  <a:pos x="100" y="10"/>
                </a:cxn>
                <a:cxn ang="0">
                  <a:pos x="95" y="16"/>
                </a:cxn>
                <a:cxn ang="0">
                  <a:pos x="95" y="21"/>
                </a:cxn>
                <a:cxn ang="0">
                  <a:pos x="95" y="26"/>
                </a:cxn>
                <a:cxn ang="0">
                  <a:pos x="90" y="31"/>
                </a:cxn>
                <a:cxn ang="0">
                  <a:pos x="90" y="36"/>
                </a:cxn>
                <a:cxn ang="0">
                  <a:pos x="84" y="41"/>
                </a:cxn>
                <a:cxn ang="0">
                  <a:pos x="79" y="52"/>
                </a:cxn>
                <a:cxn ang="0">
                  <a:pos x="74" y="72"/>
                </a:cxn>
                <a:cxn ang="0">
                  <a:pos x="63" y="88"/>
                </a:cxn>
                <a:cxn ang="0">
                  <a:pos x="53" y="103"/>
                </a:cxn>
                <a:cxn ang="0">
                  <a:pos x="42" y="114"/>
                </a:cxn>
                <a:cxn ang="0">
                  <a:pos x="42" y="114"/>
                </a:cxn>
              </a:cxnLst>
              <a:rect l="0" t="0" r="r" b="b"/>
              <a:pathLst>
                <a:path w="100" h="150">
                  <a:moveTo>
                    <a:pt x="42" y="114"/>
                  </a:moveTo>
                  <a:lnTo>
                    <a:pt x="32" y="124"/>
                  </a:lnTo>
                  <a:lnTo>
                    <a:pt x="27" y="129"/>
                  </a:lnTo>
                  <a:lnTo>
                    <a:pt x="16" y="139"/>
                  </a:lnTo>
                  <a:lnTo>
                    <a:pt x="11" y="145"/>
                  </a:lnTo>
                  <a:lnTo>
                    <a:pt x="6" y="145"/>
                  </a:lnTo>
                  <a:lnTo>
                    <a:pt x="6" y="150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45"/>
                  </a:lnTo>
                  <a:lnTo>
                    <a:pt x="6" y="134"/>
                  </a:lnTo>
                  <a:lnTo>
                    <a:pt x="16" y="129"/>
                  </a:lnTo>
                  <a:lnTo>
                    <a:pt x="32" y="103"/>
                  </a:lnTo>
                  <a:lnTo>
                    <a:pt x="48" y="83"/>
                  </a:lnTo>
                  <a:lnTo>
                    <a:pt x="58" y="57"/>
                  </a:lnTo>
                  <a:lnTo>
                    <a:pt x="69" y="47"/>
                  </a:lnTo>
                  <a:lnTo>
                    <a:pt x="69" y="31"/>
                  </a:lnTo>
                  <a:lnTo>
                    <a:pt x="74" y="21"/>
                  </a:lnTo>
                  <a:lnTo>
                    <a:pt x="74" y="10"/>
                  </a:lnTo>
                  <a:lnTo>
                    <a:pt x="74" y="5"/>
                  </a:lnTo>
                  <a:lnTo>
                    <a:pt x="74" y="5"/>
                  </a:lnTo>
                  <a:lnTo>
                    <a:pt x="74" y="5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9" y="0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95" y="5"/>
                  </a:lnTo>
                  <a:lnTo>
                    <a:pt x="100" y="10"/>
                  </a:lnTo>
                  <a:lnTo>
                    <a:pt x="100" y="10"/>
                  </a:lnTo>
                  <a:lnTo>
                    <a:pt x="95" y="16"/>
                  </a:lnTo>
                  <a:lnTo>
                    <a:pt x="95" y="21"/>
                  </a:lnTo>
                  <a:lnTo>
                    <a:pt x="95" y="26"/>
                  </a:lnTo>
                  <a:lnTo>
                    <a:pt x="90" y="31"/>
                  </a:lnTo>
                  <a:lnTo>
                    <a:pt x="90" y="36"/>
                  </a:lnTo>
                  <a:lnTo>
                    <a:pt x="84" y="41"/>
                  </a:lnTo>
                  <a:lnTo>
                    <a:pt x="79" y="52"/>
                  </a:lnTo>
                  <a:lnTo>
                    <a:pt x="74" y="72"/>
                  </a:lnTo>
                  <a:lnTo>
                    <a:pt x="63" y="88"/>
                  </a:lnTo>
                  <a:lnTo>
                    <a:pt x="53" y="103"/>
                  </a:lnTo>
                  <a:lnTo>
                    <a:pt x="42" y="114"/>
                  </a:lnTo>
                  <a:lnTo>
                    <a:pt x="42" y="114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2" name="Freeform 81"/>
            <p:cNvSpPr>
              <a:spLocks/>
            </p:cNvSpPr>
            <p:nvPr/>
          </p:nvSpPr>
          <p:spPr bwMode="auto">
            <a:xfrm>
              <a:off x="9085915" y="3112631"/>
              <a:ext cx="107950" cy="31750"/>
            </a:xfrm>
            <a:custGeom>
              <a:avLst/>
              <a:gdLst/>
              <a:ahLst/>
              <a:cxnLst>
                <a:cxn ang="0">
                  <a:pos x="31" y="5"/>
                </a:cxn>
                <a:cxn ang="0">
                  <a:pos x="36" y="5"/>
                </a:cxn>
                <a:cxn ang="0">
                  <a:pos x="42" y="0"/>
                </a:cxn>
                <a:cxn ang="0">
                  <a:pos x="52" y="0"/>
                </a:cxn>
                <a:cxn ang="0">
                  <a:pos x="57" y="0"/>
                </a:cxn>
                <a:cxn ang="0">
                  <a:pos x="63" y="0"/>
                </a:cxn>
                <a:cxn ang="0">
                  <a:pos x="63" y="0"/>
                </a:cxn>
                <a:cxn ang="0">
                  <a:pos x="68" y="5"/>
                </a:cxn>
                <a:cxn ang="0">
                  <a:pos x="68" y="5"/>
                </a:cxn>
                <a:cxn ang="0">
                  <a:pos x="63" y="5"/>
                </a:cxn>
                <a:cxn ang="0">
                  <a:pos x="63" y="10"/>
                </a:cxn>
                <a:cxn ang="0">
                  <a:pos x="63" y="10"/>
                </a:cxn>
                <a:cxn ang="0">
                  <a:pos x="57" y="15"/>
                </a:cxn>
                <a:cxn ang="0">
                  <a:pos x="47" y="15"/>
                </a:cxn>
                <a:cxn ang="0">
                  <a:pos x="36" y="15"/>
                </a:cxn>
                <a:cxn ang="0">
                  <a:pos x="26" y="20"/>
                </a:cxn>
                <a:cxn ang="0">
                  <a:pos x="15" y="20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15" y="10"/>
                </a:cxn>
                <a:cxn ang="0">
                  <a:pos x="31" y="5"/>
                </a:cxn>
                <a:cxn ang="0">
                  <a:pos x="31" y="5"/>
                </a:cxn>
              </a:cxnLst>
              <a:rect l="0" t="0" r="r" b="b"/>
              <a:pathLst>
                <a:path w="68" h="20">
                  <a:moveTo>
                    <a:pt x="31" y="5"/>
                  </a:moveTo>
                  <a:lnTo>
                    <a:pt x="36" y="5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8" y="5"/>
                  </a:lnTo>
                  <a:lnTo>
                    <a:pt x="68" y="5"/>
                  </a:lnTo>
                  <a:lnTo>
                    <a:pt x="63" y="5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57" y="15"/>
                  </a:lnTo>
                  <a:lnTo>
                    <a:pt x="47" y="15"/>
                  </a:lnTo>
                  <a:lnTo>
                    <a:pt x="36" y="15"/>
                  </a:lnTo>
                  <a:lnTo>
                    <a:pt x="26" y="20"/>
                  </a:lnTo>
                  <a:lnTo>
                    <a:pt x="15" y="20"/>
                  </a:lnTo>
                  <a:lnTo>
                    <a:pt x="0" y="20"/>
                  </a:lnTo>
                  <a:lnTo>
                    <a:pt x="0" y="15"/>
                  </a:lnTo>
                  <a:lnTo>
                    <a:pt x="15" y="10"/>
                  </a:lnTo>
                  <a:lnTo>
                    <a:pt x="31" y="5"/>
                  </a:lnTo>
                  <a:lnTo>
                    <a:pt x="31" y="5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3" name="Freeform 86"/>
            <p:cNvSpPr>
              <a:spLocks/>
            </p:cNvSpPr>
            <p:nvPr/>
          </p:nvSpPr>
          <p:spPr bwMode="auto">
            <a:xfrm>
              <a:off x="9076390" y="3201531"/>
              <a:ext cx="117475" cy="204788"/>
            </a:xfrm>
            <a:custGeom>
              <a:avLst/>
              <a:gdLst/>
              <a:ahLst/>
              <a:cxnLst>
                <a:cxn ang="0">
                  <a:pos x="27" y="36"/>
                </a:cxn>
                <a:cxn ang="0">
                  <a:pos x="27" y="47"/>
                </a:cxn>
                <a:cxn ang="0">
                  <a:pos x="27" y="57"/>
                </a:cxn>
                <a:cxn ang="0">
                  <a:pos x="27" y="67"/>
                </a:cxn>
                <a:cxn ang="0">
                  <a:pos x="27" y="78"/>
                </a:cxn>
                <a:cxn ang="0">
                  <a:pos x="27" y="88"/>
                </a:cxn>
                <a:cxn ang="0">
                  <a:pos x="27" y="88"/>
                </a:cxn>
                <a:cxn ang="0">
                  <a:pos x="27" y="88"/>
                </a:cxn>
                <a:cxn ang="0">
                  <a:pos x="32" y="88"/>
                </a:cxn>
                <a:cxn ang="0">
                  <a:pos x="42" y="83"/>
                </a:cxn>
                <a:cxn ang="0">
                  <a:pos x="53" y="78"/>
                </a:cxn>
                <a:cxn ang="0">
                  <a:pos x="63" y="73"/>
                </a:cxn>
                <a:cxn ang="0">
                  <a:pos x="69" y="73"/>
                </a:cxn>
                <a:cxn ang="0">
                  <a:pos x="74" y="67"/>
                </a:cxn>
                <a:cxn ang="0">
                  <a:pos x="74" y="67"/>
                </a:cxn>
                <a:cxn ang="0">
                  <a:pos x="74" y="73"/>
                </a:cxn>
                <a:cxn ang="0">
                  <a:pos x="74" y="73"/>
                </a:cxn>
                <a:cxn ang="0">
                  <a:pos x="69" y="78"/>
                </a:cxn>
                <a:cxn ang="0">
                  <a:pos x="69" y="78"/>
                </a:cxn>
                <a:cxn ang="0">
                  <a:pos x="63" y="83"/>
                </a:cxn>
                <a:cxn ang="0">
                  <a:pos x="53" y="88"/>
                </a:cxn>
                <a:cxn ang="0">
                  <a:pos x="48" y="93"/>
                </a:cxn>
                <a:cxn ang="0">
                  <a:pos x="37" y="103"/>
                </a:cxn>
                <a:cxn ang="0">
                  <a:pos x="32" y="109"/>
                </a:cxn>
                <a:cxn ang="0">
                  <a:pos x="27" y="114"/>
                </a:cxn>
                <a:cxn ang="0">
                  <a:pos x="21" y="119"/>
                </a:cxn>
                <a:cxn ang="0">
                  <a:pos x="16" y="124"/>
                </a:cxn>
                <a:cxn ang="0">
                  <a:pos x="16" y="129"/>
                </a:cxn>
                <a:cxn ang="0">
                  <a:pos x="11" y="129"/>
                </a:cxn>
                <a:cxn ang="0">
                  <a:pos x="11" y="129"/>
                </a:cxn>
                <a:cxn ang="0">
                  <a:pos x="6" y="129"/>
                </a:cxn>
                <a:cxn ang="0">
                  <a:pos x="6" y="129"/>
                </a:cxn>
                <a:cxn ang="0">
                  <a:pos x="6" y="124"/>
                </a:cxn>
                <a:cxn ang="0">
                  <a:pos x="0" y="119"/>
                </a:cxn>
                <a:cxn ang="0">
                  <a:pos x="0" y="114"/>
                </a:cxn>
                <a:cxn ang="0">
                  <a:pos x="0" y="109"/>
                </a:cxn>
                <a:cxn ang="0">
                  <a:pos x="6" y="98"/>
                </a:cxn>
                <a:cxn ang="0">
                  <a:pos x="11" y="98"/>
                </a:cxn>
                <a:cxn ang="0">
                  <a:pos x="11" y="88"/>
                </a:cxn>
                <a:cxn ang="0">
                  <a:pos x="11" y="78"/>
                </a:cxn>
                <a:cxn ang="0">
                  <a:pos x="16" y="62"/>
                </a:cxn>
                <a:cxn ang="0">
                  <a:pos x="11" y="31"/>
                </a:cxn>
                <a:cxn ang="0">
                  <a:pos x="11" y="0"/>
                </a:cxn>
                <a:cxn ang="0">
                  <a:pos x="21" y="5"/>
                </a:cxn>
                <a:cxn ang="0">
                  <a:pos x="27" y="11"/>
                </a:cxn>
                <a:cxn ang="0">
                  <a:pos x="32" y="11"/>
                </a:cxn>
                <a:cxn ang="0">
                  <a:pos x="32" y="11"/>
                </a:cxn>
                <a:cxn ang="0">
                  <a:pos x="32" y="16"/>
                </a:cxn>
                <a:cxn ang="0">
                  <a:pos x="32" y="21"/>
                </a:cxn>
                <a:cxn ang="0">
                  <a:pos x="27" y="26"/>
                </a:cxn>
                <a:cxn ang="0">
                  <a:pos x="27" y="36"/>
                </a:cxn>
                <a:cxn ang="0">
                  <a:pos x="27" y="36"/>
                </a:cxn>
              </a:cxnLst>
              <a:rect l="0" t="0" r="r" b="b"/>
              <a:pathLst>
                <a:path w="74" h="129">
                  <a:moveTo>
                    <a:pt x="27" y="36"/>
                  </a:moveTo>
                  <a:lnTo>
                    <a:pt x="27" y="47"/>
                  </a:lnTo>
                  <a:lnTo>
                    <a:pt x="27" y="57"/>
                  </a:lnTo>
                  <a:lnTo>
                    <a:pt x="27" y="67"/>
                  </a:lnTo>
                  <a:lnTo>
                    <a:pt x="27" y="7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32" y="88"/>
                  </a:lnTo>
                  <a:lnTo>
                    <a:pt x="42" y="83"/>
                  </a:lnTo>
                  <a:lnTo>
                    <a:pt x="53" y="78"/>
                  </a:lnTo>
                  <a:lnTo>
                    <a:pt x="63" y="73"/>
                  </a:lnTo>
                  <a:lnTo>
                    <a:pt x="69" y="73"/>
                  </a:lnTo>
                  <a:lnTo>
                    <a:pt x="74" y="67"/>
                  </a:lnTo>
                  <a:lnTo>
                    <a:pt x="74" y="67"/>
                  </a:lnTo>
                  <a:lnTo>
                    <a:pt x="74" y="73"/>
                  </a:lnTo>
                  <a:lnTo>
                    <a:pt x="74" y="73"/>
                  </a:lnTo>
                  <a:lnTo>
                    <a:pt x="69" y="78"/>
                  </a:lnTo>
                  <a:lnTo>
                    <a:pt x="69" y="78"/>
                  </a:lnTo>
                  <a:lnTo>
                    <a:pt x="63" y="83"/>
                  </a:lnTo>
                  <a:lnTo>
                    <a:pt x="53" y="88"/>
                  </a:lnTo>
                  <a:lnTo>
                    <a:pt x="48" y="93"/>
                  </a:lnTo>
                  <a:lnTo>
                    <a:pt x="37" y="103"/>
                  </a:lnTo>
                  <a:lnTo>
                    <a:pt x="32" y="109"/>
                  </a:lnTo>
                  <a:lnTo>
                    <a:pt x="27" y="114"/>
                  </a:lnTo>
                  <a:lnTo>
                    <a:pt x="21" y="119"/>
                  </a:lnTo>
                  <a:lnTo>
                    <a:pt x="16" y="124"/>
                  </a:lnTo>
                  <a:lnTo>
                    <a:pt x="16" y="129"/>
                  </a:lnTo>
                  <a:lnTo>
                    <a:pt x="11" y="129"/>
                  </a:lnTo>
                  <a:lnTo>
                    <a:pt x="11" y="129"/>
                  </a:lnTo>
                  <a:lnTo>
                    <a:pt x="6" y="129"/>
                  </a:lnTo>
                  <a:lnTo>
                    <a:pt x="6" y="129"/>
                  </a:lnTo>
                  <a:lnTo>
                    <a:pt x="6" y="124"/>
                  </a:lnTo>
                  <a:lnTo>
                    <a:pt x="0" y="119"/>
                  </a:lnTo>
                  <a:lnTo>
                    <a:pt x="0" y="114"/>
                  </a:lnTo>
                  <a:lnTo>
                    <a:pt x="0" y="109"/>
                  </a:lnTo>
                  <a:lnTo>
                    <a:pt x="6" y="98"/>
                  </a:lnTo>
                  <a:lnTo>
                    <a:pt x="11" y="98"/>
                  </a:lnTo>
                  <a:lnTo>
                    <a:pt x="11" y="88"/>
                  </a:lnTo>
                  <a:lnTo>
                    <a:pt x="11" y="78"/>
                  </a:lnTo>
                  <a:lnTo>
                    <a:pt x="16" y="62"/>
                  </a:lnTo>
                  <a:lnTo>
                    <a:pt x="11" y="31"/>
                  </a:lnTo>
                  <a:lnTo>
                    <a:pt x="11" y="0"/>
                  </a:lnTo>
                  <a:lnTo>
                    <a:pt x="21" y="5"/>
                  </a:lnTo>
                  <a:lnTo>
                    <a:pt x="27" y="11"/>
                  </a:lnTo>
                  <a:lnTo>
                    <a:pt x="32" y="11"/>
                  </a:lnTo>
                  <a:lnTo>
                    <a:pt x="32" y="11"/>
                  </a:lnTo>
                  <a:lnTo>
                    <a:pt x="32" y="16"/>
                  </a:lnTo>
                  <a:lnTo>
                    <a:pt x="32" y="21"/>
                  </a:lnTo>
                  <a:lnTo>
                    <a:pt x="27" y="26"/>
                  </a:lnTo>
                  <a:lnTo>
                    <a:pt x="27" y="36"/>
                  </a:lnTo>
                  <a:lnTo>
                    <a:pt x="27" y="36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4" name="Freeform 87"/>
            <p:cNvSpPr>
              <a:spLocks/>
            </p:cNvSpPr>
            <p:nvPr/>
          </p:nvSpPr>
          <p:spPr bwMode="auto">
            <a:xfrm>
              <a:off x="9043053" y="3185656"/>
              <a:ext cx="125413" cy="33338"/>
            </a:xfrm>
            <a:custGeom>
              <a:avLst/>
              <a:gdLst/>
              <a:ahLst/>
              <a:cxnLst>
                <a:cxn ang="0">
                  <a:pos x="32" y="5"/>
                </a:cxn>
                <a:cxn ang="0">
                  <a:pos x="48" y="5"/>
                </a:cxn>
                <a:cxn ang="0">
                  <a:pos x="58" y="0"/>
                </a:cxn>
                <a:cxn ang="0">
                  <a:pos x="63" y="0"/>
                </a:cxn>
                <a:cxn ang="0">
                  <a:pos x="69" y="0"/>
                </a:cxn>
                <a:cxn ang="0">
                  <a:pos x="74" y="0"/>
                </a:cxn>
                <a:cxn ang="0">
                  <a:pos x="79" y="0"/>
                </a:cxn>
                <a:cxn ang="0">
                  <a:pos x="79" y="0"/>
                </a:cxn>
                <a:cxn ang="0">
                  <a:pos x="79" y="0"/>
                </a:cxn>
                <a:cxn ang="0">
                  <a:pos x="79" y="5"/>
                </a:cxn>
                <a:cxn ang="0">
                  <a:pos x="74" y="5"/>
                </a:cxn>
                <a:cxn ang="0">
                  <a:pos x="69" y="10"/>
                </a:cxn>
                <a:cxn ang="0">
                  <a:pos x="58" y="10"/>
                </a:cxn>
                <a:cxn ang="0">
                  <a:pos x="42" y="15"/>
                </a:cxn>
                <a:cxn ang="0">
                  <a:pos x="32" y="21"/>
                </a:cxn>
                <a:cxn ang="0">
                  <a:pos x="16" y="21"/>
                </a:cxn>
                <a:cxn ang="0">
                  <a:pos x="0" y="21"/>
                </a:cxn>
                <a:cxn ang="0">
                  <a:pos x="0" y="15"/>
                </a:cxn>
                <a:cxn ang="0">
                  <a:pos x="6" y="15"/>
                </a:cxn>
                <a:cxn ang="0">
                  <a:pos x="11" y="10"/>
                </a:cxn>
                <a:cxn ang="0">
                  <a:pos x="21" y="10"/>
                </a:cxn>
                <a:cxn ang="0">
                  <a:pos x="32" y="5"/>
                </a:cxn>
                <a:cxn ang="0">
                  <a:pos x="32" y="5"/>
                </a:cxn>
              </a:cxnLst>
              <a:rect l="0" t="0" r="r" b="b"/>
              <a:pathLst>
                <a:path w="79" h="21">
                  <a:moveTo>
                    <a:pt x="32" y="5"/>
                  </a:moveTo>
                  <a:lnTo>
                    <a:pt x="48" y="5"/>
                  </a:lnTo>
                  <a:lnTo>
                    <a:pt x="58" y="0"/>
                  </a:lnTo>
                  <a:lnTo>
                    <a:pt x="63" y="0"/>
                  </a:lnTo>
                  <a:lnTo>
                    <a:pt x="69" y="0"/>
                  </a:lnTo>
                  <a:lnTo>
                    <a:pt x="74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9" y="5"/>
                  </a:lnTo>
                  <a:lnTo>
                    <a:pt x="74" y="5"/>
                  </a:lnTo>
                  <a:lnTo>
                    <a:pt x="69" y="10"/>
                  </a:lnTo>
                  <a:lnTo>
                    <a:pt x="58" y="10"/>
                  </a:lnTo>
                  <a:lnTo>
                    <a:pt x="42" y="15"/>
                  </a:lnTo>
                  <a:lnTo>
                    <a:pt x="32" y="21"/>
                  </a:lnTo>
                  <a:lnTo>
                    <a:pt x="16" y="21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6" y="15"/>
                  </a:lnTo>
                  <a:lnTo>
                    <a:pt x="11" y="10"/>
                  </a:lnTo>
                  <a:lnTo>
                    <a:pt x="21" y="10"/>
                  </a:lnTo>
                  <a:lnTo>
                    <a:pt x="32" y="5"/>
                  </a:lnTo>
                  <a:lnTo>
                    <a:pt x="32" y="5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5" name="Freeform 88"/>
            <p:cNvSpPr>
              <a:spLocks/>
            </p:cNvSpPr>
            <p:nvPr/>
          </p:nvSpPr>
          <p:spPr bwMode="auto">
            <a:xfrm>
              <a:off x="9027178" y="3242806"/>
              <a:ext cx="149225" cy="49213"/>
            </a:xfrm>
            <a:custGeom>
              <a:avLst/>
              <a:gdLst/>
              <a:ahLst/>
              <a:cxnLst>
                <a:cxn ang="0">
                  <a:pos x="94" y="10"/>
                </a:cxn>
                <a:cxn ang="0">
                  <a:pos x="94" y="10"/>
                </a:cxn>
                <a:cxn ang="0">
                  <a:pos x="94" y="10"/>
                </a:cxn>
                <a:cxn ang="0">
                  <a:pos x="94" y="10"/>
                </a:cxn>
                <a:cxn ang="0">
                  <a:pos x="89" y="10"/>
                </a:cxn>
                <a:cxn ang="0">
                  <a:pos x="84" y="16"/>
                </a:cxn>
                <a:cxn ang="0">
                  <a:pos x="79" y="16"/>
                </a:cxn>
                <a:cxn ang="0">
                  <a:pos x="73" y="16"/>
                </a:cxn>
                <a:cxn ang="0">
                  <a:pos x="63" y="21"/>
                </a:cxn>
                <a:cxn ang="0">
                  <a:pos x="47" y="26"/>
                </a:cxn>
                <a:cxn ang="0">
                  <a:pos x="37" y="26"/>
                </a:cxn>
                <a:cxn ang="0">
                  <a:pos x="26" y="31"/>
                </a:cxn>
                <a:cxn ang="0">
                  <a:pos x="21" y="31"/>
                </a:cxn>
                <a:cxn ang="0">
                  <a:pos x="10" y="26"/>
                </a:cxn>
                <a:cxn ang="0">
                  <a:pos x="0" y="26"/>
                </a:cxn>
                <a:cxn ang="0">
                  <a:pos x="16" y="21"/>
                </a:cxn>
                <a:cxn ang="0">
                  <a:pos x="31" y="16"/>
                </a:cxn>
                <a:cxn ang="0">
                  <a:pos x="42" y="16"/>
                </a:cxn>
                <a:cxn ang="0">
                  <a:pos x="52" y="10"/>
                </a:cxn>
                <a:cxn ang="0">
                  <a:pos x="58" y="10"/>
                </a:cxn>
                <a:cxn ang="0">
                  <a:pos x="68" y="5"/>
                </a:cxn>
                <a:cxn ang="0">
                  <a:pos x="73" y="5"/>
                </a:cxn>
                <a:cxn ang="0">
                  <a:pos x="73" y="5"/>
                </a:cxn>
                <a:cxn ang="0">
                  <a:pos x="79" y="0"/>
                </a:cxn>
                <a:cxn ang="0">
                  <a:pos x="84" y="0"/>
                </a:cxn>
                <a:cxn ang="0">
                  <a:pos x="94" y="0"/>
                </a:cxn>
                <a:cxn ang="0">
                  <a:pos x="94" y="5"/>
                </a:cxn>
                <a:cxn ang="0">
                  <a:pos x="94" y="10"/>
                </a:cxn>
                <a:cxn ang="0">
                  <a:pos x="94" y="10"/>
                </a:cxn>
              </a:cxnLst>
              <a:rect l="0" t="0" r="r" b="b"/>
              <a:pathLst>
                <a:path w="94" h="31">
                  <a:moveTo>
                    <a:pt x="94" y="10"/>
                  </a:moveTo>
                  <a:lnTo>
                    <a:pt x="94" y="10"/>
                  </a:lnTo>
                  <a:lnTo>
                    <a:pt x="94" y="10"/>
                  </a:lnTo>
                  <a:lnTo>
                    <a:pt x="94" y="10"/>
                  </a:lnTo>
                  <a:lnTo>
                    <a:pt x="89" y="10"/>
                  </a:lnTo>
                  <a:lnTo>
                    <a:pt x="84" y="16"/>
                  </a:lnTo>
                  <a:lnTo>
                    <a:pt x="79" y="16"/>
                  </a:lnTo>
                  <a:lnTo>
                    <a:pt x="73" y="16"/>
                  </a:lnTo>
                  <a:lnTo>
                    <a:pt x="63" y="21"/>
                  </a:lnTo>
                  <a:lnTo>
                    <a:pt x="47" y="26"/>
                  </a:lnTo>
                  <a:lnTo>
                    <a:pt x="37" y="26"/>
                  </a:lnTo>
                  <a:lnTo>
                    <a:pt x="26" y="31"/>
                  </a:lnTo>
                  <a:lnTo>
                    <a:pt x="21" y="31"/>
                  </a:lnTo>
                  <a:lnTo>
                    <a:pt x="10" y="26"/>
                  </a:lnTo>
                  <a:lnTo>
                    <a:pt x="0" y="26"/>
                  </a:lnTo>
                  <a:lnTo>
                    <a:pt x="16" y="21"/>
                  </a:lnTo>
                  <a:lnTo>
                    <a:pt x="31" y="16"/>
                  </a:lnTo>
                  <a:lnTo>
                    <a:pt x="42" y="16"/>
                  </a:lnTo>
                  <a:lnTo>
                    <a:pt x="52" y="10"/>
                  </a:lnTo>
                  <a:lnTo>
                    <a:pt x="58" y="10"/>
                  </a:lnTo>
                  <a:lnTo>
                    <a:pt x="68" y="5"/>
                  </a:lnTo>
                  <a:lnTo>
                    <a:pt x="73" y="5"/>
                  </a:lnTo>
                  <a:lnTo>
                    <a:pt x="73" y="5"/>
                  </a:lnTo>
                  <a:lnTo>
                    <a:pt x="79" y="0"/>
                  </a:lnTo>
                  <a:lnTo>
                    <a:pt x="84" y="0"/>
                  </a:lnTo>
                  <a:lnTo>
                    <a:pt x="94" y="0"/>
                  </a:lnTo>
                  <a:lnTo>
                    <a:pt x="94" y="5"/>
                  </a:lnTo>
                  <a:lnTo>
                    <a:pt x="94" y="10"/>
                  </a:lnTo>
                  <a:lnTo>
                    <a:pt x="94" y="10"/>
                  </a:lnTo>
                </a:path>
              </a:pathLst>
            </a:custGeom>
            <a:grpFill/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8" name="组合 8"/>
          <p:cNvGrpSpPr>
            <a:grpSpLocks/>
          </p:cNvGrpSpPr>
          <p:nvPr/>
        </p:nvGrpSpPr>
        <p:grpSpPr bwMode="auto">
          <a:xfrm>
            <a:off x="307975" y="6350"/>
            <a:ext cx="3248025" cy="646113"/>
            <a:chOff x="308629" y="6819"/>
            <a:chExt cx="3246908" cy="646549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0" y="6819"/>
              <a:ext cx="3226277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热身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warm-up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368"/>
              <a:ext cx="3246908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 bwMode="auto">
          <a:xfrm>
            <a:off x="328613" y="749300"/>
            <a:ext cx="115316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Char char="•"/>
              <a:defRPr/>
            </a:pPr>
            <a:r>
              <a:rPr lang="zh-CN" altLang="en-US" sz="2400" b="1" dirty="0"/>
              <a:t> </a:t>
            </a:r>
            <a:r>
              <a:rPr lang="zh-CN" altLang="en-US" sz="2000" b="1" dirty="0"/>
              <a:t>给下面的词语选择对的图片</a:t>
            </a:r>
            <a:endParaRPr lang="en-US" altLang="zh-CN" sz="2400" b="1" dirty="0"/>
          </a:p>
          <a:p>
            <a:pPr eaLnBrk="0" hangingPunct="0">
              <a:defRPr/>
            </a:pPr>
            <a:r>
              <a:rPr lang="en-US" altLang="zh-CN" sz="2000" dirty="0">
                <a:latin typeface="+mn-ea"/>
                <a:ea typeface="+mn-ea"/>
              </a:rPr>
              <a:t>Match the pictures with the words/phrases.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70660" name="TextBox 23"/>
          <p:cNvSpPr txBox="1">
            <a:spLocks noChangeArrowheads="1"/>
          </p:cNvSpPr>
          <p:nvPr/>
        </p:nvSpPr>
        <p:spPr bwMode="auto">
          <a:xfrm>
            <a:off x="7840663" y="5029200"/>
            <a:ext cx="3797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Zhōnɡɡuó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cài</a:t>
            </a:r>
            <a:endParaRPr lang="en-US" altLang="zh-CN" sz="2000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⑤  中国   菜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 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0661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0400" y="1741488"/>
            <a:ext cx="1260475" cy="1368425"/>
          </a:xfrm>
          <a:prstGeom prst="rect">
            <a:avLst/>
          </a:prstGeom>
          <a:noFill/>
          <a:ln w="38100" cap="sq">
            <a:noFill/>
            <a:miter lim="800000"/>
            <a:headEnd/>
            <a:tailEnd/>
          </a:ln>
        </p:spPr>
      </p:pic>
      <p:sp>
        <p:nvSpPr>
          <p:cNvPr id="70662" name="TextBox 24"/>
          <p:cNvSpPr txBox="1">
            <a:spLocks noChangeArrowheads="1"/>
          </p:cNvSpPr>
          <p:nvPr/>
        </p:nvSpPr>
        <p:spPr bwMode="auto">
          <a:xfrm>
            <a:off x="7821613" y="5897563"/>
            <a:ext cx="42481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Hànzì</a:t>
            </a:r>
            <a:endParaRPr lang="en-US" altLang="zh-CN" sz="2000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⑥汉字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pic>
        <p:nvPicPr>
          <p:cNvPr id="11" name="Picture 5" descr="C:\Documents and Settings\Administrator.CAOFAN\桌面\hsk一级\2课\2-05山-前图43956478（20）.jpg"/>
          <p:cNvPicPr>
            <a:picLocks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306513" y="3475038"/>
            <a:ext cx="2159000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0664" name="TextBox 25"/>
          <p:cNvSpPr txBox="1">
            <a:spLocks noChangeArrowheads="1"/>
          </p:cNvSpPr>
          <p:nvPr/>
        </p:nvSpPr>
        <p:spPr bwMode="auto">
          <a:xfrm>
            <a:off x="7821613" y="2233613"/>
            <a:ext cx="40386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 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mǐfàn</a:t>
            </a:r>
            <a:endParaRPr lang="en-US" altLang="zh-CN" sz="2000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②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米饭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pic>
        <p:nvPicPr>
          <p:cNvPr id="12" name="Picture 6" descr="C:\Documents and Settings\Administrator.CAOFAN\桌面\hsk一级\2课\2-06钟-微图mf829727（18）.jpg"/>
          <p:cNvPicPr>
            <a:picLocks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331913" y="5226050"/>
            <a:ext cx="2160587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0666" name="TextBox 27"/>
          <p:cNvSpPr txBox="1">
            <a:spLocks noChangeArrowheads="1"/>
          </p:cNvSpPr>
          <p:nvPr/>
        </p:nvSpPr>
        <p:spPr bwMode="auto">
          <a:xfrm>
            <a:off x="7829550" y="4137025"/>
            <a:ext cx="46275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chá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④茶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</a:t>
            </a:r>
          </a:p>
        </p:txBody>
      </p:sp>
      <p:pic>
        <p:nvPicPr>
          <p:cNvPr id="13" name="Picture 7" descr="C:\Documents and Settings\Administrator.CAOFAN\桌面\hsk一级\2课\2-07羊-前图7629013（20）.jpg"/>
          <p:cNvPicPr>
            <a:picLocks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454525" y="5202238"/>
            <a:ext cx="2160588" cy="13668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0668" name="TextBox 28"/>
          <p:cNvSpPr txBox="1">
            <a:spLocks noChangeArrowheads="1"/>
          </p:cNvSpPr>
          <p:nvPr/>
        </p:nvSpPr>
        <p:spPr bwMode="auto">
          <a:xfrm>
            <a:off x="7821613" y="1416050"/>
            <a:ext cx="4038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qián</a:t>
            </a:r>
            <a:endParaRPr lang="en-US" altLang="zh-CN" sz="2000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①钱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  </a:t>
            </a:r>
          </a:p>
        </p:txBody>
      </p:sp>
      <p:pic>
        <p:nvPicPr>
          <p:cNvPr id="14" name="Picture 8" descr="C:\Documents and Settings\Administrator.CAOFAN\桌面\hsk一级\2课\2-08零-前图48346217（20）.jpg"/>
          <p:cNvPicPr>
            <a:picLocks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4467225" y="1722438"/>
            <a:ext cx="2160588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0670" name="TextBox 29"/>
          <p:cNvSpPr txBox="1">
            <a:spLocks noChangeArrowheads="1"/>
          </p:cNvSpPr>
          <p:nvPr/>
        </p:nvSpPr>
        <p:spPr bwMode="auto">
          <a:xfrm>
            <a:off x="7840663" y="3230563"/>
            <a:ext cx="42291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bēizi</a:t>
            </a:r>
            <a:endParaRPr lang="en-US" altLang="zh-CN" sz="2000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③杯子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pic>
        <p:nvPicPr>
          <p:cNvPr id="15" name="Picture 9" descr="C:\Documents and Settings\Administrator.CAOFAN\桌面\hsk一级\2课\2-09菜-前图22657124（20）.jpg"/>
          <p:cNvPicPr>
            <a:picLocks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4481513" y="3465513"/>
            <a:ext cx="2160587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067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0673" name="TextBox 27"/>
          <p:cNvSpPr txBox="1">
            <a:spLocks/>
          </p:cNvSpPr>
          <p:nvPr/>
        </p:nvSpPr>
        <p:spPr bwMode="auto">
          <a:xfrm>
            <a:off x="1284288" y="1722438"/>
            <a:ext cx="400050" cy="461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A</a:t>
            </a:r>
            <a:endParaRPr lang="zh-CN" altLang="en-US" sz="2400" b="1"/>
          </a:p>
        </p:txBody>
      </p:sp>
      <p:sp>
        <p:nvSpPr>
          <p:cNvPr id="70674" name="TextBox 28"/>
          <p:cNvSpPr txBox="1">
            <a:spLocks/>
          </p:cNvSpPr>
          <p:nvPr/>
        </p:nvSpPr>
        <p:spPr bwMode="auto">
          <a:xfrm>
            <a:off x="1290638" y="3455988"/>
            <a:ext cx="400050" cy="461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B</a:t>
            </a:r>
            <a:endParaRPr lang="zh-CN" altLang="en-US" sz="2400" b="1"/>
          </a:p>
        </p:txBody>
      </p:sp>
      <p:sp>
        <p:nvSpPr>
          <p:cNvPr id="70675" name="TextBox 29"/>
          <p:cNvSpPr txBox="1">
            <a:spLocks/>
          </p:cNvSpPr>
          <p:nvPr/>
        </p:nvSpPr>
        <p:spPr bwMode="auto">
          <a:xfrm>
            <a:off x="1317625" y="5207000"/>
            <a:ext cx="400050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C</a:t>
            </a:r>
            <a:endParaRPr lang="zh-CN" altLang="en-US" sz="2400" b="1"/>
          </a:p>
        </p:txBody>
      </p:sp>
      <p:sp>
        <p:nvSpPr>
          <p:cNvPr id="70676" name="TextBox 30"/>
          <p:cNvSpPr txBox="1">
            <a:spLocks/>
          </p:cNvSpPr>
          <p:nvPr/>
        </p:nvSpPr>
        <p:spPr bwMode="auto">
          <a:xfrm>
            <a:off x="4440238" y="1703388"/>
            <a:ext cx="398462" cy="461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sp>
        <p:nvSpPr>
          <p:cNvPr id="70677" name="TextBox 31"/>
          <p:cNvSpPr txBox="1">
            <a:spLocks/>
          </p:cNvSpPr>
          <p:nvPr/>
        </p:nvSpPr>
        <p:spPr bwMode="auto">
          <a:xfrm>
            <a:off x="4478338" y="3451225"/>
            <a:ext cx="398462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E</a:t>
            </a:r>
            <a:endParaRPr lang="zh-CN" altLang="en-US" sz="2400" b="1"/>
          </a:p>
        </p:txBody>
      </p:sp>
      <p:sp>
        <p:nvSpPr>
          <p:cNvPr id="70678" name="TextBox 32"/>
          <p:cNvSpPr txBox="1">
            <a:spLocks/>
          </p:cNvSpPr>
          <p:nvPr/>
        </p:nvSpPr>
        <p:spPr bwMode="auto">
          <a:xfrm>
            <a:off x="4456113" y="5187950"/>
            <a:ext cx="398462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F</a:t>
            </a:r>
            <a:endParaRPr lang="zh-CN" altLang="en-US" sz="2400" b="1"/>
          </a:p>
        </p:txBody>
      </p:sp>
      <p:sp>
        <p:nvSpPr>
          <p:cNvPr id="25" name="TextBox 27"/>
          <p:cNvSpPr txBox="1">
            <a:spLocks/>
          </p:cNvSpPr>
          <p:nvPr/>
        </p:nvSpPr>
        <p:spPr bwMode="auto">
          <a:xfrm>
            <a:off x="10026650" y="5311775"/>
            <a:ext cx="400050" cy="460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sp>
        <p:nvSpPr>
          <p:cNvPr id="26" name="TextBox 28"/>
          <p:cNvSpPr txBox="1">
            <a:spLocks/>
          </p:cNvSpPr>
          <p:nvPr/>
        </p:nvSpPr>
        <p:spPr bwMode="auto">
          <a:xfrm>
            <a:off x="9247188" y="6173788"/>
            <a:ext cx="400050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E</a:t>
            </a:r>
            <a:endParaRPr lang="zh-CN" altLang="en-US" sz="2400" b="1"/>
          </a:p>
        </p:txBody>
      </p:sp>
      <p:sp>
        <p:nvSpPr>
          <p:cNvPr id="27" name="TextBox 32"/>
          <p:cNvSpPr txBox="1">
            <a:spLocks/>
          </p:cNvSpPr>
          <p:nvPr/>
        </p:nvSpPr>
        <p:spPr bwMode="auto">
          <a:xfrm>
            <a:off x="9172575" y="3508375"/>
            <a:ext cx="132080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A</a:t>
            </a:r>
            <a:endParaRPr lang="zh-CN" altLang="en-US" sz="2400" b="1"/>
          </a:p>
        </p:txBody>
      </p:sp>
      <p:sp>
        <p:nvSpPr>
          <p:cNvPr id="28" name="TextBox 29"/>
          <p:cNvSpPr txBox="1">
            <a:spLocks/>
          </p:cNvSpPr>
          <p:nvPr/>
        </p:nvSpPr>
        <p:spPr bwMode="auto">
          <a:xfrm>
            <a:off x="8915400" y="1689100"/>
            <a:ext cx="1323975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F</a:t>
            </a:r>
            <a:endParaRPr lang="zh-CN" altLang="en-US" sz="2400" b="1"/>
          </a:p>
        </p:txBody>
      </p:sp>
      <p:sp>
        <p:nvSpPr>
          <p:cNvPr id="29" name="TextBox 30"/>
          <p:cNvSpPr txBox="1">
            <a:spLocks/>
          </p:cNvSpPr>
          <p:nvPr/>
        </p:nvSpPr>
        <p:spPr bwMode="auto">
          <a:xfrm>
            <a:off x="9224963" y="2524125"/>
            <a:ext cx="1196975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C</a:t>
            </a:r>
            <a:endParaRPr lang="zh-CN" altLang="en-US" sz="2400" b="1"/>
          </a:p>
        </p:txBody>
      </p:sp>
      <p:sp>
        <p:nvSpPr>
          <p:cNvPr id="30" name="TextBox 31"/>
          <p:cNvSpPr txBox="1">
            <a:spLocks/>
          </p:cNvSpPr>
          <p:nvPr/>
        </p:nvSpPr>
        <p:spPr bwMode="auto">
          <a:xfrm>
            <a:off x="8818563" y="4427538"/>
            <a:ext cx="1320800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 B</a:t>
            </a:r>
            <a:endParaRPr lang="zh-CN" altLang="en-US" sz="2400" b="1"/>
          </a:p>
        </p:txBody>
      </p:sp>
      <p:sp>
        <p:nvSpPr>
          <p:cNvPr id="31" name="矩形 30"/>
          <p:cNvSpPr/>
          <p:nvPr/>
        </p:nvSpPr>
        <p:spPr>
          <a:xfrm>
            <a:off x="1279525" y="1724025"/>
            <a:ext cx="2159000" cy="1368425"/>
          </a:xfrm>
          <a:prstGeom prst="rect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/>
        </p:nvSpPr>
        <p:spPr bwMode="auto">
          <a:xfrm>
            <a:off x="2368550" y="1516063"/>
            <a:ext cx="1090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xiǎnɡ</a:t>
            </a:r>
            <a:endParaRPr lang="en-US" altLang="zh-CN" sz="2800" b="1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/>
        </p:nvSpPr>
        <p:spPr bwMode="auto">
          <a:xfrm>
            <a:off x="2363788" y="2384425"/>
            <a:ext cx="7286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chī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149" name="文本框 149"/>
          <p:cNvSpPr>
            <a:spLocks noChangeArrowheads="1"/>
          </p:cNvSpPr>
          <p:nvPr/>
        </p:nvSpPr>
        <p:spPr bwMode="auto">
          <a:xfrm>
            <a:off x="2363788" y="3227388"/>
            <a:ext cx="1816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shānɡdiàn</a:t>
            </a:r>
            <a:endParaRPr lang="en-US" altLang="zh-CN" sz="2800" b="1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cxnSp>
        <p:nvCxnSpPr>
          <p:cNvPr id="71685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866775" y="1516063"/>
            <a:ext cx="1338263" cy="546100"/>
            <a:chOff x="682668" y="3939837"/>
            <a:chExt cx="1338943" cy="545509"/>
          </a:xfrm>
        </p:grpSpPr>
        <p:sp>
          <p:nvSpPr>
            <p:cNvPr id="71744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45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想</a:t>
              </a:r>
            </a:p>
          </p:txBody>
        </p:sp>
      </p:grpSp>
      <p:grpSp>
        <p:nvGrpSpPr>
          <p:cNvPr id="3" name="组合 6"/>
          <p:cNvGrpSpPr>
            <a:grpSpLocks/>
          </p:cNvGrpSpPr>
          <p:nvPr/>
        </p:nvGrpSpPr>
        <p:grpSpPr bwMode="auto">
          <a:xfrm>
            <a:off x="866775" y="2360613"/>
            <a:ext cx="1338263" cy="536575"/>
            <a:chOff x="682668" y="4792841"/>
            <a:chExt cx="1338943" cy="536981"/>
          </a:xfrm>
        </p:grpSpPr>
        <p:sp>
          <p:nvSpPr>
            <p:cNvPr id="71742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43" name="文本框 107"/>
            <p:cNvSpPr>
              <a:spLocks noChangeArrowheads="1"/>
            </p:cNvSpPr>
            <p:nvPr/>
          </p:nvSpPr>
          <p:spPr bwMode="auto">
            <a:xfrm>
              <a:off x="912891" y="4792841"/>
              <a:ext cx="903911" cy="526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吃</a:t>
              </a:r>
            </a:p>
          </p:txBody>
        </p:sp>
      </p:grpSp>
      <p:grpSp>
        <p:nvGrpSpPr>
          <p:cNvPr id="4" name="组合 7"/>
          <p:cNvGrpSpPr>
            <a:grpSpLocks/>
          </p:cNvGrpSpPr>
          <p:nvPr/>
        </p:nvGrpSpPr>
        <p:grpSpPr bwMode="auto">
          <a:xfrm>
            <a:off x="868363" y="3222625"/>
            <a:ext cx="1338262" cy="530225"/>
            <a:chOff x="683984" y="5619216"/>
            <a:chExt cx="1338943" cy="529187"/>
          </a:xfrm>
        </p:grpSpPr>
        <p:sp>
          <p:nvSpPr>
            <p:cNvPr id="71740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41" name="文本框 110"/>
            <p:cNvSpPr>
              <a:spLocks noChangeArrowheads="1"/>
            </p:cNvSpPr>
            <p:nvPr/>
          </p:nvSpPr>
          <p:spPr bwMode="auto">
            <a:xfrm>
              <a:off x="895960" y="5622652"/>
              <a:ext cx="903911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 anchor="ctr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商店</a:t>
              </a:r>
            </a:p>
          </p:txBody>
        </p:sp>
      </p:grpSp>
      <p:grpSp>
        <p:nvGrpSpPr>
          <p:cNvPr id="71689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32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142"/>
          <p:cNvSpPr>
            <a:spLocks noChangeArrowheads="1"/>
          </p:cNvSpPr>
          <p:nvPr/>
        </p:nvSpPr>
        <p:spPr bwMode="auto">
          <a:xfrm>
            <a:off x="10188575" y="1536700"/>
            <a:ext cx="1573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chá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/>
        </p:nvSpPr>
        <p:spPr bwMode="auto">
          <a:xfrm>
            <a:off x="10188575" y="2405063"/>
            <a:ext cx="1104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xiàwǔ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38" name="文本框 149"/>
          <p:cNvSpPr>
            <a:spLocks noChangeArrowheads="1"/>
          </p:cNvSpPr>
          <p:nvPr/>
        </p:nvSpPr>
        <p:spPr bwMode="auto">
          <a:xfrm>
            <a:off x="10188575" y="3248025"/>
            <a:ext cx="547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ɡe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6" name="组合 38"/>
          <p:cNvGrpSpPr>
            <a:grpSpLocks/>
          </p:cNvGrpSpPr>
          <p:nvPr/>
        </p:nvGrpSpPr>
        <p:grpSpPr bwMode="auto">
          <a:xfrm>
            <a:off x="8737600" y="1536700"/>
            <a:ext cx="1338263" cy="546100"/>
            <a:chOff x="682668" y="3939837"/>
            <a:chExt cx="1338943" cy="545509"/>
          </a:xfrm>
        </p:grpSpPr>
        <p:sp>
          <p:nvSpPr>
            <p:cNvPr id="71736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37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茶</a:t>
              </a:r>
            </a:p>
          </p:txBody>
        </p:sp>
      </p:grpSp>
      <p:grpSp>
        <p:nvGrpSpPr>
          <p:cNvPr id="7" name="组合 41"/>
          <p:cNvGrpSpPr>
            <a:grpSpLocks/>
          </p:cNvGrpSpPr>
          <p:nvPr/>
        </p:nvGrpSpPr>
        <p:grpSpPr bwMode="auto">
          <a:xfrm>
            <a:off x="8737600" y="2381250"/>
            <a:ext cx="1338263" cy="536575"/>
            <a:chOff x="682668" y="4792841"/>
            <a:chExt cx="1338943" cy="536981"/>
          </a:xfrm>
        </p:grpSpPr>
        <p:sp>
          <p:nvSpPr>
            <p:cNvPr id="71734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35" name="文本框 107"/>
            <p:cNvSpPr>
              <a:spLocks noChangeArrowheads="1"/>
            </p:cNvSpPr>
            <p:nvPr/>
          </p:nvSpPr>
          <p:spPr bwMode="auto">
            <a:xfrm>
              <a:off x="922892" y="4792841"/>
              <a:ext cx="903911" cy="526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下午</a:t>
              </a:r>
            </a:p>
          </p:txBody>
        </p:sp>
      </p:grpSp>
      <p:grpSp>
        <p:nvGrpSpPr>
          <p:cNvPr id="8" name="组合 44"/>
          <p:cNvGrpSpPr>
            <a:grpSpLocks/>
          </p:cNvGrpSpPr>
          <p:nvPr/>
        </p:nvGrpSpPr>
        <p:grpSpPr bwMode="auto">
          <a:xfrm>
            <a:off x="8739188" y="3243263"/>
            <a:ext cx="1338262" cy="530225"/>
            <a:chOff x="683984" y="5619216"/>
            <a:chExt cx="1338943" cy="531110"/>
          </a:xfrm>
        </p:grpSpPr>
        <p:sp>
          <p:nvSpPr>
            <p:cNvPr id="71732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33" name="文本框 110"/>
            <p:cNvSpPr>
              <a:spLocks noChangeArrowheads="1"/>
            </p:cNvSpPr>
            <p:nvPr/>
          </p:nvSpPr>
          <p:spPr bwMode="auto">
            <a:xfrm>
              <a:off x="1111562" y="5622654"/>
              <a:ext cx="543053" cy="527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个</a:t>
              </a:r>
            </a:p>
          </p:txBody>
        </p:sp>
      </p:grpSp>
      <p:sp>
        <p:nvSpPr>
          <p:cNvPr id="30" name="文本框 149"/>
          <p:cNvSpPr>
            <a:spLocks noChangeArrowheads="1"/>
          </p:cNvSpPr>
          <p:nvPr/>
        </p:nvSpPr>
        <p:spPr bwMode="auto">
          <a:xfrm>
            <a:off x="2357438" y="4121150"/>
            <a:ext cx="1090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bēizi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9" name="组合 7"/>
          <p:cNvGrpSpPr>
            <a:grpSpLocks/>
          </p:cNvGrpSpPr>
          <p:nvPr/>
        </p:nvGrpSpPr>
        <p:grpSpPr bwMode="auto">
          <a:xfrm>
            <a:off x="863600" y="4116388"/>
            <a:ext cx="1338263" cy="530225"/>
            <a:chOff x="683984" y="5619216"/>
            <a:chExt cx="1338943" cy="531110"/>
          </a:xfrm>
        </p:grpSpPr>
        <p:sp>
          <p:nvSpPr>
            <p:cNvPr id="71730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31" name="文本框 110"/>
            <p:cNvSpPr>
              <a:spLocks noChangeArrowheads="1"/>
            </p:cNvSpPr>
            <p:nvPr/>
          </p:nvSpPr>
          <p:spPr bwMode="auto">
            <a:xfrm>
              <a:off x="931148" y="5622654"/>
              <a:ext cx="903912" cy="527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杯子</a:t>
              </a:r>
            </a:p>
          </p:txBody>
        </p:sp>
      </p:grpSp>
      <p:sp>
        <p:nvSpPr>
          <p:cNvPr id="39" name="文本框 149"/>
          <p:cNvSpPr>
            <a:spLocks noChangeArrowheads="1"/>
          </p:cNvSpPr>
          <p:nvPr/>
        </p:nvSpPr>
        <p:spPr bwMode="auto">
          <a:xfrm>
            <a:off x="10183813" y="4141788"/>
            <a:ext cx="1452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duōshao</a:t>
            </a:r>
            <a:endParaRPr lang="en-US" altLang="zh-CN" sz="2800" b="1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0" name="组合 44"/>
          <p:cNvGrpSpPr>
            <a:grpSpLocks/>
          </p:cNvGrpSpPr>
          <p:nvPr/>
        </p:nvGrpSpPr>
        <p:grpSpPr bwMode="auto">
          <a:xfrm>
            <a:off x="8734425" y="4137025"/>
            <a:ext cx="1338263" cy="546100"/>
            <a:chOff x="683984" y="5619216"/>
            <a:chExt cx="1338943" cy="546281"/>
          </a:xfrm>
        </p:grpSpPr>
        <p:sp>
          <p:nvSpPr>
            <p:cNvPr id="71728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29" name="文本框 110"/>
            <p:cNvSpPr>
              <a:spLocks noChangeArrowheads="1"/>
            </p:cNvSpPr>
            <p:nvPr/>
          </p:nvSpPr>
          <p:spPr bwMode="auto">
            <a:xfrm>
              <a:off x="941449" y="5638443"/>
              <a:ext cx="903911" cy="52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多少</a:t>
              </a:r>
            </a:p>
          </p:txBody>
        </p:sp>
      </p:grpSp>
      <p:grpSp>
        <p:nvGrpSpPr>
          <p:cNvPr id="11" name="组合 7"/>
          <p:cNvGrpSpPr>
            <a:grpSpLocks/>
          </p:cNvGrpSpPr>
          <p:nvPr/>
        </p:nvGrpSpPr>
        <p:grpSpPr bwMode="auto">
          <a:xfrm>
            <a:off x="879475" y="4999038"/>
            <a:ext cx="1338263" cy="530225"/>
            <a:chOff x="683984" y="5619216"/>
            <a:chExt cx="1338943" cy="529187"/>
          </a:xfrm>
        </p:grpSpPr>
        <p:sp>
          <p:nvSpPr>
            <p:cNvPr id="71726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27" name="文本框 110"/>
            <p:cNvSpPr>
              <a:spLocks noChangeArrowheads="1"/>
            </p:cNvSpPr>
            <p:nvPr/>
          </p:nvSpPr>
          <p:spPr bwMode="auto">
            <a:xfrm>
              <a:off x="1080201" y="5622652"/>
              <a:ext cx="543053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钱</a:t>
              </a:r>
            </a:p>
          </p:txBody>
        </p:sp>
      </p:grpSp>
      <p:sp>
        <p:nvSpPr>
          <p:cNvPr id="42" name="文本框 149"/>
          <p:cNvSpPr>
            <a:spLocks noChangeArrowheads="1"/>
          </p:cNvSpPr>
          <p:nvPr/>
        </p:nvSpPr>
        <p:spPr bwMode="auto">
          <a:xfrm>
            <a:off x="10236200" y="5008563"/>
            <a:ext cx="547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nà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2" name="组合 7"/>
          <p:cNvGrpSpPr>
            <a:grpSpLocks/>
          </p:cNvGrpSpPr>
          <p:nvPr/>
        </p:nvGrpSpPr>
        <p:grpSpPr bwMode="auto">
          <a:xfrm>
            <a:off x="8732838" y="5003800"/>
            <a:ext cx="1338262" cy="530225"/>
            <a:chOff x="683984" y="5619216"/>
            <a:chExt cx="1338943" cy="529187"/>
          </a:xfrm>
        </p:grpSpPr>
        <p:sp>
          <p:nvSpPr>
            <p:cNvPr id="71724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25" name="文本框 110"/>
            <p:cNvSpPr>
              <a:spLocks noChangeArrowheads="1"/>
            </p:cNvSpPr>
            <p:nvPr/>
          </p:nvSpPr>
          <p:spPr bwMode="auto">
            <a:xfrm>
              <a:off x="1103640" y="5622652"/>
              <a:ext cx="543053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那</a:t>
              </a:r>
            </a:p>
          </p:txBody>
        </p:sp>
      </p:grpSp>
      <p:sp>
        <p:nvSpPr>
          <p:cNvPr id="46" name="文本框 149"/>
          <p:cNvSpPr>
            <a:spLocks noChangeArrowheads="1"/>
          </p:cNvSpPr>
          <p:nvPr/>
        </p:nvSpPr>
        <p:spPr bwMode="auto">
          <a:xfrm>
            <a:off x="6207125" y="1562100"/>
            <a:ext cx="5461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hē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3" name="组合 7"/>
          <p:cNvGrpSpPr>
            <a:grpSpLocks/>
          </p:cNvGrpSpPr>
          <p:nvPr/>
        </p:nvGrpSpPr>
        <p:grpSpPr bwMode="auto">
          <a:xfrm>
            <a:off x="4641850" y="1557338"/>
            <a:ext cx="1338263" cy="530225"/>
            <a:chOff x="683984" y="5619216"/>
            <a:chExt cx="1338943" cy="529187"/>
          </a:xfrm>
        </p:grpSpPr>
        <p:sp>
          <p:nvSpPr>
            <p:cNvPr id="71722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23" name="文本框 110"/>
            <p:cNvSpPr>
              <a:spLocks noChangeArrowheads="1"/>
            </p:cNvSpPr>
            <p:nvPr/>
          </p:nvSpPr>
          <p:spPr bwMode="auto">
            <a:xfrm>
              <a:off x="1060010" y="5622652"/>
              <a:ext cx="543053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喝</a:t>
              </a:r>
            </a:p>
          </p:txBody>
        </p:sp>
      </p:grpSp>
      <p:sp>
        <p:nvSpPr>
          <p:cNvPr id="51" name="文本框 149"/>
          <p:cNvSpPr>
            <a:spLocks noChangeArrowheads="1"/>
          </p:cNvSpPr>
          <p:nvPr/>
        </p:nvSpPr>
        <p:spPr bwMode="auto">
          <a:xfrm>
            <a:off x="6181725" y="2409825"/>
            <a:ext cx="1090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mǐfàn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4" name="组合 7"/>
          <p:cNvGrpSpPr>
            <a:grpSpLocks/>
          </p:cNvGrpSpPr>
          <p:nvPr/>
        </p:nvGrpSpPr>
        <p:grpSpPr bwMode="auto">
          <a:xfrm>
            <a:off x="4641850" y="2405063"/>
            <a:ext cx="1338263" cy="530225"/>
            <a:chOff x="683984" y="5619216"/>
            <a:chExt cx="1338943" cy="529187"/>
          </a:xfrm>
        </p:grpSpPr>
        <p:sp>
          <p:nvSpPr>
            <p:cNvPr id="71720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21" name="文本框 110"/>
            <p:cNvSpPr>
              <a:spLocks noChangeArrowheads="1"/>
            </p:cNvSpPr>
            <p:nvPr/>
          </p:nvSpPr>
          <p:spPr bwMode="auto">
            <a:xfrm>
              <a:off x="857325" y="5622652"/>
              <a:ext cx="903912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米饭</a:t>
              </a:r>
            </a:p>
          </p:txBody>
        </p:sp>
      </p:grpSp>
      <p:sp>
        <p:nvSpPr>
          <p:cNvPr id="55" name="文本框 149"/>
          <p:cNvSpPr>
            <a:spLocks noChangeArrowheads="1"/>
          </p:cNvSpPr>
          <p:nvPr/>
        </p:nvSpPr>
        <p:spPr bwMode="auto">
          <a:xfrm>
            <a:off x="2357438" y="4989513"/>
            <a:ext cx="9096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qián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4" name="文本框 149"/>
          <p:cNvSpPr>
            <a:spLocks noChangeArrowheads="1"/>
          </p:cNvSpPr>
          <p:nvPr/>
        </p:nvSpPr>
        <p:spPr bwMode="auto">
          <a:xfrm>
            <a:off x="6186488" y="3227388"/>
            <a:ext cx="7286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mǎi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5" name="组合 44"/>
          <p:cNvGrpSpPr>
            <a:grpSpLocks/>
          </p:cNvGrpSpPr>
          <p:nvPr/>
        </p:nvGrpSpPr>
        <p:grpSpPr bwMode="auto">
          <a:xfrm>
            <a:off x="4648200" y="3222625"/>
            <a:ext cx="1338263" cy="530225"/>
            <a:chOff x="683984" y="5619216"/>
            <a:chExt cx="1338943" cy="531110"/>
          </a:xfrm>
        </p:grpSpPr>
        <p:sp>
          <p:nvSpPr>
            <p:cNvPr id="71718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19" name="文本框 110"/>
            <p:cNvSpPr>
              <a:spLocks noChangeArrowheads="1"/>
            </p:cNvSpPr>
            <p:nvPr/>
          </p:nvSpPr>
          <p:spPr bwMode="auto">
            <a:xfrm>
              <a:off x="1058781" y="5622654"/>
              <a:ext cx="543053" cy="527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买</a:t>
              </a:r>
            </a:p>
          </p:txBody>
        </p:sp>
      </p:grpSp>
      <p:sp>
        <p:nvSpPr>
          <p:cNvPr id="59" name="文本框 149"/>
          <p:cNvSpPr>
            <a:spLocks noChangeArrowheads="1"/>
          </p:cNvSpPr>
          <p:nvPr/>
        </p:nvSpPr>
        <p:spPr bwMode="auto">
          <a:xfrm>
            <a:off x="6181725" y="4121150"/>
            <a:ext cx="7286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zhè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6" name="组合 44"/>
          <p:cNvGrpSpPr>
            <a:grpSpLocks/>
          </p:cNvGrpSpPr>
          <p:nvPr/>
        </p:nvGrpSpPr>
        <p:grpSpPr bwMode="auto">
          <a:xfrm>
            <a:off x="4643438" y="4116388"/>
            <a:ext cx="1338262" cy="546100"/>
            <a:chOff x="683984" y="5619216"/>
            <a:chExt cx="1338943" cy="546281"/>
          </a:xfrm>
        </p:grpSpPr>
        <p:sp>
          <p:nvSpPr>
            <p:cNvPr id="71716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17" name="文本框 110"/>
            <p:cNvSpPr>
              <a:spLocks noChangeArrowheads="1"/>
            </p:cNvSpPr>
            <p:nvPr/>
          </p:nvSpPr>
          <p:spPr bwMode="auto">
            <a:xfrm>
              <a:off x="1064606" y="5638443"/>
              <a:ext cx="543053" cy="52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这</a:t>
              </a:r>
            </a:p>
          </p:txBody>
        </p:sp>
      </p:grpSp>
      <p:sp>
        <p:nvSpPr>
          <p:cNvPr id="63" name="文本框 149"/>
          <p:cNvSpPr>
            <a:spLocks noChangeArrowheads="1"/>
          </p:cNvSpPr>
          <p:nvPr/>
        </p:nvSpPr>
        <p:spPr bwMode="auto">
          <a:xfrm>
            <a:off x="6199188" y="4987925"/>
            <a:ext cx="9096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kuài</a:t>
            </a:r>
            <a:endParaRPr lang="en-US" altLang="zh-CN" sz="2800" b="1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7" name="组合 7"/>
          <p:cNvGrpSpPr>
            <a:grpSpLocks/>
          </p:cNvGrpSpPr>
          <p:nvPr/>
        </p:nvGrpSpPr>
        <p:grpSpPr bwMode="auto">
          <a:xfrm>
            <a:off x="4641850" y="4983163"/>
            <a:ext cx="1338263" cy="530225"/>
            <a:chOff x="683984" y="5619216"/>
            <a:chExt cx="1338943" cy="529187"/>
          </a:xfrm>
        </p:grpSpPr>
        <p:sp>
          <p:nvSpPr>
            <p:cNvPr id="71714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15" name="文本框 110"/>
            <p:cNvSpPr>
              <a:spLocks noChangeArrowheads="1"/>
            </p:cNvSpPr>
            <p:nvPr/>
          </p:nvSpPr>
          <p:spPr bwMode="auto">
            <a:xfrm>
              <a:off x="1068453" y="5622652"/>
              <a:ext cx="543053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块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3" presetClass="exit" presetSubtype="54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3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9" grpId="0" bldLvl="0" autoUpdateAnimBg="0"/>
      <p:bldP spid="5149" grpId="1" bldLvl="0" autoUpdateAnimBg="0"/>
      <p:bldP spid="5149" grpId="2" bldLvl="0" autoUpdateAnimBg="0"/>
      <p:bldP spid="5149" grpId="3" bldLvl="0" autoUpdateAnimBg="0"/>
      <p:bldP spid="5149" grpId="4" bldLvl="0" autoUpdateAnimBg="0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8" grpId="0" bldLvl="0" autoUpdateAnimBg="0"/>
      <p:bldP spid="38" grpId="1" bldLvl="0" autoUpdateAnimBg="0"/>
      <p:bldP spid="38" grpId="2" bldLvl="0" autoUpdateAnimBg="0"/>
      <p:bldP spid="38" grpId="3" bldLvl="0" autoUpdateAnimBg="0"/>
      <p:bldP spid="38" grpId="4" bldLvl="0" autoUpdateAnimBg="0"/>
      <p:bldP spid="30" grpId="0" bldLvl="0" autoUpdateAnimBg="0"/>
      <p:bldP spid="30" grpId="1" bldLvl="0" autoUpdateAnimBg="0"/>
      <p:bldP spid="30" grpId="2" bldLvl="0" autoUpdateAnimBg="0"/>
      <p:bldP spid="30" grpId="3" bldLvl="0" autoUpdateAnimBg="0"/>
      <p:bldP spid="30" grpId="4" bldLvl="0" autoUpdateAnimBg="0"/>
      <p:bldP spid="39" grpId="0" bldLvl="0" autoUpdateAnimBg="0"/>
      <p:bldP spid="39" grpId="1" bldLvl="0" autoUpdateAnimBg="0"/>
      <p:bldP spid="39" grpId="2" bldLvl="0" autoUpdateAnimBg="0"/>
      <p:bldP spid="39" grpId="3" bldLvl="0" autoUpdateAnimBg="0"/>
      <p:bldP spid="39" grpId="4" bldLvl="0" autoUpdateAnimBg="0"/>
      <p:bldP spid="42" grpId="0" bldLvl="0" autoUpdateAnimBg="0"/>
      <p:bldP spid="42" grpId="1" bldLvl="0" autoUpdateAnimBg="0"/>
      <p:bldP spid="42" grpId="2" bldLvl="0" autoUpdateAnimBg="0"/>
      <p:bldP spid="42" grpId="3" bldLvl="0" autoUpdateAnimBg="0"/>
      <p:bldP spid="42" grpId="4" bldLvl="0" autoUpdateAnimBg="0"/>
      <p:bldP spid="46" grpId="0" bldLvl="0" autoUpdateAnimBg="0"/>
      <p:bldP spid="46" grpId="1" bldLvl="0" autoUpdateAnimBg="0"/>
      <p:bldP spid="46" grpId="2" bldLvl="0" autoUpdateAnimBg="0"/>
      <p:bldP spid="46" grpId="3" bldLvl="0" autoUpdateAnimBg="0"/>
      <p:bldP spid="46" grpId="4" bldLvl="0" autoUpdateAnimBg="0"/>
      <p:bldP spid="51" grpId="0" bldLvl="0" autoUpdateAnimBg="0"/>
      <p:bldP spid="51" grpId="1" bldLvl="0" autoUpdateAnimBg="0"/>
      <p:bldP spid="51" grpId="2" bldLvl="0" autoUpdateAnimBg="0"/>
      <p:bldP spid="51" grpId="3" bldLvl="0" autoUpdateAnimBg="0"/>
      <p:bldP spid="51" grpId="4" bldLvl="0" autoUpdateAnimBg="0"/>
      <p:bldP spid="55" grpId="0" bldLvl="0" autoUpdateAnimBg="0"/>
      <p:bldP spid="55" grpId="1" bldLvl="0" autoUpdateAnimBg="0"/>
      <p:bldP spid="55" grpId="2" bldLvl="0" autoUpdateAnimBg="0"/>
      <p:bldP spid="55" grpId="3" bldLvl="0" autoUpdateAnimBg="0"/>
      <p:bldP spid="54" grpId="0" bldLvl="0" autoUpdateAnimBg="0"/>
      <p:bldP spid="54" grpId="1" bldLvl="0" autoUpdateAnimBg="0"/>
      <p:bldP spid="54" grpId="2" bldLvl="0" autoUpdateAnimBg="0"/>
      <p:bldP spid="54" grpId="3" bldLvl="0" autoUpdateAnimBg="0"/>
      <p:bldP spid="54" grpId="4" bldLvl="0" autoUpdateAnimBg="0"/>
      <p:bldP spid="59" grpId="0" bldLvl="0" autoUpdateAnimBg="0"/>
      <p:bldP spid="59" grpId="1" bldLvl="0" autoUpdateAnimBg="0"/>
      <p:bldP spid="59" grpId="2" bldLvl="0" autoUpdateAnimBg="0"/>
      <p:bldP spid="59" grpId="3" bldLvl="0" autoUpdateAnimBg="0"/>
      <p:bldP spid="59" grpId="4" bldLvl="0" autoUpdateAnimBg="0"/>
      <p:bldP spid="63" grpId="0" bldLvl="0" autoUpdateAnimBg="0"/>
      <p:bldP spid="63" grpId="1" bldLvl="0" autoUpdateAnimBg="0"/>
      <p:bldP spid="63" grpId="2" bldLvl="0" autoUpdateAnimBg="0"/>
      <p:bldP spid="63" grpId="3" bldLvl="0" autoUpdateAnimBg="0"/>
      <p:bldP spid="63" grpId="4" bldLvl="0" autoUpdateAnimBg="0"/>
      <p:bldP spid="63" grpId="5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7267847c30225c175b5420d8a3d74587866c5e69"/>
  <p:tag name="ISPRING_RESOURCE_PATHS_HASH_2" val="353f5a4bc622fa9d3568d181a98bc625db23b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7476</TotalTime>
  <Pages>0</Pages>
  <Words>2348</Words>
  <Characters>0</Characters>
  <Application>Microsoft Office PowerPoint</Application>
  <DocSecurity>0</DocSecurity>
  <PresentationFormat>宽屏</PresentationFormat>
  <Lines>0</Lines>
  <Paragraphs>645</Paragraphs>
  <Slides>57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57</vt:i4>
      </vt:variant>
    </vt:vector>
  </HeadingPairs>
  <TitlesOfParts>
    <vt:vector size="80" baseType="lpstr">
      <vt:lpstr>GB Pinyinok-D</vt:lpstr>
      <vt:lpstr>华文细黑</vt:lpstr>
      <vt:lpstr>微软雅黑</vt:lpstr>
      <vt:lpstr>华文楷体</vt:lpstr>
      <vt:lpstr>宋体</vt:lpstr>
      <vt:lpstr>Wingdings</vt:lpstr>
      <vt:lpstr>SimSun-ExtB</vt:lpstr>
      <vt:lpstr>楷体</vt:lpstr>
      <vt:lpstr>Calibri Light</vt:lpstr>
      <vt:lpstr>华文新魏</vt:lpstr>
      <vt:lpstr>方正舒体</vt:lpstr>
      <vt:lpstr>楷体_GB2312</vt:lpstr>
      <vt:lpstr>Calibri</vt:lpstr>
      <vt:lpstr>Arial</vt:lpstr>
      <vt:lpstr>Times New Roman</vt:lpstr>
      <vt:lpstr>幼圆</vt:lpstr>
      <vt:lpstr>Bradley Hand ITC</vt:lpstr>
      <vt:lpstr>默认设计模板</vt:lpstr>
      <vt:lpstr>自定义设计方案</vt:lpstr>
      <vt:lpstr>1_自定义设计方案</vt:lpstr>
      <vt:lpstr>2_自定义设计方案</vt:lpstr>
      <vt:lpstr>1_默认设计模板</vt:lpstr>
      <vt:lpstr>3_默认设计模板</vt:lpstr>
      <vt:lpstr>第 8 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FXL</cp:lastModifiedBy>
  <cp:revision>772</cp:revision>
  <dcterms:created xsi:type="dcterms:W3CDTF">2013-01-25T01:44:32Z</dcterms:created>
  <dcterms:modified xsi:type="dcterms:W3CDTF">2026-03-13T05:04:24Z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2052-9.1.0.4953</vt:lpwstr>
  </property>
</Properties>
</file>